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  <p:sldMasterId id="2147483710" r:id="rId2"/>
    <p:sldMasterId id="2147483721" r:id="rId3"/>
    <p:sldMasterId id="2147483725" r:id="rId4"/>
    <p:sldMasterId id="2147483729" r:id="rId5"/>
  </p:sldMasterIdLst>
  <p:notesMasterIdLst>
    <p:notesMasterId r:id="rId40"/>
  </p:notesMasterIdLst>
  <p:handoutMasterIdLst>
    <p:handoutMasterId r:id="rId41"/>
  </p:handoutMasterIdLst>
  <p:sldIdLst>
    <p:sldId id="959" r:id="rId6"/>
    <p:sldId id="961" r:id="rId7"/>
    <p:sldId id="963" r:id="rId8"/>
    <p:sldId id="425" r:id="rId9"/>
    <p:sldId id="410" r:id="rId10"/>
    <p:sldId id="414" r:id="rId11"/>
    <p:sldId id="974" r:id="rId12"/>
    <p:sldId id="448" r:id="rId13"/>
    <p:sldId id="450" r:id="rId14"/>
    <p:sldId id="411" r:id="rId15"/>
    <p:sldId id="428" r:id="rId16"/>
    <p:sldId id="429" r:id="rId17"/>
    <p:sldId id="980" r:id="rId18"/>
    <p:sldId id="981" r:id="rId19"/>
    <p:sldId id="982" r:id="rId20"/>
    <p:sldId id="454" r:id="rId21"/>
    <p:sldId id="977" r:id="rId22"/>
    <p:sldId id="258" r:id="rId23"/>
    <p:sldId id="430" r:id="rId24"/>
    <p:sldId id="970" r:id="rId25"/>
    <p:sldId id="257" r:id="rId26"/>
    <p:sldId id="262" r:id="rId27"/>
    <p:sldId id="441" r:id="rId28"/>
    <p:sldId id="282" r:id="rId29"/>
    <p:sldId id="287" r:id="rId30"/>
    <p:sldId id="976" r:id="rId31"/>
    <p:sldId id="263" r:id="rId32"/>
    <p:sldId id="972" r:id="rId33"/>
    <p:sldId id="978" r:id="rId34"/>
    <p:sldId id="966" r:id="rId35"/>
    <p:sldId id="967" r:id="rId36"/>
    <p:sldId id="969" r:id="rId37"/>
    <p:sldId id="983" r:id="rId38"/>
    <p:sldId id="419" r:id="rId39"/>
  </p:sldIdLst>
  <p:sldSz cx="9144000" cy="6858000" type="screen4x3"/>
  <p:notesSz cx="7010400" cy="9296400"/>
  <p:embeddedFontLst>
    <p:embeddedFont>
      <p:font typeface="Segoe UI" panose="020B0502040204020203" pitchFamily="34" charset="0"/>
      <p:regular r:id="rId42"/>
      <p:bold r:id="rId43"/>
      <p:italic r:id="rId44"/>
      <p:boldItalic r:id="rId45"/>
    </p:embeddedFont>
    <p:embeddedFont>
      <p:font typeface="Calibri Light" panose="020F0302020204030204" pitchFamily="34" charset="0"/>
      <p:regular r:id="rId46"/>
      <p:italic r:id="rId47"/>
    </p:embeddedFont>
    <p:embeddedFont>
      <p:font typeface="Segoe UI Emoji" panose="020B0502040204020203" pitchFamily="34" charset="0"/>
      <p:regular r:id="rId48"/>
    </p:embeddedFont>
    <p:embeddedFont>
      <p:font typeface="Segoe UI Black" panose="020B0604020202020204" charset="0"/>
      <p:bold r:id="rId49"/>
      <p:boldItalic r:id="rId50"/>
    </p:embeddedFont>
    <p:embeddedFont>
      <p:font typeface="ＭＳ Ｐゴシック" panose="020B0600070205080204" pitchFamily="34" charset="-128"/>
      <p:regular r:id="rId51"/>
    </p:embeddedFont>
    <p:embeddedFont>
      <p:font typeface="Calibri" panose="020F0502020204030204" pitchFamily="34" charset="0"/>
      <p:regular r:id="rId52"/>
      <p:bold r:id="rId53"/>
      <p:italic r:id="rId54"/>
      <p:boldItalic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E5AD0B8-3C1C-46BD-A4B1-03575DBE2814}">
          <p14:sldIdLst>
            <p14:sldId id="959"/>
            <p14:sldId id="961"/>
            <p14:sldId id="963"/>
            <p14:sldId id="425"/>
            <p14:sldId id="410"/>
            <p14:sldId id="414"/>
            <p14:sldId id="974"/>
            <p14:sldId id="448"/>
            <p14:sldId id="450"/>
            <p14:sldId id="411"/>
            <p14:sldId id="428"/>
            <p14:sldId id="429"/>
            <p14:sldId id="980"/>
            <p14:sldId id="981"/>
            <p14:sldId id="982"/>
            <p14:sldId id="454"/>
          </p14:sldIdLst>
        </p14:section>
        <p14:section name="Untitled Section" id="{C31FF8C6-71B9-4A89-9A23-3DA29781CC6E}">
          <p14:sldIdLst>
            <p14:sldId id="977"/>
            <p14:sldId id="258"/>
            <p14:sldId id="430"/>
            <p14:sldId id="970"/>
            <p14:sldId id="257"/>
            <p14:sldId id="262"/>
            <p14:sldId id="441"/>
            <p14:sldId id="282"/>
            <p14:sldId id="287"/>
            <p14:sldId id="976"/>
            <p14:sldId id="263"/>
            <p14:sldId id="972"/>
            <p14:sldId id="978"/>
            <p14:sldId id="966"/>
            <p14:sldId id="967"/>
            <p14:sldId id="969"/>
            <p14:sldId id="983"/>
            <p14:sldId id="41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1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lpas,Constance" initials="M" lastIdx="16" clrIdx="0">
    <p:extLst>
      <p:ext uri="{19B8F6BF-5375-455C-9EA6-DF929625EA0E}">
        <p15:presenceInfo xmlns:p15="http://schemas.microsoft.com/office/powerpoint/2012/main" userId="S-1-5-21-2132901703-1472156187-1681070327-32887" providerId="AD"/>
      </p:ext>
    </p:extLst>
  </p:cmAuthor>
  <p:cmAuthor id="2" name="Dempsey,Lorcan" initials="D" lastIdx="2" clrIdx="1">
    <p:extLst>
      <p:ext uri="{19B8F6BF-5375-455C-9EA6-DF929625EA0E}">
        <p15:presenceInfo xmlns:p15="http://schemas.microsoft.com/office/powerpoint/2012/main" userId="Dempsey,Lorcan" providerId="None"/>
      </p:ext>
    </p:extLst>
  </p:cmAuthor>
  <p:cmAuthor id="3" name="Constance Malpas" initials="CM" lastIdx="1" clrIdx="2">
    <p:extLst>
      <p:ext uri="{19B8F6BF-5375-455C-9EA6-DF929625EA0E}">
        <p15:presenceInfo xmlns:p15="http://schemas.microsoft.com/office/powerpoint/2012/main" userId="80645d9ac4e46f3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D18E"/>
    <a:srgbClr val="ED7D31"/>
    <a:srgbClr val="F8CBAD"/>
    <a:srgbClr val="5B9BD5"/>
    <a:srgbClr val="4472C4"/>
    <a:srgbClr val="FFFFFF"/>
    <a:srgbClr val="0792D9"/>
    <a:srgbClr val="02A5F6"/>
    <a:srgbClr val="02A4F3"/>
    <a:srgbClr val="01A6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34" autoAdjust="0"/>
    <p:restoredTop sz="93817" autoAdjust="0"/>
  </p:normalViewPr>
  <p:slideViewPr>
    <p:cSldViewPr>
      <p:cViewPr varScale="1">
        <p:scale>
          <a:sx n="81" d="100"/>
          <a:sy n="81" d="100"/>
        </p:scale>
        <p:origin x="1315" y="62"/>
      </p:cViewPr>
      <p:guideLst>
        <p:guide orient="horz" pos="2160"/>
        <p:guide pos="2880"/>
        <p:guide orient="horz" pos="2112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3822" y="7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handoutMaster" Target="handoutMasters/handoutMaster1.xml"/><Relationship Id="rId54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8.fntdata"/><Relationship Id="rId57" Type="http://schemas.openxmlformats.org/officeDocument/2006/relationships/presProps" Target="presProps.xml"/><Relationship Id="rId61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commentAuthors" Target="commentAuthors.xml"/><Relationship Id="rId8" Type="http://schemas.openxmlformats.org/officeDocument/2006/relationships/slide" Target="slides/slide3.xml"/><Relationship Id="rId51" Type="http://schemas.openxmlformats.org/officeDocument/2006/relationships/font" Target="fonts/font10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font" Target="fonts/font5.fntdata"/><Relationship Id="rId59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0588CA0-556C-48FF-86E2-FF35850D4988}" type="datetimeFigureOut">
              <a:rPr lang="en-US" smtClean="0"/>
              <a:pPr/>
              <a:t>4/16/2019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6D6B667-2232-4724-A11E-410F123D3A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3309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348C6BD-D8CF-43CE-9A0D-DA4E77A4F016}" type="datetimeFigureOut">
              <a:rPr lang="en-US" smtClean="0"/>
              <a:pPr/>
              <a:t>4/16/2019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31E8577-7E78-41DF-96AC-A776B0057B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472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E8577-7E78-41DF-96AC-A776B0057BB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788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504097d78a_0_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504097d78a_0_2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0316BD-1165-4393-B370-48CCCED1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13780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D30D84-29A1-4DA1-84F7-22C20C55E9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41071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504097d78a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g504097d78a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1E8577-7E78-41DF-96AC-A776B0057B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7670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1E8577-7E78-41DF-96AC-A776B0057B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35566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E8577-7E78-41DF-96AC-A776B0057BBB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294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7DE87-7FAE-4F5D-B60D-8CCD09822C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1ACC7-CBD7-49E9-BCD7-D974A92B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734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7DE87-7FAE-4F5D-B60D-8CCD09822C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1ACC7-CBD7-49E9-BCD7-D974A92B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191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7DE87-7FAE-4F5D-B60D-8CCD09822C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1ACC7-CBD7-49E9-BCD7-D974A92B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8741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peaker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82650" y="1990726"/>
            <a:ext cx="2016125" cy="2571750"/>
          </a:xfrm>
          <a:prstGeom prst="rect">
            <a:avLst/>
          </a:prstGeom>
        </p:spPr>
        <p:txBody>
          <a:bodyPr vert="horz" anchor="t" anchorCtr="0"/>
          <a:lstStyle>
            <a:lvl1pPr marL="0" indent="0" algn="ctr">
              <a:spcBef>
                <a:spcPts val="0"/>
              </a:spcBef>
              <a:buNone/>
              <a:defRPr sz="1400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Place Speaker </a:t>
            </a:r>
            <a:br>
              <a:rPr lang="en-US" dirty="0"/>
            </a:br>
            <a:r>
              <a:rPr lang="en-US" dirty="0"/>
              <a:t>Photo Here</a:t>
            </a:r>
          </a:p>
        </p:txBody>
      </p:sp>
      <p:sp>
        <p:nvSpPr>
          <p:cNvPr id="5" name="Rectangle 4"/>
          <p:cNvSpPr/>
          <p:nvPr userDrawn="1"/>
        </p:nvSpPr>
        <p:spPr>
          <a:xfrm rot="5400000">
            <a:off x="-846139" y="2833690"/>
            <a:ext cx="2574927" cy="88265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D527F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416307" y="2638427"/>
            <a:ext cx="5727699" cy="85217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0" i="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+mn-lt"/>
                <a:ea typeface="ＭＳ Ｐゴシック" charset="0"/>
                <a:cs typeface="Arial"/>
              </a:rPr>
              <a:t>Speaker Position, Speaker Title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3416300" y="3986213"/>
            <a:ext cx="5727700" cy="0"/>
          </a:xfrm>
          <a:prstGeom prst="line">
            <a:avLst/>
          </a:prstGeom>
          <a:ln w="19050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416300" y="1987552"/>
            <a:ext cx="5727700" cy="6508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882650" y="1990724"/>
            <a:ext cx="161925" cy="2571752"/>
          </a:xfrm>
          <a:prstGeom prst="rect">
            <a:avLst/>
          </a:prstGeom>
          <a:solidFill>
            <a:srgbClr val="236192">
              <a:alpha val="72000"/>
            </a:srgbClr>
          </a:solidFill>
          <a:ln>
            <a:noFill/>
          </a:ln>
        </p:spPr>
        <p:txBody>
          <a:bodyPr vert="horz"/>
          <a:lstStyle>
            <a:lvl1pPr marL="0" indent="0">
              <a:buNone/>
              <a:defRPr>
                <a:ln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    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25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524801" y="896808"/>
            <a:ext cx="1081625" cy="1499933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1" name="Google Shape;11;p2"/>
          <p:cNvSpPr/>
          <p:nvPr/>
        </p:nvSpPr>
        <p:spPr>
          <a:xfrm rot="10800000">
            <a:off x="6537564" y="4457234"/>
            <a:ext cx="1081625" cy="1499933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</p:sp>
      <p:cxnSp>
        <p:nvCxnSpPr>
          <p:cNvPr id="12" name="Google Shape;12;p2"/>
          <p:cNvCxnSpPr/>
          <p:nvPr/>
        </p:nvCxnSpPr>
        <p:spPr>
          <a:xfrm>
            <a:off x="4359602" y="3756619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680302" y="1585233"/>
            <a:ext cx="5783400" cy="19432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1680302" y="4065933"/>
            <a:ext cx="5783400" cy="1212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669596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Google Shape;21;p4"/>
          <p:cNvCxnSpPr/>
          <p:nvPr/>
        </p:nvCxnSpPr>
        <p:spPr>
          <a:xfrm>
            <a:off x="492563" y="1680379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387900" y="610700"/>
            <a:ext cx="8368200" cy="914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387900" y="1986432"/>
            <a:ext cx="8368200" cy="410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9122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Google Shape;26;p5"/>
          <p:cNvCxnSpPr/>
          <p:nvPr/>
        </p:nvCxnSpPr>
        <p:spPr>
          <a:xfrm>
            <a:off x="492563" y="1680379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387900" y="610700"/>
            <a:ext cx="8368200" cy="914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387900" y="1986433"/>
            <a:ext cx="3999900" cy="410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2"/>
          </p:nvPr>
        </p:nvSpPr>
        <p:spPr>
          <a:xfrm>
            <a:off x="4756200" y="1986433"/>
            <a:ext cx="3999900" cy="410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587214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387900" y="610700"/>
            <a:ext cx="8368200" cy="914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815022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Google Shape;35;p7"/>
          <p:cNvCxnSpPr/>
          <p:nvPr/>
        </p:nvCxnSpPr>
        <p:spPr>
          <a:xfrm>
            <a:off x="489218" y="1883036"/>
            <a:ext cx="3315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387900" y="740800"/>
            <a:ext cx="2808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1"/>
          </p:nvPr>
        </p:nvSpPr>
        <p:spPr>
          <a:xfrm>
            <a:off x="387900" y="2125367"/>
            <a:ext cx="2808000" cy="357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256273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 txBox="1">
            <a:spLocks noGrp="1"/>
          </p:cNvSpPr>
          <p:nvPr>
            <p:ph type="title"/>
          </p:nvPr>
        </p:nvSpPr>
        <p:spPr>
          <a:xfrm>
            <a:off x="490250" y="701800"/>
            <a:ext cx="56187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368907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/>
          <p:nvPr/>
        </p:nvSpPr>
        <p:spPr>
          <a:xfrm>
            <a:off x="4572000" y="-100"/>
            <a:ext cx="457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cxnSp>
        <p:nvCxnSpPr>
          <p:cNvPr id="44" name="Google Shape;44;p9"/>
          <p:cNvCxnSpPr/>
          <p:nvPr/>
        </p:nvCxnSpPr>
        <p:spPr>
          <a:xfrm>
            <a:off x="5029675" y="5994004"/>
            <a:ext cx="540900" cy="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5" name="Google Shape;45;p9"/>
          <p:cNvSpPr txBox="1">
            <a:spLocks noGrp="1"/>
          </p:cNvSpPr>
          <p:nvPr>
            <p:ph type="title"/>
          </p:nvPr>
        </p:nvSpPr>
        <p:spPr>
          <a:xfrm>
            <a:off x="265500" y="1612100"/>
            <a:ext cx="4045200" cy="2008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subTitle" idx="1"/>
          </p:nvPr>
        </p:nvSpPr>
        <p:spPr>
          <a:xfrm>
            <a:off x="265500" y="3692001"/>
            <a:ext cx="4045200" cy="1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body" idx="2"/>
          </p:nvPr>
        </p:nvSpPr>
        <p:spPr>
          <a:xfrm>
            <a:off x="4939500" y="965600"/>
            <a:ext cx="3837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28230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7DE87-7FAE-4F5D-B60D-8CCD09822C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1ACC7-CBD7-49E9-BCD7-D974A92B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3897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"/>
          <p:cNvSpPr txBox="1">
            <a:spLocks noGrp="1"/>
          </p:cNvSpPr>
          <p:nvPr>
            <p:ph type="body" idx="1"/>
          </p:nvPr>
        </p:nvSpPr>
        <p:spPr>
          <a:xfrm>
            <a:off x="319500" y="5644967"/>
            <a:ext cx="5998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Slab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>
            <a:endParaRPr/>
          </a:p>
        </p:txBody>
      </p:sp>
      <p:sp>
        <p:nvSpPr>
          <p:cNvPr id="51" name="Google Shape;51;p10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815143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/>
          <p:nvPr/>
        </p:nvSpPr>
        <p:spPr>
          <a:xfrm>
            <a:off x="150" y="6769100"/>
            <a:ext cx="9143700" cy="88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11"/>
          <p:cNvSpPr txBox="1">
            <a:spLocks noGrp="1"/>
          </p:cNvSpPr>
          <p:nvPr>
            <p:ph type="title" hasCustomPrompt="1"/>
          </p:nvPr>
        </p:nvSpPr>
        <p:spPr>
          <a:xfrm>
            <a:off x="387900" y="1536600"/>
            <a:ext cx="8368200" cy="20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1"/>
          <p:cNvSpPr txBox="1">
            <a:spLocks noGrp="1"/>
          </p:cNvSpPr>
          <p:nvPr>
            <p:ph type="body" idx="1"/>
          </p:nvPr>
        </p:nvSpPr>
        <p:spPr>
          <a:xfrm>
            <a:off x="387900" y="3892600"/>
            <a:ext cx="8368200" cy="1428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1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993670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794310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154928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- Blank">
  <p:cSld name="Content- Blank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5" descr="OCLC_H_PMS.ep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72736" y="6301947"/>
            <a:ext cx="679198" cy="3966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774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Content- Bullet">
  <p:cSld name="1_Content- Bulle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/>
          <p:nvPr/>
        </p:nvSpPr>
        <p:spPr>
          <a:xfrm>
            <a:off x="0" y="6248400"/>
            <a:ext cx="2209800" cy="609600"/>
          </a:xfrm>
          <a:prstGeom prst="rect">
            <a:avLst/>
          </a:prstGeom>
          <a:solidFill>
            <a:srgbClr val="23619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Calibri"/>
              <a:buNone/>
            </a:pPr>
            <a:r>
              <a:rPr lang="en" sz="9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Operationalizing  the Collective Collection</a:t>
            </a:r>
            <a:endParaRPr sz="1800"/>
          </a:p>
        </p:txBody>
      </p:sp>
      <p:sp>
        <p:nvSpPr>
          <p:cNvPr id="73" name="Google Shape;73;p16"/>
          <p:cNvSpPr/>
          <p:nvPr/>
        </p:nvSpPr>
        <p:spPr>
          <a:xfrm>
            <a:off x="2209800" y="6248400"/>
            <a:ext cx="1060500" cy="609600"/>
          </a:xfrm>
          <a:prstGeom prst="rect">
            <a:avLst/>
          </a:prstGeom>
          <a:solidFill>
            <a:srgbClr val="007DB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Calibri"/>
              <a:buNone/>
            </a:pPr>
            <a:endParaRPr sz="1350" b="0" i="0" u="none" strike="noStrike" cap="none">
              <a:solidFill>
                <a:srgbClr val="3D52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16"/>
          <p:cNvSpPr/>
          <p:nvPr/>
        </p:nvSpPr>
        <p:spPr>
          <a:xfrm>
            <a:off x="3270250" y="6248400"/>
            <a:ext cx="5873700" cy="609600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Calibri"/>
              <a:buNone/>
            </a:pPr>
            <a:endParaRPr sz="1350" b="0" i="0" u="none" strike="noStrike" cap="none">
              <a:solidFill>
                <a:srgbClr val="3D52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5" name="Google Shape;75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10055" y="6422999"/>
            <a:ext cx="515376" cy="2916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359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95B63F4-EA84-47E4-98B8-D00DD1E760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749B311-0F45-4340-B9C7-04A588046E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4460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ontent-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6248400"/>
            <a:ext cx="2209800" cy="6096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Operationalizing  the Collective Collection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2209800" y="6248400"/>
            <a:ext cx="1060450" cy="6096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3D527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3270250" y="6248400"/>
            <a:ext cx="5873750" cy="6096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3D527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0055" y="6422998"/>
            <a:ext cx="687170" cy="2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979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6" descr="OCLC_H_PMS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72736" y="6301946"/>
            <a:ext cx="905594" cy="396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038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275ED-921D-4B9F-A01C-F0EC0CD240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AA0976-D4F9-4E12-988D-8542814005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EDFE7-ECD8-49C5-A6A9-48E61C793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16FCD-9B5B-4709-A21F-39D14976A367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AD18F8-3D25-4FFA-BE25-962491077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83A7F6-D858-46C1-9173-B93086756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1B75C-0661-46C8-9FEC-61A77B42A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23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7DE87-7FAE-4F5D-B60D-8CCD09822C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1ACC7-CBD7-49E9-BCD7-D974A92B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6311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14673-BEFE-4C6F-BAC5-F7F9F4416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ABE747-F966-4867-81A9-DAC5C122B9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EFCB30-ABBF-4F84-91DC-2D4234EDA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16FCD-9B5B-4709-A21F-39D14976A367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4FF913-1F14-4584-970B-C21C228F4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3305A2-F8E3-41E1-A1AF-9686BD1B4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1B75C-0661-46C8-9FEC-61A77B42A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3521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FAC3E-45FD-4DEF-B099-F4A3A85E8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197D57-AF89-4F4C-A1ED-F0E93E3D10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0652AB-FC63-48B7-B0E2-F6CBBBCA7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16FCD-9B5B-4709-A21F-39D14976A367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48B3F3-D07E-430F-821F-5116415B8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62D4A0-943A-4AE9-BAD5-F8A2F6933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1B75C-0661-46C8-9FEC-61A77B42A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40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E764B-50AA-4146-B213-E506D3C47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951574-C9AD-4921-9720-4AA8B1AA58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B401C7-73B4-487B-AB98-99ECD88D2E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DDE0A8-9D10-4E89-A0A8-BF07B09D3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16FCD-9B5B-4709-A21F-39D14976A367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3EF1-30B6-4507-AD73-B4DFCE565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CA6B6C-1451-4F0A-ADB0-C6E0F007D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1B75C-0661-46C8-9FEC-61A77B42A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1764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DDFF5-257D-4D40-AD98-80D6EA8B2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A9940D-8459-4189-B516-A578676FB6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54F92F-A63B-4962-837A-997B8EAA38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9F9679-8AF0-4FD1-9D2E-061EDA3BE8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ADC2D4-D1DA-47A1-8B50-5DBF55D402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ACD35C-C826-4A31-B5B9-8E0ABC087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16FCD-9B5B-4709-A21F-39D14976A367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C97CE4-74DF-41E8-98F7-54C5EE7D6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79330F-30DC-4ACF-82AD-E81B310E0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1B75C-0661-46C8-9FEC-61A77B42A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2034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09DCF-5048-418F-9D3C-57A1294C5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34E0E6-3639-41EE-A464-32D736172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16FCD-9B5B-4709-A21F-39D14976A367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6241CD-3754-4D2F-9BC2-73BEB52A0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6BA134-FA6B-444E-916A-D983DEA04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1B75C-0661-46C8-9FEC-61A77B42A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0850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628AB7-3CE9-4CB1-ACB4-89500DADE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16FCD-9B5B-4709-A21F-39D14976A367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E41812-112E-4C7E-807A-46B75954B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B36F15-E50C-4723-9B9F-18BAABA1F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1B75C-0661-46C8-9FEC-61A77B42A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5400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9217C-0772-4050-899C-A2BF7093F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E68D-8A8E-4678-BE67-60D8DAB93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DE1996-121F-4836-BD78-FE78C509CB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74D52C-BAB6-43C2-A6DE-DA8D406C1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16FCD-9B5B-4709-A21F-39D14976A367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B1AEFC-13D0-4826-B8E1-17D8B8E05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C0CAF7-3B0D-4B4A-8602-6142BBD6E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1B75C-0661-46C8-9FEC-61A77B42A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432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F4092-B951-4944-B0C6-2DAFA32E0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2EE5E0-21F3-40F8-BFD8-7E257E0BAC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8367E6-6A07-45DC-AC9A-A37B1B19F3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1AD047-055D-4918-846A-86C800652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16FCD-9B5B-4709-A21F-39D14976A367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61FB94-1B6D-40C4-BA19-4C2BB04AD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799A7-50C4-4001-A176-6F350AED8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1B75C-0661-46C8-9FEC-61A77B42A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5399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6629A-6696-4E11-9D70-F28CEA1B6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FA1E38-691C-434F-8241-91F1E86F39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D33C52-B14A-4770-8AC9-878D02FF4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16FCD-9B5B-4709-A21F-39D14976A367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94F4C1-6156-4314-A51D-89C748351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D30484-2ABD-4538-859B-296F17839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1B75C-0661-46C8-9FEC-61A77B42A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0046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B38AF8-5AB3-4616-8D75-953441DC9C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5598D5-E7A2-4C9B-9321-740F3368CE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F63EAB-B9C0-4811-A61C-C31004AA3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16FCD-9B5B-4709-A21F-39D14976A367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3C57D7-D285-4B3A-9A9E-AE9866EA0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C0BC2-1B2F-4BF3-8BA3-AA3003CFA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1B75C-0661-46C8-9FEC-61A77B42A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386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7DE87-7FAE-4F5D-B60D-8CCD09822C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1ACC7-CBD7-49E9-BCD7-D974A92B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110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7DE87-7FAE-4F5D-B60D-8CCD09822C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1ACC7-CBD7-49E9-BCD7-D974A92B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815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7DE87-7FAE-4F5D-B60D-8CCD09822C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1ACC7-CBD7-49E9-BCD7-D974A92B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57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7DE87-7FAE-4F5D-B60D-8CCD09822C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1ACC7-CBD7-49E9-BCD7-D974A92B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830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7DE87-7FAE-4F5D-B60D-8CCD09822C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1ACC7-CBD7-49E9-BCD7-D974A92B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329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7DE87-7FAE-4F5D-B60D-8CCD09822C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1ACC7-CBD7-49E9-BCD7-D974A92B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869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67DE87-7FAE-4F5D-B60D-8CCD09822C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71ACC7-CBD7-49E9-BCD7-D974A92B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791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709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87900" y="610700"/>
            <a:ext cx="8368200" cy="9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87900" y="1986432"/>
            <a:ext cx="8368200" cy="41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563564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</p:sldLayoutIdLst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3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054552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5B63F4-EA84-47E4-98B8-D00DD1E76056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9B311-0F45-4340-B9C7-04A588046E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5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D7BDE9-F586-4D13-9ABA-CE7D877A8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DB1F4A-E240-4012-9F05-8D68A2464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8D5479-E46D-44A3-9D49-61AEE8C49B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E16FCD-9B5B-4709-A21F-39D14976A367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81FFC4-BED5-4BD7-AEBB-FD5159C86A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2F5E53-B95F-4B93-8AC4-D22D225E34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1B75C-0661-46C8-9FEC-61A77B42A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323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microsoft.com/office/2007/relationships/hdphoto" Target="../media/hdphoto3.wdp"/><Relationship Id="rId4" Type="http://schemas.openxmlformats.org/officeDocument/2006/relationships/image" Target="../media/image24.png"/><Relationship Id="rId9" Type="http://schemas.microsoft.com/office/2007/relationships/hdphoto" Target="../media/hdphoto9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13" Type="http://schemas.openxmlformats.org/officeDocument/2006/relationships/image" Target="../media/image63.png"/><Relationship Id="rId18" Type="http://schemas.openxmlformats.org/officeDocument/2006/relationships/image" Target="../media/image68.svg"/><Relationship Id="rId3" Type="http://schemas.openxmlformats.org/officeDocument/2006/relationships/image" Target="../media/image53.png"/><Relationship Id="rId21" Type="http://schemas.openxmlformats.org/officeDocument/2006/relationships/image" Target="../media/image71.png"/><Relationship Id="rId7" Type="http://schemas.openxmlformats.org/officeDocument/2006/relationships/image" Target="../media/image57.png"/><Relationship Id="rId12" Type="http://schemas.openxmlformats.org/officeDocument/2006/relationships/image" Target="../media/image62.svg"/><Relationship Id="rId17" Type="http://schemas.openxmlformats.org/officeDocument/2006/relationships/image" Target="../media/image67.png"/><Relationship Id="rId25" Type="http://schemas.openxmlformats.org/officeDocument/2006/relationships/image" Target="../media/image75.png"/><Relationship Id="rId2" Type="http://schemas.openxmlformats.org/officeDocument/2006/relationships/image" Target="../media/image52.png"/><Relationship Id="rId16" Type="http://schemas.openxmlformats.org/officeDocument/2006/relationships/image" Target="../media/image66.svg"/><Relationship Id="rId20" Type="http://schemas.openxmlformats.org/officeDocument/2006/relationships/image" Target="../media/image70.sv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6.svg"/><Relationship Id="rId11" Type="http://schemas.openxmlformats.org/officeDocument/2006/relationships/image" Target="../media/image61.png"/><Relationship Id="rId24" Type="http://schemas.openxmlformats.org/officeDocument/2006/relationships/image" Target="../media/image74.svg"/><Relationship Id="rId5" Type="http://schemas.openxmlformats.org/officeDocument/2006/relationships/image" Target="../media/image55.png"/><Relationship Id="rId15" Type="http://schemas.openxmlformats.org/officeDocument/2006/relationships/image" Target="../media/image65.png"/><Relationship Id="rId23" Type="http://schemas.openxmlformats.org/officeDocument/2006/relationships/image" Target="../media/image73.png"/><Relationship Id="rId10" Type="http://schemas.openxmlformats.org/officeDocument/2006/relationships/image" Target="../media/image60.svg"/><Relationship Id="rId19" Type="http://schemas.openxmlformats.org/officeDocument/2006/relationships/image" Target="../media/image69.png"/><Relationship Id="rId4" Type="http://schemas.openxmlformats.org/officeDocument/2006/relationships/image" Target="../media/image54.svg"/><Relationship Id="rId9" Type="http://schemas.openxmlformats.org/officeDocument/2006/relationships/image" Target="../media/image59.png"/><Relationship Id="rId14" Type="http://schemas.openxmlformats.org/officeDocument/2006/relationships/image" Target="../media/image64.svg"/><Relationship Id="rId22" Type="http://schemas.openxmlformats.org/officeDocument/2006/relationships/image" Target="../media/image72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svg"/><Relationship Id="rId18" Type="http://schemas.openxmlformats.org/officeDocument/2006/relationships/image" Target="../media/image67.png"/><Relationship Id="rId3" Type="http://schemas.openxmlformats.org/officeDocument/2006/relationships/image" Target="../media/image76.png"/><Relationship Id="rId21" Type="http://schemas.openxmlformats.org/officeDocument/2006/relationships/image" Target="../media/image70.svg"/><Relationship Id="rId7" Type="http://schemas.openxmlformats.org/officeDocument/2006/relationships/image" Target="../media/image56.svg"/><Relationship Id="rId12" Type="http://schemas.openxmlformats.org/officeDocument/2006/relationships/image" Target="../media/image61.png"/><Relationship Id="rId17" Type="http://schemas.openxmlformats.org/officeDocument/2006/relationships/image" Target="../media/image66.svg"/><Relationship Id="rId25" Type="http://schemas.openxmlformats.org/officeDocument/2006/relationships/image" Target="../media/image74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5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5.png"/><Relationship Id="rId11" Type="http://schemas.openxmlformats.org/officeDocument/2006/relationships/image" Target="../media/image60.svg"/><Relationship Id="rId24" Type="http://schemas.openxmlformats.org/officeDocument/2006/relationships/image" Target="../media/image73.png"/><Relationship Id="rId5" Type="http://schemas.openxmlformats.org/officeDocument/2006/relationships/image" Target="../media/image54.svg"/><Relationship Id="rId15" Type="http://schemas.openxmlformats.org/officeDocument/2006/relationships/image" Target="../media/image64.svg"/><Relationship Id="rId23" Type="http://schemas.openxmlformats.org/officeDocument/2006/relationships/image" Target="../media/image72.svg"/><Relationship Id="rId10" Type="http://schemas.openxmlformats.org/officeDocument/2006/relationships/image" Target="../media/image59.png"/><Relationship Id="rId19" Type="http://schemas.openxmlformats.org/officeDocument/2006/relationships/image" Target="../media/image68.svg"/><Relationship Id="rId4" Type="http://schemas.openxmlformats.org/officeDocument/2006/relationships/image" Target="../media/image53.png"/><Relationship Id="rId9" Type="http://schemas.openxmlformats.org/officeDocument/2006/relationships/image" Target="../media/image58.svg"/><Relationship Id="rId14" Type="http://schemas.openxmlformats.org/officeDocument/2006/relationships/image" Target="../media/image63.png"/><Relationship Id="rId22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jpe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microsoft.com/office/2007/relationships/hdphoto" Target="../media/hdphoto3.wdp"/><Relationship Id="rId4" Type="http://schemas.openxmlformats.org/officeDocument/2006/relationships/image" Target="../media/image24.png"/><Relationship Id="rId9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6.wdp"/><Relationship Id="rId7" Type="http://schemas.microsoft.com/office/2007/relationships/hdphoto" Target="../media/hdphoto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microsoft.com/office/2007/relationships/hdphoto" Target="../media/hdphoto3.wdp"/><Relationship Id="rId4" Type="http://schemas.openxmlformats.org/officeDocument/2006/relationships/image" Target="../media/image24.png"/><Relationship Id="rId9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now covered mountain&#10;&#10;Description automatically generated">
            <a:extLst>
              <a:ext uri="{FF2B5EF4-FFF2-40B4-BE49-F238E27FC236}">
                <a16:creationId xmlns:a16="http://schemas.microsoft.com/office/drawing/2014/main" id="{801EAF81-5C12-42E8-A6CB-026E71417F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09992746-D16D-4E3D-A670-CA8D5D302F10}"/>
              </a:ext>
            </a:extLst>
          </p:cNvPr>
          <p:cNvSpPr/>
          <p:nvPr/>
        </p:nvSpPr>
        <p:spPr>
          <a:xfrm>
            <a:off x="3352800" y="3581400"/>
            <a:ext cx="3467100" cy="3400686"/>
          </a:xfrm>
          <a:prstGeom prst="ellipse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Lorcan Dempsey, OCLC</a:t>
            </a:r>
            <a:b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b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@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LorcanD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888EF31-6438-4380-A23E-16DEB355C713}"/>
              </a:ext>
            </a:extLst>
          </p:cNvPr>
          <p:cNvSpPr/>
          <p:nvPr/>
        </p:nvSpPr>
        <p:spPr>
          <a:xfrm>
            <a:off x="-304800" y="-76200"/>
            <a:ext cx="4038600" cy="3810000"/>
          </a:xfrm>
          <a:prstGeom prst="ellipse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3600" b="1" cap="small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Library consortia: scale, opportunity, challenge</a:t>
            </a:r>
            <a:endParaRPr lang="en-US" sz="2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1A46A86-EB8A-477B-A428-168614A22683}"/>
              </a:ext>
            </a:extLst>
          </p:cNvPr>
          <p:cNvSpPr/>
          <p:nvPr/>
        </p:nvSpPr>
        <p:spPr>
          <a:xfrm>
            <a:off x="6324600" y="-76200"/>
            <a:ext cx="2895600" cy="2819400"/>
          </a:xfrm>
          <a:prstGeom prst="ellipse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2000" b="1" kern="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ICOLC</a:t>
            </a:r>
          </a:p>
          <a:p>
            <a:pPr algn="ctr"/>
            <a:r>
              <a:rPr lang="en-US" sz="2000" b="1" kern="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Vancouver, 8 Apr 2019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1906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9B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5D085CC2-1852-4AB1-8000-F8D824B4B87B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2133234"/>
            <a:ext cx="762000" cy="12192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F114EEC-1D9C-409B-A83E-91D89E29F59B}"/>
              </a:ext>
            </a:extLst>
          </p:cNvPr>
          <p:cNvSpPr/>
          <p:nvPr/>
        </p:nvSpPr>
        <p:spPr>
          <a:xfrm>
            <a:off x="399176" y="3675077"/>
            <a:ext cx="1828800" cy="1066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Scaling capacity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933F76-C55E-4FBB-9CDC-5B51F9298CB3}"/>
              </a:ext>
            </a:extLst>
          </p:cNvPr>
          <p:cNvSpPr/>
          <p:nvPr/>
        </p:nvSpPr>
        <p:spPr>
          <a:xfrm>
            <a:off x="2831517" y="4056077"/>
            <a:ext cx="1295400" cy="66832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Scaling learning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BA9515-9E93-4EC8-89F7-F7B1BAC2F038}"/>
              </a:ext>
            </a:extLst>
          </p:cNvPr>
          <p:cNvSpPr/>
          <p:nvPr/>
        </p:nvSpPr>
        <p:spPr>
          <a:xfrm>
            <a:off x="4959058" y="4056077"/>
            <a:ext cx="1295400" cy="66832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Scaling innovation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B6F701-077C-4583-A59D-13285519B078}"/>
              </a:ext>
            </a:extLst>
          </p:cNvPr>
          <p:cNvSpPr/>
          <p:nvPr/>
        </p:nvSpPr>
        <p:spPr>
          <a:xfrm>
            <a:off x="7086600" y="4056077"/>
            <a:ext cx="1295400" cy="66832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Scaling influence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6F2597A-A074-4DE2-9361-C11EB21C7183}"/>
              </a:ext>
            </a:extLst>
          </p:cNvPr>
          <p:cNvCxnSpPr/>
          <p:nvPr/>
        </p:nvCxnSpPr>
        <p:spPr>
          <a:xfrm>
            <a:off x="304800" y="5292754"/>
            <a:ext cx="8534400" cy="0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B73108E-6A31-433C-8FDF-234429FEB283}"/>
              </a:ext>
            </a:extLst>
          </p:cNvPr>
          <p:cNvCxnSpPr>
            <a:stCxn id="3" idx="2"/>
          </p:cNvCxnSpPr>
          <p:nvPr/>
        </p:nvCxnSpPr>
        <p:spPr>
          <a:xfrm>
            <a:off x="1313576" y="4741877"/>
            <a:ext cx="0" cy="550877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C012EC9-3EE2-43D7-BBFB-5DF794645256}"/>
              </a:ext>
            </a:extLst>
          </p:cNvPr>
          <p:cNvCxnSpPr/>
          <p:nvPr/>
        </p:nvCxnSpPr>
        <p:spPr>
          <a:xfrm>
            <a:off x="7696200" y="4741875"/>
            <a:ext cx="0" cy="550877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FA56D1D-641D-4C40-888D-AB18423D36E8}"/>
              </a:ext>
            </a:extLst>
          </p:cNvPr>
          <p:cNvCxnSpPr/>
          <p:nvPr/>
        </p:nvCxnSpPr>
        <p:spPr>
          <a:xfrm>
            <a:off x="5568658" y="4741875"/>
            <a:ext cx="0" cy="550877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0BD37AA-4B09-4FE5-BDB2-79A800959C3D}"/>
              </a:ext>
            </a:extLst>
          </p:cNvPr>
          <p:cNvCxnSpPr/>
          <p:nvPr/>
        </p:nvCxnSpPr>
        <p:spPr>
          <a:xfrm>
            <a:off x="3463255" y="4741876"/>
            <a:ext cx="0" cy="550877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5CE944C8-C867-46D3-9414-A962AD07594F}"/>
              </a:ext>
            </a:extLst>
          </p:cNvPr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226912"/>
            <a:ext cx="1050661" cy="1278288"/>
          </a:xfrm>
          <a:prstGeom prst="rect">
            <a:avLst/>
          </a:prstGeom>
        </p:spPr>
      </p:pic>
      <p:pic>
        <p:nvPicPr>
          <p:cNvPr id="14" name="Picture 13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C677DA65-92F2-48F7-BDFC-2AB5772BC692}"/>
              </a:ext>
            </a:extLst>
          </p:cNvPr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92" y="1450925"/>
            <a:ext cx="1840214" cy="1811323"/>
          </a:xfrm>
          <a:prstGeom prst="rect">
            <a:avLst/>
          </a:prstGeom>
        </p:spPr>
      </p:pic>
      <p:pic>
        <p:nvPicPr>
          <p:cNvPr id="16" name="Picture 15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B6F8990-6CED-4E44-AB04-B5078838D98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969" y="2214902"/>
            <a:ext cx="1147498" cy="114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9766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6F79B0DD-2C63-4EE5-804F-B8E391FC1E4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52" y="0"/>
            <a:ext cx="9144000" cy="6858000"/>
          </a:xfrm>
          <a:prstGeom prst="rect">
            <a:avLst/>
          </a:prstGeom>
          <a:solidFill>
            <a:schemeClr val="bg1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627DB8AB-CD55-4C8F-9043-52652B89231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599" y="643466"/>
            <a:ext cx="4023191" cy="2706794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53059C5A-91CB-4024-9B4E-20082E25C70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6441" y="643466"/>
            <a:ext cx="4032605" cy="2706794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184884BF-A898-4EFF-9504-E13EBE3FF62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599" y="3514513"/>
            <a:ext cx="4023191" cy="2703406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7B32D337-FDA6-4468-ADB1-7038E5FC0BA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6441" y="3514513"/>
            <a:ext cx="4032605" cy="2706794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342E1F-8E4C-4D69-A21B-F1EF365DC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4196919"/>
            <a:ext cx="3550487" cy="13389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9B870C-4CD5-4252-BCEE-9FD9B06F2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7260" y="4267847"/>
            <a:ext cx="3550486" cy="11970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18C3FE-6164-471C-8EF5-131308EC43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7260" y="1427271"/>
            <a:ext cx="3550486" cy="1136155"/>
          </a:xfrm>
          <a:prstGeom prst="rect">
            <a:avLst/>
          </a:prstGeom>
        </p:spPr>
      </p:pic>
      <p:pic>
        <p:nvPicPr>
          <p:cNvPr id="1032" name="Picture 8" descr="Image result for rluk logo">
            <a:extLst>
              <a:ext uri="{FF2B5EF4-FFF2-40B4-BE49-F238E27FC236}">
                <a16:creationId xmlns:a16="http://schemas.microsoft.com/office/drawing/2014/main" id="{3A30D7EE-345E-48D0-975F-A054C51F6E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3900" y="1015918"/>
            <a:ext cx="3540113" cy="195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88310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9996E0-CB4D-400D-909C-2CAFEAE93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2140" y="884638"/>
            <a:ext cx="1914541" cy="7220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A550CA-F92E-4D84-9683-AA94D0DEFD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0300" y="965723"/>
            <a:ext cx="1914540" cy="6455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324670-7895-43E7-926A-D5EA0A3021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8460" y="959716"/>
            <a:ext cx="1914540" cy="6126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B80C37-ABA6-4A13-A7DF-F910E4D73ACA}"/>
              </a:ext>
            </a:extLst>
          </p:cNvPr>
          <p:cNvSpPr txBox="1"/>
          <p:nvPr/>
        </p:nvSpPr>
        <p:spPr>
          <a:xfrm>
            <a:off x="2437549" y="1922142"/>
            <a:ext cx="1914541" cy="646331"/>
          </a:xfrm>
          <a:prstGeom prst="rect">
            <a:avLst/>
          </a:prstGeom>
          <a:solidFill>
            <a:srgbClr val="5B9BD5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Negotiation and licensing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6C6536-CE4F-4680-957E-1245C8AF9EA8}"/>
              </a:ext>
            </a:extLst>
          </p:cNvPr>
          <p:cNvSpPr txBox="1"/>
          <p:nvPr/>
        </p:nvSpPr>
        <p:spPr>
          <a:xfrm>
            <a:off x="2725565" y="2819400"/>
            <a:ext cx="1338508" cy="646331"/>
          </a:xfrm>
          <a:prstGeom prst="rect">
            <a:avLst/>
          </a:prstGeom>
          <a:solidFill>
            <a:srgbClr val="5B9BD5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Shared Print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Collections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9B4846-63CC-4509-B2B0-645187313022}"/>
              </a:ext>
            </a:extLst>
          </p:cNvPr>
          <p:cNvSpPr txBox="1"/>
          <p:nvPr/>
        </p:nvSpPr>
        <p:spPr>
          <a:xfrm>
            <a:off x="2725565" y="3733800"/>
            <a:ext cx="1338508" cy="378262"/>
          </a:xfrm>
          <a:prstGeom prst="rect">
            <a:avLst/>
          </a:prstGeom>
          <a:solidFill>
            <a:srgbClr val="5B9BD5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Shared</a:t>
            </a:r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D2D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EB47C38-C210-473D-AD6A-FD9969498C52}"/>
              </a:ext>
            </a:extLst>
          </p:cNvPr>
          <p:cNvSpPr txBox="1"/>
          <p:nvPr/>
        </p:nvSpPr>
        <p:spPr>
          <a:xfrm>
            <a:off x="7069816" y="2819400"/>
            <a:ext cx="1338508" cy="646331"/>
          </a:xfrm>
          <a:prstGeom prst="rect">
            <a:avLst/>
          </a:prstGeom>
          <a:solidFill>
            <a:srgbClr val="5B9BD5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Shared Print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Collections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0C591D2-4F23-4A68-9A52-70CF4B5D0CE7}"/>
              </a:ext>
            </a:extLst>
          </p:cNvPr>
          <p:cNvSpPr txBox="1"/>
          <p:nvPr/>
        </p:nvSpPr>
        <p:spPr>
          <a:xfrm>
            <a:off x="4733420" y="1922142"/>
            <a:ext cx="1914541" cy="646331"/>
          </a:xfrm>
          <a:prstGeom prst="rect">
            <a:avLst/>
          </a:prstGeom>
          <a:solidFill>
            <a:srgbClr val="5B9BD5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Negotiation and licensing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F61D6EA-6734-48D8-AE4E-EB46C843AFF7}"/>
              </a:ext>
            </a:extLst>
          </p:cNvPr>
          <p:cNvSpPr txBox="1"/>
          <p:nvPr/>
        </p:nvSpPr>
        <p:spPr>
          <a:xfrm>
            <a:off x="6781800" y="1922142"/>
            <a:ext cx="1914541" cy="646331"/>
          </a:xfrm>
          <a:prstGeom prst="rect">
            <a:avLst/>
          </a:prstGeom>
          <a:solidFill>
            <a:srgbClr val="5B9BD5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Negotiation and licensing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A0C07FE-1C26-4ED7-B7D7-68EE0412812D}"/>
              </a:ext>
            </a:extLst>
          </p:cNvPr>
          <p:cNvSpPr txBox="1"/>
          <p:nvPr/>
        </p:nvSpPr>
        <p:spPr>
          <a:xfrm>
            <a:off x="5021436" y="3733800"/>
            <a:ext cx="1338508" cy="378262"/>
          </a:xfrm>
          <a:prstGeom prst="rect">
            <a:avLst/>
          </a:prstGeom>
          <a:solidFill>
            <a:srgbClr val="5B9BD5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Shared</a:t>
            </a:r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D2D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6494C47-1AEB-4326-A0B4-20EA3609B801}"/>
              </a:ext>
            </a:extLst>
          </p:cNvPr>
          <p:cNvSpPr txBox="1"/>
          <p:nvPr/>
        </p:nvSpPr>
        <p:spPr>
          <a:xfrm>
            <a:off x="7069816" y="3733800"/>
            <a:ext cx="1338508" cy="378262"/>
          </a:xfrm>
          <a:prstGeom prst="rect">
            <a:avLst/>
          </a:prstGeom>
          <a:solidFill>
            <a:srgbClr val="5B9BD5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Shared</a:t>
            </a:r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D2D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333B672-B753-4471-9A54-BF1A88291C66}"/>
              </a:ext>
            </a:extLst>
          </p:cNvPr>
          <p:cNvSpPr txBox="1"/>
          <p:nvPr/>
        </p:nvSpPr>
        <p:spPr>
          <a:xfrm>
            <a:off x="2819085" y="4460850"/>
            <a:ext cx="1151469" cy="369332"/>
          </a:xfrm>
          <a:prstGeom prst="rect">
            <a:avLst/>
          </a:prstGeom>
          <a:solidFill>
            <a:srgbClr val="5B9BD5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Shared</a:t>
            </a:r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ILS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B36D1F3-96A9-464F-8851-7BAAD4BF374C}"/>
              </a:ext>
            </a:extLst>
          </p:cNvPr>
          <p:cNvSpPr txBox="1"/>
          <p:nvPr/>
        </p:nvSpPr>
        <p:spPr>
          <a:xfrm>
            <a:off x="2556194" y="5084655"/>
            <a:ext cx="1677251" cy="669814"/>
          </a:xfrm>
          <a:prstGeom prst="rect">
            <a:avLst/>
          </a:prstGeom>
          <a:solidFill>
            <a:srgbClr val="5B9BD5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Shared digital infrastructure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BA4A4A4-2D74-4284-9AA8-B4A3749B1273}"/>
              </a:ext>
            </a:extLst>
          </p:cNvPr>
          <p:cNvSpPr txBox="1"/>
          <p:nvPr/>
        </p:nvSpPr>
        <p:spPr>
          <a:xfrm>
            <a:off x="7163336" y="4460850"/>
            <a:ext cx="1151469" cy="369332"/>
          </a:xfrm>
          <a:prstGeom prst="rect">
            <a:avLst/>
          </a:prstGeom>
          <a:solidFill>
            <a:srgbClr val="5B9BD5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Shared</a:t>
            </a:r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ILS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C4A9BEC-527D-4FDF-A44D-AB582BE0A6EF}"/>
              </a:ext>
            </a:extLst>
          </p:cNvPr>
          <p:cNvSpPr txBox="1"/>
          <p:nvPr/>
        </p:nvSpPr>
        <p:spPr>
          <a:xfrm>
            <a:off x="4733420" y="6059269"/>
            <a:ext cx="1932580" cy="646331"/>
          </a:xfrm>
          <a:prstGeom prst="rect">
            <a:avLst/>
          </a:prstGeom>
          <a:solidFill>
            <a:srgbClr val="5B9BD5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Shared Research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Data Management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21882E6-C409-427C-AFB0-1AB40A2D57A3}"/>
              </a:ext>
            </a:extLst>
          </p:cNvPr>
          <p:cNvSpPr txBox="1"/>
          <p:nvPr/>
        </p:nvSpPr>
        <p:spPr>
          <a:xfrm>
            <a:off x="4852065" y="5084655"/>
            <a:ext cx="1677251" cy="669814"/>
          </a:xfrm>
          <a:prstGeom prst="rect">
            <a:avLst/>
          </a:prstGeom>
          <a:solidFill>
            <a:srgbClr val="5B9BD5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Shared digital infrastructure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9BAA961-4279-4356-956C-94936FC63B66}"/>
              </a:ext>
            </a:extLst>
          </p:cNvPr>
          <p:cNvSpPr txBox="1"/>
          <p:nvPr/>
        </p:nvSpPr>
        <p:spPr>
          <a:xfrm>
            <a:off x="6900445" y="5084655"/>
            <a:ext cx="1677251" cy="669814"/>
          </a:xfrm>
          <a:prstGeom prst="rect">
            <a:avLst/>
          </a:prstGeom>
          <a:solidFill>
            <a:srgbClr val="5B9BD5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Shared digital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31490561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88C3022-27AD-44FB-9C41-98760CA70474}"/>
              </a:ext>
            </a:extLst>
          </p:cNvPr>
          <p:cNvSpPr txBox="1"/>
          <p:nvPr/>
        </p:nvSpPr>
        <p:spPr>
          <a:xfrm>
            <a:off x="914400" y="457200"/>
            <a:ext cx="1914541" cy="646331"/>
          </a:xfrm>
          <a:prstGeom prst="rect">
            <a:avLst/>
          </a:prstGeom>
          <a:solidFill>
            <a:srgbClr val="5B9BD5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Negotiation and licensing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A6DB93-8F32-4C22-913F-2A9A0524060C}"/>
              </a:ext>
            </a:extLst>
          </p:cNvPr>
          <p:cNvSpPr txBox="1"/>
          <p:nvPr/>
        </p:nvSpPr>
        <p:spPr>
          <a:xfrm>
            <a:off x="1202416" y="1354458"/>
            <a:ext cx="1338508" cy="646331"/>
          </a:xfrm>
          <a:prstGeom prst="rect">
            <a:avLst/>
          </a:prstGeom>
          <a:solidFill>
            <a:srgbClr val="5B9BD5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Shared Print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Collections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8CC9EA-75CE-4CB4-944D-A8D018A6371D}"/>
              </a:ext>
            </a:extLst>
          </p:cNvPr>
          <p:cNvSpPr txBox="1"/>
          <p:nvPr/>
        </p:nvSpPr>
        <p:spPr>
          <a:xfrm>
            <a:off x="1202416" y="2268858"/>
            <a:ext cx="1338508" cy="378262"/>
          </a:xfrm>
          <a:prstGeom prst="rect">
            <a:avLst/>
          </a:prstGeom>
          <a:solidFill>
            <a:srgbClr val="5B9BD5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Shared</a:t>
            </a:r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D2D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2B6BFD1-1988-4E4A-B443-2AA7AB4D6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0" y="365126"/>
            <a:ext cx="3943350" cy="1325563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accent5"/>
                </a:solidFill>
              </a:rPr>
              <a:t>Collections:</a:t>
            </a:r>
            <a:br>
              <a:rPr lang="en-US" sz="4400" b="1" dirty="0">
                <a:solidFill>
                  <a:schemeClr val="accent5"/>
                </a:solidFill>
              </a:rPr>
            </a:br>
            <a:r>
              <a:rPr lang="en-US" sz="4400" b="1" dirty="0">
                <a:solidFill>
                  <a:schemeClr val="accent5"/>
                </a:solidFill>
              </a:rPr>
              <a:t>it’s complicated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01B57D-73CD-4C8C-AAAC-CD8958D6FB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915188"/>
            <a:ext cx="7886700" cy="3577685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“Acquired collection” becoming less central. Facilitated access to a network rich in scholarly and cultural materials. </a:t>
            </a:r>
          </a:p>
          <a:p>
            <a:r>
              <a:rPr lang="en-US" sz="2400" dirty="0"/>
              <a:t>Complex move to new publishing models and business models. </a:t>
            </a:r>
          </a:p>
          <a:p>
            <a:r>
              <a:rPr lang="en-US" sz="2400" dirty="0"/>
              <a:t>Publishers diversifying into scholarly productivity and workflow tools. </a:t>
            </a:r>
          </a:p>
          <a:p>
            <a:r>
              <a:rPr lang="en-US" sz="2400" dirty="0"/>
              <a:t>No single path to open access. </a:t>
            </a:r>
          </a:p>
          <a:p>
            <a:r>
              <a:rPr lang="en-US" sz="2400" dirty="0"/>
              <a:t>Licensing models under pressure. </a:t>
            </a:r>
          </a:p>
          <a:p>
            <a:r>
              <a:rPr lang="en-US" sz="2400" dirty="0"/>
              <a:t>Growing interest in collective approach to print management. New structures emerging.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6361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2B6BFD1-1988-4E4A-B443-2AA7AB4D6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0" y="681037"/>
            <a:ext cx="3943350" cy="1325563"/>
          </a:xfrm>
        </p:spPr>
        <p:txBody>
          <a:bodyPr>
            <a:normAutofit fontScale="90000"/>
          </a:bodyPr>
          <a:lstStyle/>
          <a:p>
            <a:r>
              <a:rPr lang="en-US" sz="4400" b="1" dirty="0">
                <a:solidFill>
                  <a:schemeClr val="accent5"/>
                </a:solidFill>
              </a:rPr>
              <a:t>Collection management and sharing:</a:t>
            </a:r>
            <a:br>
              <a:rPr lang="en-US" sz="4400" b="1" dirty="0">
                <a:solidFill>
                  <a:schemeClr val="accent5"/>
                </a:solidFill>
              </a:rPr>
            </a:br>
            <a:r>
              <a:rPr lang="en-US" sz="4400" b="1" dirty="0">
                <a:solidFill>
                  <a:schemeClr val="accent5"/>
                </a:solidFill>
              </a:rPr>
              <a:t>it’s complicated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01B57D-73CD-4C8C-AAAC-CD8958D6FB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3124199"/>
            <a:ext cx="7886700" cy="3052763"/>
          </a:xfrm>
        </p:spPr>
        <p:txBody>
          <a:bodyPr>
            <a:normAutofit/>
          </a:bodyPr>
          <a:lstStyle/>
          <a:p>
            <a:r>
              <a:rPr lang="en-US" sz="2400" dirty="0"/>
              <a:t>Library service platforms – cloud based total collection management. </a:t>
            </a:r>
          </a:p>
          <a:p>
            <a:r>
              <a:rPr lang="en-US" sz="2400" dirty="0"/>
              <a:t>Group library service platforms</a:t>
            </a:r>
          </a:p>
          <a:p>
            <a:r>
              <a:rPr lang="en-US" sz="2400" dirty="0"/>
              <a:t>Integrated discovery and fulfilment across print, licensed, and open. </a:t>
            </a:r>
          </a:p>
          <a:p>
            <a:r>
              <a:rPr lang="en-US" sz="2400" dirty="0"/>
              <a:t>Shared electronic resource management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1AFB9F-3D8E-4524-A34B-860E36D66655}"/>
              </a:ext>
            </a:extLst>
          </p:cNvPr>
          <p:cNvSpPr txBox="1"/>
          <p:nvPr/>
        </p:nvSpPr>
        <p:spPr>
          <a:xfrm>
            <a:off x="685800" y="457200"/>
            <a:ext cx="1338508" cy="378262"/>
          </a:xfrm>
          <a:prstGeom prst="rect">
            <a:avLst/>
          </a:prstGeom>
          <a:solidFill>
            <a:srgbClr val="5B9BD5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Shared</a:t>
            </a:r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D2D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B4934C-9E37-45BD-941F-C8ED2D77AC0D}"/>
              </a:ext>
            </a:extLst>
          </p:cNvPr>
          <p:cNvSpPr txBox="1"/>
          <p:nvPr/>
        </p:nvSpPr>
        <p:spPr>
          <a:xfrm>
            <a:off x="779320" y="1184250"/>
            <a:ext cx="1151469" cy="369332"/>
          </a:xfrm>
          <a:prstGeom prst="rect">
            <a:avLst/>
          </a:prstGeom>
          <a:solidFill>
            <a:srgbClr val="5B9BD5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Shared</a:t>
            </a:r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ILS</a:t>
            </a:r>
          </a:p>
        </p:txBody>
      </p:sp>
    </p:spTree>
    <p:extLst>
      <p:ext uri="{BB962C8B-B14F-4D97-AF65-F5344CB8AC3E}">
        <p14:creationId xmlns:p14="http://schemas.microsoft.com/office/powerpoint/2010/main" val="22699677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98BE5-99D3-4705-B7FB-9CD10FDCC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6440" y="762000"/>
            <a:ext cx="3943350" cy="1325563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accent5"/>
                </a:solidFill>
              </a:rPr>
              <a:t>Digital infrastructure for scholarly and cultural materials:</a:t>
            </a:r>
            <a:br>
              <a:rPr lang="en-US" sz="3600" b="1" dirty="0">
                <a:solidFill>
                  <a:schemeClr val="accent5"/>
                </a:solidFill>
              </a:rPr>
            </a:br>
            <a:r>
              <a:rPr lang="en-US" sz="3600" b="1" dirty="0">
                <a:solidFill>
                  <a:schemeClr val="accent5"/>
                </a:solidFill>
              </a:rPr>
              <a:t>it’s very complicated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3D63F-7872-4FFD-A41D-4586E2FAB2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743199"/>
            <a:ext cx="3907790" cy="3433763"/>
          </a:xfrm>
        </p:spPr>
        <p:txBody>
          <a:bodyPr/>
          <a:lstStyle/>
          <a:p>
            <a:r>
              <a:rPr lang="en-US" dirty="0"/>
              <a:t>Evolving research infrastructure</a:t>
            </a:r>
          </a:p>
          <a:p>
            <a:pPr lvl="1"/>
            <a:r>
              <a:rPr lang="en-US" dirty="0"/>
              <a:t>Research data management</a:t>
            </a:r>
          </a:p>
          <a:p>
            <a:pPr lvl="1"/>
            <a:r>
              <a:rPr lang="en-US" dirty="0"/>
              <a:t>Research information management</a:t>
            </a:r>
          </a:p>
          <a:p>
            <a:pPr lvl="1"/>
            <a:r>
              <a:rPr lang="en-US" dirty="0"/>
              <a:t>Digital scholarship</a:t>
            </a:r>
          </a:p>
          <a:p>
            <a:pPr lvl="1"/>
            <a:r>
              <a:rPr lang="en-US" dirty="0"/>
              <a:t>Scholarly communication</a:t>
            </a:r>
          </a:p>
          <a:p>
            <a:pPr lvl="1"/>
            <a:endParaRPr lang="en-US" dirty="0"/>
          </a:p>
          <a:p>
            <a:r>
              <a:rPr lang="en-US" dirty="0"/>
              <a:t>Evolving digital infrastructure for cultural materials</a:t>
            </a:r>
          </a:p>
          <a:p>
            <a:pPr lvl="1"/>
            <a:r>
              <a:rPr lang="en-US" dirty="0"/>
              <a:t>At what scale?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042499-1369-48A5-8D19-949597958641}"/>
              </a:ext>
            </a:extLst>
          </p:cNvPr>
          <p:cNvSpPr txBox="1"/>
          <p:nvPr/>
        </p:nvSpPr>
        <p:spPr>
          <a:xfrm>
            <a:off x="1066800" y="1355614"/>
            <a:ext cx="1932580" cy="646331"/>
          </a:xfrm>
          <a:prstGeom prst="rect">
            <a:avLst/>
          </a:prstGeom>
          <a:solidFill>
            <a:srgbClr val="5B9BD5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Shared Research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Data Management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E0DEA2-28D8-4CB6-9B0B-4D5C6D53DC2B}"/>
              </a:ext>
            </a:extLst>
          </p:cNvPr>
          <p:cNvSpPr txBox="1"/>
          <p:nvPr/>
        </p:nvSpPr>
        <p:spPr>
          <a:xfrm>
            <a:off x="1185445" y="381000"/>
            <a:ext cx="1677251" cy="669814"/>
          </a:xfrm>
          <a:prstGeom prst="rect">
            <a:avLst/>
          </a:prstGeom>
          <a:solidFill>
            <a:srgbClr val="5B9BD5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Shared digital infrastructure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2BFD165-8EED-4C5A-9C3C-653A12B75EFF}"/>
              </a:ext>
            </a:extLst>
          </p:cNvPr>
          <p:cNvSpPr txBox="1">
            <a:spLocks/>
          </p:cNvSpPr>
          <p:nvPr/>
        </p:nvSpPr>
        <p:spPr>
          <a:xfrm>
            <a:off x="4876800" y="2743199"/>
            <a:ext cx="3907790" cy="3433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Contested – publisher solutions</a:t>
            </a:r>
          </a:p>
          <a:p>
            <a:r>
              <a:rPr lang="en-US" dirty="0"/>
              <a:t>Disciplinary approaches</a:t>
            </a:r>
          </a:p>
          <a:p>
            <a:endParaRPr lang="en-US" dirty="0"/>
          </a:p>
          <a:p>
            <a:r>
              <a:rPr lang="en-US" dirty="0"/>
              <a:t>Preservation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6382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2109351"/>
              </p:ext>
            </p:extLst>
          </p:nvPr>
        </p:nvGraphicFramePr>
        <p:xfrm>
          <a:off x="15240" y="663416"/>
          <a:ext cx="9128760" cy="652047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42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2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2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69889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Library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Library operations </a:t>
                      </a:r>
                      <a:br>
                        <a:rPr lang="en-US" sz="1400" b="1" dirty="0">
                          <a:solidFill>
                            <a:schemeClr val="bg1"/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</a:br>
                      <a:endParaRPr lang="en-US" sz="1400" b="0" dirty="0">
                        <a:solidFill>
                          <a:schemeClr val="bg1"/>
                        </a:solidFill>
                        <a:latin typeface="Segoe UI Black" panose="020B0A02040204020203" pitchFamily="34" charset="0"/>
                        <a:ea typeface="Segoe UI Black" panose="020B0A02040204020203" pitchFamily="34" charset="0"/>
                        <a:cs typeface="Segoe UI Black" panose="020B0A02040204020203" pitchFamily="34" charset="0"/>
                      </a:endParaRPr>
                    </a:p>
                    <a:p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(metrics around collection, reference, …)</a:t>
                      </a:r>
                      <a:br>
                        <a:rPr lang="en-US" sz="1400" b="1" dirty="0">
                          <a:solidFill>
                            <a:schemeClr val="bg1"/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</a:br>
                      <a:endParaRPr lang="en-US" sz="1400" b="1" dirty="0">
                        <a:solidFill>
                          <a:schemeClr val="bg1"/>
                        </a:solidFill>
                        <a:latin typeface="Segoe UI Black" panose="020B0A02040204020203" pitchFamily="34" charset="0"/>
                        <a:ea typeface="Segoe UI Black" panose="020B0A02040204020203" pitchFamily="34" charset="0"/>
                        <a:cs typeface="Segoe UI Black" panose="020B0A02040204020203" pitchFamily="34" charset="0"/>
                      </a:endParaRPr>
                    </a:p>
                    <a:p>
                      <a:endParaRPr lang="en-US" sz="1400" b="1" dirty="0">
                        <a:solidFill>
                          <a:schemeClr val="bg1"/>
                        </a:solidFill>
                        <a:latin typeface="Segoe UI Black" panose="020B0A02040204020203" pitchFamily="34" charset="0"/>
                        <a:ea typeface="Segoe UI Black" panose="020B0A02040204020203" pitchFamily="34" charset="0"/>
                        <a:cs typeface="Segoe UI Black" panose="020B0A02040204020203" pitchFamily="34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Community needs </a:t>
                      </a:r>
                    </a:p>
                    <a:p>
                      <a:endParaRPr lang="en-US" sz="1400" b="1" dirty="0">
                        <a:solidFill>
                          <a:schemeClr val="bg1"/>
                        </a:solidFill>
                        <a:latin typeface="Segoe UI Black" panose="020B0A02040204020203" pitchFamily="34" charset="0"/>
                        <a:ea typeface="Segoe UI Black" panose="020B0A02040204020203" pitchFamily="34" charset="0"/>
                        <a:cs typeface="Segoe UI Black" panose="020B0A02040204020203" pitchFamily="34" charset="0"/>
                      </a:endParaRPr>
                    </a:p>
                    <a:p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(research support, student success, community engagement)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1686454"/>
                  </a:ext>
                </a:extLst>
              </a:tr>
              <a:tr h="877546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Organization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Bureaucracy</a:t>
                      </a:r>
                      <a:br>
                        <a:rPr lang="en-US" sz="1400" b="1" dirty="0">
                          <a:solidFill>
                            <a:schemeClr val="bg1"/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</a:br>
                      <a:endParaRPr lang="en-US" sz="1400" b="1" dirty="0">
                        <a:solidFill>
                          <a:schemeClr val="bg1"/>
                        </a:solidFill>
                        <a:latin typeface="Segoe UI Black" panose="020B0A02040204020203" pitchFamily="34" charset="0"/>
                        <a:ea typeface="Segoe UI Black" panose="020B0A02040204020203" pitchFamily="34" charset="0"/>
                        <a:cs typeface="Segoe UI Black" panose="020B0A02040204020203" pitchFamily="34" charset="0"/>
                      </a:endParaRPr>
                    </a:p>
                    <a:p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Well understood goals, perfect the means. </a:t>
                      </a:r>
                    </a:p>
                    <a:p>
                      <a:endParaRPr lang="en-US" sz="1400" b="1" dirty="0">
                        <a:solidFill>
                          <a:schemeClr val="bg1"/>
                        </a:solidFill>
                        <a:latin typeface="Segoe UI Black" panose="020B0A02040204020203" pitchFamily="34" charset="0"/>
                        <a:ea typeface="Segoe UI Black" panose="020B0A02040204020203" pitchFamily="34" charset="0"/>
                        <a:cs typeface="Segoe UI Black" panose="020B0A02040204020203" pitchFamily="34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Enterprise</a:t>
                      </a:r>
                      <a:br>
                        <a:rPr lang="en-US" sz="1400" b="1" dirty="0">
                          <a:solidFill>
                            <a:schemeClr val="bg1"/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</a:br>
                      <a:endParaRPr lang="en-US" sz="1400" b="1" dirty="0">
                        <a:solidFill>
                          <a:schemeClr val="bg1"/>
                        </a:solidFill>
                        <a:latin typeface="Segoe UI Black" panose="020B0A02040204020203" pitchFamily="34" charset="0"/>
                        <a:ea typeface="Segoe UI Black" panose="020B0A02040204020203" pitchFamily="34" charset="0"/>
                        <a:cs typeface="Segoe UI Black" panose="020B0A02040204020203" pitchFamily="34" charset="0"/>
                      </a:endParaRPr>
                    </a:p>
                    <a:p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Changing goals, reallocate the means. </a:t>
                      </a:r>
                    </a:p>
                    <a:p>
                      <a:endParaRPr lang="en-US" sz="1400" b="1" dirty="0">
                        <a:solidFill>
                          <a:schemeClr val="bg1"/>
                        </a:solidFill>
                        <a:latin typeface="Segoe UI Black" panose="020B0A02040204020203" pitchFamily="34" charset="0"/>
                        <a:ea typeface="Segoe UI Black" panose="020B0A02040204020203" pitchFamily="34" charset="0"/>
                        <a:cs typeface="Segoe UI Black" panose="020B0A02040204020203" pitchFamily="34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5490244"/>
                  </a:ext>
                </a:extLst>
              </a:tr>
              <a:tr h="723975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Expertise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Subject, process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Partner in research and learning, creation,</a:t>
                      </a:r>
                      <a:r>
                        <a:rPr lang="en-US" sz="1800" b="1" baseline="0" dirty="0">
                          <a:solidFill>
                            <a:schemeClr val="bg1"/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 …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Segoe UI Black" panose="020B0A02040204020203" pitchFamily="34" charset="0"/>
                        <a:ea typeface="Segoe UI Black" panose="020B0A02040204020203" pitchFamily="34" charset="0"/>
                        <a:cs typeface="Segoe UI Black" panose="020B0A02040204020203" pitchFamily="34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8685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Systems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Back</a:t>
                      </a:r>
                      <a:r>
                        <a:rPr lang="en-US" sz="1800" b="1" baseline="0" dirty="0">
                          <a:solidFill>
                            <a:schemeClr val="bg1"/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 office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Segoe UI Black" panose="020B0A02040204020203" pitchFamily="34" charset="0"/>
                        <a:ea typeface="Segoe UI Black" panose="020B0A02040204020203" pitchFamily="34" charset="0"/>
                        <a:cs typeface="Segoe UI Black" panose="020B0A02040204020203" pitchFamily="34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Workflow</a:t>
                      </a:r>
                      <a:r>
                        <a:rPr lang="en-US" sz="1800" b="1" baseline="0" dirty="0">
                          <a:solidFill>
                            <a:schemeClr val="bg1"/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, digital scholarship, shared systems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Segoe UI Black" panose="020B0A02040204020203" pitchFamily="34" charset="0"/>
                        <a:ea typeface="Segoe UI Black" panose="020B0A02040204020203" pitchFamily="34" charset="0"/>
                        <a:cs typeface="Segoe UI Black" panose="020B0A02040204020203" pitchFamily="34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7204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Space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Configured around collections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Configured around user experiences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11518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Collections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Acquired (just in time);</a:t>
                      </a:r>
                    </a:p>
                    <a:p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Central;</a:t>
                      </a:r>
                    </a:p>
                    <a:p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Institutional;</a:t>
                      </a:r>
                    </a:p>
                    <a:p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Consumption. 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Facilitated (just in case);</a:t>
                      </a:r>
                    </a:p>
                    <a:p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One service among others;</a:t>
                      </a:r>
                    </a:p>
                    <a:p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Collective;</a:t>
                      </a:r>
                    </a:p>
                    <a:p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Creation. 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4203226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6EA42E71-ED58-4979-B981-CA2D0BD12009}"/>
              </a:ext>
            </a:extLst>
          </p:cNvPr>
          <p:cNvSpPr txBox="1"/>
          <p:nvPr/>
        </p:nvSpPr>
        <p:spPr>
          <a:xfrm>
            <a:off x="2971800" y="30480"/>
            <a:ext cx="1390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From ….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2D32A4-BECE-43C0-8E59-1706B84D1CAD}"/>
              </a:ext>
            </a:extLst>
          </p:cNvPr>
          <p:cNvSpPr txBox="1"/>
          <p:nvPr/>
        </p:nvSpPr>
        <p:spPr>
          <a:xfrm>
            <a:off x="6019800" y="20320"/>
            <a:ext cx="9567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To ….</a:t>
            </a:r>
          </a:p>
        </p:txBody>
      </p:sp>
    </p:spTree>
    <p:extLst>
      <p:ext uri="{BB962C8B-B14F-4D97-AF65-F5344CB8AC3E}">
        <p14:creationId xmlns:p14="http://schemas.microsoft.com/office/powerpoint/2010/main" val="3232708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orweblog.oclc.org/wp-content/uploads/2018/06/consortiumoverlap.png">
            <a:extLst>
              <a:ext uri="{FF2B5EF4-FFF2-40B4-BE49-F238E27FC236}">
                <a16:creationId xmlns:a16="http://schemas.microsoft.com/office/drawing/2014/main" id="{BE5231C2-A606-4857-8612-7E741C573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609600"/>
            <a:ext cx="8686801" cy="488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AC4E55-0901-4DB2-9692-1E56F24FDD85}"/>
              </a:ext>
            </a:extLst>
          </p:cNvPr>
          <p:cNvSpPr txBox="1"/>
          <p:nvPr/>
        </p:nvSpPr>
        <p:spPr>
          <a:xfrm>
            <a:off x="4038600" y="5956012"/>
            <a:ext cx="1179938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Scope</a:t>
            </a:r>
          </a:p>
        </p:txBody>
      </p:sp>
    </p:spTree>
    <p:extLst>
      <p:ext uri="{BB962C8B-B14F-4D97-AF65-F5344CB8AC3E}">
        <p14:creationId xmlns:p14="http://schemas.microsoft.com/office/powerpoint/2010/main" val="20788820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351" y="1426051"/>
            <a:ext cx="7619601" cy="4153575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9"/>
          <p:cNvSpPr txBox="1">
            <a:spLocks noGrp="1"/>
          </p:cNvSpPr>
          <p:nvPr>
            <p:ph type="sldNum" idx="12"/>
          </p:nvPr>
        </p:nvSpPr>
        <p:spPr>
          <a:xfrm>
            <a:off x="8472458" y="552046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fld id="{00000000-1234-1234-1234-123412341234}" type="slidenum">
              <a:rPr lang="en" kern="0">
                <a:solidFill>
                  <a:srgbClr val="FFFFFF"/>
                </a:solidFill>
              </a:rPr>
              <a:pPr>
                <a:buClr>
                  <a:srgbClr val="000000"/>
                </a:buClr>
                <a:buSzPts val="1100"/>
              </a:pPr>
              <a:t>18</a:t>
            </a:fld>
            <a:endParaRPr kern="0">
              <a:solidFill>
                <a:srgbClr val="FFFFFF"/>
              </a:solidFill>
            </a:endParaRPr>
          </a:p>
        </p:txBody>
      </p:sp>
      <p:sp>
        <p:nvSpPr>
          <p:cNvPr id="94" name="Google Shape;94;p19"/>
          <p:cNvSpPr txBox="1"/>
          <p:nvPr/>
        </p:nvSpPr>
        <p:spPr>
          <a:xfrm>
            <a:off x="86150" y="933450"/>
            <a:ext cx="7339200" cy="8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" sz="2400" b="1" kern="0" dirty="0">
                <a:solidFill>
                  <a:srgbClr val="00517C"/>
                </a:solidFill>
                <a:latin typeface="Roboto Slab"/>
                <a:ea typeface="Roboto Slab"/>
                <a:cs typeface="Roboto Slab"/>
                <a:sym typeface="Roboto Slab"/>
              </a:rPr>
              <a:t>Consolidation</a:t>
            </a:r>
            <a:endParaRPr sz="2400" b="1" kern="0" dirty="0">
              <a:solidFill>
                <a:srgbClr val="00517C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95" name="Google Shape;95;p19"/>
          <p:cNvSpPr txBox="1"/>
          <p:nvPr/>
        </p:nvSpPr>
        <p:spPr>
          <a:xfrm>
            <a:off x="1356850" y="4635600"/>
            <a:ext cx="7741200" cy="8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486400" indent="457200">
              <a:buClr>
                <a:srgbClr val="000000"/>
              </a:buClr>
            </a:pPr>
            <a:endParaRPr sz="2400" b="1" kern="0" dirty="0">
              <a:solidFill>
                <a:srgbClr val="00517C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5486400" indent="457200">
              <a:buClr>
                <a:srgbClr val="000000"/>
              </a:buClr>
            </a:pPr>
            <a:endParaRPr sz="2400" b="1" kern="0" dirty="0">
              <a:solidFill>
                <a:srgbClr val="00517C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5486400">
              <a:buClr>
                <a:srgbClr val="000000"/>
              </a:buClr>
            </a:pPr>
            <a:r>
              <a:rPr lang="en" sz="2400" b="1" kern="0" dirty="0">
                <a:solidFill>
                  <a:srgbClr val="00517C"/>
                </a:solidFill>
                <a:latin typeface="Roboto Slab"/>
                <a:ea typeface="Roboto Slab"/>
                <a:cs typeface="Roboto Slab"/>
                <a:sym typeface="Roboto Slab"/>
              </a:rPr>
              <a:t>Cooperation</a:t>
            </a:r>
          </a:p>
          <a:p>
            <a:pPr marL="5486400">
              <a:buClr>
                <a:srgbClr val="000000"/>
              </a:buClr>
            </a:pPr>
            <a:r>
              <a:rPr lang="en" sz="2400" b="1" kern="0" dirty="0">
                <a:solidFill>
                  <a:srgbClr val="00517C"/>
                </a:solidFill>
                <a:latin typeface="Roboto Slab"/>
                <a:ea typeface="Roboto Slab"/>
                <a:cs typeface="Roboto Slab"/>
                <a:sym typeface="Roboto Slab"/>
              </a:rPr>
              <a:t>(au</a:t>
            </a:r>
            <a:r>
              <a:rPr lang="en-US" sz="2400" b="1" kern="0" dirty="0" err="1">
                <a:solidFill>
                  <a:srgbClr val="00517C"/>
                </a:solidFill>
                <a:latin typeface="Roboto Slab"/>
                <a:ea typeface="Roboto Slab"/>
                <a:cs typeface="Roboto Slab"/>
                <a:sym typeface="Roboto Slab"/>
              </a:rPr>
              <a:t>tonomy</a:t>
            </a:r>
            <a:r>
              <a:rPr lang="en-US" sz="2400" b="1" kern="0" dirty="0">
                <a:solidFill>
                  <a:srgbClr val="00517C"/>
                </a:solidFill>
                <a:latin typeface="Roboto Slab"/>
                <a:ea typeface="Roboto Slab"/>
                <a:cs typeface="Roboto Slab"/>
                <a:sym typeface="Roboto Slab"/>
              </a:rPr>
              <a:t>)</a:t>
            </a:r>
            <a:endParaRPr sz="2400" b="1" kern="0" dirty="0">
              <a:solidFill>
                <a:srgbClr val="00517C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cxnSp>
        <p:nvCxnSpPr>
          <p:cNvPr id="96" name="Google Shape;96;p19"/>
          <p:cNvCxnSpPr/>
          <p:nvPr/>
        </p:nvCxnSpPr>
        <p:spPr>
          <a:xfrm>
            <a:off x="4531300" y="951725"/>
            <a:ext cx="4037700" cy="22713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miter lim="800000"/>
            <a:headEnd type="triangle" w="lg" len="lg"/>
            <a:tailEnd type="none" w="sm" len="sm"/>
          </a:ln>
        </p:spPr>
      </p:cxnSp>
      <p:sp>
        <p:nvSpPr>
          <p:cNvPr id="97" name="Google Shape;97;p19"/>
          <p:cNvSpPr txBox="1"/>
          <p:nvPr/>
        </p:nvSpPr>
        <p:spPr>
          <a:xfrm>
            <a:off x="5228674" y="1426050"/>
            <a:ext cx="3435000" cy="1253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Integrated user experience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</a:pPr>
            <a:r>
              <a:rPr lang="en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Ease of management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</a:pPr>
            <a:r>
              <a:rPr lang="en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Reduced coordination costs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</a:pPr>
            <a:r>
              <a:rPr lang="en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Consortial agency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</a:pPr>
            <a:endParaRPr b="1"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8" name="Google Shape;98;p19"/>
          <p:cNvCxnSpPr/>
          <p:nvPr/>
        </p:nvCxnSpPr>
        <p:spPr>
          <a:xfrm>
            <a:off x="348125" y="3648595"/>
            <a:ext cx="3797100" cy="21480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miter lim="800000"/>
            <a:headEnd type="none" w="sm" len="sm"/>
            <a:tailEnd type="triangle" w="lg" len="lg"/>
          </a:ln>
        </p:spPr>
      </p:cxnSp>
      <p:sp>
        <p:nvSpPr>
          <p:cNvPr id="99" name="Google Shape;99;p19"/>
          <p:cNvSpPr txBox="1"/>
          <p:nvPr/>
        </p:nvSpPr>
        <p:spPr>
          <a:xfrm>
            <a:off x="727800" y="3942700"/>
            <a:ext cx="2701200" cy="1253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Local optimization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</a:pPr>
            <a:r>
              <a:rPr lang="en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Close to the user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</a:pPr>
            <a:r>
              <a:rPr lang="en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Control of costs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</a:pPr>
            <a:r>
              <a:rPr lang="en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Pragmatic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</a:pPr>
            <a:r>
              <a:rPr lang="en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Institutional agency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94;p19">
            <a:extLst>
              <a:ext uri="{FF2B5EF4-FFF2-40B4-BE49-F238E27FC236}">
                <a16:creationId xmlns:a16="http://schemas.microsoft.com/office/drawing/2014/main" id="{E43F017C-EAF6-486A-9237-5D17D3552C07}"/>
              </a:ext>
            </a:extLst>
          </p:cNvPr>
          <p:cNvSpPr txBox="1"/>
          <p:nvPr/>
        </p:nvSpPr>
        <p:spPr>
          <a:xfrm>
            <a:off x="436881" y="5907990"/>
            <a:ext cx="7339200" cy="8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-US" sz="2400" b="1" kern="0" dirty="0">
                <a:solidFill>
                  <a:srgbClr val="00517C"/>
                </a:solidFill>
                <a:latin typeface="Roboto Slab"/>
                <a:ea typeface="Roboto Slab"/>
                <a:cs typeface="Roboto Slab"/>
                <a:sym typeface="Roboto Slab"/>
              </a:rPr>
              <a:t>Degrees of coordination: tradeoff between autonomy and consolidation</a:t>
            </a:r>
            <a:endParaRPr sz="2400" b="1" kern="0" dirty="0">
              <a:solidFill>
                <a:srgbClr val="00517C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A0BD6DED-F701-4973-9948-CA395CC6F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1159383"/>
            <a:ext cx="8178799" cy="45392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4F53F4-5858-4843-BC41-AF397A0ADB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" y="228600"/>
            <a:ext cx="1914540" cy="6455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22D359-8EC7-4E8B-9DF7-9F47AA0041A6}"/>
              </a:ext>
            </a:extLst>
          </p:cNvPr>
          <p:cNvSpPr txBox="1"/>
          <p:nvPr/>
        </p:nvSpPr>
        <p:spPr>
          <a:xfrm>
            <a:off x="1066800" y="6172200"/>
            <a:ext cx="1657185" cy="369332"/>
          </a:xfrm>
          <a:prstGeom prst="rect">
            <a:avLst/>
          </a:prstGeom>
          <a:solidFill>
            <a:srgbClr val="5B9BD5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Scaling capacity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5D3D8F7-265C-4E8E-BF46-6121ECF8793F}"/>
              </a:ext>
            </a:extLst>
          </p:cNvPr>
          <p:cNvCxnSpPr>
            <a:cxnSpLocks/>
          </p:cNvCxnSpPr>
          <p:nvPr/>
        </p:nvCxnSpPr>
        <p:spPr>
          <a:xfrm flipH="1" flipV="1">
            <a:off x="1266738" y="5696125"/>
            <a:ext cx="347664" cy="53643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302055B-6A3C-42CC-BFAA-1023961E20BD}"/>
              </a:ext>
            </a:extLst>
          </p:cNvPr>
          <p:cNvCxnSpPr>
            <a:cxnSpLocks/>
          </p:cNvCxnSpPr>
          <p:nvPr/>
        </p:nvCxnSpPr>
        <p:spPr>
          <a:xfrm flipV="1">
            <a:off x="2397140" y="5698616"/>
            <a:ext cx="193660" cy="52206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2B286A3-1BEB-4434-8ADA-EB0E814971F6}"/>
              </a:ext>
            </a:extLst>
          </p:cNvPr>
          <p:cNvSpPr txBox="1"/>
          <p:nvPr/>
        </p:nvSpPr>
        <p:spPr>
          <a:xfrm>
            <a:off x="2133600" y="2209800"/>
            <a:ext cx="1657185" cy="369332"/>
          </a:xfrm>
          <a:prstGeom prst="rect">
            <a:avLst/>
          </a:prstGeom>
          <a:solidFill>
            <a:srgbClr val="5B9BD5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Scaling capacity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8438542-C64B-4A56-804B-942E837F337B}"/>
              </a:ext>
            </a:extLst>
          </p:cNvPr>
          <p:cNvCxnSpPr>
            <a:cxnSpLocks/>
          </p:cNvCxnSpPr>
          <p:nvPr/>
        </p:nvCxnSpPr>
        <p:spPr>
          <a:xfrm>
            <a:off x="3722420" y="2517407"/>
            <a:ext cx="3165087" cy="143051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F3ADD58-9BB4-42B8-A77F-56EABFF6DC7E}"/>
              </a:ext>
            </a:extLst>
          </p:cNvPr>
          <p:cNvCxnSpPr>
            <a:cxnSpLocks/>
          </p:cNvCxnSpPr>
          <p:nvPr/>
        </p:nvCxnSpPr>
        <p:spPr>
          <a:xfrm>
            <a:off x="3053262" y="2545273"/>
            <a:ext cx="1647991" cy="134092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A582A65-4087-47AD-8607-3BD1A8E5D24B}"/>
              </a:ext>
            </a:extLst>
          </p:cNvPr>
          <p:cNvCxnSpPr>
            <a:cxnSpLocks/>
          </p:cNvCxnSpPr>
          <p:nvPr/>
        </p:nvCxnSpPr>
        <p:spPr>
          <a:xfrm>
            <a:off x="2819400" y="2579132"/>
            <a:ext cx="0" cy="142181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255C7B2-D4DD-4453-9609-DB667CCE52FA}"/>
              </a:ext>
            </a:extLst>
          </p:cNvPr>
          <p:cNvCxnSpPr>
            <a:cxnSpLocks/>
          </p:cNvCxnSpPr>
          <p:nvPr/>
        </p:nvCxnSpPr>
        <p:spPr>
          <a:xfrm flipH="1">
            <a:off x="2041916" y="2545273"/>
            <a:ext cx="396484" cy="149332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5D45A27-37AA-4328-A8D7-7ED2D1A12C28}"/>
              </a:ext>
            </a:extLst>
          </p:cNvPr>
          <p:cNvCxnSpPr>
            <a:cxnSpLocks/>
          </p:cNvCxnSpPr>
          <p:nvPr/>
        </p:nvCxnSpPr>
        <p:spPr>
          <a:xfrm flipH="1">
            <a:off x="990600" y="2518009"/>
            <a:ext cx="1349123" cy="148293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7EBAFA0-F793-422B-94E0-0D1E038053E6}"/>
              </a:ext>
            </a:extLst>
          </p:cNvPr>
          <p:cNvCxnSpPr>
            <a:cxnSpLocks/>
          </p:cNvCxnSpPr>
          <p:nvPr/>
        </p:nvCxnSpPr>
        <p:spPr>
          <a:xfrm>
            <a:off x="3427525" y="2545478"/>
            <a:ext cx="2453719" cy="148259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19088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49682C-B972-4166-8192-5249F8D5EB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381000"/>
            <a:ext cx="5581650" cy="4552774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1E01F772-59C7-4C6D-9EAA-1E81D86B2B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733800"/>
            <a:ext cx="28956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264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527FCEA-6143-4C5E-8C45-8AC9237ADE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A9F23AD-7A55-49F3-A3EC-743F47F36B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7090"/>
            <a:ext cx="5056386" cy="589788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6D02ECA1-4F57-4165-82DC-B541EC1C3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885" y="1849534"/>
            <a:ext cx="4807563" cy="317299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7D9F91F-72C9-4DB9-ABD0-A8180D8262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91" y="480060"/>
            <a:ext cx="3135249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BA34C2E2-ADC0-47B2-96C4-1E31B3C394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1904" y="948879"/>
            <a:ext cx="2891209" cy="186482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E016956-CE9F-4946-8834-A8BC3529D0F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91" y="3603670"/>
            <a:ext cx="3135249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C7128C60-896E-47EE-87E8-4CE624F278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1904" y="4051595"/>
            <a:ext cx="2891209" cy="18648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8F5530-BE2D-421C-8B06-08E84CDA039E}"/>
              </a:ext>
            </a:extLst>
          </p:cNvPr>
          <p:cNvSpPr txBox="1"/>
          <p:nvPr/>
        </p:nvSpPr>
        <p:spPr>
          <a:xfrm>
            <a:off x="664956" y="5509615"/>
            <a:ext cx="5989332" cy="646331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UC: Shared capacity and organizational alignment</a:t>
            </a:r>
          </a:p>
          <a:p>
            <a:r>
              <a:rPr lang="en-US" b="1" dirty="0">
                <a:solidFill>
                  <a:schemeClr val="bg1"/>
                </a:solidFill>
              </a:rPr>
              <a:t>BTAA and Ivy Plus? A gathering of independent organizations</a:t>
            </a:r>
          </a:p>
        </p:txBody>
      </p:sp>
    </p:spTree>
    <p:extLst>
      <p:ext uri="{BB962C8B-B14F-4D97-AF65-F5344CB8AC3E}">
        <p14:creationId xmlns:p14="http://schemas.microsoft.com/office/powerpoint/2010/main" val="1269837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B8070FF-431F-4A26-B87B-C492FEFCFB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39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2679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:a16="http://schemas.microsoft.com/office/drawing/2014/main" id="{DA037818-D790-467C-AFB3-805ACE5E17DA}"/>
              </a:ext>
            </a:extLst>
          </p:cNvPr>
          <p:cNvSpPr/>
          <p:nvPr/>
        </p:nvSpPr>
        <p:spPr>
          <a:xfrm>
            <a:off x="5859181" y="3566185"/>
            <a:ext cx="2651760" cy="2651760"/>
          </a:xfrm>
          <a:prstGeom prst="ellipse">
            <a:avLst/>
          </a:prstGeom>
          <a:solidFill>
            <a:srgbClr val="A9D18E">
              <a:alpha val="4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B751BD69-5D82-415E-8CE6-D46FAD74D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5003" r="4107"/>
          <a:stretch>
            <a:fillRect/>
          </a:stretch>
        </p:blipFill>
        <p:spPr bwMode="auto">
          <a:xfrm>
            <a:off x="6306078" y="594220"/>
            <a:ext cx="2917358" cy="1953827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AF534857-E399-467E-8AC4-10A592AF4663}"/>
              </a:ext>
            </a:extLst>
          </p:cNvPr>
          <p:cNvSpPr/>
          <p:nvPr/>
        </p:nvSpPr>
        <p:spPr>
          <a:xfrm>
            <a:off x="1592408" y="3528559"/>
            <a:ext cx="2651760" cy="2651760"/>
          </a:xfrm>
          <a:prstGeom prst="ellipse">
            <a:avLst/>
          </a:prstGeom>
          <a:solidFill>
            <a:srgbClr val="A9D18E">
              <a:alpha val="4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A273BF-D07F-4C3F-8FAF-459848FB8D15}"/>
              </a:ext>
            </a:extLst>
          </p:cNvPr>
          <p:cNvSpPr txBox="1"/>
          <p:nvPr/>
        </p:nvSpPr>
        <p:spPr>
          <a:xfrm>
            <a:off x="111177" y="55031"/>
            <a:ext cx="61949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Collective collections: Coverage</a:t>
            </a:r>
          </a:p>
          <a:p>
            <a:r>
              <a:rPr lang="en-US" sz="1600" b="1" dirty="0"/>
              <a:t>(Distinct print publications; excludes gov. docs &amp; theses/dissertations)</a:t>
            </a:r>
            <a:endParaRPr lang="en-US" sz="1600" b="1" dirty="0">
              <a:solidFill>
                <a:srgbClr val="00B05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87186A-3044-4AB5-8514-518540303B89}"/>
              </a:ext>
            </a:extLst>
          </p:cNvPr>
          <p:cNvSpPr txBox="1"/>
          <p:nvPr/>
        </p:nvSpPr>
        <p:spPr>
          <a:xfrm>
            <a:off x="7102136" y="6430981"/>
            <a:ext cx="1950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As of January 2019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4CC77D4-2861-4DC0-A854-246FB81F07B9}"/>
              </a:ext>
            </a:extLst>
          </p:cNvPr>
          <p:cNvSpPr/>
          <p:nvPr/>
        </p:nvSpPr>
        <p:spPr>
          <a:xfrm>
            <a:off x="519125" y="2280505"/>
            <a:ext cx="3291840" cy="3291840"/>
          </a:xfrm>
          <a:prstGeom prst="ellipse">
            <a:avLst/>
          </a:prstGeom>
          <a:solidFill>
            <a:srgbClr val="F8CBAD">
              <a:alpha val="4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18F3B5-77DE-4B5B-8DED-036C2A7A0B5A}"/>
              </a:ext>
            </a:extLst>
          </p:cNvPr>
          <p:cNvSpPr txBox="1"/>
          <p:nvPr/>
        </p:nvSpPr>
        <p:spPr>
          <a:xfrm>
            <a:off x="941315" y="2769361"/>
            <a:ext cx="20345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Ivy Plus: 19.5m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96D8453-D0DC-49A3-AB9A-D836E9E445FA}"/>
              </a:ext>
            </a:extLst>
          </p:cNvPr>
          <p:cNvSpPr/>
          <p:nvPr/>
        </p:nvSpPr>
        <p:spPr>
          <a:xfrm>
            <a:off x="4340830" y="1937453"/>
            <a:ext cx="3383280" cy="3383280"/>
          </a:xfrm>
          <a:prstGeom prst="ellipse">
            <a:avLst/>
          </a:prstGeom>
          <a:solidFill>
            <a:schemeClr val="accent2">
              <a:lumMod val="60000"/>
              <a:lumOff val="40000"/>
              <a:alpha val="3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1F6CD3-AACF-409C-89CC-765397C6F537}"/>
              </a:ext>
            </a:extLst>
          </p:cNvPr>
          <p:cNvSpPr txBox="1"/>
          <p:nvPr/>
        </p:nvSpPr>
        <p:spPr>
          <a:xfrm>
            <a:off x="2275095" y="5626727"/>
            <a:ext cx="17622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BTAA: 13.0m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365B49-6636-4BC6-8E2D-9B84A24E91F2}"/>
              </a:ext>
            </a:extLst>
          </p:cNvPr>
          <p:cNvSpPr txBox="1"/>
          <p:nvPr/>
        </p:nvSpPr>
        <p:spPr>
          <a:xfrm>
            <a:off x="5261176" y="2765086"/>
            <a:ext cx="21194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Chi-Pitts: 21.5m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11A14D-82CF-41D2-9371-6398B83E5D9F}"/>
              </a:ext>
            </a:extLst>
          </p:cNvPr>
          <p:cNvSpPr txBox="1"/>
          <p:nvPr/>
        </p:nvSpPr>
        <p:spPr>
          <a:xfrm>
            <a:off x="6723214" y="5569284"/>
            <a:ext cx="15358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BTAA: 13.0m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E293620-9861-4097-8855-5975D7AFDB8E}"/>
              </a:ext>
            </a:extLst>
          </p:cNvPr>
          <p:cNvSpPr/>
          <p:nvPr/>
        </p:nvSpPr>
        <p:spPr>
          <a:xfrm>
            <a:off x="7792770" y="1069498"/>
            <a:ext cx="822960" cy="822960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A17E913-1E58-48EF-8F58-E7883CF0B342}"/>
              </a:ext>
            </a:extLst>
          </p:cNvPr>
          <p:cNvSpPr txBox="1"/>
          <p:nvPr/>
        </p:nvSpPr>
        <p:spPr>
          <a:xfrm>
            <a:off x="1958939" y="4000810"/>
            <a:ext cx="18773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BTAA coverage</a:t>
            </a:r>
          </a:p>
          <a:p>
            <a:r>
              <a:rPr lang="en-US" b="1" dirty="0">
                <a:solidFill>
                  <a:schemeClr val="accent1"/>
                </a:solidFill>
              </a:rPr>
              <a:t>of Ivy Plus:</a:t>
            </a:r>
          </a:p>
          <a:p>
            <a:r>
              <a:rPr lang="en-US" b="1" dirty="0">
                <a:solidFill>
                  <a:schemeClr val="accent1"/>
                </a:solidFill>
              </a:rPr>
              <a:t>46%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0E5B0F-37DF-4BB0-9BC3-3755F16AB7CB}"/>
              </a:ext>
            </a:extLst>
          </p:cNvPr>
          <p:cNvSpPr txBox="1"/>
          <p:nvPr/>
        </p:nvSpPr>
        <p:spPr>
          <a:xfrm>
            <a:off x="6208016" y="3926425"/>
            <a:ext cx="18773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BTAA coverage</a:t>
            </a:r>
          </a:p>
          <a:p>
            <a:r>
              <a:rPr lang="en-US" b="1" dirty="0">
                <a:solidFill>
                  <a:schemeClr val="accent1"/>
                </a:solidFill>
              </a:rPr>
              <a:t>of Chi-Pitts:</a:t>
            </a:r>
          </a:p>
          <a:p>
            <a:r>
              <a:rPr lang="en-US" b="1" dirty="0">
                <a:solidFill>
                  <a:schemeClr val="accent1"/>
                </a:solidFill>
              </a:rPr>
              <a:t>53%</a:t>
            </a:r>
          </a:p>
        </p:txBody>
      </p:sp>
    </p:spTree>
    <p:extLst>
      <p:ext uri="{BB962C8B-B14F-4D97-AF65-F5344CB8AC3E}">
        <p14:creationId xmlns:p14="http://schemas.microsoft.com/office/powerpoint/2010/main" val="41149499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6BBF1D5-F64F-4779-8390-79250E3004D9}"/>
              </a:ext>
            </a:extLst>
          </p:cNvPr>
          <p:cNvCxnSpPr/>
          <p:nvPr/>
        </p:nvCxnSpPr>
        <p:spPr>
          <a:xfrm flipV="1">
            <a:off x="2666395" y="5083321"/>
            <a:ext cx="1234440" cy="2624"/>
          </a:xfrm>
          <a:prstGeom prst="line">
            <a:avLst/>
          </a:prstGeom>
          <a:ln w="4127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F3757F72-23D7-4F9B-894C-D27B63562B69}"/>
              </a:ext>
            </a:extLst>
          </p:cNvPr>
          <p:cNvCxnSpPr>
            <a:cxnSpLocks/>
          </p:cNvCxnSpPr>
          <p:nvPr/>
        </p:nvCxnSpPr>
        <p:spPr>
          <a:xfrm>
            <a:off x="2666396" y="4165680"/>
            <a:ext cx="0" cy="925683"/>
          </a:xfrm>
          <a:prstGeom prst="line">
            <a:avLst/>
          </a:prstGeom>
          <a:ln w="4127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E35FAFB-689E-48D4-A7AD-200A087AE7A4}"/>
              </a:ext>
            </a:extLst>
          </p:cNvPr>
          <p:cNvCxnSpPr>
            <a:cxnSpLocks/>
          </p:cNvCxnSpPr>
          <p:nvPr/>
        </p:nvCxnSpPr>
        <p:spPr>
          <a:xfrm>
            <a:off x="6716399" y="2349174"/>
            <a:ext cx="0" cy="1008256"/>
          </a:xfrm>
          <a:prstGeom prst="line">
            <a:avLst/>
          </a:prstGeom>
          <a:ln w="4127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DA11749-CB89-4C24-80B3-B28C7B3B65C0}"/>
              </a:ext>
            </a:extLst>
          </p:cNvPr>
          <p:cNvGrpSpPr/>
          <p:nvPr/>
        </p:nvGrpSpPr>
        <p:grpSpPr>
          <a:xfrm>
            <a:off x="226067" y="1080358"/>
            <a:ext cx="2743082" cy="1070150"/>
            <a:chOff x="532721" y="502418"/>
            <a:chExt cx="3657442" cy="1426866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162CDD8-AD5D-4089-8803-0C0BA8DF4FA2}"/>
                </a:ext>
              </a:extLst>
            </p:cNvPr>
            <p:cNvSpPr/>
            <p:nvPr/>
          </p:nvSpPr>
          <p:spPr>
            <a:xfrm>
              <a:off x="532721" y="502418"/>
              <a:ext cx="3657442" cy="142686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597B8D6-18EF-4AC4-BD6F-86A4AA3A87A5}"/>
                </a:ext>
              </a:extLst>
            </p:cNvPr>
            <p:cNvSpPr txBox="1"/>
            <p:nvPr/>
          </p:nvSpPr>
          <p:spPr>
            <a:xfrm>
              <a:off x="677732" y="726555"/>
              <a:ext cx="2328672" cy="10464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15</a:t>
              </a: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2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libraries</a:t>
              </a:r>
            </a:p>
          </p:txBody>
        </p:sp>
        <p:pic>
          <p:nvPicPr>
            <p:cNvPr id="8" name="Picture 7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989983D7-9BA6-44D0-B3A1-ACC5CC87D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8033" y="704034"/>
              <a:ext cx="1060704" cy="1060704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5963AE9-9B47-4650-9F11-D01FBE46FEAB}"/>
              </a:ext>
            </a:extLst>
          </p:cNvPr>
          <p:cNvGrpSpPr/>
          <p:nvPr/>
        </p:nvGrpSpPr>
        <p:grpSpPr>
          <a:xfrm>
            <a:off x="4029327" y="1385158"/>
            <a:ext cx="4779848" cy="1070150"/>
            <a:chOff x="5404907" y="312326"/>
            <a:chExt cx="6373130" cy="142686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5836BDF-7A47-4EEE-8156-EBEEF31B1CB6}"/>
                </a:ext>
              </a:extLst>
            </p:cNvPr>
            <p:cNvSpPr/>
            <p:nvPr/>
          </p:nvSpPr>
          <p:spPr>
            <a:xfrm>
              <a:off x="5404907" y="312326"/>
              <a:ext cx="6373130" cy="1426866"/>
            </a:xfrm>
            <a:prstGeom prst="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BD4129D-6B19-414B-B47A-A996DDB96164}"/>
                </a:ext>
              </a:extLst>
            </p:cNvPr>
            <p:cNvSpPr txBox="1"/>
            <p:nvPr/>
          </p:nvSpPr>
          <p:spPr>
            <a:xfrm>
              <a:off x="5476534" y="515381"/>
              <a:ext cx="5168851" cy="10464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2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library management systems</a:t>
              </a:r>
            </a:p>
          </p:txBody>
        </p:sp>
        <p:pic>
          <p:nvPicPr>
            <p:cNvPr id="19" name="Picture 18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544D29AC-A4E0-4369-A527-67F13B2F4F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45178" y="545430"/>
              <a:ext cx="1056042" cy="1056042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03D5FE1-42BD-4B38-9F3F-AE939971998E}"/>
              </a:ext>
            </a:extLst>
          </p:cNvPr>
          <p:cNvGrpSpPr/>
          <p:nvPr/>
        </p:nvGrpSpPr>
        <p:grpSpPr>
          <a:xfrm>
            <a:off x="5119989" y="3113103"/>
            <a:ext cx="3858296" cy="999835"/>
            <a:chOff x="6752492" y="2638575"/>
            <a:chExt cx="5286090" cy="1333113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09B169F-1A4B-4C1B-AE9C-39E8CB8EAC53}"/>
                </a:ext>
              </a:extLst>
            </p:cNvPr>
            <p:cNvSpPr/>
            <p:nvPr/>
          </p:nvSpPr>
          <p:spPr>
            <a:xfrm>
              <a:off x="6752492" y="2638575"/>
              <a:ext cx="5201537" cy="1333113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4F8238AC-D03C-480F-8C21-6C385E297B63}"/>
                </a:ext>
              </a:extLst>
            </p:cNvPr>
            <p:cNvGrpSpPr/>
            <p:nvPr/>
          </p:nvGrpSpPr>
          <p:grpSpPr>
            <a:xfrm>
              <a:off x="6902781" y="2799779"/>
              <a:ext cx="5135801" cy="1068961"/>
              <a:chOff x="6527496" y="3052236"/>
              <a:chExt cx="5135801" cy="1068961"/>
            </a:xfrm>
            <a:grpFill/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DA12ECE-7C88-45CE-8256-D129F2BD64FD}"/>
                  </a:ext>
                </a:extLst>
              </p:cNvPr>
              <p:cNvSpPr txBox="1"/>
              <p:nvPr/>
            </p:nvSpPr>
            <p:spPr>
              <a:xfrm>
                <a:off x="7776186" y="3074757"/>
                <a:ext cx="3887111" cy="1046440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6</a:t>
                </a:r>
                <a:r>
                  <a:rPr kumimoji="0" lang="en-US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2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discovery interfaces</a:t>
                </a:r>
              </a:p>
            </p:txBody>
          </p: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63566DBF-2E10-437F-847B-390E769067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27496" y="3052236"/>
                <a:ext cx="1060705" cy="1060704"/>
              </a:xfrm>
              <a:prstGeom prst="rect">
                <a:avLst/>
              </a:prstGeom>
              <a:grpFill/>
            </p:spPr>
          </p:pic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9C65444-C6A4-4DC5-9018-C7BBEC36542D}"/>
              </a:ext>
            </a:extLst>
          </p:cNvPr>
          <p:cNvGrpSpPr/>
          <p:nvPr/>
        </p:nvGrpSpPr>
        <p:grpSpPr>
          <a:xfrm>
            <a:off x="3810712" y="4354683"/>
            <a:ext cx="5120786" cy="1070150"/>
            <a:chOff x="4990515" y="4663244"/>
            <a:chExt cx="6827714" cy="1426866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E192D68-1071-49D4-BF51-E111CE298162}"/>
                </a:ext>
              </a:extLst>
            </p:cNvPr>
            <p:cNvSpPr/>
            <p:nvPr/>
          </p:nvSpPr>
          <p:spPr>
            <a:xfrm>
              <a:off x="4990515" y="4663244"/>
              <a:ext cx="6827714" cy="1426866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3746F33-2984-44DA-9011-96BF75180DDD}"/>
                </a:ext>
              </a:extLst>
            </p:cNvPr>
            <p:cNvSpPr/>
            <p:nvPr/>
          </p:nvSpPr>
          <p:spPr>
            <a:xfrm>
              <a:off x="5220322" y="4845393"/>
              <a:ext cx="5374890" cy="10464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5+ </a:t>
              </a:r>
              <a:r>
                <a:rPr kumimoji="0" lang="en-US" sz="22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resource sharing platforms</a:t>
              </a:r>
            </a:p>
          </p:txBody>
        </p:sp>
        <p:pic>
          <p:nvPicPr>
            <p:cNvPr id="23" name="Picture 22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8BCF8BD7-346B-432C-B8F0-645CA2BE7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2728" y="4822872"/>
              <a:ext cx="1060704" cy="1060704"/>
            </a:xfrm>
            <a:prstGeom prst="rect">
              <a:avLst/>
            </a:prstGeom>
          </p:spPr>
        </p:pic>
      </p:grp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1916C91-CE8F-4724-8C15-8EE26B1290C3}"/>
              </a:ext>
            </a:extLst>
          </p:cNvPr>
          <p:cNvCxnSpPr>
            <a:stCxn id="24" idx="3"/>
          </p:cNvCxnSpPr>
          <p:nvPr/>
        </p:nvCxnSpPr>
        <p:spPr>
          <a:xfrm flipV="1">
            <a:off x="2969149" y="1612810"/>
            <a:ext cx="1054864" cy="2624"/>
          </a:xfrm>
          <a:prstGeom prst="line">
            <a:avLst/>
          </a:prstGeom>
          <a:ln w="4127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F486E460-7355-439D-9651-A08A99D5EE3F}"/>
              </a:ext>
            </a:extLst>
          </p:cNvPr>
          <p:cNvGrpSpPr/>
          <p:nvPr/>
        </p:nvGrpSpPr>
        <p:grpSpPr>
          <a:xfrm>
            <a:off x="148811" y="2966158"/>
            <a:ext cx="4920477" cy="1735448"/>
            <a:chOff x="198414" y="2811878"/>
            <a:chExt cx="6560636" cy="2313930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097109B6-E52C-43EB-AD18-178255B492F1}"/>
                </a:ext>
              </a:extLst>
            </p:cNvPr>
            <p:cNvCxnSpPr>
              <a:cxnSpLocks/>
            </p:cNvCxnSpPr>
            <p:nvPr/>
          </p:nvCxnSpPr>
          <p:spPr>
            <a:xfrm>
              <a:off x="2920477" y="2811878"/>
              <a:ext cx="0" cy="1234244"/>
            </a:xfrm>
            <a:prstGeom prst="line">
              <a:avLst/>
            </a:prstGeom>
            <a:ln w="4127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E9D4102-F678-4A67-8DD0-966C6C2B031E}"/>
                </a:ext>
              </a:extLst>
            </p:cNvPr>
            <p:cNvGrpSpPr/>
            <p:nvPr/>
          </p:nvGrpSpPr>
          <p:grpSpPr>
            <a:xfrm>
              <a:off x="198414" y="3698942"/>
              <a:ext cx="6560636" cy="1426866"/>
              <a:chOff x="198414" y="3698942"/>
              <a:chExt cx="6560636" cy="1426866"/>
            </a:xfrm>
          </p:grpSpPr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6944A9F0-02E6-4601-A605-EFADB91B0CA4}"/>
                  </a:ext>
                </a:extLst>
              </p:cNvPr>
              <p:cNvCxnSpPr/>
              <p:nvPr/>
            </p:nvCxnSpPr>
            <p:spPr>
              <a:xfrm flipV="1">
                <a:off x="5352565" y="4013791"/>
                <a:ext cx="1406485" cy="3499"/>
              </a:xfrm>
              <a:prstGeom prst="line">
                <a:avLst/>
              </a:prstGeom>
              <a:ln w="41275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82260CDD-94EE-4CE1-894C-07C1A5D95420}"/>
                  </a:ext>
                </a:extLst>
              </p:cNvPr>
              <p:cNvGrpSpPr/>
              <p:nvPr/>
            </p:nvGrpSpPr>
            <p:grpSpPr>
              <a:xfrm>
                <a:off x="198414" y="3698942"/>
                <a:ext cx="5206493" cy="1426866"/>
                <a:chOff x="198414" y="3698942"/>
                <a:chExt cx="5206493" cy="1426866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017B726F-631C-479F-B895-EDF2A54B7548}"/>
                    </a:ext>
                  </a:extLst>
                </p:cNvPr>
                <p:cNvSpPr/>
                <p:nvPr/>
              </p:nvSpPr>
              <p:spPr>
                <a:xfrm>
                  <a:off x="198414" y="3698942"/>
                  <a:ext cx="5166936" cy="1426866"/>
                </a:xfrm>
                <a:prstGeom prst="rect">
                  <a:avLst/>
                </a:prstGeom>
                <a:solidFill>
                  <a:schemeClr val="accent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6D501ACA-8F06-4CFE-BDC0-6853D134FA1B}"/>
                    </a:ext>
                  </a:extLst>
                </p:cNvPr>
                <p:cNvGrpSpPr/>
                <p:nvPr/>
              </p:nvGrpSpPr>
              <p:grpSpPr>
                <a:xfrm>
                  <a:off x="291562" y="3912891"/>
                  <a:ext cx="5113345" cy="1068961"/>
                  <a:chOff x="532721" y="3478786"/>
                  <a:chExt cx="5113345" cy="1068961"/>
                </a:xfrm>
              </p:grpSpPr>
              <p:sp>
                <p:nvSpPr>
                  <p:cNvPr id="4" name="TextBox 3">
                    <a:extLst>
                      <a:ext uri="{FF2B5EF4-FFF2-40B4-BE49-F238E27FC236}">
                        <a16:creationId xmlns:a16="http://schemas.microsoft.com/office/drawing/2014/main" id="{BF0065DC-7D76-416B-96C4-1D0261B5F497}"/>
                      </a:ext>
                    </a:extLst>
                  </p:cNvPr>
                  <p:cNvSpPr txBox="1"/>
                  <p:nvPr/>
                </p:nvSpPr>
                <p:spPr>
                  <a:xfrm>
                    <a:off x="532721" y="3501307"/>
                    <a:ext cx="4160454" cy="104644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4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7</a:t>
                    </a:r>
                    <a:r>
                      <a:rPr kumimoji="0" lang="en-US" sz="13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 </a:t>
                    </a:r>
                    <a:r>
                      <a:rPr kumimoji="0" lang="en-US" sz="22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shared print programs</a:t>
                    </a:r>
                  </a:p>
                </p:txBody>
              </p:sp>
              <p:pic>
                <p:nvPicPr>
                  <p:cNvPr id="13" name="Picture 12" descr="A close up of a logo&#10;&#10;Description generated with very high confidence">
                    <a:extLst>
                      <a:ext uri="{FF2B5EF4-FFF2-40B4-BE49-F238E27FC236}">
                        <a16:creationId xmlns:a16="http://schemas.microsoft.com/office/drawing/2014/main" id="{C3C6B7E5-C53B-472A-965A-8D5679246B8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585362" y="3478786"/>
                    <a:ext cx="1060704" cy="1060704"/>
                  </a:xfrm>
                  <a:prstGeom prst="rect">
                    <a:avLst/>
                  </a:prstGeom>
                </p:spPr>
              </p:pic>
            </p:grpSp>
          </p:grp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9AA7491-BA0F-4C72-89E7-32DDF3491CAF}"/>
              </a:ext>
            </a:extLst>
          </p:cNvPr>
          <p:cNvGrpSpPr/>
          <p:nvPr/>
        </p:nvGrpSpPr>
        <p:grpSpPr>
          <a:xfrm>
            <a:off x="465044" y="2268532"/>
            <a:ext cx="4904346" cy="1070150"/>
            <a:chOff x="504767" y="2186246"/>
            <a:chExt cx="6539128" cy="1426866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858C501-D394-4022-B358-203FE4E2A858}"/>
                </a:ext>
              </a:extLst>
            </p:cNvPr>
            <p:cNvSpPr/>
            <p:nvPr/>
          </p:nvSpPr>
          <p:spPr>
            <a:xfrm>
              <a:off x="504767" y="2186246"/>
              <a:ext cx="6539128" cy="1426866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FA07FB1-5464-4D19-9C49-EEFB61273836}"/>
                </a:ext>
              </a:extLst>
            </p:cNvPr>
            <p:cNvGrpSpPr/>
            <p:nvPr/>
          </p:nvGrpSpPr>
          <p:grpSpPr>
            <a:xfrm>
              <a:off x="675144" y="2369020"/>
              <a:ext cx="6269138" cy="1064687"/>
              <a:chOff x="832642" y="2127973"/>
              <a:chExt cx="6269138" cy="1064687"/>
            </a:xfrm>
          </p:grpSpPr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777C627-A54E-4DCE-9E7B-B96FD13C1A97}"/>
                  </a:ext>
                </a:extLst>
              </p:cNvPr>
              <p:cNvSpPr txBox="1"/>
              <p:nvPr/>
            </p:nvSpPr>
            <p:spPr>
              <a:xfrm>
                <a:off x="1893346" y="2127973"/>
                <a:ext cx="5208434" cy="1046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26</a:t>
                </a:r>
                <a:r>
                  <a:rPr kumimoji="0" lang="en-US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2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resource sharing networks</a:t>
                </a:r>
              </a:p>
            </p:txBody>
          </p:sp>
          <p:pic>
            <p:nvPicPr>
              <p:cNvPr id="11" name="Picture 10" descr="A close up of a logo&#10;&#10;Description generated with very high confidence">
                <a:extLst>
                  <a:ext uri="{FF2B5EF4-FFF2-40B4-BE49-F238E27FC236}">
                    <a16:creationId xmlns:a16="http://schemas.microsoft.com/office/drawing/2014/main" id="{AEE9CDFC-E64F-4A98-AC52-176F4C0881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2642" y="2131956"/>
                <a:ext cx="1060704" cy="1060704"/>
              </a:xfrm>
              <a:prstGeom prst="rect">
                <a:avLst/>
              </a:prstGeom>
            </p:spPr>
          </p:pic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AD1035EA-2575-4BB4-B15E-30EBE64042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7557" y="5098156"/>
            <a:ext cx="2705100" cy="150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63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969" name="Connector: Curved 7968">
            <a:extLst>
              <a:ext uri="{FF2B5EF4-FFF2-40B4-BE49-F238E27FC236}">
                <a16:creationId xmlns:a16="http://schemas.microsoft.com/office/drawing/2014/main" id="{8E4C5BEE-B2AE-44F7-A6E2-550A7F9D26A4}"/>
              </a:ext>
            </a:extLst>
          </p:cNvPr>
          <p:cNvCxnSpPr>
            <a:cxnSpLocks/>
            <a:stCxn id="7910" idx="1"/>
            <a:endCxn id="349" idx="3"/>
          </p:cNvCxnSpPr>
          <p:nvPr/>
        </p:nvCxnSpPr>
        <p:spPr>
          <a:xfrm rot="10800000">
            <a:off x="5676609" y="2295688"/>
            <a:ext cx="2362573" cy="1153847"/>
          </a:xfrm>
          <a:prstGeom prst="curvedConnector2">
            <a:avLst/>
          </a:prstGeom>
          <a:ln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88" name="Connector: Curved 7987">
            <a:extLst>
              <a:ext uri="{FF2B5EF4-FFF2-40B4-BE49-F238E27FC236}">
                <a16:creationId xmlns:a16="http://schemas.microsoft.com/office/drawing/2014/main" id="{18160169-4F5C-4B7D-A043-CE4F1D685158}"/>
              </a:ext>
            </a:extLst>
          </p:cNvPr>
          <p:cNvCxnSpPr>
            <a:cxnSpLocks/>
          </p:cNvCxnSpPr>
          <p:nvPr/>
        </p:nvCxnSpPr>
        <p:spPr>
          <a:xfrm rot="10800000" flipV="1">
            <a:off x="3411084" y="2141160"/>
            <a:ext cx="4706356" cy="2286492"/>
          </a:xfrm>
          <a:prstGeom prst="curvedConnector3">
            <a:avLst>
              <a:gd name="adj1" fmla="val 50000"/>
            </a:avLst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66" name="Connector: Curved 7965">
            <a:extLst>
              <a:ext uri="{FF2B5EF4-FFF2-40B4-BE49-F238E27FC236}">
                <a16:creationId xmlns:a16="http://schemas.microsoft.com/office/drawing/2014/main" id="{B375F086-6B84-4650-BE97-ED633D6F26E2}"/>
              </a:ext>
            </a:extLst>
          </p:cNvPr>
          <p:cNvCxnSpPr>
            <a:cxnSpLocks/>
            <a:stCxn id="7910" idx="1"/>
            <a:endCxn id="21" idx="4"/>
          </p:cNvCxnSpPr>
          <p:nvPr/>
        </p:nvCxnSpPr>
        <p:spPr>
          <a:xfrm rot="10800000">
            <a:off x="4539774" y="1833929"/>
            <a:ext cx="3499408" cy="1615605"/>
          </a:xfrm>
          <a:prstGeom prst="curvedConnector2">
            <a:avLst/>
          </a:prstGeom>
          <a:ln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92" name="Connector: Curved 6391">
            <a:extLst>
              <a:ext uri="{FF2B5EF4-FFF2-40B4-BE49-F238E27FC236}">
                <a16:creationId xmlns:a16="http://schemas.microsoft.com/office/drawing/2014/main" id="{BC8D7204-5F05-4B3A-932F-F585C74EB0F9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550623" y="2094399"/>
            <a:ext cx="876250" cy="749954"/>
          </a:xfrm>
          <a:prstGeom prst="curvedConnector3">
            <a:avLst>
              <a:gd name="adj1" fmla="val 50000"/>
            </a:avLst>
          </a:prstGeom>
          <a:ln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85" name="Connector: Curved 7984">
            <a:extLst>
              <a:ext uri="{FF2B5EF4-FFF2-40B4-BE49-F238E27FC236}">
                <a16:creationId xmlns:a16="http://schemas.microsoft.com/office/drawing/2014/main" id="{E7A4CCC5-46DE-4F67-B675-8782FB2E00FD}"/>
              </a:ext>
            </a:extLst>
          </p:cNvPr>
          <p:cNvCxnSpPr>
            <a:cxnSpLocks/>
            <a:endCxn id="185" idx="6"/>
          </p:cNvCxnSpPr>
          <p:nvPr/>
        </p:nvCxnSpPr>
        <p:spPr>
          <a:xfrm rot="10800000" flipV="1">
            <a:off x="2887052" y="2134069"/>
            <a:ext cx="5169022" cy="1292315"/>
          </a:xfrm>
          <a:prstGeom prst="curvedConnector3">
            <a:avLst>
              <a:gd name="adj1" fmla="val 50000"/>
            </a:avLst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51" name="Connector: Curved 7950">
            <a:extLst>
              <a:ext uri="{FF2B5EF4-FFF2-40B4-BE49-F238E27FC236}">
                <a16:creationId xmlns:a16="http://schemas.microsoft.com/office/drawing/2014/main" id="{04E317B6-34A9-4C93-A316-356019CB374A}"/>
              </a:ext>
            </a:extLst>
          </p:cNvPr>
          <p:cNvCxnSpPr>
            <a:cxnSpLocks/>
            <a:stCxn id="7910" idx="1"/>
            <a:endCxn id="595" idx="6"/>
          </p:cNvCxnSpPr>
          <p:nvPr/>
        </p:nvCxnSpPr>
        <p:spPr>
          <a:xfrm rot="10800000">
            <a:off x="3499466" y="2115099"/>
            <a:ext cx="4539714" cy="1334435"/>
          </a:xfrm>
          <a:prstGeom prst="curvedConnector3">
            <a:avLst>
              <a:gd name="adj1" fmla="val 50000"/>
            </a:avLst>
          </a:prstGeom>
          <a:ln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82" name="Connector: Curved 7981">
            <a:extLst>
              <a:ext uri="{FF2B5EF4-FFF2-40B4-BE49-F238E27FC236}">
                <a16:creationId xmlns:a16="http://schemas.microsoft.com/office/drawing/2014/main" id="{B364AC62-5FF7-4B5D-9CF0-CDBA3CAFC12F}"/>
              </a:ext>
            </a:extLst>
          </p:cNvPr>
          <p:cNvCxnSpPr>
            <a:cxnSpLocks/>
            <a:endCxn id="21" idx="4"/>
          </p:cNvCxnSpPr>
          <p:nvPr/>
        </p:nvCxnSpPr>
        <p:spPr>
          <a:xfrm rot="10800000">
            <a:off x="4539774" y="1833930"/>
            <a:ext cx="3405365" cy="3282176"/>
          </a:xfrm>
          <a:prstGeom prst="curvedConnector2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75" name="Connector: Curved 7974">
            <a:extLst>
              <a:ext uri="{FF2B5EF4-FFF2-40B4-BE49-F238E27FC236}">
                <a16:creationId xmlns:a16="http://schemas.microsoft.com/office/drawing/2014/main" id="{CDDE277C-5712-4BC7-B7AA-B9FC81EB68DB}"/>
              </a:ext>
            </a:extLst>
          </p:cNvPr>
          <p:cNvCxnSpPr>
            <a:cxnSpLocks/>
            <a:endCxn id="513" idx="6"/>
          </p:cNvCxnSpPr>
          <p:nvPr/>
        </p:nvCxnSpPr>
        <p:spPr>
          <a:xfrm rot="10800000">
            <a:off x="4014989" y="5183695"/>
            <a:ext cx="3955034" cy="9062"/>
          </a:xfrm>
          <a:prstGeom prst="curvedConnector3">
            <a:avLst>
              <a:gd name="adj1" fmla="val 50000"/>
            </a:avLst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79" name="Connector: Curved 7978">
            <a:extLst>
              <a:ext uri="{FF2B5EF4-FFF2-40B4-BE49-F238E27FC236}">
                <a16:creationId xmlns:a16="http://schemas.microsoft.com/office/drawing/2014/main" id="{23AF46AD-27C0-445C-BD50-6575EF49F64E}"/>
              </a:ext>
            </a:extLst>
          </p:cNvPr>
          <p:cNvCxnSpPr>
            <a:cxnSpLocks/>
            <a:endCxn id="554" idx="6"/>
          </p:cNvCxnSpPr>
          <p:nvPr/>
        </p:nvCxnSpPr>
        <p:spPr>
          <a:xfrm rot="10800000">
            <a:off x="3061000" y="2718442"/>
            <a:ext cx="4919337" cy="2449469"/>
          </a:xfrm>
          <a:prstGeom prst="curvedConnector3">
            <a:avLst>
              <a:gd name="adj1" fmla="val 50000"/>
            </a:avLst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39" name="Connector: Curved 7938">
            <a:extLst>
              <a:ext uri="{FF2B5EF4-FFF2-40B4-BE49-F238E27FC236}">
                <a16:creationId xmlns:a16="http://schemas.microsoft.com/office/drawing/2014/main" id="{84C6DA68-984F-4C15-8FB1-F4EF206207F7}"/>
              </a:ext>
            </a:extLst>
          </p:cNvPr>
          <p:cNvCxnSpPr>
            <a:cxnSpLocks/>
            <a:endCxn id="3561" idx="1"/>
          </p:cNvCxnSpPr>
          <p:nvPr/>
        </p:nvCxnSpPr>
        <p:spPr>
          <a:xfrm rot="10800000">
            <a:off x="6203649" y="5192219"/>
            <a:ext cx="1762613" cy="3202"/>
          </a:xfrm>
          <a:prstGeom prst="curvedConnector4">
            <a:avLst>
              <a:gd name="adj1" fmla="val 46168"/>
              <a:gd name="adj2" fmla="val 5454884"/>
            </a:avLst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42" name="Connector: Curved 7941">
            <a:extLst>
              <a:ext uri="{FF2B5EF4-FFF2-40B4-BE49-F238E27FC236}">
                <a16:creationId xmlns:a16="http://schemas.microsoft.com/office/drawing/2014/main" id="{290A6369-BEA7-40F9-85C6-43FD1B71AACF}"/>
              </a:ext>
            </a:extLst>
          </p:cNvPr>
          <p:cNvCxnSpPr>
            <a:cxnSpLocks/>
            <a:stCxn id="7910" idx="1"/>
            <a:endCxn id="144" idx="6"/>
          </p:cNvCxnSpPr>
          <p:nvPr/>
        </p:nvCxnSpPr>
        <p:spPr>
          <a:xfrm rot="10800000" flipV="1">
            <a:off x="3052345" y="3449533"/>
            <a:ext cx="4986836" cy="639943"/>
          </a:xfrm>
          <a:prstGeom prst="curvedConnector3">
            <a:avLst>
              <a:gd name="adj1" fmla="val 50000"/>
            </a:avLst>
          </a:prstGeom>
          <a:ln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55" name="Connector: Curved 7954">
            <a:extLst>
              <a:ext uri="{FF2B5EF4-FFF2-40B4-BE49-F238E27FC236}">
                <a16:creationId xmlns:a16="http://schemas.microsoft.com/office/drawing/2014/main" id="{1B702E6D-7644-4E1E-A825-83F2E83288D3}"/>
              </a:ext>
            </a:extLst>
          </p:cNvPr>
          <p:cNvCxnSpPr>
            <a:cxnSpLocks/>
            <a:stCxn id="7910" idx="1"/>
            <a:endCxn id="513" idx="0"/>
          </p:cNvCxnSpPr>
          <p:nvPr/>
        </p:nvCxnSpPr>
        <p:spPr>
          <a:xfrm rot="10800000" flipV="1">
            <a:off x="3757813" y="3449533"/>
            <a:ext cx="4281368" cy="1476985"/>
          </a:xfrm>
          <a:prstGeom prst="curvedConnector2">
            <a:avLst/>
          </a:prstGeom>
          <a:ln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62" name="Connector: Curved 7961">
            <a:extLst>
              <a:ext uri="{FF2B5EF4-FFF2-40B4-BE49-F238E27FC236}">
                <a16:creationId xmlns:a16="http://schemas.microsoft.com/office/drawing/2014/main" id="{93D8D1C6-1DFB-4C8F-89FE-4E6462EF51E2}"/>
              </a:ext>
            </a:extLst>
          </p:cNvPr>
          <p:cNvCxnSpPr>
            <a:cxnSpLocks/>
            <a:stCxn id="7910" idx="1"/>
            <a:endCxn id="185" idx="6"/>
          </p:cNvCxnSpPr>
          <p:nvPr/>
        </p:nvCxnSpPr>
        <p:spPr>
          <a:xfrm rot="10800000">
            <a:off x="2887051" y="3426384"/>
            <a:ext cx="5152130" cy="23150"/>
          </a:xfrm>
          <a:prstGeom prst="curvedConnector3">
            <a:avLst>
              <a:gd name="adj1" fmla="val 50000"/>
            </a:avLst>
          </a:prstGeom>
          <a:ln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46" name="Connector: Curved 6445">
            <a:extLst>
              <a:ext uri="{FF2B5EF4-FFF2-40B4-BE49-F238E27FC236}">
                <a16:creationId xmlns:a16="http://schemas.microsoft.com/office/drawing/2014/main" id="{0560675E-829F-4E17-8006-88B932170FF3}"/>
              </a:ext>
            </a:extLst>
          </p:cNvPr>
          <p:cNvCxnSpPr>
            <a:cxnSpLocks/>
            <a:endCxn id="638" idx="2"/>
          </p:cNvCxnSpPr>
          <p:nvPr/>
        </p:nvCxnSpPr>
        <p:spPr>
          <a:xfrm rot="5400000" flipH="1" flipV="1">
            <a:off x="2762072" y="2137803"/>
            <a:ext cx="2709293" cy="189837"/>
          </a:xfrm>
          <a:prstGeom prst="curvedConnector2">
            <a:avLst/>
          </a:prstGeom>
          <a:ln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86" name="Connector: Curved 6385">
            <a:extLst>
              <a:ext uri="{FF2B5EF4-FFF2-40B4-BE49-F238E27FC236}">
                <a16:creationId xmlns:a16="http://schemas.microsoft.com/office/drawing/2014/main" id="{692EA88F-FA58-4C5F-BE1A-519D0FCB68AA}"/>
              </a:ext>
            </a:extLst>
          </p:cNvPr>
          <p:cNvCxnSpPr>
            <a:cxnSpLocks/>
            <a:endCxn id="595" idx="5"/>
          </p:cNvCxnSpPr>
          <p:nvPr/>
        </p:nvCxnSpPr>
        <p:spPr>
          <a:xfrm rot="16200000" flipV="1">
            <a:off x="3077761" y="2643329"/>
            <a:ext cx="1176119" cy="483359"/>
          </a:xfrm>
          <a:prstGeom prst="curvedConnector3">
            <a:avLst>
              <a:gd name="adj1" fmla="val 50000"/>
            </a:avLst>
          </a:prstGeom>
          <a:ln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08" name="Connector: Curved 6407">
            <a:extLst>
              <a:ext uri="{FF2B5EF4-FFF2-40B4-BE49-F238E27FC236}">
                <a16:creationId xmlns:a16="http://schemas.microsoft.com/office/drawing/2014/main" id="{8FDBB697-EDBC-4EF4-B66C-EC0B72B88736}"/>
              </a:ext>
            </a:extLst>
          </p:cNvPr>
          <p:cNvCxnSpPr>
            <a:cxnSpLocks/>
          </p:cNvCxnSpPr>
          <p:nvPr/>
        </p:nvCxnSpPr>
        <p:spPr>
          <a:xfrm>
            <a:off x="4703057" y="2993216"/>
            <a:ext cx="1505412" cy="821941"/>
          </a:xfrm>
          <a:prstGeom prst="curvedConnector3">
            <a:avLst>
              <a:gd name="adj1" fmla="val 50000"/>
            </a:avLst>
          </a:prstGeom>
          <a:ln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10" name="Rectangle: Rounded Corners 7909">
            <a:extLst>
              <a:ext uri="{FF2B5EF4-FFF2-40B4-BE49-F238E27FC236}">
                <a16:creationId xmlns:a16="http://schemas.microsoft.com/office/drawing/2014/main" id="{01AD7A99-6DE3-48D9-9049-C6F9D5AD487B}"/>
              </a:ext>
            </a:extLst>
          </p:cNvPr>
          <p:cNvSpPr/>
          <p:nvPr/>
        </p:nvSpPr>
        <p:spPr>
          <a:xfrm>
            <a:off x="8039180" y="982993"/>
            <a:ext cx="1616304" cy="49330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702" name="Oval 4701">
            <a:extLst>
              <a:ext uri="{FF2B5EF4-FFF2-40B4-BE49-F238E27FC236}">
                <a16:creationId xmlns:a16="http://schemas.microsoft.com/office/drawing/2014/main" id="{D49E3ED0-AC03-4D34-8862-A9E3327FB1C7}"/>
              </a:ext>
            </a:extLst>
          </p:cNvPr>
          <p:cNvSpPr/>
          <p:nvPr/>
        </p:nvSpPr>
        <p:spPr>
          <a:xfrm>
            <a:off x="1953175" y="4132282"/>
            <a:ext cx="521208" cy="521208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C3DDFE-8EB9-45E9-8469-3B0D603FD66C}"/>
              </a:ext>
            </a:extLst>
          </p:cNvPr>
          <p:cNvSpPr txBox="1"/>
          <p:nvPr/>
        </p:nvSpPr>
        <p:spPr>
          <a:xfrm>
            <a:off x="175318" y="1093879"/>
            <a:ext cx="320039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100" b="1" dirty="0">
                <a:solidFill>
                  <a:prstClr val="black"/>
                </a:solidFill>
                <a:latin typeface="Calibri" panose="020F0502020204030204"/>
              </a:rPr>
              <a:t>Current ecosystem</a:t>
            </a:r>
          </a:p>
        </p:txBody>
      </p:sp>
      <p:pic>
        <p:nvPicPr>
          <p:cNvPr id="3" name="Picture 2" descr="Image result for big 10 academic alliance">
            <a:extLst>
              <a:ext uri="{FF2B5EF4-FFF2-40B4-BE49-F238E27FC236}">
                <a16:creationId xmlns:a16="http://schemas.microsoft.com/office/drawing/2014/main" id="{F5BE6239-9DDC-4FEB-A61E-36E17102E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058" y="2063224"/>
            <a:ext cx="1322721" cy="656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CDC9873-FAC5-4131-8730-EA43F5D82DBC}"/>
              </a:ext>
            </a:extLst>
          </p:cNvPr>
          <p:cNvSpPr/>
          <p:nvPr/>
        </p:nvSpPr>
        <p:spPr>
          <a:xfrm>
            <a:off x="2310923" y="1232379"/>
            <a:ext cx="4457700" cy="44577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CE3F751-52D8-4BC5-81D4-3B6F794977E8}"/>
              </a:ext>
            </a:extLst>
          </p:cNvPr>
          <p:cNvGrpSpPr/>
          <p:nvPr/>
        </p:nvGrpSpPr>
        <p:grpSpPr>
          <a:xfrm>
            <a:off x="2372701" y="1319579"/>
            <a:ext cx="4307209" cy="4277486"/>
            <a:chOff x="3163601" y="616438"/>
            <a:chExt cx="5742945" cy="570331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5A22F20-0926-48EB-9F1F-E649157DCD32}"/>
                </a:ext>
              </a:extLst>
            </p:cNvPr>
            <p:cNvGrpSpPr/>
            <p:nvPr/>
          </p:nvGrpSpPr>
          <p:grpSpPr>
            <a:xfrm>
              <a:off x="3980155" y="1334232"/>
              <a:ext cx="685800" cy="685800"/>
              <a:chOff x="3388326" y="2144489"/>
              <a:chExt cx="685800" cy="685800"/>
            </a:xfrm>
          </p:grpSpPr>
          <p:sp>
            <p:nvSpPr>
              <p:cNvPr id="595" name="Oval 594">
                <a:extLst>
                  <a:ext uri="{FF2B5EF4-FFF2-40B4-BE49-F238E27FC236}">
                    <a16:creationId xmlns:a16="http://schemas.microsoft.com/office/drawing/2014/main" id="{2F561FDB-D8BD-49AC-A318-07D2F5042819}"/>
                  </a:ext>
                </a:extLst>
              </p:cNvPr>
              <p:cNvSpPr/>
              <p:nvPr/>
            </p:nvSpPr>
            <p:spPr>
              <a:xfrm>
                <a:off x="3388326" y="2144489"/>
                <a:ext cx="685800" cy="6858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596" name="Group 595">
                <a:extLst>
                  <a:ext uri="{FF2B5EF4-FFF2-40B4-BE49-F238E27FC236}">
                    <a16:creationId xmlns:a16="http://schemas.microsoft.com/office/drawing/2014/main" id="{8666C785-33FC-4448-A983-37EA17C69EA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98509" y="2258789"/>
                <a:ext cx="465435" cy="457200"/>
                <a:chOff x="8423228" y="2797689"/>
                <a:chExt cx="913396" cy="897240"/>
              </a:xfrm>
            </p:grpSpPr>
            <p:grpSp>
              <p:nvGrpSpPr>
                <p:cNvPr id="597" name="Group 596">
                  <a:extLst>
                    <a:ext uri="{FF2B5EF4-FFF2-40B4-BE49-F238E27FC236}">
                      <a16:creationId xmlns:a16="http://schemas.microsoft.com/office/drawing/2014/main" id="{CD96FCFA-3FC8-4663-BB48-A4B5FC6A2B4B}"/>
                    </a:ext>
                  </a:extLst>
                </p:cNvPr>
                <p:cNvGrpSpPr/>
                <p:nvPr/>
              </p:nvGrpSpPr>
              <p:grpSpPr>
                <a:xfrm>
                  <a:off x="8423228" y="2797689"/>
                  <a:ext cx="252730" cy="897240"/>
                  <a:chOff x="9495861" y="4364862"/>
                  <a:chExt cx="375284" cy="1270326"/>
                </a:xfrm>
              </p:grpSpPr>
              <p:sp>
                <p:nvSpPr>
                  <p:cNvPr id="623" name="Rounded Rectangle 101">
                    <a:extLst>
                      <a:ext uri="{FF2B5EF4-FFF2-40B4-BE49-F238E27FC236}">
                        <a16:creationId xmlns:a16="http://schemas.microsoft.com/office/drawing/2014/main" id="{01F5B0B7-A789-4B6A-937E-739B83F4BE50}"/>
                      </a:ext>
                    </a:extLst>
                  </p:cNvPr>
                  <p:cNvSpPr/>
                  <p:nvPr/>
                </p:nvSpPr>
                <p:spPr>
                  <a:xfrm>
                    <a:off x="9495861" y="4364862"/>
                    <a:ext cx="375284" cy="1270326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00AFD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624" name="Group 623">
                    <a:extLst>
                      <a:ext uri="{FF2B5EF4-FFF2-40B4-BE49-F238E27FC236}">
                        <a16:creationId xmlns:a16="http://schemas.microsoft.com/office/drawing/2014/main" id="{0EB51669-2170-49B7-8444-1A42AC6608F7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715835"/>
                    <a:ext cx="267406" cy="267406"/>
                    <a:chOff x="1292976" y="2314975"/>
                    <a:chExt cx="591969" cy="591969"/>
                  </a:xfrm>
                </p:grpSpPr>
                <p:sp>
                  <p:nvSpPr>
                    <p:cNvPr id="634" name="Rounded Rectangle 112">
                      <a:extLst>
                        <a:ext uri="{FF2B5EF4-FFF2-40B4-BE49-F238E27FC236}">
                          <a16:creationId xmlns:a16="http://schemas.microsoft.com/office/drawing/2014/main" id="{CBDF414C-BE19-4D6B-8234-42BD4BC903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6" y="2314975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635" name="Graphic 634">
                      <a:extLst>
                        <a:ext uri="{FF2B5EF4-FFF2-40B4-BE49-F238E27FC236}">
                          <a16:creationId xmlns:a16="http://schemas.microsoft.com/office/drawing/2014/main" id="{B9619CBF-68D5-4E2A-9B8F-AC9015CB1BF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36560" y="2458559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625" name="Group 624">
                    <a:extLst>
                      <a:ext uri="{FF2B5EF4-FFF2-40B4-BE49-F238E27FC236}">
                        <a16:creationId xmlns:a16="http://schemas.microsoft.com/office/drawing/2014/main" id="{765A8182-9ABD-4959-BB35-6C5D518E5518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415929"/>
                    <a:ext cx="267406" cy="267406"/>
                    <a:chOff x="1299518" y="1652608"/>
                    <a:chExt cx="591969" cy="591969"/>
                  </a:xfrm>
                </p:grpSpPr>
                <p:sp>
                  <p:nvSpPr>
                    <p:cNvPr id="632" name="Rounded Rectangle 110">
                      <a:extLst>
                        <a:ext uri="{FF2B5EF4-FFF2-40B4-BE49-F238E27FC236}">
                          <a16:creationId xmlns:a16="http://schemas.microsoft.com/office/drawing/2014/main" id="{5C4F91FE-C575-463F-BAA8-0FEBE59F70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518" y="165260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633" name="Graphic 632">
                      <a:extLst>
                        <a:ext uri="{FF2B5EF4-FFF2-40B4-BE49-F238E27FC236}">
                          <a16:creationId xmlns:a16="http://schemas.microsoft.com/office/drawing/2014/main" id="{74E51F55-0F1E-4CDF-B639-97DCE7C147A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61599" y="1719992"/>
                      <a:ext cx="2286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626" name="Group 625">
                    <a:extLst>
                      <a:ext uri="{FF2B5EF4-FFF2-40B4-BE49-F238E27FC236}">
                        <a16:creationId xmlns:a16="http://schemas.microsoft.com/office/drawing/2014/main" id="{9FDF3F09-E867-4EEC-B183-EBFADB775F79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015740"/>
                    <a:ext cx="267406" cy="267406"/>
                    <a:chOff x="1292975" y="2979664"/>
                    <a:chExt cx="591969" cy="591969"/>
                  </a:xfrm>
                </p:grpSpPr>
                <p:sp>
                  <p:nvSpPr>
                    <p:cNvPr id="630" name="Rounded Rectangle 108">
                      <a:extLst>
                        <a:ext uri="{FF2B5EF4-FFF2-40B4-BE49-F238E27FC236}">
                          <a16:creationId xmlns:a16="http://schemas.microsoft.com/office/drawing/2014/main" id="{BD596F15-DEF3-4505-8A36-953F321FA9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2979664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631" name="Graphic 630">
                      <a:extLst>
                        <a:ext uri="{FF2B5EF4-FFF2-40B4-BE49-F238E27FC236}">
                          <a16:creationId xmlns:a16="http://schemas.microsoft.com/office/drawing/2014/main" id="{BF38B370-ECB1-45A9-8751-AA07521BB68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2909" y="3116898"/>
                      <a:ext cx="292100" cy="3175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627" name="Group 626">
                    <a:extLst>
                      <a:ext uri="{FF2B5EF4-FFF2-40B4-BE49-F238E27FC236}">
                        <a16:creationId xmlns:a16="http://schemas.microsoft.com/office/drawing/2014/main" id="{D3275F67-E566-4894-87F7-37BABD4FDA46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315646"/>
                    <a:ext cx="267406" cy="267406"/>
                    <a:chOff x="1292975" y="3644353"/>
                    <a:chExt cx="591969" cy="591969"/>
                  </a:xfrm>
                </p:grpSpPr>
                <p:sp>
                  <p:nvSpPr>
                    <p:cNvPr id="628" name="Rounded Rectangle 106">
                      <a:extLst>
                        <a:ext uri="{FF2B5EF4-FFF2-40B4-BE49-F238E27FC236}">
                          <a16:creationId xmlns:a16="http://schemas.microsoft.com/office/drawing/2014/main" id="{6E151D06-C635-4AB5-A6BD-A691377081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364435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629" name="Graphic 628">
                      <a:extLst>
                        <a:ext uri="{FF2B5EF4-FFF2-40B4-BE49-F238E27FC236}">
                          <a16:creationId xmlns:a16="http://schemas.microsoft.com/office/drawing/2014/main" id="{46CBD1A1-8136-43D8-965D-771624C0C68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06409" y="3756187"/>
                      <a:ext cx="165100" cy="3683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598" name="Group 597">
                  <a:extLst>
                    <a:ext uri="{FF2B5EF4-FFF2-40B4-BE49-F238E27FC236}">
                      <a16:creationId xmlns:a16="http://schemas.microsoft.com/office/drawing/2014/main" id="{E1F7565C-7CDF-4BD7-92FE-ADE5E6A53C8A}"/>
                    </a:ext>
                  </a:extLst>
                </p:cNvPr>
                <p:cNvGrpSpPr/>
                <p:nvPr/>
              </p:nvGrpSpPr>
              <p:grpSpPr>
                <a:xfrm>
                  <a:off x="9083894" y="2797689"/>
                  <a:ext cx="252730" cy="473366"/>
                  <a:chOff x="5880438" y="1443510"/>
                  <a:chExt cx="830783" cy="1483652"/>
                </a:xfrm>
              </p:grpSpPr>
              <p:sp>
                <p:nvSpPr>
                  <p:cNvPr id="616" name="Rounded Rectangle 84">
                    <a:extLst>
                      <a:ext uri="{FF2B5EF4-FFF2-40B4-BE49-F238E27FC236}">
                        <a16:creationId xmlns:a16="http://schemas.microsoft.com/office/drawing/2014/main" id="{E62C0703-60E0-4086-93C8-36C95C8A04BB}"/>
                      </a:ext>
                    </a:extLst>
                  </p:cNvPr>
                  <p:cNvSpPr/>
                  <p:nvPr/>
                </p:nvSpPr>
                <p:spPr>
                  <a:xfrm>
                    <a:off x="5880438" y="1443510"/>
                    <a:ext cx="830783" cy="1483652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E877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617" name="Group 616">
                    <a:extLst>
                      <a:ext uri="{FF2B5EF4-FFF2-40B4-BE49-F238E27FC236}">
                        <a16:creationId xmlns:a16="http://schemas.microsoft.com/office/drawing/2014/main" id="{14A9A1E9-CBB0-430C-826B-B0EE8563AA9E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2220473"/>
                    <a:ext cx="591969" cy="591969"/>
                    <a:chOff x="5999846" y="2220473"/>
                    <a:chExt cx="591969" cy="591969"/>
                  </a:xfrm>
                </p:grpSpPr>
                <p:sp>
                  <p:nvSpPr>
                    <p:cNvPr id="621" name="Rounded Rectangle 89">
                      <a:extLst>
                        <a:ext uri="{FF2B5EF4-FFF2-40B4-BE49-F238E27FC236}">
                          <a16:creationId xmlns:a16="http://schemas.microsoft.com/office/drawing/2014/main" id="{B5405DFE-036C-490A-BF49-77A27EF777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622" name="Graphic 621">
                      <a:extLst>
                        <a:ext uri="{FF2B5EF4-FFF2-40B4-BE49-F238E27FC236}">
                          <a16:creationId xmlns:a16="http://schemas.microsoft.com/office/drawing/2014/main" id="{286AD90D-1DCA-4E67-BD1F-161327CD4A7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7230" y="2368652"/>
                      <a:ext cx="457200" cy="2921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618" name="Group 617">
                    <a:extLst>
                      <a:ext uri="{FF2B5EF4-FFF2-40B4-BE49-F238E27FC236}">
                        <a16:creationId xmlns:a16="http://schemas.microsoft.com/office/drawing/2014/main" id="{82512257-78E9-4503-B429-E29F44DA72D4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1556558"/>
                    <a:ext cx="591969" cy="591969"/>
                    <a:chOff x="5999846" y="1556558"/>
                    <a:chExt cx="591969" cy="591969"/>
                  </a:xfrm>
                </p:grpSpPr>
                <p:sp>
                  <p:nvSpPr>
                    <p:cNvPr id="619" name="Rounded Rectangle 87">
                      <a:extLst>
                        <a:ext uri="{FF2B5EF4-FFF2-40B4-BE49-F238E27FC236}">
                          <a16:creationId xmlns:a16="http://schemas.microsoft.com/office/drawing/2014/main" id="{4706988E-FFDD-4428-A751-79B5623DD4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620" name="Graphic 619">
                      <a:extLst>
                        <a:ext uri="{FF2B5EF4-FFF2-40B4-BE49-F238E27FC236}">
                          <a16:creationId xmlns:a16="http://schemas.microsoft.com/office/drawing/2014/main" id="{223AB1E6-7BFE-44A6-AEBA-A12D602D7B6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9780" y="1689071"/>
                      <a:ext cx="292100" cy="3429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599" name="Group 598">
                  <a:extLst>
                    <a:ext uri="{FF2B5EF4-FFF2-40B4-BE49-F238E27FC236}">
                      <a16:creationId xmlns:a16="http://schemas.microsoft.com/office/drawing/2014/main" id="{0D4CC567-CBA9-4511-9FE4-2A4558204C9C}"/>
                    </a:ext>
                  </a:extLst>
                </p:cNvPr>
                <p:cNvGrpSpPr/>
                <p:nvPr/>
              </p:nvGrpSpPr>
              <p:grpSpPr>
                <a:xfrm>
                  <a:off x="8753561" y="2797689"/>
                  <a:ext cx="252730" cy="897240"/>
                  <a:chOff x="4920876" y="661277"/>
                  <a:chExt cx="375284" cy="1270326"/>
                </a:xfrm>
              </p:grpSpPr>
              <p:grpSp>
                <p:nvGrpSpPr>
                  <p:cNvPr id="600" name="Group 599">
                    <a:extLst>
                      <a:ext uri="{FF2B5EF4-FFF2-40B4-BE49-F238E27FC236}">
                        <a16:creationId xmlns:a16="http://schemas.microsoft.com/office/drawing/2014/main" id="{7F22DB98-4B92-44EE-92E5-B6A63CBB80C9}"/>
                      </a:ext>
                    </a:extLst>
                  </p:cNvPr>
                  <p:cNvGrpSpPr/>
                  <p:nvPr/>
                </p:nvGrpSpPr>
                <p:grpSpPr>
                  <a:xfrm>
                    <a:off x="4920876" y="661277"/>
                    <a:ext cx="375284" cy="1270326"/>
                    <a:chOff x="4920876" y="661277"/>
                    <a:chExt cx="375284" cy="1270326"/>
                  </a:xfrm>
                </p:grpSpPr>
                <p:grpSp>
                  <p:nvGrpSpPr>
                    <p:cNvPr id="604" name="Group 603">
                      <a:extLst>
                        <a:ext uri="{FF2B5EF4-FFF2-40B4-BE49-F238E27FC236}">
                          <a16:creationId xmlns:a16="http://schemas.microsoft.com/office/drawing/2014/main" id="{C350EEC3-1DCA-431E-BFBF-07A6667EBF8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3521552" y="1443509"/>
                      <a:chExt cx="830783" cy="2812180"/>
                    </a:xfrm>
                  </p:grpSpPr>
                  <p:sp>
                    <p:nvSpPr>
                      <p:cNvPr id="608" name="Rounded Rectangle 91">
                        <a:extLst>
                          <a:ext uri="{FF2B5EF4-FFF2-40B4-BE49-F238E27FC236}">
                            <a16:creationId xmlns:a16="http://schemas.microsoft.com/office/drawing/2014/main" id="{16E8B0EC-E3F7-4973-808B-99F4374D39A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1552" y="1443509"/>
                        <a:ext cx="830783" cy="2812180"/>
                      </a:xfrm>
                      <a:prstGeom prst="roundRect">
                        <a:avLst>
                          <a:gd name="adj" fmla="val 27970"/>
                        </a:avLst>
                      </a:prstGeom>
                      <a:solidFill>
                        <a:srgbClr val="78BE2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609" name="Graphic 608">
                        <a:extLst>
                          <a:ext uri="{FF2B5EF4-FFF2-40B4-BE49-F238E27FC236}">
                            <a16:creationId xmlns:a16="http://schemas.microsoft.com/office/drawing/2014/main" id="{7CFCD99F-3AA7-4B89-852C-78BCEB3629A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78194" y="3043536"/>
                        <a:ext cx="317500" cy="2793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610" name="Group 609">
                        <a:extLst>
                          <a:ext uri="{FF2B5EF4-FFF2-40B4-BE49-F238E27FC236}">
                            <a16:creationId xmlns:a16="http://schemas.microsoft.com/office/drawing/2014/main" id="{01AB871C-4BFA-4CEF-B220-13D2D0DE865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2220473"/>
                        <a:ext cx="591969" cy="591969"/>
                        <a:chOff x="3634610" y="2220473"/>
                        <a:chExt cx="591969" cy="591969"/>
                      </a:xfrm>
                    </p:grpSpPr>
                    <p:sp>
                      <p:nvSpPr>
                        <p:cNvPr id="614" name="Rounded Rectangle 97">
                          <a:extLst>
                            <a:ext uri="{FF2B5EF4-FFF2-40B4-BE49-F238E27FC236}">
                              <a16:creationId xmlns:a16="http://schemas.microsoft.com/office/drawing/2014/main" id="{D79CD573-CA1C-4B6C-A9F3-BA0B9C3FEFE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2220473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615" name="Graphic 614">
                          <a:extLst>
                            <a:ext uri="{FF2B5EF4-FFF2-40B4-BE49-F238E27FC236}">
                              <a16:creationId xmlns:a16="http://schemas.microsoft.com/office/drawing/2014/main" id="{DE8DA40D-E1A9-4125-9FF8-F8EC1DDAAB05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>
                          <a:extLst>
                            <a:ext uri="{96DAC541-7B7A-43D3-8B79-37D633B846F1}">
                              <asvg:svgBlip xmlns:asvg="http://schemas.microsoft.com/office/drawing/2016/SVG/main" r:embed="rId18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2364057"/>
                          <a:ext cx="355600" cy="3048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611" name="Group 610">
                        <a:extLst>
                          <a:ext uri="{FF2B5EF4-FFF2-40B4-BE49-F238E27FC236}">
                            <a16:creationId xmlns:a16="http://schemas.microsoft.com/office/drawing/2014/main" id="{76434A0D-85CC-48D6-80FD-304A15EB1DB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1556558"/>
                        <a:ext cx="591969" cy="591969"/>
                        <a:chOff x="3634610" y="1556558"/>
                        <a:chExt cx="591969" cy="591969"/>
                      </a:xfrm>
                    </p:grpSpPr>
                    <p:sp>
                      <p:nvSpPr>
                        <p:cNvPr id="612" name="Rounded Rectangle 95">
                          <a:extLst>
                            <a:ext uri="{FF2B5EF4-FFF2-40B4-BE49-F238E27FC236}">
                              <a16:creationId xmlns:a16="http://schemas.microsoft.com/office/drawing/2014/main" id="{41E7E24C-4CA6-482E-ADEF-E9AE721AC96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1556558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613" name="Graphic 612">
                          <a:extLst>
                            <a:ext uri="{FF2B5EF4-FFF2-40B4-BE49-F238E27FC236}">
                              <a16:creationId xmlns:a16="http://schemas.microsoft.com/office/drawing/2014/main" id="{4977F0E9-075B-4224-BFEB-A1611C71D413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>
                          <a:extLs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97244" y="1719192"/>
                          <a:ext cx="266700" cy="2667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605" name="Group 604">
                      <a:extLst>
                        <a:ext uri="{FF2B5EF4-FFF2-40B4-BE49-F238E27FC236}">
                          <a16:creationId xmlns:a16="http://schemas.microsoft.com/office/drawing/2014/main" id="{FA3ADCCE-681A-4DB7-86F9-60BB5722285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8" y="1612062"/>
                      <a:ext cx="267126" cy="267126"/>
                      <a:chOff x="3634610" y="3550625"/>
                      <a:chExt cx="591969" cy="591969"/>
                    </a:xfrm>
                  </p:grpSpPr>
                  <p:sp>
                    <p:nvSpPr>
                      <p:cNvPr id="606" name="Rounded Rectangle 121">
                        <a:extLst>
                          <a:ext uri="{FF2B5EF4-FFF2-40B4-BE49-F238E27FC236}">
                            <a16:creationId xmlns:a16="http://schemas.microsoft.com/office/drawing/2014/main" id="{CFBEF496-C740-41E8-89A4-DFBE708C3F9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355062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607" name="Graphic 606">
                        <a:extLst>
                          <a:ext uri="{FF2B5EF4-FFF2-40B4-BE49-F238E27FC236}">
                            <a16:creationId xmlns:a16="http://schemas.microsoft.com/office/drawing/2014/main" id="{5B1EC076-FD47-44CF-BD63-392E558B027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67737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601" name="Group 600">
                    <a:extLst>
                      <a:ext uri="{FF2B5EF4-FFF2-40B4-BE49-F238E27FC236}">
                        <a16:creationId xmlns:a16="http://schemas.microsoft.com/office/drawing/2014/main" id="{5C65A621-A3C3-47CF-BE10-8E86EBBF2659}"/>
                      </a:ext>
                    </a:extLst>
                  </p:cNvPr>
                  <p:cNvGrpSpPr/>
                  <p:nvPr/>
                </p:nvGrpSpPr>
                <p:grpSpPr>
                  <a:xfrm>
                    <a:off x="4971947" y="1312435"/>
                    <a:ext cx="267126" cy="267126"/>
                    <a:chOff x="3634610" y="2884388"/>
                    <a:chExt cx="591969" cy="591969"/>
                  </a:xfrm>
                </p:grpSpPr>
                <p:sp>
                  <p:nvSpPr>
                    <p:cNvPr id="602" name="Rounded Rectangle 124">
                      <a:extLst>
                        <a:ext uri="{FF2B5EF4-FFF2-40B4-BE49-F238E27FC236}">
                          <a16:creationId xmlns:a16="http://schemas.microsoft.com/office/drawing/2014/main" id="{2A0EBB6F-05E0-4D76-8B58-62581322CA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88438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603" name="Graphic 602">
                      <a:extLst>
                        <a:ext uri="{FF2B5EF4-FFF2-40B4-BE49-F238E27FC236}">
                          <a16:creationId xmlns:a16="http://schemas.microsoft.com/office/drawing/2014/main" id="{10E65CDB-1EF2-4167-B304-FEDEF41086E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3034322"/>
                      <a:ext cx="342900" cy="3048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3B24E8E-4E21-460A-82F7-15319D626433}"/>
                </a:ext>
              </a:extLst>
            </p:cNvPr>
            <p:cNvGrpSpPr/>
            <p:nvPr/>
          </p:nvGrpSpPr>
          <p:grpSpPr>
            <a:xfrm>
              <a:off x="3395533" y="2138689"/>
              <a:ext cx="685800" cy="685800"/>
              <a:chOff x="3388326" y="2144489"/>
              <a:chExt cx="685800" cy="685800"/>
            </a:xfrm>
          </p:grpSpPr>
          <p:sp>
            <p:nvSpPr>
              <p:cNvPr id="554" name="Oval 553">
                <a:extLst>
                  <a:ext uri="{FF2B5EF4-FFF2-40B4-BE49-F238E27FC236}">
                    <a16:creationId xmlns:a16="http://schemas.microsoft.com/office/drawing/2014/main" id="{2C8FFF21-81EA-4225-8810-31CBDF871EB6}"/>
                  </a:ext>
                </a:extLst>
              </p:cNvPr>
              <p:cNvSpPr/>
              <p:nvPr/>
            </p:nvSpPr>
            <p:spPr>
              <a:xfrm>
                <a:off x="3388326" y="2144489"/>
                <a:ext cx="685800" cy="6858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555" name="Group 554">
                <a:extLst>
                  <a:ext uri="{FF2B5EF4-FFF2-40B4-BE49-F238E27FC236}">
                    <a16:creationId xmlns:a16="http://schemas.microsoft.com/office/drawing/2014/main" id="{7566F397-8A37-43D9-9DF9-5FDC3534F52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98509" y="2258789"/>
                <a:ext cx="465435" cy="457200"/>
                <a:chOff x="8423228" y="2797689"/>
                <a:chExt cx="913396" cy="897240"/>
              </a:xfrm>
            </p:grpSpPr>
            <p:grpSp>
              <p:nvGrpSpPr>
                <p:cNvPr id="556" name="Group 555">
                  <a:extLst>
                    <a:ext uri="{FF2B5EF4-FFF2-40B4-BE49-F238E27FC236}">
                      <a16:creationId xmlns:a16="http://schemas.microsoft.com/office/drawing/2014/main" id="{6521A52A-C7C5-447A-8A8D-4CD50B1E459B}"/>
                    </a:ext>
                  </a:extLst>
                </p:cNvPr>
                <p:cNvGrpSpPr/>
                <p:nvPr/>
              </p:nvGrpSpPr>
              <p:grpSpPr>
                <a:xfrm>
                  <a:off x="8423228" y="2797689"/>
                  <a:ext cx="252730" cy="897240"/>
                  <a:chOff x="9495861" y="4364862"/>
                  <a:chExt cx="375284" cy="1270326"/>
                </a:xfrm>
              </p:grpSpPr>
              <p:sp>
                <p:nvSpPr>
                  <p:cNvPr id="582" name="Rounded Rectangle 101">
                    <a:extLst>
                      <a:ext uri="{FF2B5EF4-FFF2-40B4-BE49-F238E27FC236}">
                        <a16:creationId xmlns:a16="http://schemas.microsoft.com/office/drawing/2014/main" id="{A9C7F461-EE18-4642-8ED8-5B92B46B50EC}"/>
                      </a:ext>
                    </a:extLst>
                  </p:cNvPr>
                  <p:cNvSpPr/>
                  <p:nvPr/>
                </p:nvSpPr>
                <p:spPr>
                  <a:xfrm>
                    <a:off x="9495861" y="4364862"/>
                    <a:ext cx="375284" cy="1270326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00AFD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583" name="Group 582">
                    <a:extLst>
                      <a:ext uri="{FF2B5EF4-FFF2-40B4-BE49-F238E27FC236}">
                        <a16:creationId xmlns:a16="http://schemas.microsoft.com/office/drawing/2014/main" id="{DA200E17-63A9-4D0D-9F25-07040EB83526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715835"/>
                    <a:ext cx="267406" cy="267406"/>
                    <a:chOff x="1292976" y="2314975"/>
                    <a:chExt cx="591969" cy="591969"/>
                  </a:xfrm>
                </p:grpSpPr>
                <p:sp>
                  <p:nvSpPr>
                    <p:cNvPr id="593" name="Rounded Rectangle 112">
                      <a:extLst>
                        <a:ext uri="{FF2B5EF4-FFF2-40B4-BE49-F238E27FC236}">
                          <a16:creationId xmlns:a16="http://schemas.microsoft.com/office/drawing/2014/main" id="{23F5FCF2-91E8-4D59-B244-9EBBFC9387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6" y="2314975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594" name="Graphic 593">
                      <a:extLst>
                        <a:ext uri="{FF2B5EF4-FFF2-40B4-BE49-F238E27FC236}">
                          <a16:creationId xmlns:a16="http://schemas.microsoft.com/office/drawing/2014/main" id="{72E5380B-92C4-47DF-95C9-86A4CEA38B4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36560" y="2458559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584" name="Group 583">
                    <a:extLst>
                      <a:ext uri="{FF2B5EF4-FFF2-40B4-BE49-F238E27FC236}">
                        <a16:creationId xmlns:a16="http://schemas.microsoft.com/office/drawing/2014/main" id="{E3DE308D-E6B6-47AE-8ED7-562F0BB8982C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415929"/>
                    <a:ext cx="267406" cy="267406"/>
                    <a:chOff x="1299518" y="1652608"/>
                    <a:chExt cx="591969" cy="591969"/>
                  </a:xfrm>
                </p:grpSpPr>
                <p:sp>
                  <p:nvSpPr>
                    <p:cNvPr id="591" name="Rounded Rectangle 110">
                      <a:extLst>
                        <a:ext uri="{FF2B5EF4-FFF2-40B4-BE49-F238E27FC236}">
                          <a16:creationId xmlns:a16="http://schemas.microsoft.com/office/drawing/2014/main" id="{4721CF2D-C7FD-466D-ADA9-19101FF0C6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518" y="165260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592" name="Graphic 591">
                      <a:extLst>
                        <a:ext uri="{FF2B5EF4-FFF2-40B4-BE49-F238E27FC236}">
                          <a16:creationId xmlns:a16="http://schemas.microsoft.com/office/drawing/2014/main" id="{84D166F8-85C0-4F97-9152-C0F3CF24B0E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61599" y="1719992"/>
                      <a:ext cx="2286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585" name="Group 584">
                    <a:extLst>
                      <a:ext uri="{FF2B5EF4-FFF2-40B4-BE49-F238E27FC236}">
                        <a16:creationId xmlns:a16="http://schemas.microsoft.com/office/drawing/2014/main" id="{E32D7C8E-F112-4CD3-B40B-7A52C87E343B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015740"/>
                    <a:ext cx="267406" cy="267406"/>
                    <a:chOff x="1292975" y="2979664"/>
                    <a:chExt cx="591969" cy="591969"/>
                  </a:xfrm>
                </p:grpSpPr>
                <p:sp>
                  <p:nvSpPr>
                    <p:cNvPr id="589" name="Rounded Rectangle 108">
                      <a:extLst>
                        <a:ext uri="{FF2B5EF4-FFF2-40B4-BE49-F238E27FC236}">
                          <a16:creationId xmlns:a16="http://schemas.microsoft.com/office/drawing/2014/main" id="{9A207D63-B6CF-4821-9887-0F47674181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2979664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590" name="Graphic 589">
                      <a:extLst>
                        <a:ext uri="{FF2B5EF4-FFF2-40B4-BE49-F238E27FC236}">
                          <a16:creationId xmlns:a16="http://schemas.microsoft.com/office/drawing/2014/main" id="{D5868426-8B9A-4F61-ADA2-1570A9AAB16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2909" y="3116898"/>
                      <a:ext cx="292100" cy="3175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586" name="Group 585">
                    <a:extLst>
                      <a:ext uri="{FF2B5EF4-FFF2-40B4-BE49-F238E27FC236}">
                        <a16:creationId xmlns:a16="http://schemas.microsoft.com/office/drawing/2014/main" id="{7A7972C5-D0EE-44E1-918A-D0353C5E4BE1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315646"/>
                    <a:ext cx="267406" cy="267406"/>
                    <a:chOff x="1292975" y="3644353"/>
                    <a:chExt cx="591969" cy="591969"/>
                  </a:xfrm>
                </p:grpSpPr>
                <p:sp>
                  <p:nvSpPr>
                    <p:cNvPr id="587" name="Rounded Rectangle 106">
                      <a:extLst>
                        <a:ext uri="{FF2B5EF4-FFF2-40B4-BE49-F238E27FC236}">
                          <a16:creationId xmlns:a16="http://schemas.microsoft.com/office/drawing/2014/main" id="{38946082-9B47-451B-8FCA-C6D13BDF87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364435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588" name="Graphic 587">
                      <a:extLst>
                        <a:ext uri="{FF2B5EF4-FFF2-40B4-BE49-F238E27FC236}">
                          <a16:creationId xmlns:a16="http://schemas.microsoft.com/office/drawing/2014/main" id="{91B61506-D764-41DF-B044-1DC4DC50E4C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06409" y="3756187"/>
                      <a:ext cx="165100" cy="3683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557" name="Group 556">
                  <a:extLst>
                    <a:ext uri="{FF2B5EF4-FFF2-40B4-BE49-F238E27FC236}">
                      <a16:creationId xmlns:a16="http://schemas.microsoft.com/office/drawing/2014/main" id="{EFFA37C5-EBE1-402C-84C3-F0D32AC3E40E}"/>
                    </a:ext>
                  </a:extLst>
                </p:cNvPr>
                <p:cNvGrpSpPr/>
                <p:nvPr/>
              </p:nvGrpSpPr>
              <p:grpSpPr>
                <a:xfrm>
                  <a:off x="9083894" y="2797689"/>
                  <a:ext cx="252730" cy="473366"/>
                  <a:chOff x="5880438" y="1443510"/>
                  <a:chExt cx="830783" cy="1483652"/>
                </a:xfrm>
              </p:grpSpPr>
              <p:sp>
                <p:nvSpPr>
                  <p:cNvPr id="575" name="Rounded Rectangle 84">
                    <a:extLst>
                      <a:ext uri="{FF2B5EF4-FFF2-40B4-BE49-F238E27FC236}">
                        <a16:creationId xmlns:a16="http://schemas.microsoft.com/office/drawing/2014/main" id="{BA877EB4-1157-4491-8BE4-AEC758491BB5}"/>
                      </a:ext>
                    </a:extLst>
                  </p:cNvPr>
                  <p:cNvSpPr/>
                  <p:nvPr/>
                </p:nvSpPr>
                <p:spPr>
                  <a:xfrm>
                    <a:off x="5880438" y="1443510"/>
                    <a:ext cx="830783" cy="1483652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E877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576" name="Group 575">
                    <a:extLst>
                      <a:ext uri="{FF2B5EF4-FFF2-40B4-BE49-F238E27FC236}">
                        <a16:creationId xmlns:a16="http://schemas.microsoft.com/office/drawing/2014/main" id="{9F249712-BE1D-4513-A779-FB4FE07146E4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2220473"/>
                    <a:ext cx="591969" cy="591969"/>
                    <a:chOff x="5999846" y="2220473"/>
                    <a:chExt cx="591969" cy="591969"/>
                  </a:xfrm>
                </p:grpSpPr>
                <p:sp>
                  <p:nvSpPr>
                    <p:cNvPr id="580" name="Rounded Rectangle 89">
                      <a:extLst>
                        <a:ext uri="{FF2B5EF4-FFF2-40B4-BE49-F238E27FC236}">
                          <a16:creationId xmlns:a16="http://schemas.microsoft.com/office/drawing/2014/main" id="{E4C9CAF0-7ABD-49A4-99A4-09441F20B9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581" name="Graphic 580">
                      <a:extLst>
                        <a:ext uri="{FF2B5EF4-FFF2-40B4-BE49-F238E27FC236}">
                          <a16:creationId xmlns:a16="http://schemas.microsoft.com/office/drawing/2014/main" id="{65A5C1C0-6839-4630-87F9-D6CC4AC196E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7230" y="2368652"/>
                      <a:ext cx="457200" cy="2921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577" name="Group 576">
                    <a:extLst>
                      <a:ext uri="{FF2B5EF4-FFF2-40B4-BE49-F238E27FC236}">
                        <a16:creationId xmlns:a16="http://schemas.microsoft.com/office/drawing/2014/main" id="{0EE9251E-B8BE-4FDC-9858-A9D56FCB59CD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1556558"/>
                    <a:ext cx="591969" cy="591969"/>
                    <a:chOff x="5999846" y="1556558"/>
                    <a:chExt cx="591969" cy="591969"/>
                  </a:xfrm>
                </p:grpSpPr>
                <p:sp>
                  <p:nvSpPr>
                    <p:cNvPr id="578" name="Rounded Rectangle 87">
                      <a:extLst>
                        <a:ext uri="{FF2B5EF4-FFF2-40B4-BE49-F238E27FC236}">
                          <a16:creationId xmlns:a16="http://schemas.microsoft.com/office/drawing/2014/main" id="{C25D3614-8B8F-470E-8B32-32FD42935FA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579" name="Graphic 578">
                      <a:extLst>
                        <a:ext uri="{FF2B5EF4-FFF2-40B4-BE49-F238E27FC236}">
                          <a16:creationId xmlns:a16="http://schemas.microsoft.com/office/drawing/2014/main" id="{8DB0BDAA-808E-44BA-A787-F57C96BC47A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9780" y="1689071"/>
                      <a:ext cx="292100" cy="3429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558" name="Group 557">
                  <a:extLst>
                    <a:ext uri="{FF2B5EF4-FFF2-40B4-BE49-F238E27FC236}">
                      <a16:creationId xmlns:a16="http://schemas.microsoft.com/office/drawing/2014/main" id="{0A9DA2CD-4CAD-4A7E-8D46-238DAF707062}"/>
                    </a:ext>
                  </a:extLst>
                </p:cNvPr>
                <p:cNvGrpSpPr/>
                <p:nvPr/>
              </p:nvGrpSpPr>
              <p:grpSpPr>
                <a:xfrm>
                  <a:off x="8753561" y="2797689"/>
                  <a:ext cx="252730" cy="897240"/>
                  <a:chOff x="4920876" y="661277"/>
                  <a:chExt cx="375284" cy="1270326"/>
                </a:xfrm>
              </p:grpSpPr>
              <p:grpSp>
                <p:nvGrpSpPr>
                  <p:cNvPr id="559" name="Group 558">
                    <a:extLst>
                      <a:ext uri="{FF2B5EF4-FFF2-40B4-BE49-F238E27FC236}">
                        <a16:creationId xmlns:a16="http://schemas.microsoft.com/office/drawing/2014/main" id="{BDE53C5D-F0B6-40A1-B2DB-466C67A88862}"/>
                      </a:ext>
                    </a:extLst>
                  </p:cNvPr>
                  <p:cNvGrpSpPr/>
                  <p:nvPr/>
                </p:nvGrpSpPr>
                <p:grpSpPr>
                  <a:xfrm>
                    <a:off x="4920876" y="661277"/>
                    <a:ext cx="375284" cy="1270326"/>
                    <a:chOff x="4920876" y="661277"/>
                    <a:chExt cx="375284" cy="1270326"/>
                  </a:xfrm>
                </p:grpSpPr>
                <p:grpSp>
                  <p:nvGrpSpPr>
                    <p:cNvPr id="563" name="Group 562">
                      <a:extLst>
                        <a:ext uri="{FF2B5EF4-FFF2-40B4-BE49-F238E27FC236}">
                          <a16:creationId xmlns:a16="http://schemas.microsoft.com/office/drawing/2014/main" id="{1AF97ED7-103C-4268-B87D-0AC4564CCA6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3521552" y="1443509"/>
                      <a:chExt cx="830783" cy="2812180"/>
                    </a:xfrm>
                  </p:grpSpPr>
                  <p:sp>
                    <p:nvSpPr>
                      <p:cNvPr id="567" name="Rounded Rectangle 91">
                        <a:extLst>
                          <a:ext uri="{FF2B5EF4-FFF2-40B4-BE49-F238E27FC236}">
                            <a16:creationId xmlns:a16="http://schemas.microsoft.com/office/drawing/2014/main" id="{4E349D79-EAD3-4BF0-869E-76177CA1100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1552" y="1443509"/>
                        <a:ext cx="830783" cy="2812180"/>
                      </a:xfrm>
                      <a:prstGeom prst="roundRect">
                        <a:avLst>
                          <a:gd name="adj" fmla="val 27970"/>
                        </a:avLst>
                      </a:prstGeom>
                      <a:solidFill>
                        <a:srgbClr val="78BE2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568" name="Graphic 567">
                        <a:extLst>
                          <a:ext uri="{FF2B5EF4-FFF2-40B4-BE49-F238E27FC236}">
                            <a16:creationId xmlns:a16="http://schemas.microsoft.com/office/drawing/2014/main" id="{376C7A2B-2164-480F-A92B-B2E7937729A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78194" y="3043536"/>
                        <a:ext cx="317500" cy="2793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569" name="Group 568">
                        <a:extLst>
                          <a:ext uri="{FF2B5EF4-FFF2-40B4-BE49-F238E27FC236}">
                            <a16:creationId xmlns:a16="http://schemas.microsoft.com/office/drawing/2014/main" id="{4F21A06C-CCBB-4D63-A355-59EB035D323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2220473"/>
                        <a:ext cx="591969" cy="591969"/>
                        <a:chOff x="3634610" y="2220473"/>
                        <a:chExt cx="591969" cy="591969"/>
                      </a:xfrm>
                    </p:grpSpPr>
                    <p:sp>
                      <p:nvSpPr>
                        <p:cNvPr id="573" name="Rounded Rectangle 97">
                          <a:extLst>
                            <a:ext uri="{FF2B5EF4-FFF2-40B4-BE49-F238E27FC236}">
                              <a16:creationId xmlns:a16="http://schemas.microsoft.com/office/drawing/2014/main" id="{46869267-A61E-4960-A310-CB3F8B72679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2220473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574" name="Graphic 573">
                          <a:extLst>
                            <a:ext uri="{FF2B5EF4-FFF2-40B4-BE49-F238E27FC236}">
                              <a16:creationId xmlns:a16="http://schemas.microsoft.com/office/drawing/2014/main" id="{F6CC023C-1E81-4D79-813E-F212EC043D43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>
                          <a:extLst>
                            <a:ext uri="{96DAC541-7B7A-43D3-8B79-37D633B846F1}">
                              <asvg:svgBlip xmlns:asvg="http://schemas.microsoft.com/office/drawing/2016/SVG/main" r:embed="rId18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2364057"/>
                          <a:ext cx="355600" cy="3048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570" name="Group 569">
                        <a:extLst>
                          <a:ext uri="{FF2B5EF4-FFF2-40B4-BE49-F238E27FC236}">
                            <a16:creationId xmlns:a16="http://schemas.microsoft.com/office/drawing/2014/main" id="{DDB8129F-316B-4C61-B32F-D7A2AB0724A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1556558"/>
                        <a:ext cx="591969" cy="591969"/>
                        <a:chOff x="3634610" y="1556558"/>
                        <a:chExt cx="591969" cy="591969"/>
                      </a:xfrm>
                    </p:grpSpPr>
                    <p:sp>
                      <p:nvSpPr>
                        <p:cNvPr id="571" name="Rounded Rectangle 95">
                          <a:extLst>
                            <a:ext uri="{FF2B5EF4-FFF2-40B4-BE49-F238E27FC236}">
                              <a16:creationId xmlns:a16="http://schemas.microsoft.com/office/drawing/2014/main" id="{79FDD684-4463-47AA-BC2F-4CFDBDB0EAF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1556558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572" name="Graphic 571">
                          <a:extLst>
                            <a:ext uri="{FF2B5EF4-FFF2-40B4-BE49-F238E27FC236}">
                              <a16:creationId xmlns:a16="http://schemas.microsoft.com/office/drawing/2014/main" id="{A2CEF7CC-23AD-4ABA-ADD3-629527377D8B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>
                          <a:extLs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97244" y="1719192"/>
                          <a:ext cx="266700" cy="2667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564" name="Group 563">
                      <a:extLst>
                        <a:ext uri="{FF2B5EF4-FFF2-40B4-BE49-F238E27FC236}">
                          <a16:creationId xmlns:a16="http://schemas.microsoft.com/office/drawing/2014/main" id="{6B4427AD-6E16-470C-8F7C-E0AEAE996C7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8" y="1612062"/>
                      <a:ext cx="267126" cy="267126"/>
                      <a:chOff x="3634610" y="3550625"/>
                      <a:chExt cx="591969" cy="591969"/>
                    </a:xfrm>
                  </p:grpSpPr>
                  <p:sp>
                    <p:nvSpPr>
                      <p:cNvPr id="565" name="Rounded Rectangle 121">
                        <a:extLst>
                          <a:ext uri="{FF2B5EF4-FFF2-40B4-BE49-F238E27FC236}">
                            <a16:creationId xmlns:a16="http://schemas.microsoft.com/office/drawing/2014/main" id="{9374377A-54C4-48A3-BC46-F43399070B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355062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566" name="Graphic 565">
                        <a:extLst>
                          <a:ext uri="{FF2B5EF4-FFF2-40B4-BE49-F238E27FC236}">
                            <a16:creationId xmlns:a16="http://schemas.microsoft.com/office/drawing/2014/main" id="{9D32DD8E-FDB3-4CF8-BD5B-A62FE528BF5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67737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560" name="Group 559">
                    <a:extLst>
                      <a:ext uri="{FF2B5EF4-FFF2-40B4-BE49-F238E27FC236}">
                        <a16:creationId xmlns:a16="http://schemas.microsoft.com/office/drawing/2014/main" id="{607CCFA7-8E1E-45A3-82F3-5380B54411E7}"/>
                      </a:ext>
                    </a:extLst>
                  </p:cNvPr>
                  <p:cNvGrpSpPr/>
                  <p:nvPr/>
                </p:nvGrpSpPr>
                <p:grpSpPr>
                  <a:xfrm>
                    <a:off x="4971947" y="1312435"/>
                    <a:ext cx="267126" cy="267126"/>
                    <a:chOff x="3634610" y="2884388"/>
                    <a:chExt cx="591969" cy="591969"/>
                  </a:xfrm>
                </p:grpSpPr>
                <p:sp>
                  <p:nvSpPr>
                    <p:cNvPr id="561" name="Rounded Rectangle 124">
                      <a:extLst>
                        <a:ext uri="{FF2B5EF4-FFF2-40B4-BE49-F238E27FC236}">
                          <a16:creationId xmlns:a16="http://schemas.microsoft.com/office/drawing/2014/main" id="{8FD41D1B-D618-46A6-A248-62CBAE9AB1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88438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562" name="Graphic 561">
                      <a:extLst>
                        <a:ext uri="{FF2B5EF4-FFF2-40B4-BE49-F238E27FC236}">
                          <a16:creationId xmlns:a16="http://schemas.microsoft.com/office/drawing/2014/main" id="{4C95B85B-66F7-453A-A9A8-87BCF6E6429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3034322"/>
                      <a:ext cx="342900" cy="3048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36A5233-90C3-4B7F-A2B6-4279B4EFB6A9}"/>
                </a:ext>
              </a:extLst>
            </p:cNvPr>
            <p:cNvGrpSpPr/>
            <p:nvPr/>
          </p:nvGrpSpPr>
          <p:grpSpPr>
            <a:xfrm>
              <a:off x="4667517" y="5425691"/>
              <a:ext cx="685800" cy="685800"/>
              <a:chOff x="3388326" y="2144489"/>
              <a:chExt cx="685800" cy="685800"/>
            </a:xfrm>
          </p:grpSpPr>
          <p:sp>
            <p:nvSpPr>
              <p:cNvPr id="513" name="Oval 512">
                <a:extLst>
                  <a:ext uri="{FF2B5EF4-FFF2-40B4-BE49-F238E27FC236}">
                    <a16:creationId xmlns:a16="http://schemas.microsoft.com/office/drawing/2014/main" id="{F43C8050-4E3A-47B9-8433-AF4FAF1F2D1F}"/>
                  </a:ext>
                </a:extLst>
              </p:cNvPr>
              <p:cNvSpPr/>
              <p:nvPr/>
            </p:nvSpPr>
            <p:spPr>
              <a:xfrm>
                <a:off x="3388326" y="2144489"/>
                <a:ext cx="685800" cy="6858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514" name="Group 513">
                <a:extLst>
                  <a:ext uri="{FF2B5EF4-FFF2-40B4-BE49-F238E27FC236}">
                    <a16:creationId xmlns:a16="http://schemas.microsoft.com/office/drawing/2014/main" id="{D9486924-8E40-4796-AE37-8BC9CDEBE0B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98509" y="2258789"/>
                <a:ext cx="465435" cy="457200"/>
                <a:chOff x="8423228" y="2797689"/>
                <a:chExt cx="913396" cy="897240"/>
              </a:xfrm>
            </p:grpSpPr>
            <p:grpSp>
              <p:nvGrpSpPr>
                <p:cNvPr id="515" name="Group 514">
                  <a:extLst>
                    <a:ext uri="{FF2B5EF4-FFF2-40B4-BE49-F238E27FC236}">
                      <a16:creationId xmlns:a16="http://schemas.microsoft.com/office/drawing/2014/main" id="{761863C1-54C7-42CA-A926-F509A1034C5C}"/>
                    </a:ext>
                  </a:extLst>
                </p:cNvPr>
                <p:cNvGrpSpPr/>
                <p:nvPr/>
              </p:nvGrpSpPr>
              <p:grpSpPr>
                <a:xfrm>
                  <a:off x="8423228" y="2797689"/>
                  <a:ext cx="252730" cy="897240"/>
                  <a:chOff x="9495861" y="4364862"/>
                  <a:chExt cx="375284" cy="1270326"/>
                </a:xfrm>
              </p:grpSpPr>
              <p:sp>
                <p:nvSpPr>
                  <p:cNvPr id="541" name="Rounded Rectangle 101">
                    <a:extLst>
                      <a:ext uri="{FF2B5EF4-FFF2-40B4-BE49-F238E27FC236}">
                        <a16:creationId xmlns:a16="http://schemas.microsoft.com/office/drawing/2014/main" id="{F940EBC2-C565-42CB-9C61-8A180720295E}"/>
                      </a:ext>
                    </a:extLst>
                  </p:cNvPr>
                  <p:cNvSpPr/>
                  <p:nvPr/>
                </p:nvSpPr>
                <p:spPr>
                  <a:xfrm>
                    <a:off x="9495861" y="4364862"/>
                    <a:ext cx="375284" cy="1270326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00AFD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542" name="Group 541">
                    <a:extLst>
                      <a:ext uri="{FF2B5EF4-FFF2-40B4-BE49-F238E27FC236}">
                        <a16:creationId xmlns:a16="http://schemas.microsoft.com/office/drawing/2014/main" id="{F8FDEBDF-3F54-4A3B-8A6D-0E81957B60E2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715835"/>
                    <a:ext cx="267406" cy="267406"/>
                    <a:chOff x="1292976" y="2314975"/>
                    <a:chExt cx="591969" cy="591969"/>
                  </a:xfrm>
                </p:grpSpPr>
                <p:sp>
                  <p:nvSpPr>
                    <p:cNvPr id="552" name="Rounded Rectangle 112">
                      <a:extLst>
                        <a:ext uri="{FF2B5EF4-FFF2-40B4-BE49-F238E27FC236}">
                          <a16:creationId xmlns:a16="http://schemas.microsoft.com/office/drawing/2014/main" id="{642B45E9-4113-41D9-A531-31EA9AA07A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6" y="2314975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553" name="Graphic 552">
                      <a:extLst>
                        <a:ext uri="{FF2B5EF4-FFF2-40B4-BE49-F238E27FC236}">
                          <a16:creationId xmlns:a16="http://schemas.microsoft.com/office/drawing/2014/main" id="{596F0282-DB50-4F51-92CC-CF679AC574F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36560" y="2458559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543" name="Group 542">
                    <a:extLst>
                      <a:ext uri="{FF2B5EF4-FFF2-40B4-BE49-F238E27FC236}">
                        <a16:creationId xmlns:a16="http://schemas.microsoft.com/office/drawing/2014/main" id="{96537D55-3C5B-41CD-90DB-674790224DE4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415929"/>
                    <a:ext cx="267406" cy="267406"/>
                    <a:chOff x="1299518" y="1652608"/>
                    <a:chExt cx="591969" cy="591969"/>
                  </a:xfrm>
                </p:grpSpPr>
                <p:sp>
                  <p:nvSpPr>
                    <p:cNvPr id="550" name="Rounded Rectangle 110">
                      <a:extLst>
                        <a:ext uri="{FF2B5EF4-FFF2-40B4-BE49-F238E27FC236}">
                          <a16:creationId xmlns:a16="http://schemas.microsoft.com/office/drawing/2014/main" id="{5CAF9FEA-DB04-4ED4-B145-93837C533D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518" y="165260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551" name="Graphic 550">
                      <a:extLst>
                        <a:ext uri="{FF2B5EF4-FFF2-40B4-BE49-F238E27FC236}">
                          <a16:creationId xmlns:a16="http://schemas.microsoft.com/office/drawing/2014/main" id="{69C41DA2-FC79-4F7D-BA3C-9F2C106666B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61599" y="1719992"/>
                      <a:ext cx="2286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544" name="Group 543">
                    <a:extLst>
                      <a:ext uri="{FF2B5EF4-FFF2-40B4-BE49-F238E27FC236}">
                        <a16:creationId xmlns:a16="http://schemas.microsoft.com/office/drawing/2014/main" id="{E65F0DAB-EE46-4A54-9482-DF0D1465E6DE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015740"/>
                    <a:ext cx="267406" cy="267406"/>
                    <a:chOff x="1292975" y="2979664"/>
                    <a:chExt cx="591969" cy="591969"/>
                  </a:xfrm>
                </p:grpSpPr>
                <p:sp>
                  <p:nvSpPr>
                    <p:cNvPr id="548" name="Rounded Rectangle 108">
                      <a:extLst>
                        <a:ext uri="{FF2B5EF4-FFF2-40B4-BE49-F238E27FC236}">
                          <a16:creationId xmlns:a16="http://schemas.microsoft.com/office/drawing/2014/main" id="{D8B06A60-AC4B-4B5E-8EFE-2CBB352291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2979664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549" name="Graphic 548">
                      <a:extLst>
                        <a:ext uri="{FF2B5EF4-FFF2-40B4-BE49-F238E27FC236}">
                          <a16:creationId xmlns:a16="http://schemas.microsoft.com/office/drawing/2014/main" id="{0989241C-445C-4A3E-A2CC-21B2D63C5F2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2909" y="3116898"/>
                      <a:ext cx="292100" cy="3175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545" name="Group 544">
                    <a:extLst>
                      <a:ext uri="{FF2B5EF4-FFF2-40B4-BE49-F238E27FC236}">
                        <a16:creationId xmlns:a16="http://schemas.microsoft.com/office/drawing/2014/main" id="{E207E0A2-F028-4DAC-84BB-842674F331D3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315646"/>
                    <a:ext cx="267406" cy="267406"/>
                    <a:chOff x="1292975" y="3644353"/>
                    <a:chExt cx="591969" cy="591969"/>
                  </a:xfrm>
                </p:grpSpPr>
                <p:sp>
                  <p:nvSpPr>
                    <p:cNvPr id="546" name="Rounded Rectangle 106">
                      <a:extLst>
                        <a:ext uri="{FF2B5EF4-FFF2-40B4-BE49-F238E27FC236}">
                          <a16:creationId xmlns:a16="http://schemas.microsoft.com/office/drawing/2014/main" id="{FA2B9872-DC38-43C1-9452-3AE836A758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364435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547" name="Graphic 546">
                      <a:extLst>
                        <a:ext uri="{FF2B5EF4-FFF2-40B4-BE49-F238E27FC236}">
                          <a16:creationId xmlns:a16="http://schemas.microsoft.com/office/drawing/2014/main" id="{48E59724-F001-41F7-ADBA-4E62E200A26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06409" y="3756187"/>
                      <a:ext cx="165100" cy="3683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516" name="Group 515">
                  <a:extLst>
                    <a:ext uri="{FF2B5EF4-FFF2-40B4-BE49-F238E27FC236}">
                      <a16:creationId xmlns:a16="http://schemas.microsoft.com/office/drawing/2014/main" id="{455BD0A1-A02F-436D-BF60-6587EF364B83}"/>
                    </a:ext>
                  </a:extLst>
                </p:cNvPr>
                <p:cNvGrpSpPr/>
                <p:nvPr/>
              </p:nvGrpSpPr>
              <p:grpSpPr>
                <a:xfrm>
                  <a:off x="9083894" y="2797689"/>
                  <a:ext cx="252730" cy="473366"/>
                  <a:chOff x="5880438" y="1443510"/>
                  <a:chExt cx="830783" cy="1483652"/>
                </a:xfrm>
              </p:grpSpPr>
              <p:sp>
                <p:nvSpPr>
                  <p:cNvPr id="534" name="Rounded Rectangle 84">
                    <a:extLst>
                      <a:ext uri="{FF2B5EF4-FFF2-40B4-BE49-F238E27FC236}">
                        <a16:creationId xmlns:a16="http://schemas.microsoft.com/office/drawing/2014/main" id="{0B908BD5-986B-4063-A39F-554B7731506D}"/>
                      </a:ext>
                    </a:extLst>
                  </p:cNvPr>
                  <p:cNvSpPr/>
                  <p:nvPr/>
                </p:nvSpPr>
                <p:spPr>
                  <a:xfrm>
                    <a:off x="5880438" y="1443510"/>
                    <a:ext cx="830783" cy="1483652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E877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535" name="Group 534">
                    <a:extLst>
                      <a:ext uri="{FF2B5EF4-FFF2-40B4-BE49-F238E27FC236}">
                        <a16:creationId xmlns:a16="http://schemas.microsoft.com/office/drawing/2014/main" id="{1EFD6F21-9862-4B6A-9FDE-211081144268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2220473"/>
                    <a:ext cx="591969" cy="591969"/>
                    <a:chOff x="5999846" y="2220473"/>
                    <a:chExt cx="591969" cy="591969"/>
                  </a:xfrm>
                </p:grpSpPr>
                <p:sp>
                  <p:nvSpPr>
                    <p:cNvPr id="539" name="Rounded Rectangle 89">
                      <a:extLst>
                        <a:ext uri="{FF2B5EF4-FFF2-40B4-BE49-F238E27FC236}">
                          <a16:creationId xmlns:a16="http://schemas.microsoft.com/office/drawing/2014/main" id="{09261DCC-1459-428E-81AA-458455CF5F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540" name="Graphic 539">
                      <a:extLst>
                        <a:ext uri="{FF2B5EF4-FFF2-40B4-BE49-F238E27FC236}">
                          <a16:creationId xmlns:a16="http://schemas.microsoft.com/office/drawing/2014/main" id="{77300686-91CE-42AC-8BA2-BF3091804E2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7230" y="2368652"/>
                      <a:ext cx="457200" cy="2921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536" name="Group 535">
                    <a:extLst>
                      <a:ext uri="{FF2B5EF4-FFF2-40B4-BE49-F238E27FC236}">
                        <a16:creationId xmlns:a16="http://schemas.microsoft.com/office/drawing/2014/main" id="{8A6471C7-EEDE-4E6C-95DC-0B9D98E1A3C5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1556558"/>
                    <a:ext cx="591969" cy="591969"/>
                    <a:chOff x="5999846" y="1556558"/>
                    <a:chExt cx="591969" cy="591969"/>
                  </a:xfrm>
                </p:grpSpPr>
                <p:sp>
                  <p:nvSpPr>
                    <p:cNvPr id="537" name="Rounded Rectangle 87">
                      <a:extLst>
                        <a:ext uri="{FF2B5EF4-FFF2-40B4-BE49-F238E27FC236}">
                          <a16:creationId xmlns:a16="http://schemas.microsoft.com/office/drawing/2014/main" id="{9B98ED04-F13E-497C-B307-D719EBB119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538" name="Graphic 537">
                      <a:extLst>
                        <a:ext uri="{FF2B5EF4-FFF2-40B4-BE49-F238E27FC236}">
                          <a16:creationId xmlns:a16="http://schemas.microsoft.com/office/drawing/2014/main" id="{6C7F149E-00F3-4791-8EF6-B4DAAABCC07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9780" y="1689071"/>
                      <a:ext cx="292100" cy="3429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517" name="Group 516">
                  <a:extLst>
                    <a:ext uri="{FF2B5EF4-FFF2-40B4-BE49-F238E27FC236}">
                      <a16:creationId xmlns:a16="http://schemas.microsoft.com/office/drawing/2014/main" id="{42BFBE0E-232F-4FAB-99C8-A4AC0D24ECC2}"/>
                    </a:ext>
                  </a:extLst>
                </p:cNvPr>
                <p:cNvGrpSpPr/>
                <p:nvPr/>
              </p:nvGrpSpPr>
              <p:grpSpPr>
                <a:xfrm>
                  <a:off x="8753561" y="2797689"/>
                  <a:ext cx="252730" cy="897240"/>
                  <a:chOff x="4920876" y="661277"/>
                  <a:chExt cx="375284" cy="1270326"/>
                </a:xfrm>
              </p:grpSpPr>
              <p:grpSp>
                <p:nvGrpSpPr>
                  <p:cNvPr id="518" name="Group 517">
                    <a:extLst>
                      <a:ext uri="{FF2B5EF4-FFF2-40B4-BE49-F238E27FC236}">
                        <a16:creationId xmlns:a16="http://schemas.microsoft.com/office/drawing/2014/main" id="{CA02CF12-F3AB-4145-927B-55818680CEC1}"/>
                      </a:ext>
                    </a:extLst>
                  </p:cNvPr>
                  <p:cNvGrpSpPr/>
                  <p:nvPr/>
                </p:nvGrpSpPr>
                <p:grpSpPr>
                  <a:xfrm>
                    <a:off x="4920876" y="661277"/>
                    <a:ext cx="375284" cy="1270326"/>
                    <a:chOff x="4920876" y="661277"/>
                    <a:chExt cx="375284" cy="1270326"/>
                  </a:xfrm>
                </p:grpSpPr>
                <p:grpSp>
                  <p:nvGrpSpPr>
                    <p:cNvPr id="522" name="Group 521">
                      <a:extLst>
                        <a:ext uri="{FF2B5EF4-FFF2-40B4-BE49-F238E27FC236}">
                          <a16:creationId xmlns:a16="http://schemas.microsoft.com/office/drawing/2014/main" id="{2D83A137-C707-45A5-A498-7C215A6F7B2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3521552" y="1443509"/>
                      <a:chExt cx="830783" cy="2812180"/>
                    </a:xfrm>
                  </p:grpSpPr>
                  <p:sp>
                    <p:nvSpPr>
                      <p:cNvPr id="526" name="Rounded Rectangle 91">
                        <a:extLst>
                          <a:ext uri="{FF2B5EF4-FFF2-40B4-BE49-F238E27FC236}">
                            <a16:creationId xmlns:a16="http://schemas.microsoft.com/office/drawing/2014/main" id="{636174C5-D0CB-481A-B6DC-67065C693DD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1552" y="1443509"/>
                        <a:ext cx="830783" cy="2812180"/>
                      </a:xfrm>
                      <a:prstGeom prst="roundRect">
                        <a:avLst>
                          <a:gd name="adj" fmla="val 27970"/>
                        </a:avLst>
                      </a:prstGeom>
                      <a:solidFill>
                        <a:srgbClr val="78BE2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527" name="Graphic 526">
                        <a:extLst>
                          <a:ext uri="{FF2B5EF4-FFF2-40B4-BE49-F238E27FC236}">
                            <a16:creationId xmlns:a16="http://schemas.microsoft.com/office/drawing/2014/main" id="{6A865150-6968-4C36-97C7-C423699C772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78194" y="3043536"/>
                        <a:ext cx="317500" cy="2793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528" name="Group 527">
                        <a:extLst>
                          <a:ext uri="{FF2B5EF4-FFF2-40B4-BE49-F238E27FC236}">
                            <a16:creationId xmlns:a16="http://schemas.microsoft.com/office/drawing/2014/main" id="{A6BE343D-B44A-4B5B-9EEF-E9AEF0245D8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2220473"/>
                        <a:ext cx="591969" cy="591969"/>
                        <a:chOff x="3634610" y="2220473"/>
                        <a:chExt cx="591969" cy="591969"/>
                      </a:xfrm>
                    </p:grpSpPr>
                    <p:sp>
                      <p:nvSpPr>
                        <p:cNvPr id="532" name="Rounded Rectangle 97">
                          <a:extLst>
                            <a:ext uri="{FF2B5EF4-FFF2-40B4-BE49-F238E27FC236}">
                              <a16:creationId xmlns:a16="http://schemas.microsoft.com/office/drawing/2014/main" id="{C5086F84-ABDC-46EA-B11F-B8650EF13A6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2220473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533" name="Graphic 532">
                          <a:extLst>
                            <a:ext uri="{FF2B5EF4-FFF2-40B4-BE49-F238E27FC236}">
                              <a16:creationId xmlns:a16="http://schemas.microsoft.com/office/drawing/2014/main" id="{D36C737C-95DD-4A23-90FF-D5487E632D80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>
                          <a:extLst>
                            <a:ext uri="{96DAC541-7B7A-43D3-8B79-37D633B846F1}">
                              <asvg:svgBlip xmlns:asvg="http://schemas.microsoft.com/office/drawing/2016/SVG/main" r:embed="rId18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2364057"/>
                          <a:ext cx="355600" cy="3048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529" name="Group 528">
                        <a:extLst>
                          <a:ext uri="{FF2B5EF4-FFF2-40B4-BE49-F238E27FC236}">
                            <a16:creationId xmlns:a16="http://schemas.microsoft.com/office/drawing/2014/main" id="{6207AC46-2ADA-4153-B28A-D2375A01C63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1556558"/>
                        <a:ext cx="591969" cy="591969"/>
                        <a:chOff x="3634610" y="1556558"/>
                        <a:chExt cx="591969" cy="591969"/>
                      </a:xfrm>
                    </p:grpSpPr>
                    <p:sp>
                      <p:nvSpPr>
                        <p:cNvPr id="530" name="Rounded Rectangle 95">
                          <a:extLst>
                            <a:ext uri="{FF2B5EF4-FFF2-40B4-BE49-F238E27FC236}">
                              <a16:creationId xmlns:a16="http://schemas.microsoft.com/office/drawing/2014/main" id="{7DC42B5A-34EA-42E9-916D-53060D2963A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1556558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531" name="Graphic 530">
                          <a:extLst>
                            <a:ext uri="{FF2B5EF4-FFF2-40B4-BE49-F238E27FC236}">
                              <a16:creationId xmlns:a16="http://schemas.microsoft.com/office/drawing/2014/main" id="{A61AE52D-88D5-4F47-B9C3-26FD08FA80D3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>
                          <a:extLs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97244" y="1719192"/>
                          <a:ext cx="266700" cy="2667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523" name="Group 522">
                      <a:extLst>
                        <a:ext uri="{FF2B5EF4-FFF2-40B4-BE49-F238E27FC236}">
                          <a16:creationId xmlns:a16="http://schemas.microsoft.com/office/drawing/2014/main" id="{2A013E23-4C74-4320-A9CC-303AA7FB57F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8" y="1612062"/>
                      <a:ext cx="267126" cy="267126"/>
                      <a:chOff x="3634610" y="3550625"/>
                      <a:chExt cx="591969" cy="591969"/>
                    </a:xfrm>
                  </p:grpSpPr>
                  <p:sp>
                    <p:nvSpPr>
                      <p:cNvPr id="524" name="Rounded Rectangle 121">
                        <a:extLst>
                          <a:ext uri="{FF2B5EF4-FFF2-40B4-BE49-F238E27FC236}">
                            <a16:creationId xmlns:a16="http://schemas.microsoft.com/office/drawing/2014/main" id="{69FFB407-24AC-4930-89B6-7CBFFF85324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355062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525" name="Graphic 524">
                        <a:extLst>
                          <a:ext uri="{FF2B5EF4-FFF2-40B4-BE49-F238E27FC236}">
                            <a16:creationId xmlns:a16="http://schemas.microsoft.com/office/drawing/2014/main" id="{2BAF0112-4FEA-4F07-A4A2-89B41F936D7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67737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519" name="Group 518">
                    <a:extLst>
                      <a:ext uri="{FF2B5EF4-FFF2-40B4-BE49-F238E27FC236}">
                        <a16:creationId xmlns:a16="http://schemas.microsoft.com/office/drawing/2014/main" id="{B02E980D-6D4B-4B60-A65D-DFD792E708B0}"/>
                      </a:ext>
                    </a:extLst>
                  </p:cNvPr>
                  <p:cNvGrpSpPr/>
                  <p:nvPr/>
                </p:nvGrpSpPr>
                <p:grpSpPr>
                  <a:xfrm>
                    <a:off x="4971947" y="1312435"/>
                    <a:ext cx="267126" cy="267126"/>
                    <a:chOff x="3634610" y="2884388"/>
                    <a:chExt cx="591969" cy="591969"/>
                  </a:xfrm>
                </p:grpSpPr>
                <p:sp>
                  <p:nvSpPr>
                    <p:cNvPr id="520" name="Rounded Rectangle 124">
                      <a:extLst>
                        <a:ext uri="{FF2B5EF4-FFF2-40B4-BE49-F238E27FC236}">
                          <a16:creationId xmlns:a16="http://schemas.microsoft.com/office/drawing/2014/main" id="{79C02B62-7E87-449C-8524-62AC5880D2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88438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521" name="Graphic 520">
                      <a:extLst>
                        <a:ext uri="{FF2B5EF4-FFF2-40B4-BE49-F238E27FC236}">
                          <a16:creationId xmlns:a16="http://schemas.microsoft.com/office/drawing/2014/main" id="{F68A72AC-2CAD-4689-986C-E639CDA7BA4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3034322"/>
                      <a:ext cx="342900" cy="3048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36249EC-4D07-45B7-A9F5-6D6BA54C7B2C}"/>
                </a:ext>
              </a:extLst>
            </p:cNvPr>
            <p:cNvGrpSpPr/>
            <p:nvPr/>
          </p:nvGrpSpPr>
          <p:grpSpPr>
            <a:xfrm>
              <a:off x="6644085" y="805391"/>
              <a:ext cx="685800" cy="685800"/>
              <a:chOff x="3388326" y="2144489"/>
              <a:chExt cx="685800" cy="685800"/>
            </a:xfrm>
          </p:grpSpPr>
          <p:sp>
            <p:nvSpPr>
              <p:cNvPr id="472" name="Oval 471">
                <a:extLst>
                  <a:ext uri="{FF2B5EF4-FFF2-40B4-BE49-F238E27FC236}">
                    <a16:creationId xmlns:a16="http://schemas.microsoft.com/office/drawing/2014/main" id="{5A26DCE7-F1C0-4068-AE15-9ECE782CEA1C}"/>
                  </a:ext>
                </a:extLst>
              </p:cNvPr>
              <p:cNvSpPr/>
              <p:nvPr/>
            </p:nvSpPr>
            <p:spPr>
              <a:xfrm>
                <a:off x="3388326" y="2144489"/>
                <a:ext cx="685800" cy="6858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473" name="Group 472">
                <a:extLst>
                  <a:ext uri="{FF2B5EF4-FFF2-40B4-BE49-F238E27FC236}">
                    <a16:creationId xmlns:a16="http://schemas.microsoft.com/office/drawing/2014/main" id="{7E930031-3FF7-4626-8736-CA66878CB94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98509" y="2258789"/>
                <a:ext cx="465435" cy="457200"/>
                <a:chOff x="8423228" y="2797689"/>
                <a:chExt cx="913396" cy="897240"/>
              </a:xfrm>
            </p:grpSpPr>
            <p:grpSp>
              <p:nvGrpSpPr>
                <p:cNvPr id="474" name="Group 473">
                  <a:extLst>
                    <a:ext uri="{FF2B5EF4-FFF2-40B4-BE49-F238E27FC236}">
                      <a16:creationId xmlns:a16="http://schemas.microsoft.com/office/drawing/2014/main" id="{BB5A5ED5-9EBD-4248-9526-C8C7A06573A4}"/>
                    </a:ext>
                  </a:extLst>
                </p:cNvPr>
                <p:cNvGrpSpPr/>
                <p:nvPr/>
              </p:nvGrpSpPr>
              <p:grpSpPr>
                <a:xfrm>
                  <a:off x="8423228" y="2797689"/>
                  <a:ext cx="252730" cy="897240"/>
                  <a:chOff x="9495861" y="4364862"/>
                  <a:chExt cx="375284" cy="1270326"/>
                </a:xfrm>
              </p:grpSpPr>
              <p:sp>
                <p:nvSpPr>
                  <p:cNvPr id="500" name="Rounded Rectangle 101">
                    <a:extLst>
                      <a:ext uri="{FF2B5EF4-FFF2-40B4-BE49-F238E27FC236}">
                        <a16:creationId xmlns:a16="http://schemas.microsoft.com/office/drawing/2014/main" id="{1A2489D8-2120-4E4A-97E9-ED775BE0F6C7}"/>
                      </a:ext>
                    </a:extLst>
                  </p:cNvPr>
                  <p:cNvSpPr/>
                  <p:nvPr/>
                </p:nvSpPr>
                <p:spPr>
                  <a:xfrm>
                    <a:off x="9495861" y="4364862"/>
                    <a:ext cx="375284" cy="1270326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00AFD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501" name="Group 500">
                    <a:extLst>
                      <a:ext uri="{FF2B5EF4-FFF2-40B4-BE49-F238E27FC236}">
                        <a16:creationId xmlns:a16="http://schemas.microsoft.com/office/drawing/2014/main" id="{0A4651D0-48F0-41C8-81F2-A1028EA9EA2D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715835"/>
                    <a:ext cx="267406" cy="267406"/>
                    <a:chOff x="1292976" y="2314975"/>
                    <a:chExt cx="591969" cy="591969"/>
                  </a:xfrm>
                </p:grpSpPr>
                <p:sp>
                  <p:nvSpPr>
                    <p:cNvPr id="511" name="Rounded Rectangle 112">
                      <a:extLst>
                        <a:ext uri="{FF2B5EF4-FFF2-40B4-BE49-F238E27FC236}">
                          <a16:creationId xmlns:a16="http://schemas.microsoft.com/office/drawing/2014/main" id="{0129F440-F967-458D-A86F-9E7D7B20C7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6" y="2314975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512" name="Graphic 511">
                      <a:extLst>
                        <a:ext uri="{FF2B5EF4-FFF2-40B4-BE49-F238E27FC236}">
                          <a16:creationId xmlns:a16="http://schemas.microsoft.com/office/drawing/2014/main" id="{18BCB700-0125-4B3E-A6DB-CDF5B43F54D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36560" y="2458559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502" name="Group 501">
                    <a:extLst>
                      <a:ext uri="{FF2B5EF4-FFF2-40B4-BE49-F238E27FC236}">
                        <a16:creationId xmlns:a16="http://schemas.microsoft.com/office/drawing/2014/main" id="{4204A05D-8E37-4907-BE36-814EBA1C5C81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415929"/>
                    <a:ext cx="267406" cy="267406"/>
                    <a:chOff x="1299518" y="1652608"/>
                    <a:chExt cx="591969" cy="591969"/>
                  </a:xfrm>
                </p:grpSpPr>
                <p:sp>
                  <p:nvSpPr>
                    <p:cNvPr id="509" name="Rounded Rectangle 110">
                      <a:extLst>
                        <a:ext uri="{FF2B5EF4-FFF2-40B4-BE49-F238E27FC236}">
                          <a16:creationId xmlns:a16="http://schemas.microsoft.com/office/drawing/2014/main" id="{995137E4-592E-47BC-B606-F298360BBE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518" y="165260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510" name="Graphic 509">
                      <a:extLst>
                        <a:ext uri="{FF2B5EF4-FFF2-40B4-BE49-F238E27FC236}">
                          <a16:creationId xmlns:a16="http://schemas.microsoft.com/office/drawing/2014/main" id="{0961BF6E-024A-4DB8-A1FA-57CFDF5D58D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61599" y="1719992"/>
                      <a:ext cx="2286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503" name="Group 502">
                    <a:extLst>
                      <a:ext uri="{FF2B5EF4-FFF2-40B4-BE49-F238E27FC236}">
                        <a16:creationId xmlns:a16="http://schemas.microsoft.com/office/drawing/2014/main" id="{4FC8E984-2051-4109-8DE1-55CA3BA23743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015740"/>
                    <a:ext cx="267406" cy="267406"/>
                    <a:chOff x="1292975" y="2979664"/>
                    <a:chExt cx="591969" cy="591969"/>
                  </a:xfrm>
                </p:grpSpPr>
                <p:sp>
                  <p:nvSpPr>
                    <p:cNvPr id="507" name="Rounded Rectangle 108">
                      <a:extLst>
                        <a:ext uri="{FF2B5EF4-FFF2-40B4-BE49-F238E27FC236}">
                          <a16:creationId xmlns:a16="http://schemas.microsoft.com/office/drawing/2014/main" id="{161B09E1-B1EB-45AA-BB85-7700D09891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2979664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508" name="Graphic 507">
                      <a:extLst>
                        <a:ext uri="{FF2B5EF4-FFF2-40B4-BE49-F238E27FC236}">
                          <a16:creationId xmlns:a16="http://schemas.microsoft.com/office/drawing/2014/main" id="{55484BFE-4A0B-4C17-AA52-3C28703E6DB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2909" y="3116898"/>
                      <a:ext cx="292100" cy="3175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504" name="Group 503">
                    <a:extLst>
                      <a:ext uri="{FF2B5EF4-FFF2-40B4-BE49-F238E27FC236}">
                        <a16:creationId xmlns:a16="http://schemas.microsoft.com/office/drawing/2014/main" id="{7B352357-18D5-46E2-B5B5-E64D25F3ABAF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315646"/>
                    <a:ext cx="267406" cy="267406"/>
                    <a:chOff x="1292975" y="3644353"/>
                    <a:chExt cx="591969" cy="591969"/>
                  </a:xfrm>
                </p:grpSpPr>
                <p:sp>
                  <p:nvSpPr>
                    <p:cNvPr id="505" name="Rounded Rectangle 106">
                      <a:extLst>
                        <a:ext uri="{FF2B5EF4-FFF2-40B4-BE49-F238E27FC236}">
                          <a16:creationId xmlns:a16="http://schemas.microsoft.com/office/drawing/2014/main" id="{1F42B362-426D-4F80-B5D9-74A5553AA6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364435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506" name="Graphic 505">
                      <a:extLst>
                        <a:ext uri="{FF2B5EF4-FFF2-40B4-BE49-F238E27FC236}">
                          <a16:creationId xmlns:a16="http://schemas.microsoft.com/office/drawing/2014/main" id="{04C93AA7-0F78-45F7-9CBE-66B9CDB252C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06409" y="3756187"/>
                      <a:ext cx="165100" cy="3683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475" name="Group 474">
                  <a:extLst>
                    <a:ext uri="{FF2B5EF4-FFF2-40B4-BE49-F238E27FC236}">
                      <a16:creationId xmlns:a16="http://schemas.microsoft.com/office/drawing/2014/main" id="{169CF8C4-CD41-4A5A-8967-0814881FD2D3}"/>
                    </a:ext>
                  </a:extLst>
                </p:cNvPr>
                <p:cNvGrpSpPr/>
                <p:nvPr/>
              </p:nvGrpSpPr>
              <p:grpSpPr>
                <a:xfrm>
                  <a:off x="9083894" y="2797689"/>
                  <a:ext cx="252730" cy="473366"/>
                  <a:chOff x="5880438" y="1443510"/>
                  <a:chExt cx="830783" cy="1483652"/>
                </a:xfrm>
              </p:grpSpPr>
              <p:sp>
                <p:nvSpPr>
                  <p:cNvPr id="493" name="Rounded Rectangle 84">
                    <a:extLst>
                      <a:ext uri="{FF2B5EF4-FFF2-40B4-BE49-F238E27FC236}">
                        <a16:creationId xmlns:a16="http://schemas.microsoft.com/office/drawing/2014/main" id="{F73FF669-FD79-4198-A2DE-1DBE57E4281F}"/>
                      </a:ext>
                    </a:extLst>
                  </p:cNvPr>
                  <p:cNvSpPr/>
                  <p:nvPr/>
                </p:nvSpPr>
                <p:spPr>
                  <a:xfrm>
                    <a:off x="5880438" y="1443510"/>
                    <a:ext cx="830783" cy="1483652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E877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494" name="Group 493">
                    <a:extLst>
                      <a:ext uri="{FF2B5EF4-FFF2-40B4-BE49-F238E27FC236}">
                        <a16:creationId xmlns:a16="http://schemas.microsoft.com/office/drawing/2014/main" id="{C8909712-6D6C-4852-9CAE-F42858DDEEAF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2220473"/>
                    <a:ext cx="591969" cy="591969"/>
                    <a:chOff x="5999846" y="2220473"/>
                    <a:chExt cx="591969" cy="591969"/>
                  </a:xfrm>
                </p:grpSpPr>
                <p:sp>
                  <p:nvSpPr>
                    <p:cNvPr id="498" name="Rounded Rectangle 89">
                      <a:extLst>
                        <a:ext uri="{FF2B5EF4-FFF2-40B4-BE49-F238E27FC236}">
                          <a16:creationId xmlns:a16="http://schemas.microsoft.com/office/drawing/2014/main" id="{70A5D964-53C8-4B91-A536-F5F44CAC7E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99" name="Graphic 498">
                      <a:extLst>
                        <a:ext uri="{FF2B5EF4-FFF2-40B4-BE49-F238E27FC236}">
                          <a16:creationId xmlns:a16="http://schemas.microsoft.com/office/drawing/2014/main" id="{524D741C-F668-46D6-9787-A5933B7CC96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7230" y="2368652"/>
                      <a:ext cx="457200" cy="2921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95" name="Group 494">
                    <a:extLst>
                      <a:ext uri="{FF2B5EF4-FFF2-40B4-BE49-F238E27FC236}">
                        <a16:creationId xmlns:a16="http://schemas.microsoft.com/office/drawing/2014/main" id="{AD31790F-12D3-42D5-95A3-1E1D16B6E01D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1556558"/>
                    <a:ext cx="591969" cy="591969"/>
                    <a:chOff x="5999846" y="1556558"/>
                    <a:chExt cx="591969" cy="591969"/>
                  </a:xfrm>
                </p:grpSpPr>
                <p:sp>
                  <p:nvSpPr>
                    <p:cNvPr id="496" name="Rounded Rectangle 87">
                      <a:extLst>
                        <a:ext uri="{FF2B5EF4-FFF2-40B4-BE49-F238E27FC236}">
                          <a16:creationId xmlns:a16="http://schemas.microsoft.com/office/drawing/2014/main" id="{0C947EC1-A0C3-451E-9655-B3C5C22AC8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97" name="Graphic 496">
                      <a:extLst>
                        <a:ext uri="{FF2B5EF4-FFF2-40B4-BE49-F238E27FC236}">
                          <a16:creationId xmlns:a16="http://schemas.microsoft.com/office/drawing/2014/main" id="{61338685-B9CF-4169-BD15-196B0F9569B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9780" y="1689071"/>
                      <a:ext cx="292100" cy="3429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476" name="Group 475">
                  <a:extLst>
                    <a:ext uri="{FF2B5EF4-FFF2-40B4-BE49-F238E27FC236}">
                      <a16:creationId xmlns:a16="http://schemas.microsoft.com/office/drawing/2014/main" id="{F1406A19-E70C-4BD6-9DCB-724C6B1FF555}"/>
                    </a:ext>
                  </a:extLst>
                </p:cNvPr>
                <p:cNvGrpSpPr/>
                <p:nvPr/>
              </p:nvGrpSpPr>
              <p:grpSpPr>
                <a:xfrm>
                  <a:off x="8753561" y="2797689"/>
                  <a:ext cx="252730" cy="897240"/>
                  <a:chOff x="4920876" y="661277"/>
                  <a:chExt cx="375284" cy="1270326"/>
                </a:xfrm>
              </p:grpSpPr>
              <p:grpSp>
                <p:nvGrpSpPr>
                  <p:cNvPr id="477" name="Group 476">
                    <a:extLst>
                      <a:ext uri="{FF2B5EF4-FFF2-40B4-BE49-F238E27FC236}">
                        <a16:creationId xmlns:a16="http://schemas.microsoft.com/office/drawing/2014/main" id="{47CA4004-66FF-43FB-900D-E6EC16D3008A}"/>
                      </a:ext>
                    </a:extLst>
                  </p:cNvPr>
                  <p:cNvGrpSpPr/>
                  <p:nvPr/>
                </p:nvGrpSpPr>
                <p:grpSpPr>
                  <a:xfrm>
                    <a:off x="4920876" y="661277"/>
                    <a:ext cx="375284" cy="1270326"/>
                    <a:chOff x="4920876" y="661277"/>
                    <a:chExt cx="375284" cy="1270326"/>
                  </a:xfrm>
                </p:grpSpPr>
                <p:grpSp>
                  <p:nvGrpSpPr>
                    <p:cNvPr id="481" name="Group 480">
                      <a:extLst>
                        <a:ext uri="{FF2B5EF4-FFF2-40B4-BE49-F238E27FC236}">
                          <a16:creationId xmlns:a16="http://schemas.microsoft.com/office/drawing/2014/main" id="{9B783529-0292-439E-A8CA-D9085A3BDB1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3521552" y="1443509"/>
                      <a:chExt cx="830783" cy="2812180"/>
                    </a:xfrm>
                  </p:grpSpPr>
                  <p:sp>
                    <p:nvSpPr>
                      <p:cNvPr id="485" name="Rounded Rectangle 91">
                        <a:extLst>
                          <a:ext uri="{FF2B5EF4-FFF2-40B4-BE49-F238E27FC236}">
                            <a16:creationId xmlns:a16="http://schemas.microsoft.com/office/drawing/2014/main" id="{EE076660-6D98-40A5-91DB-10C54D37562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1552" y="1443509"/>
                        <a:ext cx="830783" cy="2812180"/>
                      </a:xfrm>
                      <a:prstGeom prst="roundRect">
                        <a:avLst>
                          <a:gd name="adj" fmla="val 27970"/>
                        </a:avLst>
                      </a:prstGeom>
                      <a:solidFill>
                        <a:srgbClr val="78BE2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86" name="Graphic 485">
                        <a:extLst>
                          <a:ext uri="{FF2B5EF4-FFF2-40B4-BE49-F238E27FC236}">
                            <a16:creationId xmlns:a16="http://schemas.microsoft.com/office/drawing/2014/main" id="{E568884A-AF56-4163-BDE6-AB54DFB38B1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78194" y="3043536"/>
                        <a:ext cx="317500" cy="2793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487" name="Group 486">
                        <a:extLst>
                          <a:ext uri="{FF2B5EF4-FFF2-40B4-BE49-F238E27FC236}">
                            <a16:creationId xmlns:a16="http://schemas.microsoft.com/office/drawing/2014/main" id="{2E9845E4-62BE-4513-80FD-280D240B455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2220473"/>
                        <a:ext cx="591969" cy="591969"/>
                        <a:chOff x="3634610" y="2220473"/>
                        <a:chExt cx="591969" cy="591969"/>
                      </a:xfrm>
                    </p:grpSpPr>
                    <p:sp>
                      <p:nvSpPr>
                        <p:cNvPr id="491" name="Rounded Rectangle 97">
                          <a:extLst>
                            <a:ext uri="{FF2B5EF4-FFF2-40B4-BE49-F238E27FC236}">
                              <a16:creationId xmlns:a16="http://schemas.microsoft.com/office/drawing/2014/main" id="{937880EA-F15C-4540-B5F5-C9A08359161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2220473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492" name="Graphic 491">
                          <a:extLst>
                            <a:ext uri="{FF2B5EF4-FFF2-40B4-BE49-F238E27FC236}">
                              <a16:creationId xmlns:a16="http://schemas.microsoft.com/office/drawing/2014/main" id="{19D9EBF5-B447-4B6E-8BE0-612C7853DC81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>
                          <a:extLst>
                            <a:ext uri="{96DAC541-7B7A-43D3-8B79-37D633B846F1}">
                              <asvg:svgBlip xmlns:asvg="http://schemas.microsoft.com/office/drawing/2016/SVG/main" r:embed="rId18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2364057"/>
                          <a:ext cx="355600" cy="3048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488" name="Group 487">
                        <a:extLst>
                          <a:ext uri="{FF2B5EF4-FFF2-40B4-BE49-F238E27FC236}">
                            <a16:creationId xmlns:a16="http://schemas.microsoft.com/office/drawing/2014/main" id="{3B0DB41C-D969-47FD-8890-02A7B2C7850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1556558"/>
                        <a:ext cx="591969" cy="591969"/>
                        <a:chOff x="3634610" y="1556558"/>
                        <a:chExt cx="591969" cy="591969"/>
                      </a:xfrm>
                    </p:grpSpPr>
                    <p:sp>
                      <p:nvSpPr>
                        <p:cNvPr id="489" name="Rounded Rectangle 95">
                          <a:extLst>
                            <a:ext uri="{FF2B5EF4-FFF2-40B4-BE49-F238E27FC236}">
                              <a16:creationId xmlns:a16="http://schemas.microsoft.com/office/drawing/2014/main" id="{1F0E6990-E71B-4472-A055-BB5BEFB58ED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1556558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490" name="Graphic 489">
                          <a:extLst>
                            <a:ext uri="{FF2B5EF4-FFF2-40B4-BE49-F238E27FC236}">
                              <a16:creationId xmlns:a16="http://schemas.microsoft.com/office/drawing/2014/main" id="{379D8992-05DC-477C-83A2-0DF694F26BC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>
                          <a:extLs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97244" y="1719192"/>
                          <a:ext cx="266700" cy="2667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482" name="Group 481">
                      <a:extLst>
                        <a:ext uri="{FF2B5EF4-FFF2-40B4-BE49-F238E27FC236}">
                          <a16:creationId xmlns:a16="http://schemas.microsoft.com/office/drawing/2014/main" id="{BB24CFBA-9F33-4D33-BA16-A08A8A24D9E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8" y="1612062"/>
                      <a:ext cx="267126" cy="267126"/>
                      <a:chOff x="3634610" y="3550625"/>
                      <a:chExt cx="591969" cy="591969"/>
                    </a:xfrm>
                  </p:grpSpPr>
                  <p:sp>
                    <p:nvSpPr>
                      <p:cNvPr id="483" name="Rounded Rectangle 121">
                        <a:extLst>
                          <a:ext uri="{FF2B5EF4-FFF2-40B4-BE49-F238E27FC236}">
                            <a16:creationId xmlns:a16="http://schemas.microsoft.com/office/drawing/2014/main" id="{03CB0AF8-CB5A-4F85-8D14-3BEFC8825CB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355062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84" name="Graphic 483">
                        <a:extLst>
                          <a:ext uri="{FF2B5EF4-FFF2-40B4-BE49-F238E27FC236}">
                            <a16:creationId xmlns:a16="http://schemas.microsoft.com/office/drawing/2014/main" id="{D9852FBE-6A8C-49C2-9CA5-D3260FBE009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67737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478" name="Group 477">
                    <a:extLst>
                      <a:ext uri="{FF2B5EF4-FFF2-40B4-BE49-F238E27FC236}">
                        <a16:creationId xmlns:a16="http://schemas.microsoft.com/office/drawing/2014/main" id="{0554EE3C-D931-4A8E-BDCF-D4CEC377C7EA}"/>
                      </a:ext>
                    </a:extLst>
                  </p:cNvPr>
                  <p:cNvGrpSpPr/>
                  <p:nvPr/>
                </p:nvGrpSpPr>
                <p:grpSpPr>
                  <a:xfrm>
                    <a:off x="4971947" y="1312435"/>
                    <a:ext cx="267126" cy="267126"/>
                    <a:chOff x="3634610" y="2884388"/>
                    <a:chExt cx="591969" cy="591969"/>
                  </a:xfrm>
                </p:grpSpPr>
                <p:sp>
                  <p:nvSpPr>
                    <p:cNvPr id="479" name="Rounded Rectangle 124">
                      <a:extLst>
                        <a:ext uri="{FF2B5EF4-FFF2-40B4-BE49-F238E27FC236}">
                          <a16:creationId xmlns:a16="http://schemas.microsoft.com/office/drawing/2014/main" id="{7641FCB9-8E68-4000-BB65-DACF26C711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88438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80" name="Graphic 479">
                      <a:extLst>
                        <a:ext uri="{FF2B5EF4-FFF2-40B4-BE49-F238E27FC236}">
                          <a16:creationId xmlns:a16="http://schemas.microsoft.com/office/drawing/2014/main" id="{DFFAE809-B96A-4117-B6A9-05D5E7E732E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3034322"/>
                      <a:ext cx="342900" cy="3048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4FF7EEB-8973-412F-9AB7-AF8A1C73DCAB}"/>
                </a:ext>
              </a:extLst>
            </p:cNvPr>
            <p:cNvGrpSpPr/>
            <p:nvPr/>
          </p:nvGrpSpPr>
          <p:grpSpPr>
            <a:xfrm>
              <a:off x="6688886" y="5425691"/>
              <a:ext cx="685800" cy="685800"/>
              <a:chOff x="3388326" y="2144489"/>
              <a:chExt cx="685800" cy="685800"/>
            </a:xfrm>
          </p:grpSpPr>
          <p:sp>
            <p:nvSpPr>
              <p:cNvPr id="431" name="Oval 430">
                <a:extLst>
                  <a:ext uri="{FF2B5EF4-FFF2-40B4-BE49-F238E27FC236}">
                    <a16:creationId xmlns:a16="http://schemas.microsoft.com/office/drawing/2014/main" id="{E88F19B3-9819-4032-9094-ACDA648D08DF}"/>
                  </a:ext>
                </a:extLst>
              </p:cNvPr>
              <p:cNvSpPr/>
              <p:nvPr/>
            </p:nvSpPr>
            <p:spPr>
              <a:xfrm>
                <a:off x="3388326" y="2144489"/>
                <a:ext cx="685800" cy="6858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432" name="Group 431">
                <a:extLst>
                  <a:ext uri="{FF2B5EF4-FFF2-40B4-BE49-F238E27FC236}">
                    <a16:creationId xmlns:a16="http://schemas.microsoft.com/office/drawing/2014/main" id="{80B02322-E25B-444A-815F-6C756205AD6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98509" y="2258789"/>
                <a:ext cx="465435" cy="457200"/>
                <a:chOff x="8423228" y="2797689"/>
                <a:chExt cx="913396" cy="897240"/>
              </a:xfrm>
            </p:grpSpPr>
            <p:grpSp>
              <p:nvGrpSpPr>
                <p:cNvPr id="433" name="Group 432">
                  <a:extLst>
                    <a:ext uri="{FF2B5EF4-FFF2-40B4-BE49-F238E27FC236}">
                      <a16:creationId xmlns:a16="http://schemas.microsoft.com/office/drawing/2014/main" id="{BC52D0E8-87B9-4785-AA89-F11E519AAF9A}"/>
                    </a:ext>
                  </a:extLst>
                </p:cNvPr>
                <p:cNvGrpSpPr/>
                <p:nvPr/>
              </p:nvGrpSpPr>
              <p:grpSpPr>
                <a:xfrm>
                  <a:off x="8423228" y="2797689"/>
                  <a:ext cx="252730" cy="897240"/>
                  <a:chOff x="9495861" y="4364862"/>
                  <a:chExt cx="375284" cy="1270326"/>
                </a:xfrm>
              </p:grpSpPr>
              <p:sp>
                <p:nvSpPr>
                  <p:cNvPr id="459" name="Rounded Rectangle 101">
                    <a:extLst>
                      <a:ext uri="{FF2B5EF4-FFF2-40B4-BE49-F238E27FC236}">
                        <a16:creationId xmlns:a16="http://schemas.microsoft.com/office/drawing/2014/main" id="{487FA1EC-3637-4CCE-92DE-EFA472420C72}"/>
                      </a:ext>
                    </a:extLst>
                  </p:cNvPr>
                  <p:cNvSpPr/>
                  <p:nvPr/>
                </p:nvSpPr>
                <p:spPr>
                  <a:xfrm>
                    <a:off x="9495861" y="4364862"/>
                    <a:ext cx="375284" cy="1270326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00AFD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460" name="Group 459">
                    <a:extLst>
                      <a:ext uri="{FF2B5EF4-FFF2-40B4-BE49-F238E27FC236}">
                        <a16:creationId xmlns:a16="http://schemas.microsoft.com/office/drawing/2014/main" id="{C7A8A3AA-77A2-45F4-A391-05EDE22DA8C2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715835"/>
                    <a:ext cx="267406" cy="267406"/>
                    <a:chOff x="1292976" y="2314975"/>
                    <a:chExt cx="591969" cy="591969"/>
                  </a:xfrm>
                </p:grpSpPr>
                <p:sp>
                  <p:nvSpPr>
                    <p:cNvPr id="470" name="Rounded Rectangle 112">
                      <a:extLst>
                        <a:ext uri="{FF2B5EF4-FFF2-40B4-BE49-F238E27FC236}">
                          <a16:creationId xmlns:a16="http://schemas.microsoft.com/office/drawing/2014/main" id="{2BE945CF-0D43-4171-B0D9-4B8A2B22A2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6" y="2314975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71" name="Graphic 470">
                      <a:extLst>
                        <a:ext uri="{FF2B5EF4-FFF2-40B4-BE49-F238E27FC236}">
                          <a16:creationId xmlns:a16="http://schemas.microsoft.com/office/drawing/2014/main" id="{D50B2451-3155-4155-8DA7-E9B00F88C84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36560" y="2458559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61" name="Group 460">
                    <a:extLst>
                      <a:ext uri="{FF2B5EF4-FFF2-40B4-BE49-F238E27FC236}">
                        <a16:creationId xmlns:a16="http://schemas.microsoft.com/office/drawing/2014/main" id="{CDB8533B-F771-4E50-BE48-F4471035CBC3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415929"/>
                    <a:ext cx="267406" cy="267406"/>
                    <a:chOff x="1299518" y="1652608"/>
                    <a:chExt cx="591969" cy="591969"/>
                  </a:xfrm>
                </p:grpSpPr>
                <p:sp>
                  <p:nvSpPr>
                    <p:cNvPr id="468" name="Rounded Rectangle 110">
                      <a:extLst>
                        <a:ext uri="{FF2B5EF4-FFF2-40B4-BE49-F238E27FC236}">
                          <a16:creationId xmlns:a16="http://schemas.microsoft.com/office/drawing/2014/main" id="{5D35B1C8-D4B7-46AA-8709-97574D409D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518" y="165260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69" name="Graphic 468">
                      <a:extLst>
                        <a:ext uri="{FF2B5EF4-FFF2-40B4-BE49-F238E27FC236}">
                          <a16:creationId xmlns:a16="http://schemas.microsoft.com/office/drawing/2014/main" id="{A4326FE0-9754-4598-8AE4-64AD625A62B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61599" y="1719992"/>
                      <a:ext cx="2286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62" name="Group 461">
                    <a:extLst>
                      <a:ext uri="{FF2B5EF4-FFF2-40B4-BE49-F238E27FC236}">
                        <a16:creationId xmlns:a16="http://schemas.microsoft.com/office/drawing/2014/main" id="{9441B778-9AA9-4AC0-9FEB-1151CFB38632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015740"/>
                    <a:ext cx="267406" cy="267406"/>
                    <a:chOff x="1292975" y="2979664"/>
                    <a:chExt cx="591969" cy="591969"/>
                  </a:xfrm>
                </p:grpSpPr>
                <p:sp>
                  <p:nvSpPr>
                    <p:cNvPr id="466" name="Rounded Rectangle 108">
                      <a:extLst>
                        <a:ext uri="{FF2B5EF4-FFF2-40B4-BE49-F238E27FC236}">
                          <a16:creationId xmlns:a16="http://schemas.microsoft.com/office/drawing/2014/main" id="{C7A533D4-AC8F-455D-9B6F-108CA3AFC4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2979664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67" name="Graphic 466">
                      <a:extLst>
                        <a:ext uri="{FF2B5EF4-FFF2-40B4-BE49-F238E27FC236}">
                          <a16:creationId xmlns:a16="http://schemas.microsoft.com/office/drawing/2014/main" id="{09B1E8D2-02CA-4E13-9CA8-C9995E4863D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2909" y="3116898"/>
                      <a:ext cx="292100" cy="3175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63" name="Group 462">
                    <a:extLst>
                      <a:ext uri="{FF2B5EF4-FFF2-40B4-BE49-F238E27FC236}">
                        <a16:creationId xmlns:a16="http://schemas.microsoft.com/office/drawing/2014/main" id="{F01108E1-003A-4A78-B953-B3A1E41CF936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315646"/>
                    <a:ext cx="267406" cy="267406"/>
                    <a:chOff x="1292975" y="3644353"/>
                    <a:chExt cx="591969" cy="591969"/>
                  </a:xfrm>
                </p:grpSpPr>
                <p:sp>
                  <p:nvSpPr>
                    <p:cNvPr id="464" name="Rounded Rectangle 106">
                      <a:extLst>
                        <a:ext uri="{FF2B5EF4-FFF2-40B4-BE49-F238E27FC236}">
                          <a16:creationId xmlns:a16="http://schemas.microsoft.com/office/drawing/2014/main" id="{4CA3F7CF-0ACD-4934-A85E-A4BB0FFB37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364435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65" name="Graphic 464">
                      <a:extLst>
                        <a:ext uri="{FF2B5EF4-FFF2-40B4-BE49-F238E27FC236}">
                          <a16:creationId xmlns:a16="http://schemas.microsoft.com/office/drawing/2014/main" id="{CCDD436E-DE14-48D0-B7E5-15A6FB5CAA1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06409" y="3756187"/>
                      <a:ext cx="165100" cy="3683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434" name="Group 433">
                  <a:extLst>
                    <a:ext uri="{FF2B5EF4-FFF2-40B4-BE49-F238E27FC236}">
                      <a16:creationId xmlns:a16="http://schemas.microsoft.com/office/drawing/2014/main" id="{B6DE1268-EF87-4D7E-AA09-7545E68F1F73}"/>
                    </a:ext>
                  </a:extLst>
                </p:cNvPr>
                <p:cNvGrpSpPr/>
                <p:nvPr/>
              </p:nvGrpSpPr>
              <p:grpSpPr>
                <a:xfrm>
                  <a:off x="9083894" y="2797689"/>
                  <a:ext cx="252730" cy="473366"/>
                  <a:chOff x="5880438" y="1443510"/>
                  <a:chExt cx="830783" cy="1483652"/>
                </a:xfrm>
              </p:grpSpPr>
              <p:sp>
                <p:nvSpPr>
                  <p:cNvPr id="452" name="Rounded Rectangle 84">
                    <a:extLst>
                      <a:ext uri="{FF2B5EF4-FFF2-40B4-BE49-F238E27FC236}">
                        <a16:creationId xmlns:a16="http://schemas.microsoft.com/office/drawing/2014/main" id="{C670EE4F-7D24-4D00-B188-2B6EA0CBA196}"/>
                      </a:ext>
                    </a:extLst>
                  </p:cNvPr>
                  <p:cNvSpPr/>
                  <p:nvPr/>
                </p:nvSpPr>
                <p:spPr>
                  <a:xfrm>
                    <a:off x="5880438" y="1443510"/>
                    <a:ext cx="830783" cy="1483652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E877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453" name="Group 452">
                    <a:extLst>
                      <a:ext uri="{FF2B5EF4-FFF2-40B4-BE49-F238E27FC236}">
                        <a16:creationId xmlns:a16="http://schemas.microsoft.com/office/drawing/2014/main" id="{E59D8CF6-0FE4-4632-A0FF-46D22E1B7598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2220473"/>
                    <a:ext cx="591969" cy="591969"/>
                    <a:chOff x="5999846" y="2220473"/>
                    <a:chExt cx="591969" cy="591969"/>
                  </a:xfrm>
                </p:grpSpPr>
                <p:sp>
                  <p:nvSpPr>
                    <p:cNvPr id="457" name="Rounded Rectangle 89">
                      <a:extLst>
                        <a:ext uri="{FF2B5EF4-FFF2-40B4-BE49-F238E27FC236}">
                          <a16:creationId xmlns:a16="http://schemas.microsoft.com/office/drawing/2014/main" id="{75630227-3AB7-474C-8440-E4406E96E02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58" name="Graphic 457">
                      <a:extLst>
                        <a:ext uri="{FF2B5EF4-FFF2-40B4-BE49-F238E27FC236}">
                          <a16:creationId xmlns:a16="http://schemas.microsoft.com/office/drawing/2014/main" id="{D92D8D15-389A-48C0-B825-ABCFDAE5A74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7230" y="2368652"/>
                      <a:ext cx="457200" cy="2921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54" name="Group 453">
                    <a:extLst>
                      <a:ext uri="{FF2B5EF4-FFF2-40B4-BE49-F238E27FC236}">
                        <a16:creationId xmlns:a16="http://schemas.microsoft.com/office/drawing/2014/main" id="{36384928-B5E3-476D-B7C7-1E8AF1018406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1556558"/>
                    <a:ext cx="591969" cy="591969"/>
                    <a:chOff x="5999846" y="1556558"/>
                    <a:chExt cx="591969" cy="591969"/>
                  </a:xfrm>
                </p:grpSpPr>
                <p:sp>
                  <p:nvSpPr>
                    <p:cNvPr id="455" name="Rounded Rectangle 87">
                      <a:extLst>
                        <a:ext uri="{FF2B5EF4-FFF2-40B4-BE49-F238E27FC236}">
                          <a16:creationId xmlns:a16="http://schemas.microsoft.com/office/drawing/2014/main" id="{8DC603B6-1584-4B4B-BBA5-095EC4326A9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56" name="Graphic 455">
                      <a:extLst>
                        <a:ext uri="{FF2B5EF4-FFF2-40B4-BE49-F238E27FC236}">
                          <a16:creationId xmlns:a16="http://schemas.microsoft.com/office/drawing/2014/main" id="{C0D12B02-14A5-4E22-ABDE-8C2A8742DD7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9780" y="1689071"/>
                      <a:ext cx="292100" cy="3429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435" name="Group 434">
                  <a:extLst>
                    <a:ext uri="{FF2B5EF4-FFF2-40B4-BE49-F238E27FC236}">
                      <a16:creationId xmlns:a16="http://schemas.microsoft.com/office/drawing/2014/main" id="{64805E6F-9AB6-498E-92E8-73D19C3FBF76}"/>
                    </a:ext>
                  </a:extLst>
                </p:cNvPr>
                <p:cNvGrpSpPr/>
                <p:nvPr/>
              </p:nvGrpSpPr>
              <p:grpSpPr>
                <a:xfrm>
                  <a:off x="8753561" y="2797689"/>
                  <a:ext cx="252730" cy="897240"/>
                  <a:chOff x="4920876" y="661277"/>
                  <a:chExt cx="375284" cy="1270326"/>
                </a:xfrm>
              </p:grpSpPr>
              <p:grpSp>
                <p:nvGrpSpPr>
                  <p:cNvPr id="436" name="Group 435">
                    <a:extLst>
                      <a:ext uri="{FF2B5EF4-FFF2-40B4-BE49-F238E27FC236}">
                        <a16:creationId xmlns:a16="http://schemas.microsoft.com/office/drawing/2014/main" id="{438C2158-5880-4819-928C-BC2AC39A7248}"/>
                      </a:ext>
                    </a:extLst>
                  </p:cNvPr>
                  <p:cNvGrpSpPr/>
                  <p:nvPr/>
                </p:nvGrpSpPr>
                <p:grpSpPr>
                  <a:xfrm>
                    <a:off x="4920876" y="661277"/>
                    <a:ext cx="375284" cy="1270326"/>
                    <a:chOff x="4920876" y="661277"/>
                    <a:chExt cx="375284" cy="1270326"/>
                  </a:xfrm>
                </p:grpSpPr>
                <p:grpSp>
                  <p:nvGrpSpPr>
                    <p:cNvPr id="440" name="Group 439">
                      <a:extLst>
                        <a:ext uri="{FF2B5EF4-FFF2-40B4-BE49-F238E27FC236}">
                          <a16:creationId xmlns:a16="http://schemas.microsoft.com/office/drawing/2014/main" id="{C9549DFD-E17C-4669-A69C-FF7FE70C65A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3521552" y="1443509"/>
                      <a:chExt cx="830783" cy="2812180"/>
                    </a:xfrm>
                  </p:grpSpPr>
                  <p:sp>
                    <p:nvSpPr>
                      <p:cNvPr id="444" name="Rounded Rectangle 91">
                        <a:extLst>
                          <a:ext uri="{FF2B5EF4-FFF2-40B4-BE49-F238E27FC236}">
                            <a16:creationId xmlns:a16="http://schemas.microsoft.com/office/drawing/2014/main" id="{387B7CFD-E148-4B51-B61F-5574ADABE5E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1552" y="1443509"/>
                        <a:ext cx="830783" cy="2812180"/>
                      </a:xfrm>
                      <a:prstGeom prst="roundRect">
                        <a:avLst>
                          <a:gd name="adj" fmla="val 27970"/>
                        </a:avLst>
                      </a:prstGeom>
                      <a:solidFill>
                        <a:srgbClr val="78BE2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45" name="Graphic 444">
                        <a:extLst>
                          <a:ext uri="{FF2B5EF4-FFF2-40B4-BE49-F238E27FC236}">
                            <a16:creationId xmlns:a16="http://schemas.microsoft.com/office/drawing/2014/main" id="{7938A0B9-55A6-4962-97DF-F79885EE587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78194" y="3043536"/>
                        <a:ext cx="317500" cy="2793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446" name="Group 445">
                        <a:extLst>
                          <a:ext uri="{FF2B5EF4-FFF2-40B4-BE49-F238E27FC236}">
                            <a16:creationId xmlns:a16="http://schemas.microsoft.com/office/drawing/2014/main" id="{9F9A4EFA-8D3D-458F-A9B3-BC5B10271F0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2220473"/>
                        <a:ext cx="591969" cy="591969"/>
                        <a:chOff x="3634610" y="2220473"/>
                        <a:chExt cx="591969" cy="591969"/>
                      </a:xfrm>
                    </p:grpSpPr>
                    <p:sp>
                      <p:nvSpPr>
                        <p:cNvPr id="450" name="Rounded Rectangle 97">
                          <a:extLst>
                            <a:ext uri="{FF2B5EF4-FFF2-40B4-BE49-F238E27FC236}">
                              <a16:creationId xmlns:a16="http://schemas.microsoft.com/office/drawing/2014/main" id="{EDA94A62-F10C-4B87-B8C2-D4A98BE38DA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2220473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451" name="Graphic 450">
                          <a:extLst>
                            <a:ext uri="{FF2B5EF4-FFF2-40B4-BE49-F238E27FC236}">
                              <a16:creationId xmlns:a16="http://schemas.microsoft.com/office/drawing/2014/main" id="{33719390-1EB4-4CD5-8E02-37727C358386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>
                          <a:extLst>
                            <a:ext uri="{96DAC541-7B7A-43D3-8B79-37D633B846F1}">
                              <asvg:svgBlip xmlns:asvg="http://schemas.microsoft.com/office/drawing/2016/SVG/main" r:embed="rId18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2364057"/>
                          <a:ext cx="355600" cy="3048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447" name="Group 446">
                        <a:extLst>
                          <a:ext uri="{FF2B5EF4-FFF2-40B4-BE49-F238E27FC236}">
                            <a16:creationId xmlns:a16="http://schemas.microsoft.com/office/drawing/2014/main" id="{46DEF80C-2C61-4944-909E-A2C5F0423C9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1556558"/>
                        <a:ext cx="591969" cy="591969"/>
                        <a:chOff x="3634610" y="1556558"/>
                        <a:chExt cx="591969" cy="591969"/>
                      </a:xfrm>
                    </p:grpSpPr>
                    <p:sp>
                      <p:nvSpPr>
                        <p:cNvPr id="448" name="Rounded Rectangle 95">
                          <a:extLst>
                            <a:ext uri="{FF2B5EF4-FFF2-40B4-BE49-F238E27FC236}">
                              <a16:creationId xmlns:a16="http://schemas.microsoft.com/office/drawing/2014/main" id="{0B1343DE-6ED2-4886-AB44-2DAD427C254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1556558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449" name="Graphic 448">
                          <a:extLst>
                            <a:ext uri="{FF2B5EF4-FFF2-40B4-BE49-F238E27FC236}">
                              <a16:creationId xmlns:a16="http://schemas.microsoft.com/office/drawing/2014/main" id="{9529EE35-0CA8-4F75-8D4D-A417E52B1EA7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>
                          <a:extLs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97244" y="1719192"/>
                          <a:ext cx="266700" cy="2667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441" name="Group 440">
                      <a:extLst>
                        <a:ext uri="{FF2B5EF4-FFF2-40B4-BE49-F238E27FC236}">
                          <a16:creationId xmlns:a16="http://schemas.microsoft.com/office/drawing/2014/main" id="{780373D6-BE74-4462-A9C0-94417A54812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8" y="1612062"/>
                      <a:ext cx="267126" cy="267126"/>
                      <a:chOff x="3634610" y="3550625"/>
                      <a:chExt cx="591969" cy="591969"/>
                    </a:xfrm>
                  </p:grpSpPr>
                  <p:sp>
                    <p:nvSpPr>
                      <p:cNvPr id="442" name="Rounded Rectangle 121">
                        <a:extLst>
                          <a:ext uri="{FF2B5EF4-FFF2-40B4-BE49-F238E27FC236}">
                            <a16:creationId xmlns:a16="http://schemas.microsoft.com/office/drawing/2014/main" id="{AB606F4E-A019-40F8-85C9-A99BBF40F63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355062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43" name="Graphic 442">
                        <a:extLst>
                          <a:ext uri="{FF2B5EF4-FFF2-40B4-BE49-F238E27FC236}">
                            <a16:creationId xmlns:a16="http://schemas.microsoft.com/office/drawing/2014/main" id="{DB95531A-DF7D-4176-B45A-AD2C6AD2E66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67737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437" name="Group 436">
                    <a:extLst>
                      <a:ext uri="{FF2B5EF4-FFF2-40B4-BE49-F238E27FC236}">
                        <a16:creationId xmlns:a16="http://schemas.microsoft.com/office/drawing/2014/main" id="{2B07EA89-D9BE-40B3-AC3D-D6F3F6099F97}"/>
                      </a:ext>
                    </a:extLst>
                  </p:cNvPr>
                  <p:cNvGrpSpPr/>
                  <p:nvPr/>
                </p:nvGrpSpPr>
                <p:grpSpPr>
                  <a:xfrm>
                    <a:off x="4971947" y="1312435"/>
                    <a:ext cx="267126" cy="267126"/>
                    <a:chOff x="3634610" y="2884388"/>
                    <a:chExt cx="591969" cy="591969"/>
                  </a:xfrm>
                </p:grpSpPr>
                <p:sp>
                  <p:nvSpPr>
                    <p:cNvPr id="438" name="Rounded Rectangle 124">
                      <a:extLst>
                        <a:ext uri="{FF2B5EF4-FFF2-40B4-BE49-F238E27FC236}">
                          <a16:creationId xmlns:a16="http://schemas.microsoft.com/office/drawing/2014/main" id="{4D3726C9-AACA-4733-8092-0216ACCD65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88438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39" name="Graphic 438">
                      <a:extLst>
                        <a:ext uri="{FF2B5EF4-FFF2-40B4-BE49-F238E27FC236}">
                          <a16:creationId xmlns:a16="http://schemas.microsoft.com/office/drawing/2014/main" id="{2E0E6694-F5D7-4E12-9698-C43B68AC93D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3034322"/>
                      <a:ext cx="342900" cy="3048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87C5D76-5F5B-4315-A7A5-99D6F76509D5}"/>
                </a:ext>
              </a:extLst>
            </p:cNvPr>
            <p:cNvGrpSpPr/>
            <p:nvPr/>
          </p:nvGrpSpPr>
          <p:grpSpPr>
            <a:xfrm>
              <a:off x="7979415" y="2138689"/>
              <a:ext cx="685800" cy="685800"/>
              <a:chOff x="3388326" y="2144489"/>
              <a:chExt cx="685800" cy="685800"/>
            </a:xfrm>
          </p:grpSpPr>
          <p:sp>
            <p:nvSpPr>
              <p:cNvPr id="390" name="Oval 389">
                <a:extLst>
                  <a:ext uri="{FF2B5EF4-FFF2-40B4-BE49-F238E27FC236}">
                    <a16:creationId xmlns:a16="http://schemas.microsoft.com/office/drawing/2014/main" id="{DA95EDAA-2DB6-40CF-86D1-4103DF730D08}"/>
                  </a:ext>
                </a:extLst>
              </p:cNvPr>
              <p:cNvSpPr/>
              <p:nvPr/>
            </p:nvSpPr>
            <p:spPr>
              <a:xfrm>
                <a:off x="3388326" y="2144489"/>
                <a:ext cx="685800" cy="6858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391" name="Group 390">
                <a:extLst>
                  <a:ext uri="{FF2B5EF4-FFF2-40B4-BE49-F238E27FC236}">
                    <a16:creationId xmlns:a16="http://schemas.microsoft.com/office/drawing/2014/main" id="{AD92B40A-A541-4069-8D3D-C0D25C36598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98509" y="2258789"/>
                <a:ext cx="465435" cy="457200"/>
                <a:chOff x="8423228" y="2797689"/>
                <a:chExt cx="913396" cy="897240"/>
              </a:xfrm>
            </p:grpSpPr>
            <p:grpSp>
              <p:nvGrpSpPr>
                <p:cNvPr id="392" name="Group 391">
                  <a:extLst>
                    <a:ext uri="{FF2B5EF4-FFF2-40B4-BE49-F238E27FC236}">
                      <a16:creationId xmlns:a16="http://schemas.microsoft.com/office/drawing/2014/main" id="{A5A79DF0-3125-427C-BA44-0C8FEFCC82CC}"/>
                    </a:ext>
                  </a:extLst>
                </p:cNvPr>
                <p:cNvGrpSpPr/>
                <p:nvPr/>
              </p:nvGrpSpPr>
              <p:grpSpPr>
                <a:xfrm>
                  <a:off x="8423228" y="2797689"/>
                  <a:ext cx="252730" cy="897240"/>
                  <a:chOff x="9495861" y="4364862"/>
                  <a:chExt cx="375284" cy="1270326"/>
                </a:xfrm>
              </p:grpSpPr>
              <p:sp>
                <p:nvSpPr>
                  <p:cNvPr id="418" name="Rounded Rectangle 101">
                    <a:extLst>
                      <a:ext uri="{FF2B5EF4-FFF2-40B4-BE49-F238E27FC236}">
                        <a16:creationId xmlns:a16="http://schemas.microsoft.com/office/drawing/2014/main" id="{2C4DC978-47E4-4870-9241-EE83508E02E0}"/>
                      </a:ext>
                    </a:extLst>
                  </p:cNvPr>
                  <p:cNvSpPr/>
                  <p:nvPr/>
                </p:nvSpPr>
                <p:spPr>
                  <a:xfrm>
                    <a:off x="9495861" y="4364862"/>
                    <a:ext cx="375284" cy="1270326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00AFD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419" name="Group 418">
                    <a:extLst>
                      <a:ext uri="{FF2B5EF4-FFF2-40B4-BE49-F238E27FC236}">
                        <a16:creationId xmlns:a16="http://schemas.microsoft.com/office/drawing/2014/main" id="{57738F09-4346-4290-B737-6ADB469C5AAE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715835"/>
                    <a:ext cx="267406" cy="267406"/>
                    <a:chOff x="1292976" y="2314975"/>
                    <a:chExt cx="591969" cy="591969"/>
                  </a:xfrm>
                </p:grpSpPr>
                <p:sp>
                  <p:nvSpPr>
                    <p:cNvPr id="429" name="Rounded Rectangle 112">
                      <a:extLst>
                        <a:ext uri="{FF2B5EF4-FFF2-40B4-BE49-F238E27FC236}">
                          <a16:creationId xmlns:a16="http://schemas.microsoft.com/office/drawing/2014/main" id="{66E1C1B4-7D76-4437-83E5-179CF6A9EBF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6" y="2314975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30" name="Graphic 429">
                      <a:extLst>
                        <a:ext uri="{FF2B5EF4-FFF2-40B4-BE49-F238E27FC236}">
                          <a16:creationId xmlns:a16="http://schemas.microsoft.com/office/drawing/2014/main" id="{551F405C-7E9C-4FD3-873D-53CC4DD7638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36560" y="2458559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20" name="Group 419">
                    <a:extLst>
                      <a:ext uri="{FF2B5EF4-FFF2-40B4-BE49-F238E27FC236}">
                        <a16:creationId xmlns:a16="http://schemas.microsoft.com/office/drawing/2014/main" id="{6707C6AE-D89E-40B7-B016-6F5BD74DE704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415929"/>
                    <a:ext cx="267406" cy="267406"/>
                    <a:chOff x="1299518" y="1652608"/>
                    <a:chExt cx="591969" cy="591969"/>
                  </a:xfrm>
                </p:grpSpPr>
                <p:sp>
                  <p:nvSpPr>
                    <p:cNvPr id="427" name="Rounded Rectangle 110">
                      <a:extLst>
                        <a:ext uri="{FF2B5EF4-FFF2-40B4-BE49-F238E27FC236}">
                          <a16:creationId xmlns:a16="http://schemas.microsoft.com/office/drawing/2014/main" id="{AC7E7610-18DA-449D-B801-67774165AE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518" y="165260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28" name="Graphic 427">
                      <a:extLst>
                        <a:ext uri="{FF2B5EF4-FFF2-40B4-BE49-F238E27FC236}">
                          <a16:creationId xmlns:a16="http://schemas.microsoft.com/office/drawing/2014/main" id="{C78BAE95-62B4-4560-A8B7-0C045B4B47E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61599" y="1719992"/>
                      <a:ext cx="2286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21" name="Group 420">
                    <a:extLst>
                      <a:ext uri="{FF2B5EF4-FFF2-40B4-BE49-F238E27FC236}">
                        <a16:creationId xmlns:a16="http://schemas.microsoft.com/office/drawing/2014/main" id="{FEA400B3-9FBE-4C3A-AD40-EED906629300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015740"/>
                    <a:ext cx="267406" cy="267406"/>
                    <a:chOff x="1292975" y="2979664"/>
                    <a:chExt cx="591969" cy="591969"/>
                  </a:xfrm>
                </p:grpSpPr>
                <p:sp>
                  <p:nvSpPr>
                    <p:cNvPr id="425" name="Rounded Rectangle 108">
                      <a:extLst>
                        <a:ext uri="{FF2B5EF4-FFF2-40B4-BE49-F238E27FC236}">
                          <a16:creationId xmlns:a16="http://schemas.microsoft.com/office/drawing/2014/main" id="{43D0B1F9-42EE-4971-90EF-6681B9EF38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2979664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26" name="Graphic 425">
                      <a:extLst>
                        <a:ext uri="{FF2B5EF4-FFF2-40B4-BE49-F238E27FC236}">
                          <a16:creationId xmlns:a16="http://schemas.microsoft.com/office/drawing/2014/main" id="{710292D3-71B3-4B81-93BC-86C758581DA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2909" y="3116898"/>
                      <a:ext cx="292100" cy="3175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22" name="Group 421">
                    <a:extLst>
                      <a:ext uri="{FF2B5EF4-FFF2-40B4-BE49-F238E27FC236}">
                        <a16:creationId xmlns:a16="http://schemas.microsoft.com/office/drawing/2014/main" id="{65352FDA-CF89-48D0-B0A1-8B4A18EA6E6A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315646"/>
                    <a:ext cx="267406" cy="267406"/>
                    <a:chOff x="1292975" y="3644353"/>
                    <a:chExt cx="591969" cy="591969"/>
                  </a:xfrm>
                </p:grpSpPr>
                <p:sp>
                  <p:nvSpPr>
                    <p:cNvPr id="423" name="Rounded Rectangle 106">
                      <a:extLst>
                        <a:ext uri="{FF2B5EF4-FFF2-40B4-BE49-F238E27FC236}">
                          <a16:creationId xmlns:a16="http://schemas.microsoft.com/office/drawing/2014/main" id="{E1871244-2E17-449E-94DB-49281FCE64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364435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24" name="Graphic 423">
                      <a:extLst>
                        <a:ext uri="{FF2B5EF4-FFF2-40B4-BE49-F238E27FC236}">
                          <a16:creationId xmlns:a16="http://schemas.microsoft.com/office/drawing/2014/main" id="{8D280743-9374-4A0B-969A-5DCA06897CE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06409" y="3756187"/>
                      <a:ext cx="165100" cy="3683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393" name="Group 392">
                  <a:extLst>
                    <a:ext uri="{FF2B5EF4-FFF2-40B4-BE49-F238E27FC236}">
                      <a16:creationId xmlns:a16="http://schemas.microsoft.com/office/drawing/2014/main" id="{0311E14D-8733-48E4-ADA0-773387F1994D}"/>
                    </a:ext>
                  </a:extLst>
                </p:cNvPr>
                <p:cNvGrpSpPr/>
                <p:nvPr/>
              </p:nvGrpSpPr>
              <p:grpSpPr>
                <a:xfrm>
                  <a:off x="9083894" y="2797689"/>
                  <a:ext cx="252730" cy="473366"/>
                  <a:chOff x="5880438" y="1443510"/>
                  <a:chExt cx="830783" cy="1483652"/>
                </a:xfrm>
              </p:grpSpPr>
              <p:sp>
                <p:nvSpPr>
                  <p:cNvPr id="411" name="Rounded Rectangle 84">
                    <a:extLst>
                      <a:ext uri="{FF2B5EF4-FFF2-40B4-BE49-F238E27FC236}">
                        <a16:creationId xmlns:a16="http://schemas.microsoft.com/office/drawing/2014/main" id="{BB74C6A2-7AA5-4D34-9997-7FA707F88571}"/>
                      </a:ext>
                    </a:extLst>
                  </p:cNvPr>
                  <p:cNvSpPr/>
                  <p:nvPr/>
                </p:nvSpPr>
                <p:spPr>
                  <a:xfrm>
                    <a:off x="5880438" y="1443510"/>
                    <a:ext cx="830783" cy="1483652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E877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412" name="Group 411">
                    <a:extLst>
                      <a:ext uri="{FF2B5EF4-FFF2-40B4-BE49-F238E27FC236}">
                        <a16:creationId xmlns:a16="http://schemas.microsoft.com/office/drawing/2014/main" id="{CD70B64A-EB7B-4A45-9597-0F38688B0D11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2220473"/>
                    <a:ext cx="591969" cy="591969"/>
                    <a:chOff x="5999846" y="2220473"/>
                    <a:chExt cx="591969" cy="591969"/>
                  </a:xfrm>
                </p:grpSpPr>
                <p:sp>
                  <p:nvSpPr>
                    <p:cNvPr id="416" name="Rounded Rectangle 89">
                      <a:extLst>
                        <a:ext uri="{FF2B5EF4-FFF2-40B4-BE49-F238E27FC236}">
                          <a16:creationId xmlns:a16="http://schemas.microsoft.com/office/drawing/2014/main" id="{B45AA0EA-A4C3-4B00-899B-5C7961CCF7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17" name="Graphic 416">
                      <a:extLst>
                        <a:ext uri="{FF2B5EF4-FFF2-40B4-BE49-F238E27FC236}">
                          <a16:creationId xmlns:a16="http://schemas.microsoft.com/office/drawing/2014/main" id="{8DD022A7-D6FF-43B3-86C5-67E70F4B499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7230" y="2368652"/>
                      <a:ext cx="457200" cy="2921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13" name="Group 412">
                    <a:extLst>
                      <a:ext uri="{FF2B5EF4-FFF2-40B4-BE49-F238E27FC236}">
                        <a16:creationId xmlns:a16="http://schemas.microsoft.com/office/drawing/2014/main" id="{E4437AC3-67FA-4F06-98F3-7F957A2A3388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1556558"/>
                    <a:ext cx="591969" cy="591969"/>
                    <a:chOff x="5999846" y="1556558"/>
                    <a:chExt cx="591969" cy="591969"/>
                  </a:xfrm>
                </p:grpSpPr>
                <p:sp>
                  <p:nvSpPr>
                    <p:cNvPr id="414" name="Rounded Rectangle 87">
                      <a:extLst>
                        <a:ext uri="{FF2B5EF4-FFF2-40B4-BE49-F238E27FC236}">
                          <a16:creationId xmlns:a16="http://schemas.microsoft.com/office/drawing/2014/main" id="{0DAAA116-2CDB-4C62-A274-89AA175D0D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15" name="Graphic 414">
                      <a:extLst>
                        <a:ext uri="{FF2B5EF4-FFF2-40B4-BE49-F238E27FC236}">
                          <a16:creationId xmlns:a16="http://schemas.microsoft.com/office/drawing/2014/main" id="{3A0A978B-09DA-448B-A382-B7EFD4CDE9A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9780" y="1689071"/>
                      <a:ext cx="292100" cy="3429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394" name="Group 393">
                  <a:extLst>
                    <a:ext uri="{FF2B5EF4-FFF2-40B4-BE49-F238E27FC236}">
                      <a16:creationId xmlns:a16="http://schemas.microsoft.com/office/drawing/2014/main" id="{2A06A457-98B9-4DCD-B757-5219075184AC}"/>
                    </a:ext>
                  </a:extLst>
                </p:cNvPr>
                <p:cNvGrpSpPr/>
                <p:nvPr/>
              </p:nvGrpSpPr>
              <p:grpSpPr>
                <a:xfrm>
                  <a:off x="8753561" y="2797689"/>
                  <a:ext cx="252730" cy="897240"/>
                  <a:chOff x="4920876" y="661277"/>
                  <a:chExt cx="375284" cy="1270326"/>
                </a:xfrm>
              </p:grpSpPr>
              <p:grpSp>
                <p:nvGrpSpPr>
                  <p:cNvPr id="395" name="Group 394">
                    <a:extLst>
                      <a:ext uri="{FF2B5EF4-FFF2-40B4-BE49-F238E27FC236}">
                        <a16:creationId xmlns:a16="http://schemas.microsoft.com/office/drawing/2014/main" id="{D82EC255-7876-4E83-867B-BDAD0C8B5D4B}"/>
                      </a:ext>
                    </a:extLst>
                  </p:cNvPr>
                  <p:cNvGrpSpPr/>
                  <p:nvPr/>
                </p:nvGrpSpPr>
                <p:grpSpPr>
                  <a:xfrm>
                    <a:off x="4920876" y="661277"/>
                    <a:ext cx="375284" cy="1270326"/>
                    <a:chOff x="4920876" y="661277"/>
                    <a:chExt cx="375284" cy="1270326"/>
                  </a:xfrm>
                </p:grpSpPr>
                <p:grpSp>
                  <p:nvGrpSpPr>
                    <p:cNvPr id="399" name="Group 398">
                      <a:extLst>
                        <a:ext uri="{FF2B5EF4-FFF2-40B4-BE49-F238E27FC236}">
                          <a16:creationId xmlns:a16="http://schemas.microsoft.com/office/drawing/2014/main" id="{93C98077-298F-4580-B436-63193015FD9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3521552" y="1443509"/>
                      <a:chExt cx="830783" cy="2812180"/>
                    </a:xfrm>
                  </p:grpSpPr>
                  <p:sp>
                    <p:nvSpPr>
                      <p:cNvPr id="403" name="Rounded Rectangle 91">
                        <a:extLst>
                          <a:ext uri="{FF2B5EF4-FFF2-40B4-BE49-F238E27FC236}">
                            <a16:creationId xmlns:a16="http://schemas.microsoft.com/office/drawing/2014/main" id="{75B279EA-AC29-44CF-9245-63E766AE509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1552" y="1443509"/>
                        <a:ext cx="830783" cy="2812180"/>
                      </a:xfrm>
                      <a:prstGeom prst="roundRect">
                        <a:avLst>
                          <a:gd name="adj" fmla="val 27970"/>
                        </a:avLst>
                      </a:prstGeom>
                      <a:solidFill>
                        <a:srgbClr val="78BE2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04" name="Graphic 403">
                        <a:extLst>
                          <a:ext uri="{FF2B5EF4-FFF2-40B4-BE49-F238E27FC236}">
                            <a16:creationId xmlns:a16="http://schemas.microsoft.com/office/drawing/2014/main" id="{31B4ACE4-EF5D-49AA-B475-E5A1D7FE00F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78194" y="3043536"/>
                        <a:ext cx="317500" cy="2793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405" name="Group 404">
                        <a:extLst>
                          <a:ext uri="{FF2B5EF4-FFF2-40B4-BE49-F238E27FC236}">
                            <a16:creationId xmlns:a16="http://schemas.microsoft.com/office/drawing/2014/main" id="{C44314A5-C3A3-44CE-9F68-F203A76CB8C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2220473"/>
                        <a:ext cx="591969" cy="591969"/>
                        <a:chOff x="3634610" y="2220473"/>
                        <a:chExt cx="591969" cy="591969"/>
                      </a:xfrm>
                    </p:grpSpPr>
                    <p:sp>
                      <p:nvSpPr>
                        <p:cNvPr id="409" name="Rounded Rectangle 97">
                          <a:extLst>
                            <a:ext uri="{FF2B5EF4-FFF2-40B4-BE49-F238E27FC236}">
                              <a16:creationId xmlns:a16="http://schemas.microsoft.com/office/drawing/2014/main" id="{CB55A7FA-0E27-4DAB-A929-5F6EE6AD86D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2220473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410" name="Graphic 409">
                          <a:extLst>
                            <a:ext uri="{FF2B5EF4-FFF2-40B4-BE49-F238E27FC236}">
                              <a16:creationId xmlns:a16="http://schemas.microsoft.com/office/drawing/2014/main" id="{7F5C62FE-C594-4796-98E2-0EC963F45362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>
                          <a:extLst>
                            <a:ext uri="{96DAC541-7B7A-43D3-8B79-37D633B846F1}">
                              <asvg:svgBlip xmlns:asvg="http://schemas.microsoft.com/office/drawing/2016/SVG/main" r:embed="rId18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2364057"/>
                          <a:ext cx="355600" cy="3048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406" name="Group 405">
                        <a:extLst>
                          <a:ext uri="{FF2B5EF4-FFF2-40B4-BE49-F238E27FC236}">
                            <a16:creationId xmlns:a16="http://schemas.microsoft.com/office/drawing/2014/main" id="{7EE96668-82AE-4C46-A901-45472F77442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1556558"/>
                        <a:ext cx="591969" cy="591969"/>
                        <a:chOff x="3634610" y="1556558"/>
                        <a:chExt cx="591969" cy="591969"/>
                      </a:xfrm>
                    </p:grpSpPr>
                    <p:sp>
                      <p:nvSpPr>
                        <p:cNvPr id="407" name="Rounded Rectangle 95">
                          <a:extLst>
                            <a:ext uri="{FF2B5EF4-FFF2-40B4-BE49-F238E27FC236}">
                              <a16:creationId xmlns:a16="http://schemas.microsoft.com/office/drawing/2014/main" id="{28C64EC6-AC35-44F5-9AAD-09B2C5C0E33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1556558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408" name="Graphic 407">
                          <a:extLst>
                            <a:ext uri="{FF2B5EF4-FFF2-40B4-BE49-F238E27FC236}">
                              <a16:creationId xmlns:a16="http://schemas.microsoft.com/office/drawing/2014/main" id="{990033CC-4CA2-4E69-B8F9-7618DD50694C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>
                          <a:extLs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97244" y="1719192"/>
                          <a:ext cx="266700" cy="2667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400" name="Group 399">
                      <a:extLst>
                        <a:ext uri="{FF2B5EF4-FFF2-40B4-BE49-F238E27FC236}">
                          <a16:creationId xmlns:a16="http://schemas.microsoft.com/office/drawing/2014/main" id="{B0A56A67-10D9-4457-9068-F063A7D463D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8" y="1612062"/>
                      <a:ext cx="267126" cy="267126"/>
                      <a:chOff x="3634610" y="3550625"/>
                      <a:chExt cx="591969" cy="591969"/>
                    </a:xfrm>
                  </p:grpSpPr>
                  <p:sp>
                    <p:nvSpPr>
                      <p:cNvPr id="401" name="Rounded Rectangle 121">
                        <a:extLst>
                          <a:ext uri="{FF2B5EF4-FFF2-40B4-BE49-F238E27FC236}">
                            <a16:creationId xmlns:a16="http://schemas.microsoft.com/office/drawing/2014/main" id="{CD0F33F6-938F-4316-9218-E02A35DD99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355062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02" name="Graphic 401">
                        <a:extLst>
                          <a:ext uri="{FF2B5EF4-FFF2-40B4-BE49-F238E27FC236}">
                            <a16:creationId xmlns:a16="http://schemas.microsoft.com/office/drawing/2014/main" id="{BA1F1FCA-F7B8-42A7-93EC-9190A2F81A9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67737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96" name="Group 395">
                    <a:extLst>
                      <a:ext uri="{FF2B5EF4-FFF2-40B4-BE49-F238E27FC236}">
                        <a16:creationId xmlns:a16="http://schemas.microsoft.com/office/drawing/2014/main" id="{3AB2E7D9-492C-4A51-BC13-2018CF50D056}"/>
                      </a:ext>
                    </a:extLst>
                  </p:cNvPr>
                  <p:cNvGrpSpPr/>
                  <p:nvPr/>
                </p:nvGrpSpPr>
                <p:grpSpPr>
                  <a:xfrm>
                    <a:off x="4971947" y="1312435"/>
                    <a:ext cx="267126" cy="267126"/>
                    <a:chOff x="3634610" y="2884388"/>
                    <a:chExt cx="591969" cy="591969"/>
                  </a:xfrm>
                </p:grpSpPr>
                <p:sp>
                  <p:nvSpPr>
                    <p:cNvPr id="397" name="Rounded Rectangle 124">
                      <a:extLst>
                        <a:ext uri="{FF2B5EF4-FFF2-40B4-BE49-F238E27FC236}">
                          <a16:creationId xmlns:a16="http://schemas.microsoft.com/office/drawing/2014/main" id="{D4BE91AC-388A-488C-B902-CB76F28E7B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88438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98" name="Graphic 397">
                      <a:extLst>
                        <a:ext uri="{FF2B5EF4-FFF2-40B4-BE49-F238E27FC236}">
                          <a16:creationId xmlns:a16="http://schemas.microsoft.com/office/drawing/2014/main" id="{44E81374-FE39-4A1A-857D-3684511F895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3034322"/>
                      <a:ext cx="342900" cy="3048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9A59542-1969-4EC8-8E65-B8F050CCFA0B}"/>
                </a:ext>
              </a:extLst>
            </p:cNvPr>
            <p:cNvGrpSpPr/>
            <p:nvPr/>
          </p:nvGrpSpPr>
          <p:grpSpPr>
            <a:xfrm>
              <a:off x="7468377" y="1332548"/>
              <a:ext cx="685800" cy="685800"/>
              <a:chOff x="3388326" y="2144489"/>
              <a:chExt cx="685800" cy="685800"/>
            </a:xfrm>
          </p:grpSpPr>
          <p:sp>
            <p:nvSpPr>
              <p:cNvPr id="349" name="Oval 348">
                <a:extLst>
                  <a:ext uri="{FF2B5EF4-FFF2-40B4-BE49-F238E27FC236}">
                    <a16:creationId xmlns:a16="http://schemas.microsoft.com/office/drawing/2014/main" id="{401250A9-DD07-4160-8CAF-B8F7176DC87B}"/>
                  </a:ext>
                </a:extLst>
              </p:cNvPr>
              <p:cNvSpPr/>
              <p:nvPr/>
            </p:nvSpPr>
            <p:spPr>
              <a:xfrm>
                <a:off x="3388326" y="2144489"/>
                <a:ext cx="685800" cy="6858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350" name="Group 349">
                <a:extLst>
                  <a:ext uri="{FF2B5EF4-FFF2-40B4-BE49-F238E27FC236}">
                    <a16:creationId xmlns:a16="http://schemas.microsoft.com/office/drawing/2014/main" id="{DF8CA839-9A41-4509-B70B-3CFC7823A96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98509" y="2258789"/>
                <a:ext cx="465435" cy="457200"/>
                <a:chOff x="8423228" y="2797689"/>
                <a:chExt cx="913396" cy="897240"/>
              </a:xfrm>
            </p:grpSpPr>
            <p:grpSp>
              <p:nvGrpSpPr>
                <p:cNvPr id="351" name="Group 350">
                  <a:extLst>
                    <a:ext uri="{FF2B5EF4-FFF2-40B4-BE49-F238E27FC236}">
                      <a16:creationId xmlns:a16="http://schemas.microsoft.com/office/drawing/2014/main" id="{934780E8-429F-4288-888E-0903D2A2764F}"/>
                    </a:ext>
                  </a:extLst>
                </p:cNvPr>
                <p:cNvGrpSpPr/>
                <p:nvPr/>
              </p:nvGrpSpPr>
              <p:grpSpPr>
                <a:xfrm>
                  <a:off x="8423228" y="2797689"/>
                  <a:ext cx="252730" cy="897240"/>
                  <a:chOff x="9495861" y="4364862"/>
                  <a:chExt cx="375284" cy="1270326"/>
                </a:xfrm>
              </p:grpSpPr>
              <p:sp>
                <p:nvSpPr>
                  <p:cNvPr id="377" name="Rounded Rectangle 101">
                    <a:extLst>
                      <a:ext uri="{FF2B5EF4-FFF2-40B4-BE49-F238E27FC236}">
                        <a16:creationId xmlns:a16="http://schemas.microsoft.com/office/drawing/2014/main" id="{BAC46D96-FA18-467E-ADC3-313C920777EB}"/>
                      </a:ext>
                    </a:extLst>
                  </p:cNvPr>
                  <p:cNvSpPr/>
                  <p:nvPr/>
                </p:nvSpPr>
                <p:spPr>
                  <a:xfrm>
                    <a:off x="9495861" y="4364862"/>
                    <a:ext cx="375284" cy="1270326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00AFD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378" name="Group 377">
                    <a:extLst>
                      <a:ext uri="{FF2B5EF4-FFF2-40B4-BE49-F238E27FC236}">
                        <a16:creationId xmlns:a16="http://schemas.microsoft.com/office/drawing/2014/main" id="{198762D2-EFBA-4418-836B-A2EBD305DB31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715835"/>
                    <a:ext cx="267406" cy="267406"/>
                    <a:chOff x="1292976" y="2314975"/>
                    <a:chExt cx="591969" cy="591969"/>
                  </a:xfrm>
                </p:grpSpPr>
                <p:sp>
                  <p:nvSpPr>
                    <p:cNvPr id="388" name="Rounded Rectangle 112">
                      <a:extLst>
                        <a:ext uri="{FF2B5EF4-FFF2-40B4-BE49-F238E27FC236}">
                          <a16:creationId xmlns:a16="http://schemas.microsoft.com/office/drawing/2014/main" id="{9ACB0965-B3AF-49D5-A099-4DE6A1B011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6" y="2314975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89" name="Graphic 388">
                      <a:extLst>
                        <a:ext uri="{FF2B5EF4-FFF2-40B4-BE49-F238E27FC236}">
                          <a16:creationId xmlns:a16="http://schemas.microsoft.com/office/drawing/2014/main" id="{A8D36534-5CDF-42F9-A6B3-5A479E6D950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36560" y="2458559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79" name="Group 378">
                    <a:extLst>
                      <a:ext uri="{FF2B5EF4-FFF2-40B4-BE49-F238E27FC236}">
                        <a16:creationId xmlns:a16="http://schemas.microsoft.com/office/drawing/2014/main" id="{1D4B04CE-FA4F-4893-96A3-3F1851E5C829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415929"/>
                    <a:ext cx="267406" cy="267406"/>
                    <a:chOff x="1299518" y="1652608"/>
                    <a:chExt cx="591969" cy="591969"/>
                  </a:xfrm>
                </p:grpSpPr>
                <p:sp>
                  <p:nvSpPr>
                    <p:cNvPr id="386" name="Rounded Rectangle 110">
                      <a:extLst>
                        <a:ext uri="{FF2B5EF4-FFF2-40B4-BE49-F238E27FC236}">
                          <a16:creationId xmlns:a16="http://schemas.microsoft.com/office/drawing/2014/main" id="{3E9218FA-6D0B-4E26-A384-F711AE91F6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518" y="165260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87" name="Graphic 386">
                      <a:extLst>
                        <a:ext uri="{FF2B5EF4-FFF2-40B4-BE49-F238E27FC236}">
                          <a16:creationId xmlns:a16="http://schemas.microsoft.com/office/drawing/2014/main" id="{BBBB7A38-CF30-4670-9C07-420ADD2A9B9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61599" y="1719992"/>
                      <a:ext cx="2286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80" name="Group 379">
                    <a:extLst>
                      <a:ext uri="{FF2B5EF4-FFF2-40B4-BE49-F238E27FC236}">
                        <a16:creationId xmlns:a16="http://schemas.microsoft.com/office/drawing/2014/main" id="{DE45DE77-B55C-441E-8488-61DE891CF573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015740"/>
                    <a:ext cx="267406" cy="267406"/>
                    <a:chOff x="1292975" y="2979664"/>
                    <a:chExt cx="591969" cy="591969"/>
                  </a:xfrm>
                </p:grpSpPr>
                <p:sp>
                  <p:nvSpPr>
                    <p:cNvPr id="384" name="Rounded Rectangle 108">
                      <a:extLst>
                        <a:ext uri="{FF2B5EF4-FFF2-40B4-BE49-F238E27FC236}">
                          <a16:creationId xmlns:a16="http://schemas.microsoft.com/office/drawing/2014/main" id="{C8143605-9C93-4F7F-BA6E-E838CA1289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2979664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85" name="Graphic 384">
                      <a:extLst>
                        <a:ext uri="{FF2B5EF4-FFF2-40B4-BE49-F238E27FC236}">
                          <a16:creationId xmlns:a16="http://schemas.microsoft.com/office/drawing/2014/main" id="{A9D3204F-D144-4CB3-8EC0-55DA38C3E73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2909" y="3116898"/>
                      <a:ext cx="292100" cy="3175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81" name="Group 380">
                    <a:extLst>
                      <a:ext uri="{FF2B5EF4-FFF2-40B4-BE49-F238E27FC236}">
                        <a16:creationId xmlns:a16="http://schemas.microsoft.com/office/drawing/2014/main" id="{B3A5C4DA-A682-414B-890C-8D30AECA3775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315646"/>
                    <a:ext cx="267406" cy="267406"/>
                    <a:chOff x="1292975" y="3644353"/>
                    <a:chExt cx="591969" cy="591969"/>
                  </a:xfrm>
                </p:grpSpPr>
                <p:sp>
                  <p:nvSpPr>
                    <p:cNvPr id="382" name="Rounded Rectangle 106">
                      <a:extLst>
                        <a:ext uri="{FF2B5EF4-FFF2-40B4-BE49-F238E27FC236}">
                          <a16:creationId xmlns:a16="http://schemas.microsoft.com/office/drawing/2014/main" id="{E6E0D392-2DD4-4071-8404-8A93087584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364435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83" name="Graphic 382">
                      <a:extLst>
                        <a:ext uri="{FF2B5EF4-FFF2-40B4-BE49-F238E27FC236}">
                          <a16:creationId xmlns:a16="http://schemas.microsoft.com/office/drawing/2014/main" id="{3DEBC031-94E3-4DA4-845D-B5A4612058D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06409" y="3756187"/>
                      <a:ext cx="165100" cy="3683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352" name="Group 351">
                  <a:extLst>
                    <a:ext uri="{FF2B5EF4-FFF2-40B4-BE49-F238E27FC236}">
                      <a16:creationId xmlns:a16="http://schemas.microsoft.com/office/drawing/2014/main" id="{4348CE1E-DC0F-4CDF-9D1B-2A851597E66C}"/>
                    </a:ext>
                  </a:extLst>
                </p:cNvPr>
                <p:cNvGrpSpPr/>
                <p:nvPr/>
              </p:nvGrpSpPr>
              <p:grpSpPr>
                <a:xfrm>
                  <a:off x="9083894" y="2797689"/>
                  <a:ext cx="252730" cy="473366"/>
                  <a:chOff x="5880438" y="1443510"/>
                  <a:chExt cx="830783" cy="1483652"/>
                </a:xfrm>
              </p:grpSpPr>
              <p:sp>
                <p:nvSpPr>
                  <p:cNvPr id="370" name="Rounded Rectangle 84">
                    <a:extLst>
                      <a:ext uri="{FF2B5EF4-FFF2-40B4-BE49-F238E27FC236}">
                        <a16:creationId xmlns:a16="http://schemas.microsoft.com/office/drawing/2014/main" id="{B1E15D1B-D307-4428-972B-5E78FD17B05D}"/>
                      </a:ext>
                    </a:extLst>
                  </p:cNvPr>
                  <p:cNvSpPr/>
                  <p:nvPr/>
                </p:nvSpPr>
                <p:spPr>
                  <a:xfrm>
                    <a:off x="5880438" y="1443510"/>
                    <a:ext cx="830783" cy="1483652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E877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371" name="Group 370">
                    <a:extLst>
                      <a:ext uri="{FF2B5EF4-FFF2-40B4-BE49-F238E27FC236}">
                        <a16:creationId xmlns:a16="http://schemas.microsoft.com/office/drawing/2014/main" id="{36B3564E-F216-4EDA-B741-5D99477C1F30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2220473"/>
                    <a:ext cx="591969" cy="591969"/>
                    <a:chOff x="5999846" y="2220473"/>
                    <a:chExt cx="591969" cy="591969"/>
                  </a:xfrm>
                </p:grpSpPr>
                <p:sp>
                  <p:nvSpPr>
                    <p:cNvPr id="375" name="Rounded Rectangle 89">
                      <a:extLst>
                        <a:ext uri="{FF2B5EF4-FFF2-40B4-BE49-F238E27FC236}">
                          <a16:creationId xmlns:a16="http://schemas.microsoft.com/office/drawing/2014/main" id="{5F63A5EC-55A3-41AA-B885-0911B231AE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76" name="Graphic 375">
                      <a:extLst>
                        <a:ext uri="{FF2B5EF4-FFF2-40B4-BE49-F238E27FC236}">
                          <a16:creationId xmlns:a16="http://schemas.microsoft.com/office/drawing/2014/main" id="{C594B71C-910D-42E7-AA00-AD8730C657B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7230" y="2368652"/>
                      <a:ext cx="457200" cy="2921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72" name="Group 371">
                    <a:extLst>
                      <a:ext uri="{FF2B5EF4-FFF2-40B4-BE49-F238E27FC236}">
                        <a16:creationId xmlns:a16="http://schemas.microsoft.com/office/drawing/2014/main" id="{5E10B0F1-B2B8-4379-A4DD-6A77259D296D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1556558"/>
                    <a:ext cx="591969" cy="591969"/>
                    <a:chOff x="5999846" y="1556558"/>
                    <a:chExt cx="591969" cy="591969"/>
                  </a:xfrm>
                </p:grpSpPr>
                <p:sp>
                  <p:nvSpPr>
                    <p:cNvPr id="373" name="Rounded Rectangle 87">
                      <a:extLst>
                        <a:ext uri="{FF2B5EF4-FFF2-40B4-BE49-F238E27FC236}">
                          <a16:creationId xmlns:a16="http://schemas.microsoft.com/office/drawing/2014/main" id="{37E9742E-3FE4-4A68-BC45-429039FF35A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74" name="Graphic 373">
                      <a:extLst>
                        <a:ext uri="{FF2B5EF4-FFF2-40B4-BE49-F238E27FC236}">
                          <a16:creationId xmlns:a16="http://schemas.microsoft.com/office/drawing/2014/main" id="{AC012F31-5B26-4DFC-90D1-8C641EDA297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9780" y="1689071"/>
                      <a:ext cx="292100" cy="3429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353" name="Group 352">
                  <a:extLst>
                    <a:ext uri="{FF2B5EF4-FFF2-40B4-BE49-F238E27FC236}">
                      <a16:creationId xmlns:a16="http://schemas.microsoft.com/office/drawing/2014/main" id="{F36887B1-3D27-4BE0-B71D-3A5D20867CA1}"/>
                    </a:ext>
                  </a:extLst>
                </p:cNvPr>
                <p:cNvGrpSpPr/>
                <p:nvPr/>
              </p:nvGrpSpPr>
              <p:grpSpPr>
                <a:xfrm>
                  <a:off x="8753561" y="2797689"/>
                  <a:ext cx="252730" cy="897240"/>
                  <a:chOff x="4920876" y="661277"/>
                  <a:chExt cx="375284" cy="1270326"/>
                </a:xfrm>
              </p:grpSpPr>
              <p:grpSp>
                <p:nvGrpSpPr>
                  <p:cNvPr id="354" name="Group 353">
                    <a:extLst>
                      <a:ext uri="{FF2B5EF4-FFF2-40B4-BE49-F238E27FC236}">
                        <a16:creationId xmlns:a16="http://schemas.microsoft.com/office/drawing/2014/main" id="{6F69BA9C-BFE7-4DB3-A5DA-49B3EFF9706A}"/>
                      </a:ext>
                    </a:extLst>
                  </p:cNvPr>
                  <p:cNvGrpSpPr/>
                  <p:nvPr/>
                </p:nvGrpSpPr>
                <p:grpSpPr>
                  <a:xfrm>
                    <a:off x="4920876" y="661277"/>
                    <a:ext cx="375284" cy="1270326"/>
                    <a:chOff x="4920876" y="661277"/>
                    <a:chExt cx="375284" cy="1270326"/>
                  </a:xfrm>
                </p:grpSpPr>
                <p:grpSp>
                  <p:nvGrpSpPr>
                    <p:cNvPr id="358" name="Group 357">
                      <a:extLst>
                        <a:ext uri="{FF2B5EF4-FFF2-40B4-BE49-F238E27FC236}">
                          <a16:creationId xmlns:a16="http://schemas.microsoft.com/office/drawing/2014/main" id="{C181A373-C95A-489E-9056-4A045BE0840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3521552" y="1443509"/>
                      <a:chExt cx="830783" cy="2812180"/>
                    </a:xfrm>
                  </p:grpSpPr>
                  <p:sp>
                    <p:nvSpPr>
                      <p:cNvPr id="362" name="Rounded Rectangle 91">
                        <a:extLst>
                          <a:ext uri="{FF2B5EF4-FFF2-40B4-BE49-F238E27FC236}">
                            <a16:creationId xmlns:a16="http://schemas.microsoft.com/office/drawing/2014/main" id="{C7F1B825-388D-4474-BA6C-31372932F00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1552" y="1443509"/>
                        <a:ext cx="830783" cy="2812180"/>
                      </a:xfrm>
                      <a:prstGeom prst="roundRect">
                        <a:avLst>
                          <a:gd name="adj" fmla="val 27970"/>
                        </a:avLst>
                      </a:prstGeom>
                      <a:solidFill>
                        <a:srgbClr val="78BE2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63" name="Graphic 362">
                        <a:extLst>
                          <a:ext uri="{FF2B5EF4-FFF2-40B4-BE49-F238E27FC236}">
                            <a16:creationId xmlns:a16="http://schemas.microsoft.com/office/drawing/2014/main" id="{31B4B08F-7010-44DB-9683-AA0B411E2A3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78194" y="3043536"/>
                        <a:ext cx="317500" cy="2793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364" name="Group 363">
                        <a:extLst>
                          <a:ext uri="{FF2B5EF4-FFF2-40B4-BE49-F238E27FC236}">
                            <a16:creationId xmlns:a16="http://schemas.microsoft.com/office/drawing/2014/main" id="{F13EE990-2D40-49D6-8F38-083068DD90B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2220473"/>
                        <a:ext cx="591969" cy="591969"/>
                        <a:chOff x="3634610" y="2220473"/>
                        <a:chExt cx="591969" cy="591969"/>
                      </a:xfrm>
                    </p:grpSpPr>
                    <p:sp>
                      <p:nvSpPr>
                        <p:cNvPr id="368" name="Rounded Rectangle 97">
                          <a:extLst>
                            <a:ext uri="{FF2B5EF4-FFF2-40B4-BE49-F238E27FC236}">
                              <a16:creationId xmlns:a16="http://schemas.microsoft.com/office/drawing/2014/main" id="{7A2A9E89-1FCB-43A9-90F9-B257397BD17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2220473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369" name="Graphic 368">
                          <a:extLst>
                            <a:ext uri="{FF2B5EF4-FFF2-40B4-BE49-F238E27FC236}">
                              <a16:creationId xmlns:a16="http://schemas.microsoft.com/office/drawing/2014/main" id="{A9D9F1C1-0137-48F2-9C99-CEFCD997284F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>
                          <a:extLst>
                            <a:ext uri="{96DAC541-7B7A-43D3-8B79-37D633B846F1}">
                              <asvg:svgBlip xmlns:asvg="http://schemas.microsoft.com/office/drawing/2016/SVG/main" r:embed="rId18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2364057"/>
                          <a:ext cx="355600" cy="3048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365" name="Group 364">
                        <a:extLst>
                          <a:ext uri="{FF2B5EF4-FFF2-40B4-BE49-F238E27FC236}">
                            <a16:creationId xmlns:a16="http://schemas.microsoft.com/office/drawing/2014/main" id="{1BC082DA-E792-40FA-990E-498354A3904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1556558"/>
                        <a:ext cx="591969" cy="591969"/>
                        <a:chOff x="3634610" y="1556558"/>
                        <a:chExt cx="591969" cy="591969"/>
                      </a:xfrm>
                    </p:grpSpPr>
                    <p:sp>
                      <p:nvSpPr>
                        <p:cNvPr id="366" name="Rounded Rectangle 95">
                          <a:extLst>
                            <a:ext uri="{FF2B5EF4-FFF2-40B4-BE49-F238E27FC236}">
                              <a16:creationId xmlns:a16="http://schemas.microsoft.com/office/drawing/2014/main" id="{CE4BCF1F-0934-4CA1-9469-3CEB056A983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1556558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367" name="Graphic 366">
                          <a:extLst>
                            <a:ext uri="{FF2B5EF4-FFF2-40B4-BE49-F238E27FC236}">
                              <a16:creationId xmlns:a16="http://schemas.microsoft.com/office/drawing/2014/main" id="{68F22BDA-D04B-4DC0-BCAB-B2741E68784C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>
                          <a:extLs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97244" y="1719192"/>
                          <a:ext cx="266700" cy="2667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359" name="Group 358">
                      <a:extLst>
                        <a:ext uri="{FF2B5EF4-FFF2-40B4-BE49-F238E27FC236}">
                          <a16:creationId xmlns:a16="http://schemas.microsoft.com/office/drawing/2014/main" id="{47B35212-3435-439A-80B0-19F51A3D800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8" y="1612062"/>
                      <a:ext cx="267126" cy="267126"/>
                      <a:chOff x="3634610" y="3550625"/>
                      <a:chExt cx="591969" cy="591969"/>
                    </a:xfrm>
                  </p:grpSpPr>
                  <p:sp>
                    <p:nvSpPr>
                      <p:cNvPr id="360" name="Rounded Rectangle 121">
                        <a:extLst>
                          <a:ext uri="{FF2B5EF4-FFF2-40B4-BE49-F238E27FC236}">
                            <a16:creationId xmlns:a16="http://schemas.microsoft.com/office/drawing/2014/main" id="{CDA81E8C-CE89-413C-A648-0743C99537A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355062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61" name="Graphic 360">
                        <a:extLst>
                          <a:ext uri="{FF2B5EF4-FFF2-40B4-BE49-F238E27FC236}">
                            <a16:creationId xmlns:a16="http://schemas.microsoft.com/office/drawing/2014/main" id="{772EE5C3-D7CA-4061-ABE3-7AF82C1504A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67737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55" name="Group 354">
                    <a:extLst>
                      <a:ext uri="{FF2B5EF4-FFF2-40B4-BE49-F238E27FC236}">
                        <a16:creationId xmlns:a16="http://schemas.microsoft.com/office/drawing/2014/main" id="{E108CC17-6584-4D84-B82B-3EBDB3B667BE}"/>
                      </a:ext>
                    </a:extLst>
                  </p:cNvPr>
                  <p:cNvGrpSpPr/>
                  <p:nvPr/>
                </p:nvGrpSpPr>
                <p:grpSpPr>
                  <a:xfrm>
                    <a:off x="4971947" y="1312435"/>
                    <a:ext cx="267126" cy="267126"/>
                    <a:chOff x="3634610" y="2884388"/>
                    <a:chExt cx="591969" cy="591969"/>
                  </a:xfrm>
                </p:grpSpPr>
                <p:sp>
                  <p:nvSpPr>
                    <p:cNvPr id="356" name="Rounded Rectangle 124">
                      <a:extLst>
                        <a:ext uri="{FF2B5EF4-FFF2-40B4-BE49-F238E27FC236}">
                          <a16:creationId xmlns:a16="http://schemas.microsoft.com/office/drawing/2014/main" id="{36716535-D023-4F19-AAC7-70F0EDFF61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88438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57" name="Graphic 356">
                      <a:extLst>
                        <a:ext uri="{FF2B5EF4-FFF2-40B4-BE49-F238E27FC236}">
                          <a16:creationId xmlns:a16="http://schemas.microsoft.com/office/drawing/2014/main" id="{29749ECE-BDC3-41F5-929F-D1E43D03B67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3034322"/>
                      <a:ext cx="342900" cy="3048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8B4711E-3351-45D6-96A5-DA1C4898580B}"/>
                </a:ext>
              </a:extLst>
            </p:cNvPr>
            <p:cNvGrpSpPr/>
            <p:nvPr/>
          </p:nvGrpSpPr>
          <p:grpSpPr>
            <a:xfrm>
              <a:off x="7459554" y="4796410"/>
              <a:ext cx="685800" cy="685800"/>
              <a:chOff x="3388326" y="2144489"/>
              <a:chExt cx="685800" cy="685800"/>
            </a:xfrm>
          </p:grpSpPr>
          <p:sp>
            <p:nvSpPr>
              <p:cNvPr id="308" name="Oval 307">
                <a:extLst>
                  <a:ext uri="{FF2B5EF4-FFF2-40B4-BE49-F238E27FC236}">
                    <a16:creationId xmlns:a16="http://schemas.microsoft.com/office/drawing/2014/main" id="{16712DE4-57CF-4D9D-87C7-DE4D91C9EE49}"/>
                  </a:ext>
                </a:extLst>
              </p:cNvPr>
              <p:cNvSpPr/>
              <p:nvPr/>
            </p:nvSpPr>
            <p:spPr>
              <a:xfrm>
                <a:off x="3388326" y="2144489"/>
                <a:ext cx="685800" cy="6858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309" name="Group 308">
                <a:extLst>
                  <a:ext uri="{FF2B5EF4-FFF2-40B4-BE49-F238E27FC236}">
                    <a16:creationId xmlns:a16="http://schemas.microsoft.com/office/drawing/2014/main" id="{77CD73D0-1250-4966-B08E-DB0419AA33A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98509" y="2258789"/>
                <a:ext cx="465435" cy="457200"/>
                <a:chOff x="8423228" y="2797689"/>
                <a:chExt cx="913396" cy="897240"/>
              </a:xfrm>
            </p:grpSpPr>
            <p:grpSp>
              <p:nvGrpSpPr>
                <p:cNvPr id="310" name="Group 309">
                  <a:extLst>
                    <a:ext uri="{FF2B5EF4-FFF2-40B4-BE49-F238E27FC236}">
                      <a16:creationId xmlns:a16="http://schemas.microsoft.com/office/drawing/2014/main" id="{686C8892-EA17-448B-A4D0-466B90C2E6D5}"/>
                    </a:ext>
                  </a:extLst>
                </p:cNvPr>
                <p:cNvGrpSpPr/>
                <p:nvPr/>
              </p:nvGrpSpPr>
              <p:grpSpPr>
                <a:xfrm>
                  <a:off x="8423228" y="2797689"/>
                  <a:ext cx="252730" cy="897240"/>
                  <a:chOff x="9495861" y="4364862"/>
                  <a:chExt cx="375284" cy="1270326"/>
                </a:xfrm>
              </p:grpSpPr>
              <p:sp>
                <p:nvSpPr>
                  <p:cNvPr id="336" name="Rounded Rectangle 101">
                    <a:extLst>
                      <a:ext uri="{FF2B5EF4-FFF2-40B4-BE49-F238E27FC236}">
                        <a16:creationId xmlns:a16="http://schemas.microsoft.com/office/drawing/2014/main" id="{360B54D6-29CC-41B9-8F6C-F283DBC77629}"/>
                      </a:ext>
                    </a:extLst>
                  </p:cNvPr>
                  <p:cNvSpPr/>
                  <p:nvPr/>
                </p:nvSpPr>
                <p:spPr>
                  <a:xfrm>
                    <a:off x="9495861" y="4364862"/>
                    <a:ext cx="375284" cy="1270326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00AFD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337" name="Group 336">
                    <a:extLst>
                      <a:ext uri="{FF2B5EF4-FFF2-40B4-BE49-F238E27FC236}">
                        <a16:creationId xmlns:a16="http://schemas.microsoft.com/office/drawing/2014/main" id="{112E6F97-DB34-4921-B146-3376BFFF15CE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715835"/>
                    <a:ext cx="267406" cy="267406"/>
                    <a:chOff x="1292976" y="2314975"/>
                    <a:chExt cx="591969" cy="591969"/>
                  </a:xfrm>
                </p:grpSpPr>
                <p:sp>
                  <p:nvSpPr>
                    <p:cNvPr id="347" name="Rounded Rectangle 112">
                      <a:extLst>
                        <a:ext uri="{FF2B5EF4-FFF2-40B4-BE49-F238E27FC236}">
                          <a16:creationId xmlns:a16="http://schemas.microsoft.com/office/drawing/2014/main" id="{23A95B5D-8B17-48D2-B54A-F110B50B9E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6" y="2314975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48" name="Graphic 347">
                      <a:extLst>
                        <a:ext uri="{FF2B5EF4-FFF2-40B4-BE49-F238E27FC236}">
                          <a16:creationId xmlns:a16="http://schemas.microsoft.com/office/drawing/2014/main" id="{1A5500FD-76FF-46D7-B9EB-20E3DEC0F96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36560" y="2458559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38" name="Group 337">
                    <a:extLst>
                      <a:ext uri="{FF2B5EF4-FFF2-40B4-BE49-F238E27FC236}">
                        <a16:creationId xmlns:a16="http://schemas.microsoft.com/office/drawing/2014/main" id="{0DB7E61E-4DD8-4EE5-ABBC-28CBE40AED2F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415929"/>
                    <a:ext cx="267406" cy="267406"/>
                    <a:chOff x="1299518" y="1652608"/>
                    <a:chExt cx="591969" cy="591969"/>
                  </a:xfrm>
                </p:grpSpPr>
                <p:sp>
                  <p:nvSpPr>
                    <p:cNvPr id="345" name="Rounded Rectangle 110">
                      <a:extLst>
                        <a:ext uri="{FF2B5EF4-FFF2-40B4-BE49-F238E27FC236}">
                          <a16:creationId xmlns:a16="http://schemas.microsoft.com/office/drawing/2014/main" id="{76F536A6-8795-443A-9996-5D7A2A4D2E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518" y="165260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46" name="Graphic 345">
                      <a:extLst>
                        <a:ext uri="{FF2B5EF4-FFF2-40B4-BE49-F238E27FC236}">
                          <a16:creationId xmlns:a16="http://schemas.microsoft.com/office/drawing/2014/main" id="{45CDB0C9-D30A-4E82-9259-190CA4ADCD5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61599" y="1719992"/>
                      <a:ext cx="2286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39" name="Group 338">
                    <a:extLst>
                      <a:ext uri="{FF2B5EF4-FFF2-40B4-BE49-F238E27FC236}">
                        <a16:creationId xmlns:a16="http://schemas.microsoft.com/office/drawing/2014/main" id="{485FA946-5E30-4306-A59B-2BC8E13C7D40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015740"/>
                    <a:ext cx="267406" cy="267406"/>
                    <a:chOff x="1292975" y="2979664"/>
                    <a:chExt cx="591969" cy="591969"/>
                  </a:xfrm>
                </p:grpSpPr>
                <p:sp>
                  <p:nvSpPr>
                    <p:cNvPr id="343" name="Rounded Rectangle 108">
                      <a:extLst>
                        <a:ext uri="{FF2B5EF4-FFF2-40B4-BE49-F238E27FC236}">
                          <a16:creationId xmlns:a16="http://schemas.microsoft.com/office/drawing/2014/main" id="{41AF9C57-3EF8-4306-97EC-B23635B450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2979664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44" name="Graphic 343">
                      <a:extLst>
                        <a:ext uri="{FF2B5EF4-FFF2-40B4-BE49-F238E27FC236}">
                          <a16:creationId xmlns:a16="http://schemas.microsoft.com/office/drawing/2014/main" id="{74369F0F-3F63-48BB-889D-BD83F751D4E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2909" y="3116898"/>
                      <a:ext cx="292100" cy="3175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40" name="Group 339">
                    <a:extLst>
                      <a:ext uri="{FF2B5EF4-FFF2-40B4-BE49-F238E27FC236}">
                        <a16:creationId xmlns:a16="http://schemas.microsoft.com/office/drawing/2014/main" id="{372630E3-B0F9-4AA7-9E3D-E570D589B202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315646"/>
                    <a:ext cx="267406" cy="267406"/>
                    <a:chOff x="1292975" y="3644353"/>
                    <a:chExt cx="591969" cy="591969"/>
                  </a:xfrm>
                </p:grpSpPr>
                <p:sp>
                  <p:nvSpPr>
                    <p:cNvPr id="341" name="Rounded Rectangle 106">
                      <a:extLst>
                        <a:ext uri="{FF2B5EF4-FFF2-40B4-BE49-F238E27FC236}">
                          <a16:creationId xmlns:a16="http://schemas.microsoft.com/office/drawing/2014/main" id="{592F5E65-9F9E-44A2-A2BF-38A81E3DE0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364435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42" name="Graphic 341">
                      <a:extLst>
                        <a:ext uri="{FF2B5EF4-FFF2-40B4-BE49-F238E27FC236}">
                          <a16:creationId xmlns:a16="http://schemas.microsoft.com/office/drawing/2014/main" id="{25CE4E85-75BC-47CD-BE03-B65D3E70D60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06409" y="3756187"/>
                      <a:ext cx="165100" cy="3683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311" name="Group 310">
                  <a:extLst>
                    <a:ext uri="{FF2B5EF4-FFF2-40B4-BE49-F238E27FC236}">
                      <a16:creationId xmlns:a16="http://schemas.microsoft.com/office/drawing/2014/main" id="{FA3DB469-FA70-429E-A85A-DE682235D0FD}"/>
                    </a:ext>
                  </a:extLst>
                </p:cNvPr>
                <p:cNvGrpSpPr/>
                <p:nvPr/>
              </p:nvGrpSpPr>
              <p:grpSpPr>
                <a:xfrm>
                  <a:off x="9083894" y="2797689"/>
                  <a:ext cx="252730" cy="473366"/>
                  <a:chOff x="5880438" y="1443510"/>
                  <a:chExt cx="830783" cy="1483652"/>
                </a:xfrm>
              </p:grpSpPr>
              <p:sp>
                <p:nvSpPr>
                  <p:cNvPr id="329" name="Rounded Rectangle 84">
                    <a:extLst>
                      <a:ext uri="{FF2B5EF4-FFF2-40B4-BE49-F238E27FC236}">
                        <a16:creationId xmlns:a16="http://schemas.microsoft.com/office/drawing/2014/main" id="{C8FC9DCA-866C-4C5A-AC58-78E8BE305260}"/>
                      </a:ext>
                    </a:extLst>
                  </p:cNvPr>
                  <p:cNvSpPr/>
                  <p:nvPr/>
                </p:nvSpPr>
                <p:spPr>
                  <a:xfrm>
                    <a:off x="5880438" y="1443510"/>
                    <a:ext cx="830783" cy="1483652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E877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330" name="Group 329">
                    <a:extLst>
                      <a:ext uri="{FF2B5EF4-FFF2-40B4-BE49-F238E27FC236}">
                        <a16:creationId xmlns:a16="http://schemas.microsoft.com/office/drawing/2014/main" id="{B4A87553-64BE-4D52-BA7D-1E7DCB72D365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2220473"/>
                    <a:ext cx="591969" cy="591969"/>
                    <a:chOff x="5999846" y="2220473"/>
                    <a:chExt cx="591969" cy="591969"/>
                  </a:xfrm>
                </p:grpSpPr>
                <p:sp>
                  <p:nvSpPr>
                    <p:cNvPr id="334" name="Rounded Rectangle 89">
                      <a:extLst>
                        <a:ext uri="{FF2B5EF4-FFF2-40B4-BE49-F238E27FC236}">
                          <a16:creationId xmlns:a16="http://schemas.microsoft.com/office/drawing/2014/main" id="{C3BE427C-3F6B-4185-9BC3-8C41AFD41A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35" name="Graphic 334">
                      <a:extLst>
                        <a:ext uri="{FF2B5EF4-FFF2-40B4-BE49-F238E27FC236}">
                          <a16:creationId xmlns:a16="http://schemas.microsoft.com/office/drawing/2014/main" id="{DA504FA8-9BE9-428C-A138-12495F3F0D0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7230" y="2368652"/>
                      <a:ext cx="457200" cy="2921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31" name="Group 330">
                    <a:extLst>
                      <a:ext uri="{FF2B5EF4-FFF2-40B4-BE49-F238E27FC236}">
                        <a16:creationId xmlns:a16="http://schemas.microsoft.com/office/drawing/2014/main" id="{7DB91407-F877-4FA4-AD13-CD394967383B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1556558"/>
                    <a:ext cx="591969" cy="591969"/>
                    <a:chOff x="5999846" y="1556558"/>
                    <a:chExt cx="591969" cy="591969"/>
                  </a:xfrm>
                </p:grpSpPr>
                <p:sp>
                  <p:nvSpPr>
                    <p:cNvPr id="332" name="Rounded Rectangle 87">
                      <a:extLst>
                        <a:ext uri="{FF2B5EF4-FFF2-40B4-BE49-F238E27FC236}">
                          <a16:creationId xmlns:a16="http://schemas.microsoft.com/office/drawing/2014/main" id="{CA0CAE6C-B2FB-48FE-9CFD-1B695D2D9F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33" name="Graphic 332">
                      <a:extLst>
                        <a:ext uri="{FF2B5EF4-FFF2-40B4-BE49-F238E27FC236}">
                          <a16:creationId xmlns:a16="http://schemas.microsoft.com/office/drawing/2014/main" id="{962E9B5A-D7FC-49CD-99D3-C1CBE133914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9780" y="1689071"/>
                      <a:ext cx="292100" cy="3429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312" name="Group 311">
                  <a:extLst>
                    <a:ext uri="{FF2B5EF4-FFF2-40B4-BE49-F238E27FC236}">
                      <a16:creationId xmlns:a16="http://schemas.microsoft.com/office/drawing/2014/main" id="{5C5AC2CB-9A27-489A-97CF-1E80BB283656}"/>
                    </a:ext>
                  </a:extLst>
                </p:cNvPr>
                <p:cNvGrpSpPr/>
                <p:nvPr/>
              </p:nvGrpSpPr>
              <p:grpSpPr>
                <a:xfrm>
                  <a:off x="8753561" y="2797689"/>
                  <a:ext cx="252730" cy="897240"/>
                  <a:chOff x="4920876" y="661277"/>
                  <a:chExt cx="375284" cy="1270326"/>
                </a:xfrm>
              </p:grpSpPr>
              <p:grpSp>
                <p:nvGrpSpPr>
                  <p:cNvPr id="313" name="Group 312">
                    <a:extLst>
                      <a:ext uri="{FF2B5EF4-FFF2-40B4-BE49-F238E27FC236}">
                        <a16:creationId xmlns:a16="http://schemas.microsoft.com/office/drawing/2014/main" id="{2D9E2ABE-EBD9-4EDA-BCF7-5314BFC5D410}"/>
                      </a:ext>
                    </a:extLst>
                  </p:cNvPr>
                  <p:cNvGrpSpPr/>
                  <p:nvPr/>
                </p:nvGrpSpPr>
                <p:grpSpPr>
                  <a:xfrm>
                    <a:off x="4920876" y="661277"/>
                    <a:ext cx="375284" cy="1270326"/>
                    <a:chOff x="4920876" y="661277"/>
                    <a:chExt cx="375284" cy="1270326"/>
                  </a:xfrm>
                </p:grpSpPr>
                <p:grpSp>
                  <p:nvGrpSpPr>
                    <p:cNvPr id="317" name="Group 316">
                      <a:extLst>
                        <a:ext uri="{FF2B5EF4-FFF2-40B4-BE49-F238E27FC236}">
                          <a16:creationId xmlns:a16="http://schemas.microsoft.com/office/drawing/2014/main" id="{D52E7C77-928A-4BC5-8FEE-97000FB7EE5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3521552" y="1443509"/>
                      <a:chExt cx="830783" cy="2812180"/>
                    </a:xfrm>
                  </p:grpSpPr>
                  <p:sp>
                    <p:nvSpPr>
                      <p:cNvPr id="321" name="Rounded Rectangle 91">
                        <a:extLst>
                          <a:ext uri="{FF2B5EF4-FFF2-40B4-BE49-F238E27FC236}">
                            <a16:creationId xmlns:a16="http://schemas.microsoft.com/office/drawing/2014/main" id="{84851C96-D9B0-4986-B7A4-F33813EC7B0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1552" y="1443509"/>
                        <a:ext cx="830783" cy="2812180"/>
                      </a:xfrm>
                      <a:prstGeom prst="roundRect">
                        <a:avLst>
                          <a:gd name="adj" fmla="val 27970"/>
                        </a:avLst>
                      </a:prstGeom>
                      <a:solidFill>
                        <a:srgbClr val="78BE2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22" name="Graphic 321">
                        <a:extLst>
                          <a:ext uri="{FF2B5EF4-FFF2-40B4-BE49-F238E27FC236}">
                            <a16:creationId xmlns:a16="http://schemas.microsoft.com/office/drawing/2014/main" id="{985E2903-AF20-4778-9A68-F79F8C0399F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78194" y="3043536"/>
                        <a:ext cx="317500" cy="2793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323" name="Group 322">
                        <a:extLst>
                          <a:ext uri="{FF2B5EF4-FFF2-40B4-BE49-F238E27FC236}">
                            <a16:creationId xmlns:a16="http://schemas.microsoft.com/office/drawing/2014/main" id="{CDD588D6-5310-4CBF-86E2-5FE9615B5E2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2220473"/>
                        <a:ext cx="591969" cy="591969"/>
                        <a:chOff x="3634610" y="2220473"/>
                        <a:chExt cx="591969" cy="591969"/>
                      </a:xfrm>
                    </p:grpSpPr>
                    <p:sp>
                      <p:nvSpPr>
                        <p:cNvPr id="327" name="Rounded Rectangle 97">
                          <a:extLst>
                            <a:ext uri="{FF2B5EF4-FFF2-40B4-BE49-F238E27FC236}">
                              <a16:creationId xmlns:a16="http://schemas.microsoft.com/office/drawing/2014/main" id="{2DE1DBB6-53AC-40EF-9396-B7B31D611F6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2220473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328" name="Graphic 327">
                          <a:extLst>
                            <a:ext uri="{FF2B5EF4-FFF2-40B4-BE49-F238E27FC236}">
                              <a16:creationId xmlns:a16="http://schemas.microsoft.com/office/drawing/2014/main" id="{1507BB3D-2618-4A5E-942C-D8DAA2DB5692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>
                          <a:extLst>
                            <a:ext uri="{96DAC541-7B7A-43D3-8B79-37D633B846F1}">
                              <asvg:svgBlip xmlns:asvg="http://schemas.microsoft.com/office/drawing/2016/SVG/main" r:embed="rId18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2364057"/>
                          <a:ext cx="355600" cy="3048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324" name="Group 323">
                        <a:extLst>
                          <a:ext uri="{FF2B5EF4-FFF2-40B4-BE49-F238E27FC236}">
                            <a16:creationId xmlns:a16="http://schemas.microsoft.com/office/drawing/2014/main" id="{F9727B3A-8EEE-4088-AEA3-DDEE3F9B92C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1556558"/>
                        <a:ext cx="591969" cy="591969"/>
                        <a:chOff x="3634610" y="1556558"/>
                        <a:chExt cx="591969" cy="591969"/>
                      </a:xfrm>
                    </p:grpSpPr>
                    <p:sp>
                      <p:nvSpPr>
                        <p:cNvPr id="325" name="Rounded Rectangle 95">
                          <a:extLst>
                            <a:ext uri="{FF2B5EF4-FFF2-40B4-BE49-F238E27FC236}">
                              <a16:creationId xmlns:a16="http://schemas.microsoft.com/office/drawing/2014/main" id="{F46E1C50-6C29-4CD5-A10C-06D45E1DA50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1556558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326" name="Graphic 325">
                          <a:extLst>
                            <a:ext uri="{FF2B5EF4-FFF2-40B4-BE49-F238E27FC236}">
                              <a16:creationId xmlns:a16="http://schemas.microsoft.com/office/drawing/2014/main" id="{E67FF14A-4714-45DB-9401-03C3C5BB4E74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>
                          <a:extLs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97244" y="1719192"/>
                          <a:ext cx="266700" cy="2667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318" name="Group 317">
                      <a:extLst>
                        <a:ext uri="{FF2B5EF4-FFF2-40B4-BE49-F238E27FC236}">
                          <a16:creationId xmlns:a16="http://schemas.microsoft.com/office/drawing/2014/main" id="{6EF35F29-57B0-4BA2-B816-332DF273A10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8" y="1612062"/>
                      <a:ext cx="267126" cy="267126"/>
                      <a:chOff x="3634610" y="3550625"/>
                      <a:chExt cx="591969" cy="591969"/>
                    </a:xfrm>
                  </p:grpSpPr>
                  <p:sp>
                    <p:nvSpPr>
                      <p:cNvPr id="319" name="Rounded Rectangle 121">
                        <a:extLst>
                          <a:ext uri="{FF2B5EF4-FFF2-40B4-BE49-F238E27FC236}">
                            <a16:creationId xmlns:a16="http://schemas.microsoft.com/office/drawing/2014/main" id="{C2D722E5-EC37-423B-B2E0-3243CD9D717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355062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20" name="Graphic 319">
                        <a:extLst>
                          <a:ext uri="{FF2B5EF4-FFF2-40B4-BE49-F238E27FC236}">
                            <a16:creationId xmlns:a16="http://schemas.microsoft.com/office/drawing/2014/main" id="{46D7BB58-C622-4FE2-9250-3F54563BFA2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67737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14" name="Group 313">
                    <a:extLst>
                      <a:ext uri="{FF2B5EF4-FFF2-40B4-BE49-F238E27FC236}">
                        <a16:creationId xmlns:a16="http://schemas.microsoft.com/office/drawing/2014/main" id="{D797933B-0065-4608-96E3-7B753B1E2672}"/>
                      </a:ext>
                    </a:extLst>
                  </p:cNvPr>
                  <p:cNvGrpSpPr/>
                  <p:nvPr/>
                </p:nvGrpSpPr>
                <p:grpSpPr>
                  <a:xfrm>
                    <a:off x="4971947" y="1312435"/>
                    <a:ext cx="267126" cy="267126"/>
                    <a:chOff x="3634610" y="2884388"/>
                    <a:chExt cx="591969" cy="591969"/>
                  </a:xfrm>
                </p:grpSpPr>
                <p:sp>
                  <p:nvSpPr>
                    <p:cNvPr id="315" name="Rounded Rectangle 124">
                      <a:extLst>
                        <a:ext uri="{FF2B5EF4-FFF2-40B4-BE49-F238E27FC236}">
                          <a16:creationId xmlns:a16="http://schemas.microsoft.com/office/drawing/2014/main" id="{0EA69376-3092-4A11-BC7E-7DD79F6B4C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88438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16" name="Graphic 315">
                      <a:extLst>
                        <a:ext uri="{FF2B5EF4-FFF2-40B4-BE49-F238E27FC236}">
                          <a16:creationId xmlns:a16="http://schemas.microsoft.com/office/drawing/2014/main" id="{CEF775E9-9A43-4EB1-BF55-810F3CF5F24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3034322"/>
                      <a:ext cx="342900" cy="3048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8DCD128-72D9-4B4B-878A-61DA3B5B162D}"/>
                </a:ext>
              </a:extLst>
            </p:cNvPr>
            <p:cNvGrpSpPr/>
            <p:nvPr/>
          </p:nvGrpSpPr>
          <p:grpSpPr>
            <a:xfrm>
              <a:off x="3879007" y="4796410"/>
              <a:ext cx="685800" cy="685800"/>
              <a:chOff x="3388326" y="2144489"/>
              <a:chExt cx="685800" cy="685800"/>
            </a:xfrm>
          </p:grpSpPr>
          <p:sp>
            <p:nvSpPr>
              <p:cNvPr id="267" name="Oval 266">
                <a:extLst>
                  <a:ext uri="{FF2B5EF4-FFF2-40B4-BE49-F238E27FC236}">
                    <a16:creationId xmlns:a16="http://schemas.microsoft.com/office/drawing/2014/main" id="{F972CD60-6859-40F2-9543-EDA8197C2053}"/>
                  </a:ext>
                </a:extLst>
              </p:cNvPr>
              <p:cNvSpPr/>
              <p:nvPr/>
            </p:nvSpPr>
            <p:spPr>
              <a:xfrm>
                <a:off x="3388326" y="2144489"/>
                <a:ext cx="685800" cy="6858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268" name="Group 267">
                <a:extLst>
                  <a:ext uri="{FF2B5EF4-FFF2-40B4-BE49-F238E27FC236}">
                    <a16:creationId xmlns:a16="http://schemas.microsoft.com/office/drawing/2014/main" id="{224C600D-23A9-4BDB-BC67-66BB576DBBD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98509" y="2258789"/>
                <a:ext cx="465435" cy="457200"/>
                <a:chOff x="8423228" y="2797689"/>
                <a:chExt cx="913396" cy="897240"/>
              </a:xfrm>
            </p:grpSpPr>
            <p:grpSp>
              <p:nvGrpSpPr>
                <p:cNvPr id="269" name="Group 268">
                  <a:extLst>
                    <a:ext uri="{FF2B5EF4-FFF2-40B4-BE49-F238E27FC236}">
                      <a16:creationId xmlns:a16="http://schemas.microsoft.com/office/drawing/2014/main" id="{B79B1EC0-DDDF-4FFE-9893-EC134957A7C4}"/>
                    </a:ext>
                  </a:extLst>
                </p:cNvPr>
                <p:cNvGrpSpPr/>
                <p:nvPr/>
              </p:nvGrpSpPr>
              <p:grpSpPr>
                <a:xfrm>
                  <a:off x="8423228" y="2797689"/>
                  <a:ext cx="252730" cy="897240"/>
                  <a:chOff x="9495861" y="4364862"/>
                  <a:chExt cx="375284" cy="1270326"/>
                </a:xfrm>
              </p:grpSpPr>
              <p:sp>
                <p:nvSpPr>
                  <p:cNvPr id="295" name="Rounded Rectangle 101">
                    <a:extLst>
                      <a:ext uri="{FF2B5EF4-FFF2-40B4-BE49-F238E27FC236}">
                        <a16:creationId xmlns:a16="http://schemas.microsoft.com/office/drawing/2014/main" id="{F38F951E-00D8-44ED-9C04-D861B99B2C11}"/>
                      </a:ext>
                    </a:extLst>
                  </p:cNvPr>
                  <p:cNvSpPr/>
                  <p:nvPr/>
                </p:nvSpPr>
                <p:spPr>
                  <a:xfrm>
                    <a:off x="9495861" y="4364862"/>
                    <a:ext cx="375284" cy="1270326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00AFD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296" name="Group 295">
                    <a:extLst>
                      <a:ext uri="{FF2B5EF4-FFF2-40B4-BE49-F238E27FC236}">
                        <a16:creationId xmlns:a16="http://schemas.microsoft.com/office/drawing/2014/main" id="{7CF94A32-DCBC-403B-AFD2-8070030E7F7A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715835"/>
                    <a:ext cx="267406" cy="267406"/>
                    <a:chOff x="1292976" y="2314975"/>
                    <a:chExt cx="591969" cy="591969"/>
                  </a:xfrm>
                </p:grpSpPr>
                <p:sp>
                  <p:nvSpPr>
                    <p:cNvPr id="306" name="Rounded Rectangle 112">
                      <a:extLst>
                        <a:ext uri="{FF2B5EF4-FFF2-40B4-BE49-F238E27FC236}">
                          <a16:creationId xmlns:a16="http://schemas.microsoft.com/office/drawing/2014/main" id="{312827F2-17AD-4D32-BC7D-9491202BEFD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6" y="2314975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07" name="Graphic 306">
                      <a:extLst>
                        <a:ext uri="{FF2B5EF4-FFF2-40B4-BE49-F238E27FC236}">
                          <a16:creationId xmlns:a16="http://schemas.microsoft.com/office/drawing/2014/main" id="{7C561B29-658A-4720-93F6-CEDA5F7EED5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36560" y="2458559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97" name="Group 296">
                    <a:extLst>
                      <a:ext uri="{FF2B5EF4-FFF2-40B4-BE49-F238E27FC236}">
                        <a16:creationId xmlns:a16="http://schemas.microsoft.com/office/drawing/2014/main" id="{F37A3C85-890D-41F5-8C9D-3FE62715D570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415929"/>
                    <a:ext cx="267406" cy="267406"/>
                    <a:chOff x="1299518" y="1652608"/>
                    <a:chExt cx="591969" cy="591969"/>
                  </a:xfrm>
                </p:grpSpPr>
                <p:sp>
                  <p:nvSpPr>
                    <p:cNvPr id="304" name="Rounded Rectangle 110">
                      <a:extLst>
                        <a:ext uri="{FF2B5EF4-FFF2-40B4-BE49-F238E27FC236}">
                          <a16:creationId xmlns:a16="http://schemas.microsoft.com/office/drawing/2014/main" id="{1C09D734-8116-4C4E-B6CC-F740489A2C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518" y="165260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05" name="Graphic 304">
                      <a:extLst>
                        <a:ext uri="{FF2B5EF4-FFF2-40B4-BE49-F238E27FC236}">
                          <a16:creationId xmlns:a16="http://schemas.microsoft.com/office/drawing/2014/main" id="{56E92E99-F867-4F72-8B88-4B5AD06ABE1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61599" y="1719992"/>
                      <a:ext cx="2286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98" name="Group 297">
                    <a:extLst>
                      <a:ext uri="{FF2B5EF4-FFF2-40B4-BE49-F238E27FC236}">
                        <a16:creationId xmlns:a16="http://schemas.microsoft.com/office/drawing/2014/main" id="{990DC283-46CB-4923-ADFA-39C10C0FC34C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015740"/>
                    <a:ext cx="267406" cy="267406"/>
                    <a:chOff x="1292975" y="2979664"/>
                    <a:chExt cx="591969" cy="591969"/>
                  </a:xfrm>
                </p:grpSpPr>
                <p:sp>
                  <p:nvSpPr>
                    <p:cNvPr id="302" name="Rounded Rectangle 108">
                      <a:extLst>
                        <a:ext uri="{FF2B5EF4-FFF2-40B4-BE49-F238E27FC236}">
                          <a16:creationId xmlns:a16="http://schemas.microsoft.com/office/drawing/2014/main" id="{9013FF34-742B-443D-9638-8059C3A6A7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2979664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03" name="Graphic 302">
                      <a:extLst>
                        <a:ext uri="{FF2B5EF4-FFF2-40B4-BE49-F238E27FC236}">
                          <a16:creationId xmlns:a16="http://schemas.microsoft.com/office/drawing/2014/main" id="{6759C156-F670-49D7-A931-FC0EFFB84D5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2909" y="3116898"/>
                      <a:ext cx="292100" cy="3175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99" name="Group 298">
                    <a:extLst>
                      <a:ext uri="{FF2B5EF4-FFF2-40B4-BE49-F238E27FC236}">
                        <a16:creationId xmlns:a16="http://schemas.microsoft.com/office/drawing/2014/main" id="{6AF25AC5-0FBC-4F5C-9BC0-C2583774816E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315646"/>
                    <a:ext cx="267406" cy="267406"/>
                    <a:chOff x="1292975" y="3644353"/>
                    <a:chExt cx="591969" cy="591969"/>
                  </a:xfrm>
                </p:grpSpPr>
                <p:sp>
                  <p:nvSpPr>
                    <p:cNvPr id="300" name="Rounded Rectangle 106">
                      <a:extLst>
                        <a:ext uri="{FF2B5EF4-FFF2-40B4-BE49-F238E27FC236}">
                          <a16:creationId xmlns:a16="http://schemas.microsoft.com/office/drawing/2014/main" id="{659191E8-1735-4E0F-B32C-2F3236F9291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364435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01" name="Graphic 300">
                      <a:extLst>
                        <a:ext uri="{FF2B5EF4-FFF2-40B4-BE49-F238E27FC236}">
                          <a16:creationId xmlns:a16="http://schemas.microsoft.com/office/drawing/2014/main" id="{3102C97C-343F-4C18-B55B-D56973320BD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06409" y="3756187"/>
                      <a:ext cx="165100" cy="3683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270" name="Group 269">
                  <a:extLst>
                    <a:ext uri="{FF2B5EF4-FFF2-40B4-BE49-F238E27FC236}">
                      <a16:creationId xmlns:a16="http://schemas.microsoft.com/office/drawing/2014/main" id="{DA88BEAD-77B2-476D-B88C-E6719AF3ED3C}"/>
                    </a:ext>
                  </a:extLst>
                </p:cNvPr>
                <p:cNvGrpSpPr/>
                <p:nvPr/>
              </p:nvGrpSpPr>
              <p:grpSpPr>
                <a:xfrm>
                  <a:off x="9083894" y="2797689"/>
                  <a:ext cx="252730" cy="473366"/>
                  <a:chOff x="5880438" y="1443510"/>
                  <a:chExt cx="830783" cy="1483652"/>
                </a:xfrm>
              </p:grpSpPr>
              <p:sp>
                <p:nvSpPr>
                  <p:cNvPr id="288" name="Rounded Rectangle 84">
                    <a:extLst>
                      <a:ext uri="{FF2B5EF4-FFF2-40B4-BE49-F238E27FC236}">
                        <a16:creationId xmlns:a16="http://schemas.microsoft.com/office/drawing/2014/main" id="{DED2DE8B-7D4B-4F81-98FB-C000BD468691}"/>
                      </a:ext>
                    </a:extLst>
                  </p:cNvPr>
                  <p:cNvSpPr/>
                  <p:nvPr/>
                </p:nvSpPr>
                <p:spPr>
                  <a:xfrm>
                    <a:off x="5880438" y="1443510"/>
                    <a:ext cx="830783" cy="1483652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E877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289" name="Group 288">
                    <a:extLst>
                      <a:ext uri="{FF2B5EF4-FFF2-40B4-BE49-F238E27FC236}">
                        <a16:creationId xmlns:a16="http://schemas.microsoft.com/office/drawing/2014/main" id="{BF950DF7-E078-4953-9D10-7EB320F4C884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2220473"/>
                    <a:ext cx="591969" cy="591969"/>
                    <a:chOff x="5999846" y="2220473"/>
                    <a:chExt cx="591969" cy="591969"/>
                  </a:xfrm>
                </p:grpSpPr>
                <p:sp>
                  <p:nvSpPr>
                    <p:cNvPr id="293" name="Rounded Rectangle 89">
                      <a:extLst>
                        <a:ext uri="{FF2B5EF4-FFF2-40B4-BE49-F238E27FC236}">
                          <a16:creationId xmlns:a16="http://schemas.microsoft.com/office/drawing/2014/main" id="{AFB3E9B9-E4D5-4D59-90DD-34BCACBF7E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94" name="Graphic 293">
                      <a:extLst>
                        <a:ext uri="{FF2B5EF4-FFF2-40B4-BE49-F238E27FC236}">
                          <a16:creationId xmlns:a16="http://schemas.microsoft.com/office/drawing/2014/main" id="{3A361074-0283-4B0A-977E-0E92B2675C5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7230" y="2368652"/>
                      <a:ext cx="457200" cy="2921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90" name="Group 289">
                    <a:extLst>
                      <a:ext uri="{FF2B5EF4-FFF2-40B4-BE49-F238E27FC236}">
                        <a16:creationId xmlns:a16="http://schemas.microsoft.com/office/drawing/2014/main" id="{13B66B93-C3B3-4EEE-873B-B04B458FA24E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1556558"/>
                    <a:ext cx="591969" cy="591969"/>
                    <a:chOff x="5999846" y="1556558"/>
                    <a:chExt cx="591969" cy="591969"/>
                  </a:xfrm>
                </p:grpSpPr>
                <p:sp>
                  <p:nvSpPr>
                    <p:cNvPr id="291" name="Rounded Rectangle 87">
                      <a:extLst>
                        <a:ext uri="{FF2B5EF4-FFF2-40B4-BE49-F238E27FC236}">
                          <a16:creationId xmlns:a16="http://schemas.microsoft.com/office/drawing/2014/main" id="{E2856331-4D70-4EFF-A7A6-993027477C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92" name="Graphic 291">
                      <a:extLst>
                        <a:ext uri="{FF2B5EF4-FFF2-40B4-BE49-F238E27FC236}">
                          <a16:creationId xmlns:a16="http://schemas.microsoft.com/office/drawing/2014/main" id="{39DC08F5-B3B0-475F-A4C3-E23F2783FB7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9780" y="1689071"/>
                      <a:ext cx="292100" cy="3429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271" name="Group 270">
                  <a:extLst>
                    <a:ext uri="{FF2B5EF4-FFF2-40B4-BE49-F238E27FC236}">
                      <a16:creationId xmlns:a16="http://schemas.microsoft.com/office/drawing/2014/main" id="{EF2CF85D-C18B-4251-A631-9D6517FBD22B}"/>
                    </a:ext>
                  </a:extLst>
                </p:cNvPr>
                <p:cNvGrpSpPr/>
                <p:nvPr/>
              </p:nvGrpSpPr>
              <p:grpSpPr>
                <a:xfrm>
                  <a:off x="8753561" y="2797689"/>
                  <a:ext cx="252730" cy="897240"/>
                  <a:chOff x="4920876" y="661277"/>
                  <a:chExt cx="375284" cy="1270326"/>
                </a:xfrm>
              </p:grpSpPr>
              <p:grpSp>
                <p:nvGrpSpPr>
                  <p:cNvPr id="272" name="Group 271">
                    <a:extLst>
                      <a:ext uri="{FF2B5EF4-FFF2-40B4-BE49-F238E27FC236}">
                        <a16:creationId xmlns:a16="http://schemas.microsoft.com/office/drawing/2014/main" id="{230B1C72-DEDC-412F-B989-137C884EE491}"/>
                      </a:ext>
                    </a:extLst>
                  </p:cNvPr>
                  <p:cNvGrpSpPr/>
                  <p:nvPr/>
                </p:nvGrpSpPr>
                <p:grpSpPr>
                  <a:xfrm>
                    <a:off x="4920876" y="661277"/>
                    <a:ext cx="375284" cy="1270326"/>
                    <a:chOff x="4920876" y="661277"/>
                    <a:chExt cx="375284" cy="1270326"/>
                  </a:xfrm>
                </p:grpSpPr>
                <p:grpSp>
                  <p:nvGrpSpPr>
                    <p:cNvPr id="276" name="Group 275">
                      <a:extLst>
                        <a:ext uri="{FF2B5EF4-FFF2-40B4-BE49-F238E27FC236}">
                          <a16:creationId xmlns:a16="http://schemas.microsoft.com/office/drawing/2014/main" id="{097D3880-7EC0-47D0-97B9-C6C8D5EB7C6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3521552" y="1443509"/>
                      <a:chExt cx="830783" cy="2812180"/>
                    </a:xfrm>
                  </p:grpSpPr>
                  <p:sp>
                    <p:nvSpPr>
                      <p:cNvPr id="280" name="Rounded Rectangle 91">
                        <a:extLst>
                          <a:ext uri="{FF2B5EF4-FFF2-40B4-BE49-F238E27FC236}">
                            <a16:creationId xmlns:a16="http://schemas.microsoft.com/office/drawing/2014/main" id="{287B6AFF-E0CA-48BF-831D-5F510C6314A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1552" y="1443509"/>
                        <a:ext cx="830783" cy="2812180"/>
                      </a:xfrm>
                      <a:prstGeom prst="roundRect">
                        <a:avLst>
                          <a:gd name="adj" fmla="val 27970"/>
                        </a:avLst>
                      </a:prstGeom>
                      <a:solidFill>
                        <a:srgbClr val="78BE2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81" name="Graphic 280">
                        <a:extLst>
                          <a:ext uri="{FF2B5EF4-FFF2-40B4-BE49-F238E27FC236}">
                            <a16:creationId xmlns:a16="http://schemas.microsoft.com/office/drawing/2014/main" id="{460493B9-A26F-4A76-BF80-D3516699F92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78194" y="3043536"/>
                        <a:ext cx="317500" cy="2793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282" name="Group 281">
                        <a:extLst>
                          <a:ext uri="{FF2B5EF4-FFF2-40B4-BE49-F238E27FC236}">
                            <a16:creationId xmlns:a16="http://schemas.microsoft.com/office/drawing/2014/main" id="{4A152065-C983-4DE1-911A-A7EECA2B04D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2220473"/>
                        <a:ext cx="591969" cy="591969"/>
                        <a:chOff x="3634610" y="2220473"/>
                        <a:chExt cx="591969" cy="591969"/>
                      </a:xfrm>
                    </p:grpSpPr>
                    <p:sp>
                      <p:nvSpPr>
                        <p:cNvPr id="286" name="Rounded Rectangle 97">
                          <a:extLst>
                            <a:ext uri="{FF2B5EF4-FFF2-40B4-BE49-F238E27FC236}">
                              <a16:creationId xmlns:a16="http://schemas.microsoft.com/office/drawing/2014/main" id="{BB9A746C-F0E5-4E52-AC7D-714CD23A33C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2220473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287" name="Graphic 286">
                          <a:extLst>
                            <a:ext uri="{FF2B5EF4-FFF2-40B4-BE49-F238E27FC236}">
                              <a16:creationId xmlns:a16="http://schemas.microsoft.com/office/drawing/2014/main" id="{EFD6D963-13CF-48AA-A9C9-0C8620420736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>
                          <a:extLst>
                            <a:ext uri="{96DAC541-7B7A-43D3-8B79-37D633B846F1}">
                              <asvg:svgBlip xmlns:asvg="http://schemas.microsoft.com/office/drawing/2016/SVG/main" r:embed="rId18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2364057"/>
                          <a:ext cx="355600" cy="3048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283" name="Group 282">
                        <a:extLst>
                          <a:ext uri="{FF2B5EF4-FFF2-40B4-BE49-F238E27FC236}">
                            <a16:creationId xmlns:a16="http://schemas.microsoft.com/office/drawing/2014/main" id="{3122F0B9-D377-49E9-8968-3B3FD6DDCD1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1556558"/>
                        <a:ext cx="591969" cy="591969"/>
                        <a:chOff x="3634610" y="1556558"/>
                        <a:chExt cx="591969" cy="591969"/>
                      </a:xfrm>
                    </p:grpSpPr>
                    <p:sp>
                      <p:nvSpPr>
                        <p:cNvPr id="284" name="Rounded Rectangle 95">
                          <a:extLst>
                            <a:ext uri="{FF2B5EF4-FFF2-40B4-BE49-F238E27FC236}">
                              <a16:creationId xmlns:a16="http://schemas.microsoft.com/office/drawing/2014/main" id="{A953A130-30DC-4199-A0A6-946015645E2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1556558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285" name="Graphic 284">
                          <a:extLst>
                            <a:ext uri="{FF2B5EF4-FFF2-40B4-BE49-F238E27FC236}">
                              <a16:creationId xmlns:a16="http://schemas.microsoft.com/office/drawing/2014/main" id="{7C63CAEB-C19D-4D2F-8F22-6BF3C4656302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>
                          <a:extLs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97244" y="1719192"/>
                          <a:ext cx="266700" cy="2667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277" name="Group 276">
                      <a:extLst>
                        <a:ext uri="{FF2B5EF4-FFF2-40B4-BE49-F238E27FC236}">
                          <a16:creationId xmlns:a16="http://schemas.microsoft.com/office/drawing/2014/main" id="{9ED22BB7-164E-448B-A9D1-50B03AE6AE1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8" y="1612062"/>
                      <a:ext cx="267126" cy="267126"/>
                      <a:chOff x="3634610" y="3550625"/>
                      <a:chExt cx="591969" cy="591969"/>
                    </a:xfrm>
                  </p:grpSpPr>
                  <p:sp>
                    <p:nvSpPr>
                      <p:cNvPr id="278" name="Rounded Rectangle 121">
                        <a:extLst>
                          <a:ext uri="{FF2B5EF4-FFF2-40B4-BE49-F238E27FC236}">
                            <a16:creationId xmlns:a16="http://schemas.microsoft.com/office/drawing/2014/main" id="{C550AEB1-8618-46C2-B6C8-F162F714F97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355062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79" name="Graphic 278">
                        <a:extLst>
                          <a:ext uri="{FF2B5EF4-FFF2-40B4-BE49-F238E27FC236}">
                            <a16:creationId xmlns:a16="http://schemas.microsoft.com/office/drawing/2014/main" id="{6D80D7DD-93D6-4821-A889-169479854B7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67737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73" name="Group 272">
                    <a:extLst>
                      <a:ext uri="{FF2B5EF4-FFF2-40B4-BE49-F238E27FC236}">
                        <a16:creationId xmlns:a16="http://schemas.microsoft.com/office/drawing/2014/main" id="{0D0F0B8A-2300-4C9F-AC59-F39C4B8B0CA1}"/>
                      </a:ext>
                    </a:extLst>
                  </p:cNvPr>
                  <p:cNvGrpSpPr/>
                  <p:nvPr/>
                </p:nvGrpSpPr>
                <p:grpSpPr>
                  <a:xfrm>
                    <a:off x="4971947" y="1312435"/>
                    <a:ext cx="267126" cy="267126"/>
                    <a:chOff x="3634610" y="2884388"/>
                    <a:chExt cx="591969" cy="591969"/>
                  </a:xfrm>
                </p:grpSpPr>
                <p:sp>
                  <p:nvSpPr>
                    <p:cNvPr id="274" name="Rounded Rectangle 124">
                      <a:extLst>
                        <a:ext uri="{FF2B5EF4-FFF2-40B4-BE49-F238E27FC236}">
                          <a16:creationId xmlns:a16="http://schemas.microsoft.com/office/drawing/2014/main" id="{FFCCDEF1-DE04-4185-9E9D-C9A0FA947BF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88438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75" name="Graphic 274">
                      <a:extLst>
                        <a:ext uri="{FF2B5EF4-FFF2-40B4-BE49-F238E27FC236}">
                          <a16:creationId xmlns:a16="http://schemas.microsoft.com/office/drawing/2014/main" id="{E82906A5-46D4-489B-AFB4-28F82599CC8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3034322"/>
                      <a:ext cx="342900" cy="3048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83C45CC-D7C5-4041-A832-22D08B06641B}"/>
                </a:ext>
              </a:extLst>
            </p:cNvPr>
            <p:cNvGrpSpPr/>
            <p:nvPr/>
          </p:nvGrpSpPr>
          <p:grpSpPr>
            <a:xfrm>
              <a:off x="8059831" y="3966735"/>
              <a:ext cx="685800" cy="685800"/>
              <a:chOff x="3388326" y="2144489"/>
              <a:chExt cx="685800" cy="685800"/>
            </a:xfrm>
          </p:grpSpPr>
          <p:sp>
            <p:nvSpPr>
              <p:cNvPr id="226" name="Oval 225">
                <a:extLst>
                  <a:ext uri="{FF2B5EF4-FFF2-40B4-BE49-F238E27FC236}">
                    <a16:creationId xmlns:a16="http://schemas.microsoft.com/office/drawing/2014/main" id="{AB55BB39-76CB-4874-8E85-4E2317451F8F}"/>
                  </a:ext>
                </a:extLst>
              </p:cNvPr>
              <p:cNvSpPr/>
              <p:nvPr/>
            </p:nvSpPr>
            <p:spPr>
              <a:xfrm>
                <a:off x="3388326" y="2144489"/>
                <a:ext cx="685800" cy="6858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227" name="Group 226">
                <a:extLst>
                  <a:ext uri="{FF2B5EF4-FFF2-40B4-BE49-F238E27FC236}">
                    <a16:creationId xmlns:a16="http://schemas.microsoft.com/office/drawing/2014/main" id="{5C32A976-CF10-4651-B4EE-50D846FEA98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98509" y="2258789"/>
                <a:ext cx="465435" cy="457200"/>
                <a:chOff x="8423228" y="2797689"/>
                <a:chExt cx="913396" cy="897240"/>
              </a:xfrm>
            </p:grpSpPr>
            <p:grpSp>
              <p:nvGrpSpPr>
                <p:cNvPr id="228" name="Group 227">
                  <a:extLst>
                    <a:ext uri="{FF2B5EF4-FFF2-40B4-BE49-F238E27FC236}">
                      <a16:creationId xmlns:a16="http://schemas.microsoft.com/office/drawing/2014/main" id="{98EF311B-E198-4A1A-8167-C060E1909804}"/>
                    </a:ext>
                  </a:extLst>
                </p:cNvPr>
                <p:cNvGrpSpPr/>
                <p:nvPr/>
              </p:nvGrpSpPr>
              <p:grpSpPr>
                <a:xfrm>
                  <a:off x="8423228" y="2797689"/>
                  <a:ext cx="252730" cy="897240"/>
                  <a:chOff x="9495861" y="4364862"/>
                  <a:chExt cx="375284" cy="1270326"/>
                </a:xfrm>
              </p:grpSpPr>
              <p:sp>
                <p:nvSpPr>
                  <p:cNvPr id="254" name="Rounded Rectangle 101">
                    <a:extLst>
                      <a:ext uri="{FF2B5EF4-FFF2-40B4-BE49-F238E27FC236}">
                        <a16:creationId xmlns:a16="http://schemas.microsoft.com/office/drawing/2014/main" id="{2A3208DF-3E2D-4D20-AC84-5727E0035A14}"/>
                      </a:ext>
                    </a:extLst>
                  </p:cNvPr>
                  <p:cNvSpPr/>
                  <p:nvPr/>
                </p:nvSpPr>
                <p:spPr>
                  <a:xfrm>
                    <a:off x="9495861" y="4364862"/>
                    <a:ext cx="375284" cy="1270326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00AFD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255" name="Group 254">
                    <a:extLst>
                      <a:ext uri="{FF2B5EF4-FFF2-40B4-BE49-F238E27FC236}">
                        <a16:creationId xmlns:a16="http://schemas.microsoft.com/office/drawing/2014/main" id="{433BD6ED-464A-4138-9852-DB759BDEDDE6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715835"/>
                    <a:ext cx="267406" cy="267406"/>
                    <a:chOff x="1292976" y="2314975"/>
                    <a:chExt cx="591969" cy="591969"/>
                  </a:xfrm>
                </p:grpSpPr>
                <p:sp>
                  <p:nvSpPr>
                    <p:cNvPr id="265" name="Rounded Rectangle 112">
                      <a:extLst>
                        <a:ext uri="{FF2B5EF4-FFF2-40B4-BE49-F238E27FC236}">
                          <a16:creationId xmlns:a16="http://schemas.microsoft.com/office/drawing/2014/main" id="{1C667195-3050-4357-B09F-D18C5AF8CA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6" y="2314975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66" name="Graphic 265">
                      <a:extLst>
                        <a:ext uri="{FF2B5EF4-FFF2-40B4-BE49-F238E27FC236}">
                          <a16:creationId xmlns:a16="http://schemas.microsoft.com/office/drawing/2014/main" id="{3367D283-E3F1-4C0F-B546-F99F3A9FA64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36560" y="2458559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56" name="Group 255">
                    <a:extLst>
                      <a:ext uri="{FF2B5EF4-FFF2-40B4-BE49-F238E27FC236}">
                        <a16:creationId xmlns:a16="http://schemas.microsoft.com/office/drawing/2014/main" id="{703C038A-1DE6-4773-8CDD-A662DC25747F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415929"/>
                    <a:ext cx="267406" cy="267406"/>
                    <a:chOff x="1299518" y="1652608"/>
                    <a:chExt cx="591969" cy="591969"/>
                  </a:xfrm>
                </p:grpSpPr>
                <p:sp>
                  <p:nvSpPr>
                    <p:cNvPr id="263" name="Rounded Rectangle 110">
                      <a:extLst>
                        <a:ext uri="{FF2B5EF4-FFF2-40B4-BE49-F238E27FC236}">
                          <a16:creationId xmlns:a16="http://schemas.microsoft.com/office/drawing/2014/main" id="{48324348-2E13-4151-8CD9-6664C1B3B9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518" y="165260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64" name="Graphic 263">
                      <a:extLst>
                        <a:ext uri="{FF2B5EF4-FFF2-40B4-BE49-F238E27FC236}">
                          <a16:creationId xmlns:a16="http://schemas.microsoft.com/office/drawing/2014/main" id="{71DCB68A-211C-4606-9C0E-70DB3783218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61599" y="1719992"/>
                      <a:ext cx="2286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57" name="Group 256">
                    <a:extLst>
                      <a:ext uri="{FF2B5EF4-FFF2-40B4-BE49-F238E27FC236}">
                        <a16:creationId xmlns:a16="http://schemas.microsoft.com/office/drawing/2014/main" id="{94134D08-C01C-417D-B839-DF8FEC5E05D0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015740"/>
                    <a:ext cx="267406" cy="267406"/>
                    <a:chOff x="1292975" y="2979664"/>
                    <a:chExt cx="591969" cy="591969"/>
                  </a:xfrm>
                </p:grpSpPr>
                <p:sp>
                  <p:nvSpPr>
                    <p:cNvPr id="261" name="Rounded Rectangle 108">
                      <a:extLst>
                        <a:ext uri="{FF2B5EF4-FFF2-40B4-BE49-F238E27FC236}">
                          <a16:creationId xmlns:a16="http://schemas.microsoft.com/office/drawing/2014/main" id="{6F5A0DC2-FB49-49AE-A95D-4B31F354B9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2979664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62" name="Graphic 261">
                      <a:extLst>
                        <a:ext uri="{FF2B5EF4-FFF2-40B4-BE49-F238E27FC236}">
                          <a16:creationId xmlns:a16="http://schemas.microsoft.com/office/drawing/2014/main" id="{CF166FF5-9932-4988-AE3C-5A2765F1290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2909" y="3116898"/>
                      <a:ext cx="292100" cy="3175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58" name="Group 257">
                    <a:extLst>
                      <a:ext uri="{FF2B5EF4-FFF2-40B4-BE49-F238E27FC236}">
                        <a16:creationId xmlns:a16="http://schemas.microsoft.com/office/drawing/2014/main" id="{3EA93CE4-F6E7-4D63-A3F9-97726AD8D94A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315646"/>
                    <a:ext cx="267406" cy="267406"/>
                    <a:chOff x="1292975" y="3644353"/>
                    <a:chExt cx="591969" cy="591969"/>
                  </a:xfrm>
                </p:grpSpPr>
                <p:sp>
                  <p:nvSpPr>
                    <p:cNvPr id="259" name="Rounded Rectangle 106">
                      <a:extLst>
                        <a:ext uri="{FF2B5EF4-FFF2-40B4-BE49-F238E27FC236}">
                          <a16:creationId xmlns:a16="http://schemas.microsoft.com/office/drawing/2014/main" id="{5EE1C3E3-86A8-4B1D-B73B-82EE09352D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364435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60" name="Graphic 259">
                      <a:extLst>
                        <a:ext uri="{FF2B5EF4-FFF2-40B4-BE49-F238E27FC236}">
                          <a16:creationId xmlns:a16="http://schemas.microsoft.com/office/drawing/2014/main" id="{A1127F7A-254D-437D-81C8-F3DA87B59AB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06409" y="3756187"/>
                      <a:ext cx="165100" cy="3683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229" name="Group 228">
                  <a:extLst>
                    <a:ext uri="{FF2B5EF4-FFF2-40B4-BE49-F238E27FC236}">
                      <a16:creationId xmlns:a16="http://schemas.microsoft.com/office/drawing/2014/main" id="{BC491F7D-B211-4BDC-9908-C3C3B54DED23}"/>
                    </a:ext>
                  </a:extLst>
                </p:cNvPr>
                <p:cNvGrpSpPr/>
                <p:nvPr/>
              </p:nvGrpSpPr>
              <p:grpSpPr>
                <a:xfrm>
                  <a:off x="9083894" y="2797689"/>
                  <a:ext cx="252730" cy="473366"/>
                  <a:chOff x="5880438" y="1443510"/>
                  <a:chExt cx="830783" cy="1483652"/>
                </a:xfrm>
              </p:grpSpPr>
              <p:sp>
                <p:nvSpPr>
                  <p:cNvPr id="247" name="Rounded Rectangle 84">
                    <a:extLst>
                      <a:ext uri="{FF2B5EF4-FFF2-40B4-BE49-F238E27FC236}">
                        <a16:creationId xmlns:a16="http://schemas.microsoft.com/office/drawing/2014/main" id="{3255B5BD-8497-482C-9A7A-19976BC7403A}"/>
                      </a:ext>
                    </a:extLst>
                  </p:cNvPr>
                  <p:cNvSpPr/>
                  <p:nvPr/>
                </p:nvSpPr>
                <p:spPr>
                  <a:xfrm>
                    <a:off x="5880438" y="1443510"/>
                    <a:ext cx="830783" cy="1483652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E877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248" name="Group 247">
                    <a:extLst>
                      <a:ext uri="{FF2B5EF4-FFF2-40B4-BE49-F238E27FC236}">
                        <a16:creationId xmlns:a16="http://schemas.microsoft.com/office/drawing/2014/main" id="{C729BBD4-B870-49A3-99FF-BC58469241A3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2220473"/>
                    <a:ext cx="591969" cy="591969"/>
                    <a:chOff x="5999846" y="2220473"/>
                    <a:chExt cx="591969" cy="591969"/>
                  </a:xfrm>
                </p:grpSpPr>
                <p:sp>
                  <p:nvSpPr>
                    <p:cNvPr id="252" name="Rounded Rectangle 89">
                      <a:extLst>
                        <a:ext uri="{FF2B5EF4-FFF2-40B4-BE49-F238E27FC236}">
                          <a16:creationId xmlns:a16="http://schemas.microsoft.com/office/drawing/2014/main" id="{0E88759F-8B7E-46E4-BDD5-EAA137519B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53" name="Graphic 252">
                      <a:extLst>
                        <a:ext uri="{FF2B5EF4-FFF2-40B4-BE49-F238E27FC236}">
                          <a16:creationId xmlns:a16="http://schemas.microsoft.com/office/drawing/2014/main" id="{F5783B0D-C843-4F15-B142-C48792371CB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7230" y="2368652"/>
                      <a:ext cx="457200" cy="2921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49" name="Group 248">
                    <a:extLst>
                      <a:ext uri="{FF2B5EF4-FFF2-40B4-BE49-F238E27FC236}">
                        <a16:creationId xmlns:a16="http://schemas.microsoft.com/office/drawing/2014/main" id="{701C6FFD-75A2-4C79-8E10-49AC4D2EFC3B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1556558"/>
                    <a:ext cx="591969" cy="591969"/>
                    <a:chOff x="5999846" y="1556558"/>
                    <a:chExt cx="591969" cy="591969"/>
                  </a:xfrm>
                </p:grpSpPr>
                <p:sp>
                  <p:nvSpPr>
                    <p:cNvPr id="250" name="Rounded Rectangle 87">
                      <a:extLst>
                        <a:ext uri="{FF2B5EF4-FFF2-40B4-BE49-F238E27FC236}">
                          <a16:creationId xmlns:a16="http://schemas.microsoft.com/office/drawing/2014/main" id="{88A14FB9-DFB7-4649-96BD-B82E80B203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51" name="Graphic 250">
                      <a:extLst>
                        <a:ext uri="{FF2B5EF4-FFF2-40B4-BE49-F238E27FC236}">
                          <a16:creationId xmlns:a16="http://schemas.microsoft.com/office/drawing/2014/main" id="{29FF90DB-3857-4A9D-B837-514AFEF2413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9780" y="1689071"/>
                      <a:ext cx="292100" cy="3429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230" name="Group 229">
                  <a:extLst>
                    <a:ext uri="{FF2B5EF4-FFF2-40B4-BE49-F238E27FC236}">
                      <a16:creationId xmlns:a16="http://schemas.microsoft.com/office/drawing/2014/main" id="{FFFD8935-BED7-4010-BB58-A7F0480B9975}"/>
                    </a:ext>
                  </a:extLst>
                </p:cNvPr>
                <p:cNvGrpSpPr/>
                <p:nvPr/>
              </p:nvGrpSpPr>
              <p:grpSpPr>
                <a:xfrm>
                  <a:off x="8753561" y="2797689"/>
                  <a:ext cx="252730" cy="897240"/>
                  <a:chOff x="4920876" y="661277"/>
                  <a:chExt cx="375284" cy="1270326"/>
                </a:xfrm>
              </p:grpSpPr>
              <p:grpSp>
                <p:nvGrpSpPr>
                  <p:cNvPr id="231" name="Group 230">
                    <a:extLst>
                      <a:ext uri="{FF2B5EF4-FFF2-40B4-BE49-F238E27FC236}">
                        <a16:creationId xmlns:a16="http://schemas.microsoft.com/office/drawing/2014/main" id="{52CD64C5-9175-4FF9-973A-301E6BEF3398}"/>
                      </a:ext>
                    </a:extLst>
                  </p:cNvPr>
                  <p:cNvGrpSpPr/>
                  <p:nvPr/>
                </p:nvGrpSpPr>
                <p:grpSpPr>
                  <a:xfrm>
                    <a:off x="4920876" y="661277"/>
                    <a:ext cx="375284" cy="1270326"/>
                    <a:chOff x="4920876" y="661277"/>
                    <a:chExt cx="375284" cy="1270326"/>
                  </a:xfrm>
                </p:grpSpPr>
                <p:grpSp>
                  <p:nvGrpSpPr>
                    <p:cNvPr id="235" name="Group 234">
                      <a:extLst>
                        <a:ext uri="{FF2B5EF4-FFF2-40B4-BE49-F238E27FC236}">
                          <a16:creationId xmlns:a16="http://schemas.microsoft.com/office/drawing/2014/main" id="{0A88D988-5455-43C4-B0EB-30E8D165DA4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3521552" y="1443509"/>
                      <a:chExt cx="830783" cy="2812180"/>
                    </a:xfrm>
                  </p:grpSpPr>
                  <p:sp>
                    <p:nvSpPr>
                      <p:cNvPr id="239" name="Rounded Rectangle 91">
                        <a:extLst>
                          <a:ext uri="{FF2B5EF4-FFF2-40B4-BE49-F238E27FC236}">
                            <a16:creationId xmlns:a16="http://schemas.microsoft.com/office/drawing/2014/main" id="{3A27039E-49AB-4989-A536-139ABC17019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1552" y="1443509"/>
                        <a:ext cx="830783" cy="2812180"/>
                      </a:xfrm>
                      <a:prstGeom prst="roundRect">
                        <a:avLst>
                          <a:gd name="adj" fmla="val 27970"/>
                        </a:avLst>
                      </a:prstGeom>
                      <a:solidFill>
                        <a:srgbClr val="78BE2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40" name="Graphic 239">
                        <a:extLst>
                          <a:ext uri="{FF2B5EF4-FFF2-40B4-BE49-F238E27FC236}">
                            <a16:creationId xmlns:a16="http://schemas.microsoft.com/office/drawing/2014/main" id="{0E5F31E2-987D-4BAD-B9C9-D2A7932F40D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78194" y="3043536"/>
                        <a:ext cx="317500" cy="2793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241" name="Group 240">
                        <a:extLst>
                          <a:ext uri="{FF2B5EF4-FFF2-40B4-BE49-F238E27FC236}">
                            <a16:creationId xmlns:a16="http://schemas.microsoft.com/office/drawing/2014/main" id="{EEEE7BD8-8FC8-4781-8EAF-D5CDFF5393B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2220473"/>
                        <a:ext cx="591969" cy="591969"/>
                        <a:chOff x="3634610" y="2220473"/>
                        <a:chExt cx="591969" cy="591969"/>
                      </a:xfrm>
                    </p:grpSpPr>
                    <p:sp>
                      <p:nvSpPr>
                        <p:cNvPr id="245" name="Rounded Rectangle 97">
                          <a:extLst>
                            <a:ext uri="{FF2B5EF4-FFF2-40B4-BE49-F238E27FC236}">
                              <a16:creationId xmlns:a16="http://schemas.microsoft.com/office/drawing/2014/main" id="{8ADCBF44-735F-4694-8498-080B8D150E7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2220473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246" name="Graphic 245">
                          <a:extLst>
                            <a:ext uri="{FF2B5EF4-FFF2-40B4-BE49-F238E27FC236}">
                              <a16:creationId xmlns:a16="http://schemas.microsoft.com/office/drawing/2014/main" id="{C2C89351-4D2A-4779-AC87-8B8E8EBD14AF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>
                          <a:extLst>
                            <a:ext uri="{96DAC541-7B7A-43D3-8B79-37D633B846F1}">
                              <asvg:svgBlip xmlns:asvg="http://schemas.microsoft.com/office/drawing/2016/SVG/main" r:embed="rId18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2364057"/>
                          <a:ext cx="355600" cy="3048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242" name="Group 241">
                        <a:extLst>
                          <a:ext uri="{FF2B5EF4-FFF2-40B4-BE49-F238E27FC236}">
                            <a16:creationId xmlns:a16="http://schemas.microsoft.com/office/drawing/2014/main" id="{48B7F37D-7E93-4A9F-80C3-CF56B0783E6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1556558"/>
                        <a:ext cx="591969" cy="591969"/>
                        <a:chOff x="3634610" y="1556558"/>
                        <a:chExt cx="591969" cy="591969"/>
                      </a:xfrm>
                    </p:grpSpPr>
                    <p:sp>
                      <p:nvSpPr>
                        <p:cNvPr id="243" name="Rounded Rectangle 95">
                          <a:extLst>
                            <a:ext uri="{FF2B5EF4-FFF2-40B4-BE49-F238E27FC236}">
                              <a16:creationId xmlns:a16="http://schemas.microsoft.com/office/drawing/2014/main" id="{87C91EBD-BED0-4327-BA6E-F502FF173BF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1556558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244" name="Graphic 243">
                          <a:extLst>
                            <a:ext uri="{FF2B5EF4-FFF2-40B4-BE49-F238E27FC236}">
                              <a16:creationId xmlns:a16="http://schemas.microsoft.com/office/drawing/2014/main" id="{93FB54D8-7166-4CE1-AF9E-6150C520450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>
                          <a:extLs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97244" y="1719192"/>
                          <a:ext cx="266700" cy="2667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236" name="Group 235">
                      <a:extLst>
                        <a:ext uri="{FF2B5EF4-FFF2-40B4-BE49-F238E27FC236}">
                          <a16:creationId xmlns:a16="http://schemas.microsoft.com/office/drawing/2014/main" id="{A5733599-8408-4C46-BF04-C9566BD4C21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8" y="1612062"/>
                      <a:ext cx="267126" cy="267126"/>
                      <a:chOff x="3634610" y="3550625"/>
                      <a:chExt cx="591969" cy="591969"/>
                    </a:xfrm>
                  </p:grpSpPr>
                  <p:sp>
                    <p:nvSpPr>
                      <p:cNvPr id="237" name="Rounded Rectangle 121">
                        <a:extLst>
                          <a:ext uri="{FF2B5EF4-FFF2-40B4-BE49-F238E27FC236}">
                            <a16:creationId xmlns:a16="http://schemas.microsoft.com/office/drawing/2014/main" id="{FCB4E80F-60CB-4D1B-8F85-46A087A2FAB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355062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38" name="Graphic 237">
                        <a:extLst>
                          <a:ext uri="{FF2B5EF4-FFF2-40B4-BE49-F238E27FC236}">
                            <a16:creationId xmlns:a16="http://schemas.microsoft.com/office/drawing/2014/main" id="{BB507E3C-9144-4B64-8293-CC16B5FB5A6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67737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32" name="Group 231">
                    <a:extLst>
                      <a:ext uri="{FF2B5EF4-FFF2-40B4-BE49-F238E27FC236}">
                        <a16:creationId xmlns:a16="http://schemas.microsoft.com/office/drawing/2014/main" id="{7ECDD167-3996-4C32-8982-87B0B9FC98D7}"/>
                      </a:ext>
                    </a:extLst>
                  </p:cNvPr>
                  <p:cNvGrpSpPr/>
                  <p:nvPr/>
                </p:nvGrpSpPr>
                <p:grpSpPr>
                  <a:xfrm>
                    <a:off x="4971947" y="1312435"/>
                    <a:ext cx="267126" cy="267126"/>
                    <a:chOff x="3634610" y="2884388"/>
                    <a:chExt cx="591969" cy="591969"/>
                  </a:xfrm>
                </p:grpSpPr>
                <p:sp>
                  <p:nvSpPr>
                    <p:cNvPr id="233" name="Rounded Rectangle 124">
                      <a:extLst>
                        <a:ext uri="{FF2B5EF4-FFF2-40B4-BE49-F238E27FC236}">
                          <a16:creationId xmlns:a16="http://schemas.microsoft.com/office/drawing/2014/main" id="{8BAB364B-DECC-42CD-BB44-F5BA8FA0DC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88438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34" name="Graphic 233">
                      <a:extLst>
                        <a:ext uri="{FF2B5EF4-FFF2-40B4-BE49-F238E27FC236}">
                          <a16:creationId xmlns:a16="http://schemas.microsoft.com/office/drawing/2014/main" id="{8A62004B-12F1-4161-B314-50B06867E90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3034322"/>
                      <a:ext cx="342900" cy="3048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A5D56E2-9395-4855-899D-3B4E87AE6806}"/>
                </a:ext>
              </a:extLst>
            </p:cNvPr>
            <p:cNvGrpSpPr/>
            <p:nvPr/>
          </p:nvGrpSpPr>
          <p:grpSpPr>
            <a:xfrm>
              <a:off x="3163601" y="3082612"/>
              <a:ext cx="685800" cy="685800"/>
              <a:chOff x="3388326" y="2144489"/>
              <a:chExt cx="685800" cy="685800"/>
            </a:xfrm>
          </p:grpSpPr>
          <p:sp>
            <p:nvSpPr>
              <p:cNvPr id="185" name="Oval 184">
                <a:extLst>
                  <a:ext uri="{FF2B5EF4-FFF2-40B4-BE49-F238E27FC236}">
                    <a16:creationId xmlns:a16="http://schemas.microsoft.com/office/drawing/2014/main" id="{CE499801-FB5F-49BB-8FDD-852327850224}"/>
                  </a:ext>
                </a:extLst>
              </p:cNvPr>
              <p:cNvSpPr/>
              <p:nvPr/>
            </p:nvSpPr>
            <p:spPr>
              <a:xfrm>
                <a:off x="3388326" y="2144489"/>
                <a:ext cx="685800" cy="6858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186" name="Group 185">
                <a:extLst>
                  <a:ext uri="{FF2B5EF4-FFF2-40B4-BE49-F238E27FC236}">
                    <a16:creationId xmlns:a16="http://schemas.microsoft.com/office/drawing/2014/main" id="{5B7AC863-AE68-4114-8F5B-373C2E3D0C0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98509" y="2258789"/>
                <a:ext cx="465435" cy="457200"/>
                <a:chOff x="8423228" y="2797689"/>
                <a:chExt cx="913396" cy="897240"/>
              </a:xfrm>
            </p:grpSpPr>
            <p:grpSp>
              <p:nvGrpSpPr>
                <p:cNvPr id="187" name="Group 186">
                  <a:extLst>
                    <a:ext uri="{FF2B5EF4-FFF2-40B4-BE49-F238E27FC236}">
                      <a16:creationId xmlns:a16="http://schemas.microsoft.com/office/drawing/2014/main" id="{E7FC7684-F2E7-4E0D-B1D8-FDE8B6CA4EEE}"/>
                    </a:ext>
                  </a:extLst>
                </p:cNvPr>
                <p:cNvGrpSpPr/>
                <p:nvPr/>
              </p:nvGrpSpPr>
              <p:grpSpPr>
                <a:xfrm>
                  <a:off x="8423228" y="2797689"/>
                  <a:ext cx="252730" cy="897240"/>
                  <a:chOff x="9495861" y="4364862"/>
                  <a:chExt cx="375284" cy="1270326"/>
                </a:xfrm>
              </p:grpSpPr>
              <p:sp>
                <p:nvSpPr>
                  <p:cNvPr id="213" name="Rounded Rectangle 101">
                    <a:extLst>
                      <a:ext uri="{FF2B5EF4-FFF2-40B4-BE49-F238E27FC236}">
                        <a16:creationId xmlns:a16="http://schemas.microsoft.com/office/drawing/2014/main" id="{72B58F4F-461F-43DD-BCF3-1E437640F5B8}"/>
                      </a:ext>
                    </a:extLst>
                  </p:cNvPr>
                  <p:cNvSpPr/>
                  <p:nvPr/>
                </p:nvSpPr>
                <p:spPr>
                  <a:xfrm>
                    <a:off x="9495861" y="4364862"/>
                    <a:ext cx="375284" cy="1270326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00AFD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214" name="Group 213">
                    <a:extLst>
                      <a:ext uri="{FF2B5EF4-FFF2-40B4-BE49-F238E27FC236}">
                        <a16:creationId xmlns:a16="http://schemas.microsoft.com/office/drawing/2014/main" id="{A1A5631F-5548-46AE-B184-9CA0848C1D30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715835"/>
                    <a:ext cx="267406" cy="267406"/>
                    <a:chOff x="1292976" y="2314975"/>
                    <a:chExt cx="591969" cy="591969"/>
                  </a:xfrm>
                </p:grpSpPr>
                <p:sp>
                  <p:nvSpPr>
                    <p:cNvPr id="224" name="Rounded Rectangle 112">
                      <a:extLst>
                        <a:ext uri="{FF2B5EF4-FFF2-40B4-BE49-F238E27FC236}">
                          <a16:creationId xmlns:a16="http://schemas.microsoft.com/office/drawing/2014/main" id="{54A32348-E11F-44C3-9E60-28749A3AEE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6" y="2314975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25" name="Graphic 224">
                      <a:extLst>
                        <a:ext uri="{FF2B5EF4-FFF2-40B4-BE49-F238E27FC236}">
                          <a16:creationId xmlns:a16="http://schemas.microsoft.com/office/drawing/2014/main" id="{51D47299-DF06-4511-A882-7540DD1A72E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36560" y="2458559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15" name="Group 214">
                    <a:extLst>
                      <a:ext uri="{FF2B5EF4-FFF2-40B4-BE49-F238E27FC236}">
                        <a16:creationId xmlns:a16="http://schemas.microsoft.com/office/drawing/2014/main" id="{AE1E731A-AF05-4290-8BEF-43F32B2BFDF8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415929"/>
                    <a:ext cx="267406" cy="267406"/>
                    <a:chOff x="1299518" y="1652608"/>
                    <a:chExt cx="591969" cy="591969"/>
                  </a:xfrm>
                </p:grpSpPr>
                <p:sp>
                  <p:nvSpPr>
                    <p:cNvPr id="222" name="Rounded Rectangle 110">
                      <a:extLst>
                        <a:ext uri="{FF2B5EF4-FFF2-40B4-BE49-F238E27FC236}">
                          <a16:creationId xmlns:a16="http://schemas.microsoft.com/office/drawing/2014/main" id="{66D4ABEE-0CEE-41CF-A621-4F2C88B4CA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518" y="165260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23" name="Graphic 222">
                      <a:extLst>
                        <a:ext uri="{FF2B5EF4-FFF2-40B4-BE49-F238E27FC236}">
                          <a16:creationId xmlns:a16="http://schemas.microsoft.com/office/drawing/2014/main" id="{FA52700D-59E2-40E0-B3CA-568F6B68443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61599" y="1719992"/>
                      <a:ext cx="2286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16" name="Group 215">
                    <a:extLst>
                      <a:ext uri="{FF2B5EF4-FFF2-40B4-BE49-F238E27FC236}">
                        <a16:creationId xmlns:a16="http://schemas.microsoft.com/office/drawing/2014/main" id="{A734173D-7E7B-4FBD-BF6F-EB5591A55FCE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015740"/>
                    <a:ext cx="267406" cy="267406"/>
                    <a:chOff x="1292975" y="2979664"/>
                    <a:chExt cx="591969" cy="591969"/>
                  </a:xfrm>
                </p:grpSpPr>
                <p:sp>
                  <p:nvSpPr>
                    <p:cNvPr id="220" name="Rounded Rectangle 108">
                      <a:extLst>
                        <a:ext uri="{FF2B5EF4-FFF2-40B4-BE49-F238E27FC236}">
                          <a16:creationId xmlns:a16="http://schemas.microsoft.com/office/drawing/2014/main" id="{D64A4FFC-28F6-4162-A975-A49EBD774E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2979664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21" name="Graphic 220">
                      <a:extLst>
                        <a:ext uri="{FF2B5EF4-FFF2-40B4-BE49-F238E27FC236}">
                          <a16:creationId xmlns:a16="http://schemas.microsoft.com/office/drawing/2014/main" id="{7608C369-6E2A-4C6D-B045-CAFA5357813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2909" y="3116898"/>
                      <a:ext cx="292100" cy="3175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17" name="Group 216">
                    <a:extLst>
                      <a:ext uri="{FF2B5EF4-FFF2-40B4-BE49-F238E27FC236}">
                        <a16:creationId xmlns:a16="http://schemas.microsoft.com/office/drawing/2014/main" id="{7CAA1475-E111-4C56-B32A-16D4A8DAEB14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315646"/>
                    <a:ext cx="267406" cy="267406"/>
                    <a:chOff x="1292975" y="3644353"/>
                    <a:chExt cx="591969" cy="591969"/>
                  </a:xfrm>
                </p:grpSpPr>
                <p:sp>
                  <p:nvSpPr>
                    <p:cNvPr id="218" name="Rounded Rectangle 106">
                      <a:extLst>
                        <a:ext uri="{FF2B5EF4-FFF2-40B4-BE49-F238E27FC236}">
                          <a16:creationId xmlns:a16="http://schemas.microsoft.com/office/drawing/2014/main" id="{043D3DD9-99C4-4505-B3D4-FA159C796B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364435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19" name="Graphic 218">
                      <a:extLst>
                        <a:ext uri="{FF2B5EF4-FFF2-40B4-BE49-F238E27FC236}">
                          <a16:creationId xmlns:a16="http://schemas.microsoft.com/office/drawing/2014/main" id="{B067E8EF-16E3-4D08-B0C9-5147E4525C9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06409" y="3756187"/>
                      <a:ext cx="165100" cy="3683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188" name="Group 187">
                  <a:extLst>
                    <a:ext uri="{FF2B5EF4-FFF2-40B4-BE49-F238E27FC236}">
                      <a16:creationId xmlns:a16="http://schemas.microsoft.com/office/drawing/2014/main" id="{E2F2BF70-4E2F-4208-ACAF-7B7D838C5126}"/>
                    </a:ext>
                  </a:extLst>
                </p:cNvPr>
                <p:cNvGrpSpPr/>
                <p:nvPr/>
              </p:nvGrpSpPr>
              <p:grpSpPr>
                <a:xfrm>
                  <a:off x="9083894" y="2797689"/>
                  <a:ext cx="252730" cy="473366"/>
                  <a:chOff x="5880438" y="1443510"/>
                  <a:chExt cx="830783" cy="1483652"/>
                </a:xfrm>
              </p:grpSpPr>
              <p:sp>
                <p:nvSpPr>
                  <p:cNvPr id="206" name="Rounded Rectangle 84">
                    <a:extLst>
                      <a:ext uri="{FF2B5EF4-FFF2-40B4-BE49-F238E27FC236}">
                        <a16:creationId xmlns:a16="http://schemas.microsoft.com/office/drawing/2014/main" id="{E27AFA3B-42BE-4B43-8470-D25782ADCAC3}"/>
                      </a:ext>
                    </a:extLst>
                  </p:cNvPr>
                  <p:cNvSpPr/>
                  <p:nvPr/>
                </p:nvSpPr>
                <p:spPr>
                  <a:xfrm>
                    <a:off x="5880438" y="1443510"/>
                    <a:ext cx="830783" cy="1483652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E877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207" name="Group 206">
                    <a:extLst>
                      <a:ext uri="{FF2B5EF4-FFF2-40B4-BE49-F238E27FC236}">
                        <a16:creationId xmlns:a16="http://schemas.microsoft.com/office/drawing/2014/main" id="{E2F2DCF4-90C6-425D-A6C2-97804F486C94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2220473"/>
                    <a:ext cx="591969" cy="591969"/>
                    <a:chOff x="5999846" y="2220473"/>
                    <a:chExt cx="591969" cy="591969"/>
                  </a:xfrm>
                </p:grpSpPr>
                <p:sp>
                  <p:nvSpPr>
                    <p:cNvPr id="211" name="Rounded Rectangle 89">
                      <a:extLst>
                        <a:ext uri="{FF2B5EF4-FFF2-40B4-BE49-F238E27FC236}">
                          <a16:creationId xmlns:a16="http://schemas.microsoft.com/office/drawing/2014/main" id="{FF463745-1CEF-4064-BF11-77F8EAAE54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12" name="Graphic 211">
                      <a:extLst>
                        <a:ext uri="{FF2B5EF4-FFF2-40B4-BE49-F238E27FC236}">
                          <a16:creationId xmlns:a16="http://schemas.microsoft.com/office/drawing/2014/main" id="{FF41BCA0-3E9E-4639-83A7-30785E7BEAB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7230" y="2368652"/>
                      <a:ext cx="457200" cy="2921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08" name="Group 207">
                    <a:extLst>
                      <a:ext uri="{FF2B5EF4-FFF2-40B4-BE49-F238E27FC236}">
                        <a16:creationId xmlns:a16="http://schemas.microsoft.com/office/drawing/2014/main" id="{09E7C080-B177-447B-B2FE-ED2587555A87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1556558"/>
                    <a:ext cx="591969" cy="591969"/>
                    <a:chOff x="5999846" y="1556558"/>
                    <a:chExt cx="591969" cy="591969"/>
                  </a:xfrm>
                </p:grpSpPr>
                <p:sp>
                  <p:nvSpPr>
                    <p:cNvPr id="209" name="Rounded Rectangle 87">
                      <a:extLst>
                        <a:ext uri="{FF2B5EF4-FFF2-40B4-BE49-F238E27FC236}">
                          <a16:creationId xmlns:a16="http://schemas.microsoft.com/office/drawing/2014/main" id="{52143CB7-2B9B-4667-BAEF-FB7D624365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10" name="Graphic 209">
                      <a:extLst>
                        <a:ext uri="{FF2B5EF4-FFF2-40B4-BE49-F238E27FC236}">
                          <a16:creationId xmlns:a16="http://schemas.microsoft.com/office/drawing/2014/main" id="{F451FCFE-7A9C-4B0C-B61E-4622F0D8333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9780" y="1689071"/>
                      <a:ext cx="292100" cy="3429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189" name="Group 188">
                  <a:extLst>
                    <a:ext uri="{FF2B5EF4-FFF2-40B4-BE49-F238E27FC236}">
                      <a16:creationId xmlns:a16="http://schemas.microsoft.com/office/drawing/2014/main" id="{C9277750-C636-4E88-86DF-B1A9FF06FB76}"/>
                    </a:ext>
                  </a:extLst>
                </p:cNvPr>
                <p:cNvGrpSpPr/>
                <p:nvPr/>
              </p:nvGrpSpPr>
              <p:grpSpPr>
                <a:xfrm>
                  <a:off x="8753561" y="2797689"/>
                  <a:ext cx="252730" cy="897240"/>
                  <a:chOff x="4920876" y="661277"/>
                  <a:chExt cx="375284" cy="1270326"/>
                </a:xfrm>
              </p:grpSpPr>
              <p:grpSp>
                <p:nvGrpSpPr>
                  <p:cNvPr id="190" name="Group 189">
                    <a:extLst>
                      <a:ext uri="{FF2B5EF4-FFF2-40B4-BE49-F238E27FC236}">
                        <a16:creationId xmlns:a16="http://schemas.microsoft.com/office/drawing/2014/main" id="{36B8403F-D81A-4853-A877-2FB9DCD95501}"/>
                      </a:ext>
                    </a:extLst>
                  </p:cNvPr>
                  <p:cNvGrpSpPr/>
                  <p:nvPr/>
                </p:nvGrpSpPr>
                <p:grpSpPr>
                  <a:xfrm>
                    <a:off x="4920876" y="661277"/>
                    <a:ext cx="375284" cy="1270326"/>
                    <a:chOff x="4920876" y="661277"/>
                    <a:chExt cx="375284" cy="1270326"/>
                  </a:xfrm>
                </p:grpSpPr>
                <p:grpSp>
                  <p:nvGrpSpPr>
                    <p:cNvPr id="194" name="Group 193">
                      <a:extLst>
                        <a:ext uri="{FF2B5EF4-FFF2-40B4-BE49-F238E27FC236}">
                          <a16:creationId xmlns:a16="http://schemas.microsoft.com/office/drawing/2014/main" id="{E42B3215-17AA-4937-9764-6C8A5F7B145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3521552" y="1443509"/>
                      <a:chExt cx="830783" cy="2812180"/>
                    </a:xfrm>
                  </p:grpSpPr>
                  <p:sp>
                    <p:nvSpPr>
                      <p:cNvPr id="198" name="Rounded Rectangle 91">
                        <a:extLst>
                          <a:ext uri="{FF2B5EF4-FFF2-40B4-BE49-F238E27FC236}">
                            <a16:creationId xmlns:a16="http://schemas.microsoft.com/office/drawing/2014/main" id="{457AF8B7-0C96-44B8-8183-512B1D165FC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1552" y="1443509"/>
                        <a:ext cx="830783" cy="2812180"/>
                      </a:xfrm>
                      <a:prstGeom prst="roundRect">
                        <a:avLst>
                          <a:gd name="adj" fmla="val 27970"/>
                        </a:avLst>
                      </a:prstGeom>
                      <a:solidFill>
                        <a:srgbClr val="78BE2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99" name="Graphic 198">
                        <a:extLst>
                          <a:ext uri="{FF2B5EF4-FFF2-40B4-BE49-F238E27FC236}">
                            <a16:creationId xmlns:a16="http://schemas.microsoft.com/office/drawing/2014/main" id="{4E21CD4B-F0BB-44D1-8A1E-060E592EBA7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78194" y="3043536"/>
                        <a:ext cx="317500" cy="2793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200" name="Group 199">
                        <a:extLst>
                          <a:ext uri="{FF2B5EF4-FFF2-40B4-BE49-F238E27FC236}">
                            <a16:creationId xmlns:a16="http://schemas.microsoft.com/office/drawing/2014/main" id="{E763C81E-3467-4F66-B324-5451A86D205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2220473"/>
                        <a:ext cx="591969" cy="591969"/>
                        <a:chOff x="3634610" y="2220473"/>
                        <a:chExt cx="591969" cy="591969"/>
                      </a:xfrm>
                    </p:grpSpPr>
                    <p:sp>
                      <p:nvSpPr>
                        <p:cNvPr id="204" name="Rounded Rectangle 97">
                          <a:extLst>
                            <a:ext uri="{FF2B5EF4-FFF2-40B4-BE49-F238E27FC236}">
                              <a16:creationId xmlns:a16="http://schemas.microsoft.com/office/drawing/2014/main" id="{1408DCC2-4AE2-45BE-8737-6DABA9B1694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2220473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205" name="Graphic 204">
                          <a:extLst>
                            <a:ext uri="{FF2B5EF4-FFF2-40B4-BE49-F238E27FC236}">
                              <a16:creationId xmlns:a16="http://schemas.microsoft.com/office/drawing/2014/main" id="{6A567025-08C2-416E-AA35-528BF8458B3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>
                          <a:extLst>
                            <a:ext uri="{96DAC541-7B7A-43D3-8B79-37D633B846F1}">
                              <asvg:svgBlip xmlns:asvg="http://schemas.microsoft.com/office/drawing/2016/SVG/main" r:embed="rId18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2364057"/>
                          <a:ext cx="355600" cy="3048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201" name="Group 200">
                        <a:extLst>
                          <a:ext uri="{FF2B5EF4-FFF2-40B4-BE49-F238E27FC236}">
                            <a16:creationId xmlns:a16="http://schemas.microsoft.com/office/drawing/2014/main" id="{0A24B856-5106-47CB-AC35-5ECC18F7A19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1556558"/>
                        <a:ext cx="591969" cy="591969"/>
                        <a:chOff x="3634610" y="1556558"/>
                        <a:chExt cx="591969" cy="591969"/>
                      </a:xfrm>
                    </p:grpSpPr>
                    <p:sp>
                      <p:nvSpPr>
                        <p:cNvPr id="202" name="Rounded Rectangle 95">
                          <a:extLst>
                            <a:ext uri="{FF2B5EF4-FFF2-40B4-BE49-F238E27FC236}">
                              <a16:creationId xmlns:a16="http://schemas.microsoft.com/office/drawing/2014/main" id="{9FB414C5-D1BF-4085-9564-3198CAFAA4C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1556558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203" name="Graphic 202">
                          <a:extLst>
                            <a:ext uri="{FF2B5EF4-FFF2-40B4-BE49-F238E27FC236}">
                              <a16:creationId xmlns:a16="http://schemas.microsoft.com/office/drawing/2014/main" id="{6B326830-1051-4570-BFCE-D3D806456AC1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>
                          <a:extLs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97244" y="1719192"/>
                          <a:ext cx="266700" cy="2667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195" name="Group 194">
                      <a:extLst>
                        <a:ext uri="{FF2B5EF4-FFF2-40B4-BE49-F238E27FC236}">
                          <a16:creationId xmlns:a16="http://schemas.microsoft.com/office/drawing/2014/main" id="{099AC5B8-AD6E-42C1-9702-A55C124ACCB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8" y="1612062"/>
                      <a:ext cx="267126" cy="267126"/>
                      <a:chOff x="3634610" y="3550625"/>
                      <a:chExt cx="591969" cy="591969"/>
                    </a:xfrm>
                  </p:grpSpPr>
                  <p:sp>
                    <p:nvSpPr>
                      <p:cNvPr id="196" name="Rounded Rectangle 121">
                        <a:extLst>
                          <a:ext uri="{FF2B5EF4-FFF2-40B4-BE49-F238E27FC236}">
                            <a16:creationId xmlns:a16="http://schemas.microsoft.com/office/drawing/2014/main" id="{7D0A200D-1BCF-45F2-961D-315C43B435E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355062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97" name="Graphic 196">
                        <a:extLst>
                          <a:ext uri="{FF2B5EF4-FFF2-40B4-BE49-F238E27FC236}">
                            <a16:creationId xmlns:a16="http://schemas.microsoft.com/office/drawing/2014/main" id="{C64311A0-CA0D-42D9-B532-89535632529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67737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91" name="Group 190">
                    <a:extLst>
                      <a:ext uri="{FF2B5EF4-FFF2-40B4-BE49-F238E27FC236}">
                        <a16:creationId xmlns:a16="http://schemas.microsoft.com/office/drawing/2014/main" id="{321F26E2-895A-4E0C-8F9F-69C7D760D755}"/>
                      </a:ext>
                    </a:extLst>
                  </p:cNvPr>
                  <p:cNvGrpSpPr/>
                  <p:nvPr/>
                </p:nvGrpSpPr>
                <p:grpSpPr>
                  <a:xfrm>
                    <a:off x="4971947" y="1312435"/>
                    <a:ext cx="267126" cy="267126"/>
                    <a:chOff x="3634610" y="2884388"/>
                    <a:chExt cx="591969" cy="591969"/>
                  </a:xfrm>
                </p:grpSpPr>
                <p:sp>
                  <p:nvSpPr>
                    <p:cNvPr id="192" name="Rounded Rectangle 124">
                      <a:extLst>
                        <a:ext uri="{FF2B5EF4-FFF2-40B4-BE49-F238E27FC236}">
                          <a16:creationId xmlns:a16="http://schemas.microsoft.com/office/drawing/2014/main" id="{1B07756F-0796-4F3F-9001-98E013EB07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88438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193" name="Graphic 192">
                      <a:extLst>
                        <a:ext uri="{FF2B5EF4-FFF2-40B4-BE49-F238E27FC236}">
                          <a16:creationId xmlns:a16="http://schemas.microsoft.com/office/drawing/2014/main" id="{8673D020-A242-44CA-99B0-0769AF061A0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3034322"/>
                      <a:ext cx="342900" cy="3048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3EDA461-2C61-446D-9D06-CA07798C4FC8}"/>
                </a:ext>
              </a:extLst>
            </p:cNvPr>
            <p:cNvGrpSpPr/>
            <p:nvPr/>
          </p:nvGrpSpPr>
          <p:grpSpPr>
            <a:xfrm>
              <a:off x="3383993" y="3966735"/>
              <a:ext cx="685800" cy="685800"/>
              <a:chOff x="3388326" y="2144489"/>
              <a:chExt cx="685800" cy="685800"/>
            </a:xfrm>
          </p:grpSpPr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F1F3C8D1-C830-4707-AD35-FD433348F431}"/>
                  </a:ext>
                </a:extLst>
              </p:cNvPr>
              <p:cNvSpPr/>
              <p:nvPr/>
            </p:nvSpPr>
            <p:spPr>
              <a:xfrm>
                <a:off x="3388326" y="2144489"/>
                <a:ext cx="685800" cy="6858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145" name="Group 144">
                <a:extLst>
                  <a:ext uri="{FF2B5EF4-FFF2-40B4-BE49-F238E27FC236}">
                    <a16:creationId xmlns:a16="http://schemas.microsoft.com/office/drawing/2014/main" id="{ABFB9FD2-A98A-449E-A36F-E2AB4F3B0F6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98509" y="2258789"/>
                <a:ext cx="465435" cy="457200"/>
                <a:chOff x="8423228" y="2797689"/>
                <a:chExt cx="913396" cy="897240"/>
              </a:xfrm>
            </p:grpSpPr>
            <p:grpSp>
              <p:nvGrpSpPr>
                <p:cNvPr id="146" name="Group 145">
                  <a:extLst>
                    <a:ext uri="{FF2B5EF4-FFF2-40B4-BE49-F238E27FC236}">
                      <a16:creationId xmlns:a16="http://schemas.microsoft.com/office/drawing/2014/main" id="{B14B61AA-B7BC-4039-836B-830816660B84}"/>
                    </a:ext>
                  </a:extLst>
                </p:cNvPr>
                <p:cNvGrpSpPr/>
                <p:nvPr/>
              </p:nvGrpSpPr>
              <p:grpSpPr>
                <a:xfrm>
                  <a:off x="8423228" y="2797689"/>
                  <a:ext cx="252730" cy="897240"/>
                  <a:chOff x="9495861" y="4364862"/>
                  <a:chExt cx="375284" cy="1270326"/>
                </a:xfrm>
              </p:grpSpPr>
              <p:sp>
                <p:nvSpPr>
                  <p:cNvPr id="172" name="Rounded Rectangle 101">
                    <a:extLst>
                      <a:ext uri="{FF2B5EF4-FFF2-40B4-BE49-F238E27FC236}">
                        <a16:creationId xmlns:a16="http://schemas.microsoft.com/office/drawing/2014/main" id="{48C5E319-F3E1-4367-B91D-5026BEBA6E24}"/>
                      </a:ext>
                    </a:extLst>
                  </p:cNvPr>
                  <p:cNvSpPr/>
                  <p:nvPr/>
                </p:nvSpPr>
                <p:spPr>
                  <a:xfrm>
                    <a:off x="9495861" y="4364862"/>
                    <a:ext cx="375284" cy="1270326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00AFD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173" name="Group 172">
                    <a:extLst>
                      <a:ext uri="{FF2B5EF4-FFF2-40B4-BE49-F238E27FC236}">
                        <a16:creationId xmlns:a16="http://schemas.microsoft.com/office/drawing/2014/main" id="{B6BD5B9A-44A5-43D6-8546-CBA8B9DBCD12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715835"/>
                    <a:ext cx="267406" cy="267406"/>
                    <a:chOff x="1292976" y="2314975"/>
                    <a:chExt cx="591969" cy="591969"/>
                  </a:xfrm>
                </p:grpSpPr>
                <p:sp>
                  <p:nvSpPr>
                    <p:cNvPr id="183" name="Rounded Rectangle 112">
                      <a:extLst>
                        <a:ext uri="{FF2B5EF4-FFF2-40B4-BE49-F238E27FC236}">
                          <a16:creationId xmlns:a16="http://schemas.microsoft.com/office/drawing/2014/main" id="{187BB1D5-DAC2-45ED-AA96-858CE0C378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6" y="2314975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184" name="Graphic 183">
                      <a:extLst>
                        <a:ext uri="{FF2B5EF4-FFF2-40B4-BE49-F238E27FC236}">
                          <a16:creationId xmlns:a16="http://schemas.microsoft.com/office/drawing/2014/main" id="{44F2580B-6BB3-4145-966F-0CE223704B8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36560" y="2458559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74" name="Group 173">
                    <a:extLst>
                      <a:ext uri="{FF2B5EF4-FFF2-40B4-BE49-F238E27FC236}">
                        <a16:creationId xmlns:a16="http://schemas.microsoft.com/office/drawing/2014/main" id="{C6059496-FEAF-4B22-BF6C-945A8A9D4EF6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415929"/>
                    <a:ext cx="267406" cy="267406"/>
                    <a:chOff x="1299518" y="1652608"/>
                    <a:chExt cx="591969" cy="591969"/>
                  </a:xfrm>
                </p:grpSpPr>
                <p:sp>
                  <p:nvSpPr>
                    <p:cNvPr id="181" name="Rounded Rectangle 110">
                      <a:extLst>
                        <a:ext uri="{FF2B5EF4-FFF2-40B4-BE49-F238E27FC236}">
                          <a16:creationId xmlns:a16="http://schemas.microsoft.com/office/drawing/2014/main" id="{ACB57EE1-72B0-4732-B77F-C2B698C8A0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518" y="165260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182" name="Graphic 181">
                      <a:extLst>
                        <a:ext uri="{FF2B5EF4-FFF2-40B4-BE49-F238E27FC236}">
                          <a16:creationId xmlns:a16="http://schemas.microsoft.com/office/drawing/2014/main" id="{558EC8F3-E13D-4BDD-92D4-2EF33E533FD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61599" y="1719992"/>
                      <a:ext cx="2286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75" name="Group 174">
                    <a:extLst>
                      <a:ext uri="{FF2B5EF4-FFF2-40B4-BE49-F238E27FC236}">
                        <a16:creationId xmlns:a16="http://schemas.microsoft.com/office/drawing/2014/main" id="{EFEA6D0D-AE51-44A7-A656-9AFD14920896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015740"/>
                    <a:ext cx="267406" cy="267406"/>
                    <a:chOff x="1292975" y="2979664"/>
                    <a:chExt cx="591969" cy="591969"/>
                  </a:xfrm>
                </p:grpSpPr>
                <p:sp>
                  <p:nvSpPr>
                    <p:cNvPr id="179" name="Rounded Rectangle 108">
                      <a:extLst>
                        <a:ext uri="{FF2B5EF4-FFF2-40B4-BE49-F238E27FC236}">
                          <a16:creationId xmlns:a16="http://schemas.microsoft.com/office/drawing/2014/main" id="{B953C46B-43F2-476F-968E-CE87D92413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2979664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180" name="Graphic 179">
                      <a:extLst>
                        <a:ext uri="{FF2B5EF4-FFF2-40B4-BE49-F238E27FC236}">
                          <a16:creationId xmlns:a16="http://schemas.microsoft.com/office/drawing/2014/main" id="{8B2A3706-151D-4E23-9189-0B7EAB4D252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2909" y="3116898"/>
                      <a:ext cx="292100" cy="3175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76" name="Group 175">
                    <a:extLst>
                      <a:ext uri="{FF2B5EF4-FFF2-40B4-BE49-F238E27FC236}">
                        <a16:creationId xmlns:a16="http://schemas.microsoft.com/office/drawing/2014/main" id="{0C589810-4E02-446F-9192-B773ABD8D5F5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315646"/>
                    <a:ext cx="267406" cy="267406"/>
                    <a:chOff x="1292975" y="3644353"/>
                    <a:chExt cx="591969" cy="591969"/>
                  </a:xfrm>
                </p:grpSpPr>
                <p:sp>
                  <p:nvSpPr>
                    <p:cNvPr id="177" name="Rounded Rectangle 106">
                      <a:extLst>
                        <a:ext uri="{FF2B5EF4-FFF2-40B4-BE49-F238E27FC236}">
                          <a16:creationId xmlns:a16="http://schemas.microsoft.com/office/drawing/2014/main" id="{65585E5D-8990-4574-BEBD-6E1045910E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364435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178" name="Graphic 177">
                      <a:extLst>
                        <a:ext uri="{FF2B5EF4-FFF2-40B4-BE49-F238E27FC236}">
                          <a16:creationId xmlns:a16="http://schemas.microsoft.com/office/drawing/2014/main" id="{38F4FEA0-AD46-40C7-8573-5DB1ADAC695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06409" y="3756187"/>
                      <a:ext cx="165100" cy="3683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147" name="Group 146">
                  <a:extLst>
                    <a:ext uri="{FF2B5EF4-FFF2-40B4-BE49-F238E27FC236}">
                      <a16:creationId xmlns:a16="http://schemas.microsoft.com/office/drawing/2014/main" id="{F3FAB0E6-CA37-4EFB-B7E5-1ABF88C24CA3}"/>
                    </a:ext>
                  </a:extLst>
                </p:cNvPr>
                <p:cNvGrpSpPr/>
                <p:nvPr/>
              </p:nvGrpSpPr>
              <p:grpSpPr>
                <a:xfrm>
                  <a:off x="9083894" y="2797689"/>
                  <a:ext cx="252730" cy="473366"/>
                  <a:chOff x="5880438" y="1443510"/>
                  <a:chExt cx="830783" cy="1483652"/>
                </a:xfrm>
              </p:grpSpPr>
              <p:sp>
                <p:nvSpPr>
                  <p:cNvPr id="165" name="Rounded Rectangle 84">
                    <a:extLst>
                      <a:ext uri="{FF2B5EF4-FFF2-40B4-BE49-F238E27FC236}">
                        <a16:creationId xmlns:a16="http://schemas.microsoft.com/office/drawing/2014/main" id="{E73300A5-26E8-4293-A1CE-C37D21528368}"/>
                      </a:ext>
                    </a:extLst>
                  </p:cNvPr>
                  <p:cNvSpPr/>
                  <p:nvPr/>
                </p:nvSpPr>
                <p:spPr>
                  <a:xfrm>
                    <a:off x="5880438" y="1443510"/>
                    <a:ext cx="830783" cy="1483652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E877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166" name="Group 165">
                    <a:extLst>
                      <a:ext uri="{FF2B5EF4-FFF2-40B4-BE49-F238E27FC236}">
                        <a16:creationId xmlns:a16="http://schemas.microsoft.com/office/drawing/2014/main" id="{E60C632C-437E-493E-B390-30A1F0BF68BA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2220473"/>
                    <a:ext cx="591969" cy="591969"/>
                    <a:chOff x="5999846" y="2220473"/>
                    <a:chExt cx="591969" cy="591969"/>
                  </a:xfrm>
                </p:grpSpPr>
                <p:sp>
                  <p:nvSpPr>
                    <p:cNvPr id="170" name="Rounded Rectangle 89">
                      <a:extLst>
                        <a:ext uri="{FF2B5EF4-FFF2-40B4-BE49-F238E27FC236}">
                          <a16:creationId xmlns:a16="http://schemas.microsoft.com/office/drawing/2014/main" id="{A515174D-66D5-446A-8C84-39340969B4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171" name="Graphic 170">
                      <a:extLst>
                        <a:ext uri="{FF2B5EF4-FFF2-40B4-BE49-F238E27FC236}">
                          <a16:creationId xmlns:a16="http://schemas.microsoft.com/office/drawing/2014/main" id="{95A5C79C-ACD7-44EA-A53D-15ECA9791A4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7230" y="2368652"/>
                      <a:ext cx="457200" cy="2921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67" name="Group 166">
                    <a:extLst>
                      <a:ext uri="{FF2B5EF4-FFF2-40B4-BE49-F238E27FC236}">
                        <a16:creationId xmlns:a16="http://schemas.microsoft.com/office/drawing/2014/main" id="{442B2C83-1E2C-4E20-AAD9-662C93B49F16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1556558"/>
                    <a:ext cx="591969" cy="591969"/>
                    <a:chOff x="5999846" y="1556558"/>
                    <a:chExt cx="591969" cy="591969"/>
                  </a:xfrm>
                </p:grpSpPr>
                <p:sp>
                  <p:nvSpPr>
                    <p:cNvPr id="168" name="Rounded Rectangle 87">
                      <a:extLst>
                        <a:ext uri="{FF2B5EF4-FFF2-40B4-BE49-F238E27FC236}">
                          <a16:creationId xmlns:a16="http://schemas.microsoft.com/office/drawing/2014/main" id="{1DC293D0-C856-4AA3-9A8B-4385317875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169" name="Graphic 168">
                      <a:extLst>
                        <a:ext uri="{FF2B5EF4-FFF2-40B4-BE49-F238E27FC236}">
                          <a16:creationId xmlns:a16="http://schemas.microsoft.com/office/drawing/2014/main" id="{499AE832-7E10-425A-8F3D-1A932413628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9780" y="1689071"/>
                      <a:ext cx="292100" cy="3429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148" name="Group 147">
                  <a:extLst>
                    <a:ext uri="{FF2B5EF4-FFF2-40B4-BE49-F238E27FC236}">
                      <a16:creationId xmlns:a16="http://schemas.microsoft.com/office/drawing/2014/main" id="{3CE8C540-7437-45F4-A735-0EB22EC7524C}"/>
                    </a:ext>
                  </a:extLst>
                </p:cNvPr>
                <p:cNvGrpSpPr/>
                <p:nvPr/>
              </p:nvGrpSpPr>
              <p:grpSpPr>
                <a:xfrm>
                  <a:off x="8753561" y="2797689"/>
                  <a:ext cx="252730" cy="897240"/>
                  <a:chOff x="4920876" y="661277"/>
                  <a:chExt cx="375284" cy="1270326"/>
                </a:xfrm>
              </p:grpSpPr>
              <p:grpSp>
                <p:nvGrpSpPr>
                  <p:cNvPr id="149" name="Group 148">
                    <a:extLst>
                      <a:ext uri="{FF2B5EF4-FFF2-40B4-BE49-F238E27FC236}">
                        <a16:creationId xmlns:a16="http://schemas.microsoft.com/office/drawing/2014/main" id="{ECA99BB6-107B-49C5-992B-CA41342FAEDB}"/>
                      </a:ext>
                    </a:extLst>
                  </p:cNvPr>
                  <p:cNvGrpSpPr/>
                  <p:nvPr/>
                </p:nvGrpSpPr>
                <p:grpSpPr>
                  <a:xfrm>
                    <a:off x="4920876" y="661277"/>
                    <a:ext cx="375284" cy="1270326"/>
                    <a:chOff x="4920876" y="661277"/>
                    <a:chExt cx="375284" cy="1270326"/>
                  </a:xfrm>
                </p:grpSpPr>
                <p:grpSp>
                  <p:nvGrpSpPr>
                    <p:cNvPr id="153" name="Group 152">
                      <a:extLst>
                        <a:ext uri="{FF2B5EF4-FFF2-40B4-BE49-F238E27FC236}">
                          <a16:creationId xmlns:a16="http://schemas.microsoft.com/office/drawing/2014/main" id="{9902073E-9B3B-4833-BE7B-7551AF22969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3521552" y="1443509"/>
                      <a:chExt cx="830783" cy="2812180"/>
                    </a:xfrm>
                  </p:grpSpPr>
                  <p:sp>
                    <p:nvSpPr>
                      <p:cNvPr id="157" name="Rounded Rectangle 91">
                        <a:extLst>
                          <a:ext uri="{FF2B5EF4-FFF2-40B4-BE49-F238E27FC236}">
                            <a16:creationId xmlns:a16="http://schemas.microsoft.com/office/drawing/2014/main" id="{BC94BEDB-F823-4A59-8887-FE5C77A9809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1552" y="1443509"/>
                        <a:ext cx="830783" cy="2812180"/>
                      </a:xfrm>
                      <a:prstGeom prst="roundRect">
                        <a:avLst>
                          <a:gd name="adj" fmla="val 27970"/>
                        </a:avLst>
                      </a:prstGeom>
                      <a:solidFill>
                        <a:srgbClr val="78BE2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58" name="Graphic 157">
                        <a:extLst>
                          <a:ext uri="{FF2B5EF4-FFF2-40B4-BE49-F238E27FC236}">
                            <a16:creationId xmlns:a16="http://schemas.microsoft.com/office/drawing/2014/main" id="{6E58CB19-70E8-41E8-A172-50288751171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78194" y="3043536"/>
                        <a:ext cx="317500" cy="2793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159" name="Group 158">
                        <a:extLst>
                          <a:ext uri="{FF2B5EF4-FFF2-40B4-BE49-F238E27FC236}">
                            <a16:creationId xmlns:a16="http://schemas.microsoft.com/office/drawing/2014/main" id="{4A29899A-99DD-496B-9C4A-69FCC30059F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2220473"/>
                        <a:ext cx="591969" cy="591969"/>
                        <a:chOff x="3634610" y="2220473"/>
                        <a:chExt cx="591969" cy="591969"/>
                      </a:xfrm>
                    </p:grpSpPr>
                    <p:sp>
                      <p:nvSpPr>
                        <p:cNvPr id="163" name="Rounded Rectangle 97">
                          <a:extLst>
                            <a:ext uri="{FF2B5EF4-FFF2-40B4-BE49-F238E27FC236}">
                              <a16:creationId xmlns:a16="http://schemas.microsoft.com/office/drawing/2014/main" id="{9B388AB2-E46B-43E6-B1D2-E3A691CE23F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2220473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164" name="Graphic 163">
                          <a:extLst>
                            <a:ext uri="{FF2B5EF4-FFF2-40B4-BE49-F238E27FC236}">
                              <a16:creationId xmlns:a16="http://schemas.microsoft.com/office/drawing/2014/main" id="{B4364488-1C97-4EB2-BED9-3056DFBF5E22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>
                          <a:extLst>
                            <a:ext uri="{96DAC541-7B7A-43D3-8B79-37D633B846F1}">
                              <asvg:svgBlip xmlns:asvg="http://schemas.microsoft.com/office/drawing/2016/SVG/main" r:embed="rId18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2364057"/>
                          <a:ext cx="355600" cy="3048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160" name="Group 159">
                        <a:extLst>
                          <a:ext uri="{FF2B5EF4-FFF2-40B4-BE49-F238E27FC236}">
                            <a16:creationId xmlns:a16="http://schemas.microsoft.com/office/drawing/2014/main" id="{984A2C83-6CA2-4B24-A9EE-043FD6A4B18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1556558"/>
                        <a:ext cx="591969" cy="591969"/>
                        <a:chOff x="3634610" y="1556558"/>
                        <a:chExt cx="591969" cy="591969"/>
                      </a:xfrm>
                    </p:grpSpPr>
                    <p:sp>
                      <p:nvSpPr>
                        <p:cNvPr id="161" name="Rounded Rectangle 95">
                          <a:extLst>
                            <a:ext uri="{FF2B5EF4-FFF2-40B4-BE49-F238E27FC236}">
                              <a16:creationId xmlns:a16="http://schemas.microsoft.com/office/drawing/2014/main" id="{E216F50A-3001-41A8-B580-9209CE8F587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1556558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162" name="Graphic 161">
                          <a:extLst>
                            <a:ext uri="{FF2B5EF4-FFF2-40B4-BE49-F238E27FC236}">
                              <a16:creationId xmlns:a16="http://schemas.microsoft.com/office/drawing/2014/main" id="{5BBFF14C-BFD6-4D7E-8C5F-51C6F12DAE3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>
                          <a:extLs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97244" y="1719192"/>
                          <a:ext cx="266700" cy="2667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154" name="Group 153">
                      <a:extLst>
                        <a:ext uri="{FF2B5EF4-FFF2-40B4-BE49-F238E27FC236}">
                          <a16:creationId xmlns:a16="http://schemas.microsoft.com/office/drawing/2014/main" id="{2572A932-CF6B-4094-9996-0EE1E7CE0B6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8" y="1612062"/>
                      <a:ext cx="267126" cy="267126"/>
                      <a:chOff x="3634610" y="3550625"/>
                      <a:chExt cx="591969" cy="591969"/>
                    </a:xfrm>
                  </p:grpSpPr>
                  <p:sp>
                    <p:nvSpPr>
                      <p:cNvPr id="155" name="Rounded Rectangle 121">
                        <a:extLst>
                          <a:ext uri="{FF2B5EF4-FFF2-40B4-BE49-F238E27FC236}">
                            <a16:creationId xmlns:a16="http://schemas.microsoft.com/office/drawing/2014/main" id="{CAC3B103-CFE9-4791-9CF5-BDA433285BC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355062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56" name="Graphic 155">
                        <a:extLst>
                          <a:ext uri="{FF2B5EF4-FFF2-40B4-BE49-F238E27FC236}">
                            <a16:creationId xmlns:a16="http://schemas.microsoft.com/office/drawing/2014/main" id="{31BA429F-AF1F-4BBC-89C6-8C7788C858A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67737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50" name="Group 149">
                    <a:extLst>
                      <a:ext uri="{FF2B5EF4-FFF2-40B4-BE49-F238E27FC236}">
                        <a16:creationId xmlns:a16="http://schemas.microsoft.com/office/drawing/2014/main" id="{2D23BD6C-65FD-47E8-ADFF-0B467537023F}"/>
                      </a:ext>
                    </a:extLst>
                  </p:cNvPr>
                  <p:cNvGrpSpPr/>
                  <p:nvPr/>
                </p:nvGrpSpPr>
                <p:grpSpPr>
                  <a:xfrm>
                    <a:off x="4971947" y="1312435"/>
                    <a:ext cx="267126" cy="267126"/>
                    <a:chOff x="3634610" y="2884388"/>
                    <a:chExt cx="591969" cy="591969"/>
                  </a:xfrm>
                </p:grpSpPr>
                <p:sp>
                  <p:nvSpPr>
                    <p:cNvPr id="151" name="Rounded Rectangle 124">
                      <a:extLst>
                        <a:ext uri="{FF2B5EF4-FFF2-40B4-BE49-F238E27FC236}">
                          <a16:creationId xmlns:a16="http://schemas.microsoft.com/office/drawing/2014/main" id="{492A80B9-5A43-45EE-BB87-5B390935D0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88438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152" name="Graphic 151">
                      <a:extLst>
                        <a:ext uri="{FF2B5EF4-FFF2-40B4-BE49-F238E27FC236}">
                          <a16:creationId xmlns:a16="http://schemas.microsoft.com/office/drawing/2014/main" id="{BDC0B294-D3A0-4A66-9664-6BF14A9E6CB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3034322"/>
                      <a:ext cx="342900" cy="3048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8DAB0AB-A7DE-43AA-9DEB-8A20BE3D89C9}"/>
                </a:ext>
              </a:extLst>
            </p:cNvPr>
            <p:cNvGrpSpPr/>
            <p:nvPr/>
          </p:nvGrpSpPr>
          <p:grpSpPr>
            <a:xfrm>
              <a:off x="8220746" y="3088653"/>
              <a:ext cx="685800" cy="685800"/>
              <a:chOff x="3388326" y="2144489"/>
              <a:chExt cx="685800" cy="685800"/>
            </a:xfrm>
          </p:grpSpPr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DBCAABF3-DC28-44C7-9C50-F7A06F77F32F}"/>
                  </a:ext>
                </a:extLst>
              </p:cNvPr>
              <p:cNvSpPr/>
              <p:nvPr/>
            </p:nvSpPr>
            <p:spPr>
              <a:xfrm>
                <a:off x="3388326" y="2144489"/>
                <a:ext cx="685800" cy="6858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104" name="Group 103">
                <a:extLst>
                  <a:ext uri="{FF2B5EF4-FFF2-40B4-BE49-F238E27FC236}">
                    <a16:creationId xmlns:a16="http://schemas.microsoft.com/office/drawing/2014/main" id="{2FFF278B-CC88-4AB9-B0FD-86603B8E42A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98509" y="2258789"/>
                <a:ext cx="465435" cy="457200"/>
                <a:chOff x="8423228" y="2797689"/>
                <a:chExt cx="913396" cy="897240"/>
              </a:xfrm>
            </p:grpSpPr>
            <p:grpSp>
              <p:nvGrpSpPr>
                <p:cNvPr id="105" name="Group 104">
                  <a:extLst>
                    <a:ext uri="{FF2B5EF4-FFF2-40B4-BE49-F238E27FC236}">
                      <a16:creationId xmlns:a16="http://schemas.microsoft.com/office/drawing/2014/main" id="{29C57232-219E-46F9-B925-8F429F27084A}"/>
                    </a:ext>
                  </a:extLst>
                </p:cNvPr>
                <p:cNvGrpSpPr/>
                <p:nvPr/>
              </p:nvGrpSpPr>
              <p:grpSpPr>
                <a:xfrm>
                  <a:off x="8423228" y="2797689"/>
                  <a:ext cx="252730" cy="897240"/>
                  <a:chOff x="9495861" y="4364862"/>
                  <a:chExt cx="375284" cy="1270326"/>
                </a:xfrm>
              </p:grpSpPr>
              <p:sp>
                <p:nvSpPr>
                  <p:cNvPr id="131" name="Rounded Rectangle 101">
                    <a:extLst>
                      <a:ext uri="{FF2B5EF4-FFF2-40B4-BE49-F238E27FC236}">
                        <a16:creationId xmlns:a16="http://schemas.microsoft.com/office/drawing/2014/main" id="{18F5A68C-167E-4142-A63D-0D6EF7F8E550}"/>
                      </a:ext>
                    </a:extLst>
                  </p:cNvPr>
                  <p:cNvSpPr/>
                  <p:nvPr/>
                </p:nvSpPr>
                <p:spPr>
                  <a:xfrm>
                    <a:off x="9495861" y="4364862"/>
                    <a:ext cx="375284" cy="1270326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00AFD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132" name="Group 131">
                    <a:extLst>
                      <a:ext uri="{FF2B5EF4-FFF2-40B4-BE49-F238E27FC236}">
                        <a16:creationId xmlns:a16="http://schemas.microsoft.com/office/drawing/2014/main" id="{DCD99176-6E33-4396-8F7A-9D0499B99751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715835"/>
                    <a:ext cx="267406" cy="267406"/>
                    <a:chOff x="1292976" y="2314975"/>
                    <a:chExt cx="591969" cy="591969"/>
                  </a:xfrm>
                </p:grpSpPr>
                <p:sp>
                  <p:nvSpPr>
                    <p:cNvPr id="142" name="Rounded Rectangle 112">
                      <a:extLst>
                        <a:ext uri="{FF2B5EF4-FFF2-40B4-BE49-F238E27FC236}">
                          <a16:creationId xmlns:a16="http://schemas.microsoft.com/office/drawing/2014/main" id="{1955F57F-AA64-4D24-93E7-414F17D448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6" y="2314975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143" name="Graphic 142">
                      <a:extLst>
                        <a:ext uri="{FF2B5EF4-FFF2-40B4-BE49-F238E27FC236}">
                          <a16:creationId xmlns:a16="http://schemas.microsoft.com/office/drawing/2014/main" id="{7F7ED87B-4E15-41B2-A545-3C9E7EE9405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36560" y="2458559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33" name="Group 132">
                    <a:extLst>
                      <a:ext uri="{FF2B5EF4-FFF2-40B4-BE49-F238E27FC236}">
                        <a16:creationId xmlns:a16="http://schemas.microsoft.com/office/drawing/2014/main" id="{C6E884F2-6704-48BE-AEE1-8E618179DC6D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415929"/>
                    <a:ext cx="267406" cy="267406"/>
                    <a:chOff x="1299518" y="1652608"/>
                    <a:chExt cx="591969" cy="591969"/>
                  </a:xfrm>
                </p:grpSpPr>
                <p:sp>
                  <p:nvSpPr>
                    <p:cNvPr id="140" name="Rounded Rectangle 110">
                      <a:extLst>
                        <a:ext uri="{FF2B5EF4-FFF2-40B4-BE49-F238E27FC236}">
                          <a16:creationId xmlns:a16="http://schemas.microsoft.com/office/drawing/2014/main" id="{A42A7378-DAF2-4775-BD94-B90495310DA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518" y="165260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141" name="Graphic 140">
                      <a:extLst>
                        <a:ext uri="{FF2B5EF4-FFF2-40B4-BE49-F238E27FC236}">
                          <a16:creationId xmlns:a16="http://schemas.microsoft.com/office/drawing/2014/main" id="{F636AE52-F13E-4CB8-89CD-D9F81BCA00E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61599" y="1719992"/>
                      <a:ext cx="2286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34" name="Group 133">
                    <a:extLst>
                      <a:ext uri="{FF2B5EF4-FFF2-40B4-BE49-F238E27FC236}">
                        <a16:creationId xmlns:a16="http://schemas.microsoft.com/office/drawing/2014/main" id="{A2E365DD-4D94-4CCD-82D7-6533016AFF63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015740"/>
                    <a:ext cx="267406" cy="267406"/>
                    <a:chOff x="1292975" y="2979664"/>
                    <a:chExt cx="591969" cy="591969"/>
                  </a:xfrm>
                </p:grpSpPr>
                <p:sp>
                  <p:nvSpPr>
                    <p:cNvPr id="138" name="Rounded Rectangle 108">
                      <a:extLst>
                        <a:ext uri="{FF2B5EF4-FFF2-40B4-BE49-F238E27FC236}">
                          <a16:creationId xmlns:a16="http://schemas.microsoft.com/office/drawing/2014/main" id="{3223C4A1-E00C-45B3-AD5F-4579E9EF9E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2979664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139" name="Graphic 138">
                      <a:extLst>
                        <a:ext uri="{FF2B5EF4-FFF2-40B4-BE49-F238E27FC236}">
                          <a16:creationId xmlns:a16="http://schemas.microsoft.com/office/drawing/2014/main" id="{83BE6D84-2C4F-4990-AB34-019CC1EBB2D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2909" y="3116898"/>
                      <a:ext cx="292100" cy="3175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35" name="Group 134">
                    <a:extLst>
                      <a:ext uri="{FF2B5EF4-FFF2-40B4-BE49-F238E27FC236}">
                        <a16:creationId xmlns:a16="http://schemas.microsoft.com/office/drawing/2014/main" id="{23C87934-B6CC-414C-B20F-6A07FF85F58D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315646"/>
                    <a:ext cx="267406" cy="267406"/>
                    <a:chOff x="1292975" y="3644353"/>
                    <a:chExt cx="591969" cy="591969"/>
                  </a:xfrm>
                </p:grpSpPr>
                <p:sp>
                  <p:nvSpPr>
                    <p:cNvPr id="136" name="Rounded Rectangle 106">
                      <a:extLst>
                        <a:ext uri="{FF2B5EF4-FFF2-40B4-BE49-F238E27FC236}">
                          <a16:creationId xmlns:a16="http://schemas.microsoft.com/office/drawing/2014/main" id="{26B44FB8-70BD-49F3-9A0A-5262543B95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364435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137" name="Graphic 136">
                      <a:extLst>
                        <a:ext uri="{FF2B5EF4-FFF2-40B4-BE49-F238E27FC236}">
                          <a16:creationId xmlns:a16="http://schemas.microsoft.com/office/drawing/2014/main" id="{3EB12A4E-80F8-48F5-ABF0-A51FC92710E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06409" y="3756187"/>
                      <a:ext cx="165100" cy="3683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106" name="Group 105">
                  <a:extLst>
                    <a:ext uri="{FF2B5EF4-FFF2-40B4-BE49-F238E27FC236}">
                      <a16:creationId xmlns:a16="http://schemas.microsoft.com/office/drawing/2014/main" id="{996FA691-E3EC-4ECB-904C-C29AF1E67531}"/>
                    </a:ext>
                  </a:extLst>
                </p:cNvPr>
                <p:cNvGrpSpPr/>
                <p:nvPr/>
              </p:nvGrpSpPr>
              <p:grpSpPr>
                <a:xfrm>
                  <a:off x="9083894" y="2797689"/>
                  <a:ext cx="252730" cy="473366"/>
                  <a:chOff x="5880438" y="1443510"/>
                  <a:chExt cx="830783" cy="1483652"/>
                </a:xfrm>
              </p:grpSpPr>
              <p:sp>
                <p:nvSpPr>
                  <p:cNvPr id="124" name="Rounded Rectangle 84">
                    <a:extLst>
                      <a:ext uri="{FF2B5EF4-FFF2-40B4-BE49-F238E27FC236}">
                        <a16:creationId xmlns:a16="http://schemas.microsoft.com/office/drawing/2014/main" id="{87A739F0-FF05-4AC8-BD6E-74FEC0C3CED8}"/>
                      </a:ext>
                    </a:extLst>
                  </p:cNvPr>
                  <p:cNvSpPr/>
                  <p:nvPr/>
                </p:nvSpPr>
                <p:spPr>
                  <a:xfrm>
                    <a:off x="5880438" y="1443510"/>
                    <a:ext cx="830783" cy="1483652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E877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125" name="Group 124">
                    <a:extLst>
                      <a:ext uri="{FF2B5EF4-FFF2-40B4-BE49-F238E27FC236}">
                        <a16:creationId xmlns:a16="http://schemas.microsoft.com/office/drawing/2014/main" id="{888D166E-B979-46F6-BF9B-4B693FB27501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2220473"/>
                    <a:ext cx="591969" cy="591969"/>
                    <a:chOff x="5999846" y="2220473"/>
                    <a:chExt cx="591969" cy="591969"/>
                  </a:xfrm>
                </p:grpSpPr>
                <p:sp>
                  <p:nvSpPr>
                    <p:cNvPr id="129" name="Rounded Rectangle 89">
                      <a:extLst>
                        <a:ext uri="{FF2B5EF4-FFF2-40B4-BE49-F238E27FC236}">
                          <a16:creationId xmlns:a16="http://schemas.microsoft.com/office/drawing/2014/main" id="{52EF1ED9-6F02-43E6-A6AB-A17C19375B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130" name="Graphic 129">
                      <a:extLst>
                        <a:ext uri="{FF2B5EF4-FFF2-40B4-BE49-F238E27FC236}">
                          <a16:creationId xmlns:a16="http://schemas.microsoft.com/office/drawing/2014/main" id="{635AB481-7F4C-412B-8101-E79369115FC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7230" y="2368652"/>
                      <a:ext cx="457200" cy="2921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26" name="Group 125">
                    <a:extLst>
                      <a:ext uri="{FF2B5EF4-FFF2-40B4-BE49-F238E27FC236}">
                        <a16:creationId xmlns:a16="http://schemas.microsoft.com/office/drawing/2014/main" id="{114C05EE-D6BB-470C-A343-A5C0DC84A926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1556558"/>
                    <a:ext cx="591969" cy="591969"/>
                    <a:chOff x="5999846" y="1556558"/>
                    <a:chExt cx="591969" cy="591969"/>
                  </a:xfrm>
                </p:grpSpPr>
                <p:sp>
                  <p:nvSpPr>
                    <p:cNvPr id="127" name="Rounded Rectangle 87">
                      <a:extLst>
                        <a:ext uri="{FF2B5EF4-FFF2-40B4-BE49-F238E27FC236}">
                          <a16:creationId xmlns:a16="http://schemas.microsoft.com/office/drawing/2014/main" id="{31D9D401-B4FE-431A-ABA6-223D95A4B5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128" name="Graphic 127">
                      <a:extLst>
                        <a:ext uri="{FF2B5EF4-FFF2-40B4-BE49-F238E27FC236}">
                          <a16:creationId xmlns:a16="http://schemas.microsoft.com/office/drawing/2014/main" id="{527CADC6-B951-4211-ADF7-F5671D3879F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9780" y="1689071"/>
                      <a:ext cx="292100" cy="3429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107" name="Group 106">
                  <a:extLst>
                    <a:ext uri="{FF2B5EF4-FFF2-40B4-BE49-F238E27FC236}">
                      <a16:creationId xmlns:a16="http://schemas.microsoft.com/office/drawing/2014/main" id="{0526E2E7-932E-49A0-BE87-BC6BE65180AA}"/>
                    </a:ext>
                  </a:extLst>
                </p:cNvPr>
                <p:cNvGrpSpPr/>
                <p:nvPr/>
              </p:nvGrpSpPr>
              <p:grpSpPr>
                <a:xfrm>
                  <a:off x="8753561" y="2797689"/>
                  <a:ext cx="252730" cy="897240"/>
                  <a:chOff x="4920876" y="661277"/>
                  <a:chExt cx="375284" cy="1270326"/>
                </a:xfrm>
              </p:grpSpPr>
              <p:grpSp>
                <p:nvGrpSpPr>
                  <p:cNvPr id="108" name="Group 107">
                    <a:extLst>
                      <a:ext uri="{FF2B5EF4-FFF2-40B4-BE49-F238E27FC236}">
                        <a16:creationId xmlns:a16="http://schemas.microsoft.com/office/drawing/2014/main" id="{1F23DE7A-EAA0-400D-B39F-044D67F01213}"/>
                      </a:ext>
                    </a:extLst>
                  </p:cNvPr>
                  <p:cNvGrpSpPr/>
                  <p:nvPr/>
                </p:nvGrpSpPr>
                <p:grpSpPr>
                  <a:xfrm>
                    <a:off x="4920876" y="661277"/>
                    <a:ext cx="375284" cy="1270326"/>
                    <a:chOff x="4920876" y="661277"/>
                    <a:chExt cx="375284" cy="1270326"/>
                  </a:xfrm>
                </p:grpSpPr>
                <p:grpSp>
                  <p:nvGrpSpPr>
                    <p:cNvPr id="112" name="Group 111">
                      <a:extLst>
                        <a:ext uri="{FF2B5EF4-FFF2-40B4-BE49-F238E27FC236}">
                          <a16:creationId xmlns:a16="http://schemas.microsoft.com/office/drawing/2014/main" id="{7B62AA62-DE73-4C5C-82A6-8B6C37D0FC8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3521552" y="1443509"/>
                      <a:chExt cx="830783" cy="2812180"/>
                    </a:xfrm>
                  </p:grpSpPr>
                  <p:sp>
                    <p:nvSpPr>
                      <p:cNvPr id="116" name="Rounded Rectangle 91">
                        <a:extLst>
                          <a:ext uri="{FF2B5EF4-FFF2-40B4-BE49-F238E27FC236}">
                            <a16:creationId xmlns:a16="http://schemas.microsoft.com/office/drawing/2014/main" id="{658B58A8-0588-4C64-A6CD-8C6C9E3E5A8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1552" y="1443509"/>
                        <a:ext cx="830783" cy="2812180"/>
                      </a:xfrm>
                      <a:prstGeom prst="roundRect">
                        <a:avLst>
                          <a:gd name="adj" fmla="val 27970"/>
                        </a:avLst>
                      </a:prstGeom>
                      <a:solidFill>
                        <a:srgbClr val="78BE2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17" name="Graphic 116">
                        <a:extLst>
                          <a:ext uri="{FF2B5EF4-FFF2-40B4-BE49-F238E27FC236}">
                            <a16:creationId xmlns:a16="http://schemas.microsoft.com/office/drawing/2014/main" id="{C95558C0-D0F4-4B8A-BE91-E727BB6EE05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78194" y="3043536"/>
                        <a:ext cx="317500" cy="2793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118" name="Group 117">
                        <a:extLst>
                          <a:ext uri="{FF2B5EF4-FFF2-40B4-BE49-F238E27FC236}">
                            <a16:creationId xmlns:a16="http://schemas.microsoft.com/office/drawing/2014/main" id="{0313BFF1-9679-459A-9ABA-FF880198CB5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2220473"/>
                        <a:ext cx="591969" cy="591969"/>
                        <a:chOff x="3634610" y="2220473"/>
                        <a:chExt cx="591969" cy="591969"/>
                      </a:xfrm>
                    </p:grpSpPr>
                    <p:sp>
                      <p:nvSpPr>
                        <p:cNvPr id="122" name="Rounded Rectangle 97">
                          <a:extLst>
                            <a:ext uri="{FF2B5EF4-FFF2-40B4-BE49-F238E27FC236}">
                              <a16:creationId xmlns:a16="http://schemas.microsoft.com/office/drawing/2014/main" id="{D2F287AD-19CF-4046-BB34-C15F25C403F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2220473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123" name="Graphic 122">
                          <a:extLst>
                            <a:ext uri="{FF2B5EF4-FFF2-40B4-BE49-F238E27FC236}">
                              <a16:creationId xmlns:a16="http://schemas.microsoft.com/office/drawing/2014/main" id="{3CF420AE-D2DB-4702-8589-F385B9F245F0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>
                          <a:extLst>
                            <a:ext uri="{96DAC541-7B7A-43D3-8B79-37D633B846F1}">
                              <asvg:svgBlip xmlns:asvg="http://schemas.microsoft.com/office/drawing/2016/SVG/main" r:embed="rId18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2364057"/>
                          <a:ext cx="355600" cy="3048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119" name="Group 118">
                        <a:extLst>
                          <a:ext uri="{FF2B5EF4-FFF2-40B4-BE49-F238E27FC236}">
                            <a16:creationId xmlns:a16="http://schemas.microsoft.com/office/drawing/2014/main" id="{469C9228-2FCF-462B-843E-23345126D01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1556558"/>
                        <a:ext cx="591969" cy="591969"/>
                        <a:chOff x="3634610" y="1556558"/>
                        <a:chExt cx="591969" cy="591969"/>
                      </a:xfrm>
                    </p:grpSpPr>
                    <p:sp>
                      <p:nvSpPr>
                        <p:cNvPr id="120" name="Rounded Rectangle 95">
                          <a:extLst>
                            <a:ext uri="{FF2B5EF4-FFF2-40B4-BE49-F238E27FC236}">
                              <a16:creationId xmlns:a16="http://schemas.microsoft.com/office/drawing/2014/main" id="{44F8C567-945B-4F06-B048-DC3D7C97076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1556558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121" name="Graphic 120">
                          <a:extLst>
                            <a:ext uri="{FF2B5EF4-FFF2-40B4-BE49-F238E27FC236}">
                              <a16:creationId xmlns:a16="http://schemas.microsoft.com/office/drawing/2014/main" id="{42F2815A-A9AC-4ECB-B420-3D0119B9FE52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>
                          <a:extLs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97244" y="1719192"/>
                          <a:ext cx="266700" cy="2667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113" name="Group 112">
                      <a:extLst>
                        <a:ext uri="{FF2B5EF4-FFF2-40B4-BE49-F238E27FC236}">
                          <a16:creationId xmlns:a16="http://schemas.microsoft.com/office/drawing/2014/main" id="{F871F4F3-BE69-4F5D-BB47-CB1F828A04A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8" y="1612062"/>
                      <a:ext cx="267126" cy="267126"/>
                      <a:chOff x="3634610" y="3550625"/>
                      <a:chExt cx="591969" cy="591969"/>
                    </a:xfrm>
                  </p:grpSpPr>
                  <p:sp>
                    <p:nvSpPr>
                      <p:cNvPr id="114" name="Rounded Rectangle 121">
                        <a:extLst>
                          <a:ext uri="{FF2B5EF4-FFF2-40B4-BE49-F238E27FC236}">
                            <a16:creationId xmlns:a16="http://schemas.microsoft.com/office/drawing/2014/main" id="{9244A916-830B-4190-8930-4B5543C0B47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355062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15" name="Graphic 114">
                        <a:extLst>
                          <a:ext uri="{FF2B5EF4-FFF2-40B4-BE49-F238E27FC236}">
                            <a16:creationId xmlns:a16="http://schemas.microsoft.com/office/drawing/2014/main" id="{F97B5F95-9EA6-48FF-B624-3CA1EEC0B97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67737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09" name="Group 108">
                    <a:extLst>
                      <a:ext uri="{FF2B5EF4-FFF2-40B4-BE49-F238E27FC236}">
                        <a16:creationId xmlns:a16="http://schemas.microsoft.com/office/drawing/2014/main" id="{36C73AEB-3DAD-40B8-A680-D6839FDA32FF}"/>
                      </a:ext>
                    </a:extLst>
                  </p:cNvPr>
                  <p:cNvGrpSpPr/>
                  <p:nvPr/>
                </p:nvGrpSpPr>
                <p:grpSpPr>
                  <a:xfrm>
                    <a:off x="4971947" y="1312435"/>
                    <a:ext cx="267126" cy="267126"/>
                    <a:chOff x="3634610" y="2884388"/>
                    <a:chExt cx="591969" cy="591969"/>
                  </a:xfrm>
                </p:grpSpPr>
                <p:sp>
                  <p:nvSpPr>
                    <p:cNvPr id="110" name="Rounded Rectangle 124">
                      <a:extLst>
                        <a:ext uri="{FF2B5EF4-FFF2-40B4-BE49-F238E27FC236}">
                          <a16:creationId xmlns:a16="http://schemas.microsoft.com/office/drawing/2014/main" id="{CAED25B7-1161-4120-BE10-ADB0815DD3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88438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111" name="Graphic 110">
                      <a:extLst>
                        <a:ext uri="{FF2B5EF4-FFF2-40B4-BE49-F238E27FC236}">
                          <a16:creationId xmlns:a16="http://schemas.microsoft.com/office/drawing/2014/main" id="{BD9A89D8-2E51-4F63-8F68-172151AAD2F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3034322"/>
                      <a:ext cx="342900" cy="3048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F76FF3A-5571-46C4-BB49-8CF3CC6847A3}"/>
                </a:ext>
              </a:extLst>
            </p:cNvPr>
            <p:cNvGrpSpPr/>
            <p:nvPr/>
          </p:nvGrpSpPr>
          <p:grpSpPr>
            <a:xfrm>
              <a:off x="5710130" y="5633953"/>
              <a:ext cx="685800" cy="685800"/>
              <a:chOff x="3388326" y="2144489"/>
              <a:chExt cx="685800" cy="685800"/>
            </a:xfrm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C366A651-B9D9-45AA-85A6-930C3B299CAB}"/>
                  </a:ext>
                </a:extLst>
              </p:cNvPr>
              <p:cNvSpPr/>
              <p:nvPr/>
            </p:nvSpPr>
            <p:spPr>
              <a:xfrm>
                <a:off x="3388326" y="2144489"/>
                <a:ext cx="685800" cy="6858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6078107E-57B5-44A3-8811-12EBA705B24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98509" y="2258789"/>
                <a:ext cx="465435" cy="457200"/>
                <a:chOff x="8423228" y="2797689"/>
                <a:chExt cx="913396" cy="897240"/>
              </a:xfrm>
            </p:grpSpPr>
            <p:grpSp>
              <p:nvGrpSpPr>
                <p:cNvPr id="64" name="Group 63">
                  <a:extLst>
                    <a:ext uri="{FF2B5EF4-FFF2-40B4-BE49-F238E27FC236}">
                      <a16:creationId xmlns:a16="http://schemas.microsoft.com/office/drawing/2014/main" id="{B12E6054-8E6F-471A-BA83-E2EC57A0F843}"/>
                    </a:ext>
                  </a:extLst>
                </p:cNvPr>
                <p:cNvGrpSpPr/>
                <p:nvPr/>
              </p:nvGrpSpPr>
              <p:grpSpPr>
                <a:xfrm>
                  <a:off x="8423228" y="2797689"/>
                  <a:ext cx="252730" cy="897240"/>
                  <a:chOff x="9495861" y="4364862"/>
                  <a:chExt cx="375284" cy="1270326"/>
                </a:xfrm>
              </p:grpSpPr>
              <p:sp>
                <p:nvSpPr>
                  <p:cNvPr id="90" name="Rounded Rectangle 101">
                    <a:extLst>
                      <a:ext uri="{FF2B5EF4-FFF2-40B4-BE49-F238E27FC236}">
                        <a16:creationId xmlns:a16="http://schemas.microsoft.com/office/drawing/2014/main" id="{656705C1-41CD-4A7A-BDB9-8E716E38CA1B}"/>
                      </a:ext>
                    </a:extLst>
                  </p:cNvPr>
                  <p:cNvSpPr/>
                  <p:nvPr/>
                </p:nvSpPr>
                <p:spPr>
                  <a:xfrm>
                    <a:off x="9495861" y="4364862"/>
                    <a:ext cx="375284" cy="1270326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00AFD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91" name="Group 90">
                    <a:extLst>
                      <a:ext uri="{FF2B5EF4-FFF2-40B4-BE49-F238E27FC236}">
                        <a16:creationId xmlns:a16="http://schemas.microsoft.com/office/drawing/2014/main" id="{5ECCF899-2219-4170-A836-A564DCB44E2C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715835"/>
                    <a:ext cx="267406" cy="267406"/>
                    <a:chOff x="1292976" y="2314975"/>
                    <a:chExt cx="591969" cy="591969"/>
                  </a:xfrm>
                </p:grpSpPr>
                <p:sp>
                  <p:nvSpPr>
                    <p:cNvPr id="101" name="Rounded Rectangle 112">
                      <a:extLst>
                        <a:ext uri="{FF2B5EF4-FFF2-40B4-BE49-F238E27FC236}">
                          <a16:creationId xmlns:a16="http://schemas.microsoft.com/office/drawing/2014/main" id="{E7BDEAED-4532-4B4F-AC94-CA4BFC6748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6" y="2314975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102" name="Graphic 101">
                      <a:extLst>
                        <a:ext uri="{FF2B5EF4-FFF2-40B4-BE49-F238E27FC236}">
                          <a16:creationId xmlns:a16="http://schemas.microsoft.com/office/drawing/2014/main" id="{E577F75E-CC82-4772-A9E7-F0A99D913ED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36560" y="2458559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92" name="Group 91">
                    <a:extLst>
                      <a:ext uri="{FF2B5EF4-FFF2-40B4-BE49-F238E27FC236}">
                        <a16:creationId xmlns:a16="http://schemas.microsoft.com/office/drawing/2014/main" id="{9D339186-447F-49CA-8F50-99544C3D012B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415929"/>
                    <a:ext cx="267406" cy="267406"/>
                    <a:chOff x="1299518" y="1652608"/>
                    <a:chExt cx="591969" cy="591969"/>
                  </a:xfrm>
                </p:grpSpPr>
                <p:sp>
                  <p:nvSpPr>
                    <p:cNvPr id="99" name="Rounded Rectangle 110">
                      <a:extLst>
                        <a:ext uri="{FF2B5EF4-FFF2-40B4-BE49-F238E27FC236}">
                          <a16:creationId xmlns:a16="http://schemas.microsoft.com/office/drawing/2014/main" id="{8B544D68-37D3-4C46-9DB2-329881381F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518" y="165260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100" name="Graphic 99">
                      <a:extLst>
                        <a:ext uri="{FF2B5EF4-FFF2-40B4-BE49-F238E27FC236}">
                          <a16:creationId xmlns:a16="http://schemas.microsoft.com/office/drawing/2014/main" id="{A9C6BFB3-AD05-4C87-BE0F-C92983F0A42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61599" y="1719992"/>
                      <a:ext cx="2286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93" name="Group 92">
                    <a:extLst>
                      <a:ext uri="{FF2B5EF4-FFF2-40B4-BE49-F238E27FC236}">
                        <a16:creationId xmlns:a16="http://schemas.microsoft.com/office/drawing/2014/main" id="{66AA6CDF-9E6C-4A2D-B49E-DD195BCF8854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015740"/>
                    <a:ext cx="267406" cy="267406"/>
                    <a:chOff x="1292975" y="2979664"/>
                    <a:chExt cx="591969" cy="591969"/>
                  </a:xfrm>
                </p:grpSpPr>
                <p:sp>
                  <p:nvSpPr>
                    <p:cNvPr id="97" name="Rounded Rectangle 108">
                      <a:extLst>
                        <a:ext uri="{FF2B5EF4-FFF2-40B4-BE49-F238E27FC236}">
                          <a16:creationId xmlns:a16="http://schemas.microsoft.com/office/drawing/2014/main" id="{3FBA8AE4-F16D-44D2-92EE-0E0F688223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2979664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98" name="Graphic 97">
                      <a:extLst>
                        <a:ext uri="{FF2B5EF4-FFF2-40B4-BE49-F238E27FC236}">
                          <a16:creationId xmlns:a16="http://schemas.microsoft.com/office/drawing/2014/main" id="{675D641F-DF64-416A-B216-7BD10364EC1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2909" y="3116898"/>
                      <a:ext cx="292100" cy="3175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94" name="Group 93">
                    <a:extLst>
                      <a:ext uri="{FF2B5EF4-FFF2-40B4-BE49-F238E27FC236}">
                        <a16:creationId xmlns:a16="http://schemas.microsoft.com/office/drawing/2014/main" id="{EF6318C3-1F88-4B3D-9419-018D2E0FD8D4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315646"/>
                    <a:ext cx="267406" cy="267406"/>
                    <a:chOff x="1292975" y="3644353"/>
                    <a:chExt cx="591969" cy="591969"/>
                  </a:xfrm>
                </p:grpSpPr>
                <p:sp>
                  <p:nvSpPr>
                    <p:cNvPr id="95" name="Rounded Rectangle 106">
                      <a:extLst>
                        <a:ext uri="{FF2B5EF4-FFF2-40B4-BE49-F238E27FC236}">
                          <a16:creationId xmlns:a16="http://schemas.microsoft.com/office/drawing/2014/main" id="{9E4737C1-E044-4FFA-95FB-21074D7DFB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364435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96" name="Graphic 95">
                      <a:extLst>
                        <a:ext uri="{FF2B5EF4-FFF2-40B4-BE49-F238E27FC236}">
                          <a16:creationId xmlns:a16="http://schemas.microsoft.com/office/drawing/2014/main" id="{E2DF5C89-ECB3-4955-9BD4-38D8B3EE3F3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06409" y="3756187"/>
                      <a:ext cx="165100" cy="3683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65" name="Group 64">
                  <a:extLst>
                    <a:ext uri="{FF2B5EF4-FFF2-40B4-BE49-F238E27FC236}">
                      <a16:creationId xmlns:a16="http://schemas.microsoft.com/office/drawing/2014/main" id="{B8C938EB-69D7-49B8-8393-F5BAD334E727}"/>
                    </a:ext>
                  </a:extLst>
                </p:cNvPr>
                <p:cNvGrpSpPr/>
                <p:nvPr/>
              </p:nvGrpSpPr>
              <p:grpSpPr>
                <a:xfrm>
                  <a:off x="9083894" y="2797689"/>
                  <a:ext cx="252730" cy="473366"/>
                  <a:chOff x="5880438" y="1443510"/>
                  <a:chExt cx="830783" cy="1483652"/>
                </a:xfrm>
              </p:grpSpPr>
              <p:sp>
                <p:nvSpPr>
                  <p:cNvPr id="83" name="Rounded Rectangle 84">
                    <a:extLst>
                      <a:ext uri="{FF2B5EF4-FFF2-40B4-BE49-F238E27FC236}">
                        <a16:creationId xmlns:a16="http://schemas.microsoft.com/office/drawing/2014/main" id="{02881EAF-352F-46E1-8DA5-A97F605835DE}"/>
                      </a:ext>
                    </a:extLst>
                  </p:cNvPr>
                  <p:cNvSpPr/>
                  <p:nvPr/>
                </p:nvSpPr>
                <p:spPr>
                  <a:xfrm>
                    <a:off x="5880438" y="1443510"/>
                    <a:ext cx="830783" cy="1483652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E877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84" name="Group 83">
                    <a:extLst>
                      <a:ext uri="{FF2B5EF4-FFF2-40B4-BE49-F238E27FC236}">
                        <a16:creationId xmlns:a16="http://schemas.microsoft.com/office/drawing/2014/main" id="{7A00B82E-599D-42F7-8EA9-02C67256DFDA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2220473"/>
                    <a:ext cx="591969" cy="591969"/>
                    <a:chOff x="5999846" y="2220473"/>
                    <a:chExt cx="591969" cy="591969"/>
                  </a:xfrm>
                </p:grpSpPr>
                <p:sp>
                  <p:nvSpPr>
                    <p:cNvPr id="88" name="Rounded Rectangle 89">
                      <a:extLst>
                        <a:ext uri="{FF2B5EF4-FFF2-40B4-BE49-F238E27FC236}">
                          <a16:creationId xmlns:a16="http://schemas.microsoft.com/office/drawing/2014/main" id="{A0419A12-69F3-40AF-89F3-99BF37AB79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89" name="Graphic 88">
                      <a:extLst>
                        <a:ext uri="{FF2B5EF4-FFF2-40B4-BE49-F238E27FC236}">
                          <a16:creationId xmlns:a16="http://schemas.microsoft.com/office/drawing/2014/main" id="{71ADC4D9-023B-46A5-B8A8-2FE77A12EB8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7230" y="2368652"/>
                      <a:ext cx="457200" cy="2921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85" name="Group 84">
                    <a:extLst>
                      <a:ext uri="{FF2B5EF4-FFF2-40B4-BE49-F238E27FC236}">
                        <a16:creationId xmlns:a16="http://schemas.microsoft.com/office/drawing/2014/main" id="{F766A8DD-70BE-4372-9865-E12D85BF38F7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1556558"/>
                    <a:ext cx="591969" cy="591969"/>
                    <a:chOff x="5999846" y="1556558"/>
                    <a:chExt cx="591969" cy="591969"/>
                  </a:xfrm>
                </p:grpSpPr>
                <p:sp>
                  <p:nvSpPr>
                    <p:cNvPr id="86" name="Rounded Rectangle 87">
                      <a:extLst>
                        <a:ext uri="{FF2B5EF4-FFF2-40B4-BE49-F238E27FC236}">
                          <a16:creationId xmlns:a16="http://schemas.microsoft.com/office/drawing/2014/main" id="{333FB9F3-7A1E-4960-B171-91C830179A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87" name="Graphic 86">
                      <a:extLst>
                        <a:ext uri="{FF2B5EF4-FFF2-40B4-BE49-F238E27FC236}">
                          <a16:creationId xmlns:a16="http://schemas.microsoft.com/office/drawing/2014/main" id="{8C04F9A7-F344-4369-8807-CD271041669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9780" y="1689071"/>
                      <a:ext cx="292100" cy="3429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66" name="Group 65">
                  <a:extLst>
                    <a:ext uri="{FF2B5EF4-FFF2-40B4-BE49-F238E27FC236}">
                      <a16:creationId xmlns:a16="http://schemas.microsoft.com/office/drawing/2014/main" id="{BC97989F-2F6C-40FF-8906-7B42894DCA85}"/>
                    </a:ext>
                  </a:extLst>
                </p:cNvPr>
                <p:cNvGrpSpPr/>
                <p:nvPr/>
              </p:nvGrpSpPr>
              <p:grpSpPr>
                <a:xfrm>
                  <a:off x="8753561" y="2797689"/>
                  <a:ext cx="252730" cy="897240"/>
                  <a:chOff x="4920876" y="661277"/>
                  <a:chExt cx="375284" cy="1270326"/>
                </a:xfrm>
              </p:grpSpPr>
              <p:grpSp>
                <p:nvGrpSpPr>
                  <p:cNvPr id="67" name="Group 66">
                    <a:extLst>
                      <a:ext uri="{FF2B5EF4-FFF2-40B4-BE49-F238E27FC236}">
                        <a16:creationId xmlns:a16="http://schemas.microsoft.com/office/drawing/2014/main" id="{1721D2FD-801C-41DA-B3B5-77F7BA55A4BD}"/>
                      </a:ext>
                    </a:extLst>
                  </p:cNvPr>
                  <p:cNvGrpSpPr/>
                  <p:nvPr/>
                </p:nvGrpSpPr>
                <p:grpSpPr>
                  <a:xfrm>
                    <a:off x="4920876" y="661277"/>
                    <a:ext cx="375284" cy="1270326"/>
                    <a:chOff x="4920876" y="661277"/>
                    <a:chExt cx="375284" cy="1270326"/>
                  </a:xfrm>
                </p:grpSpPr>
                <p:grpSp>
                  <p:nvGrpSpPr>
                    <p:cNvPr id="71" name="Group 70">
                      <a:extLst>
                        <a:ext uri="{FF2B5EF4-FFF2-40B4-BE49-F238E27FC236}">
                          <a16:creationId xmlns:a16="http://schemas.microsoft.com/office/drawing/2014/main" id="{02175CA2-F3BA-4AE7-9FF9-BFDCD2B49B3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3521552" y="1443509"/>
                      <a:chExt cx="830783" cy="2812180"/>
                    </a:xfrm>
                  </p:grpSpPr>
                  <p:sp>
                    <p:nvSpPr>
                      <p:cNvPr id="75" name="Rounded Rectangle 91">
                        <a:extLst>
                          <a:ext uri="{FF2B5EF4-FFF2-40B4-BE49-F238E27FC236}">
                            <a16:creationId xmlns:a16="http://schemas.microsoft.com/office/drawing/2014/main" id="{AF665641-BC9A-4EE9-8716-D785723375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1552" y="1443509"/>
                        <a:ext cx="830783" cy="2812180"/>
                      </a:xfrm>
                      <a:prstGeom prst="roundRect">
                        <a:avLst>
                          <a:gd name="adj" fmla="val 27970"/>
                        </a:avLst>
                      </a:prstGeom>
                      <a:solidFill>
                        <a:srgbClr val="78BE2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76" name="Graphic 75">
                        <a:extLst>
                          <a:ext uri="{FF2B5EF4-FFF2-40B4-BE49-F238E27FC236}">
                            <a16:creationId xmlns:a16="http://schemas.microsoft.com/office/drawing/2014/main" id="{BD1DD099-252D-4444-9E3E-1D73182F754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78194" y="3043536"/>
                        <a:ext cx="317500" cy="2793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77" name="Group 76">
                        <a:extLst>
                          <a:ext uri="{FF2B5EF4-FFF2-40B4-BE49-F238E27FC236}">
                            <a16:creationId xmlns:a16="http://schemas.microsoft.com/office/drawing/2014/main" id="{F262F2CC-92F7-4DDF-B5F2-096DEE17C35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2220473"/>
                        <a:ext cx="591969" cy="591969"/>
                        <a:chOff x="3634610" y="2220473"/>
                        <a:chExt cx="591969" cy="591969"/>
                      </a:xfrm>
                    </p:grpSpPr>
                    <p:sp>
                      <p:nvSpPr>
                        <p:cNvPr id="81" name="Rounded Rectangle 97">
                          <a:extLst>
                            <a:ext uri="{FF2B5EF4-FFF2-40B4-BE49-F238E27FC236}">
                              <a16:creationId xmlns:a16="http://schemas.microsoft.com/office/drawing/2014/main" id="{4E496CAE-20D6-46B8-99DA-727CFC72DCA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2220473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82" name="Graphic 81">
                          <a:extLst>
                            <a:ext uri="{FF2B5EF4-FFF2-40B4-BE49-F238E27FC236}">
                              <a16:creationId xmlns:a16="http://schemas.microsoft.com/office/drawing/2014/main" id="{5A896905-A25D-4831-B4D0-2E4AA9E13C5F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>
                          <a:extLst>
                            <a:ext uri="{96DAC541-7B7A-43D3-8B79-37D633B846F1}">
                              <asvg:svgBlip xmlns:asvg="http://schemas.microsoft.com/office/drawing/2016/SVG/main" r:embed="rId18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2364057"/>
                          <a:ext cx="355600" cy="3048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78" name="Group 77">
                        <a:extLst>
                          <a:ext uri="{FF2B5EF4-FFF2-40B4-BE49-F238E27FC236}">
                            <a16:creationId xmlns:a16="http://schemas.microsoft.com/office/drawing/2014/main" id="{77EC5957-2F01-45E9-9A88-60446737094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1556558"/>
                        <a:ext cx="591969" cy="591969"/>
                        <a:chOff x="3634610" y="1556558"/>
                        <a:chExt cx="591969" cy="591969"/>
                      </a:xfrm>
                    </p:grpSpPr>
                    <p:sp>
                      <p:nvSpPr>
                        <p:cNvPr id="79" name="Rounded Rectangle 95">
                          <a:extLst>
                            <a:ext uri="{FF2B5EF4-FFF2-40B4-BE49-F238E27FC236}">
                              <a16:creationId xmlns:a16="http://schemas.microsoft.com/office/drawing/2014/main" id="{FBCFA1B9-398E-4178-84AF-DBA925187F6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1556558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80" name="Graphic 79">
                          <a:extLst>
                            <a:ext uri="{FF2B5EF4-FFF2-40B4-BE49-F238E27FC236}">
                              <a16:creationId xmlns:a16="http://schemas.microsoft.com/office/drawing/2014/main" id="{02CA506F-631A-409D-8981-279BEDC65667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>
                          <a:extLs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97244" y="1719192"/>
                          <a:ext cx="266700" cy="2667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72" name="Group 71">
                      <a:extLst>
                        <a:ext uri="{FF2B5EF4-FFF2-40B4-BE49-F238E27FC236}">
                          <a16:creationId xmlns:a16="http://schemas.microsoft.com/office/drawing/2014/main" id="{C368892B-826F-4CF7-BE42-F361A3B6DAB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8" y="1612062"/>
                      <a:ext cx="267126" cy="267126"/>
                      <a:chOff x="3634610" y="3550625"/>
                      <a:chExt cx="591969" cy="591969"/>
                    </a:xfrm>
                  </p:grpSpPr>
                  <p:sp>
                    <p:nvSpPr>
                      <p:cNvPr id="73" name="Rounded Rectangle 121">
                        <a:extLst>
                          <a:ext uri="{FF2B5EF4-FFF2-40B4-BE49-F238E27FC236}">
                            <a16:creationId xmlns:a16="http://schemas.microsoft.com/office/drawing/2014/main" id="{1787E166-A897-4764-8154-7CEA6F2C8D5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355062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74" name="Graphic 73">
                        <a:extLst>
                          <a:ext uri="{FF2B5EF4-FFF2-40B4-BE49-F238E27FC236}">
                            <a16:creationId xmlns:a16="http://schemas.microsoft.com/office/drawing/2014/main" id="{CB83F1FE-08E7-46A2-A34E-1AE01F23820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67737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68" name="Group 67">
                    <a:extLst>
                      <a:ext uri="{FF2B5EF4-FFF2-40B4-BE49-F238E27FC236}">
                        <a16:creationId xmlns:a16="http://schemas.microsoft.com/office/drawing/2014/main" id="{729EFF7C-0A8A-42FF-A4A1-B33DD74BFA9B}"/>
                      </a:ext>
                    </a:extLst>
                  </p:cNvPr>
                  <p:cNvGrpSpPr/>
                  <p:nvPr/>
                </p:nvGrpSpPr>
                <p:grpSpPr>
                  <a:xfrm>
                    <a:off x="4971947" y="1312435"/>
                    <a:ext cx="267126" cy="267126"/>
                    <a:chOff x="3634610" y="2884388"/>
                    <a:chExt cx="591969" cy="591969"/>
                  </a:xfrm>
                </p:grpSpPr>
                <p:sp>
                  <p:nvSpPr>
                    <p:cNvPr id="69" name="Rounded Rectangle 124">
                      <a:extLst>
                        <a:ext uri="{FF2B5EF4-FFF2-40B4-BE49-F238E27FC236}">
                          <a16:creationId xmlns:a16="http://schemas.microsoft.com/office/drawing/2014/main" id="{7500D708-042B-4E4B-9033-9A503A5FBF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88438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0" name="Graphic 69">
                      <a:extLst>
                        <a:ext uri="{FF2B5EF4-FFF2-40B4-BE49-F238E27FC236}">
                          <a16:creationId xmlns:a16="http://schemas.microsoft.com/office/drawing/2014/main" id="{6551D887-DD99-4185-B0D2-6664504FAF1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3034322"/>
                      <a:ext cx="342900" cy="3048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1DE8C56-F39F-4EAC-A8B2-F2CA7F16923E}"/>
                </a:ext>
              </a:extLst>
            </p:cNvPr>
            <p:cNvGrpSpPr/>
            <p:nvPr/>
          </p:nvGrpSpPr>
          <p:grpSpPr>
            <a:xfrm>
              <a:off x="5710130" y="616438"/>
              <a:ext cx="685800" cy="685800"/>
              <a:chOff x="3388326" y="2144489"/>
              <a:chExt cx="685800" cy="685800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252BC388-1FAC-4CBF-A8A1-18890F72EECD}"/>
                  </a:ext>
                </a:extLst>
              </p:cNvPr>
              <p:cNvSpPr/>
              <p:nvPr/>
            </p:nvSpPr>
            <p:spPr>
              <a:xfrm>
                <a:off x="3388326" y="2144489"/>
                <a:ext cx="685800" cy="6858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1212A6B8-314A-4A91-BBF5-13AC33CBF46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98509" y="2258789"/>
                <a:ext cx="465435" cy="457200"/>
                <a:chOff x="8423228" y="2797689"/>
                <a:chExt cx="913396" cy="897240"/>
              </a:xfrm>
            </p:grpSpPr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079057F1-E8D7-4AEC-8BDB-ECB6B0CF4794}"/>
                    </a:ext>
                  </a:extLst>
                </p:cNvPr>
                <p:cNvGrpSpPr/>
                <p:nvPr/>
              </p:nvGrpSpPr>
              <p:grpSpPr>
                <a:xfrm>
                  <a:off x="8423228" y="2797689"/>
                  <a:ext cx="252730" cy="897240"/>
                  <a:chOff x="9495861" y="4364862"/>
                  <a:chExt cx="375284" cy="1270326"/>
                </a:xfrm>
              </p:grpSpPr>
              <p:sp>
                <p:nvSpPr>
                  <p:cNvPr id="49" name="Rounded Rectangle 101">
                    <a:extLst>
                      <a:ext uri="{FF2B5EF4-FFF2-40B4-BE49-F238E27FC236}">
                        <a16:creationId xmlns:a16="http://schemas.microsoft.com/office/drawing/2014/main" id="{08C06295-C4AE-450E-8ABD-C776A76F4E61}"/>
                      </a:ext>
                    </a:extLst>
                  </p:cNvPr>
                  <p:cNvSpPr/>
                  <p:nvPr/>
                </p:nvSpPr>
                <p:spPr>
                  <a:xfrm>
                    <a:off x="9495861" y="4364862"/>
                    <a:ext cx="375284" cy="1270326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00AFD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50" name="Group 49">
                    <a:extLst>
                      <a:ext uri="{FF2B5EF4-FFF2-40B4-BE49-F238E27FC236}">
                        <a16:creationId xmlns:a16="http://schemas.microsoft.com/office/drawing/2014/main" id="{182DFA21-4B07-4E5B-84B7-FDF131A3C1BC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715835"/>
                    <a:ext cx="267406" cy="267406"/>
                    <a:chOff x="1292976" y="2314975"/>
                    <a:chExt cx="591969" cy="591969"/>
                  </a:xfrm>
                </p:grpSpPr>
                <p:sp>
                  <p:nvSpPr>
                    <p:cNvPr id="60" name="Rounded Rectangle 112">
                      <a:extLst>
                        <a:ext uri="{FF2B5EF4-FFF2-40B4-BE49-F238E27FC236}">
                          <a16:creationId xmlns:a16="http://schemas.microsoft.com/office/drawing/2014/main" id="{B836B187-BA52-4B46-9637-6CE110D5B6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6" y="2314975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61" name="Graphic 60">
                      <a:extLst>
                        <a:ext uri="{FF2B5EF4-FFF2-40B4-BE49-F238E27FC236}">
                          <a16:creationId xmlns:a16="http://schemas.microsoft.com/office/drawing/2014/main" id="{FD99F88E-73AE-4456-9C4C-012B879C933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36560" y="2458559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51" name="Group 50">
                    <a:extLst>
                      <a:ext uri="{FF2B5EF4-FFF2-40B4-BE49-F238E27FC236}">
                        <a16:creationId xmlns:a16="http://schemas.microsoft.com/office/drawing/2014/main" id="{B12D7E43-EB04-4E77-8F8C-0F7283BB9408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415929"/>
                    <a:ext cx="267406" cy="267406"/>
                    <a:chOff x="1299518" y="1652608"/>
                    <a:chExt cx="591969" cy="591969"/>
                  </a:xfrm>
                </p:grpSpPr>
                <p:sp>
                  <p:nvSpPr>
                    <p:cNvPr id="58" name="Rounded Rectangle 110">
                      <a:extLst>
                        <a:ext uri="{FF2B5EF4-FFF2-40B4-BE49-F238E27FC236}">
                          <a16:creationId xmlns:a16="http://schemas.microsoft.com/office/drawing/2014/main" id="{1F282F0B-F8D6-4719-AA15-1552544006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518" y="165260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59" name="Graphic 58">
                      <a:extLst>
                        <a:ext uri="{FF2B5EF4-FFF2-40B4-BE49-F238E27FC236}">
                          <a16:creationId xmlns:a16="http://schemas.microsoft.com/office/drawing/2014/main" id="{F483F5CB-C51F-4964-BD64-C762D00B5D0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61599" y="1719992"/>
                      <a:ext cx="2286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52" name="Group 51">
                    <a:extLst>
                      <a:ext uri="{FF2B5EF4-FFF2-40B4-BE49-F238E27FC236}">
                        <a16:creationId xmlns:a16="http://schemas.microsoft.com/office/drawing/2014/main" id="{BC7BC674-2629-4C08-931D-4DCE6295B526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015740"/>
                    <a:ext cx="267406" cy="267406"/>
                    <a:chOff x="1292975" y="2979664"/>
                    <a:chExt cx="591969" cy="591969"/>
                  </a:xfrm>
                </p:grpSpPr>
                <p:sp>
                  <p:nvSpPr>
                    <p:cNvPr id="56" name="Rounded Rectangle 108">
                      <a:extLst>
                        <a:ext uri="{FF2B5EF4-FFF2-40B4-BE49-F238E27FC236}">
                          <a16:creationId xmlns:a16="http://schemas.microsoft.com/office/drawing/2014/main" id="{7A19BEA7-84FB-4ACC-87AD-795C48F463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2979664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57" name="Graphic 56">
                      <a:extLst>
                        <a:ext uri="{FF2B5EF4-FFF2-40B4-BE49-F238E27FC236}">
                          <a16:creationId xmlns:a16="http://schemas.microsoft.com/office/drawing/2014/main" id="{D188A13E-21D3-4BAD-B271-6209E64E160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2909" y="3116898"/>
                      <a:ext cx="292100" cy="3175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53" name="Group 52">
                    <a:extLst>
                      <a:ext uri="{FF2B5EF4-FFF2-40B4-BE49-F238E27FC236}">
                        <a16:creationId xmlns:a16="http://schemas.microsoft.com/office/drawing/2014/main" id="{432A377B-5E88-427E-829B-EF780E818C27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315646"/>
                    <a:ext cx="267406" cy="267406"/>
                    <a:chOff x="1292975" y="3644353"/>
                    <a:chExt cx="591969" cy="591969"/>
                  </a:xfrm>
                </p:grpSpPr>
                <p:sp>
                  <p:nvSpPr>
                    <p:cNvPr id="54" name="Rounded Rectangle 106">
                      <a:extLst>
                        <a:ext uri="{FF2B5EF4-FFF2-40B4-BE49-F238E27FC236}">
                          <a16:creationId xmlns:a16="http://schemas.microsoft.com/office/drawing/2014/main" id="{F5E28F4F-DA5A-4659-8A5D-15181602AD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364435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55" name="Graphic 54">
                      <a:extLst>
                        <a:ext uri="{FF2B5EF4-FFF2-40B4-BE49-F238E27FC236}">
                          <a16:creationId xmlns:a16="http://schemas.microsoft.com/office/drawing/2014/main" id="{0B4FB151-D2E1-46D2-BA98-246C3FC39E0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06409" y="3756187"/>
                      <a:ext cx="165100" cy="3683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8CD7A7E3-DD5D-4A0F-8518-E8B30660EAD7}"/>
                    </a:ext>
                  </a:extLst>
                </p:cNvPr>
                <p:cNvGrpSpPr/>
                <p:nvPr/>
              </p:nvGrpSpPr>
              <p:grpSpPr>
                <a:xfrm>
                  <a:off x="9083894" y="2797689"/>
                  <a:ext cx="252730" cy="473366"/>
                  <a:chOff x="5880438" y="1443510"/>
                  <a:chExt cx="830783" cy="1483652"/>
                </a:xfrm>
              </p:grpSpPr>
              <p:sp>
                <p:nvSpPr>
                  <p:cNvPr id="42" name="Rounded Rectangle 84">
                    <a:extLst>
                      <a:ext uri="{FF2B5EF4-FFF2-40B4-BE49-F238E27FC236}">
                        <a16:creationId xmlns:a16="http://schemas.microsoft.com/office/drawing/2014/main" id="{7E7F94CD-5731-4062-806E-099E4F1B13BC}"/>
                      </a:ext>
                    </a:extLst>
                  </p:cNvPr>
                  <p:cNvSpPr/>
                  <p:nvPr/>
                </p:nvSpPr>
                <p:spPr>
                  <a:xfrm>
                    <a:off x="5880438" y="1443510"/>
                    <a:ext cx="830783" cy="1483652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E877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43" name="Group 42">
                    <a:extLst>
                      <a:ext uri="{FF2B5EF4-FFF2-40B4-BE49-F238E27FC236}">
                        <a16:creationId xmlns:a16="http://schemas.microsoft.com/office/drawing/2014/main" id="{0B1FA580-619A-4B01-AAD9-E669605EA59E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2220473"/>
                    <a:ext cx="591969" cy="591969"/>
                    <a:chOff x="5999846" y="2220473"/>
                    <a:chExt cx="591969" cy="591969"/>
                  </a:xfrm>
                </p:grpSpPr>
                <p:sp>
                  <p:nvSpPr>
                    <p:cNvPr id="47" name="Rounded Rectangle 89">
                      <a:extLst>
                        <a:ext uri="{FF2B5EF4-FFF2-40B4-BE49-F238E27FC236}">
                          <a16:creationId xmlns:a16="http://schemas.microsoft.com/office/drawing/2014/main" id="{AF7D109F-1268-4562-AF08-369DB1495D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8" name="Graphic 47">
                      <a:extLst>
                        <a:ext uri="{FF2B5EF4-FFF2-40B4-BE49-F238E27FC236}">
                          <a16:creationId xmlns:a16="http://schemas.microsoft.com/office/drawing/2014/main" id="{175D3E0D-8CAB-4338-916B-E2AFF3B823C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7230" y="2368652"/>
                      <a:ext cx="457200" cy="2921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4" name="Group 43">
                    <a:extLst>
                      <a:ext uri="{FF2B5EF4-FFF2-40B4-BE49-F238E27FC236}">
                        <a16:creationId xmlns:a16="http://schemas.microsoft.com/office/drawing/2014/main" id="{7534654B-5A09-4633-A422-094B4C6C67C8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1556558"/>
                    <a:ext cx="591969" cy="591969"/>
                    <a:chOff x="5999846" y="1556558"/>
                    <a:chExt cx="591969" cy="591969"/>
                  </a:xfrm>
                </p:grpSpPr>
                <p:sp>
                  <p:nvSpPr>
                    <p:cNvPr id="45" name="Rounded Rectangle 87">
                      <a:extLst>
                        <a:ext uri="{FF2B5EF4-FFF2-40B4-BE49-F238E27FC236}">
                          <a16:creationId xmlns:a16="http://schemas.microsoft.com/office/drawing/2014/main" id="{3ACB693B-005A-41D3-9EE2-169C3AA74A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6" name="Graphic 45">
                      <a:extLst>
                        <a:ext uri="{FF2B5EF4-FFF2-40B4-BE49-F238E27FC236}">
                          <a16:creationId xmlns:a16="http://schemas.microsoft.com/office/drawing/2014/main" id="{F0A0B4FC-FE02-4665-AA26-5A76B794925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9780" y="1689071"/>
                      <a:ext cx="292100" cy="3429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5DCD8A7E-DC20-4609-9829-4C84A613D1BF}"/>
                    </a:ext>
                  </a:extLst>
                </p:cNvPr>
                <p:cNvGrpSpPr/>
                <p:nvPr/>
              </p:nvGrpSpPr>
              <p:grpSpPr>
                <a:xfrm>
                  <a:off x="8753561" y="2797689"/>
                  <a:ext cx="252730" cy="897240"/>
                  <a:chOff x="4920876" y="661277"/>
                  <a:chExt cx="375284" cy="1270326"/>
                </a:xfrm>
              </p:grpSpPr>
              <p:grpSp>
                <p:nvGrpSpPr>
                  <p:cNvPr id="26" name="Group 25">
                    <a:extLst>
                      <a:ext uri="{FF2B5EF4-FFF2-40B4-BE49-F238E27FC236}">
                        <a16:creationId xmlns:a16="http://schemas.microsoft.com/office/drawing/2014/main" id="{7F2CE8ED-9E66-4C52-8D2F-2AF01D49BA23}"/>
                      </a:ext>
                    </a:extLst>
                  </p:cNvPr>
                  <p:cNvGrpSpPr/>
                  <p:nvPr/>
                </p:nvGrpSpPr>
                <p:grpSpPr>
                  <a:xfrm>
                    <a:off x="4920876" y="661277"/>
                    <a:ext cx="375284" cy="1270326"/>
                    <a:chOff x="4920876" y="661277"/>
                    <a:chExt cx="375284" cy="1270326"/>
                  </a:xfrm>
                </p:grpSpPr>
                <p:grpSp>
                  <p:nvGrpSpPr>
                    <p:cNvPr id="30" name="Group 29">
                      <a:extLst>
                        <a:ext uri="{FF2B5EF4-FFF2-40B4-BE49-F238E27FC236}">
                          <a16:creationId xmlns:a16="http://schemas.microsoft.com/office/drawing/2014/main" id="{8A15542E-0B89-4770-B715-1F5F13812AC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3521552" y="1443509"/>
                      <a:chExt cx="830783" cy="2812180"/>
                    </a:xfrm>
                  </p:grpSpPr>
                  <p:sp>
                    <p:nvSpPr>
                      <p:cNvPr id="34" name="Rounded Rectangle 91">
                        <a:extLst>
                          <a:ext uri="{FF2B5EF4-FFF2-40B4-BE49-F238E27FC236}">
                            <a16:creationId xmlns:a16="http://schemas.microsoft.com/office/drawing/2014/main" id="{9747C046-1724-4BD3-81E5-B3B95C2E334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1552" y="1443509"/>
                        <a:ext cx="830783" cy="2812180"/>
                      </a:xfrm>
                      <a:prstGeom prst="roundRect">
                        <a:avLst>
                          <a:gd name="adj" fmla="val 27970"/>
                        </a:avLst>
                      </a:prstGeom>
                      <a:solidFill>
                        <a:srgbClr val="78BE2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5" name="Graphic 34">
                        <a:extLst>
                          <a:ext uri="{FF2B5EF4-FFF2-40B4-BE49-F238E27FC236}">
                            <a16:creationId xmlns:a16="http://schemas.microsoft.com/office/drawing/2014/main" id="{063B5330-147B-43E2-8663-F377E6ABC92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78194" y="3043536"/>
                        <a:ext cx="317500" cy="2793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36" name="Group 35">
                        <a:extLst>
                          <a:ext uri="{FF2B5EF4-FFF2-40B4-BE49-F238E27FC236}">
                            <a16:creationId xmlns:a16="http://schemas.microsoft.com/office/drawing/2014/main" id="{C6AF165F-B9CC-458E-86BF-82D2F3ED7DC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2220473"/>
                        <a:ext cx="591969" cy="591969"/>
                        <a:chOff x="3634610" y="2220473"/>
                        <a:chExt cx="591969" cy="591969"/>
                      </a:xfrm>
                    </p:grpSpPr>
                    <p:sp>
                      <p:nvSpPr>
                        <p:cNvPr id="40" name="Rounded Rectangle 97">
                          <a:extLst>
                            <a:ext uri="{FF2B5EF4-FFF2-40B4-BE49-F238E27FC236}">
                              <a16:creationId xmlns:a16="http://schemas.microsoft.com/office/drawing/2014/main" id="{6C4391AE-07BF-44A8-A966-7BBFE7229E0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2220473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41" name="Graphic 40">
                          <a:extLst>
                            <a:ext uri="{FF2B5EF4-FFF2-40B4-BE49-F238E27FC236}">
                              <a16:creationId xmlns:a16="http://schemas.microsoft.com/office/drawing/2014/main" id="{B46EF8B5-6346-46E8-9DF3-C5186720506D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>
                          <a:extLst>
                            <a:ext uri="{96DAC541-7B7A-43D3-8B79-37D633B846F1}">
                              <asvg:svgBlip xmlns:asvg="http://schemas.microsoft.com/office/drawing/2016/SVG/main" r:embed="rId18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2364057"/>
                          <a:ext cx="355600" cy="3048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37" name="Group 36">
                        <a:extLst>
                          <a:ext uri="{FF2B5EF4-FFF2-40B4-BE49-F238E27FC236}">
                            <a16:creationId xmlns:a16="http://schemas.microsoft.com/office/drawing/2014/main" id="{FBA5DC1C-F6A3-4B85-99FB-4158F8904E2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1556558"/>
                        <a:ext cx="591969" cy="591969"/>
                        <a:chOff x="3634610" y="1556558"/>
                        <a:chExt cx="591969" cy="591969"/>
                      </a:xfrm>
                    </p:grpSpPr>
                    <p:sp>
                      <p:nvSpPr>
                        <p:cNvPr id="38" name="Rounded Rectangle 95">
                          <a:extLst>
                            <a:ext uri="{FF2B5EF4-FFF2-40B4-BE49-F238E27FC236}">
                              <a16:creationId xmlns:a16="http://schemas.microsoft.com/office/drawing/2014/main" id="{E223F8A3-1148-4221-97F3-F0A158F2F16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1556558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39" name="Graphic 38">
                          <a:extLst>
                            <a:ext uri="{FF2B5EF4-FFF2-40B4-BE49-F238E27FC236}">
                              <a16:creationId xmlns:a16="http://schemas.microsoft.com/office/drawing/2014/main" id="{BEF2C38A-B126-41E2-9182-4527E8EFE6AA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>
                          <a:extLs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97244" y="1719192"/>
                          <a:ext cx="266700" cy="2667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31" name="Group 30">
                      <a:extLst>
                        <a:ext uri="{FF2B5EF4-FFF2-40B4-BE49-F238E27FC236}">
                          <a16:creationId xmlns:a16="http://schemas.microsoft.com/office/drawing/2014/main" id="{6916F37C-2E8A-4262-B48F-561C25C6F49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8" y="1612062"/>
                      <a:ext cx="267126" cy="267126"/>
                      <a:chOff x="3634610" y="3550625"/>
                      <a:chExt cx="591969" cy="591969"/>
                    </a:xfrm>
                  </p:grpSpPr>
                  <p:sp>
                    <p:nvSpPr>
                      <p:cNvPr id="32" name="Rounded Rectangle 121">
                        <a:extLst>
                          <a:ext uri="{FF2B5EF4-FFF2-40B4-BE49-F238E27FC236}">
                            <a16:creationId xmlns:a16="http://schemas.microsoft.com/office/drawing/2014/main" id="{7311E544-CC9A-4ADD-BF7C-4C29A479B01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355062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3" name="Graphic 32">
                        <a:extLst>
                          <a:ext uri="{FF2B5EF4-FFF2-40B4-BE49-F238E27FC236}">
                            <a16:creationId xmlns:a16="http://schemas.microsoft.com/office/drawing/2014/main" id="{40FFB781-CD78-49F4-B9C8-21AB05C17EE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67737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7" name="Group 26">
                    <a:extLst>
                      <a:ext uri="{FF2B5EF4-FFF2-40B4-BE49-F238E27FC236}">
                        <a16:creationId xmlns:a16="http://schemas.microsoft.com/office/drawing/2014/main" id="{93BA1D2A-5FEB-4BA3-BB7A-140E7BD6053F}"/>
                      </a:ext>
                    </a:extLst>
                  </p:cNvPr>
                  <p:cNvGrpSpPr/>
                  <p:nvPr/>
                </p:nvGrpSpPr>
                <p:grpSpPr>
                  <a:xfrm>
                    <a:off x="4971947" y="1312435"/>
                    <a:ext cx="267126" cy="267126"/>
                    <a:chOff x="3634610" y="2884388"/>
                    <a:chExt cx="591969" cy="591969"/>
                  </a:xfrm>
                </p:grpSpPr>
                <p:sp>
                  <p:nvSpPr>
                    <p:cNvPr id="28" name="Rounded Rectangle 124">
                      <a:extLst>
                        <a:ext uri="{FF2B5EF4-FFF2-40B4-BE49-F238E27FC236}">
                          <a16:creationId xmlns:a16="http://schemas.microsoft.com/office/drawing/2014/main" id="{BB9876FE-483A-4A93-8B7F-F1BDE648F2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88438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9" name="Graphic 28">
                      <a:extLst>
                        <a:ext uri="{FF2B5EF4-FFF2-40B4-BE49-F238E27FC236}">
                          <a16:creationId xmlns:a16="http://schemas.microsoft.com/office/drawing/2014/main" id="{3C2C2370-47FB-4950-812A-52E04824280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3034322"/>
                      <a:ext cx="342900" cy="3048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</p:grpSp>
      <p:sp>
        <p:nvSpPr>
          <p:cNvPr id="636" name="Oval 635">
            <a:extLst>
              <a:ext uri="{FF2B5EF4-FFF2-40B4-BE49-F238E27FC236}">
                <a16:creationId xmlns:a16="http://schemas.microsoft.com/office/drawing/2014/main" id="{A30D1355-8809-44A3-BB4E-359ED9936717}"/>
              </a:ext>
            </a:extLst>
          </p:cNvPr>
          <p:cNvSpPr/>
          <p:nvPr/>
        </p:nvSpPr>
        <p:spPr>
          <a:xfrm>
            <a:off x="6050474" y="1312562"/>
            <a:ext cx="685800" cy="685800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38" name="Oval 637">
            <a:extLst>
              <a:ext uri="{FF2B5EF4-FFF2-40B4-BE49-F238E27FC236}">
                <a16:creationId xmlns:a16="http://schemas.microsoft.com/office/drawing/2014/main" id="{DE3071E6-97E7-4A99-AED0-C4E9B4A7FE70}"/>
              </a:ext>
            </a:extLst>
          </p:cNvPr>
          <p:cNvSpPr/>
          <p:nvPr/>
        </p:nvSpPr>
        <p:spPr>
          <a:xfrm>
            <a:off x="4211637" y="535175"/>
            <a:ext cx="685800" cy="685800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39" name="Oval 638">
            <a:extLst>
              <a:ext uri="{FF2B5EF4-FFF2-40B4-BE49-F238E27FC236}">
                <a16:creationId xmlns:a16="http://schemas.microsoft.com/office/drawing/2014/main" id="{F29DD9CC-CBBE-4964-ABDD-9DEA75D84EF4}"/>
              </a:ext>
            </a:extLst>
          </p:cNvPr>
          <p:cNvSpPr/>
          <p:nvPr/>
        </p:nvSpPr>
        <p:spPr>
          <a:xfrm>
            <a:off x="5096975" y="131585"/>
            <a:ext cx="1371600" cy="1371600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40" name="Rectangle: Rounded Corners 639">
            <a:extLst>
              <a:ext uri="{FF2B5EF4-FFF2-40B4-BE49-F238E27FC236}">
                <a16:creationId xmlns:a16="http://schemas.microsoft.com/office/drawing/2014/main" id="{674A1E2C-CFC6-4EB6-B275-C32054AFA2E3}"/>
              </a:ext>
            </a:extLst>
          </p:cNvPr>
          <p:cNvSpPr/>
          <p:nvPr/>
        </p:nvSpPr>
        <p:spPr>
          <a:xfrm>
            <a:off x="5710687" y="902863"/>
            <a:ext cx="1177184" cy="2155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350" b="1" dirty="0">
                <a:solidFill>
                  <a:prstClr val="white"/>
                </a:solidFill>
                <a:latin typeface="Calibri" panose="020F0502020204030204"/>
              </a:rPr>
              <a:t>NN/LM GMR</a:t>
            </a:r>
          </a:p>
        </p:txBody>
      </p:sp>
      <p:sp>
        <p:nvSpPr>
          <p:cNvPr id="641" name="Rectangle: Rounded Corners 640">
            <a:extLst>
              <a:ext uri="{FF2B5EF4-FFF2-40B4-BE49-F238E27FC236}">
                <a16:creationId xmlns:a16="http://schemas.microsoft.com/office/drawing/2014/main" id="{917AE484-1CBE-4F3F-8BE3-142136D36757}"/>
              </a:ext>
            </a:extLst>
          </p:cNvPr>
          <p:cNvSpPr/>
          <p:nvPr/>
        </p:nvSpPr>
        <p:spPr>
          <a:xfrm>
            <a:off x="6512581" y="1226039"/>
            <a:ext cx="509053" cy="2780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350" b="1" dirty="0">
                <a:solidFill>
                  <a:prstClr val="white"/>
                </a:solidFill>
                <a:latin typeface="Calibri" panose="020F0502020204030204"/>
              </a:rPr>
              <a:t>ALI</a:t>
            </a:r>
          </a:p>
        </p:txBody>
      </p:sp>
      <p:grpSp>
        <p:nvGrpSpPr>
          <p:cNvPr id="642" name="Group 641">
            <a:extLst>
              <a:ext uri="{FF2B5EF4-FFF2-40B4-BE49-F238E27FC236}">
                <a16:creationId xmlns:a16="http://schemas.microsoft.com/office/drawing/2014/main" id="{1131BC4F-12EC-4056-B57A-B31A8493244D}"/>
              </a:ext>
            </a:extLst>
          </p:cNvPr>
          <p:cNvGrpSpPr/>
          <p:nvPr/>
        </p:nvGrpSpPr>
        <p:grpSpPr>
          <a:xfrm>
            <a:off x="1207743" y="1525363"/>
            <a:ext cx="1371600" cy="1371600"/>
            <a:chOff x="3081230" y="500172"/>
            <a:chExt cx="5943600" cy="5943600"/>
          </a:xfrm>
        </p:grpSpPr>
        <p:sp>
          <p:nvSpPr>
            <p:cNvPr id="643" name="Oval 642">
              <a:extLst>
                <a:ext uri="{FF2B5EF4-FFF2-40B4-BE49-F238E27FC236}">
                  <a16:creationId xmlns:a16="http://schemas.microsoft.com/office/drawing/2014/main" id="{892AC12E-84D9-4B35-A75F-A19C53710321}"/>
                </a:ext>
              </a:extLst>
            </p:cNvPr>
            <p:cNvSpPr/>
            <p:nvPr/>
          </p:nvSpPr>
          <p:spPr>
            <a:xfrm>
              <a:off x="3081230" y="500172"/>
              <a:ext cx="5943600" cy="59436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644" name="Group 643">
              <a:extLst>
                <a:ext uri="{FF2B5EF4-FFF2-40B4-BE49-F238E27FC236}">
                  <a16:creationId xmlns:a16="http://schemas.microsoft.com/office/drawing/2014/main" id="{29B7B24D-C1E4-42E9-809C-3A3C5097DF3C}"/>
                </a:ext>
              </a:extLst>
            </p:cNvPr>
            <p:cNvGrpSpPr/>
            <p:nvPr/>
          </p:nvGrpSpPr>
          <p:grpSpPr>
            <a:xfrm>
              <a:off x="3980155" y="1334232"/>
              <a:ext cx="685800" cy="685800"/>
              <a:chOff x="3388326" y="2144489"/>
              <a:chExt cx="685800" cy="685800"/>
            </a:xfrm>
          </p:grpSpPr>
          <p:sp>
            <p:nvSpPr>
              <p:cNvPr id="1275" name="Oval 1274">
                <a:extLst>
                  <a:ext uri="{FF2B5EF4-FFF2-40B4-BE49-F238E27FC236}">
                    <a16:creationId xmlns:a16="http://schemas.microsoft.com/office/drawing/2014/main" id="{F0A5ED42-5CDD-49AC-A6D7-23645AF0BCF8}"/>
                  </a:ext>
                </a:extLst>
              </p:cNvPr>
              <p:cNvSpPr/>
              <p:nvPr/>
            </p:nvSpPr>
            <p:spPr>
              <a:xfrm>
                <a:off x="3388326" y="2144489"/>
                <a:ext cx="685800" cy="6858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1276" name="Group 1275">
                <a:extLst>
                  <a:ext uri="{FF2B5EF4-FFF2-40B4-BE49-F238E27FC236}">
                    <a16:creationId xmlns:a16="http://schemas.microsoft.com/office/drawing/2014/main" id="{7F267FFC-9E48-4FD5-9335-B24B510287C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98509" y="2258789"/>
                <a:ext cx="465435" cy="457200"/>
                <a:chOff x="8423228" y="2797689"/>
                <a:chExt cx="913396" cy="897240"/>
              </a:xfrm>
            </p:grpSpPr>
            <p:grpSp>
              <p:nvGrpSpPr>
                <p:cNvPr id="1277" name="Group 1276">
                  <a:extLst>
                    <a:ext uri="{FF2B5EF4-FFF2-40B4-BE49-F238E27FC236}">
                      <a16:creationId xmlns:a16="http://schemas.microsoft.com/office/drawing/2014/main" id="{0D2CBD5C-A5DA-416F-8241-8FEF7D77D282}"/>
                    </a:ext>
                  </a:extLst>
                </p:cNvPr>
                <p:cNvGrpSpPr/>
                <p:nvPr/>
              </p:nvGrpSpPr>
              <p:grpSpPr>
                <a:xfrm>
                  <a:off x="8423228" y="2797689"/>
                  <a:ext cx="252730" cy="897240"/>
                  <a:chOff x="9495861" y="4364862"/>
                  <a:chExt cx="375284" cy="1270326"/>
                </a:xfrm>
              </p:grpSpPr>
              <p:sp>
                <p:nvSpPr>
                  <p:cNvPr id="1303" name="Rounded Rectangle 101">
                    <a:extLst>
                      <a:ext uri="{FF2B5EF4-FFF2-40B4-BE49-F238E27FC236}">
                        <a16:creationId xmlns:a16="http://schemas.microsoft.com/office/drawing/2014/main" id="{D51E7746-F02E-4246-A834-BAFE2D375BBD}"/>
                      </a:ext>
                    </a:extLst>
                  </p:cNvPr>
                  <p:cNvSpPr/>
                  <p:nvPr/>
                </p:nvSpPr>
                <p:spPr>
                  <a:xfrm>
                    <a:off x="9495861" y="4364862"/>
                    <a:ext cx="375284" cy="1270326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00AFD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1304" name="Group 1303">
                    <a:extLst>
                      <a:ext uri="{FF2B5EF4-FFF2-40B4-BE49-F238E27FC236}">
                        <a16:creationId xmlns:a16="http://schemas.microsoft.com/office/drawing/2014/main" id="{29A6F452-0849-4E4A-8A46-52FE7CB1FA3A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715835"/>
                    <a:ext cx="267406" cy="267406"/>
                    <a:chOff x="1292976" y="2314975"/>
                    <a:chExt cx="591969" cy="591969"/>
                  </a:xfrm>
                </p:grpSpPr>
                <p:sp>
                  <p:nvSpPr>
                    <p:cNvPr id="1314" name="Rounded Rectangle 112">
                      <a:extLst>
                        <a:ext uri="{FF2B5EF4-FFF2-40B4-BE49-F238E27FC236}">
                          <a16:creationId xmlns:a16="http://schemas.microsoft.com/office/drawing/2014/main" id="{1DFCB004-D253-407D-B49E-CF863CDBE2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6" y="2314975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1315" name="Graphic 1314">
                      <a:extLst>
                        <a:ext uri="{FF2B5EF4-FFF2-40B4-BE49-F238E27FC236}">
                          <a16:creationId xmlns:a16="http://schemas.microsoft.com/office/drawing/2014/main" id="{6EFDF4A1-6897-45A8-9902-130CAEE2FCC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36560" y="2458559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305" name="Group 1304">
                    <a:extLst>
                      <a:ext uri="{FF2B5EF4-FFF2-40B4-BE49-F238E27FC236}">
                        <a16:creationId xmlns:a16="http://schemas.microsoft.com/office/drawing/2014/main" id="{40E7FFE8-9388-46B2-8246-A48818A97607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415929"/>
                    <a:ext cx="267406" cy="267406"/>
                    <a:chOff x="1299518" y="1652608"/>
                    <a:chExt cx="591969" cy="591969"/>
                  </a:xfrm>
                </p:grpSpPr>
                <p:sp>
                  <p:nvSpPr>
                    <p:cNvPr id="1312" name="Rounded Rectangle 110">
                      <a:extLst>
                        <a:ext uri="{FF2B5EF4-FFF2-40B4-BE49-F238E27FC236}">
                          <a16:creationId xmlns:a16="http://schemas.microsoft.com/office/drawing/2014/main" id="{C6DBD980-A0AF-429E-940F-0D1D1E3957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518" y="165260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1313" name="Graphic 1312">
                      <a:extLst>
                        <a:ext uri="{FF2B5EF4-FFF2-40B4-BE49-F238E27FC236}">
                          <a16:creationId xmlns:a16="http://schemas.microsoft.com/office/drawing/2014/main" id="{BEBE6482-0A89-4F24-979C-22E7F21201D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61599" y="1719992"/>
                      <a:ext cx="2286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306" name="Group 1305">
                    <a:extLst>
                      <a:ext uri="{FF2B5EF4-FFF2-40B4-BE49-F238E27FC236}">
                        <a16:creationId xmlns:a16="http://schemas.microsoft.com/office/drawing/2014/main" id="{8CDE66E3-1F9B-485F-8ECC-064C0A45CE57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015740"/>
                    <a:ext cx="267406" cy="267406"/>
                    <a:chOff x="1292975" y="2979664"/>
                    <a:chExt cx="591969" cy="591969"/>
                  </a:xfrm>
                </p:grpSpPr>
                <p:sp>
                  <p:nvSpPr>
                    <p:cNvPr id="1310" name="Rounded Rectangle 108">
                      <a:extLst>
                        <a:ext uri="{FF2B5EF4-FFF2-40B4-BE49-F238E27FC236}">
                          <a16:creationId xmlns:a16="http://schemas.microsoft.com/office/drawing/2014/main" id="{E9557F17-F438-450B-8A6E-B138739E0A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2979664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1311" name="Graphic 1310">
                      <a:extLst>
                        <a:ext uri="{FF2B5EF4-FFF2-40B4-BE49-F238E27FC236}">
                          <a16:creationId xmlns:a16="http://schemas.microsoft.com/office/drawing/2014/main" id="{7F3984DB-30B4-41C0-832F-AABF1C3FC13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2909" y="3116898"/>
                      <a:ext cx="292100" cy="3175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307" name="Group 1306">
                    <a:extLst>
                      <a:ext uri="{FF2B5EF4-FFF2-40B4-BE49-F238E27FC236}">
                        <a16:creationId xmlns:a16="http://schemas.microsoft.com/office/drawing/2014/main" id="{461246F1-ED50-48B3-99D4-399E4D5CD480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315646"/>
                    <a:ext cx="267406" cy="267406"/>
                    <a:chOff x="1292975" y="3644353"/>
                    <a:chExt cx="591969" cy="591969"/>
                  </a:xfrm>
                </p:grpSpPr>
                <p:sp>
                  <p:nvSpPr>
                    <p:cNvPr id="1308" name="Rounded Rectangle 106">
                      <a:extLst>
                        <a:ext uri="{FF2B5EF4-FFF2-40B4-BE49-F238E27FC236}">
                          <a16:creationId xmlns:a16="http://schemas.microsoft.com/office/drawing/2014/main" id="{821EC4ED-FACD-42C8-96D2-AD2D20F37F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364435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1309" name="Graphic 1308">
                      <a:extLst>
                        <a:ext uri="{FF2B5EF4-FFF2-40B4-BE49-F238E27FC236}">
                          <a16:creationId xmlns:a16="http://schemas.microsoft.com/office/drawing/2014/main" id="{32955B58-39F6-4528-AE9E-37DA2B2792D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06409" y="3756187"/>
                      <a:ext cx="165100" cy="3683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1278" name="Group 1277">
                  <a:extLst>
                    <a:ext uri="{FF2B5EF4-FFF2-40B4-BE49-F238E27FC236}">
                      <a16:creationId xmlns:a16="http://schemas.microsoft.com/office/drawing/2014/main" id="{C47675C2-2CC3-4A25-BB4B-EE85D6CF5304}"/>
                    </a:ext>
                  </a:extLst>
                </p:cNvPr>
                <p:cNvGrpSpPr/>
                <p:nvPr/>
              </p:nvGrpSpPr>
              <p:grpSpPr>
                <a:xfrm>
                  <a:off x="9083894" y="2797689"/>
                  <a:ext cx="252730" cy="473366"/>
                  <a:chOff x="5880438" y="1443510"/>
                  <a:chExt cx="830783" cy="1483652"/>
                </a:xfrm>
              </p:grpSpPr>
              <p:sp>
                <p:nvSpPr>
                  <p:cNvPr id="1296" name="Rounded Rectangle 84">
                    <a:extLst>
                      <a:ext uri="{FF2B5EF4-FFF2-40B4-BE49-F238E27FC236}">
                        <a16:creationId xmlns:a16="http://schemas.microsoft.com/office/drawing/2014/main" id="{2BBEE8D0-F63B-4D6F-B9B6-C626BF0EC171}"/>
                      </a:ext>
                    </a:extLst>
                  </p:cNvPr>
                  <p:cNvSpPr/>
                  <p:nvPr/>
                </p:nvSpPr>
                <p:spPr>
                  <a:xfrm>
                    <a:off x="5880438" y="1443510"/>
                    <a:ext cx="830783" cy="1483652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E877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1297" name="Group 1296">
                    <a:extLst>
                      <a:ext uri="{FF2B5EF4-FFF2-40B4-BE49-F238E27FC236}">
                        <a16:creationId xmlns:a16="http://schemas.microsoft.com/office/drawing/2014/main" id="{E1C45AA7-B996-4797-8719-EED39E265EE0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2220473"/>
                    <a:ext cx="591969" cy="591969"/>
                    <a:chOff x="5999846" y="2220473"/>
                    <a:chExt cx="591969" cy="591969"/>
                  </a:xfrm>
                </p:grpSpPr>
                <p:sp>
                  <p:nvSpPr>
                    <p:cNvPr id="1301" name="Rounded Rectangle 89">
                      <a:extLst>
                        <a:ext uri="{FF2B5EF4-FFF2-40B4-BE49-F238E27FC236}">
                          <a16:creationId xmlns:a16="http://schemas.microsoft.com/office/drawing/2014/main" id="{D5BBCFD6-5A8C-494B-94C3-F1D9661374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1302" name="Graphic 1301">
                      <a:extLst>
                        <a:ext uri="{FF2B5EF4-FFF2-40B4-BE49-F238E27FC236}">
                          <a16:creationId xmlns:a16="http://schemas.microsoft.com/office/drawing/2014/main" id="{239BE589-4175-4614-BD58-0BF8D6C1CBB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7230" y="2368652"/>
                      <a:ext cx="457200" cy="2921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298" name="Group 1297">
                    <a:extLst>
                      <a:ext uri="{FF2B5EF4-FFF2-40B4-BE49-F238E27FC236}">
                        <a16:creationId xmlns:a16="http://schemas.microsoft.com/office/drawing/2014/main" id="{2F891C1B-9020-40CA-A6E6-993410031AD3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1556558"/>
                    <a:ext cx="591969" cy="591969"/>
                    <a:chOff x="5999846" y="1556558"/>
                    <a:chExt cx="591969" cy="591969"/>
                  </a:xfrm>
                </p:grpSpPr>
                <p:sp>
                  <p:nvSpPr>
                    <p:cNvPr id="1299" name="Rounded Rectangle 87">
                      <a:extLst>
                        <a:ext uri="{FF2B5EF4-FFF2-40B4-BE49-F238E27FC236}">
                          <a16:creationId xmlns:a16="http://schemas.microsoft.com/office/drawing/2014/main" id="{A8873AAB-D10B-4EBC-A17D-5B9F4AD625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1300" name="Graphic 1299">
                      <a:extLst>
                        <a:ext uri="{FF2B5EF4-FFF2-40B4-BE49-F238E27FC236}">
                          <a16:creationId xmlns:a16="http://schemas.microsoft.com/office/drawing/2014/main" id="{9796B26D-9B0D-4B0F-8849-69C00496AF4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9780" y="1689071"/>
                      <a:ext cx="292100" cy="3429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1279" name="Group 1278">
                  <a:extLst>
                    <a:ext uri="{FF2B5EF4-FFF2-40B4-BE49-F238E27FC236}">
                      <a16:creationId xmlns:a16="http://schemas.microsoft.com/office/drawing/2014/main" id="{57D49C83-A5EF-4AB4-B166-1CE72A2C12B4}"/>
                    </a:ext>
                  </a:extLst>
                </p:cNvPr>
                <p:cNvGrpSpPr/>
                <p:nvPr/>
              </p:nvGrpSpPr>
              <p:grpSpPr>
                <a:xfrm>
                  <a:off x="8753561" y="2797689"/>
                  <a:ext cx="252730" cy="897240"/>
                  <a:chOff x="4920876" y="661277"/>
                  <a:chExt cx="375284" cy="1270326"/>
                </a:xfrm>
              </p:grpSpPr>
              <p:grpSp>
                <p:nvGrpSpPr>
                  <p:cNvPr id="1280" name="Group 1279">
                    <a:extLst>
                      <a:ext uri="{FF2B5EF4-FFF2-40B4-BE49-F238E27FC236}">
                        <a16:creationId xmlns:a16="http://schemas.microsoft.com/office/drawing/2014/main" id="{70AC5C47-6A9E-4640-B7B8-D4F1A80A8C82}"/>
                      </a:ext>
                    </a:extLst>
                  </p:cNvPr>
                  <p:cNvGrpSpPr/>
                  <p:nvPr/>
                </p:nvGrpSpPr>
                <p:grpSpPr>
                  <a:xfrm>
                    <a:off x="4920876" y="661277"/>
                    <a:ext cx="375284" cy="1270326"/>
                    <a:chOff x="4920876" y="661277"/>
                    <a:chExt cx="375284" cy="1270326"/>
                  </a:xfrm>
                </p:grpSpPr>
                <p:grpSp>
                  <p:nvGrpSpPr>
                    <p:cNvPr id="1284" name="Group 1283">
                      <a:extLst>
                        <a:ext uri="{FF2B5EF4-FFF2-40B4-BE49-F238E27FC236}">
                          <a16:creationId xmlns:a16="http://schemas.microsoft.com/office/drawing/2014/main" id="{87D4D6CB-FC26-4F35-83C6-DC244011A5B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3521552" y="1443509"/>
                      <a:chExt cx="830783" cy="2812180"/>
                    </a:xfrm>
                  </p:grpSpPr>
                  <p:sp>
                    <p:nvSpPr>
                      <p:cNvPr id="1288" name="Rounded Rectangle 91">
                        <a:extLst>
                          <a:ext uri="{FF2B5EF4-FFF2-40B4-BE49-F238E27FC236}">
                            <a16:creationId xmlns:a16="http://schemas.microsoft.com/office/drawing/2014/main" id="{787DF011-3D74-47CD-95A1-3BE92DD8CB6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1552" y="1443509"/>
                        <a:ext cx="830783" cy="2812180"/>
                      </a:xfrm>
                      <a:prstGeom prst="roundRect">
                        <a:avLst>
                          <a:gd name="adj" fmla="val 27970"/>
                        </a:avLst>
                      </a:prstGeom>
                      <a:solidFill>
                        <a:srgbClr val="78BE2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289" name="Graphic 1288">
                        <a:extLst>
                          <a:ext uri="{FF2B5EF4-FFF2-40B4-BE49-F238E27FC236}">
                            <a16:creationId xmlns:a16="http://schemas.microsoft.com/office/drawing/2014/main" id="{F999FC55-AF70-4E60-AD0E-C1907EFD0D4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78194" y="3043536"/>
                        <a:ext cx="317500" cy="2793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1290" name="Group 1289">
                        <a:extLst>
                          <a:ext uri="{FF2B5EF4-FFF2-40B4-BE49-F238E27FC236}">
                            <a16:creationId xmlns:a16="http://schemas.microsoft.com/office/drawing/2014/main" id="{7F2FFBF7-C81A-4AC2-8334-094D51532E2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2220473"/>
                        <a:ext cx="591969" cy="591969"/>
                        <a:chOff x="3634610" y="2220473"/>
                        <a:chExt cx="591969" cy="591969"/>
                      </a:xfrm>
                    </p:grpSpPr>
                    <p:sp>
                      <p:nvSpPr>
                        <p:cNvPr id="1294" name="Rounded Rectangle 97">
                          <a:extLst>
                            <a:ext uri="{FF2B5EF4-FFF2-40B4-BE49-F238E27FC236}">
                              <a16:creationId xmlns:a16="http://schemas.microsoft.com/office/drawing/2014/main" id="{96BDC587-1A19-4552-9B94-F60F8050976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2220473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1295" name="Graphic 1294">
                          <a:extLst>
                            <a:ext uri="{FF2B5EF4-FFF2-40B4-BE49-F238E27FC236}">
                              <a16:creationId xmlns:a16="http://schemas.microsoft.com/office/drawing/2014/main" id="{06A0D9BA-AE38-4B40-8AFB-226F492E59AA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>
                          <a:extLst>
                            <a:ext uri="{96DAC541-7B7A-43D3-8B79-37D633B846F1}">
                              <asvg:svgBlip xmlns:asvg="http://schemas.microsoft.com/office/drawing/2016/SVG/main" r:embed="rId18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2364057"/>
                          <a:ext cx="355600" cy="3048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1291" name="Group 1290">
                        <a:extLst>
                          <a:ext uri="{FF2B5EF4-FFF2-40B4-BE49-F238E27FC236}">
                            <a16:creationId xmlns:a16="http://schemas.microsoft.com/office/drawing/2014/main" id="{3A0365BC-A346-4270-8D78-5DE489A9506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1556558"/>
                        <a:ext cx="591969" cy="591969"/>
                        <a:chOff x="3634610" y="1556558"/>
                        <a:chExt cx="591969" cy="591969"/>
                      </a:xfrm>
                    </p:grpSpPr>
                    <p:sp>
                      <p:nvSpPr>
                        <p:cNvPr id="1292" name="Rounded Rectangle 95">
                          <a:extLst>
                            <a:ext uri="{FF2B5EF4-FFF2-40B4-BE49-F238E27FC236}">
                              <a16:creationId xmlns:a16="http://schemas.microsoft.com/office/drawing/2014/main" id="{6D04F2D0-1E0C-4BCE-907F-82F0105FA8B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1556558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1293" name="Graphic 1292">
                          <a:extLst>
                            <a:ext uri="{FF2B5EF4-FFF2-40B4-BE49-F238E27FC236}">
                              <a16:creationId xmlns:a16="http://schemas.microsoft.com/office/drawing/2014/main" id="{CB427BF3-4984-4A7C-8A0A-FAD04B0AC91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>
                          <a:extLs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97244" y="1719192"/>
                          <a:ext cx="266700" cy="2667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1285" name="Group 1284">
                      <a:extLst>
                        <a:ext uri="{FF2B5EF4-FFF2-40B4-BE49-F238E27FC236}">
                          <a16:creationId xmlns:a16="http://schemas.microsoft.com/office/drawing/2014/main" id="{DDAAB677-29BD-46FD-9C82-6F28FD624E7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8" y="1612062"/>
                      <a:ext cx="267126" cy="267126"/>
                      <a:chOff x="3634610" y="3550625"/>
                      <a:chExt cx="591969" cy="591969"/>
                    </a:xfrm>
                  </p:grpSpPr>
                  <p:sp>
                    <p:nvSpPr>
                      <p:cNvPr id="1286" name="Rounded Rectangle 121">
                        <a:extLst>
                          <a:ext uri="{FF2B5EF4-FFF2-40B4-BE49-F238E27FC236}">
                            <a16:creationId xmlns:a16="http://schemas.microsoft.com/office/drawing/2014/main" id="{49E71DB0-5435-41A1-A240-CA876107B84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355062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287" name="Graphic 1286">
                        <a:extLst>
                          <a:ext uri="{FF2B5EF4-FFF2-40B4-BE49-F238E27FC236}">
                            <a16:creationId xmlns:a16="http://schemas.microsoft.com/office/drawing/2014/main" id="{968F0675-8FC7-489A-B7BA-3FC041D9B25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67737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281" name="Group 1280">
                    <a:extLst>
                      <a:ext uri="{FF2B5EF4-FFF2-40B4-BE49-F238E27FC236}">
                        <a16:creationId xmlns:a16="http://schemas.microsoft.com/office/drawing/2014/main" id="{F9E1AC32-9F2A-4375-AA7D-A949C16D020E}"/>
                      </a:ext>
                    </a:extLst>
                  </p:cNvPr>
                  <p:cNvGrpSpPr/>
                  <p:nvPr/>
                </p:nvGrpSpPr>
                <p:grpSpPr>
                  <a:xfrm>
                    <a:off x="4971947" y="1312435"/>
                    <a:ext cx="267126" cy="267126"/>
                    <a:chOff x="3634610" y="2884388"/>
                    <a:chExt cx="591969" cy="591969"/>
                  </a:xfrm>
                </p:grpSpPr>
                <p:sp>
                  <p:nvSpPr>
                    <p:cNvPr id="1282" name="Rounded Rectangle 124">
                      <a:extLst>
                        <a:ext uri="{FF2B5EF4-FFF2-40B4-BE49-F238E27FC236}">
                          <a16:creationId xmlns:a16="http://schemas.microsoft.com/office/drawing/2014/main" id="{F080A88F-3BEC-46C7-8E87-600FE6B725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88438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1283" name="Graphic 1282">
                      <a:extLst>
                        <a:ext uri="{FF2B5EF4-FFF2-40B4-BE49-F238E27FC236}">
                          <a16:creationId xmlns:a16="http://schemas.microsoft.com/office/drawing/2014/main" id="{AA2E9424-02DB-41CE-9F6D-9D594D99FA8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3034322"/>
                      <a:ext cx="342900" cy="3048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645" name="Group 644">
              <a:extLst>
                <a:ext uri="{FF2B5EF4-FFF2-40B4-BE49-F238E27FC236}">
                  <a16:creationId xmlns:a16="http://schemas.microsoft.com/office/drawing/2014/main" id="{9588A242-B4AF-48D4-ACC5-ED9749C3F809}"/>
                </a:ext>
              </a:extLst>
            </p:cNvPr>
            <p:cNvGrpSpPr/>
            <p:nvPr/>
          </p:nvGrpSpPr>
          <p:grpSpPr>
            <a:xfrm>
              <a:off x="3395533" y="2138689"/>
              <a:ext cx="685800" cy="685800"/>
              <a:chOff x="3388326" y="2144489"/>
              <a:chExt cx="685800" cy="685800"/>
            </a:xfrm>
          </p:grpSpPr>
          <p:sp>
            <p:nvSpPr>
              <p:cNvPr id="1234" name="Oval 1233">
                <a:extLst>
                  <a:ext uri="{FF2B5EF4-FFF2-40B4-BE49-F238E27FC236}">
                    <a16:creationId xmlns:a16="http://schemas.microsoft.com/office/drawing/2014/main" id="{CE471CE5-E87F-4814-8AC6-DC07CF17098D}"/>
                  </a:ext>
                </a:extLst>
              </p:cNvPr>
              <p:cNvSpPr/>
              <p:nvPr/>
            </p:nvSpPr>
            <p:spPr>
              <a:xfrm>
                <a:off x="3388326" y="2144489"/>
                <a:ext cx="685800" cy="6858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1235" name="Group 1234">
                <a:extLst>
                  <a:ext uri="{FF2B5EF4-FFF2-40B4-BE49-F238E27FC236}">
                    <a16:creationId xmlns:a16="http://schemas.microsoft.com/office/drawing/2014/main" id="{4794BD69-B708-44F3-9F4C-0179225D7F5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98509" y="2258789"/>
                <a:ext cx="465435" cy="457200"/>
                <a:chOff x="8423228" y="2797689"/>
                <a:chExt cx="913396" cy="897240"/>
              </a:xfrm>
            </p:grpSpPr>
            <p:grpSp>
              <p:nvGrpSpPr>
                <p:cNvPr id="1236" name="Group 1235">
                  <a:extLst>
                    <a:ext uri="{FF2B5EF4-FFF2-40B4-BE49-F238E27FC236}">
                      <a16:creationId xmlns:a16="http://schemas.microsoft.com/office/drawing/2014/main" id="{85F592AF-B594-4DE8-B91B-8521D1700394}"/>
                    </a:ext>
                  </a:extLst>
                </p:cNvPr>
                <p:cNvGrpSpPr/>
                <p:nvPr/>
              </p:nvGrpSpPr>
              <p:grpSpPr>
                <a:xfrm>
                  <a:off x="8423228" y="2797689"/>
                  <a:ext cx="252730" cy="897240"/>
                  <a:chOff x="9495861" y="4364862"/>
                  <a:chExt cx="375284" cy="1270326"/>
                </a:xfrm>
              </p:grpSpPr>
              <p:sp>
                <p:nvSpPr>
                  <p:cNvPr id="1262" name="Rounded Rectangle 101">
                    <a:extLst>
                      <a:ext uri="{FF2B5EF4-FFF2-40B4-BE49-F238E27FC236}">
                        <a16:creationId xmlns:a16="http://schemas.microsoft.com/office/drawing/2014/main" id="{AD3E07E5-C0AD-467B-885B-EFD44DB3B54D}"/>
                      </a:ext>
                    </a:extLst>
                  </p:cNvPr>
                  <p:cNvSpPr/>
                  <p:nvPr/>
                </p:nvSpPr>
                <p:spPr>
                  <a:xfrm>
                    <a:off x="9495861" y="4364862"/>
                    <a:ext cx="375284" cy="1270326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00AFD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1263" name="Group 1262">
                    <a:extLst>
                      <a:ext uri="{FF2B5EF4-FFF2-40B4-BE49-F238E27FC236}">
                        <a16:creationId xmlns:a16="http://schemas.microsoft.com/office/drawing/2014/main" id="{4A4F0635-8195-4BBD-9382-1FF03EF4425D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715835"/>
                    <a:ext cx="267406" cy="267406"/>
                    <a:chOff x="1292976" y="2314975"/>
                    <a:chExt cx="591969" cy="591969"/>
                  </a:xfrm>
                </p:grpSpPr>
                <p:sp>
                  <p:nvSpPr>
                    <p:cNvPr id="1273" name="Rounded Rectangle 112">
                      <a:extLst>
                        <a:ext uri="{FF2B5EF4-FFF2-40B4-BE49-F238E27FC236}">
                          <a16:creationId xmlns:a16="http://schemas.microsoft.com/office/drawing/2014/main" id="{8BADBA97-B8A1-404D-BD9A-9B8DBEF4F0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6" y="2314975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1274" name="Graphic 1273">
                      <a:extLst>
                        <a:ext uri="{FF2B5EF4-FFF2-40B4-BE49-F238E27FC236}">
                          <a16:creationId xmlns:a16="http://schemas.microsoft.com/office/drawing/2014/main" id="{6CFC3196-FB7B-4373-9DF5-1AC412B8EDF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36560" y="2458559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264" name="Group 1263">
                    <a:extLst>
                      <a:ext uri="{FF2B5EF4-FFF2-40B4-BE49-F238E27FC236}">
                        <a16:creationId xmlns:a16="http://schemas.microsoft.com/office/drawing/2014/main" id="{5BEAA664-C12A-49FD-A54E-91CA70562D23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415929"/>
                    <a:ext cx="267406" cy="267406"/>
                    <a:chOff x="1299518" y="1652608"/>
                    <a:chExt cx="591969" cy="591969"/>
                  </a:xfrm>
                </p:grpSpPr>
                <p:sp>
                  <p:nvSpPr>
                    <p:cNvPr id="1271" name="Rounded Rectangle 110">
                      <a:extLst>
                        <a:ext uri="{FF2B5EF4-FFF2-40B4-BE49-F238E27FC236}">
                          <a16:creationId xmlns:a16="http://schemas.microsoft.com/office/drawing/2014/main" id="{B1A163C5-7500-4D4C-A29B-C16B7EF30B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518" y="165260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1272" name="Graphic 1271">
                      <a:extLst>
                        <a:ext uri="{FF2B5EF4-FFF2-40B4-BE49-F238E27FC236}">
                          <a16:creationId xmlns:a16="http://schemas.microsoft.com/office/drawing/2014/main" id="{92A9E37C-BA03-415C-A827-5B3FA284050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61599" y="1719992"/>
                      <a:ext cx="2286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265" name="Group 1264">
                    <a:extLst>
                      <a:ext uri="{FF2B5EF4-FFF2-40B4-BE49-F238E27FC236}">
                        <a16:creationId xmlns:a16="http://schemas.microsoft.com/office/drawing/2014/main" id="{7A371128-1240-42EC-AE8A-627183905CA0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015740"/>
                    <a:ext cx="267406" cy="267406"/>
                    <a:chOff x="1292975" y="2979664"/>
                    <a:chExt cx="591969" cy="591969"/>
                  </a:xfrm>
                </p:grpSpPr>
                <p:sp>
                  <p:nvSpPr>
                    <p:cNvPr id="1269" name="Rounded Rectangle 108">
                      <a:extLst>
                        <a:ext uri="{FF2B5EF4-FFF2-40B4-BE49-F238E27FC236}">
                          <a16:creationId xmlns:a16="http://schemas.microsoft.com/office/drawing/2014/main" id="{78A83460-D7E7-406F-A64C-A2C812E4FB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2979664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1270" name="Graphic 1269">
                      <a:extLst>
                        <a:ext uri="{FF2B5EF4-FFF2-40B4-BE49-F238E27FC236}">
                          <a16:creationId xmlns:a16="http://schemas.microsoft.com/office/drawing/2014/main" id="{0A405693-C0D7-4426-9662-A47752C22CB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2909" y="3116898"/>
                      <a:ext cx="292100" cy="3175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266" name="Group 1265">
                    <a:extLst>
                      <a:ext uri="{FF2B5EF4-FFF2-40B4-BE49-F238E27FC236}">
                        <a16:creationId xmlns:a16="http://schemas.microsoft.com/office/drawing/2014/main" id="{50C40DE2-FD0F-490F-B36C-5D157E7F4D90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315646"/>
                    <a:ext cx="267406" cy="267406"/>
                    <a:chOff x="1292975" y="3644353"/>
                    <a:chExt cx="591969" cy="591969"/>
                  </a:xfrm>
                </p:grpSpPr>
                <p:sp>
                  <p:nvSpPr>
                    <p:cNvPr id="1267" name="Rounded Rectangle 106">
                      <a:extLst>
                        <a:ext uri="{FF2B5EF4-FFF2-40B4-BE49-F238E27FC236}">
                          <a16:creationId xmlns:a16="http://schemas.microsoft.com/office/drawing/2014/main" id="{32824500-F597-49C7-8E80-32559B3470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364435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1268" name="Graphic 1267">
                      <a:extLst>
                        <a:ext uri="{FF2B5EF4-FFF2-40B4-BE49-F238E27FC236}">
                          <a16:creationId xmlns:a16="http://schemas.microsoft.com/office/drawing/2014/main" id="{CBEBBE6C-BF7C-473B-AD6B-B1C7A80DEA3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06409" y="3756187"/>
                      <a:ext cx="165100" cy="3683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1237" name="Group 1236">
                  <a:extLst>
                    <a:ext uri="{FF2B5EF4-FFF2-40B4-BE49-F238E27FC236}">
                      <a16:creationId xmlns:a16="http://schemas.microsoft.com/office/drawing/2014/main" id="{99C32AF4-2561-45A6-BADC-7FBCD916EE20}"/>
                    </a:ext>
                  </a:extLst>
                </p:cNvPr>
                <p:cNvGrpSpPr/>
                <p:nvPr/>
              </p:nvGrpSpPr>
              <p:grpSpPr>
                <a:xfrm>
                  <a:off x="9083894" y="2797689"/>
                  <a:ext cx="252730" cy="473366"/>
                  <a:chOff x="5880438" y="1443510"/>
                  <a:chExt cx="830783" cy="1483652"/>
                </a:xfrm>
              </p:grpSpPr>
              <p:sp>
                <p:nvSpPr>
                  <p:cNvPr id="1255" name="Rounded Rectangle 84">
                    <a:extLst>
                      <a:ext uri="{FF2B5EF4-FFF2-40B4-BE49-F238E27FC236}">
                        <a16:creationId xmlns:a16="http://schemas.microsoft.com/office/drawing/2014/main" id="{476A0BCE-0D8F-4C58-9970-395C42BC2A6B}"/>
                      </a:ext>
                    </a:extLst>
                  </p:cNvPr>
                  <p:cNvSpPr/>
                  <p:nvPr/>
                </p:nvSpPr>
                <p:spPr>
                  <a:xfrm>
                    <a:off x="5880438" y="1443510"/>
                    <a:ext cx="830783" cy="1483652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E877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1256" name="Group 1255">
                    <a:extLst>
                      <a:ext uri="{FF2B5EF4-FFF2-40B4-BE49-F238E27FC236}">
                        <a16:creationId xmlns:a16="http://schemas.microsoft.com/office/drawing/2014/main" id="{C7BC2DF4-03CF-41D1-80C4-3B7C88A12BF5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2220473"/>
                    <a:ext cx="591969" cy="591969"/>
                    <a:chOff x="5999846" y="2220473"/>
                    <a:chExt cx="591969" cy="591969"/>
                  </a:xfrm>
                </p:grpSpPr>
                <p:sp>
                  <p:nvSpPr>
                    <p:cNvPr id="1260" name="Rounded Rectangle 89">
                      <a:extLst>
                        <a:ext uri="{FF2B5EF4-FFF2-40B4-BE49-F238E27FC236}">
                          <a16:creationId xmlns:a16="http://schemas.microsoft.com/office/drawing/2014/main" id="{3AB1E155-90D6-45F3-AD8F-68C894CC93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1261" name="Graphic 1260">
                      <a:extLst>
                        <a:ext uri="{FF2B5EF4-FFF2-40B4-BE49-F238E27FC236}">
                          <a16:creationId xmlns:a16="http://schemas.microsoft.com/office/drawing/2014/main" id="{017F334A-16AA-4C80-B0CD-2681FF7FB45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7230" y="2368652"/>
                      <a:ext cx="457200" cy="2921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257" name="Group 1256">
                    <a:extLst>
                      <a:ext uri="{FF2B5EF4-FFF2-40B4-BE49-F238E27FC236}">
                        <a16:creationId xmlns:a16="http://schemas.microsoft.com/office/drawing/2014/main" id="{DB922001-A38C-40F0-BED1-67C8701AC7BB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1556558"/>
                    <a:ext cx="591969" cy="591969"/>
                    <a:chOff x="5999846" y="1556558"/>
                    <a:chExt cx="591969" cy="591969"/>
                  </a:xfrm>
                </p:grpSpPr>
                <p:sp>
                  <p:nvSpPr>
                    <p:cNvPr id="1258" name="Rounded Rectangle 87">
                      <a:extLst>
                        <a:ext uri="{FF2B5EF4-FFF2-40B4-BE49-F238E27FC236}">
                          <a16:creationId xmlns:a16="http://schemas.microsoft.com/office/drawing/2014/main" id="{4F02552C-B90F-4AAD-BDA2-ED57F2EF95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1259" name="Graphic 1258">
                      <a:extLst>
                        <a:ext uri="{FF2B5EF4-FFF2-40B4-BE49-F238E27FC236}">
                          <a16:creationId xmlns:a16="http://schemas.microsoft.com/office/drawing/2014/main" id="{110D5804-B753-4FA6-8AF2-F500BA31F48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9780" y="1689071"/>
                      <a:ext cx="292100" cy="3429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1238" name="Group 1237">
                  <a:extLst>
                    <a:ext uri="{FF2B5EF4-FFF2-40B4-BE49-F238E27FC236}">
                      <a16:creationId xmlns:a16="http://schemas.microsoft.com/office/drawing/2014/main" id="{396C63B4-9DED-4C4D-94EE-CD483FD319AB}"/>
                    </a:ext>
                  </a:extLst>
                </p:cNvPr>
                <p:cNvGrpSpPr/>
                <p:nvPr/>
              </p:nvGrpSpPr>
              <p:grpSpPr>
                <a:xfrm>
                  <a:off x="8753561" y="2797689"/>
                  <a:ext cx="252730" cy="897240"/>
                  <a:chOff x="4920876" y="661277"/>
                  <a:chExt cx="375284" cy="1270326"/>
                </a:xfrm>
              </p:grpSpPr>
              <p:grpSp>
                <p:nvGrpSpPr>
                  <p:cNvPr id="1239" name="Group 1238">
                    <a:extLst>
                      <a:ext uri="{FF2B5EF4-FFF2-40B4-BE49-F238E27FC236}">
                        <a16:creationId xmlns:a16="http://schemas.microsoft.com/office/drawing/2014/main" id="{8F1A01F0-DE43-474B-A7D3-BE5A9E2B1B7B}"/>
                      </a:ext>
                    </a:extLst>
                  </p:cNvPr>
                  <p:cNvGrpSpPr/>
                  <p:nvPr/>
                </p:nvGrpSpPr>
                <p:grpSpPr>
                  <a:xfrm>
                    <a:off x="4920876" y="661277"/>
                    <a:ext cx="375284" cy="1270326"/>
                    <a:chOff x="4920876" y="661277"/>
                    <a:chExt cx="375284" cy="1270326"/>
                  </a:xfrm>
                </p:grpSpPr>
                <p:grpSp>
                  <p:nvGrpSpPr>
                    <p:cNvPr id="1243" name="Group 1242">
                      <a:extLst>
                        <a:ext uri="{FF2B5EF4-FFF2-40B4-BE49-F238E27FC236}">
                          <a16:creationId xmlns:a16="http://schemas.microsoft.com/office/drawing/2014/main" id="{CF44304B-8236-472F-8231-622AAC5BD85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3521552" y="1443509"/>
                      <a:chExt cx="830783" cy="2812180"/>
                    </a:xfrm>
                  </p:grpSpPr>
                  <p:sp>
                    <p:nvSpPr>
                      <p:cNvPr id="1247" name="Rounded Rectangle 91">
                        <a:extLst>
                          <a:ext uri="{FF2B5EF4-FFF2-40B4-BE49-F238E27FC236}">
                            <a16:creationId xmlns:a16="http://schemas.microsoft.com/office/drawing/2014/main" id="{F4CC5F5F-5E9E-4177-9DD2-89905FB1F0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1552" y="1443509"/>
                        <a:ext cx="830783" cy="2812180"/>
                      </a:xfrm>
                      <a:prstGeom prst="roundRect">
                        <a:avLst>
                          <a:gd name="adj" fmla="val 27970"/>
                        </a:avLst>
                      </a:prstGeom>
                      <a:solidFill>
                        <a:srgbClr val="78BE2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248" name="Graphic 1247">
                        <a:extLst>
                          <a:ext uri="{FF2B5EF4-FFF2-40B4-BE49-F238E27FC236}">
                            <a16:creationId xmlns:a16="http://schemas.microsoft.com/office/drawing/2014/main" id="{20F38D97-8626-4D8E-9C3E-FBC256FF7D6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78194" y="3043536"/>
                        <a:ext cx="317500" cy="2793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1249" name="Group 1248">
                        <a:extLst>
                          <a:ext uri="{FF2B5EF4-FFF2-40B4-BE49-F238E27FC236}">
                            <a16:creationId xmlns:a16="http://schemas.microsoft.com/office/drawing/2014/main" id="{19BD93BD-A213-4071-AF16-D4077F2B66A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2220473"/>
                        <a:ext cx="591969" cy="591969"/>
                        <a:chOff x="3634610" y="2220473"/>
                        <a:chExt cx="591969" cy="591969"/>
                      </a:xfrm>
                    </p:grpSpPr>
                    <p:sp>
                      <p:nvSpPr>
                        <p:cNvPr id="1253" name="Rounded Rectangle 97">
                          <a:extLst>
                            <a:ext uri="{FF2B5EF4-FFF2-40B4-BE49-F238E27FC236}">
                              <a16:creationId xmlns:a16="http://schemas.microsoft.com/office/drawing/2014/main" id="{55281E6B-0124-41CC-9B0C-ADC409B3C15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2220473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1254" name="Graphic 1253">
                          <a:extLst>
                            <a:ext uri="{FF2B5EF4-FFF2-40B4-BE49-F238E27FC236}">
                              <a16:creationId xmlns:a16="http://schemas.microsoft.com/office/drawing/2014/main" id="{F1E47C0D-7036-4145-BD05-428FAED52152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>
                          <a:extLst>
                            <a:ext uri="{96DAC541-7B7A-43D3-8B79-37D633B846F1}">
                              <asvg:svgBlip xmlns:asvg="http://schemas.microsoft.com/office/drawing/2016/SVG/main" r:embed="rId18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2364057"/>
                          <a:ext cx="355600" cy="3048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1250" name="Group 1249">
                        <a:extLst>
                          <a:ext uri="{FF2B5EF4-FFF2-40B4-BE49-F238E27FC236}">
                            <a16:creationId xmlns:a16="http://schemas.microsoft.com/office/drawing/2014/main" id="{6CD839F6-FCF2-4245-9B28-3F79F7DCA28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1556558"/>
                        <a:ext cx="591969" cy="591969"/>
                        <a:chOff x="3634610" y="1556558"/>
                        <a:chExt cx="591969" cy="591969"/>
                      </a:xfrm>
                    </p:grpSpPr>
                    <p:sp>
                      <p:nvSpPr>
                        <p:cNvPr id="1251" name="Rounded Rectangle 95">
                          <a:extLst>
                            <a:ext uri="{FF2B5EF4-FFF2-40B4-BE49-F238E27FC236}">
                              <a16:creationId xmlns:a16="http://schemas.microsoft.com/office/drawing/2014/main" id="{02074879-7EEB-4E87-B658-5635AB2B410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1556558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1252" name="Graphic 1251">
                          <a:extLst>
                            <a:ext uri="{FF2B5EF4-FFF2-40B4-BE49-F238E27FC236}">
                              <a16:creationId xmlns:a16="http://schemas.microsoft.com/office/drawing/2014/main" id="{A01743A4-7942-4D2F-A205-CA3CFD691D0E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>
                          <a:extLs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97244" y="1719192"/>
                          <a:ext cx="266700" cy="2667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1244" name="Group 1243">
                      <a:extLst>
                        <a:ext uri="{FF2B5EF4-FFF2-40B4-BE49-F238E27FC236}">
                          <a16:creationId xmlns:a16="http://schemas.microsoft.com/office/drawing/2014/main" id="{CFD698BC-5F54-4C7F-9EDE-F492D0D4D11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8" y="1612062"/>
                      <a:ext cx="267126" cy="267126"/>
                      <a:chOff x="3634610" y="3550625"/>
                      <a:chExt cx="591969" cy="591969"/>
                    </a:xfrm>
                  </p:grpSpPr>
                  <p:sp>
                    <p:nvSpPr>
                      <p:cNvPr id="1245" name="Rounded Rectangle 121">
                        <a:extLst>
                          <a:ext uri="{FF2B5EF4-FFF2-40B4-BE49-F238E27FC236}">
                            <a16:creationId xmlns:a16="http://schemas.microsoft.com/office/drawing/2014/main" id="{F10A3445-400D-43A8-AE5B-8C62A35D92A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355062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246" name="Graphic 1245">
                        <a:extLst>
                          <a:ext uri="{FF2B5EF4-FFF2-40B4-BE49-F238E27FC236}">
                            <a16:creationId xmlns:a16="http://schemas.microsoft.com/office/drawing/2014/main" id="{E30947C2-B8D9-4FB0-89E6-965C3B75154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67737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240" name="Group 1239">
                    <a:extLst>
                      <a:ext uri="{FF2B5EF4-FFF2-40B4-BE49-F238E27FC236}">
                        <a16:creationId xmlns:a16="http://schemas.microsoft.com/office/drawing/2014/main" id="{4383B94B-4BB5-4115-8C97-8A7636BF7429}"/>
                      </a:ext>
                    </a:extLst>
                  </p:cNvPr>
                  <p:cNvGrpSpPr/>
                  <p:nvPr/>
                </p:nvGrpSpPr>
                <p:grpSpPr>
                  <a:xfrm>
                    <a:off x="4971947" y="1312435"/>
                    <a:ext cx="267126" cy="267126"/>
                    <a:chOff x="3634610" y="2884388"/>
                    <a:chExt cx="591969" cy="591969"/>
                  </a:xfrm>
                </p:grpSpPr>
                <p:sp>
                  <p:nvSpPr>
                    <p:cNvPr id="1241" name="Rounded Rectangle 124">
                      <a:extLst>
                        <a:ext uri="{FF2B5EF4-FFF2-40B4-BE49-F238E27FC236}">
                          <a16:creationId xmlns:a16="http://schemas.microsoft.com/office/drawing/2014/main" id="{31D99C97-12FA-467C-B93C-B412ABBE81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88438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1242" name="Graphic 1241">
                      <a:extLst>
                        <a:ext uri="{FF2B5EF4-FFF2-40B4-BE49-F238E27FC236}">
                          <a16:creationId xmlns:a16="http://schemas.microsoft.com/office/drawing/2014/main" id="{15F36A2C-3315-4A5B-AB4E-6C2C43A20E9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3034322"/>
                      <a:ext cx="342900" cy="3048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646" name="Group 645">
              <a:extLst>
                <a:ext uri="{FF2B5EF4-FFF2-40B4-BE49-F238E27FC236}">
                  <a16:creationId xmlns:a16="http://schemas.microsoft.com/office/drawing/2014/main" id="{1E8DDEB3-E5C9-427C-B802-563FE69FDB3B}"/>
                </a:ext>
              </a:extLst>
            </p:cNvPr>
            <p:cNvGrpSpPr/>
            <p:nvPr/>
          </p:nvGrpSpPr>
          <p:grpSpPr>
            <a:xfrm>
              <a:off x="4667517" y="5425691"/>
              <a:ext cx="685800" cy="685800"/>
              <a:chOff x="3388326" y="2144489"/>
              <a:chExt cx="685800" cy="685800"/>
            </a:xfrm>
          </p:grpSpPr>
          <p:sp>
            <p:nvSpPr>
              <p:cNvPr id="1193" name="Oval 1192">
                <a:extLst>
                  <a:ext uri="{FF2B5EF4-FFF2-40B4-BE49-F238E27FC236}">
                    <a16:creationId xmlns:a16="http://schemas.microsoft.com/office/drawing/2014/main" id="{2E9B5EC3-74CD-48EA-9303-580FA3A00229}"/>
                  </a:ext>
                </a:extLst>
              </p:cNvPr>
              <p:cNvSpPr/>
              <p:nvPr/>
            </p:nvSpPr>
            <p:spPr>
              <a:xfrm>
                <a:off x="3388326" y="2144489"/>
                <a:ext cx="685800" cy="6858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1194" name="Group 1193">
                <a:extLst>
                  <a:ext uri="{FF2B5EF4-FFF2-40B4-BE49-F238E27FC236}">
                    <a16:creationId xmlns:a16="http://schemas.microsoft.com/office/drawing/2014/main" id="{ABE5DFAC-7840-48A6-A12D-533520CB707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98509" y="2258789"/>
                <a:ext cx="465435" cy="457200"/>
                <a:chOff x="8423228" y="2797689"/>
                <a:chExt cx="913396" cy="897240"/>
              </a:xfrm>
            </p:grpSpPr>
            <p:grpSp>
              <p:nvGrpSpPr>
                <p:cNvPr id="1195" name="Group 1194">
                  <a:extLst>
                    <a:ext uri="{FF2B5EF4-FFF2-40B4-BE49-F238E27FC236}">
                      <a16:creationId xmlns:a16="http://schemas.microsoft.com/office/drawing/2014/main" id="{23237F1C-2CAB-4287-A7BE-78C8A3251F9C}"/>
                    </a:ext>
                  </a:extLst>
                </p:cNvPr>
                <p:cNvGrpSpPr/>
                <p:nvPr/>
              </p:nvGrpSpPr>
              <p:grpSpPr>
                <a:xfrm>
                  <a:off x="8423228" y="2797689"/>
                  <a:ext cx="252730" cy="897240"/>
                  <a:chOff x="9495861" y="4364862"/>
                  <a:chExt cx="375284" cy="1270326"/>
                </a:xfrm>
              </p:grpSpPr>
              <p:sp>
                <p:nvSpPr>
                  <p:cNvPr id="1221" name="Rounded Rectangle 101">
                    <a:extLst>
                      <a:ext uri="{FF2B5EF4-FFF2-40B4-BE49-F238E27FC236}">
                        <a16:creationId xmlns:a16="http://schemas.microsoft.com/office/drawing/2014/main" id="{A175C9B9-010E-4338-9C33-4CF5E32FEB24}"/>
                      </a:ext>
                    </a:extLst>
                  </p:cNvPr>
                  <p:cNvSpPr/>
                  <p:nvPr/>
                </p:nvSpPr>
                <p:spPr>
                  <a:xfrm>
                    <a:off x="9495861" y="4364862"/>
                    <a:ext cx="375284" cy="1270326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00AFD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1222" name="Group 1221">
                    <a:extLst>
                      <a:ext uri="{FF2B5EF4-FFF2-40B4-BE49-F238E27FC236}">
                        <a16:creationId xmlns:a16="http://schemas.microsoft.com/office/drawing/2014/main" id="{01E5CE25-F71B-4758-841D-0915467CBD91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715835"/>
                    <a:ext cx="267406" cy="267406"/>
                    <a:chOff x="1292976" y="2314975"/>
                    <a:chExt cx="591969" cy="591969"/>
                  </a:xfrm>
                </p:grpSpPr>
                <p:sp>
                  <p:nvSpPr>
                    <p:cNvPr id="1232" name="Rounded Rectangle 112">
                      <a:extLst>
                        <a:ext uri="{FF2B5EF4-FFF2-40B4-BE49-F238E27FC236}">
                          <a16:creationId xmlns:a16="http://schemas.microsoft.com/office/drawing/2014/main" id="{A20D17DB-443F-4E9E-971D-5B48508CF3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6" y="2314975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1233" name="Graphic 1232">
                      <a:extLst>
                        <a:ext uri="{FF2B5EF4-FFF2-40B4-BE49-F238E27FC236}">
                          <a16:creationId xmlns:a16="http://schemas.microsoft.com/office/drawing/2014/main" id="{F417955C-0AD3-4876-AD34-8BC594F6364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36560" y="2458559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223" name="Group 1222">
                    <a:extLst>
                      <a:ext uri="{FF2B5EF4-FFF2-40B4-BE49-F238E27FC236}">
                        <a16:creationId xmlns:a16="http://schemas.microsoft.com/office/drawing/2014/main" id="{EB7E002B-869E-4BEF-BE5A-A018B97E66AA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415929"/>
                    <a:ext cx="267406" cy="267406"/>
                    <a:chOff x="1299518" y="1652608"/>
                    <a:chExt cx="591969" cy="591969"/>
                  </a:xfrm>
                </p:grpSpPr>
                <p:sp>
                  <p:nvSpPr>
                    <p:cNvPr id="1230" name="Rounded Rectangle 110">
                      <a:extLst>
                        <a:ext uri="{FF2B5EF4-FFF2-40B4-BE49-F238E27FC236}">
                          <a16:creationId xmlns:a16="http://schemas.microsoft.com/office/drawing/2014/main" id="{B5B2EA9A-C5CD-41B4-89E9-CC58C70ED2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518" y="165260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1231" name="Graphic 1230">
                      <a:extLst>
                        <a:ext uri="{FF2B5EF4-FFF2-40B4-BE49-F238E27FC236}">
                          <a16:creationId xmlns:a16="http://schemas.microsoft.com/office/drawing/2014/main" id="{E1E1CCDE-3CCC-48A2-9316-66909479BA6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61599" y="1719992"/>
                      <a:ext cx="2286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224" name="Group 1223">
                    <a:extLst>
                      <a:ext uri="{FF2B5EF4-FFF2-40B4-BE49-F238E27FC236}">
                        <a16:creationId xmlns:a16="http://schemas.microsoft.com/office/drawing/2014/main" id="{630DD5C8-2921-4FBF-AA16-A7A7E365B0EB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015740"/>
                    <a:ext cx="267406" cy="267406"/>
                    <a:chOff x="1292975" y="2979664"/>
                    <a:chExt cx="591969" cy="591969"/>
                  </a:xfrm>
                </p:grpSpPr>
                <p:sp>
                  <p:nvSpPr>
                    <p:cNvPr id="1228" name="Rounded Rectangle 108">
                      <a:extLst>
                        <a:ext uri="{FF2B5EF4-FFF2-40B4-BE49-F238E27FC236}">
                          <a16:creationId xmlns:a16="http://schemas.microsoft.com/office/drawing/2014/main" id="{5B0D6BC4-3C34-479C-B887-7B8D16DC3F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2979664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1229" name="Graphic 1228">
                      <a:extLst>
                        <a:ext uri="{FF2B5EF4-FFF2-40B4-BE49-F238E27FC236}">
                          <a16:creationId xmlns:a16="http://schemas.microsoft.com/office/drawing/2014/main" id="{0CC3F69F-51B9-42E3-AD21-F536A1943A5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2909" y="3116898"/>
                      <a:ext cx="292100" cy="3175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225" name="Group 1224">
                    <a:extLst>
                      <a:ext uri="{FF2B5EF4-FFF2-40B4-BE49-F238E27FC236}">
                        <a16:creationId xmlns:a16="http://schemas.microsoft.com/office/drawing/2014/main" id="{D9215775-824A-4985-8A4C-BC61B11E7C2E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315646"/>
                    <a:ext cx="267406" cy="267406"/>
                    <a:chOff x="1292975" y="3644353"/>
                    <a:chExt cx="591969" cy="591969"/>
                  </a:xfrm>
                </p:grpSpPr>
                <p:sp>
                  <p:nvSpPr>
                    <p:cNvPr id="1226" name="Rounded Rectangle 106">
                      <a:extLst>
                        <a:ext uri="{FF2B5EF4-FFF2-40B4-BE49-F238E27FC236}">
                          <a16:creationId xmlns:a16="http://schemas.microsoft.com/office/drawing/2014/main" id="{4287B435-2EB1-4D79-A563-03D8077FDA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364435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1227" name="Graphic 1226">
                      <a:extLst>
                        <a:ext uri="{FF2B5EF4-FFF2-40B4-BE49-F238E27FC236}">
                          <a16:creationId xmlns:a16="http://schemas.microsoft.com/office/drawing/2014/main" id="{8BEA1EF3-38AE-423F-9D3B-EC03800BAE9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06409" y="3756187"/>
                      <a:ext cx="165100" cy="3683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1196" name="Group 1195">
                  <a:extLst>
                    <a:ext uri="{FF2B5EF4-FFF2-40B4-BE49-F238E27FC236}">
                      <a16:creationId xmlns:a16="http://schemas.microsoft.com/office/drawing/2014/main" id="{0AC93045-14A5-413E-9492-A24E1EE3836E}"/>
                    </a:ext>
                  </a:extLst>
                </p:cNvPr>
                <p:cNvGrpSpPr/>
                <p:nvPr/>
              </p:nvGrpSpPr>
              <p:grpSpPr>
                <a:xfrm>
                  <a:off x="9083894" y="2797689"/>
                  <a:ext cx="252730" cy="473366"/>
                  <a:chOff x="5880438" y="1443510"/>
                  <a:chExt cx="830783" cy="1483652"/>
                </a:xfrm>
              </p:grpSpPr>
              <p:sp>
                <p:nvSpPr>
                  <p:cNvPr id="1214" name="Rounded Rectangle 84">
                    <a:extLst>
                      <a:ext uri="{FF2B5EF4-FFF2-40B4-BE49-F238E27FC236}">
                        <a16:creationId xmlns:a16="http://schemas.microsoft.com/office/drawing/2014/main" id="{24B18AA3-8EB9-4C67-9575-BB3D26CF4B10}"/>
                      </a:ext>
                    </a:extLst>
                  </p:cNvPr>
                  <p:cNvSpPr/>
                  <p:nvPr/>
                </p:nvSpPr>
                <p:spPr>
                  <a:xfrm>
                    <a:off x="5880438" y="1443510"/>
                    <a:ext cx="830783" cy="1483652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E877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1215" name="Group 1214">
                    <a:extLst>
                      <a:ext uri="{FF2B5EF4-FFF2-40B4-BE49-F238E27FC236}">
                        <a16:creationId xmlns:a16="http://schemas.microsoft.com/office/drawing/2014/main" id="{2D2AF440-2EE4-4935-9692-5D282A78CD3B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2220473"/>
                    <a:ext cx="591969" cy="591969"/>
                    <a:chOff x="5999846" y="2220473"/>
                    <a:chExt cx="591969" cy="591969"/>
                  </a:xfrm>
                </p:grpSpPr>
                <p:sp>
                  <p:nvSpPr>
                    <p:cNvPr id="1219" name="Rounded Rectangle 89">
                      <a:extLst>
                        <a:ext uri="{FF2B5EF4-FFF2-40B4-BE49-F238E27FC236}">
                          <a16:creationId xmlns:a16="http://schemas.microsoft.com/office/drawing/2014/main" id="{71EAD8C5-E961-4E43-A6CD-38DE5AF27C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1220" name="Graphic 1219">
                      <a:extLst>
                        <a:ext uri="{FF2B5EF4-FFF2-40B4-BE49-F238E27FC236}">
                          <a16:creationId xmlns:a16="http://schemas.microsoft.com/office/drawing/2014/main" id="{941EFF78-BFEA-43AB-8295-E8995C1AF6E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7230" y="2368652"/>
                      <a:ext cx="457200" cy="2921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216" name="Group 1215">
                    <a:extLst>
                      <a:ext uri="{FF2B5EF4-FFF2-40B4-BE49-F238E27FC236}">
                        <a16:creationId xmlns:a16="http://schemas.microsoft.com/office/drawing/2014/main" id="{9816D76F-9CA2-4BC3-A764-CF63FFC5EF9A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1556558"/>
                    <a:ext cx="591969" cy="591969"/>
                    <a:chOff x="5999846" y="1556558"/>
                    <a:chExt cx="591969" cy="591969"/>
                  </a:xfrm>
                </p:grpSpPr>
                <p:sp>
                  <p:nvSpPr>
                    <p:cNvPr id="1217" name="Rounded Rectangle 87">
                      <a:extLst>
                        <a:ext uri="{FF2B5EF4-FFF2-40B4-BE49-F238E27FC236}">
                          <a16:creationId xmlns:a16="http://schemas.microsoft.com/office/drawing/2014/main" id="{E5E66498-A5ED-43AC-905D-A702D50C7A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1218" name="Graphic 1217">
                      <a:extLst>
                        <a:ext uri="{FF2B5EF4-FFF2-40B4-BE49-F238E27FC236}">
                          <a16:creationId xmlns:a16="http://schemas.microsoft.com/office/drawing/2014/main" id="{BD5D502E-D43A-439D-A824-5756AF65EE8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9780" y="1689071"/>
                      <a:ext cx="292100" cy="3429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1197" name="Group 1196">
                  <a:extLst>
                    <a:ext uri="{FF2B5EF4-FFF2-40B4-BE49-F238E27FC236}">
                      <a16:creationId xmlns:a16="http://schemas.microsoft.com/office/drawing/2014/main" id="{E8567DEE-EB66-4F0E-8D4A-775F287DF3F1}"/>
                    </a:ext>
                  </a:extLst>
                </p:cNvPr>
                <p:cNvGrpSpPr/>
                <p:nvPr/>
              </p:nvGrpSpPr>
              <p:grpSpPr>
                <a:xfrm>
                  <a:off x="8753561" y="2797689"/>
                  <a:ext cx="252730" cy="897240"/>
                  <a:chOff x="4920876" y="661277"/>
                  <a:chExt cx="375284" cy="1270326"/>
                </a:xfrm>
              </p:grpSpPr>
              <p:grpSp>
                <p:nvGrpSpPr>
                  <p:cNvPr id="1198" name="Group 1197">
                    <a:extLst>
                      <a:ext uri="{FF2B5EF4-FFF2-40B4-BE49-F238E27FC236}">
                        <a16:creationId xmlns:a16="http://schemas.microsoft.com/office/drawing/2014/main" id="{988F0C72-1239-4E28-AC03-B6ED1A387FA5}"/>
                      </a:ext>
                    </a:extLst>
                  </p:cNvPr>
                  <p:cNvGrpSpPr/>
                  <p:nvPr/>
                </p:nvGrpSpPr>
                <p:grpSpPr>
                  <a:xfrm>
                    <a:off x="4920876" y="661277"/>
                    <a:ext cx="375284" cy="1270326"/>
                    <a:chOff x="4920876" y="661277"/>
                    <a:chExt cx="375284" cy="1270326"/>
                  </a:xfrm>
                </p:grpSpPr>
                <p:grpSp>
                  <p:nvGrpSpPr>
                    <p:cNvPr id="1202" name="Group 1201">
                      <a:extLst>
                        <a:ext uri="{FF2B5EF4-FFF2-40B4-BE49-F238E27FC236}">
                          <a16:creationId xmlns:a16="http://schemas.microsoft.com/office/drawing/2014/main" id="{5836A657-A394-458C-82FA-8CD62AB630F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3521552" y="1443509"/>
                      <a:chExt cx="830783" cy="2812180"/>
                    </a:xfrm>
                  </p:grpSpPr>
                  <p:sp>
                    <p:nvSpPr>
                      <p:cNvPr id="1206" name="Rounded Rectangle 91">
                        <a:extLst>
                          <a:ext uri="{FF2B5EF4-FFF2-40B4-BE49-F238E27FC236}">
                            <a16:creationId xmlns:a16="http://schemas.microsoft.com/office/drawing/2014/main" id="{01BBAAA3-A46A-4F54-9E12-DB89C749115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1552" y="1443509"/>
                        <a:ext cx="830783" cy="2812180"/>
                      </a:xfrm>
                      <a:prstGeom prst="roundRect">
                        <a:avLst>
                          <a:gd name="adj" fmla="val 27970"/>
                        </a:avLst>
                      </a:prstGeom>
                      <a:solidFill>
                        <a:srgbClr val="78BE2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207" name="Graphic 1206">
                        <a:extLst>
                          <a:ext uri="{FF2B5EF4-FFF2-40B4-BE49-F238E27FC236}">
                            <a16:creationId xmlns:a16="http://schemas.microsoft.com/office/drawing/2014/main" id="{1685C0F4-9096-437A-97E5-405BEFAC249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78194" y="3043536"/>
                        <a:ext cx="317500" cy="2793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1208" name="Group 1207">
                        <a:extLst>
                          <a:ext uri="{FF2B5EF4-FFF2-40B4-BE49-F238E27FC236}">
                            <a16:creationId xmlns:a16="http://schemas.microsoft.com/office/drawing/2014/main" id="{2E4F2C78-5DE1-4E39-AF40-9A0C010A606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2220473"/>
                        <a:ext cx="591969" cy="591969"/>
                        <a:chOff x="3634610" y="2220473"/>
                        <a:chExt cx="591969" cy="591969"/>
                      </a:xfrm>
                    </p:grpSpPr>
                    <p:sp>
                      <p:nvSpPr>
                        <p:cNvPr id="1212" name="Rounded Rectangle 97">
                          <a:extLst>
                            <a:ext uri="{FF2B5EF4-FFF2-40B4-BE49-F238E27FC236}">
                              <a16:creationId xmlns:a16="http://schemas.microsoft.com/office/drawing/2014/main" id="{71558FD8-27E3-4B88-8A5B-D972031B22C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2220473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1213" name="Graphic 1212">
                          <a:extLst>
                            <a:ext uri="{FF2B5EF4-FFF2-40B4-BE49-F238E27FC236}">
                              <a16:creationId xmlns:a16="http://schemas.microsoft.com/office/drawing/2014/main" id="{63C3FA9F-2568-4FC2-BAE8-452614D1F62B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>
                          <a:extLst>
                            <a:ext uri="{96DAC541-7B7A-43D3-8B79-37D633B846F1}">
                              <asvg:svgBlip xmlns:asvg="http://schemas.microsoft.com/office/drawing/2016/SVG/main" r:embed="rId18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2364057"/>
                          <a:ext cx="355600" cy="3048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1209" name="Group 1208">
                        <a:extLst>
                          <a:ext uri="{FF2B5EF4-FFF2-40B4-BE49-F238E27FC236}">
                            <a16:creationId xmlns:a16="http://schemas.microsoft.com/office/drawing/2014/main" id="{0E50EFB8-BD34-4FA1-9B05-F3A596EAB4A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1556558"/>
                        <a:ext cx="591969" cy="591969"/>
                        <a:chOff x="3634610" y="1556558"/>
                        <a:chExt cx="591969" cy="591969"/>
                      </a:xfrm>
                    </p:grpSpPr>
                    <p:sp>
                      <p:nvSpPr>
                        <p:cNvPr id="1210" name="Rounded Rectangle 95">
                          <a:extLst>
                            <a:ext uri="{FF2B5EF4-FFF2-40B4-BE49-F238E27FC236}">
                              <a16:creationId xmlns:a16="http://schemas.microsoft.com/office/drawing/2014/main" id="{AA5225FC-3189-4C13-B95A-8FB55DE57B8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1556558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1211" name="Graphic 1210">
                          <a:extLst>
                            <a:ext uri="{FF2B5EF4-FFF2-40B4-BE49-F238E27FC236}">
                              <a16:creationId xmlns:a16="http://schemas.microsoft.com/office/drawing/2014/main" id="{07713837-944E-4AC3-9E67-545EDCBB6B30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>
                          <a:extLs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97244" y="1719192"/>
                          <a:ext cx="266700" cy="2667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1203" name="Group 1202">
                      <a:extLst>
                        <a:ext uri="{FF2B5EF4-FFF2-40B4-BE49-F238E27FC236}">
                          <a16:creationId xmlns:a16="http://schemas.microsoft.com/office/drawing/2014/main" id="{DA7EA5C6-F93D-4905-A770-60FF16EC652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8" y="1612062"/>
                      <a:ext cx="267126" cy="267126"/>
                      <a:chOff x="3634610" y="3550625"/>
                      <a:chExt cx="591969" cy="591969"/>
                    </a:xfrm>
                  </p:grpSpPr>
                  <p:sp>
                    <p:nvSpPr>
                      <p:cNvPr id="1204" name="Rounded Rectangle 121">
                        <a:extLst>
                          <a:ext uri="{FF2B5EF4-FFF2-40B4-BE49-F238E27FC236}">
                            <a16:creationId xmlns:a16="http://schemas.microsoft.com/office/drawing/2014/main" id="{EADE16BA-272D-4B4D-A919-D6A8CB30949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355062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205" name="Graphic 1204">
                        <a:extLst>
                          <a:ext uri="{FF2B5EF4-FFF2-40B4-BE49-F238E27FC236}">
                            <a16:creationId xmlns:a16="http://schemas.microsoft.com/office/drawing/2014/main" id="{5B20A03F-369A-4632-AAC5-B0DB95D8C88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67737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199" name="Group 1198">
                    <a:extLst>
                      <a:ext uri="{FF2B5EF4-FFF2-40B4-BE49-F238E27FC236}">
                        <a16:creationId xmlns:a16="http://schemas.microsoft.com/office/drawing/2014/main" id="{9E048D0E-3D45-4401-B5AA-35804475E599}"/>
                      </a:ext>
                    </a:extLst>
                  </p:cNvPr>
                  <p:cNvGrpSpPr/>
                  <p:nvPr/>
                </p:nvGrpSpPr>
                <p:grpSpPr>
                  <a:xfrm>
                    <a:off x="4971947" y="1312435"/>
                    <a:ext cx="267126" cy="267126"/>
                    <a:chOff x="3634610" y="2884388"/>
                    <a:chExt cx="591969" cy="591969"/>
                  </a:xfrm>
                </p:grpSpPr>
                <p:sp>
                  <p:nvSpPr>
                    <p:cNvPr id="1200" name="Rounded Rectangle 124">
                      <a:extLst>
                        <a:ext uri="{FF2B5EF4-FFF2-40B4-BE49-F238E27FC236}">
                          <a16:creationId xmlns:a16="http://schemas.microsoft.com/office/drawing/2014/main" id="{652A617E-6476-42F3-9DFC-735C8B48CDB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88438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1201" name="Graphic 1200">
                      <a:extLst>
                        <a:ext uri="{FF2B5EF4-FFF2-40B4-BE49-F238E27FC236}">
                          <a16:creationId xmlns:a16="http://schemas.microsoft.com/office/drawing/2014/main" id="{07F65E63-1A1C-4E1B-895F-0DDE6EF217B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3034322"/>
                      <a:ext cx="342900" cy="3048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647" name="Group 646">
              <a:extLst>
                <a:ext uri="{FF2B5EF4-FFF2-40B4-BE49-F238E27FC236}">
                  <a16:creationId xmlns:a16="http://schemas.microsoft.com/office/drawing/2014/main" id="{9A86F726-47D1-4851-AE9C-2F6F49770903}"/>
                </a:ext>
              </a:extLst>
            </p:cNvPr>
            <p:cNvGrpSpPr/>
            <p:nvPr/>
          </p:nvGrpSpPr>
          <p:grpSpPr>
            <a:xfrm>
              <a:off x="6644085" y="805391"/>
              <a:ext cx="685800" cy="685800"/>
              <a:chOff x="3388326" y="2144489"/>
              <a:chExt cx="685800" cy="685800"/>
            </a:xfrm>
          </p:grpSpPr>
          <p:sp>
            <p:nvSpPr>
              <p:cNvPr id="1152" name="Oval 1151">
                <a:extLst>
                  <a:ext uri="{FF2B5EF4-FFF2-40B4-BE49-F238E27FC236}">
                    <a16:creationId xmlns:a16="http://schemas.microsoft.com/office/drawing/2014/main" id="{FBBF2592-AAF6-491C-A0A7-0568D035D5DE}"/>
                  </a:ext>
                </a:extLst>
              </p:cNvPr>
              <p:cNvSpPr/>
              <p:nvPr/>
            </p:nvSpPr>
            <p:spPr>
              <a:xfrm>
                <a:off x="3388326" y="2144489"/>
                <a:ext cx="685800" cy="6858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1153" name="Group 1152">
                <a:extLst>
                  <a:ext uri="{FF2B5EF4-FFF2-40B4-BE49-F238E27FC236}">
                    <a16:creationId xmlns:a16="http://schemas.microsoft.com/office/drawing/2014/main" id="{D075345A-AA2E-4B30-A0EB-CBF0BB025D4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98509" y="2258789"/>
                <a:ext cx="465435" cy="457200"/>
                <a:chOff x="8423228" y="2797689"/>
                <a:chExt cx="913396" cy="897240"/>
              </a:xfrm>
            </p:grpSpPr>
            <p:grpSp>
              <p:nvGrpSpPr>
                <p:cNvPr id="1154" name="Group 1153">
                  <a:extLst>
                    <a:ext uri="{FF2B5EF4-FFF2-40B4-BE49-F238E27FC236}">
                      <a16:creationId xmlns:a16="http://schemas.microsoft.com/office/drawing/2014/main" id="{BF390FB8-308E-47C5-A5FF-39B52EE7AC2D}"/>
                    </a:ext>
                  </a:extLst>
                </p:cNvPr>
                <p:cNvGrpSpPr/>
                <p:nvPr/>
              </p:nvGrpSpPr>
              <p:grpSpPr>
                <a:xfrm>
                  <a:off x="8423228" y="2797689"/>
                  <a:ext cx="252730" cy="897240"/>
                  <a:chOff x="9495861" y="4364862"/>
                  <a:chExt cx="375284" cy="1270326"/>
                </a:xfrm>
              </p:grpSpPr>
              <p:sp>
                <p:nvSpPr>
                  <p:cNvPr id="1180" name="Rounded Rectangle 101">
                    <a:extLst>
                      <a:ext uri="{FF2B5EF4-FFF2-40B4-BE49-F238E27FC236}">
                        <a16:creationId xmlns:a16="http://schemas.microsoft.com/office/drawing/2014/main" id="{C665928E-5791-4039-AD20-8F8097F940A5}"/>
                      </a:ext>
                    </a:extLst>
                  </p:cNvPr>
                  <p:cNvSpPr/>
                  <p:nvPr/>
                </p:nvSpPr>
                <p:spPr>
                  <a:xfrm>
                    <a:off x="9495861" y="4364862"/>
                    <a:ext cx="375284" cy="1270326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00AFD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1181" name="Group 1180">
                    <a:extLst>
                      <a:ext uri="{FF2B5EF4-FFF2-40B4-BE49-F238E27FC236}">
                        <a16:creationId xmlns:a16="http://schemas.microsoft.com/office/drawing/2014/main" id="{26706FF0-2D1B-4ED3-B3EE-61A8C42D6AB8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715835"/>
                    <a:ext cx="267406" cy="267406"/>
                    <a:chOff x="1292976" y="2314975"/>
                    <a:chExt cx="591969" cy="591969"/>
                  </a:xfrm>
                </p:grpSpPr>
                <p:sp>
                  <p:nvSpPr>
                    <p:cNvPr id="1191" name="Rounded Rectangle 112">
                      <a:extLst>
                        <a:ext uri="{FF2B5EF4-FFF2-40B4-BE49-F238E27FC236}">
                          <a16:creationId xmlns:a16="http://schemas.microsoft.com/office/drawing/2014/main" id="{A706D0DF-1BB0-4D01-9653-FBB2308D4E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6" y="2314975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1192" name="Graphic 1191">
                      <a:extLst>
                        <a:ext uri="{FF2B5EF4-FFF2-40B4-BE49-F238E27FC236}">
                          <a16:creationId xmlns:a16="http://schemas.microsoft.com/office/drawing/2014/main" id="{4B7A3011-883A-4A83-A7E1-7A13F8368D4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36560" y="2458559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182" name="Group 1181">
                    <a:extLst>
                      <a:ext uri="{FF2B5EF4-FFF2-40B4-BE49-F238E27FC236}">
                        <a16:creationId xmlns:a16="http://schemas.microsoft.com/office/drawing/2014/main" id="{D03B71D7-FDFE-4F74-860A-2D2FC153F746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415929"/>
                    <a:ext cx="267406" cy="267406"/>
                    <a:chOff x="1299518" y="1652608"/>
                    <a:chExt cx="591969" cy="591969"/>
                  </a:xfrm>
                </p:grpSpPr>
                <p:sp>
                  <p:nvSpPr>
                    <p:cNvPr id="1189" name="Rounded Rectangle 110">
                      <a:extLst>
                        <a:ext uri="{FF2B5EF4-FFF2-40B4-BE49-F238E27FC236}">
                          <a16:creationId xmlns:a16="http://schemas.microsoft.com/office/drawing/2014/main" id="{DAD24A14-920B-4293-8091-F92BC4E97A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518" y="165260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1190" name="Graphic 1189">
                      <a:extLst>
                        <a:ext uri="{FF2B5EF4-FFF2-40B4-BE49-F238E27FC236}">
                          <a16:creationId xmlns:a16="http://schemas.microsoft.com/office/drawing/2014/main" id="{BB970437-D2E2-46A7-B66F-0BD274B55EA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61599" y="1719992"/>
                      <a:ext cx="2286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183" name="Group 1182">
                    <a:extLst>
                      <a:ext uri="{FF2B5EF4-FFF2-40B4-BE49-F238E27FC236}">
                        <a16:creationId xmlns:a16="http://schemas.microsoft.com/office/drawing/2014/main" id="{170BF379-2CF1-4185-AFA6-A42D9E22D1D3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015740"/>
                    <a:ext cx="267406" cy="267406"/>
                    <a:chOff x="1292975" y="2979664"/>
                    <a:chExt cx="591969" cy="591969"/>
                  </a:xfrm>
                </p:grpSpPr>
                <p:sp>
                  <p:nvSpPr>
                    <p:cNvPr id="1187" name="Rounded Rectangle 108">
                      <a:extLst>
                        <a:ext uri="{FF2B5EF4-FFF2-40B4-BE49-F238E27FC236}">
                          <a16:creationId xmlns:a16="http://schemas.microsoft.com/office/drawing/2014/main" id="{52F0BFDC-0C81-49D2-996F-B934B7A38C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2979664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1188" name="Graphic 1187">
                      <a:extLst>
                        <a:ext uri="{FF2B5EF4-FFF2-40B4-BE49-F238E27FC236}">
                          <a16:creationId xmlns:a16="http://schemas.microsoft.com/office/drawing/2014/main" id="{44C6676A-CD74-4572-9798-AD470C2AA10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2909" y="3116898"/>
                      <a:ext cx="292100" cy="3175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184" name="Group 1183">
                    <a:extLst>
                      <a:ext uri="{FF2B5EF4-FFF2-40B4-BE49-F238E27FC236}">
                        <a16:creationId xmlns:a16="http://schemas.microsoft.com/office/drawing/2014/main" id="{5C8DFED4-26F4-4620-804C-460F3066B64D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315646"/>
                    <a:ext cx="267406" cy="267406"/>
                    <a:chOff x="1292975" y="3644353"/>
                    <a:chExt cx="591969" cy="591969"/>
                  </a:xfrm>
                </p:grpSpPr>
                <p:sp>
                  <p:nvSpPr>
                    <p:cNvPr id="1185" name="Rounded Rectangle 106">
                      <a:extLst>
                        <a:ext uri="{FF2B5EF4-FFF2-40B4-BE49-F238E27FC236}">
                          <a16:creationId xmlns:a16="http://schemas.microsoft.com/office/drawing/2014/main" id="{FAF772E1-2293-4F23-A593-2A799BD290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364435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1186" name="Graphic 1185">
                      <a:extLst>
                        <a:ext uri="{FF2B5EF4-FFF2-40B4-BE49-F238E27FC236}">
                          <a16:creationId xmlns:a16="http://schemas.microsoft.com/office/drawing/2014/main" id="{4CF7047F-EB13-4B4C-AC3E-25FE487004E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06409" y="3756187"/>
                      <a:ext cx="165100" cy="3683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1155" name="Group 1154">
                  <a:extLst>
                    <a:ext uri="{FF2B5EF4-FFF2-40B4-BE49-F238E27FC236}">
                      <a16:creationId xmlns:a16="http://schemas.microsoft.com/office/drawing/2014/main" id="{A23BFF0D-1154-43A5-9E9A-D4DCFD450DBD}"/>
                    </a:ext>
                  </a:extLst>
                </p:cNvPr>
                <p:cNvGrpSpPr/>
                <p:nvPr/>
              </p:nvGrpSpPr>
              <p:grpSpPr>
                <a:xfrm>
                  <a:off x="9083894" y="2797689"/>
                  <a:ext cx="252730" cy="473366"/>
                  <a:chOff x="5880438" y="1443510"/>
                  <a:chExt cx="830783" cy="1483652"/>
                </a:xfrm>
              </p:grpSpPr>
              <p:sp>
                <p:nvSpPr>
                  <p:cNvPr id="1173" name="Rounded Rectangle 84">
                    <a:extLst>
                      <a:ext uri="{FF2B5EF4-FFF2-40B4-BE49-F238E27FC236}">
                        <a16:creationId xmlns:a16="http://schemas.microsoft.com/office/drawing/2014/main" id="{33DFD031-C90A-4C1F-8A5E-D6292C019985}"/>
                      </a:ext>
                    </a:extLst>
                  </p:cNvPr>
                  <p:cNvSpPr/>
                  <p:nvPr/>
                </p:nvSpPr>
                <p:spPr>
                  <a:xfrm>
                    <a:off x="5880438" y="1443510"/>
                    <a:ext cx="830783" cy="1483652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E877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1174" name="Group 1173">
                    <a:extLst>
                      <a:ext uri="{FF2B5EF4-FFF2-40B4-BE49-F238E27FC236}">
                        <a16:creationId xmlns:a16="http://schemas.microsoft.com/office/drawing/2014/main" id="{6D5FF77C-4DB0-4CFB-AF7E-A5A65250C548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2220473"/>
                    <a:ext cx="591969" cy="591969"/>
                    <a:chOff x="5999846" y="2220473"/>
                    <a:chExt cx="591969" cy="591969"/>
                  </a:xfrm>
                </p:grpSpPr>
                <p:sp>
                  <p:nvSpPr>
                    <p:cNvPr id="1178" name="Rounded Rectangle 89">
                      <a:extLst>
                        <a:ext uri="{FF2B5EF4-FFF2-40B4-BE49-F238E27FC236}">
                          <a16:creationId xmlns:a16="http://schemas.microsoft.com/office/drawing/2014/main" id="{82BCA72B-8AA6-45C2-8AFE-47231BA5442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1179" name="Graphic 1178">
                      <a:extLst>
                        <a:ext uri="{FF2B5EF4-FFF2-40B4-BE49-F238E27FC236}">
                          <a16:creationId xmlns:a16="http://schemas.microsoft.com/office/drawing/2014/main" id="{375C4922-6192-4D28-9811-5CBE6B4047D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7230" y="2368652"/>
                      <a:ext cx="457200" cy="2921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175" name="Group 1174">
                    <a:extLst>
                      <a:ext uri="{FF2B5EF4-FFF2-40B4-BE49-F238E27FC236}">
                        <a16:creationId xmlns:a16="http://schemas.microsoft.com/office/drawing/2014/main" id="{638F0CFE-E719-4D54-9568-B6CAC0955EA9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1556558"/>
                    <a:ext cx="591969" cy="591969"/>
                    <a:chOff x="5999846" y="1556558"/>
                    <a:chExt cx="591969" cy="591969"/>
                  </a:xfrm>
                </p:grpSpPr>
                <p:sp>
                  <p:nvSpPr>
                    <p:cNvPr id="1176" name="Rounded Rectangle 87">
                      <a:extLst>
                        <a:ext uri="{FF2B5EF4-FFF2-40B4-BE49-F238E27FC236}">
                          <a16:creationId xmlns:a16="http://schemas.microsoft.com/office/drawing/2014/main" id="{D98A8D48-18B4-4D3C-8930-9C2E20B2CE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1177" name="Graphic 1176">
                      <a:extLst>
                        <a:ext uri="{FF2B5EF4-FFF2-40B4-BE49-F238E27FC236}">
                          <a16:creationId xmlns:a16="http://schemas.microsoft.com/office/drawing/2014/main" id="{DDCA0AA8-366A-4786-92DA-8D951D00F66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9780" y="1689071"/>
                      <a:ext cx="292100" cy="3429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1156" name="Group 1155">
                  <a:extLst>
                    <a:ext uri="{FF2B5EF4-FFF2-40B4-BE49-F238E27FC236}">
                      <a16:creationId xmlns:a16="http://schemas.microsoft.com/office/drawing/2014/main" id="{F1757758-245C-4841-B2B6-D8D615748CE2}"/>
                    </a:ext>
                  </a:extLst>
                </p:cNvPr>
                <p:cNvGrpSpPr/>
                <p:nvPr/>
              </p:nvGrpSpPr>
              <p:grpSpPr>
                <a:xfrm>
                  <a:off x="8753561" y="2797689"/>
                  <a:ext cx="252730" cy="897240"/>
                  <a:chOff x="4920876" y="661277"/>
                  <a:chExt cx="375284" cy="1270326"/>
                </a:xfrm>
              </p:grpSpPr>
              <p:grpSp>
                <p:nvGrpSpPr>
                  <p:cNvPr id="1157" name="Group 1156">
                    <a:extLst>
                      <a:ext uri="{FF2B5EF4-FFF2-40B4-BE49-F238E27FC236}">
                        <a16:creationId xmlns:a16="http://schemas.microsoft.com/office/drawing/2014/main" id="{AD22F716-5ADE-4F07-BCA8-011F37CF61DF}"/>
                      </a:ext>
                    </a:extLst>
                  </p:cNvPr>
                  <p:cNvGrpSpPr/>
                  <p:nvPr/>
                </p:nvGrpSpPr>
                <p:grpSpPr>
                  <a:xfrm>
                    <a:off x="4920876" y="661277"/>
                    <a:ext cx="375284" cy="1270326"/>
                    <a:chOff x="4920876" y="661277"/>
                    <a:chExt cx="375284" cy="1270326"/>
                  </a:xfrm>
                </p:grpSpPr>
                <p:grpSp>
                  <p:nvGrpSpPr>
                    <p:cNvPr id="1161" name="Group 1160">
                      <a:extLst>
                        <a:ext uri="{FF2B5EF4-FFF2-40B4-BE49-F238E27FC236}">
                          <a16:creationId xmlns:a16="http://schemas.microsoft.com/office/drawing/2014/main" id="{C42237F5-7B36-4813-A261-621E98C65B9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3521552" y="1443509"/>
                      <a:chExt cx="830783" cy="2812180"/>
                    </a:xfrm>
                  </p:grpSpPr>
                  <p:sp>
                    <p:nvSpPr>
                      <p:cNvPr id="1165" name="Rounded Rectangle 91">
                        <a:extLst>
                          <a:ext uri="{FF2B5EF4-FFF2-40B4-BE49-F238E27FC236}">
                            <a16:creationId xmlns:a16="http://schemas.microsoft.com/office/drawing/2014/main" id="{D000B71F-DA89-4157-AB76-707E0C6B9C4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1552" y="1443509"/>
                        <a:ext cx="830783" cy="2812180"/>
                      </a:xfrm>
                      <a:prstGeom prst="roundRect">
                        <a:avLst>
                          <a:gd name="adj" fmla="val 27970"/>
                        </a:avLst>
                      </a:prstGeom>
                      <a:solidFill>
                        <a:srgbClr val="78BE2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166" name="Graphic 1165">
                        <a:extLst>
                          <a:ext uri="{FF2B5EF4-FFF2-40B4-BE49-F238E27FC236}">
                            <a16:creationId xmlns:a16="http://schemas.microsoft.com/office/drawing/2014/main" id="{D47A1FD8-A7EB-4701-88A9-B65D140F6D8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78194" y="3043536"/>
                        <a:ext cx="317500" cy="2793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1167" name="Group 1166">
                        <a:extLst>
                          <a:ext uri="{FF2B5EF4-FFF2-40B4-BE49-F238E27FC236}">
                            <a16:creationId xmlns:a16="http://schemas.microsoft.com/office/drawing/2014/main" id="{15932869-1C5F-4EE1-BFDC-C6DD6C3FD15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2220473"/>
                        <a:ext cx="591969" cy="591969"/>
                        <a:chOff x="3634610" y="2220473"/>
                        <a:chExt cx="591969" cy="591969"/>
                      </a:xfrm>
                    </p:grpSpPr>
                    <p:sp>
                      <p:nvSpPr>
                        <p:cNvPr id="1171" name="Rounded Rectangle 97">
                          <a:extLst>
                            <a:ext uri="{FF2B5EF4-FFF2-40B4-BE49-F238E27FC236}">
                              <a16:creationId xmlns:a16="http://schemas.microsoft.com/office/drawing/2014/main" id="{FFDD6D82-A2A0-4BC0-914A-586F19B3259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2220473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1172" name="Graphic 1171">
                          <a:extLst>
                            <a:ext uri="{FF2B5EF4-FFF2-40B4-BE49-F238E27FC236}">
                              <a16:creationId xmlns:a16="http://schemas.microsoft.com/office/drawing/2014/main" id="{964461DF-0E4A-4C85-B3A0-BDBF3CD66FE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>
                          <a:extLst>
                            <a:ext uri="{96DAC541-7B7A-43D3-8B79-37D633B846F1}">
                              <asvg:svgBlip xmlns:asvg="http://schemas.microsoft.com/office/drawing/2016/SVG/main" r:embed="rId18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2364057"/>
                          <a:ext cx="355600" cy="3048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1168" name="Group 1167">
                        <a:extLst>
                          <a:ext uri="{FF2B5EF4-FFF2-40B4-BE49-F238E27FC236}">
                            <a16:creationId xmlns:a16="http://schemas.microsoft.com/office/drawing/2014/main" id="{6E416EAC-6F06-48A5-A950-28AAC606032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1556558"/>
                        <a:ext cx="591969" cy="591969"/>
                        <a:chOff x="3634610" y="1556558"/>
                        <a:chExt cx="591969" cy="591969"/>
                      </a:xfrm>
                    </p:grpSpPr>
                    <p:sp>
                      <p:nvSpPr>
                        <p:cNvPr id="1169" name="Rounded Rectangle 95">
                          <a:extLst>
                            <a:ext uri="{FF2B5EF4-FFF2-40B4-BE49-F238E27FC236}">
                              <a16:creationId xmlns:a16="http://schemas.microsoft.com/office/drawing/2014/main" id="{DA6082F6-7701-4B08-9B1A-B282B094075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1556558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1170" name="Graphic 1169">
                          <a:extLst>
                            <a:ext uri="{FF2B5EF4-FFF2-40B4-BE49-F238E27FC236}">
                              <a16:creationId xmlns:a16="http://schemas.microsoft.com/office/drawing/2014/main" id="{2D2914E8-3043-46F3-81F8-A3E1CD52E751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>
                          <a:extLs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97244" y="1719192"/>
                          <a:ext cx="266700" cy="2667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1162" name="Group 1161">
                      <a:extLst>
                        <a:ext uri="{FF2B5EF4-FFF2-40B4-BE49-F238E27FC236}">
                          <a16:creationId xmlns:a16="http://schemas.microsoft.com/office/drawing/2014/main" id="{B23C6505-5D65-46A9-A2E9-E4ACB3E22B4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8" y="1612062"/>
                      <a:ext cx="267126" cy="267126"/>
                      <a:chOff x="3634610" y="3550625"/>
                      <a:chExt cx="591969" cy="591969"/>
                    </a:xfrm>
                  </p:grpSpPr>
                  <p:sp>
                    <p:nvSpPr>
                      <p:cNvPr id="1163" name="Rounded Rectangle 121">
                        <a:extLst>
                          <a:ext uri="{FF2B5EF4-FFF2-40B4-BE49-F238E27FC236}">
                            <a16:creationId xmlns:a16="http://schemas.microsoft.com/office/drawing/2014/main" id="{7DA3C76B-8E03-4FF7-A0FC-C96578F9A63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355062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164" name="Graphic 1163">
                        <a:extLst>
                          <a:ext uri="{FF2B5EF4-FFF2-40B4-BE49-F238E27FC236}">
                            <a16:creationId xmlns:a16="http://schemas.microsoft.com/office/drawing/2014/main" id="{BC00B07A-AC4F-46ED-A843-3C924F889D3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67737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158" name="Group 1157">
                    <a:extLst>
                      <a:ext uri="{FF2B5EF4-FFF2-40B4-BE49-F238E27FC236}">
                        <a16:creationId xmlns:a16="http://schemas.microsoft.com/office/drawing/2014/main" id="{56010CC4-6F0F-46A1-BEAE-FDD4B1EE5258}"/>
                      </a:ext>
                    </a:extLst>
                  </p:cNvPr>
                  <p:cNvGrpSpPr/>
                  <p:nvPr/>
                </p:nvGrpSpPr>
                <p:grpSpPr>
                  <a:xfrm>
                    <a:off x="4971947" y="1312435"/>
                    <a:ext cx="267126" cy="267126"/>
                    <a:chOff x="3634610" y="2884388"/>
                    <a:chExt cx="591969" cy="591969"/>
                  </a:xfrm>
                </p:grpSpPr>
                <p:sp>
                  <p:nvSpPr>
                    <p:cNvPr id="1159" name="Rounded Rectangle 124">
                      <a:extLst>
                        <a:ext uri="{FF2B5EF4-FFF2-40B4-BE49-F238E27FC236}">
                          <a16:creationId xmlns:a16="http://schemas.microsoft.com/office/drawing/2014/main" id="{D0ABD477-8CA0-49C4-B6DA-3D1BBB968D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88438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1160" name="Graphic 1159">
                      <a:extLst>
                        <a:ext uri="{FF2B5EF4-FFF2-40B4-BE49-F238E27FC236}">
                          <a16:creationId xmlns:a16="http://schemas.microsoft.com/office/drawing/2014/main" id="{4615AA70-8CFD-49C9-86D2-68CA8FB18E2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3034322"/>
                      <a:ext cx="342900" cy="3048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648" name="Group 647">
              <a:extLst>
                <a:ext uri="{FF2B5EF4-FFF2-40B4-BE49-F238E27FC236}">
                  <a16:creationId xmlns:a16="http://schemas.microsoft.com/office/drawing/2014/main" id="{DD768167-06A7-46FF-9158-B8D54EF69124}"/>
                </a:ext>
              </a:extLst>
            </p:cNvPr>
            <p:cNvGrpSpPr/>
            <p:nvPr/>
          </p:nvGrpSpPr>
          <p:grpSpPr>
            <a:xfrm>
              <a:off x="6688886" y="5425691"/>
              <a:ext cx="685800" cy="685800"/>
              <a:chOff x="3388326" y="2144489"/>
              <a:chExt cx="685800" cy="685800"/>
            </a:xfrm>
          </p:grpSpPr>
          <p:sp>
            <p:nvSpPr>
              <p:cNvPr id="1111" name="Oval 1110">
                <a:extLst>
                  <a:ext uri="{FF2B5EF4-FFF2-40B4-BE49-F238E27FC236}">
                    <a16:creationId xmlns:a16="http://schemas.microsoft.com/office/drawing/2014/main" id="{EF8AE28E-B56D-4452-8499-634538CEFB52}"/>
                  </a:ext>
                </a:extLst>
              </p:cNvPr>
              <p:cNvSpPr/>
              <p:nvPr/>
            </p:nvSpPr>
            <p:spPr>
              <a:xfrm>
                <a:off x="3388326" y="2144489"/>
                <a:ext cx="685800" cy="6858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1112" name="Group 1111">
                <a:extLst>
                  <a:ext uri="{FF2B5EF4-FFF2-40B4-BE49-F238E27FC236}">
                    <a16:creationId xmlns:a16="http://schemas.microsoft.com/office/drawing/2014/main" id="{F65BE37F-0EE2-4A84-AAF8-6B22CA288BA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98509" y="2258789"/>
                <a:ext cx="465435" cy="457200"/>
                <a:chOff x="8423228" y="2797689"/>
                <a:chExt cx="913396" cy="897240"/>
              </a:xfrm>
            </p:grpSpPr>
            <p:grpSp>
              <p:nvGrpSpPr>
                <p:cNvPr id="1113" name="Group 1112">
                  <a:extLst>
                    <a:ext uri="{FF2B5EF4-FFF2-40B4-BE49-F238E27FC236}">
                      <a16:creationId xmlns:a16="http://schemas.microsoft.com/office/drawing/2014/main" id="{07C22869-B530-42B6-BCF0-251528355164}"/>
                    </a:ext>
                  </a:extLst>
                </p:cNvPr>
                <p:cNvGrpSpPr/>
                <p:nvPr/>
              </p:nvGrpSpPr>
              <p:grpSpPr>
                <a:xfrm>
                  <a:off x="8423228" y="2797689"/>
                  <a:ext cx="252730" cy="897240"/>
                  <a:chOff x="9495861" y="4364862"/>
                  <a:chExt cx="375284" cy="1270326"/>
                </a:xfrm>
              </p:grpSpPr>
              <p:sp>
                <p:nvSpPr>
                  <p:cNvPr id="1139" name="Rounded Rectangle 101">
                    <a:extLst>
                      <a:ext uri="{FF2B5EF4-FFF2-40B4-BE49-F238E27FC236}">
                        <a16:creationId xmlns:a16="http://schemas.microsoft.com/office/drawing/2014/main" id="{44615E3B-1B4B-44D5-9A25-5849320F521A}"/>
                      </a:ext>
                    </a:extLst>
                  </p:cNvPr>
                  <p:cNvSpPr/>
                  <p:nvPr/>
                </p:nvSpPr>
                <p:spPr>
                  <a:xfrm>
                    <a:off x="9495861" y="4364862"/>
                    <a:ext cx="375284" cy="1270326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00AFD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1140" name="Group 1139">
                    <a:extLst>
                      <a:ext uri="{FF2B5EF4-FFF2-40B4-BE49-F238E27FC236}">
                        <a16:creationId xmlns:a16="http://schemas.microsoft.com/office/drawing/2014/main" id="{E55ABC16-89AD-41AC-AAB7-8312C4824C3C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715835"/>
                    <a:ext cx="267406" cy="267406"/>
                    <a:chOff x="1292976" y="2314975"/>
                    <a:chExt cx="591969" cy="591969"/>
                  </a:xfrm>
                </p:grpSpPr>
                <p:sp>
                  <p:nvSpPr>
                    <p:cNvPr id="1150" name="Rounded Rectangle 112">
                      <a:extLst>
                        <a:ext uri="{FF2B5EF4-FFF2-40B4-BE49-F238E27FC236}">
                          <a16:creationId xmlns:a16="http://schemas.microsoft.com/office/drawing/2014/main" id="{0C4E4331-A390-45D0-85E8-9DF0820A4AB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6" y="2314975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1151" name="Graphic 1150">
                      <a:extLst>
                        <a:ext uri="{FF2B5EF4-FFF2-40B4-BE49-F238E27FC236}">
                          <a16:creationId xmlns:a16="http://schemas.microsoft.com/office/drawing/2014/main" id="{6BA90468-B35B-41E2-BCD5-2894C7E8E5C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36560" y="2458559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141" name="Group 1140">
                    <a:extLst>
                      <a:ext uri="{FF2B5EF4-FFF2-40B4-BE49-F238E27FC236}">
                        <a16:creationId xmlns:a16="http://schemas.microsoft.com/office/drawing/2014/main" id="{4AA471DD-410B-46BD-86F6-693A19C0177E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415929"/>
                    <a:ext cx="267406" cy="267406"/>
                    <a:chOff x="1299518" y="1652608"/>
                    <a:chExt cx="591969" cy="591969"/>
                  </a:xfrm>
                </p:grpSpPr>
                <p:sp>
                  <p:nvSpPr>
                    <p:cNvPr id="1148" name="Rounded Rectangle 110">
                      <a:extLst>
                        <a:ext uri="{FF2B5EF4-FFF2-40B4-BE49-F238E27FC236}">
                          <a16:creationId xmlns:a16="http://schemas.microsoft.com/office/drawing/2014/main" id="{619DA121-B9D0-4AD1-B306-C482E389BB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518" y="165260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1149" name="Graphic 1148">
                      <a:extLst>
                        <a:ext uri="{FF2B5EF4-FFF2-40B4-BE49-F238E27FC236}">
                          <a16:creationId xmlns:a16="http://schemas.microsoft.com/office/drawing/2014/main" id="{441DEDCC-BD8A-4B66-8C02-ECDFFD7F03E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61599" y="1719992"/>
                      <a:ext cx="2286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142" name="Group 1141">
                    <a:extLst>
                      <a:ext uri="{FF2B5EF4-FFF2-40B4-BE49-F238E27FC236}">
                        <a16:creationId xmlns:a16="http://schemas.microsoft.com/office/drawing/2014/main" id="{CD59C4DD-F8B5-4D77-B2FF-9FB6470D71D3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015740"/>
                    <a:ext cx="267406" cy="267406"/>
                    <a:chOff x="1292975" y="2979664"/>
                    <a:chExt cx="591969" cy="591969"/>
                  </a:xfrm>
                </p:grpSpPr>
                <p:sp>
                  <p:nvSpPr>
                    <p:cNvPr id="1146" name="Rounded Rectangle 108">
                      <a:extLst>
                        <a:ext uri="{FF2B5EF4-FFF2-40B4-BE49-F238E27FC236}">
                          <a16:creationId xmlns:a16="http://schemas.microsoft.com/office/drawing/2014/main" id="{531C27E9-24D7-4927-AD87-34C1B20007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2979664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1147" name="Graphic 1146">
                      <a:extLst>
                        <a:ext uri="{FF2B5EF4-FFF2-40B4-BE49-F238E27FC236}">
                          <a16:creationId xmlns:a16="http://schemas.microsoft.com/office/drawing/2014/main" id="{63D1A90C-045A-4829-B0C0-C1CBAC04D88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2909" y="3116898"/>
                      <a:ext cx="292100" cy="3175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143" name="Group 1142">
                    <a:extLst>
                      <a:ext uri="{FF2B5EF4-FFF2-40B4-BE49-F238E27FC236}">
                        <a16:creationId xmlns:a16="http://schemas.microsoft.com/office/drawing/2014/main" id="{7100DEAF-9447-4F0B-A228-0A41411DF960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315646"/>
                    <a:ext cx="267406" cy="267406"/>
                    <a:chOff x="1292975" y="3644353"/>
                    <a:chExt cx="591969" cy="591969"/>
                  </a:xfrm>
                </p:grpSpPr>
                <p:sp>
                  <p:nvSpPr>
                    <p:cNvPr id="1144" name="Rounded Rectangle 106">
                      <a:extLst>
                        <a:ext uri="{FF2B5EF4-FFF2-40B4-BE49-F238E27FC236}">
                          <a16:creationId xmlns:a16="http://schemas.microsoft.com/office/drawing/2014/main" id="{4B484CD5-0D7B-49BE-8377-CA5A9DCCE8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364435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1145" name="Graphic 1144">
                      <a:extLst>
                        <a:ext uri="{FF2B5EF4-FFF2-40B4-BE49-F238E27FC236}">
                          <a16:creationId xmlns:a16="http://schemas.microsoft.com/office/drawing/2014/main" id="{9F89F779-12E7-4C06-8380-DA94EF0CD82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06409" y="3756187"/>
                      <a:ext cx="165100" cy="3683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1114" name="Group 1113">
                  <a:extLst>
                    <a:ext uri="{FF2B5EF4-FFF2-40B4-BE49-F238E27FC236}">
                      <a16:creationId xmlns:a16="http://schemas.microsoft.com/office/drawing/2014/main" id="{9E359362-77A6-4C46-9659-C2219CAA0B3E}"/>
                    </a:ext>
                  </a:extLst>
                </p:cNvPr>
                <p:cNvGrpSpPr/>
                <p:nvPr/>
              </p:nvGrpSpPr>
              <p:grpSpPr>
                <a:xfrm>
                  <a:off x="9083894" y="2797689"/>
                  <a:ext cx="252730" cy="473366"/>
                  <a:chOff x="5880438" y="1443510"/>
                  <a:chExt cx="830783" cy="1483652"/>
                </a:xfrm>
              </p:grpSpPr>
              <p:sp>
                <p:nvSpPr>
                  <p:cNvPr id="1132" name="Rounded Rectangle 84">
                    <a:extLst>
                      <a:ext uri="{FF2B5EF4-FFF2-40B4-BE49-F238E27FC236}">
                        <a16:creationId xmlns:a16="http://schemas.microsoft.com/office/drawing/2014/main" id="{334B0A69-0884-4564-A5FB-28D40C8813DA}"/>
                      </a:ext>
                    </a:extLst>
                  </p:cNvPr>
                  <p:cNvSpPr/>
                  <p:nvPr/>
                </p:nvSpPr>
                <p:spPr>
                  <a:xfrm>
                    <a:off x="5880438" y="1443510"/>
                    <a:ext cx="830783" cy="1483652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E877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1133" name="Group 1132">
                    <a:extLst>
                      <a:ext uri="{FF2B5EF4-FFF2-40B4-BE49-F238E27FC236}">
                        <a16:creationId xmlns:a16="http://schemas.microsoft.com/office/drawing/2014/main" id="{6A828C5D-D0A4-45D6-8E0A-D9F86C29E6AB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2220473"/>
                    <a:ext cx="591969" cy="591969"/>
                    <a:chOff x="5999846" y="2220473"/>
                    <a:chExt cx="591969" cy="591969"/>
                  </a:xfrm>
                </p:grpSpPr>
                <p:sp>
                  <p:nvSpPr>
                    <p:cNvPr id="1137" name="Rounded Rectangle 89">
                      <a:extLst>
                        <a:ext uri="{FF2B5EF4-FFF2-40B4-BE49-F238E27FC236}">
                          <a16:creationId xmlns:a16="http://schemas.microsoft.com/office/drawing/2014/main" id="{764EA21E-CEA8-416A-91DA-7E2E5F51F1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1138" name="Graphic 1137">
                      <a:extLst>
                        <a:ext uri="{FF2B5EF4-FFF2-40B4-BE49-F238E27FC236}">
                          <a16:creationId xmlns:a16="http://schemas.microsoft.com/office/drawing/2014/main" id="{D37FF3EE-B02C-480E-A179-93643E7DC2E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7230" y="2368652"/>
                      <a:ext cx="457200" cy="2921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134" name="Group 1133">
                    <a:extLst>
                      <a:ext uri="{FF2B5EF4-FFF2-40B4-BE49-F238E27FC236}">
                        <a16:creationId xmlns:a16="http://schemas.microsoft.com/office/drawing/2014/main" id="{A0D4007A-07B5-443D-B2C4-F646B4A34F7C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1556558"/>
                    <a:ext cx="591969" cy="591969"/>
                    <a:chOff x="5999846" y="1556558"/>
                    <a:chExt cx="591969" cy="591969"/>
                  </a:xfrm>
                </p:grpSpPr>
                <p:sp>
                  <p:nvSpPr>
                    <p:cNvPr id="1135" name="Rounded Rectangle 87">
                      <a:extLst>
                        <a:ext uri="{FF2B5EF4-FFF2-40B4-BE49-F238E27FC236}">
                          <a16:creationId xmlns:a16="http://schemas.microsoft.com/office/drawing/2014/main" id="{6C7A3472-386E-4967-8783-133814746E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1136" name="Graphic 1135">
                      <a:extLst>
                        <a:ext uri="{FF2B5EF4-FFF2-40B4-BE49-F238E27FC236}">
                          <a16:creationId xmlns:a16="http://schemas.microsoft.com/office/drawing/2014/main" id="{A3DD16C2-DA42-428E-BB2F-B2FC39DEC71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9780" y="1689071"/>
                      <a:ext cx="292100" cy="3429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1115" name="Group 1114">
                  <a:extLst>
                    <a:ext uri="{FF2B5EF4-FFF2-40B4-BE49-F238E27FC236}">
                      <a16:creationId xmlns:a16="http://schemas.microsoft.com/office/drawing/2014/main" id="{8CE70D66-3A7C-4AF2-8A18-1660617D6136}"/>
                    </a:ext>
                  </a:extLst>
                </p:cNvPr>
                <p:cNvGrpSpPr/>
                <p:nvPr/>
              </p:nvGrpSpPr>
              <p:grpSpPr>
                <a:xfrm>
                  <a:off x="8753561" y="2797689"/>
                  <a:ext cx="252730" cy="897240"/>
                  <a:chOff x="4920876" y="661277"/>
                  <a:chExt cx="375284" cy="1270326"/>
                </a:xfrm>
              </p:grpSpPr>
              <p:grpSp>
                <p:nvGrpSpPr>
                  <p:cNvPr id="1116" name="Group 1115">
                    <a:extLst>
                      <a:ext uri="{FF2B5EF4-FFF2-40B4-BE49-F238E27FC236}">
                        <a16:creationId xmlns:a16="http://schemas.microsoft.com/office/drawing/2014/main" id="{FBC9D261-9D14-481B-8C39-8747E5EB45CA}"/>
                      </a:ext>
                    </a:extLst>
                  </p:cNvPr>
                  <p:cNvGrpSpPr/>
                  <p:nvPr/>
                </p:nvGrpSpPr>
                <p:grpSpPr>
                  <a:xfrm>
                    <a:off x="4920876" y="661277"/>
                    <a:ext cx="375284" cy="1270326"/>
                    <a:chOff x="4920876" y="661277"/>
                    <a:chExt cx="375284" cy="1270326"/>
                  </a:xfrm>
                </p:grpSpPr>
                <p:grpSp>
                  <p:nvGrpSpPr>
                    <p:cNvPr id="1120" name="Group 1119">
                      <a:extLst>
                        <a:ext uri="{FF2B5EF4-FFF2-40B4-BE49-F238E27FC236}">
                          <a16:creationId xmlns:a16="http://schemas.microsoft.com/office/drawing/2014/main" id="{A23D5C70-DFB8-45E3-9710-87AC2F5C3DC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3521552" y="1443509"/>
                      <a:chExt cx="830783" cy="2812180"/>
                    </a:xfrm>
                  </p:grpSpPr>
                  <p:sp>
                    <p:nvSpPr>
                      <p:cNvPr id="1124" name="Rounded Rectangle 91">
                        <a:extLst>
                          <a:ext uri="{FF2B5EF4-FFF2-40B4-BE49-F238E27FC236}">
                            <a16:creationId xmlns:a16="http://schemas.microsoft.com/office/drawing/2014/main" id="{B8FBD16E-2785-4F95-BB58-9D5AA61922E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1552" y="1443509"/>
                        <a:ext cx="830783" cy="2812180"/>
                      </a:xfrm>
                      <a:prstGeom prst="roundRect">
                        <a:avLst>
                          <a:gd name="adj" fmla="val 27970"/>
                        </a:avLst>
                      </a:prstGeom>
                      <a:solidFill>
                        <a:srgbClr val="78BE2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125" name="Graphic 1124">
                        <a:extLst>
                          <a:ext uri="{FF2B5EF4-FFF2-40B4-BE49-F238E27FC236}">
                            <a16:creationId xmlns:a16="http://schemas.microsoft.com/office/drawing/2014/main" id="{5AACA53F-CD6B-445B-A71D-0468C1EA8BD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78194" y="3043536"/>
                        <a:ext cx="317500" cy="2793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1126" name="Group 1125">
                        <a:extLst>
                          <a:ext uri="{FF2B5EF4-FFF2-40B4-BE49-F238E27FC236}">
                            <a16:creationId xmlns:a16="http://schemas.microsoft.com/office/drawing/2014/main" id="{68D12B81-92BC-426D-91DC-753C3F8CF51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2220473"/>
                        <a:ext cx="591969" cy="591969"/>
                        <a:chOff x="3634610" y="2220473"/>
                        <a:chExt cx="591969" cy="591969"/>
                      </a:xfrm>
                    </p:grpSpPr>
                    <p:sp>
                      <p:nvSpPr>
                        <p:cNvPr id="1130" name="Rounded Rectangle 97">
                          <a:extLst>
                            <a:ext uri="{FF2B5EF4-FFF2-40B4-BE49-F238E27FC236}">
                              <a16:creationId xmlns:a16="http://schemas.microsoft.com/office/drawing/2014/main" id="{CAB397CD-5F3C-40B2-89C2-8B9224816A9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2220473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1131" name="Graphic 1130">
                          <a:extLst>
                            <a:ext uri="{FF2B5EF4-FFF2-40B4-BE49-F238E27FC236}">
                              <a16:creationId xmlns:a16="http://schemas.microsoft.com/office/drawing/2014/main" id="{5E7F357B-3C6F-43AE-8CB1-80D3654EB97C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>
                          <a:extLst>
                            <a:ext uri="{96DAC541-7B7A-43D3-8B79-37D633B846F1}">
                              <asvg:svgBlip xmlns:asvg="http://schemas.microsoft.com/office/drawing/2016/SVG/main" r:embed="rId18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2364057"/>
                          <a:ext cx="355600" cy="3048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1127" name="Group 1126">
                        <a:extLst>
                          <a:ext uri="{FF2B5EF4-FFF2-40B4-BE49-F238E27FC236}">
                            <a16:creationId xmlns:a16="http://schemas.microsoft.com/office/drawing/2014/main" id="{1A641833-E76E-4EDA-AB32-7AB4BB10238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1556558"/>
                        <a:ext cx="591969" cy="591969"/>
                        <a:chOff x="3634610" y="1556558"/>
                        <a:chExt cx="591969" cy="591969"/>
                      </a:xfrm>
                    </p:grpSpPr>
                    <p:sp>
                      <p:nvSpPr>
                        <p:cNvPr id="1128" name="Rounded Rectangle 95">
                          <a:extLst>
                            <a:ext uri="{FF2B5EF4-FFF2-40B4-BE49-F238E27FC236}">
                              <a16:creationId xmlns:a16="http://schemas.microsoft.com/office/drawing/2014/main" id="{AE028B40-5D33-4A4B-9234-9D0EF7B1E50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1556558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1129" name="Graphic 1128">
                          <a:extLst>
                            <a:ext uri="{FF2B5EF4-FFF2-40B4-BE49-F238E27FC236}">
                              <a16:creationId xmlns:a16="http://schemas.microsoft.com/office/drawing/2014/main" id="{301A8B97-B139-408C-B21A-92A9BBCA934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>
                          <a:extLs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97244" y="1719192"/>
                          <a:ext cx="266700" cy="2667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1121" name="Group 1120">
                      <a:extLst>
                        <a:ext uri="{FF2B5EF4-FFF2-40B4-BE49-F238E27FC236}">
                          <a16:creationId xmlns:a16="http://schemas.microsoft.com/office/drawing/2014/main" id="{F84C1192-220B-4EAF-9764-DCBB714515A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8" y="1612062"/>
                      <a:ext cx="267126" cy="267126"/>
                      <a:chOff x="3634610" y="3550625"/>
                      <a:chExt cx="591969" cy="591969"/>
                    </a:xfrm>
                  </p:grpSpPr>
                  <p:sp>
                    <p:nvSpPr>
                      <p:cNvPr id="1122" name="Rounded Rectangle 121">
                        <a:extLst>
                          <a:ext uri="{FF2B5EF4-FFF2-40B4-BE49-F238E27FC236}">
                            <a16:creationId xmlns:a16="http://schemas.microsoft.com/office/drawing/2014/main" id="{B60DD453-31EE-4C63-A442-0E48EF2FFAB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355062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123" name="Graphic 1122">
                        <a:extLst>
                          <a:ext uri="{FF2B5EF4-FFF2-40B4-BE49-F238E27FC236}">
                            <a16:creationId xmlns:a16="http://schemas.microsoft.com/office/drawing/2014/main" id="{8A77E0C6-32F4-453D-BA91-6746BE8150D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67737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117" name="Group 1116">
                    <a:extLst>
                      <a:ext uri="{FF2B5EF4-FFF2-40B4-BE49-F238E27FC236}">
                        <a16:creationId xmlns:a16="http://schemas.microsoft.com/office/drawing/2014/main" id="{D80350E0-B116-4C87-ACF9-073531E217FF}"/>
                      </a:ext>
                    </a:extLst>
                  </p:cNvPr>
                  <p:cNvGrpSpPr/>
                  <p:nvPr/>
                </p:nvGrpSpPr>
                <p:grpSpPr>
                  <a:xfrm>
                    <a:off x="4971947" y="1312435"/>
                    <a:ext cx="267126" cy="267126"/>
                    <a:chOff x="3634610" y="2884388"/>
                    <a:chExt cx="591969" cy="591969"/>
                  </a:xfrm>
                </p:grpSpPr>
                <p:sp>
                  <p:nvSpPr>
                    <p:cNvPr id="1118" name="Rounded Rectangle 124">
                      <a:extLst>
                        <a:ext uri="{FF2B5EF4-FFF2-40B4-BE49-F238E27FC236}">
                          <a16:creationId xmlns:a16="http://schemas.microsoft.com/office/drawing/2014/main" id="{9E3A843C-B2AD-45C6-8ECD-B0F1D514F1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88438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1119" name="Graphic 1118">
                      <a:extLst>
                        <a:ext uri="{FF2B5EF4-FFF2-40B4-BE49-F238E27FC236}">
                          <a16:creationId xmlns:a16="http://schemas.microsoft.com/office/drawing/2014/main" id="{F74CD5A8-3027-45D7-B4A6-EDF94EE6F8B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3034322"/>
                      <a:ext cx="342900" cy="3048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649" name="Group 648">
              <a:extLst>
                <a:ext uri="{FF2B5EF4-FFF2-40B4-BE49-F238E27FC236}">
                  <a16:creationId xmlns:a16="http://schemas.microsoft.com/office/drawing/2014/main" id="{2BC6FDE9-180C-4C09-991B-8C0BF5D4C616}"/>
                </a:ext>
              </a:extLst>
            </p:cNvPr>
            <p:cNvGrpSpPr/>
            <p:nvPr/>
          </p:nvGrpSpPr>
          <p:grpSpPr>
            <a:xfrm>
              <a:off x="7979415" y="2138689"/>
              <a:ext cx="685800" cy="685800"/>
              <a:chOff x="3388326" y="2144489"/>
              <a:chExt cx="685800" cy="685800"/>
            </a:xfrm>
          </p:grpSpPr>
          <p:sp>
            <p:nvSpPr>
              <p:cNvPr id="1070" name="Oval 1069">
                <a:extLst>
                  <a:ext uri="{FF2B5EF4-FFF2-40B4-BE49-F238E27FC236}">
                    <a16:creationId xmlns:a16="http://schemas.microsoft.com/office/drawing/2014/main" id="{FBEA7FF8-8D4A-4380-AFD6-D76713B70762}"/>
                  </a:ext>
                </a:extLst>
              </p:cNvPr>
              <p:cNvSpPr/>
              <p:nvPr/>
            </p:nvSpPr>
            <p:spPr>
              <a:xfrm>
                <a:off x="3388326" y="2144489"/>
                <a:ext cx="685800" cy="6858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1071" name="Group 1070">
                <a:extLst>
                  <a:ext uri="{FF2B5EF4-FFF2-40B4-BE49-F238E27FC236}">
                    <a16:creationId xmlns:a16="http://schemas.microsoft.com/office/drawing/2014/main" id="{D0119221-5C62-4CF9-86D3-BA959C938E5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98509" y="2258789"/>
                <a:ext cx="465435" cy="457200"/>
                <a:chOff x="8423228" y="2797689"/>
                <a:chExt cx="913396" cy="897240"/>
              </a:xfrm>
            </p:grpSpPr>
            <p:grpSp>
              <p:nvGrpSpPr>
                <p:cNvPr id="1072" name="Group 1071">
                  <a:extLst>
                    <a:ext uri="{FF2B5EF4-FFF2-40B4-BE49-F238E27FC236}">
                      <a16:creationId xmlns:a16="http://schemas.microsoft.com/office/drawing/2014/main" id="{57FBCB9D-E1E7-4EBC-BC59-F75FF16E2B5B}"/>
                    </a:ext>
                  </a:extLst>
                </p:cNvPr>
                <p:cNvGrpSpPr/>
                <p:nvPr/>
              </p:nvGrpSpPr>
              <p:grpSpPr>
                <a:xfrm>
                  <a:off x="8423228" y="2797689"/>
                  <a:ext cx="252730" cy="897240"/>
                  <a:chOff x="9495861" y="4364862"/>
                  <a:chExt cx="375284" cy="1270326"/>
                </a:xfrm>
              </p:grpSpPr>
              <p:sp>
                <p:nvSpPr>
                  <p:cNvPr id="1098" name="Rounded Rectangle 101">
                    <a:extLst>
                      <a:ext uri="{FF2B5EF4-FFF2-40B4-BE49-F238E27FC236}">
                        <a16:creationId xmlns:a16="http://schemas.microsoft.com/office/drawing/2014/main" id="{1092CF78-A394-4CD0-B2CE-ED4473744D4C}"/>
                      </a:ext>
                    </a:extLst>
                  </p:cNvPr>
                  <p:cNvSpPr/>
                  <p:nvPr/>
                </p:nvSpPr>
                <p:spPr>
                  <a:xfrm>
                    <a:off x="9495861" y="4364862"/>
                    <a:ext cx="375284" cy="1270326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00AFD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1099" name="Group 1098">
                    <a:extLst>
                      <a:ext uri="{FF2B5EF4-FFF2-40B4-BE49-F238E27FC236}">
                        <a16:creationId xmlns:a16="http://schemas.microsoft.com/office/drawing/2014/main" id="{FEFFA4D0-3CCE-4716-9080-BF9FD5E0D99B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715835"/>
                    <a:ext cx="267406" cy="267406"/>
                    <a:chOff x="1292976" y="2314975"/>
                    <a:chExt cx="591969" cy="591969"/>
                  </a:xfrm>
                </p:grpSpPr>
                <p:sp>
                  <p:nvSpPr>
                    <p:cNvPr id="1109" name="Rounded Rectangle 112">
                      <a:extLst>
                        <a:ext uri="{FF2B5EF4-FFF2-40B4-BE49-F238E27FC236}">
                          <a16:creationId xmlns:a16="http://schemas.microsoft.com/office/drawing/2014/main" id="{AB8E95F0-AB1B-41CD-BCB2-8DEF2D0431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6" y="2314975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1110" name="Graphic 1109">
                      <a:extLst>
                        <a:ext uri="{FF2B5EF4-FFF2-40B4-BE49-F238E27FC236}">
                          <a16:creationId xmlns:a16="http://schemas.microsoft.com/office/drawing/2014/main" id="{F033B3F5-E567-4738-A8C7-67E6E9CFBBD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36560" y="2458559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100" name="Group 1099">
                    <a:extLst>
                      <a:ext uri="{FF2B5EF4-FFF2-40B4-BE49-F238E27FC236}">
                        <a16:creationId xmlns:a16="http://schemas.microsoft.com/office/drawing/2014/main" id="{34E2B8E5-DE90-4FBA-A046-27EEC3331F07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415929"/>
                    <a:ext cx="267406" cy="267406"/>
                    <a:chOff x="1299518" y="1652608"/>
                    <a:chExt cx="591969" cy="591969"/>
                  </a:xfrm>
                </p:grpSpPr>
                <p:sp>
                  <p:nvSpPr>
                    <p:cNvPr id="1107" name="Rounded Rectangle 110">
                      <a:extLst>
                        <a:ext uri="{FF2B5EF4-FFF2-40B4-BE49-F238E27FC236}">
                          <a16:creationId xmlns:a16="http://schemas.microsoft.com/office/drawing/2014/main" id="{1E9F8386-EF5F-4D77-B8D3-BD1869651E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518" y="165260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1108" name="Graphic 1107">
                      <a:extLst>
                        <a:ext uri="{FF2B5EF4-FFF2-40B4-BE49-F238E27FC236}">
                          <a16:creationId xmlns:a16="http://schemas.microsoft.com/office/drawing/2014/main" id="{C31EF22E-951A-4124-94A6-30EF2513353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61599" y="1719992"/>
                      <a:ext cx="2286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101" name="Group 1100">
                    <a:extLst>
                      <a:ext uri="{FF2B5EF4-FFF2-40B4-BE49-F238E27FC236}">
                        <a16:creationId xmlns:a16="http://schemas.microsoft.com/office/drawing/2014/main" id="{D742CFEC-1E0F-434A-971E-61401BD0F211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015740"/>
                    <a:ext cx="267406" cy="267406"/>
                    <a:chOff x="1292975" y="2979664"/>
                    <a:chExt cx="591969" cy="591969"/>
                  </a:xfrm>
                </p:grpSpPr>
                <p:sp>
                  <p:nvSpPr>
                    <p:cNvPr id="1105" name="Rounded Rectangle 108">
                      <a:extLst>
                        <a:ext uri="{FF2B5EF4-FFF2-40B4-BE49-F238E27FC236}">
                          <a16:creationId xmlns:a16="http://schemas.microsoft.com/office/drawing/2014/main" id="{630A76A8-4474-46BF-89A7-6E794DC886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2979664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1106" name="Graphic 1105">
                      <a:extLst>
                        <a:ext uri="{FF2B5EF4-FFF2-40B4-BE49-F238E27FC236}">
                          <a16:creationId xmlns:a16="http://schemas.microsoft.com/office/drawing/2014/main" id="{BEEA4094-AD22-4C96-8BB4-43052E22C0F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2909" y="3116898"/>
                      <a:ext cx="292100" cy="3175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102" name="Group 1101">
                    <a:extLst>
                      <a:ext uri="{FF2B5EF4-FFF2-40B4-BE49-F238E27FC236}">
                        <a16:creationId xmlns:a16="http://schemas.microsoft.com/office/drawing/2014/main" id="{CCB8F463-2F41-4A01-A95F-2CE7AD719A49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315646"/>
                    <a:ext cx="267406" cy="267406"/>
                    <a:chOff x="1292975" y="3644353"/>
                    <a:chExt cx="591969" cy="591969"/>
                  </a:xfrm>
                </p:grpSpPr>
                <p:sp>
                  <p:nvSpPr>
                    <p:cNvPr id="1103" name="Rounded Rectangle 106">
                      <a:extLst>
                        <a:ext uri="{FF2B5EF4-FFF2-40B4-BE49-F238E27FC236}">
                          <a16:creationId xmlns:a16="http://schemas.microsoft.com/office/drawing/2014/main" id="{5FA11078-EA33-4627-8686-9626F4317C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364435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1104" name="Graphic 1103">
                      <a:extLst>
                        <a:ext uri="{FF2B5EF4-FFF2-40B4-BE49-F238E27FC236}">
                          <a16:creationId xmlns:a16="http://schemas.microsoft.com/office/drawing/2014/main" id="{C7DA7E2A-1B56-4C33-BDFB-6C58EBED0A6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06409" y="3756187"/>
                      <a:ext cx="165100" cy="3683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1073" name="Group 1072">
                  <a:extLst>
                    <a:ext uri="{FF2B5EF4-FFF2-40B4-BE49-F238E27FC236}">
                      <a16:creationId xmlns:a16="http://schemas.microsoft.com/office/drawing/2014/main" id="{A022544D-038F-4B78-B1E1-093508CA410A}"/>
                    </a:ext>
                  </a:extLst>
                </p:cNvPr>
                <p:cNvGrpSpPr/>
                <p:nvPr/>
              </p:nvGrpSpPr>
              <p:grpSpPr>
                <a:xfrm>
                  <a:off x="9083894" y="2797689"/>
                  <a:ext cx="252730" cy="473366"/>
                  <a:chOff x="5880438" y="1443510"/>
                  <a:chExt cx="830783" cy="1483652"/>
                </a:xfrm>
              </p:grpSpPr>
              <p:sp>
                <p:nvSpPr>
                  <p:cNvPr id="1091" name="Rounded Rectangle 84">
                    <a:extLst>
                      <a:ext uri="{FF2B5EF4-FFF2-40B4-BE49-F238E27FC236}">
                        <a16:creationId xmlns:a16="http://schemas.microsoft.com/office/drawing/2014/main" id="{3DD72F29-F95B-48A5-A174-DE0E2E54FEA4}"/>
                      </a:ext>
                    </a:extLst>
                  </p:cNvPr>
                  <p:cNvSpPr/>
                  <p:nvPr/>
                </p:nvSpPr>
                <p:spPr>
                  <a:xfrm>
                    <a:off x="5880438" y="1443510"/>
                    <a:ext cx="830783" cy="1483652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E877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1092" name="Group 1091">
                    <a:extLst>
                      <a:ext uri="{FF2B5EF4-FFF2-40B4-BE49-F238E27FC236}">
                        <a16:creationId xmlns:a16="http://schemas.microsoft.com/office/drawing/2014/main" id="{FB27F8B5-5539-4E23-B34B-E1A4DED512F5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2220473"/>
                    <a:ext cx="591969" cy="591969"/>
                    <a:chOff x="5999846" y="2220473"/>
                    <a:chExt cx="591969" cy="591969"/>
                  </a:xfrm>
                </p:grpSpPr>
                <p:sp>
                  <p:nvSpPr>
                    <p:cNvPr id="1096" name="Rounded Rectangle 89">
                      <a:extLst>
                        <a:ext uri="{FF2B5EF4-FFF2-40B4-BE49-F238E27FC236}">
                          <a16:creationId xmlns:a16="http://schemas.microsoft.com/office/drawing/2014/main" id="{B893D30E-A3EA-4B2E-8A56-5832E48EE0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1097" name="Graphic 1096">
                      <a:extLst>
                        <a:ext uri="{FF2B5EF4-FFF2-40B4-BE49-F238E27FC236}">
                          <a16:creationId xmlns:a16="http://schemas.microsoft.com/office/drawing/2014/main" id="{4F488B32-7507-4EAE-BBBE-8C2215D8E0F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7230" y="2368652"/>
                      <a:ext cx="457200" cy="2921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093" name="Group 1092">
                    <a:extLst>
                      <a:ext uri="{FF2B5EF4-FFF2-40B4-BE49-F238E27FC236}">
                        <a16:creationId xmlns:a16="http://schemas.microsoft.com/office/drawing/2014/main" id="{6DCD835C-3584-48C9-A1B1-A53F0DB24401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1556558"/>
                    <a:ext cx="591969" cy="591969"/>
                    <a:chOff x="5999846" y="1556558"/>
                    <a:chExt cx="591969" cy="591969"/>
                  </a:xfrm>
                </p:grpSpPr>
                <p:sp>
                  <p:nvSpPr>
                    <p:cNvPr id="1094" name="Rounded Rectangle 87">
                      <a:extLst>
                        <a:ext uri="{FF2B5EF4-FFF2-40B4-BE49-F238E27FC236}">
                          <a16:creationId xmlns:a16="http://schemas.microsoft.com/office/drawing/2014/main" id="{DFA59916-FB91-4EF3-B805-7E25D61CE5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1095" name="Graphic 1094">
                      <a:extLst>
                        <a:ext uri="{FF2B5EF4-FFF2-40B4-BE49-F238E27FC236}">
                          <a16:creationId xmlns:a16="http://schemas.microsoft.com/office/drawing/2014/main" id="{5D01A890-C2FB-42AA-BD1A-744F81D91A1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9780" y="1689071"/>
                      <a:ext cx="292100" cy="3429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1074" name="Group 1073">
                  <a:extLst>
                    <a:ext uri="{FF2B5EF4-FFF2-40B4-BE49-F238E27FC236}">
                      <a16:creationId xmlns:a16="http://schemas.microsoft.com/office/drawing/2014/main" id="{CA47A526-EDC5-45E2-901A-DC4441F3B030}"/>
                    </a:ext>
                  </a:extLst>
                </p:cNvPr>
                <p:cNvGrpSpPr/>
                <p:nvPr/>
              </p:nvGrpSpPr>
              <p:grpSpPr>
                <a:xfrm>
                  <a:off x="8753561" y="2797689"/>
                  <a:ext cx="252730" cy="897240"/>
                  <a:chOff x="4920876" y="661277"/>
                  <a:chExt cx="375284" cy="1270326"/>
                </a:xfrm>
              </p:grpSpPr>
              <p:grpSp>
                <p:nvGrpSpPr>
                  <p:cNvPr id="1075" name="Group 1074">
                    <a:extLst>
                      <a:ext uri="{FF2B5EF4-FFF2-40B4-BE49-F238E27FC236}">
                        <a16:creationId xmlns:a16="http://schemas.microsoft.com/office/drawing/2014/main" id="{A6D5E5F7-9F92-49D4-8DC0-ACE41C75D5E8}"/>
                      </a:ext>
                    </a:extLst>
                  </p:cNvPr>
                  <p:cNvGrpSpPr/>
                  <p:nvPr/>
                </p:nvGrpSpPr>
                <p:grpSpPr>
                  <a:xfrm>
                    <a:off x="4920876" y="661277"/>
                    <a:ext cx="375284" cy="1270326"/>
                    <a:chOff x="4920876" y="661277"/>
                    <a:chExt cx="375284" cy="1270326"/>
                  </a:xfrm>
                </p:grpSpPr>
                <p:grpSp>
                  <p:nvGrpSpPr>
                    <p:cNvPr id="1079" name="Group 1078">
                      <a:extLst>
                        <a:ext uri="{FF2B5EF4-FFF2-40B4-BE49-F238E27FC236}">
                          <a16:creationId xmlns:a16="http://schemas.microsoft.com/office/drawing/2014/main" id="{51F95BE7-B865-402D-A342-ECE2A464A9F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3521552" y="1443509"/>
                      <a:chExt cx="830783" cy="2812180"/>
                    </a:xfrm>
                  </p:grpSpPr>
                  <p:sp>
                    <p:nvSpPr>
                      <p:cNvPr id="1083" name="Rounded Rectangle 91">
                        <a:extLst>
                          <a:ext uri="{FF2B5EF4-FFF2-40B4-BE49-F238E27FC236}">
                            <a16:creationId xmlns:a16="http://schemas.microsoft.com/office/drawing/2014/main" id="{D42F5656-B20D-433F-ADC7-EBC8F137FF1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1552" y="1443509"/>
                        <a:ext cx="830783" cy="2812180"/>
                      </a:xfrm>
                      <a:prstGeom prst="roundRect">
                        <a:avLst>
                          <a:gd name="adj" fmla="val 27970"/>
                        </a:avLst>
                      </a:prstGeom>
                      <a:solidFill>
                        <a:srgbClr val="78BE2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084" name="Graphic 1083">
                        <a:extLst>
                          <a:ext uri="{FF2B5EF4-FFF2-40B4-BE49-F238E27FC236}">
                            <a16:creationId xmlns:a16="http://schemas.microsoft.com/office/drawing/2014/main" id="{762F2CF7-933D-4192-AE61-78D7583D5A3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78194" y="3043536"/>
                        <a:ext cx="317500" cy="2793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1085" name="Group 1084">
                        <a:extLst>
                          <a:ext uri="{FF2B5EF4-FFF2-40B4-BE49-F238E27FC236}">
                            <a16:creationId xmlns:a16="http://schemas.microsoft.com/office/drawing/2014/main" id="{F9033C6F-D6CA-4E89-89C7-3BE592D3A69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2220473"/>
                        <a:ext cx="591969" cy="591969"/>
                        <a:chOff x="3634610" y="2220473"/>
                        <a:chExt cx="591969" cy="591969"/>
                      </a:xfrm>
                    </p:grpSpPr>
                    <p:sp>
                      <p:nvSpPr>
                        <p:cNvPr id="1089" name="Rounded Rectangle 97">
                          <a:extLst>
                            <a:ext uri="{FF2B5EF4-FFF2-40B4-BE49-F238E27FC236}">
                              <a16:creationId xmlns:a16="http://schemas.microsoft.com/office/drawing/2014/main" id="{E024DCA7-D596-42B9-91CE-A27F8A26C56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2220473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1090" name="Graphic 1089">
                          <a:extLst>
                            <a:ext uri="{FF2B5EF4-FFF2-40B4-BE49-F238E27FC236}">
                              <a16:creationId xmlns:a16="http://schemas.microsoft.com/office/drawing/2014/main" id="{CE02B06C-33C7-4B51-8EE3-2F1981C6B8DD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>
                          <a:extLst>
                            <a:ext uri="{96DAC541-7B7A-43D3-8B79-37D633B846F1}">
                              <asvg:svgBlip xmlns:asvg="http://schemas.microsoft.com/office/drawing/2016/SVG/main" r:embed="rId18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2364057"/>
                          <a:ext cx="355600" cy="3048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1086" name="Group 1085">
                        <a:extLst>
                          <a:ext uri="{FF2B5EF4-FFF2-40B4-BE49-F238E27FC236}">
                            <a16:creationId xmlns:a16="http://schemas.microsoft.com/office/drawing/2014/main" id="{815C5E80-6F6E-49F6-A5EC-E07268EEF5F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1556558"/>
                        <a:ext cx="591969" cy="591969"/>
                        <a:chOff x="3634610" y="1556558"/>
                        <a:chExt cx="591969" cy="591969"/>
                      </a:xfrm>
                    </p:grpSpPr>
                    <p:sp>
                      <p:nvSpPr>
                        <p:cNvPr id="1087" name="Rounded Rectangle 95">
                          <a:extLst>
                            <a:ext uri="{FF2B5EF4-FFF2-40B4-BE49-F238E27FC236}">
                              <a16:creationId xmlns:a16="http://schemas.microsoft.com/office/drawing/2014/main" id="{C2464336-C1BD-46A1-A378-B00B0FDB773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1556558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1088" name="Graphic 1087">
                          <a:extLst>
                            <a:ext uri="{FF2B5EF4-FFF2-40B4-BE49-F238E27FC236}">
                              <a16:creationId xmlns:a16="http://schemas.microsoft.com/office/drawing/2014/main" id="{B2B9D9B3-792B-4ADC-B4AE-67A6F8E7DF99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>
                          <a:extLs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97244" y="1719192"/>
                          <a:ext cx="266700" cy="2667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1080" name="Group 1079">
                      <a:extLst>
                        <a:ext uri="{FF2B5EF4-FFF2-40B4-BE49-F238E27FC236}">
                          <a16:creationId xmlns:a16="http://schemas.microsoft.com/office/drawing/2014/main" id="{0BC7315B-4C20-49F4-86DF-2C6E3A19CCD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8" y="1612062"/>
                      <a:ext cx="267126" cy="267126"/>
                      <a:chOff x="3634610" y="3550625"/>
                      <a:chExt cx="591969" cy="591969"/>
                    </a:xfrm>
                  </p:grpSpPr>
                  <p:sp>
                    <p:nvSpPr>
                      <p:cNvPr id="1081" name="Rounded Rectangle 121">
                        <a:extLst>
                          <a:ext uri="{FF2B5EF4-FFF2-40B4-BE49-F238E27FC236}">
                            <a16:creationId xmlns:a16="http://schemas.microsoft.com/office/drawing/2014/main" id="{F5EC375B-419D-4BB6-AD04-879D7DCE078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355062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082" name="Graphic 1081">
                        <a:extLst>
                          <a:ext uri="{FF2B5EF4-FFF2-40B4-BE49-F238E27FC236}">
                            <a16:creationId xmlns:a16="http://schemas.microsoft.com/office/drawing/2014/main" id="{CA6D4F5F-E51B-4CD5-9E37-4003436A883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67737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076" name="Group 1075">
                    <a:extLst>
                      <a:ext uri="{FF2B5EF4-FFF2-40B4-BE49-F238E27FC236}">
                        <a16:creationId xmlns:a16="http://schemas.microsoft.com/office/drawing/2014/main" id="{56F53FCE-35AE-4032-9072-8F8D3FCF4227}"/>
                      </a:ext>
                    </a:extLst>
                  </p:cNvPr>
                  <p:cNvGrpSpPr/>
                  <p:nvPr/>
                </p:nvGrpSpPr>
                <p:grpSpPr>
                  <a:xfrm>
                    <a:off x="4971947" y="1312435"/>
                    <a:ext cx="267126" cy="267126"/>
                    <a:chOff x="3634610" y="2884388"/>
                    <a:chExt cx="591969" cy="591969"/>
                  </a:xfrm>
                </p:grpSpPr>
                <p:sp>
                  <p:nvSpPr>
                    <p:cNvPr id="1077" name="Rounded Rectangle 124">
                      <a:extLst>
                        <a:ext uri="{FF2B5EF4-FFF2-40B4-BE49-F238E27FC236}">
                          <a16:creationId xmlns:a16="http://schemas.microsoft.com/office/drawing/2014/main" id="{B9B7ED06-4458-448F-BB3B-6B5DEADCC9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88438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1078" name="Graphic 1077">
                      <a:extLst>
                        <a:ext uri="{FF2B5EF4-FFF2-40B4-BE49-F238E27FC236}">
                          <a16:creationId xmlns:a16="http://schemas.microsoft.com/office/drawing/2014/main" id="{B920D9D9-E913-483F-8345-AE8D813569F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3034322"/>
                      <a:ext cx="342900" cy="3048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650" name="Group 649">
              <a:extLst>
                <a:ext uri="{FF2B5EF4-FFF2-40B4-BE49-F238E27FC236}">
                  <a16:creationId xmlns:a16="http://schemas.microsoft.com/office/drawing/2014/main" id="{10CA7C08-0D46-40FA-8D4E-74318EB60B26}"/>
                </a:ext>
              </a:extLst>
            </p:cNvPr>
            <p:cNvGrpSpPr/>
            <p:nvPr/>
          </p:nvGrpSpPr>
          <p:grpSpPr>
            <a:xfrm>
              <a:off x="7468377" y="1332548"/>
              <a:ext cx="685800" cy="685800"/>
              <a:chOff x="3388326" y="2144489"/>
              <a:chExt cx="685800" cy="685800"/>
            </a:xfrm>
          </p:grpSpPr>
          <p:sp>
            <p:nvSpPr>
              <p:cNvPr id="1029" name="Oval 1028">
                <a:extLst>
                  <a:ext uri="{FF2B5EF4-FFF2-40B4-BE49-F238E27FC236}">
                    <a16:creationId xmlns:a16="http://schemas.microsoft.com/office/drawing/2014/main" id="{6FD24C32-3594-4F32-9AD5-D5262C82E4A3}"/>
                  </a:ext>
                </a:extLst>
              </p:cNvPr>
              <p:cNvSpPr/>
              <p:nvPr/>
            </p:nvSpPr>
            <p:spPr>
              <a:xfrm>
                <a:off x="3388326" y="2144489"/>
                <a:ext cx="685800" cy="6858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1030" name="Group 1029">
                <a:extLst>
                  <a:ext uri="{FF2B5EF4-FFF2-40B4-BE49-F238E27FC236}">
                    <a16:creationId xmlns:a16="http://schemas.microsoft.com/office/drawing/2014/main" id="{56D19669-5005-4D89-964B-99A1BA9D074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98509" y="2258789"/>
                <a:ext cx="465435" cy="457200"/>
                <a:chOff x="8423228" y="2797689"/>
                <a:chExt cx="913396" cy="897240"/>
              </a:xfrm>
            </p:grpSpPr>
            <p:grpSp>
              <p:nvGrpSpPr>
                <p:cNvPr id="1031" name="Group 1030">
                  <a:extLst>
                    <a:ext uri="{FF2B5EF4-FFF2-40B4-BE49-F238E27FC236}">
                      <a16:creationId xmlns:a16="http://schemas.microsoft.com/office/drawing/2014/main" id="{CB312678-C634-4C84-857C-000C8CA5A5A5}"/>
                    </a:ext>
                  </a:extLst>
                </p:cNvPr>
                <p:cNvGrpSpPr/>
                <p:nvPr/>
              </p:nvGrpSpPr>
              <p:grpSpPr>
                <a:xfrm>
                  <a:off x="8423228" y="2797689"/>
                  <a:ext cx="252730" cy="897240"/>
                  <a:chOff x="9495861" y="4364862"/>
                  <a:chExt cx="375284" cy="1270326"/>
                </a:xfrm>
              </p:grpSpPr>
              <p:sp>
                <p:nvSpPr>
                  <p:cNvPr id="1057" name="Rounded Rectangle 101">
                    <a:extLst>
                      <a:ext uri="{FF2B5EF4-FFF2-40B4-BE49-F238E27FC236}">
                        <a16:creationId xmlns:a16="http://schemas.microsoft.com/office/drawing/2014/main" id="{015BA556-007D-4312-9D3D-23F828F32883}"/>
                      </a:ext>
                    </a:extLst>
                  </p:cNvPr>
                  <p:cNvSpPr/>
                  <p:nvPr/>
                </p:nvSpPr>
                <p:spPr>
                  <a:xfrm>
                    <a:off x="9495861" y="4364862"/>
                    <a:ext cx="375284" cy="1270326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00AFD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1058" name="Group 1057">
                    <a:extLst>
                      <a:ext uri="{FF2B5EF4-FFF2-40B4-BE49-F238E27FC236}">
                        <a16:creationId xmlns:a16="http://schemas.microsoft.com/office/drawing/2014/main" id="{533470B6-F813-4883-A8C1-716D0B17360D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715835"/>
                    <a:ext cx="267406" cy="267406"/>
                    <a:chOff x="1292976" y="2314975"/>
                    <a:chExt cx="591969" cy="591969"/>
                  </a:xfrm>
                </p:grpSpPr>
                <p:sp>
                  <p:nvSpPr>
                    <p:cNvPr id="1068" name="Rounded Rectangle 112">
                      <a:extLst>
                        <a:ext uri="{FF2B5EF4-FFF2-40B4-BE49-F238E27FC236}">
                          <a16:creationId xmlns:a16="http://schemas.microsoft.com/office/drawing/2014/main" id="{AC633845-C94F-40D5-B92A-8C02897B75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6" y="2314975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1069" name="Graphic 1068">
                      <a:extLst>
                        <a:ext uri="{FF2B5EF4-FFF2-40B4-BE49-F238E27FC236}">
                          <a16:creationId xmlns:a16="http://schemas.microsoft.com/office/drawing/2014/main" id="{2678B8A4-2560-4F78-9976-6BF71D1D466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36560" y="2458559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059" name="Group 1058">
                    <a:extLst>
                      <a:ext uri="{FF2B5EF4-FFF2-40B4-BE49-F238E27FC236}">
                        <a16:creationId xmlns:a16="http://schemas.microsoft.com/office/drawing/2014/main" id="{1A549EFF-05BF-4552-B33D-4596F6E50F34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415929"/>
                    <a:ext cx="267406" cy="267406"/>
                    <a:chOff x="1299518" y="1652608"/>
                    <a:chExt cx="591969" cy="591969"/>
                  </a:xfrm>
                </p:grpSpPr>
                <p:sp>
                  <p:nvSpPr>
                    <p:cNvPr id="1066" name="Rounded Rectangle 110">
                      <a:extLst>
                        <a:ext uri="{FF2B5EF4-FFF2-40B4-BE49-F238E27FC236}">
                          <a16:creationId xmlns:a16="http://schemas.microsoft.com/office/drawing/2014/main" id="{B7406DD4-DC7D-47FB-8095-1B1604C7EC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518" y="165260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1067" name="Graphic 1066">
                      <a:extLst>
                        <a:ext uri="{FF2B5EF4-FFF2-40B4-BE49-F238E27FC236}">
                          <a16:creationId xmlns:a16="http://schemas.microsoft.com/office/drawing/2014/main" id="{6F1254B3-6664-42AC-A430-85776FF5639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61599" y="1719992"/>
                      <a:ext cx="2286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060" name="Group 1059">
                    <a:extLst>
                      <a:ext uri="{FF2B5EF4-FFF2-40B4-BE49-F238E27FC236}">
                        <a16:creationId xmlns:a16="http://schemas.microsoft.com/office/drawing/2014/main" id="{D83D837E-F9B9-4C8F-BC8E-B3CD1FB569E8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015740"/>
                    <a:ext cx="267406" cy="267406"/>
                    <a:chOff x="1292975" y="2979664"/>
                    <a:chExt cx="591969" cy="591969"/>
                  </a:xfrm>
                </p:grpSpPr>
                <p:sp>
                  <p:nvSpPr>
                    <p:cNvPr id="1064" name="Rounded Rectangle 108">
                      <a:extLst>
                        <a:ext uri="{FF2B5EF4-FFF2-40B4-BE49-F238E27FC236}">
                          <a16:creationId xmlns:a16="http://schemas.microsoft.com/office/drawing/2014/main" id="{B3B70D66-9A9B-4E25-BFB2-EEDD6249DC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2979664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1065" name="Graphic 1064">
                      <a:extLst>
                        <a:ext uri="{FF2B5EF4-FFF2-40B4-BE49-F238E27FC236}">
                          <a16:creationId xmlns:a16="http://schemas.microsoft.com/office/drawing/2014/main" id="{1CFC36C4-ABCE-4316-BBB1-8264C3BB22A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2909" y="3116898"/>
                      <a:ext cx="292100" cy="3175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061" name="Group 1060">
                    <a:extLst>
                      <a:ext uri="{FF2B5EF4-FFF2-40B4-BE49-F238E27FC236}">
                        <a16:creationId xmlns:a16="http://schemas.microsoft.com/office/drawing/2014/main" id="{EFE147E4-B9EB-4B28-AF1E-AFE1377590F3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315646"/>
                    <a:ext cx="267406" cy="267406"/>
                    <a:chOff x="1292975" y="3644353"/>
                    <a:chExt cx="591969" cy="591969"/>
                  </a:xfrm>
                </p:grpSpPr>
                <p:sp>
                  <p:nvSpPr>
                    <p:cNvPr id="1062" name="Rounded Rectangle 106">
                      <a:extLst>
                        <a:ext uri="{FF2B5EF4-FFF2-40B4-BE49-F238E27FC236}">
                          <a16:creationId xmlns:a16="http://schemas.microsoft.com/office/drawing/2014/main" id="{06896F1C-B851-448A-BADF-0835B2D7FD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364435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1063" name="Graphic 1062">
                      <a:extLst>
                        <a:ext uri="{FF2B5EF4-FFF2-40B4-BE49-F238E27FC236}">
                          <a16:creationId xmlns:a16="http://schemas.microsoft.com/office/drawing/2014/main" id="{3719E8A7-B737-4064-9BDF-4A7D0B30E1D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06409" y="3756187"/>
                      <a:ext cx="165100" cy="3683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1032" name="Group 1031">
                  <a:extLst>
                    <a:ext uri="{FF2B5EF4-FFF2-40B4-BE49-F238E27FC236}">
                      <a16:creationId xmlns:a16="http://schemas.microsoft.com/office/drawing/2014/main" id="{92734B74-2F83-40B4-8B87-F5F2326C4F5E}"/>
                    </a:ext>
                  </a:extLst>
                </p:cNvPr>
                <p:cNvGrpSpPr/>
                <p:nvPr/>
              </p:nvGrpSpPr>
              <p:grpSpPr>
                <a:xfrm>
                  <a:off x="9083894" y="2797689"/>
                  <a:ext cx="252730" cy="473366"/>
                  <a:chOff x="5880438" y="1443510"/>
                  <a:chExt cx="830783" cy="1483652"/>
                </a:xfrm>
              </p:grpSpPr>
              <p:sp>
                <p:nvSpPr>
                  <p:cNvPr id="1050" name="Rounded Rectangle 84">
                    <a:extLst>
                      <a:ext uri="{FF2B5EF4-FFF2-40B4-BE49-F238E27FC236}">
                        <a16:creationId xmlns:a16="http://schemas.microsoft.com/office/drawing/2014/main" id="{70480864-F3E2-4531-A890-474695D70E8E}"/>
                      </a:ext>
                    </a:extLst>
                  </p:cNvPr>
                  <p:cNvSpPr/>
                  <p:nvPr/>
                </p:nvSpPr>
                <p:spPr>
                  <a:xfrm>
                    <a:off x="5880438" y="1443510"/>
                    <a:ext cx="830783" cy="1483652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E877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1051" name="Group 1050">
                    <a:extLst>
                      <a:ext uri="{FF2B5EF4-FFF2-40B4-BE49-F238E27FC236}">
                        <a16:creationId xmlns:a16="http://schemas.microsoft.com/office/drawing/2014/main" id="{60AB46EC-8F9C-4E02-A929-1B5F9BF29335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2220473"/>
                    <a:ext cx="591969" cy="591969"/>
                    <a:chOff x="5999846" y="2220473"/>
                    <a:chExt cx="591969" cy="591969"/>
                  </a:xfrm>
                </p:grpSpPr>
                <p:sp>
                  <p:nvSpPr>
                    <p:cNvPr id="1055" name="Rounded Rectangle 89">
                      <a:extLst>
                        <a:ext uri="{FF2B5EF4-FFF2-40B4-BE49-F238E27FC236}">
                          <a16:creationId xmlns:a16="http://schemas.microsoft.com/office/drawing/2014/main" id="{CF6BFC2E-237C-4089-8EDE-D7F344764B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1056" name="Graphic 1055">
                      <a:extLst>
                        <a:ext uri="{FF2B5EF4-FFF2-40B4-BE49-F238E27FC236}">
                          <a16:creationId xmlns:a16="http://schemas.microsoft.com/office/drawing/2014/main" id="{1E49BCBE-9A99-4BE0-87B2-B7B6187A59E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7230" y="2368652"/>
                      <a:ext cx="457200" cy="2921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052" name="Group 1051">
                    <a:extLst>
                      <a:ext uri="{FF2B5EF4-FFF2-40B4-BE49-F238E27FC236}">
                        <a16:creationId xmlns:a16="http://schemas.microsoft.com/office/drawing/2014/main" id="{C8926520-6E81-4533-8F6B-2D0A6A276431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1556558"/>
                    <a:ext cx="591969" cy="591969"/>
                    <a:chOff x="5999846" y="1556558"/>
                    <a:chExt cx="591969" cy="591969"/>
                  </a:xfrm>
                </p:grpSpPr>
                <p:sp>
                  <p:nvSpPr>
                    <p:cNvPr id="1053" name="Rounded Rectangle 87">
                      <a:extLst>
                        <a:ext uri="{FF2B5EF4-FFF2-40B4-BE49-F238E27FC236}">
                          <a16:creationId xmlns:a16="http://schemas.microsoft.com/office/drawing/2014/main" id="{C234F117-E4F3-473C-B9D1-6EB92479BB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1054" name="Graphic 1053">
                      <a:extLst>
                        <a:ext uri="{FF2B5EF4-FFF2-40B4-BE49-F238E27FC236}">
                          <a16:creationId xmlns:a16="http://schemas.microsoft.com/office/drawing/2014/main" id="{C8FC5157-3D53-451F-90D2-41061DB8468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9780" y="1689071"/>
                      <a:ext cx="292100" cy="3429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1033" name="Group 1032">
                  <a:extLst>
                    <a:ext uri="{FF2B5EF4-FFF2-40B4-BE49-F238E27FC236}">
                      <a16:creationId xmlns:a16="http://schemas.microsoft.com/office/drawing/2014/main" id="{F7F89D38-AC48-4FE3-BAC5-699033A992C5}"/>
                    </a:ext>
                  </a:extLst>
                </p:cNvPr>
                <p:cNvGrpSpPr/>
                <p:nvPr/>
              </p:nvGrpSpPr>
              <p:grpSpPr>
                <a:xfrm>
                  <a:off x="8753561" y="2797689"/>
                  <a:ext cx="252730" cy="897240"/>
                  <a:chOff x="4920876" y="661277"/>
                  <a:chExt cx="375284" cy="1270326"/>
                </a:xfrm>
              </p:grpSpPr>
              <p:grpSp>
                <p:nvGrpSpPr>
                  <p:cNvPr id="1034" name="Group 1033">
                    <a:extLst>
                      <a:ext uri="{FF2B5EF4-FFF2-40B4-BE49-F238E27FC236}">
                        <a16:creationId xmlns:a16="http://schemas.microsoft.com/office/drawing/2014/main" id="{8A2DCE6A-B7A6-40CD-9CCC-48A6ED022C3F}"/>
                      </a:ext>
                    </a:extLst>
                  </p:cNvPr>
                  <p:cNvGrpSpPr/>
                  <p:nvPr/>
                </p:nvGrpSpPr>
                <p:grpSpPr>
                  <a:xfrm>
                    <a:off x="4920876" y="661277"/>
                    <a:ext cx="375284" cy="1270326"/>
                    <a:chOff x="4920876" y="661277"/>
                    <a:chExt cx="375284" cy="1270326"/>
                  </a:xfrm>
                </p:grpSpPr>
                <p:grpSp>
                  <p:nvGrpSpPr>
                    <p:cNvPr id="1038" name="Group 1037">
                      <a:extLst>
                        <a:ext uri="{FF2B5EF4-FFF2-40B4-BE49-F238E27FC236}">
                          <a16:creationId xmlns:a16="http://schemas.microsoft.com/office/drawing/2014/main" id="{BC5607CD-831E-4B77-A09F-B5A25764328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3521552" y="1443509"/>
                      <a:chExt cx="830783" cy="2812180"/>
                    </a:xfrm>
                  </p:grpSpPr>
                  <p:sp>
                    <p:nvSpPr>
                      <p:cNvPr id="1042" name="Rounded Rectangle 91">
                        <a:extLst>
                          <a:ext uri="{FF2B5EF4-FFF2-40B4-BE49-F238E27FC236}">
                            <a16:creationId xmlns:a16="http://schemas.microsoft.com/office/drawing/2014/main" id="{02B8D823-D639-4139-A7BA-47FC74BE1CB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1552" y="1443509"/>
                        <a:ext cx="830783" cy="2812180"/>
                      </a:xfrm>
                      <a:prstGeom prst="roundRect">
                        <a:avLst>
                          <a:gd name="adj" fmla="val 27970"/>
                        </a:avLst>
                      </a:prstGeom>
                      <a:solidFill>
                        <a:srgbClr val="78BE2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043" name="Graphic 1042">
                        <a:extLst>
                          <a:ext uri="{FF2B5EF4-FFF2-40B4-BE49-F238E27FC236}">
                            <a16:creationId xmlns:a16="http://schemas.microsoft.com/office/drawing/2014/main" id="{53EBE397-3BA1-4E85-9FB0-0647D4D6CDC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78194" y="3043536"/>
                        <a:ext cx="317500" cy="2793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1044" name="Group 1043">
                        <a:extLst>
                          <a:ext uri="{FF2B5EF4-FFF2-40B4-BE49-F238E27FC236}">
                            <a16:creationId xmlns:a16="http://schemas.microsoft.com/office/drawing/2014/main" id="{3CAF76EE-34F4-4A98-8E6C-8D153AA21C9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2220473"/>
                        <a:ext cx="591969" cy="591969"/>
                        <a:chOff x="3634610" y="2220473"/>
                        <a:chExt cx="591969" cy="591969"/>
                      </a:xfrm>
                    </p:grpSpPr>
                    <p:sp>
                      <p:nvSpPr>
                        <p:cNvPr id="1048" name="Rounded Rectangle 97">
                          <a:extLst>
                            <a:ext uri="{FF2B5EF4-FFF2-40B4-BE49-F238E27FC236}">
                              <a16:creationId xmlns:a16="http://schemas.microsoft.com/office/drawing/2014/main" id="{B8FD994F-DA23-4690-AB6A-5195F5EA638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2220473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1049" name="Graphic 1048">
                          <a:extLst>
                            <a:ext uri="{FF2B5EF4-FFF2-40B4-BE49-F238E27FC236}">
                              <a16:creationId xmlns:a16="http://schemas.microsoft.com/office/drawing/2014/main" id="{4D03B030-3312-4C59-916F-CDD688368822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>
                          <a:extLst>
                            <a:ext uri="{96DAC541-7B7A-43D3-8B79-37D633B846F1}">
                              <asvg:svgBlip xmlns:asvg="http://schemas.microsoft.com/office/drawing/2016/SVG/main" r:embed="rId18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2364057"/>
                          <a:ext cx="355600" cy="3048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1045" name="Group 1044">
                        <a:extLst>
                          <a:ext uri="{FF2B5EF4-FFF2-40B4-BE49-F238E27FC236}">
                            <a16:creationId xmlns:a16="http://schemas.microsoft.com/office/drawing/2014/main" id="{B6D5E85B-A701-4A1D-91FC-CCA82D9B9EE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1556558"/>
                        <a:ext cx="591969" cy="591969"/>
                        <a:chOff x="3634610" y="1556558"/>
                        <a:chExt cx="591969" cy="591969"/>
                      </a:xfrm>
                    </p:grpSpPr>
                    <p:sp>
                      <p:nvSpPr>
                        <p:cNvPr id="1046" name="Rounded Rectangle 95">
                          <a:extLst>
                            <a:ext uri="{FF2B5EF4-FFF2-40B4-BE49-F238E27FC236}">
                              <a16:creationId xmlns:a16="http://schemas.microsoft.com/office/drawing/2014/main" id="{B2365A7B-9FC7-4B8F-9B0A-9B13743ABC4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1556558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1047" name="Graphic 1046">
                          <a:extLst>
                            <a:ext uri="{FF2B5EF4-FFF2-40B4-BE49-F238E27FC236}">
                              <a16:creationId xmlns:a16="http://schemas.microsoft.com/office/drawing/2014/main" id="{DC892D89-F4C9-4882-B5CA-F05DD3F52545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>
                          <a:extLs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97244" y="1719192"/>
                          <a:ext cx="266700" cy="2667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1039" name="Group 1038">
                      <a:extLst>
                        <a:ext uri="{FF2B5EF4-FFF2-40B4-BE49-F238E27FC236}">
                          <a16:creationId xmlns:a16="http://schemas.microsoft.com/office/drawing/2014/main" id="{9647263B-5AED-4AAF-9E70-8C3C14595B1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8" y="1612062"/>
                      <a:ext cx="267126" cy="267126"/>
                      <a:chOff x="3634610" y="3550625"/>
                      <a:chExt cx="591969" cy="591969"/>
                    </a:xfrm>
                  </p:grpSpPr>
                  <p:sp>
                    <p:nvSpPr>
                      <p:cNvPr id="1040" name="Rounded Rectangle 121">
                        <a:extLst>
                          <a:ext uri="{FF2B5EF4-FFF2-40B4-BE49-F238E27FC236}">
                            <a16:creationId xmlns:a16="http://schemas.microsoft.com/office/drawing/2014/main" id="{6D21BE0F-8367-4DB1-A126-B7C7E8E061E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355062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041" name="Graphic 1040">
                        <a:extLst>
                          <a:ext uri="{FF2B5EF4-FFF2-40B4-BE49-F238E27FC236}">
                            <a16:creationId xmlns:a16="http://schemas.microsoft.com/office/drawing/2014/main" id="{54736970-C1E3-4F25-A50C-09FBB3FA709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67737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035" name="Group 1034">
                    <a:extLst>
                      <a:ext uri="{FF2B5EF4-FFF2-40B4-BE49-F238E27FC236}">
                        <a16:creationId xmlns:a16="http://schemas.microsoft.com/office/drawing/2014/main" id="{AAE5AF86-F223-43C6-B73C-AD294E1AAE4E}"/>
                      </a:ext>
                    </a:extLst>
                  </p:cNvPr>
                  <p:cNvGrpSpPr/>
                  <p:nvPr/>
                </p:nvGrpSpPr>
                <p:grpSpPr>
                  <a:xfrm>
                    <a:off x="4971947" y="1312435"/>
                    <a:ext cx="267126" cy="267126"/>
                    <a:chOff x="3634610" y="2884388"/>
                    <a:chExt cx="591969" cy="591969"/>
                  </a:xfrm>
                </p:grpSpPr>
                <p:sp>
                  <p:nvSpPr>
                    <p:cNvPr id="1036" name="Rounded Rectangle 124">
                      <a:extLst>
                        <a:ext uri="{FF2B5EF4-FFF2-40B4-BE49-F238E27FC236}">
                          <a16:creationId xmlns:a16="http://schemas.microsoft.com/office/drawing/2014/main" id="{9C6A9584-3C03-47A9-A487-6507095338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88438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1037" name="Graphic 1036">
                      <a:extLst>
                        <a:ext uri="{FF2B5EF4-FFF2-40B4-BE49-F238E27FC236}">
                          <a16:creationId xmlns:a16="http://schemas.microsoft.com/office/drawing/2014/main" id="{3C7AC5F6-D174-4359-9704-68A4B0A1D23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3034322"/>
                      <a:ext cx="342900" cy="3048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651" name="Group 650">
              <a:extLst>
                <a:ext uri="{FF2B5EF4-FFF2-40B4-BE49-F238E27FC236}">
                  <a16:creationId xmlns:a16="http://schemas.microsoft.com/office/drawing/2014/main" id="{6F274CD6-8038-48FB-AFA0-3AB4E1EFD182}"/>
                </a:ext>
              </a:extLst>
            </p:cNvPr>
            <p:cNvGrpSpPr/>
            <p:nvPr/>
          </p:nvGrpSpPr>
          <p:grpSpPr>
            <a:xfrm>
              <a:off x="7459554" y="4796410"/>
              <a:ext cx="685800" cy="685800"/>
              <a:chOff x="3388326" y="2144489"/>
              <a:chExt cx="685800" cy="685800"/>
            </a:xfrm>
          </p:grpSpPr>
          <p:sp>
            <p:nvSpPr>
              <p:cNvPr id="988" name="Oval 987">
                <a:extLst>
                  <a:ext uri="{FF2B5EF4-FFF2-40B4-BE49-F238E27FC236}">
                    <a16:creationId xmlns:a16="http://schemas.microsoft.com/office/drawing/2014/main" id="{D3481046-7738-4156-87F7-01C365C1CC88}"/>
                  </a:ext>
                </a:extLst>
              </p:cNvPr>
              <p:cNvSpPr/>
              <p:nvPr/>
            </p:nvSpPr>
            <p:spPr>
              <a:xfrm>
                <a:off x="3388326" y="2144489"/>
                <a:ext cx="685800" cy="6858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989" name="Group 988">
                <a:extLst>
                  <a:ext uri="{FF2B5EF4-FFF2-40B4-BE49-F238E27FC236}">
                    <a16:creationId xmlns:a16="http://schemas.microsoft.com/office/drawing/2014/main" id="{65F650C6-754D-4E5A-B3D3-A86B0E38C1B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98509" y="2258789"/>
                <a:ext cx="465435" cy="457200"/>
                <a:chOff x="8423228" y="2797689"/>
                <a:chExt cx="913396" cy="897240"/>
              </a:xfrm>
            </p:grpSpPr>
            <p:grpSp>
              <p:nvGrpSpPr>
                <p:cNvPr id="990" name="Group 989">
                  <a:extLst>
                    <a:ext uri="{FF2B5EF4-FFF2-40B4-BE49-F238E27FC236}">
                      <a16:creationId xmlns:a16="http://schemas.microsoft.com/office/drawing/2014/main" id="{CC977DA2-86FF-4589-841D-007A43DD2047}"/>
                    </a:ext>
                  </a:extLst>
                </p:cNvPr>
                <p:cNvGrpSpPr/>
                <p:nvPr/>
              </p:nvGrpSpPr>
              <p:grpSpPr>
                <a:xfrm>
                  <a:off x="8423228" y="2797689"/>
                  <a:ext cx="252730" cy="897240"/>
                  <a:chOff x="9495861" y="4364862"/>
                  <a:chExt cx="375284" cy="1270326"/>
                </a:xfrm>
              </p:grpSpPr>
              <p:sp>
                <p:nvSpPr>
                  <p:cNvPr id="1016" name="Rounded Rectangle 101">
                    <a:extLst>
                      <a:ext uri="{FF2B5EF4-FFF2-40B4-BE49-F238E27FC236}">
                        <a16:creationId xmlns:a16="http://schemas.microsoft.com/office/drawing/2014/main" id="{C1CC5D04-158C-45C0-B2EA-22E91D4195BB}"/>
                      </a:ext>
                    </a:extLst>
                  </p:cNvPr>
                  <p:cNvSpPr/>
                  <p:nvPr/>
                </p:nvSpPr>
                <p:spPr>
                  <a:xfrm>
                    <a:off x="9495861" y="4364862"/>
                    <a:ext cx="375284" cy="1270326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00AFD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1017" name="Group 1016">
                    <a:extLst>
                      <a:ext uri="{FF2B5EF4-FFF2-40B4-BE49-F238E27FC236}">
                        <a16:creationId xmlns:a16="http://schemas.microsoft.com/office/drawing/2014/main" id="{0B5B86DE-E718-4931-802E-EE18FD5D5BCA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715835"/>
                    <a:ext cx="267406" cy="267406"/>
                    <a:chOff x="1292976" y="2314975"/>
                    <a:chExt cx="591969" cy="591969"/>
                  </a:xfrm>
                </p:grpSpPr>
                <p:sp>
                  <p:nvSpPr>
                    <p:cNvPr id="1027" name="Rounded Rectangle 112">
                      <a:extLst>
                        <a:ext uri="{FF2B5EF4-FFF2-40B4-BE49-F238E27FC236}">
                          <a16:creationId xmlns:a16="http://schemas.microsoft.com/office/drawing/2014/main" id="{ED3C3305-234D-4586-8BFB-534C00A2AF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6" y="2314975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1028" name="Graphic 1027">
                      <a:extLst>
                        <a:ext uri="{FF2B5EF4-FFF2-40B4-BE49-F238E27FC236}">
                          <a16:creationId xmlns:a16="http://schemas.microsoft.com/office/drawing/2014/main" id="{349D32E3-290F-4C08-8B85-2A80342DE9A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36560" y="2458559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018" name="Group 1017">
                    <a:extLst>
                      <a:ext uri="{FF2B5EF4-FFF2-40B4-BE49-F238E27FC236}">
                        <a16:creationId xmlns:a16="http://schemas.microsoft.com/office/drawing/2014/main" id="{9768DB2F-E455-456F-9FA6-20AE78C9EA16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415929"/>
                    <a:ext cx="267406" cy="267406"/>
                    <a:chOff x="1299518" y="1652608"/>
                    <a:chExt cx="591969" cy="591969"/>
                  </a:xfrm>
                </p:grpSpPr>
                <p:sp>
                  <p:nvSpPr>
                    <p:cNvPr id="1025" name="Rounded Rectangle 110">
                      <a:extLst>
                        <a:ext uri="{FF2B5EF4-FFF2-40B4-BE49-F238E27FC236}">
                          <a16:creationId xmlns:a16="http://schemas.microsoft.com/office/drawing/2014/main" id="{51354D94-3841-48D7-9F05-531DA3E401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518" y="165260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1026" name="Graphic 1025">
                      <a:extLst>
                        <a:ext uri="{FF2B5EF4-FFF2-40B4-BE49-F238E27FC236}">
                          <a16:creationId xmlns:a16="http://schemas.microsoft.com/office/drawing/2014/main" id="{116FB628-0AD3-49A3-A8AE-DA6A405BAFA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61599" y="1719992"/>
                      <a:ext cx="2286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019" name="Group 1018">
                    <a:extLst>
                      <a:ext uri="{FF2B5EF4-FFF2-40B4-BE49-F238E27FC236}">
                        <a16:creationId xmlns:a16="http://schemas.microsoft.com/office/drawing/2014/main" id="{C3525C69-A491-4193-9FB5-DA857D4B6F52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015740"/>
                    <a:ext cx="267406" cy="267406"/>
                    <a:chOff x="1292975" y="2979664"/>
                    <a:chExt cx="591969" cy="591969"/>
                  </a:xfrm>
                </p:grpSpPr>
                <p:sp>
                  <p:nvSpPr>
                    <p:cNvPr id="1023" name="Rounded Rectangle 108">
                      <a:extLst>
                        <a:ext uri="{FF2B5EF4-FFF2-40B4-BE49-F238E27FC236}">
                          <a16:creationId xmlns:a16="http://schemas.microsoft.com/office/drawing/2014/main" id="{050FF231-B69C-4E26-84FB-C763287D58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2979664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1024" name="Graphic 1023">
                      <a:extLst>
                        <a:ext uri="{FF2B5EF4-FFF2-40B4-BE49-F238E27FC236}">
                          <a16:creationId xmlns:a16="http://schemas.microsoft.com/office/drawing/2014/main" id="{6DEA006B-F896-4EE3-A394-0D044D27D90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2909" y="3116898"/>
                      <a:ext cx="292100" cy="3175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020" name="Group 1019">
                    <a:extLst>
                      <a:ext uri="{FF2B5EF4-FFF2-40B4-BE49-F238E27FC236}">
                        <a16:creationId xmlns:a16="http://schemas.microsoft.com/office/drawing/2014/main" id="{A6B9919D-EC05-4BBE-9C75-2DFFEA65A6CF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315646"/>
                    <a:ext cx="267406" cy="267406"/>
                    <a:chOff x="1292975" y="3644353"/>
                    <a:chExt cx="591969" cy="591969"/>
                  </a:xfrm>
                </p:grpSpPr>
                <p:sp>
                  <p:nvSpPr>
                    <p:cNvPr id="1021" name="Rounded Rectangle 106">
                      <a:extLst>
                        <a:ext uri="{FF2B5EF4-FFF2-40B4-BE49-F238E27FC236}">
                          <a16:creationId xmlns:a16="http://schemas.microsoft.com/office/drawing/2014/main" id="{DEEB42D2-C270-416D-A92B-D2A28E5C1F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364435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1022" name="Graphic 1021">
                      <a:extLst>
                        <a:ext uri="{FF2B5EF4-FFF2-40B4-BE49-F238E27FC236}">
                          <a16:creationId xmlns:a16="http://schemas.microsoft.com/office/drawing/2014/main" id="{092CCCA8-B698-4870-8E0C-A51B5A5E5EA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06409" y="3756187"/>
                      <a:ext cx="165100" cy="3683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991" name="Group 990">
                  <a:extLst>
                    <a:ext uri="{FF2B5EF4-FFF2-40B4-BE49-F238E27FC236}">
                      <a16:creationId xmlns:a16="http://schemas.microsoft.com/office/drawing/2014/main" id="{B2B2A181-5449-45BF-8DEC-F90C834531CB}"/>
                    </a:ext>
                  </a:extLst>
                </p:cNvPr>
                <p:cNvGrpSpPr/>
                <p:nvPr/>
              </p:nvGrpSpPr>
              <p:grpSpPr>
                <a:xfrm>
                  <a:off x="9083894" y="2797689"/>
                  <a:ext cx="252730" cy="473366"/>
                  <a:chOff x="5880438" y="1443510"/>
                  <a:chExt cx="830783" cy="1483652"/>
                </a:xfrm>
              </p:grpSpPr>
              <p:sp>
                <p:nvSpPr>
                  <p:cNvPr id="1009" name="Rounded Rectangle 84">
                    <a:extLst>
                      <a:ext uri="{FF2B5EF4-FFF2-40B4-BE49-F238E27FC236}">
                        <a16:creationId xmlns:a16="http://schemas.microsoft.com/office/drawing/2014/main" id="{E08CB2DD-7988-45F4-9ED8-EA3BC57F386E}"/>
                      </a:ext>
                    </a:extLst>
                  </p:cNvPr>
                  <p:cNvSpPr/>
                  <p:nvPr/>
                </p:nvSpPr>
                <p:spPr>
                  <a:xfrm>
                    <a:off x="5880438" y="1443510"/>
                    <a:ext cx="830783" cy="1483652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E877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1010" name="Group 1009">
                    <a:extLst>
                      <a:ext uri="{FF2B5EF4-FFF2-40B4-BE49-F238E27FC236}">
                        <a16:creationId xmlns:a16="http://schemas.microsoft.com/office/drawing/2014/main" id="{DBB39803-B9AD-4C84-A7A1-3976F34B58B5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2220473"/>
                    <a:ext cx="591969" cy="591969"/>
                    <a:chOff x="5999846" y="2220473"/>
                    <a:chExt cx="591969" cy="591969"/>
                  </a:xfrm>
                </p:grpSpPr>
                <p:sp>
                  <p:nvSpPr>
                    <p:cNvPr id="1014" name="Rounded Rectangle 89">
                      <a:extLst>
                        <a:ext uri="{FF2B5EF4-FFF2-40B4-BE49-F238E27FC236}">
                          <a16:creationId xmlns:a16="http://schemas.microsoft.com/office/drawing/2014/main" id="{B812BC10-7335-404E-BD5A-3D12E5A128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1015" name="Graphic 1014">
                      <a:extLst>
                        <a:ext uri="{FF2B5EF4-FFF2-40B4-BE49-F238E27FC236}">
                          <a16:creationId xmlns:a16="http://schemas.microsoft.com/office/drawing/2014/main" id="{5768316A-40EA-4F60-A630-4D649431C32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7230" y="2368652"/>
                      <a:ext cx="457200" cy="2921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011" name="Group 1010">
                    <a:extLst>
                      <a:ext uri="{FF2B5EF4-FFF2-40B4-BE49-F238E27FC236}">
                        <a16:creationId xmlns:a16="http://schemas.microsoft.com/office/drawing/2014/main" id="{562E3E45-1D84-4D82-A32F-9665B2148E5D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1556558"/>
                    <a:ext cx="591969" cy="591969"/>
                    <a:chOff x="5999846" y="1556558"/>
                    <a:chExt cx="591969" cy="591969"/>
                  </a:xfrm>
                </p:grpSpPr>
                <p:sp>
                  <p:nvSpPr>
                    <p:cNvPr id="1012" name="Rounded Rectangle 87">
                      <a:extLst>
                        <a:ext uri="{FF2B5EF4-FFF2-40B4-BE49-F238E27FC236}">
                          <a16:creationId xmlns:a16="http://schemas.microsoft.com/office/drawing/2014/main" id="{7C5224CF-D6CF-425D-B781-68D967182C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1013" name="Graphic 1012">
                      <a:extLst>
                        <a:ext uri="{FF2B5EF4-FFF2-40B4-BE49-F238E27FC236}">
                          <a16:creationId xmlns:a16="http://schemas.microsoft.com/office/drawing/2014/main" id="{EF77F1FD-455E-4666-879B-380D2512B3B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9780" y="1689071"/>
                      <a:ext cx="292100" cy="3429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992" name="Group 991">
                  <a:extLst>
                    <a:ext uri="{FF2B5EF4-FFF2-40B4-BE49-F238E27FC236}">
                      <a16:creationId xmlns:a16="http://schemas.microsoft.com/office/drawing/2014/main" id="{7BC51732-7E0A-48A6-80EF-7CE111417748}"/>
                    </a:ext>
                  </a:extLst>
                </p:cNvPr>
                <p:cNvGrpSpPr/>
                <p:nvPr/>
              </p:nvGrpSpPr>
              <p:grpSpPr>
                <a:xfrm>
                  <a:off x="8753561" y="2797689"/>
                  <a:ext cx="252730" cy="897240"/>
                  <a:chOff x="4920876" y="661277"/>
                  <a:chExt cx="375284" cy="1270326"/>
                </a:xfrm>
              </p:grpSpPr>
              <p:grpSp>
                <p:nvGrpSpPr>
                  <p:cNvPr id="993" name="Group 992">
                    <a:extLst>
                      <a:ext uri="{FF2B5EF4-FFF2-40B4-BE49-F238E27FC236}">
                        <a16:creationId xmlns:a16="http://schemas.microsoft.com/office/drawing/2014/main" id="{0C3B3C9D-0ED8-413E-9A11-168580C8CB14}"/>
                      </a:ext>
                    </a:extLst>
                  </p:cNvPr>
                  <p:cNvGrpSpPr/>
                  <p:nvPr/>
                </p:nvGrpSpPr>
                <p:grpSpPr>
                  <a:xfrm>
                    <a:off x="4920876" y="661277"/>
                    <a:ext cx="375284" cy="1270326"/>
                    <a:chOff x="4920876" y="661277"/>
                    <a:chExt cx="375284" cy="1270326"/>
                  </a:xfrm>
                </p:grpSpPr>
                <p:grpSp>
                  <p:nvGrpSpPr>
                    <p:cNvPr id="997" name="Group 996">
                      <a:extLst>
                        <a:ext uri="{FF2B5EF4-FFF2-40B4-BE49-F238E27FC236}">
                          <a16:creationId xmlns:a16="http://schemas.microsoft.com/office/drawing/2014/main" id="{00A8482E-2868-467B-9909-A9832A416BD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3521552" y="1443509"/>
                      <a:chExt cx="830783" cy="2812180"/>
                    </a:xfrm>
                  </p:grpSpPr>
                  <p:sp>
                    <p:nvSpPr>
                      <p:cNvPr id="1001" name="Rounded Rectangle 91">
                        <a:extLst>
                          <a:ext uri="{FF2B5EF4-FFF2-40B4-BE49-F238E27FC236}">
                            <a16:creationId xmlns:a16="http://schemas.microsoft.com/office/drawing/2014/main" id="{02F293F2-6A72-4CF5-BC45-FC289CA83C5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1552" y="1443509"/>
                        <a:ext cx="830783" cy="2812180"/>
                      </a:xfrm>
                      <a:prstGeom prst="roundRect">
                        <a:avLst>
                          <a:gd name="adj" fmla="val 27970"/>
                        </a:avLst>
                      </a:prstGeom>
                      <a:solidFill>
                        <a:srgbClr val="78BE2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002" name="Graphic 1001">
                        <a:extLst>
                          <a:ext uri="{FF2B5EF4-FFF2-40B4-BE49-F238E27FC236}">
                            <a16:creationId xmlns:a16="http://schemas.microsoft.com/office/drawing/2014/main" id="{E47F5C06-D3DE-4A5E-8862-BE23B6FB631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78194" y="3043536"/>
                        <a:ext cx="317500" cy="2793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1003" name="Group 1002">
                        <a:extLst>
                          <a:ext uri="{FF2B5EF4-FFF2-40B4-BE49-F238E27FC236}">
                            <a16:creationId xmlns:a16="http://schemas.microsoft.com/office/drawing/2014/main" id="{FC8B96C9-689A-430E-91C3-DB61794809F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2220473"/>
                        <a:ext cx="591969" cy="591969"/>
                        <a:chOff x="3634610" y="2220473"/>
                        <a:chExt cx="591969" cy="591969"/>
                      </a:xfrm>
                    </p:grpSpPr>
                    <p:sp>
                      <p:nvSpPr>
                        <p:cNvPr id="1007" name="Rounded Rectangle 97">
                          <a:extLst>
                            <a:ext uri="{FF2B5EF4-FFF2-40B4-BE49-F238E27FC236}">
                              <a16:creationId xmlns:a16="http://schemas.microsoft.com/office/drawing/2014/main" id="{C97B23A5-D494-4BA2-8777-330C3C5B638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2220473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1008" name="Graphic 1007">
                          <a:extLst>
                            <a:ext uri="{FF2B5EF4-FFF2-40B4-BE49-F238E27FC236}">
                              <a16:creationId xmlns:a16="http://schemas.microsoft.com/office/drawing/2014/main" id="{B895DF26-38D3-4C07-905E-1008C4EA975B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>
                          <a:extLst>
                            <a:ext uri="{96DAC541-7B7A-43D3-8B79-37D633B846F1}">
                              <asvg:svgBlip xmlns:asvg="http://schemas.microsoft.com/office/drawing/2016/SVG/main" r:embed="rId18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2364057"/>
                          <a:ext cx="355600" cy="3048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1004" name="Group 1003">
                        <a:extLst>
                          <a:ext uri="{FF2B5EF4-FFF2-40B4-BE49-F238E27FC236}">
                            <a16:creationId xmlns:a16="http://schemas.microsoft.com/office/drawing/2014/main" id="{D6B9163F-3DCB-480D-AB34-AFEE225DFCE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1556558"/>
                        <a:ext cx="591969" cy="591969"/>
                        <a:chOff x="3634610" y="1556558"/>
                        <a:chExt cx="591969" cy="591969"/>
                      </a:xfrm>
                    </p:grpSpPr>
                    <p:sp>
                      <p:nvSpPr>
                        <p:cNvPr id="1005" name="Rounded Rectangle 95">
                          <a:extLst>
                            <a:ext uri="{FF2B5EF4-FFF2-40B4-BE49-F238E27FC236}">
                              <a16:creationId xmlns:a16="http://schemas.microsoft.com/office/drawing/2014/main" id="{08795250-A69F-444F-A543-371D4B02A1D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1556558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1006" name="Graphic 1005">
                          <a:extLst>
                            <a:ext uri="{FF2B5EF4-FFF2-40B4-BE49-F238E27FC236}">
                              <a16:creationId xmlns:a16="http://schemas.microsoft.com/office/drawing/2014/main" id="{65C2DA28-A61C-4311-8E77-998875E7E84E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>
                          <a:extLs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97244" y="1719192"/>
                          <a:ext cx="266700" cy="2667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998" name="Group 997">
                      <a:extLst>
                        <a:ext uri="{FF2B5EF4-FFF2-40B4-BE49-F238E27FC236}">
                          <a16:creationId xmlns:a16="http://schemas.microsoft.com/office/drawing/2014/main" id="{30BB88A1-B769-4913-BEEF-4679A834386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8" y="1612062"/>
                      <a:ext cx="267126" cy="267126"/>
                      <a:chOff x="3634610" y="3550625"/>
                      <a:chExt cx="591969" cy="591969"/>
                    </a:xfrm>
                  </p:grpSpPr>
                  <p:sp>
                    <p:nvSpPr>
                      <p:cNvPr id="999" name="Rounded Rectangle 121">
                        <a:extLst>
                          <a:ext uri="{FF2B5EF4-FFF2-40B4-BE49-F238E27FC236}">
                            <a16:creationId xmlns:a16="http://schemas.microsoft.com/office/drawing/2014/main" id="{B6B16139-7346-4DE8-9A83-6ED99A6743C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355062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000" name="Graphic 999">
                        <a:extLst>
                          <a:ext uri="{FF2B5EF4-FFF2-40B4-BE49-F238E27FC236}">
                            <a16:creationId xmlns:a16="http://schemas.microsoft.com/office/drawing/2014/main" id="{45E46B29-22F0-4B8D-B464-83FB006606D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67737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994" name="Group 993">
                    <a:extLst>
                      <a:ext uri="{FF2B5EF4-FFF2-40B4-BE49-F238E27FC236}">
                        <a16:creationId xmlns:a16="http://schemas.microsoft.com/office/drawing/2014/main" id="{05A6A930-BDD0-43A5-AECD-0F91294437B2}"/>
                      </a:ext>
                    </a:extLst>
                  </p:cNvPr>
                  <p:cNvGrpSpPr/>
                  <p:nvPr/>
                </p:nvGrpSpPr>
                <p:grpSpPr>
                  <a:xfrm>
                    <a:off x="4971947" y="1312435"/>
                    <a:ext cx="267126" cy="267126"/>
                    <a:chOff x="3634610" y="2884388"/>
                    <a:chExt cx="591969" cy="591969"/>
                  </a:xfrm>
                </p:grpSpPr>
                <p:sp>
                  <p:nvSpPr>
                    <p:cNvPr id="995" name="Rounded Rectangle 124">
                      <a:extLst>
                        <a:ext uri="{FF2B5EF4-FFF2-40B4-BE49-F238E27FC236}">
                          <a16:creationId xmlns:a16="http://schemas.microsoft.com/office/drawing/2014/main" id="{0CEF9254-EC81-47B0-A59D-73FC0E3A3D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88438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996" name="Graphic 995">
                      <a:extLst>
                        <a:ext uri="{FF2B5EF4-FFF2-40B4-BE49-F238E27FC236}">
                          <a16:creationId xmlns:a16="http://schemas.microsoft.com/office/drawing/2014/main" id="{06489882-900F-4A84-9524-65BC16D87BA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3034322"/>
                      <a:ext cx="342900" cy="3048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652" name="Group 651">
              <a:extLst>
                <a:ext uri="{FF2B5EF4-FFF2-40B4-BE49-F238E27FC236}">
                  <a16:creationId xmlns:a16="http://schemas.microsoft.com/office/drawing/2014/main" id="{0B0D76E1-EB29-4018-97D9-06E4CD86ADE7}"/>
                </a:ext>
              </a:extLst>
            </p:cNvPr>
            <p:cNvGrpSpPr/>
            <p:nvPr/>
          </p:nvGrpSpPr>
          <p:grpSpPr>
            <a:xfrm>
              <a:off x="3879007" y="4796410"/>
              <a:ext cx="685800" cy="685800"/>
              <a:chOff x="3388326" y="2144489"/>
              <a:chExt cx="685800" cy="685800"/>
            </a:xfrm>
          </p:grpSpPr>
          <p:sp>
            <p:nvSpPr>
              <p:cNvPr id="947" name="Oval 946">
                <a:extLst>
                  <a:ext uri="{FF2B5EF4-FFF2-40B4-BE49-F238E27FC236}">
                    <a16:creationId xmlns:a16="http://schemas.microsoft.com/office/drawing/2014/main" id="{78462B8E-A16A-436A-A221-BAA98AEC601D}"/>
                  </a:ext>
                </a:extLst>
              </p:cNvPr>
              <p:cNvSpPr/>
              <p:nvPr/>
            </p:nvSpPr>
            <p:spPr>
              <a:xfrm>
                <a:off x="3388326" y="2144489"/>
                <a:ext cx="685800" cy="6858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948" name="Group 947">
                <a:extLst>
                  <a:ext uri="{FF2B5EF4-FFF2-40B4-BE49-F238E27FC236}">
                    <a16:creationId xmlns:a16="http://schemas.microsoft.com/office/drawing/2014/main" id="{9F3AF2A6-E54F-4A28-85A6-F3F19D7CA98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98509" y="2258789"/>
                <a:ext cx="465435" cy="457200"/>
                <a:chOff x="8423228" y="2797689"/>
                <a:chExt cx="913396" cy="897240"/>
              </a:xfrm>
            </p:grpSpPr>
            <p:grpSp>
              <p:nvGrpSpPr>
                <p:cNvPr id="949" name="Group 948">
                  <a:extLst>
                    <a:ext uri="{FF2B5EF4-FFF2-40B4-BE49-F238E27FC236}">
                      <a16:creationId xmlns:a16="http://schemas.microsoft.com/office/drawing/2014/main" id="{F7943E0F-8C84-4C84-AA51-0EF4C59750E7}"/>
                    </a:ext>
                  </a:extLst>
                </p:cNvPr>
                <p:cNvGrpSpPr/>
                <p:nvPr/>
              </p:nvGrpSpPr>
              <p:grpSpPr>
                <a:xfrm>
                  <a:off x="8423228" y="2797689"/>
                  <a:ext cx="252730" cy="897240"/>
                  <a:chOff x="9495861" y="4364862"/>
                  <a:chExt cx="375284" cy="1270326"/>
                </a:xfrm>
              </p:grpSpPr>
              <p:sp>
                <p:nvSpPr>
                  <p:cNvPr id="975" name="Rounded Rectangle 101">
                    <a:extLst>
                      <a:ext uri="{FF2B5EF4-FFF2-40B4-BE49-F238E27FC236}">
                        <a16:creationId xmlns:a16="http://schemas.microsoft.com/office/drawing/2014/main" id="{F9CB226C-BD56-4A6B-88C1-60CB6F5E90D7}"/>
                      </a:ext>
                    </a:extLst>
                  </p:cNvPr>
                  <p:cNvSpPr/>
                  <p:nvPr/>
                </p:nvSpPr>
                <p:spPr>
                  <a:xfrm>
                    <a:off x="9495861" y="4364862"/>
                    <a:ext cx="375284" cy="1270326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00AFD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976" name="Group 975">
                    <a:extLst>
                      <a:ext uri="{FF2B5EF4-FFF2-40B4-BE49-F238E27FC236}">
                        <a16:creationId xmlns:a16="http://schemas.microsoft.com/office/drawing/2014/main" id="{5D3241F2-B3E4-4357-A79C-61073DA88925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715835"/>
                    <a:ext cx="267406" cy="267406"/>
                    <a:chOff x="1292976" y="2314975"/>
                    <a:chExt cx="591969" cy="591969"/>
                  </a:xfrm>
                </p:grpSpPr>
                <p:sp>
                  <p:nvSpPr>
                    <p:cNvPr id="986" name="Rounded Rectangle 112">
                      <a:extLst>
                        <a:ext uri="{FF2B5EF4-FFF2-40B4-BE49-F238E27FC236}">
                          <a16:creationId xmlns:a16="http://schemas.microsoft.com/office/drawing/2014/main" id="{40E6FDD3-C3DE-4C3D-833C-4E0FBCF18F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6" y="2314975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987" name="Graphic 986">
                      <a:extLst>
                        <a:ext uri="{FF2B5EF4-FFF2-40B4-BE49-F238E27FC236}">
                          <a16:creationId xmlns:a16="http://schemas.microsoft.com/office/drawing/2014/main" id="{B48D5172-2CFD-43AD-B1B9-503BA46BB11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36560" y="2458559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977" name="Group 976">
                    <a:extLst>
                      <a:ext uri="{FF2B5EF4-FFF2-40B4-BE49-F238E27FC236}">
                        <a16:creationId xmlns:a16="http://schemas.microsoft.com/office/drawing/2014/main" id="{13845497-0B85-4A42-9682-548C1C4C55E0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415929"/>
                    <a:ext cx="267406" cy="267406"/>
                    <a:chOff x="1299518" y="1652608"/>
                    <a:chExt cx="591969" cy="591969"/>
                  </a:xfrm>
                </p:grpSpPr>
                <p:sp>
                  <p:nvSpPr>
                    <p:cNvPr id="984" name="Rounded Rectangle 110">
                      <a:extLst>
                        <a:ext uri="{FF2B5EF4-FFF2-40B4-BE49-F238E27FC236}">
                          <a16:creationId xmlns:a16="http://schemas.microsoft.com/office/drawing/2014/main" id="{AF293996-F531-4655-8C90-26A748FABA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518" y="165260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985" name="Graphic 984">
                      <a:extLst>
                        <a:ext uri="{FF2B5EF4-FFF2-40B4-BE49-F238E27FC236}">
                          <a16:creationId xmlns:a16="http://schemas.microsoft.com/office/drawing/2014/main" id="{F91B9839-8A1E-433E-BED2-9962E53146E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61599" y="1719992"/>
                      <a:ext cx="2286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978" name="Group 977">
                    <a:extLst>
                      <a:ext uri="{FF2B5EF4-FFF2-40B4-BE49-F238E27FC236}">
                        <a16:creationId xmlns:a16="http://schemas.microsoft.com/office/drawing/2014/main" id="{615FE5B2-17FA-44BC-9B01-21A89A55E336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015740"/>
                    <a:ext cx="267406" cy="267406"/>
                    <a:chOff x="1292975" y="2979664"/>
                    <a:chExt cx="591969" cy="591969"/>
                  </a:xfrm>
                </p:grpSpPr>
                <p:sp>
                  <p:nvSpPr>
                    <p:cNvPr id="982" name="Rounded Rectangle 108">
                      <a:extLst>
                        <a:ext uri="{FF2B5EF4-FFF2-40B4-BE49-F238E27FC236}">
                          <a16:creationId xmlns:a16="http://schemas.microsoft.com/office/drawing/2014/main" id="{E062F0AD-03D3-414C-9740-36F7F47E15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2979664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983" name="Graphic 982">
                      <a:extLst>
                        <a:ext uri="{FF2B5EF4-FFF2-40B4-BE49-F238E27FC236}">
                          <a16:creationId xmlns:a16="http://schemas.microsoft.com/office/drawing/2014/main" id="{605EBF67-DFFD-4EA9-9C63-C344DF2B6FB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2909" y="3116898"/>
                      <a:ext cx="292100" cy="3175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979" name="Group 978">
                    <a:extLst>
                      <a:ext uri="{FF2B5EF4-FFF2-40B4-BE49-F238E27FC236}">
                        <a16:creationId xmlns:a16="http://schemas.microsoft.com/office/drawing/2014/main" id="{4D0D4BF8-E5B2-4107-872D-7DF6679BE54C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315646"/>
                    <a:ext cx="267406" cy="267406"/>
                    <a:chOff x="1292975" y="3644353"/>
                    <a:chExt cx="591969" cy="591969"/>
                  </a:xfrm>
                </p:grpSpPr>
                <p:sp>
                  <p:nvSpPr>
                    <p:cNvPr id="980" name="Rounded Rectangle 106">
                      <a:extLst>
                        <a:ext uri="{FF2B5EF4-FFF2-40B4-BE49-F238E27FC236}">
                          <a16:creationId xmlns:a16="http://schemas.microsoft.com/office/drawing/2014/main" id="{0419F0A8-0589-4D3B-85BF-C3EB53E1E0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364435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981" name="Graphic 980">
                      <a:extLst>
                        <a:ext uri="{FF2B5EF4-FFF2-40B4-BE49-F238E27FC236}">
                          <a16:creationId xmlns:a16="http://schemas.microsoft.com/office/drawing/2014/main" id="{D1313E49-BC41-4400-8182-12E9765CAD4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06409" y="3756187"/>
                      <a:ext cx="165100" cy="3683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950" name="Group 949">
                  <a:extLst>
                    <a:ext uri="{FF2B5EF4-FFF2-40B4-BE49-F238E27FC236}">
                      <a16:creationId xmlns:a16="http://schemas.microsoft.com/office/drawing/2014/main" id="{50C9E6E4-98BC-45B1-AA8F-54E91ABD2EC0}"/>
                    </a:ext>
                  </a:extLst>
                </p:cNvPr>
                <p:cNvGrpSpPr/>
                <p:nvPr/>
              </p:nvGrpSpPr>
              <p:grpSpPr>
                <a:xfrm>
                  <a:off x="9083894" y="2797689"/>
                  <a:ext cx="252730" cy="473366"/>
                  <a:chOff x="5880438" y="1443510"/>
                  <a:chExt cx="830783" cy="1483652"/>
                </a:xfrm>
              </p:grpSpPr>
              <p:sp>
                <p:nvSpPr>
                  <p:cNvPr id="968" name="Rounded Rectangle 84">
                    <a:extLst>
                      <a:ext uri="{FF2B5EF4-FFF2-40B4-BE49-F238E27FC236}">
                        <a16:creationId xmlns:a16="http://schemas.microsoft.com/office/drawing/2014/main" id="{3EEAE133-2ADB-4322-82EB-D070414775F1}"/>
                      </a:ext>
                    </a:extLst>
                  </p:cNvPr>
                  <p:cNvSpPr/>
                  <p:nvPr/>
                </p:nvSpPr>
                <p:spPr>
                  <a:xfrm>
                    <a:off x="5880438" y="1443510"/>
                    <a:ext cx="830783" cy="1483652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E877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969" name="Group 968">
                    <a:extLst>
                      <a:ext uri="{FF2B5EF4-FFF2-40B4-BE49-F238E27FC236}">
                        <a16:creationId xmlns:a16="http://schemas.microsoft.com/office/drawing/2014/main" id="{7E82EACD-3FC2-47F2-830B-E09A1305B464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2220473"/>
                    <a:ext cx="591969" cy="591969"/>
                    <a:chOff x="5999846" y="2220473"/>
                    <a:chExt cx="591969" cy="591969"/>
                  </a:xfrm>
                </p:grpSpPr>
                <p:sp>
                  <p:nvSpPr>
                    <p:cNvPr id="973" name="Rounded Rectangle 89">
                      <a:extLst>
                        <a:ext uri="{FF2B5EF4-FFF2-40B4-BE49-F238E27FC236}">
                          <a16:creationId xmlns:a16="http://schemas.microsoft.com/office/drawing/2014/main" id="{108477DD-D31F-44F8-8E34-D200AE6517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974" name="Graphic 973">
                      <a:extLst>
                        <a:ext uri="{FF2B5EF4-FFF2-40B4-BE49-F238E27FC236}">
                          <a16:creationId xmlns:a16="http://schemas.microsoft.com/office/drawing/2014/main" id="{91042B2D-0BBD-46B0-89B4-C2ACEAF6982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7230" y="2368652"/>
                      <a:ext cx="457200" cy="2921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970" name="Group 969">
                    <a:extLst>
                      <a:ext uri="{FF2B5EF4-FFF2-40B4-BE49-F238E27FC236}">
                        <a16:creationId xmlns:a16="http://schemas.microsoft.com/office/drawing/2014/main" id="{67B14785-0A5E-4C6A-98CE-B506DF29B48C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1556558"/>
                    <a:ext cx="591969" cy="591969"/>
                    <a:chOff x="5999846" y="1556558"/>
                    <a:chExt cx="591969" cy="591969"/>
                  </a:xfrm>
                </p:grpSpPr>
                <p:sp>
                  <p:nvSpPr>
                    <p:cNvPr id="971" name="Rounded Rectangle 87">
                      <a:extLst>
                        <a:ext uri="{FF2B5EF4-FFF2-40B4-BE49-F238E27FC236}">
                          <a16:creationId xmlns:a16="http://schemas.microsoft.com/office/drawing/2014/main" id="{7139D73C-DE7C-46A1-B73E-3947D66ADB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972" name="Graphic 971">
                      <a:extLst>
                        <a:ext uri="{FF2B5EF4-FFF2-40B4-BE49-F238E27FC236}">
                          <a16:creationId xmlns:a16="http://schemas.microsoft.com/office/drawing/2014/main" id="{F7111B85-37F8-4791-B209-9F6CFBEAF43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9780" y="1689071"/>
                      <a:ext cx="292100" cy="3429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951" name="Group 950">
                  <a:extLst>
                    <a:ext uri="{FF2B5EF4-FFF2-40B4-BE49-F238E27FC236}">
                      <a16:creationId xmlns:a16="http://schemas.microsoft.com/office/drawing/2014/main" id="{92DDAA76-FE47-410F-9CF1-DB01B5DE9445}"/>
                    </a:ext>
                  </a:extLst>
                </p:cNvPr>
                <p:cNvGrpSpPr/>
                <p:nvPr/>
              </p:nvGrpSpPr>
              <p:grpSpPr>
                <a:xfrm>
                  <a:off x="8753561" y="2797689"/>
                  <a:ext cx="252730" cy="897240"/>
                  <a:chOff x="4920876" y="661277"/>
                  <a:chExt cx="375284" cy="1270326"/>
                </a:xfrm>
              </p:grpSpPr>
              <p:grpSp>
                <p:nvGrpSpPr>
                  <p:cNvPr id="952" name="Group 951">
                    <a:extLst>
                      <a:ext uri="{FF2B5EF4-FFF2-40B4-BE49-F238E27FC236}">
                        <a16:creationId xmlns:a16="http://schemas.microsoft.com/office/drawing/2014/main" id="{3CAE7F2D-1715-4CB8-9CAC-9A698B7701CA}"/>
                      </a:ext>
                    </a:extLst>
                  </p:cNvPr>
                  <p:cNvGrpSpPr/>
                  <p:nvPr/>
                </p:nvGrpSpPr>
                <p:grpSpPr>
                  <a:xfrm>
                    <a:off x="4920876" y="661277"/>
                    <a:ext cx="375284" cy="1270326"/>
                    <a:chOff x="4920876" y="661277"/>
                    <a:chExt cx="375284" cy="1270326"/>
                  </a:xfrm>
                </p:grpSpPr>
                <p:grpSp>
                  <p:nvGrpSpPr>
                    <p:cNvPr id="956" name="Group 955">
                      <a:extLst>
                        <a:ext uri="{FF2B5EF4-FFF2-40B4-BE49-F238E27FC236}">
                          <a16:creationId xmlns:a16="http://schemas.microsoft.com/office/drawing/2014/main" id="{866753B3-F55E-416A-A35B-9700D0A108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3521552" y="1443509"/>
                      <a:chExt cx="830783" cy="2812180"/>
                    </a:xfrm>
                  </p:grpSpPr>
                  <p:sp>
                    <p:nvSpPr>
                      <p:cNvPr id="960" name="Rounded Rectangle 91">
                        <a:extLst>
                          <a:ext uri="{FF2B5EF4-FFF2-40B4-BE49-F238E27FC236}">
                            <a16:creationId xmlns:a16="http://schemas.microsoft.com/office/drawing/2014/main" id="{AB9621CA-89AD-455A-87D7-8D5A3E4D981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1552" y="1443509"/>
                        <a:ext cx="830783" cy="2812180"/>
                      </a:xfrm>
                      <a:prstGeom prst="roundRect">
                        <a:avLst>
                          <a:gd name="adj" fmla="val 27970"/>
                        </a:avLst>
                      </a:prstGeom>
                      <a:solidFill>
                        <a:srgbClr val="78BE2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961" name="Graphic 960">
                        <a:extLst>
                          <a:ext uri="{FF2B5EF4-FFF2-40B4-BE49-F238E27FC236}">
                            <a16:creationId xmlns:a16="http://schemas.microsoft.com/office/drawing/2014/main" id="{E4BE2F1C-25DE-4075-B4CC-C46B22B745C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78194" y="3043536"/>
                        <a:ext cx="317500" cy="2793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962" name="Group 961">
                        <a:extLst>
                          <a:ext uri="{FF2B5EF4-FFF2-40B4-BE49-F238E27FC236}">
                            <a16:creationId xmlns:a16="http://schemas.microsoft.com/office/drawing/2014/main" id="{115ED67A-FABF-407E-87E4-2381747E835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2220473"/>
                        <a:ext cx="591969" cy="591969"/>
                        <a:chOff x="3634610" y="2220473"/>
                        <a:chExt cx="591969" cy="591969"/>
                      </a:xfrm>
                    </p:grpSpPr>
                    <p:sp>
                      <p:nvSpPr>
                        <p:cNvPr id="966" name="Rounded Rectangle 97">
                          <a:extLst>
                            <a:ext uri="{FF2B5EF4-FFF2-40B4-BE49-F238E27FC236}">
                              <a16:creationId xmlns:a16="http://schemas.microsoft.com/office/drawing/2014/main" id="{53F4F65E-BE60-4C23-8880-1F9CBBCCC83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2220473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967" name="Graphic 966">
                          <a:extLst>
                            <a:ext uri="{FF2B5EF4-FFF2-40B4-BE49-F238E27FC236}">
                              <a16:creationId xmlns:a16="http://schemas.microsoft.com/office/drawing/2014/main" id="{88844FBE-DCBE-4D3D-8CD8-48A6F4892C67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>
                          <a:extLst>
                            <a:ext uri="{96DAC541-7B7A-43D3-8B79-37D633B846F1}">
                              <asvg:svgBlip xmlns:asvg="http://schemas.microsoft.com/office/drawing/2016/SVG/main" r:embed="rId18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2364057"/>
                          <a:ext cx="355600" cy="3048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963" name="Group 962">
                        <a:extLst>
                          <a:ext uri="{FF2B5EF4-FFF2-40B4-BE49-F238E27FC236}">
                            <a16:creationId xmlns:a16="http://schemas.microsoft.com/office/drawing/2014/main" id="{E007FC37-ED67-4A57-99B4-DC130A8ECB2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1556558"/>
                        <a:ext cx="591969" cy="591969"/>
                        <a:chOff x="3634610" y="1556558"/>
                        <a:chExt cx="591969" cy="591969"/>
                      </a:xfrm>
                    </p:grpSpPr>
                    <p:sp>
                      <p:nvSpPr>
                        <p:cNvPr id="964" name="Rounded Rectangle 95">
                          <a:extLst>
                            <a:ext uri="{FF2B5EF4-FFF2-40B4-BE49-F238E27FC236}">
                              <a16:creationId xmlns:a16="http://schemas.microsoft.com/office/drawing/2014/main" id="{791F1FFC-DD4A-46F6-8494-D63924A2417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1556558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965" name="Graphic 964">
                          <a:extLst>
                            <a:ext uri="{FF2B5EF4-FFF2-40B4-BE49-F238E27FC236}">
                              <a16:creationId xmlns:a16="http://schemas.microsoft.com/office/drawing/2014/main" id="{E2EA0C72-508F-462C-88AA-906EED8B6FAA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>
                          <a:extLs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97244" y="1719192"/>
                          <a:ext cx="266700" cy="2667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957" name="Group 956">
                      <a:extLst>
                        <a:ext uri="{FF2B5EF4-FFF2-40B4-BE49-F238E27FC236}">
                          <a16:creationId xmlns:a16="http://schemas.microsoft.com/office/drawing/2014/main" id="{56BCE4A1-C6D5-4157-945E-CB512F61DCC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8" y="1612062"/>
                      <a:ext cx="267126" cy="267126"/>
                      <a:chOff x="3634610" y="3550625"/>
                      <a:chExt cx="591969" cy="591969"/>
                    </a:xfrm>
                  </p:grpSpPr>
                  <p:sp>
                    <p:nvSpPr>
                      <p:cNvPr id="958" name="Rounded Rectangle 121">
                        <a:extLst>
                          <a:ext uri="{FF2B5EF4-FFF2-40B4-BE49-F238E27FC236}">
                            <a16:creationId xmlns:a16="http://schemas.microsoft.com/office/drawing/2014/main" id="{C2AE7123-C1F0-4EE8-9BCD-B2B0D96B749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355062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959" name="Graphic 958">
                        <a:extLst>
                          <a:ext uri="{FF2B5EF4-FFF2-40B4-BE49-F238E27FC236}">
                            <a16:creationId xmlns:a16="http://schemas.microsoft.com/office/drawing/2014/main" id="{A0467A77-B709-492E-A31C-F66203591E1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67737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953" name="Group 952">
                    <a:extLst>
                      <a:ext uri="{FF2B5EF4-FFF2-40B4-BE49-F238E27FC236}">
                        <a16:creationId xmlns:a16="http://schemas.microsoft.com/office/drawing/2014/main" id="{2198F9BA-169A-4E14-BD76-5A062B97D6F1}"/>
                      </a:ext>
                    </a:extLst>
                  </p:cNvPr>
                  <p:cNvGrpSpPr/>
                  <p:nvPr/>
                </p:nvGrpSpPr>
                <p:grpSpPr>
                  <a:xfrm>
                    <a:off x="4971947" y="1312435"/>
                    <a:ext cx="267126" cy="267126"/>
                    <a:chOff x="3634610" y="2884388"/>
                    <a:chExt cx="591969" cy="591969"/>
                  </a:xfrm>
                </p:grpSpPr>
                <p:sp>
                  <p:nvSpPr>
                    <p:cNvPr id="954" name="Rounded Rectangle 124">
                      <a:extLst>
                        <a:ext uri="{FF2B5EF4-FFF2-40B4-BE49-F238E27FC236}">
                          <a16:creationId xmlns:a16="http://schemas.microsoft.com/office/drawing/2014/main" id="{038CCC1C-E676-44DC-AC53-23B0896A42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88438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955" name="Graphic 954">
                      <a:extLst>
                        <a:ext uri="{FF2B5EF4-FFF2-40B4-BE49-F238E27FC236}">
                          <a16:creationId xmlns:a16="http://schemas.microsoft.com/office/drawing/2014/main" id="{57450BF9-BA0B-4D46-9597-7D1FD2E3132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3034322"/>
                      <a:ext cx="342900" cy="3048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653" name="Group 652">
              <a:extLst>
                <a:ext uri="{FF2B5EF4-FFF2-40B4-BE49-F238E27FC236}">
                  <a16:creationId xmlns:a16="http://schemas.microsoft.com/office/drawing/2014/main" id="{AF3A73F7-4743-46DE-80BC-2FEE4E8B8272}"/>
                </a:ext>
              </a:extLst>
            </p:cNvPr>
            <p:cNvGrpSpPr/>
            <p:nvPr/>
          </p:nvGrpSpPr>
          <p:grpSpPr>
            <a:xfrm>
              <a:off x="8059831" y="3966735"/>
              <a:ext cx="685800" cy="685800"/>
              <a:chOff x="3388326" y="2144489"/>
              <a:chExt cx="685800" cy="685800"/>
            </a:xfrm>
          </p:grpSpPr>
          <p:sp>
            <p:nvSpPr>
              <p:cNvPr id="906" name="Oval 905">
                <a:extLst>
                  <a:ext uri="{FF2B5EF4-FFF2-40B4-BE49-F238E27FC236}">
                    <a16:creationId xmlns:a16="http://schemas.microsoft.com/office/drawing/2014/main" id="{08CC833A-B665-43F5-A10F-4689F02A564B}"/>
                  </a:ext>
                </a:extLst>
              </p:cNvPr>
              <p:cNvSpPr/>
              <p:nvPr/>
            </p:nvSpPr>
            <p:spPr>
              <a:xfrm>
                <a:off x="3388326" y="2144489"/>
                <a:ext cx="685800" cy="6858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907" name="Group 906">
                <a:extLst>
                  <a:ext uri="{FF2B5EF4-FFF2-40B4-BE49-F238E27FC236}">
                    <a16:creationId xmlns:a16="http://schemas.microsoft.com/office/drawing/2014/main" id="{DA21DA91-1889-40B2-AB0F-E1E98AEE44E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98509" y="2258789"/>
                <a:ext cx="465435" cy="457200"/>
                <a:chOff x="8423228" y="2797689"/>
                <a:chExt cx="913396" cy="897240"/>
              </a:xfrm>
            </p:grpSpPr>
            <p:grpSp>
              <p:nvGrpSpPr>
                <p:cNvPr id="908" name="Group 907">
                  <a:extLst>
                    <a:ext uri="{FF2B5EF4-FFF2-40B4-BE49-F238E27FC236}">
                      <a16:creationId xmlns:a16="http://schemas.microsoft.com/office/drawing/2014/main" id="{E065A91B-80DA-4A06-B785-32E26427AF88}"/>
                    </a:ext>
                  </a:extLst>
                </p:cNvPr>
                <p:cNvGrpSpPr/>
                <p:nvPr/>
              </p:nvGrpSpPr>
              <p:grpSpPr>
                <a:xfrm>
                  <a:off x="8423228" y="2797689"/>
                  <a:ext cx="252730" cy="897240"/>
                  <a:chOff x="9495861" y="4364862"/>
                  <a:chExt cx="375284" cy="1270326"/>
                </a:xfrm>
              </p:grpSpPr>
              <p:sp>
                <p:nvSpPr>
                  <p:cNvPr id="934" name="Rounded Rectangle 101">
                    <a:extLst>
                      <a:ext uri="{FF2B5EF4-FFF2-40B4-BE49-F238E27FC236}">
                        <a16:creationId xmlns:a16="http://schemas.microsoft.com/office/drawing/2014/main" id="{D2F1EA6F-3FDC-4FE1-85F4-A990FD263448}"/>
                      </a:ext>
                    </a:extLst>
                  </p:cNvPr>
                  <p:cNvSpPr/>
                  <p:nvPr/>
                </p:nvSpPr>
                <p:spPr>
                  <a:xfrm>
                    <a:off x="9495861" y="4364862"/>
                    <a:ext cx="375284" cy="1270326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00AFD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935" name="Group 934">
                    <a:extLst>
                      <a:ext uri="{FF2B5EF4-FFF2-40B4-BE49-F238E27FC236}">
                        <a16:creationId xmlns:a16="http://schemas.microsoft.com/office/drawing/2014/main" id="{CE425259-3CF2-4E75-BCCE-10FF2DD4C6D8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715835"/>
                    <a:ext cx="267406" cy="267406"/>
                    <a:chOff x="1292976" y="2314975"/>
                    <a:chExt cx="591969" cy="591969"/>
                  </a:xfrm>
                </p:grpSpPr>
                <p:sp>
                  <p:nvSpPr>
                    <p:cNvPr id="945" name="Rounded Rectangle 112">
                      <a:extLst>
                        <a:ext uri="{FF2B5EF4-FFF2-40B4-BE49-F238E27FC236}">
                          <a16:creationId xmlns:a16="http://schemas.microsoft.com/office/drawing/2014/main" id="{2A227FC3-D618-4755-AE53-C8194E659B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6" y="2314975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946" name="Graphic 945">
                      <a:extLst>
                        <a:ext uri="{FF2B5EF4-FFF2-40B4-BE49-F238E27FC236}">
                          <a16:creationId xmlns:a16="http://schemas.microsoft.com/office/drawing/2014/main" id="{D1FA104A-2D34-4D17-8162-46A8D251BAE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36560" y="2458559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936" name="Group 935">
                    <a:extLst>
                      <a:ext uri="{FF2B5EF4-FFF2-40B4-BE49-F238E27FC236}">
                        <a16:creationId xmlns:a16="http://schemas.microsoft.com/office/drawing/2014/main" id="{F97181C0-C61E-4570-8AAA-A8283525335F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415929"/>
                    <a:ext cx="267406" cy="267406"/>
                    <a:chOff x="1299518" y="1652608"/>
                    <a:chExt cx="591969" cy="591969"/>
                  </a:xfrm>
                </p:grpSpPr>
                <p:sp>
                  <p:nvSpPr>
                    <p:cNvPr id="943" name="Rounded Rectangle 110">
                      <a:extLst>
                        <a:ext uri="{FF2B5EF4-FFF2-40B4-BE49-F238E27FC236}">
                          <a16:creationId xmlns:a16="http://schemas.microsoft.com/office/drawing/2014/main" id="{7611E909-EA9B-4F56-A6AA-F4DAB68ABA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518" y="165260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944" name="Graphic 943">
                      <a:extLst>
                        <a:ext uri="{FF2B5EF4-FFF2-40B4-BE49-F238E27FC236}">
                          <a16:creationId xmlns:a16="http://schemas.microsoft.com/office/drawing/2014/main" id="{CDCFFF37-0453-49A5-BE5E-E4C0556BF52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61599" y="1719992"/>
                      <a:ext cx="2286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937" name="Group 936">
                    <a:extLst>
                      <a:ext uri="{FF2B5EF4-FFF2-40B4-BE49-F238E27FC236}">
                        <a16:creationId xmlns:a16="http://schemas.microsoft.com/office/drawing/2014/main" id="{85639AAC-0AD3-4452-BB0F-AA9749DFC056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015740"/>
                    <a:ext cx="267406" cy="267406"/>
                    <a:chOff x="1292975" y="2979664"/>
                    <a:chExt cx="591969" cy="591969"/>
                  </a:xfrm>
                </p:grpSpPr>
                <p:sp>
                  <p:nvSpPr>
                    <p:cNvPr id="941" name="Rounded Rectangle 108">
                      <a:extLst>
                        <a:ext uri="{FF2B5EF4-FFF2-40B4-BE49-F238E27FC236}">
                          <a16:creationId xmlns:a16="http://schemas.microsoft.com/office/drawing/2014/main" id="{525F5EBF-FD2E-4E61-8206-BDB91C074B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2979664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942" name="Graphic 941">
                      <a:extLst>
                        <a:ext uri="{FF2B5EF4-FFF2-40B4-BE49-F238E27FC236}">
                          <a16:creationId xmlns:a16="http://schemas.microsoft.com/office/drawing/2014/main" id="{EFCC298B-5B7B-4E73-A6FE-7C71A5606DA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2909" y="3116898"/>
                      <a:ext cx="292100" cy="3175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938" name="Group 937">
                    <a:extLst>
                      <a:ext uri="{FF2B5EF4-FFF2-40B4-BE49-F238E27FC236}">
                        <a16:creationId xmlns:a16="http://schemas.microsoft.com/office/drawing/2014/main" id="{14F06E2B-38C3-4710-8E2F-106A0B63724C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315646"/>
                    <a:ext cx="267406" cy="267406"/>
                    <a:chOff x="1292975" y="3644353"/>
                    <a:chExt cx="591969" cy="591969"/>
                  </a:xfrm>
                </p:grpSpPr>
                <p:sp>
                  <p:nvSpPr>
                    <p:cNvPr id="939" name="Rounded Rectangle 106">
                      <a:extLst>
                        <a:ext uri="{FF2B5EF4-FFF2-40B4-BE49-F238E27FC236}">
                          <a16:creationId xmlns:a16="http://schemas.microsoft.com/office/drawing/2014/main" id="{E56B4C97-E28C-485A-9BC6-97C5E8868E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364435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940" name="Graphic 939">
                      <a:extLst>
                        <a:ext uri="{FF2B5EF4-FFF2-40B4-BE49-F238E27FC236}">
                          <a16:creationId xmlns:a16="http://schemas.microsoft.com/office/drawing/2014/main" id="{19FCA577-7D3C-47C5-816E-392330D10DE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06409" y="3756187"/>
                      <a:ext cx="165100" cy="3683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909" name="Group 908">
                  <a:extLst>
                    <a:ext uri="{FF2B5EF4-FFF2-40B4-BE49-F238E27FC236}">
                      <a16:creationId xmlns:a16="http://schemas.microsoft.com/office/drawing/2014/main" id="{87803C88-2E1E-49C0-A9DD-A121FD11B1FD}"/>
                    </a:ext>
                  </a:extLst>
                </p:cNvPr>
                <p:cNvGrpSpPr/>
                <p:nvPr/>
              </p:nvGrpSpPr>
              <p:grpSpPr>
                <a:xfrm>
                  <a:off x="9083894" y="2797689"/>
                  <a:ext cx="252730" cy="473366"/>
                  <a:chOff x="5880438" y="1443510"/>
                  <a:chExt cx="830783" cy="1483652"/>
                </a:xfrm>
              </p:grpSpPr>
              <p:sp>
                <p:nvSpPr>
                  <p:cNvPr id="927" name="Rounded Rectangle 84">
                    <a:extLst>
                      <a:ext uri="{FF2B5EF4-FFF2-40B4-BE49-F238E27FC236}">
                        <a16:creationId xmlns:a16="http://schemas.microsoft.com/office/drawing/2014/main" id="{0D5DD1EC-CFFF-49D9-868C-07F9EBFE51DC}"/>
                      </a:ext>
                    </a:extLst>
                  </p:cNvPr>
                  <p:cNvSpPr/>
                  <p:nvPr/>
                </p:nvSpPr>
                <p:spPr>
                  <a:xfrm>
                    <a:off x="5880438" y="1443510"/>
                    <a:ext cx="830783" cy="1483652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E877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928" name="Group 927">
                    <a:extLst>
                      <a:ext uri="{FF2B5EF4-FFF2-40B4-BE49-F238E27FC236}">
                        <a16:creationId xmlns:a16="http://schemas.microsoft.com/office/drawing/2014/main" id="{B64B690E-FEA8-4F40-988E-C53652B190AB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2220473"/>
                    <a:ext cx="591969" cy="591969"/>
                    <a:chOff x="5999846" y="2220473"/>
                    <a:chExt cx="591969" cy="591969"/>
                  </a:xfrm>
                </p:grpSpPr>
                <p:sp>
                  <p:nvSpPr>
                    <p:cNvPr id="932" name="Rounded Rectangle 89">
                      <a:extLst>
                        <a:ext uri="{FF2B5EF4-FFF2-40B4-BE49-F238E27FC236}">
                          <a16:creationId xmlns:a16="http://schemas.microsoft.com/office/drawing/2014/main" id="{1E1E5EF1-17D7-4073-8A13-32421286E0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933" name="Graphic 932">
                      <a:extLst>
                        <a:ext uri="{FF2B5EF4-FFF2-40B4-BE49-F238E27FC236}">
                          <a16:creationId xmlns:a16="http://schemas.microsoft.com/office/drawing/2014/main" id="{8DA12724-4C5E-4747-9417-123388DB327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7230" y="2368652"/>
                      <a:ext cx="457200" cy="2921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929" name="Group 928">
                    <a:extLst>
                      <a:ext uri="{FF2B5EF4-FFF2-40B4-BE49-F238E27FC236}">
                        <a16:creationId xmlns:a16="http://schemas.microsoft.com/office/drawing/2014/main" id="{28EC7B46-10D5-4121-9810-9BAD736E2DF5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1556558"/>
                    <a:ext cx="591969" cy="591969"/>
                    <a:chOff x="5999846" y="1556558"/>
                    <a:chExt cx="591969" cy="591969"/>
                  </a:xfrm>
                </p:grpSpPr>
                <p:sp>
                  <p:nvSpPr>
                    <p:cNvPr id="930" name="Rounded Rectangle 87">
                      <a:extLst>
                        <a:ext uri="{FF2B5EF4-FFF2-40B4-BE49-F238E27FC236}">
                          <a16:creationId xmlns:a16="http://schemas.microsoft.com/office/drawing/2014/main" id="{A0E35FA7-D071-49B0-A3B4-3D732A9EC5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931" name="Graphic 930">
                      <a:extLst>
                        <a:ext uri="{FF2B5EF4-FFF2-40B4-BE49-F238E27FC236}">
                          <a16:creationId xmlns:a16="http://schemas.microsoft.com/office/drawing/2014/main" id="{C9627584-9EE0-4F2A-AEE5-CE78115BE97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9780" y="1689071"/>
                      <a:ext cx="292100" cy="3429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910" name="Group 909">
                  <a:extLst>
                    <a:ext uri="{FF2B5EF4-FFF2-40B4-BE49-F238E27FC236}">
                      <a16:creationId xmlns:a16="http://schemas.microsoft.com/office/drawing/2014/main" id="{F3CD147B-4932-4326-BA55-CF1B1FA67D8B}"/>
                    </a:ext>
                  </a:extLst>
                </p:cNvPr>
                <p:cNvGrpSpPr/>
                <p:nvPr/>
              </p:nvGrpSpPr>
              <p:grpSpPr>
                <a:xfrm>
                  <a:off x="8753561" y="2797689"/>
                  <a:ext cx="252730" cy="897240"/>
                  <a:chOff x="4920876" y="661277"/>
                  <a:chExt cx="375284" cy="1270326"/>
                </a:xfrm>
              </p:grpSpPr>
              <p:grpSp>
                <p:nvGrpSpPr>
                  <p:cNvPr id="911" name="Group 910">
                    <a:extLst>
                      <a:ext uri="{FF2B5EF4-FFF2-40B4-BE49-F238E27FC236}">
                        <a16:creationId xmlns:a16="http://schemas.microsoft.com/office/drawing/2014/main" id="{30A7B5EF-DFD1-4069-90C5-B6C9225ACBFF}"/>
                      </a:ext>
                    </a:extLst>
                  </p:cNvPr>
                  <p:cNvGrpSpPr/>
                  <p:nvPr/>
                </p:nvGrpSpPr>
                <p:grpSpPr>
                  <a:xfrm>
                    <a:off x="4920876" y="661277"/>
                    <a:ext cx="375284" cy="1270326"/>
                    <a:chOff x="4920876" y="661277"/>
                    <a:chExt cx="375284" cy="1270326"/>
                  </a:xfrm>
                </p:grpSpPr>
                <p:grpSp>
                  <p:nvGrpSpPr>
                    <p:cNvPr id="915" name="Group 914">
                      <a:extLst>
                        <a:ext uri="{FF2B5EF4-FFF2-40B4-BE49-F238E27FC236}">
                          <a16:creationId xmlns:a16="http://schemas.microsoft.com/office/drawing/2014/main" id="{43A32C64-A083-4CC7-90A6-40F3EA3EE8D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3521552" y="1443509"/>
                      <a:chExt cx="830783" cy="2812180"/>
                    </a:xfrm>
                  </p:grpSpPr>
                  <p:sp>
                    <p:nvSpPr>
                      <p:cNvPr id="919" name="Rounded Rectangle 91">
                        <a:extLst>
                          <a:ext uri="{FF2B5EF4-FFF2-40B4-BE49-F238E27FC236}">
                            <a16:creationId xmlns:a16="http://schemas.microsoft.com/office/drawing/2014/main" id="{C698DB9E-8B26-49D0-8345-E6DBBE56C02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1552" y="1443509"/>
                        <a:ext cx="830783" cy="2812180"/>
                      </a:xfrm>
                      <a:prstGeom prst="roundRect">
                        <a:avLst>
                          <a:gd name="adj" fmla="val 27970"/>
                        </a:avLst>
                      </a:prstGeom>
                      <a:solidFill>
                        <a:srgbClr val="78BE2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920" name="Graphic 919">
                        <a:extLst>
                          <a:ext uri="{FF2B5EF4-FFF2-40B4-BE49-F238E27FC236}">
                            <a16:creationId xmlns:a16="http://schemas.microsoft.com/office/drawing/2014/main" id="{EE2EE7B4-5F3B-4292-A874-C64CDA298D2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78194" y="3043536"/>
                        <a:ext cx="317500" cy="2793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921" name="Group 920">
                        <a:extLst>
                          <a:ext uri="{FF2B5EF4-FFF2-40B4-BE49-F238E27FC236}">
                            <a16:creationId xmlns:a16="http://schemas.microsoft.com/office/drawing/2014/main" id="{74CAF94D-FD3B-4171-97F4-CE6992BE3F3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2220473"/>
                        <a:ext cx="591969" cy="591969"/>
                        <a:chOff x="3634610" y="2220473"/>
                        <a:chExt cx="591969" cy="591969"/>
                      </a:xfrm>
                    </p:grpSpPr>
                    <p:sp>
                      <p:nvSpPr>
                        <p:cNvPr id="925" name="Rounded Rectangle 97">
                          <a:extLst>
                            <a:ext uri="{FF2B5EF4-FFF2-40B4-BE49-F238E27FC236}">
                              <a16:creationId xmlns:a16="http://schemas.microsoft.com/office/drawing/2014/main" id="{9533992E-7714-4CCD-A1B8-4D2ACDB43AC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2220473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926" name="Graphic 925">
                          <a:extLst>
                            <a:ext uri="{FF2B5EF4-FFF2-40B4-BE49-F238E27FC236}">
                              <a16:creationId xmlns:a16="http://schemas.microsoft.com/office/drawing/2014/main" id="{AD1A4160-E9ED-43A8-854C-1843CBC9F9B4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>
                          <a:extLst>
                            <a:ext uri="{96DAC541-7B7A-43D3-8B79-37D633B846F1}">
                              <asvg:svgBlip xmlns:asvg="http://schemas.microsoft.com/office/drawing/2016/SVG/main" r:embed="rId18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2364057"/>
                          <a:ext cx="355600" cy="3048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922" name="Group 921">
                        <a:extLst>
                          <a:ext uri="{FF2B5EF4-FFF2-40B4-BE49-F238E27FC236}">
                            <a16:creationId xmlns:a16="http://schemas.microsoft.com/office/drawing/2014/main" id="{1804D37E-CDB2-4A80-884E-C686D02C3DB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1556558"/>
                        <a:ext cx="591969" cy="591969"/>
                        <a:chOff x="3634610" y="1556558"/>
                        <a:chExt cx="591969" cy="591969"/>
                      </a:xfrm>
                    </p:grpSpPr>
                    <p:sp>
                      <p:nvSpPr>
                        <p:cNvPr id="923" name="Rounded Rectangle 95">
                          <a:extLst>
                            <a:ext uri="{FF2B5EF4-FFF2-40B4-BE49-F238E27FC236}">
                              <a16:creationId xmlns:a16="http://schemas.microsoft.com/office/drawing/2014/main" id="{CFB92B60-86F0-4FAF-A9D9-1BE2C7945FF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1556558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924" name="Graphic 923">
                          <a:extLst>
                            <a:ext uri="{FF2B5EF4-FFF2-40B4-BE49-F238E27FC236}">
                              <a16:creationId xmlns:a16="http://schemas.microsoft.com/office/drawing/2014/main" id="{74B24B68-D482-465B-AAFE-0C70230ABAD3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>
                          <a:extLs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97244" y="1719192"/>
                          <a:ext cx="266700" cy="2667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916" name="Group 915">
                      <a:extLst>
                        <a:ext uri="{FF2B5EF4-FFF2-40B4-BE49-F238E27FC236}">
                          <a16:creationId xmlns:a16="http://schemas.microsoft.com/office/drawing/2014/main" id="{F9B2D7D2-C9A8-4E8D-8460-492C9B0AD9A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8" y="1612062"/>
                      <a:ext cx="267126" cy="267126"/>
                      <a:chOff x="3634610" y="3550625"/>
                      <a:chExt cx="591969" cy="591969"/>
                    </a:xfrm>
                  </p:grpSpPr>
                  <p:sp>
                    <p:nvSpPr>
                      <p:cNvPr id="917" name="Rounded Rectangle 121">
                        <a:extLst>
                          <a:ext uri="{FF2B5EF4-FFF2-40B4-BE49-F238E27FC236}">
                            <a16:creationId xmlns:a16="http://schemas.microsoft.com/office/drawing/2014/main" id="{99265DD8-15A6-457C-8045-0F47F7BF25C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355062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918" name="Graphic 917">
                        <a:extLst>
                          <a:ext uri="{FF2B5EF4-FFF2-40B4-BE49-F238E27FC236}">
                            <a16:creationId xmlns:a16="http://schemas.microsoft.com/office/drawing/2014/main" id="{FD2347A7-DC71-4633-8BC8-EC43D903984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67737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912" name="Group 911">
                    <a:extLst>
                      <a:ext uri="{FF2B5EF4-FFF2-40B4-BE49-F238E27FC236}">
                        <a16:creationId xmlns:a16="http://schemas.microsoft.com/office/drawing/2014/main" id="{581E87A2-0027-4DAF-885F-AD04A8E1D094}"/>
                      </a:ext>
                    </a:extLst>
                  </p:cNvPr>
                  <p:cNvGrpSpPr/>
                  <p:nvPr/>
                </p:nvGrpSpPr>
                <p:grpSpPr>
                  <a:xfrm>
                    <a:off x="4971947" y="1312435"/>
                    <a:ext cx="267126" cy="267126"/>
                    <a:chOff x="3634610" y="2884388"/>
                    <a:chExt cx="591969" cy="591969"/>
                  </a:xfrm>
                </p:grpSpPr>
                <p:sp>
                  <p:nvSpPr>
                    <p:cNvPr id="913" name="Rounded Rectangle 124">
                      <a:extLst>
                        <a:ext uri="{FF2B5EF4-FFF2-40B4-BE49-F238E27FC236}">
                          <a16:creationId xmlns:a16="http://schemas.microsoft.com/office/drawing/2014/main" id="{E8C5D74A-FB7D-41C9-AA6F-7544D6F48D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88438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914" name="Graphic 913">
                      <a:extLst>
                        <a:ext uri="{FF2B5EF4-FFF2-40B4-BE49-F238E27FC236}">
                          <a16:creationId xmlns:a16="http://schemas.microsoft.com/office/drawing/2014/main" id="{8C4E08CB-154D-4E30-85F0-49307B438C5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3034322"/>
                      <a:ext cx="342900" cy="3048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654" name="Group 653">
              <a:extLst>
                <a:ext uri="{FF2B5EF4-FFF2-40B4-BE49-F238E27FC236}">
                  <a16:creationId xmlns:a16="http://schemas.microsoft.com/office/drawing/2014/main" id="{65BD99DA-7258-48F3-9D49-4F2F09D0AFEE}"/>
                </a:ext>
              </a:extLst>
            </p:cNvPr>
            <p:cNvGrpSpPr/>
            <p:nvPr/>
          </p:nvGrpSpPr>
          <p:grpSpPr>
            <a:xfrm>
              <a:off x="3163601" y="3082612"/>
              <a:ext cx="685800" cy="685800"/>
              <a:chOff x="3388326" y="2144489"/>
              <a:chExt cx="685800" cy="685800"/>
            </a:xfrm>
          </p:grpSpPr>
          <p:sp>
            <p:nvSpPr>
              <p:cNvPr id="865" name="Oval 864">
                <a:extLst>
                  <a:ext uri="{FF2B5EF4-FFF2-40B4-BE49-F238E27FC236}">
                    <a16:creationId xmlns:a16="http://schemas.microsoft.com/office/drawing/2014/main" id="{2C081844-4234-450E-95B6-E6F051AB6D9D}"/>
                  </a:ext>
                </a:extLst>
              </p:cNvPr>
              <p:cNvSpPr/>
              <p:nvPr/>
            </p:nvSpPr>
            <p:spPr>
              <a:xfrm>
                <a:off x="3388326" y="2144489"/>
                <a:ext cx="685800" cy="6858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866" name="Group 865">
                <a:extLst>
                  <a:ext uri="{FF2B5EF4-FFF2-40B4-BE49-F238E27FC236}">
                    <a16:creationId xmlns:a16="http://schemas.microsoft.com/office/drawing/2014/main" id="{064315AD-73D6-4484-ABCC-5CD593353AF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98509" y="2258789"/>
                <a:ext cx="465435" cy="457200"/>
                <a:chOff x="8423228" y="2797689"/>
                <a:chExt cx="913396" cy="897240"/>
              </a:xfrm>
            </p:grpSpPr>
            <p:grpSp>
              <p:nvGrpSpPr>
                <p:cNvPr id="867" name="Group 866">
                  <a:extLst>
                    <a:ext uri="{FF2B5EF4-FFF2-40B4-BE49-F238E27FC236}">
                      <a16:creationId xmlns:a16="http://schemas.microsoft.com/office/drawing/2014/main" id="{EBEA1046-5B56-4E45-976F-D948C2B17DD1}"/>
                    </a:ext>
                  </a:extLst>
                </p:cNvPr>
                <p:cNvGrpSpPr/>
                <p:nvPr/>
              </p:nvGrpSpPr>
              <p:grpSpPr>
                <a:xfrm>
                  <a:off x="8423228" y="2797689"/>
                  <a:ext cx="252730" cy="897240"/>
                  <a:chOff x="9495861" y="4364862"/>
                  <a:chExt cx="375284" cy="1270326"/>
                </a:xfrm>
              </p:grpSpPr>
              <p:sp>
                <p:nvSpPr>
                  <p:cNvPr id="893" name="Rounded Rectangle 101">
                    <a:extLst>
                      <a:ext uri="{FF2B5EF4-FFF2-40B4-BE49-F238E27FC236}">
                        <a16:creationId xmlns:a16="http://schemas.microsoft.com/office/drawing/2014/main" id="{CF22F686-91CD-4160-B2DB-018AE121DF3C}"/>
                      </a:ext>
                    </a:extLst>
                  </p:cNvPr>
                  <p:cNvSpPr/>
                  <p:nvPr/>
                </p:nvSpPr>
                <p:spPr>
                  <a:xfrm>
                    <a:off x="9495861" y="4364862"/>
                    <a:ext cx="375284" cy="1270326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00AFD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894" name="Group 893">
                    <a:extLst>
                      <a:ext uri="{FF2B5EF4-FFF2-40B4-BE49-F238E27FC236}">
                        <a16:creationId xmlns:a16="http://schemas.microsoft.com/office/drawing/2014/main" id="{9E191A78-FA1E-4CFD-A2F5-3043E43E457E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715835"/>
                    <a:ext cx="267406" cy="267406"/>
                    <a:chOff x="1292976" y="2314975"/>
                    <a:chExt cx="591969" cy="591969"/>
                  </a:xfrm>
                </p:grpSpPr>
                <p:sp>
                  <p:nvSpPr>
                    <p:cNvPr id="904" name="Rounded Rectangle 112">
                      <a:extLst>
                        <a:ext uri="{FF2B5EF4-FFF2-40B4-BE49-F238E27FC236}">
                          <a16:creationId xmlns:a16="http://schemas.microsoft.com/office/drawing/2014/main" id="{B770C866-290B-43AF-8B99-947287306C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6" y="2314975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905" name="Graphic 904">
                      <a:extLst>
                        <a:ext uri="{FF2B5EF4-FFF2-40B4-BE49-F238E27FC236}">
                          <a16:creationId xmlns:a16="http://schemas.microsoft.com/office/drawing/2014/main" id="{5145F82D-6D2C-4F33-8F04-C89825FFA1D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36560" y="2458559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895" name="Group 894">
                    <a:extLst>
                      <a:ext uri="{FF2B5EF4-FFF2-40B4-BE49-F238E27FC236}">
                        <a16:creationId xmlns:a16="http://schemas.microsoft.com/office/drawing/2014/main" id="{D8EA3B6E-246A-4E0E-BF89-3577AB931A58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415929"/>
                    <a:ext cx="267406" cy="267406"/>
                    <a:chOff x="1299518" y="1652608"/>
                    <a:chExt cx="591969" cy="591969"/>
                  </a:xfrm>
                </p:grpSpPr>
                <p:sp>
                  <p:nvSpPr>
                    <p:cNvPr id="902" name="Rounded Rectangle 110">
                      <a:extLst>
                        <a:ext uri="{FF2B5EF4-FFF2-40B4-BE49-F238E27FC236}">
                          <a16:creationId xmlns:a16="http://schemas.microsoft.com/office/drawing/2014/main" id="{96BD5492-4D3A-4134-9662-F478058A7B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518" y="165260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903" name="Graphic 902">
                      <a:extLst>
                        <a:ext uri="{FF2B5EF4-FFF2-40B4-BE49-F238E27FC236}">
                          <a16:creationId xmlns:a16="http://schemas.microsoft.com/office/drawing/2014/main" id="{7B307435-A06E-4BA3-8E62-A2DC826F801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61599" y="1719992"/>
                      <a:ext cx="2286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896" name="Group 895">
                    <a:extLst>
                      <a:ext uri="{FF2B5EF4-FFF2-40B4-BE49-F238E27FC236}">
                        <a16:creationId xmlns:a16="http://schemas.microsoft.com/office/drawing/2014/main" id="{19B250D6-4CE6-44B7-A862-658A330CA992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015740"/>
                    <a:ext cx="267406" cy="267406"/>
                    <a:chOff x="1292975" y="2979664"/>
                    <a:chExt cx="591969" cy="591969"/>
                  </a:xfrm>
                </p:grpSpPr>
                <p:sp>
                  <p:nvSpPr>
                    <p:cNvPr id="900" name="Rounded Rectangle 108">
                      <a:extLst>
                        <a:ext uri="{FF2B5EF4-FFF2-40B4-BE49-F238E27FC236}">
                          <a16:creationId xmlns:a16="http://schemas.microsoft.com/office/drawing/2014/main" id="{07A2C9C7-F871-49B9-BE01-A8B88F300B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2979664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901" name="Graphic 900">
                      <a:extLst>
                        <a:ext uri="{FF2B5EF4-FFF2-40B4-BE49-F238E27FC236}">
                          <a16:creationId xmlns:a16="http://schemas.microsoft.com/office/drawing/2014/main" id="{B2932E13-DA5F-4D5B-9A38-E087E9D71BF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2909" y="3116898"/>
                      <a:ext cx="292100" cy="3175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897" name="Group 896">
                    <a:extLst>
                      <a:ext uri="{FF2B5EF4-FFF2-40B4-BE49-F238E27FC236}">
                        <a16:creationId xmlns:a16="http://schemas.microsoft.com/office/drawing/2014/main" id="{0A98E365-AD74-4A62-9873-464073E5B307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315646"/>
                    <a:ext cx="267406" cy="267406"/>
                    <a:chOff x="1292975" y="3644353"/>
                    <a:chExt cx="591969" cy="591969"/>
                  </a:xfrm>
                </p:grpSpPr>
                <p:sp>
                  <p:nvSpPr>
                    <p:cNvPr id="898" name="Rounded Rectangle 106">
                      <a:extLst>
                        <a:ext uri="{FF2B5EF4-FFF2-40B4-BE49-F238E27FC236}">
                          <a16:creationId xmlns:a16="http://schemas.microsoft.com/office/drawing/2014/main" id="{9261B9A1-A30E-4B1C-AFD2-1BDB0D205D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364435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899" name="Graphic 898">
                      <a:extLst>
                        <a:ext uri="{FF2B5EF4-FFF2-40B4-BE49-F238E27FC236}">
                          <a16:creationId xmlns:a16="http://schemas.microsoft.com/office/drawing/2014/main" id="{62A27002-7919-48DA-B508-3C1CA71C390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06409" y="3756187"/>
                      <a:ext cx="165100" cy="3683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868" name="Group 867">
                  <a:extLst>
                    <a:ext uri="{FF2B5EF4-FFF2-40B4-BE49-F238E27FC236}">
                      <a16:creationId xmlns:a16="http://schemas.microsoft.com/office/drawing/2014/main" id="{783EEDBC-2649-4686-B647-BA76F048B6F6}"/>
                    </a:ext>
                  </a:extLst>
                </p:cNvPr>
                <p:cNvGrpSpPr/>
                <p:nvPr/>
              </p:nvGrpSpPr>
              <p:grpSpPr>
                <a:xfrm>
                  <a:off x="9083894" y="2797689"/>
                  <a:ext cx="252730" cy="473366"/>
                  <a:chOff x="5880438" y="1443510"/>
                  <a:chExt cx="830783" cy="1483652"/>
                </a:xfrm>
              </p:grpSpPr>
              <p:sp>
                <p:nvSpPr>
                  <p:cNvPr id="886" name="Rounded Rectangle 84">
                    <a:extLst>
                      <a:ext uri="{FF2B5EF4-FFF2-40B4-BE49-F238E27FC236}">
                        <a16:creationId xmlns:a16="http://schemas.microsoft.com/office/drawing/2014/main" id="{3B893212-013D-425F-BB37-0900A28BB907}"/>
                      </a:ext>
                    </a:extLst>
                  </p:cNvPr>
                  <p:cNvSpPr/>
                  <p:nvPr/>
                </p:nvSpPr>
                <p:spPr>
                  <a:xfrm>
                    <a:off x="5880438" y="1443510"/>
                    <a:ext cx="830783" cy="1483652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E877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887" name="Group 886">
                    <a:extLst>
                      <a:ext uri="{FF2B5EF4-FFF2-40B4-BE49-F238E27FC236}">
                        <a16:creationId xmlns:a16="http://schemas.microsoft.com/office/drawing/2014/main" id="{8A1BDE35-5B4B-47B6-9F38-28BF04EDC228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2220473"/>
                    <a:ext cx="591969" cy="591969"/>
                    <a:chOff x="5999846" y="2220473"/>
                    <a:chExt cx="591969" cy="591969"/>
                  </a:xfrm>
                </p:grpSpPr>
                <p:sp>
                  <p:nvSpPr>
                    <p:cNvPr id="891" name="Rounded Rectangle 89">
                      <a:extLst>
                        <a:ext uri="{FF2B5EF4-FFF2-40B4-BE49-F238E27FC236}">
                          <a16:creationId xmlns:a16="http://schemas.microsoft.com/office/drawing/2014/main" id="{3620CC62-2010-4BDF-B763-13EC5C55E4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892" name="Graphic 891">
                      <a:extLst>
                        <a:ext uri="{FF2B5EF4-FFF2-40B4-BE49-F238E27FC236}">
                          <a16:creationId xmlns:a16="http://schemas.microsoft.com/office/drawing/2014/main" id="{79591EA2-70CE-4F62-B3E7-AFAAC3F4A56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7230" y="2368652"/>
                      <a:ext cx="457200" cy="2921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888" name="Group 887">
                    <a:extLst>
                      <a:ext uri="{FF2B5EF4-FFF2-40B4-BE49-F238E27FC236}">
                        <a16:creationId xmlns:a16="http://schemas.microsoft.com/office/drawing/2014/main" id="{7582C4F7-03BF-4EC4-9C58-741B8A0BD708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1556558"/>
                    <a:ext cx="591969" cy="591969"/>
                    <a:chOff x="5999846" y="1556558"/>
                    <a:chExt cx="591969" cy="591969"/>
                  </a:xfrm>
                </p:grpSpPr>
                <p:sp>
                  <p:nvSpPr>
                    <p:cNvPr id="889" name="Rounded Rectangle 87">
                      <a:extLst>
                        <a:ext uri="{FF2B5EF4-FFF2-40B4-BE49-F238E27FC236}">
                          <a16:creationId xmlns:a16="http://schemas.microsoft.com/office/drawing/2014/main" id="{57AE1B3E-53F8-4862-9A0B-1FD6332208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890" name="Graphic 889">
                      <a:extLst>
                        <a:ext uri="{FF2B5EF4-FFF2-40B4-BE49-F238E27FC236}">
                          <a16:creationId xmlns:a16="http://schemas.microsoft.com/office/drawing/2014/main" id="{7D7B0C07-F3DD-4E7D-B1F7-2A4E5F7C9D9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9780" y="1689071"/>
                      <a:ext cx="292100" cy="3429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869" name="Group 868">
                  <a:extLst>
                    <a:ext uri="{FF2B5EF4-FFF2-40B4-BE49-F238E27FC236}">
                      <a16:creationId xmlns:a16="http://schemas.microsoft.com/office/drawing/2014/main" id="{04FD0AD6-10EB-4021-BEDE-A2BAD59F7B60}"/>
                    </a:ext>
                  </a:extLst>
                </p:cNvPr>
                <p:cNvGrpSpPr/>
                <p:nvPr/>
              </p:nvGrpSpPr>
              <p:grpSpPr>
                <a:xfrm>
                  <a:off x="8753561" y="2797689"/>
                  <a:ext cx="252730" cy="897240"/>
                  <a:chOff x="4920876" y="661277"/>
                  <a:chExt cx="375284" cy="1270326"/>
                </a:xfrm>
              </p:grpSpPr>
              <p:grpSp>
                <p:nvGrpSpPr>
                  <p:cNvPr id="870" name="Group 869">
                    <a:extLst>
                      <a:ext uri="{FF2B5EF4-FFF2-40B4-BE49-F238E27FC236}">
                        <a16:creationId xmlns:a16="http://schemas.microsoft.com/office/drawing/2014/main" id="{314560E7-45A6-4979-A833-EAB68D9F9BC1}"/>
                      </a:ext>
                    </a:extLst>
                  </p:cNvPr>
                  <p:cNvGrpSpPr/>
                  <p:nvPr/>
                </p:nvGrpSpPr>
                <p:grpSpPr>
                  <a:xfrm>
                    <a:off x="4920876" y="661277"/>
                    <a:ext cx="375284" cy="1270326"/>
                    <a:chOff x="4920876" y="661277"/>
                    <a:chExt cx="375284" cy="1270326"/>
                  </a:xfrm>
                </p:grpSpPr>
                <p:grpSp>
                  <p:nvGrpSpPr>
                    <p:cNvPr id="874" name="Group 873">
                      <a:extLst>
                        <a:ext uri="{FF2B5EF4-FFF2-40B4-BE49-F238E27FC236}">
                          <a16:creationId xmlns:a16="http://schemas.microsoft.com/office/drawing/2014/main" id="{F2376886-CDC6-48BA-95BB-ACAC861D785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3521552" y="1443509"/>
                      <a:chExt cx="830783" cy="2812180"/>
                    </a:xfrm>
                  </p:grpSpPr>
                  <p:sp>
                    <p:nvSpPr>
                      <p:cNvPr id="878" name="Rounded Rectangle 91">
                        <a:extLst>
                          <a:ext uri="{FF2B5EF4-FFF2-40B4-BE49-F238E27FC236}">
                            <a16:creationId xmlns:a16="http://schemas.microsoft.com/office/drawing/2014/main" id="{4148405E-EE22-4D1B-AA52-853773BC0AE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1552" y="1443509"/>
                        <a:ext cx="830783" cy="2812180"/>
                      </a:xfrm>
                      <a:prstGeom prst="roundRect">
                        <a:avLst>
                          <a:gd name="adj" fmla="val 27970"/>
                        </a:avLst>
                      </a:prstGeom>
                      <a:solidFill>
                        <a:srgbClr val="78BE2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879" name="Graphic 878">
                        <a:extLst>
                          <a:ext uri="{FF2B5EF4-FFF2-40B4-BE49-F238E27FC236}">
                            <a16:creationId xmlns:a16="http://schemas.microsoft.com/office/drawing/2014/main" id="{4CD099A8-B9B9-4C9C-A3C4-D3A10B4FA5A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78194" y="3043536"/>
                        <a:ext cx="317500" cy="2793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880" name="Group 879">
                        <a:extLst>
                          <a:ext uri="{FF2B5EF4-FFF2-40B4-BE49-F238E27FC236}">
                            <a16:creationId xmlns:a16="http://schemas.microsoft.com/office/drawing/2014/main" id="{6D78EE29-3A69-4457-8AAB-08A1922BEF3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2220473"/>
                        <a:ext cx="591969" cy="591969"/>
                        <a:chOff x="3634610" y="2220473"/>
                        <a:chExt cx="591969" cy="591969"/>
                      </a:xfrm>
                    </p:grpSpPr>
                    <p:sp>
                      <p:nvSpPr>
                        <p:cNvPr id="884" name="Rounded Rectangle 97">
                          <a:extLst>
                            <a:ext uri="{FF2B5EF4-FFF2-40B4-BE49-F238E27FC236}">
                              <a16:creationId xmlns:a16="http://schemas.microsoft.com/office/drawing/2014/main" id="{48E2E4CA-1A41-4C6D-84AD-1F1334F8826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2220473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885" name="Graphic 884">
                          <a:extLst>
                            <a:ext uri="{FF2B5EF4-FFF2-40B4-BE49-F238E27FC236}">
                              <a16:creationId xmlns:a16="http://schemas.microsoft.com/office/drawing/2014/main" id="{312C1847-C4EF-41B2-9DCA-3DC4F8D1E9C6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>
                          <a:extLst>
                            <a:ext uri="{96DAC541-7B7A-43D3-8B79-37D633B846F1}">
                              <asvg:svgBlip xmlns:asvg="http://schemas.microsoft.com/office/drawing/2016/SVG/main" r:embed="rId18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2364057"/>
                          <a:ext cx="355600" cy="3048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881" name="Group 880">
                        <a:extLst>
                          <a:ext uri="{FF2B5EF4-FFF2-40B4-BE49-F238E27FC236}">
                            <a16:creationId xmlns:a16="http://schemas.microsoft.com/office/drawing/2014/main" id="{3875A6CA-0E3A-4FA0-B86C-5499D51C6C0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1556558"/>
                        <a:ext cx="591969" cy="591969"/>
                        <a:chOff x="3634610" y="1556558"/>
                        <a:chExt cx="591969" cy="591969"/>
                      </a:xfrm>
                    </p:grpSpPr>
                    <p:sp>
                      <p:nvSpPr>
                        <p:cNvPr id="882" name="Rounded Rectangle 95">
                          <a:extLst>
                            <a:ext uri="{FF2B5EF4-FFF2-40B4-BE49-F238E27FC236}">
                              <a16:creationId xmlns:a16="http://schemas.microsoft.com/office/drawing/2014/main" id="{11236D75-9DCC-4027-A01F-3C25DC2AF31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1556558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883" name="Graphic 882">
                          <a:extLst>
                            <a:ext uri="{FF2B5EF4-FFF2-40B4-BE49-F238E27FC236}">
                              <a16:creationId xmlns:a16="http://schemas.microsoft.com/office/drawing/2014/main" id="{46FF0B69-7711-4B21-87A1-61484ABB2D61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>
                          <a:extLs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97244" y="1719192"/>
                          <a:ext cx="266700" cy="2667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875" name="Group 874">
                      <a:extLst>
                        <a:ext uri="{FF2B5EF4-FFF2-40B4-BE49-F238E27FC236}">
                          <a16:creationId xmlns:a16="http://schemas.microsoft.com/office/drawing/2014/main" id="{AB39F6E6-778C-4F68-9AEA-CA302692749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8" y="1612062"/>
                      <a:ext cx="267126" cy="267126"/>
                      <a:chOff x="3634610" y="3550625"/>
                      <a:chExt cx="591969" cy="591969"/>
                    </a:xfrm>
                  </p:grpSpPr>
                  <p:sp>
                    <p:nvSpPr>
                      <p:cNvPr id="876" name="Rounded Rectangle 121">
                        <a:extLst>
                          <a:ext uri="{FF2B5EF4-FFF2-40B4-BE49-F238E27FC236}">
                            <a16:creationId xmlns:a16="http://schemas.microsoft.com/office/drawing/2014/main" id="{D35F27C8-0D40-4E07-B542-0A2C4778ECA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355062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877" name="Graphic 876">
                        <a:extLst>
                          <a:ext uri="{FF2B5EF4-FFF2-40B4-BE49-F238E27FC236}">
                            <a16:creationId xmlns:a16="http://schemas.microsoft.com/office/drawing/2014/main" id="{B4035F19-0E44-44A5-8837-CBE0792C5D9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67737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871" name="Group 870">
                    <a:extLst>
                      <a:ext uri="{FF2B5EF4-FFF2-40B4-BE49-F238E27FC236}">
                        <a16:creationId xmlns:a16="http://schemas.microsoft.com/office/drawing/2014/main" id="{B64EA19C-470D-4309-B9C0-571DBF338D86}"/>
                      </a:ext>
                    </a:extLst>
                  </p:cNvPr>
                  <p:cNvGrpSpPr/>
                  <p:nvPr/>
                </p:nvGrpSpPr>
                <p:grpSpPr>
                  <a:xfrm>
                    <a:off x="4971947" y="1312435"/>
                    <a:ext cx="267126" cy="267126"/>
                    <a:chOff x="3634610" y="2884388"/>
                    <a:chExt cx="591969" cy="591969"/>
                  </a:xfrm>
                </p:grpSpPr>
                <p:sp>
                  <p:nvSpPr>
                    <p:cNvPr id="872" name="Rounded Rectangle 124">
                      <a:extLst>
                        <a:ext uri="{FF2B5EF4-FFF2-40B4-BE49-F238E27FC236}">
                          <a16:creationId xmlns:a16="http://schemas.microsoft.com/office/drawing/2014/main" id="{CB28B028-13C5-4CF3-A29B-273FA121A9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88438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873" name="Graphic 872">
                      <a:extLst>
                        <a:ext uri="{FF2B5EF4-FFF2-40B4-BE49-F238E27FC236}">
                          <a16:creationId xmlns:a16="http://schemas.microsoft.com/office/drawing/2014/main" id="{C4BAEFB8-FD12-4FE4-95E5-375BD4C7F2B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3034322"/>
                      <a:ext cx="342900" cy="3048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655" name="Group 654">
              <a:extLst>
                <a:ext uri="{FF2B5EF4-FFF2-40B4-BE49-F238E27FC236}">
                  <a16:creationId xmlns:a16="http://schemas.microsoft.com/office/drawing/2014/main" id="{C19D6372-44FE-4570-9CFD-6C88F021B72A}"/>
                </a:ext>
              </a:extLst>
            </p:cNvPr>
            <p:cNvGrpSpPr/>
            <p:nvPr/>
          </p:nvGrpSpPr>
          <p:grpSpPr>
            <a:xfrm>
              <a:off x="3383993" y="3966735"/>
              <a:ext cx="685800" cy="685800"/>
              <a:chOff x="3388326" y="2144489"/>
              <a:chExt cx="685800" cy="685800"/>
            </a:xfrm>
          </p:grpSpPr>
          <p:sp>
            <p:nvSpPr>
              <p:cNvPr id="824" name="Oval 823">
                <a:extLst>
                  <a:ext uri="{FF2B5EF4-FFF2-40B4-BE49-F238E27FC236}">
                    <a16:creationId xmlns:a16="http://schemas.microsoft.com/office/drawing/2014/main" id="{3D0677A1-FDA2-45D8-8701-B185DFCC4530}"/>
                  </a:ext>
                </a:extLst>
              </p:cNvPr>
              <p:cNvSpPr/>
              <p:nvPr/>
            </p:nvSpPr>
            <p:spPr>
              <a:xfrm>
                <a:off x="3388326" y="2144489"/>
                <a:ext cx="685800" cy="6858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825" name="Group 824">
                <a:extLst>
                  <a:ext uri="{FF2B5EF4-FFF2-40B4-BE49-F238E27FC236}">
                    <a16:creationId xmlns:a16="http://schemas.microsoft.com/office/drawing/2014/main" id="{942F4EC3-39AA-4D12-A94B-C6E7F04814D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98509" y="2258789"/>
                <a:ext cx="465435" cy="457200"/>
                <a:chOff x="8423228" y="2797689"/>
                <a:chExt cx="913396" cy="897240"/>
              </a:xfrm>
            </p:grpSpPr>
            <p:grpSp>
              <p:nvGrpSpPr>
                <p:cNvPr id="826" name="Group 825">
                  <a:extLst>
                    <a:ext uri="{FF2B5EF4-FFF2-40B4-BE49-F238E27FC236}">
                      <a16:creationId xmlns:a16="http://schemas.microsoft.com/office/drawing/2014/main" id="{B9A73D2B-8926-4A83-A89B-DDCDBE668CF5}"/>
                    </a:ext>
                  </a:extLst>
                </p:cNvPr>
                <p:cNvGrpSpPr/>
                <p:nvPr/>
              </p:nvGrpSpPr>
              <p:grpSpPr>
                <a:xfrm>
                  <a:off x="8423228" y="2797689"/>
                  <a:ext cx="252730" cy="897240"/>
                  <a:chOff x="9495861" y="4364862"/>
                  <a:chExt cx="375284" cy="1270326"/>
                </a:xfrm>
              </p:grpSpPr>
              <p:sp>
                <p:nvSpPr>
                  <p:cNvPr id="852" name="Rounded Rectangle 101">
                    <a:extLst>
                      <a:ext uri="{FF2B5EF4-FFF2-40B4-BE49-F238E27FC236}">
                        <a16:creationId xmlns:a16="http://schemas.microsoft.com/office/drawing/2014/main" id="{26BEBA31-9931-4FB9-AA5F-41EF6CB34CC4}"/>
                      </a:ext>
                    </a:extLst>
                  </p:cNvPr>
                  <p:cNvSpPr/>
                  <p:nvPr/>
                </p:nvSpPr>
                <p:spPr>
                  <a:xfrm>
                    <a:off x="9495861" y="4364862"/>
                    <a:ext cx="375284" cy="1270326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00AFD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853" name="Group 852">
                    <a:extLst>
                      <a:ext uri="{FF2B5EF4-FFF2-40B4-BE49-F238E27FC236}">
                        <a16:creationId xmlns:a16="http://schemas.microsoft.com/office/drawing/2014/main" id="{8A1C2362-BB63-4F29-88EC-5446DD5FDBB4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715835"/>
                    <a:ext cx="267406" cy="267406"/>
                    <a:chOff x="1292976" y="2314975"/>
                    <a:chExt cx="591969" cy="591969"/>
                  </a:xfrm>
                </p:grpSpPr>
                <p:sp>
                  <p:nvSpPr>
                    <p:cNvPr id="863" name="Rounded Rectangle 112">
                      <a:extLst>
                        <a:ext uri="{FF2B5EF4-FFF2-40B4-BE49-F238E27FC236}">
                          <a16:creationId xmlns:a16="http://schemas.microsoft.com/office/drawing/2014/main" id="{4063F4FE-648E-4BE7-B1BF-3FDBA0DCE8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6" y="2314975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864" name="Graphic 863">
                      <a:extLst>
                        <a:ext uri="{FF2B5EF4-FFF2-40B4-BE49-F238E27FC236}">
                          <a16:creationId xmlns:a16="http://schemas.microsoft.com/office/drawing/2014/main" id="{CD8573A4-A467-4578-95C5-E3ACB247488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36560" y="2458559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854" name="Group 853">
                    <a:extLst>
                      <a:ext uri="{FF2B5EF4-FFF2-40B4-BE49-F238E27FC236}">
                        <a16:creationId xmlns:a16="http://schemas.microsoft.com/office/drawing/2014/main" id="{BA3F2C20-58F4-4610-B8E9-A1E9D1D89DAF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415929"/>
                    <a:ext cx="267406" cy="267406"/>
                    <a:chOff x="1299518" y="1652608"/>
                    <a:chExt cx="591969" cy="591969"/>
                  </a:xfrm>
                </p:grpSpPr>
                <p:sp>
                  <p:nvSpPr>
                    <p:cNvPr id="861" name="Rounded Rectangle 110">
                      <a:extLst>
                        <a:ext uri="{FF2B5EF4-FFF2-40B4-BE49-F238E27FC236}">
                          <a16:creationId xmlns:a16="http://schemas.microsoft.com/office/drawing/2014/main" id="{BFB80AF7-44DA-4163-9EF0-8E080DEEE4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518" y="165260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862" name="Graphic 861">
                      <a:extLst>
                        <a:ext uri="{FF2B5EF4-FFF2-40B4-BE49-F238E27FC236}">
                          <a16:creationId xmlns:a16="http://schemas.microsoft.com/office/drawing/2014/main" id="{507CCCC5-1BE5-4C2D-87A5-66F86119F95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61599" y="1719992"/>
                      <a:ext cx="2286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855" name="Group 854">
                    <a:extLst>
                      <a:ext uri="{FF2B5EF4-FFF2-40B4-BE49-F238E27FC236}">
                        <a16:creationId xmlns:a16="http://schemas.microsoft.com/office/drawing/2014/main" id="{C454B63E-0456-4E4A-AF97-B39C1D9A3363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015740"/>
                    <a:ext cx="267406" cy="267406"/>
                    <a:chOff x="1292975" y="2979664"/>
                    <a:chExt cx="591969" cy="591969"/>
                  </a:xfrm>
                </p:grpSpPr>
                <p:sp>
                  <p:nvSpPr>
                    <p:cNvPr id="859" name="Rounded Rectangle 108">
                      <a:extLst>
                        <a:ext uri="{FF2B5EF4-FFF2-40B4-BE49-F238E27FC236}">
                          <a16:creationId xmlns:a16="http://schemas.microsoft.com/office/drawing/2014/main" id="{B5986A33-FF0E-4F2A-AA67-B617EE05B3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2979664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860" name="Graphic 859">
                      <a:extLst>
                        <a:ext uri="{FF2B5EF4-FFF2-40B4-BE49-F238E27FC236}">
                          <a16:creationId xmlns:a16="http://schemas.microsoft.com/office/drawing/2014/main" id="{15634478-4B13-4E94-BF47-C3597A89F89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2909" y="3116898"/>
                      <a:ext cx="292100" cy="3175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856" name="Group 855">
                    <a:extLst>
                      <a:ext uri="{FF2B5EF4-FFF2-40B4-BE49-F238E27FC236}">
                        <a16:creationId xmlns:a16="http://schemas.microsoft.com/office/drawing/2014/main" id="{63DAFEAA-822B-4B2D-B410-E541D6467423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315646"/>
                    <a:ext cx="267406" cy="267406"/>
                    <a:chOff x="1292975" y="3644353"/>
                    <a:chExt cx="591969" cy="591969"/>
                  </a:xfrm>
                </p:grpSpPr>
                <p:sp>
                  <p:nvSpPr>
                    <p:cNvPr id="857" name="Rounded Rectangle 106">
                      <a:extLst>
                        <a:ext uri="{FF2B5EF4-FFF2-40B4-BE49-F238E27FC236}">
                          <a16:creationId xmlns:a16="http://schemas.microsoft.com/office/drawing/2014/main" id="{C4755DF6-0217-4322-8244-AEC5FEC118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364435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858" name="Graphic 857">
                      <a:extLst>
                        <a:ext uri="{FF2B5EF4-FFF2-40B4-BE49-F238E27FC236}">
                          <a16:creationId xmlns:a16="http://schemas.microsoft.com/office/drawing/2014/main" id="{7C289F43-4EE3-4EEE-AAEC-B53B8A36223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06409" y="3756187"/>
                      <a:ext cx="165100" cy="3683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827" name="Group 826">
                  <a:extLst>
                    <a:ext uri="{FF2B5EF4-FFF2-40B4-BE49-F238E27FC236}">
                      <a16:creationId xmlns:a16="http://schemas.microsoft.com/office/drawing/2014/main" id="{D57378A4-B8AF-453A-ACE8-E72538E0BF44}"/>
                    </a:ext>
                  </a:extLst>
                </p:cNvPr>
                <p:cNvGrpSpPr/>
                <p:nvPr/>
              </p:nvGrpSpPr>
              <p:grpSpPr>
                <a:xfrm>
                  <a:off x="9083894" y="2797689"/>
                  <a:ext cx="252730" cy="473366"/>
                  <a:chOff x="5880438" y="1443510"/>
                  <a:chExt cx="830783" cy="1483652"/>
                </a:xfrm>
              </p:grpSpPr>
              <p:sp>
                <p:nvSpPr>
                  <p:cNvPr id="845" name="Rounded Rectangle 84">
                    <a:extLst>
                      <a:ext uri="{FF2B5EF4-FFF2-40B4-BE49-F238E27FC236}">
                        <a16:creationId xmlns:a16="http://schemas.microsoft.com/office/drawing/2014/main" id="{F4C8E517-CDEA-484B-BB49-839B8A6AE2D1}"/>
                      </a:ext>
                    </a:extLst>
                  </p:cNvPr>
                  <p:cNvSpPr/>
                  <p:nvPr/>
                </p:nvSpPr>
                <p:spPr>
                  <a:xfrm>
                    <a:off x="5880438" y="1443510"/>
                    <a:ext cx="830783" cy="1483652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E877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846" name="Group 845">
                    <a:extLst>
                      <a:ext uri="{FF2B5EF4-FFF2-40B4-BE49-F238E27FC236}">
                        <a16:creationId xmlns:a16="http://schemas.microsoft.com/office/drawing/2014/main" id="{BACFF389-C0B1-433B-A4F7-58768881C81D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2220473"/>
                    <a:ext cx="591969" cy="591969"/>
                    <a:chOff x="5999846" y="2220473"/>
                    <a:chExt cx="591969" cy="591969"/>
                  </a:xfrm>
                </p:grpSpPr>
                <p:sp>
                  <p:nvSpPr>
                    <p:cNvPr id="850" name="Rounded Rectangle 89">
                      <a:extLst>
                        <a:ext uri="{FF2B5EF4-FFF2-40B4-BE49-F238E27FC236}">
                          <a16:creationId xmlns:a16="http://schemas.microsoft.com/office/drawing/2014/main" id="{C6A16F6F-564A-4F64-B725-A95C1B66EC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851" name="Graphic 850">
                      <a:extLst>
                        <a:ext uri="{FF2B5EF4-FFF2-40B4-BE49-F238E27FC236}">
                          <a16:creationId xmlns:a16="http://schemas.microsoft.com/office/drawing/2014/main" id="{0A549FB0-596D-41F2-9C9C-B1A5F5C8753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7230" y="2368652"/>
                      <a:ext cx="457200" cy="2921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847" name="Group 846">
                    <a:extLst>
                      <a:ext uri="{FF2B5EF4-FFF2-40B4-BE49-F238E27FC236}">
                        <a16:creationId xmlns:a16="http://schemas.microsoft.com/office/drawing/2014/main" id="{8841A381-4951-4122-8904-BE95E8166FF2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1556558"/>
                    <a:ext cx="591969" cy="591969"/>
                    <a:chOff x="5999846" y="1556558"/>
                    <a:chExt cx="591969" cy="591969"/>
                  </a:xfrm>
                </p:grpSpPr>
                <p:sp>
                  <p:nvSpPr>
                    <p:cNvPr id="848" name="Rounded Rectangle 87">
                      <a:extLst>
                        <a:ext uri="{FF2B5EF4-FFF2-40B4-BE49-F238E27FC236}">
                          <a16:creationId xmlns:a16="http://schemas.microsoft.com/office/drawing/2014/main" id="{E46B9C91-B49F-46E2-BAEF-24BAB451E4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849" name="Graphic 848">
                      <a:extLst>
                        <a:ext uri="{FF2B5EF4-FFF2-40B4-BE49-F238E27FC236}">
                          <a16:creationId xmlns:a16="http://schemas.microsoft.com/office/drawing/2014/main" id="{710F84F0-B06D-46A1-BB2B-CC31B8E1AE2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9780" y="1689071"/>
                      <a:ext cx="292100" cy="3429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828" name="Group 827">
                  <a:extLst>
                    <a:ext uri="{FF2B5EF4-FFF2-40B4-BE49-F238E27FC236}">
                      <a16:creationId xmlns:a16="http://schemas.microsoft.com/office/drawing/2014/main" id="{7806C8DC-D3FA-425A-9F23-3532DAFF7B21}"/>
                    </a:ext>
                  </a:extLst>
                </p:cNvPr>
                <p:cNvGrpSpPr/>
                <p:nvPr/>
              </p:nvGrpSpPr>
              <p:grpSpPr>
                <a:xfrm>
                  <a:off x="8753561" y="2797689"/>
                  <a:ext cx="252730" cy="897240"/>
                  <a:chOff x="4920876" y="661277"/>
                  <a:chExt cx="375284" cy="1270326"/>
                </a:xfrm>
              </p:grpSpPr>
              <p:grpSp>
                <p:nvGrpSpPr>
                  <p:cNvPr id="829" name="Group 828">
                    <a:extLst>
                      <a:ext uri="{FF2B5EF4-FFF2-40B4-BE49-F238E27FC236}">
                        <a16:creationId xmlns:a16="http://schemas.microsoft.com/office/drawing/2014/main" id="{83B28AD4-5FAA-40BB-BA3A-5545C570DE30}"/>
                      </a:ext>
                    </a:extLst>
                  </p:cNvPr>
                  <p:cNvGrpSpPr/>
                  <p:nvPr/>
                </p:nvGrpSpPr>
                <p:grpSpPr>
                  <a:xfrm>
                    <a:off x="4920876" y="661277"/>
                    <a:ext cx="375284" cy="1270326"/>
                    <a:chOff x="4920876" y="661277"/>
                    <a:chExt cx="375284" cy="1270326"/>
                  </a:xfrm>
                </p:grpSpPr>
                <p:grpSp>
                  <p:nvGrpSpPr>
                    <p:cNvPr id="833" name="Group 832">
                      <a:extLst>
                        <a:ext uri="{FF2B5EF4-FFF2-40B4-BE49-F238E27FC236}">
                          <a16:creationId xmlns:a16="http://schemas.microsoft.com/office/drawing/2014/main" id="{0CF614A0-B6A5-46E4-A475-63AC5AD6BDD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3521552" y="1443509"/>
                      <a:chExt cx="830783" cy="2812180"/>
                    </a:xfrm>
                  </p:grpSpPr>
                  <p:sp>
                    <p:nvSpPr>
                      <p:cNvPr id="837" name="Rounded Rectangle 91">
                        <a:extLst>
                          <a:ext uri="{FF2B5EF4-FFF2-40B4-BE49-F238E27FC236}">
                            <a16:creationId xmlns:a16="http://schemas.microsoft.com/office/drawing/2014/main" id="{F5DF42B6-9DD4-401A-8344-EAB59DC7C98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1552" y="1443509"/>
                        <a:ext cx="830783" cy="2812180"/>
                      </a:xfrm>
                      <a:prstGeom prst="roundRect">
                        <a:avLst>
                          <a:gd name="adj" fmla="val 27970"/>
                        </a:avLst>
                      </a:prstGeom>
                      <a:solidFill>
                        <a:srgbClr val="78BE2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838" name="Graphic 837">
                        <a:extLst>
                          <a:ext uri="{FF2B5EF4-FFF2-40B4-BE49-F238E27FC236}">
                            <a16:creationId xmlns:a16="http://schemas.microsoft.com/office/drawing/2014/main" id="{0A19C8A8-4137-4240-AA3C-DFB6ED61796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78194" y="3043536"/>
                        <a:ext cx="317500" cy="2793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839" name="Group 838">
                        <a:extLst>
                          <a:ext uri="{FF2B5EF4-FFF2-40B4-BE49-F238E27FC236}">
                            <a16:creationId xmlns:a16="http://schemas.microsoft.com/office/drawing/2014/main" id="{98E7A9AB-7666-4CF5-9CA1-6BEFA2270E3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2220473"/>
                        <a:ext cx="591969" cy="591969"/>
                        <a:chOff x="3634610" y="2220473"/>
                        <a:chExt cx="591969" cy="591969"/>
                      </a:xfrm>
                    </p:grpSpPr>
                    <p:sp>
                      <p:nvSpPr>
                        <p:cNvPr id="843" name="Rounded Rectangle 97">
                          <a:extLst>
                            <a:ext uri="{FF2B5EF4-FFF2-40B4-BE49-F238E27FC236}">
                              <a16:creationId xmlns:a16="http://schemas.microsoft.com/office/drawing/2014/main" id="{88022653-0599-4DEE-93E6-3C0ED682158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2220473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844" name="Graphic 843">
                          <a:extLst>
                            <a:ext uri="{FF2B5EF4-FFF2-40B4-BE49-F238E27FC236}">
                              <a16:creationId xmlns:a16="http://schemas.microsoft.com/office/drawing/2014/main" id="{55DC9571-AD08-4989-ABCA-6FE8C56073CA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>
                          <a:extLst>
                            <a:ext uri="{96DAC541-7B7A-43D3-8B79-37D633B846F1}">
                              <asvg:svgBlip xmlns:asvg="http://schemas.microsoft.com/office/drawing/2016/SVG/main" r:embed="rId18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2364057"/>
                          <a:ext cx="355600" cy="3048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840" name="Group 839">
                        <a:extLst>
                          <a:ext uri="{FF2B5EF4-FFF2-40B4-BE49-F238E27FC236}">
                            <a16:creationId xmlns:a16="http://schemas.microsoft.com/office/drawing/2014/main" id="{BB18545D-7AE5-44A7-B768-152D736A9A0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1556558"/>
                        <a:ext cx="591969" cy="591969"/>
                        <a:chOff x="3634610" y="1556558"/>
                        <a:chExt cx="591969" cy="591969"/>
                      </a:xfrm>
                    </p:grpSpPr>
                    <p:sp>
                      <p:nvSpPr>
                        <p:cNvPr id="841" name="Rounded Rectangle 95">
                          <a:extLst>
                            <a:ext uri="{FF2B5EF4-FFF2-40B4-BE49-F238E27FC236}">
                              <a16:creationId xmlns:a16="http://schemas.microsoft.com/office/drawing/2014/main" id="{61EECC1D-B15D-4644-A709-0212DEE3D6C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1556558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842" name="Graphic 841">
                          <a:extLst>
                            <a:ext uri="{FF2B5EF4-FFF2-40B4-BE49-F238E27FC236}">
                              <a16:creationId xmlns:a16="http://schemas.microsoft.com/office/drawing/2014/main" id="{68FB07BC-71A5-4A5F-8FF3-6A7B4669904E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>
                          <a:extLs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97244" y="1719192"/>
                          <a:ext cx="266700" cy="2667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834" name="Group 833">
                      <a:extLst>
                        <a:ext uri="{FF2B5EF4-FFF2-40B4-BE49-F238E27FC236}">
                          <a16:creationId xmlns:a16="http://schemas.microsoft.com/office/drawing/2014/main" id="{21A37382-11CE-4733-99D5-C46FC7B6B0B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8" y="1612062"/>
                      <a:ext cx="267126" cy="267126"/>
                      <a:chOff x="3634610" y="3550625"/>
                      <a:chExt cx="591969" cy="591969"/>
                    </a:xfrm>
                  </p:grpSpPr>
                  <p:sp>
                    <p:nvSpPr>
                      <p:cNvPr id="835" name="Rounded Rectangle 121">
                        <a:extLst>
                          <a:ext uri="{FF2B5EF4-FFF2-40B4-BE49-F238E27FC236}">
                            <a16:creationId xmlns:a16="http://schemas.microsoft.com/office/drawing/2014/main" id="{6B4B7E98-B554-49C3-922D-D08662F1D4B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355062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836" name="Graphic 835">
                        <a:extLst>
                          <a:ext uri="{FF2B5EF4-FFF2-40B4-BE49-F238E27FC236}">
                            <a16:creationId xmlns:a16="http://schemas.microsoft.com/office/drawing/2014/main" id="{7F3C401C-BF80-42B1-8407-3B92B03659F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67737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830" name="Group 829">
                    <a:extLst>
                      <a:ext uri="{FF2B5EF4-FFF2-40B4-BE49-F238E27FC236}">
                        <a16:creationId xmlns:a16="http://schemas.microsoft.com/office/drawing/2014/main" id="{BD06E73C-7F70-4B7D-B475-BCA9ABF6D502}"/>
                      </a:ext>
                    </a:extLst>
                  </p:cNvPr>
                  <p:cNvGrpSpPr/>
                  <p:nvPr/>
                </p:nvGrpSpPr>
                <p:grpSpPr>
                  <a:xfrm>
                    <a:off x="4971947" y="1312435"/>
                    <a:ext cx="267126" cy="267126"/>
                    <a:chOff x="3634610" y="2884388"/>
                    <a:chExt cx="591969" cy="591969"/>
                  </a:xfrm>
                </p:grpSpPr>
                <p:sp>
                  <p:nvSpPr>
                    <p:cNvPr id="831" name="Rounded Rectangle 124">
                      <a:extLst>
                        <a:ext uri="{FF2B5EF4-FFF2-40B4-BE49-F238E27FC236}">
                          <a16:creationId xmlns:a16="http://schemas.microsoft.com/office/drawing/2014/main" id="{729A8B5A-EC31-4B2A-84E0-18E64CB07F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88438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832" name="Graphic 831">
                      <a:extLst>
                        <a:ext uri="{FF2B5EF4-FFF2-40B4-BE49-F238E27FC236}">
                          <a16:creationId xmlns:a16="http://schemas.microsoft.com/office/drawing/2014/main" id="{F720008E-25A2-4F6E-A88B-5E01D5714BF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3034322"/>
                      <a:ext cx="342900" cy="3048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656" name="Group 655">
              <a:extLst>
                <a:ext uri="{FF2B5EF4-FFF2-40B4-BE49-F238E27FC236}">
                  <a16:creationId xmlns:a16="http://schemas.microsoft.com/office/drawing/2014/main" id="{F5CCDF58-E50D-4334-BC18-78F127542392}"/>
                </a:ext>
              </a:extLst>
            </p:cNvPr>
            <p:cNvGrpSpPr/>
            <p:nvPr/>
          </p:nvGrpSpPr>
          <p:grpSpPr>
            <a:xfrm>
              <a:off x="8220746" y="3088653"/>
              <a:ext cx="685800" cy="685800"/>
              <a:chOff x="3388326" y="2144489"/>
              <a:chExt cx="685800" cy="685800"/>
            </a:xfrm>
          </p:grpSpPr>
          <p:sp>
            <p:nvSpPr>
              <p:cNvPr id="783" name="Oval 782">
                <a:extLst>
                  <a:ext uri="{FF2B5EF4-FFF2-40B4-BE49-F238E27FC236}">
                    <a16:creationId xmlns:a16="http://schemas.microsoft.com/office/drawing/2014/main" id="{3876C128-D922-4066-9B02-ED7C6846E269}"/>
                  </a:ext>
                </a:extLst>
              </p:cNvPr>
              <p:cNvSpPr/>
              <p:nvPr/>
            </p:nvSpPr>
            <p:spPr>
              <a:xfrm>
                <a:off x="3388326" y="2144489"/>
                <a:ext cx="685800" cy="6858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784" name="Group 783">
                <a:extLst>
                  <a:ext uri="{FF2B5EF4-FFF2-40B4-BE49-F238E27FC236}">
                    <a16:creationId xmlns:a16="http://schemas.microsoft.com/office/drawing/2014/main" id="{CE1D6926-0F6D-418A-A0DC-21D0308F2EF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98509" y="2258789"/>
                <a:ext cx="465435" cy="457200"/>
                <a:chOff x="8423228" y="2797689"/>
                <a:chExt cx="913396" cy="897240"/>
              </a:xfrm>
            </p:grpSpPr>
            <p:grpSp>
              <p:nvGrpSpPr>
                <p:cNvPr id="785" name="Group 784">
                  <a:extLst>
                    <a:ext uri="{FF2B5EF4-FFF2-40B4-BE49-F238E27FC236}">
                      <a16:creationId xmlns:a16="http://schemas.microsoft.com/office/drawing/2014/main" id="{65125041-C981-48B0-8B5B-5E51FA5E8348}"/>
                    </a:ext>
                  </a:extLst>
                </p:cNvPr>
                <p:cNvGrpSpPr/>
                <p:nvPr/>
              </p:nvGrpSpPr>
              <p:grpSpPr>
                <a:xfrm>
                  <a:off x="8423228" y="2797689"/>
                  <a:ext cx="252730" cy="897240"/>
                  <a:chOff x="9495861" y="4364862"/>
                  <a:chExt cx="375284" cy="1270326"/>
                </a:xfrm>
              </p:grpSpPr>
              <p:sp>
                <p:nvSpPr>
                  <p:cNvPr id="811" name="Rounded Rectangle 101">
                    <a:extLst>
                      <a:ext uri="{FF2B5EF4-FFF2-40B4-BE49-F238E27FC236}">
                        <a16:creationId xmlns:a16="http://schemas.microsoft.com/office/drawing/2014/main" id="{8C03C134-4487-4781-8D74-FEAE0417E003}"/>
                      </a:ext>
                    </a:extLst>
                  </p:cNvPr>
                  <p:cNvSpPr/>
                  <p:nvPr/>
                </p:nvSpPr>
                <p:spPr>
                  <a:xfrm>
                    <a:off x="9495861" y="4364862"/>
                    <a:ext cx="375284" cy="1270326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00AFD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812" name="Group 811">
                    <a:extLst>
                      <a:ext uri="{FF2B5EF4-FFF2-40B4-BE49-F238E27FC236}">
                        <a16:creationId xmlns:a16="http://schemas.microsoft.com/office/drawing/2014/main" id="{0F9892B8-9D74-4AD1-9449-C777B06DCC13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715835"/>
                    <a:ext cx="267406" cy="267406"/>
                    <a:chOff x="1292976" y="2314975"/>
                    <a:chExt cx="591969" cy="591969"/>
                  </a:xfrm>
                </p:grpSpPr>
                <p:sp>
                  <p:nvSpPr>
                    <p:cNvPr id="822" name="Rounded Rectangle 112">
                      <a:extLst>
                        <a:ext uri="{FF2B5EF4-FFF2-40B4-BE49-F238E27FC236}">
                          <a16:creationId xmlns:a16="http://schemas.microsoft.com/office/drawing/2014/main" id="{82BA69F2-68F2-49C1-8CD9-D734EF588C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6" y="2314975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823" name="Graphic 822">
                      <a:extLst>
                        <a:ext uri="{FF2B5EF4-FFF2-40B4-BE49-F238E27FC236}">
                          <a16:creationId xmlns:a16="http://schemas.microsoft.com/office/drawing/2014/main" id="{E545484C-69C0-4CBE-AD58-35471535B35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36560" y="2458559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813" name="Group 812">
                    <a:extLst>
                      <a:ext uri="{FF2B5EF4-FFF2-40B4-BE49-F238E27FC236}">
                        <a16:creationId xmlns:a16="http://schemas.microsoft.com/office/drawing/2014/main" id="{3C7FE455-C476-46AC-B948-34AF2535DBE2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415929"/>
                    <a:ext cx="267406" cy="267406"/>
                    <a:chOff x="1299518" y="1652608"/>
                    <a:chExt cx="591969" cy="591969"/>
                  </a:xfrm>
                </p:grpSpPr>
                <p:sp>
                  <p:nvSpPr>
                    <p:cNvPr id="820" name="Rounded Rectangle 110">
                      <a:extLst>
                        <a:ext uri="{FF2B5EF4-FFF2-40B4-BE49-F238E27FC236}">
                          <a16:creationId xmlns:a16="http://schemas.microsoft.com/office/drawing/2014/main" id="{12892EF9-A99E-430D-AAA9-220FA701EB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518" y="165260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821" name="Graphic 820">
                      <a:extLst>
                        <a:ext uri="{FF2B5EF4-FFF2-40B4-BE49-F238E27FC236}">
                          <a16:creationId xmlns:a16="http://schemas.microsoft.com/office/drawing/2014/main" id="{9951850B-7504-418A-A7B4-2361F1024E9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61599" y="1719992"/>
                      <a:ext cx="2286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814" name="Group 813">
                    <a:extLst>
                      <a:ext uri="{FF2B5EF4-FFF2-40B4-BE49-F238E27FC236}">
                        <a16:creationId xmlns:a16="http://schemas.microsoft.com/office/drawing/2014/main" id="{280A990A-AC2B-478F-A490-B74F5DD3A53B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015740"/>
                    <a:ext cx="267406" cy="267406"/>
                    <a:chOff x="1292975" y="2979664"/>
                    <a:chExt cx="591969" cy="591969"/>
                  </a:xfrm>
                </p:grpSpPr>
                <p:sp>
                  <p:nvSpPr>
                    <p:cNvPr id="818" name="Rounded Rectangle 108">
                      <a:extLst>
                        <a:ext uri="{FF2B5EF4-FFF2-40B4-BE49-F238E27FC236}">
                          <a16:creationId xmlns:a16="http://schemas.microsoft.com/office/drawing/2014/main" id="{06E709BF-3FC7-4E8F-89FC-C57D04EFAD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2979664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819" name="Graphic 818">
                      <a:extLst>
                        <a:ext uri="{FF2B5EF4-FFF2-40B4-BE49-F238E27FC236}">
                          <a16:creationId xmlns:a16="http://schemas.microsoft.com/office/drawing/2014/main" id="{1917CDE7-6A16-489B-BB79-E8C4EE948B5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2909" y="3116898"/>
                      <a:ext cx="292100" cy="3175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815" name="Group 814">
                    <a:extLst>
                      <a:ext uri="{FF2B5EF4-FFF2-40B4-BE49-F238E27FC236}">
                        <a16:creationId xmlns:a16="http://schemas.microsoft.com/office/drawing/2014/main" id="{588FD037-4B42-497C-B54F-0F10283BF963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315646"/>
                    <a:ext cx="267406" cy="267406"/>
                    <a:chOff x="1292975" y="3644353"/>
                    <a:chExt cx="591969" cy="591969"/>
                  </a:xfrm>
                </p:grpSpPr>
                <p:sp>
                  <p:nvSpPr>
                    <p:cNvPr id="816" name="Rounded Rectangle 106">
                      <a:extLst>
                        <a:ext uri="{FF2B5EF4-FFF2-40B4-BE49-F238E27FC236}">
                          <a16:creationId xmlns:a16="http://schemas.microsoft.com/office/drawing/2014/main" id="{F5636684-230A-4AA9-B481-3C35C358F7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364435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817" name="Graphic 816">
                      <a:extLst>
                        <a:ext uri="{FF2B5EF4-FFF2-40B4-BE49-F238E27FC236}">
                          <a16:creationId xmlns:a16="http://schemas.microsoft.com/office/drawing/2014/main" id="{F1FEAE0A-5D6D-4E10-9888-C9B2CD7DEB5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06409" y="3756187"/>
                      <a:ext cx="165100" cy="3683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786" name="Group 785">
                  <a:extLst>
                    <a:ext uri="{FF2B5EF4-FFF2-40B4-BE49-F238E27FC236}">
                      <a16:creationId xmlns:a16="http://schemas.microsoft.com/office/drawing/2014/main" id="{E3B5B6EA-4E36-4C80-9150-44C308947CF3}"/>
                    </a:ext>
                  </a:extLst>
                </p:cNvPr>
                <p:cNvGrpSpPr/>
                <p:nvPr/>
              </p:nvGrpSpPr>
              <p:grpSpPr>
                <a:xfrm>
                  <a:off x="9083894" y="2797689"/>
                  <a:ext cx="252730" cy="473366"/>
                  <a:chOff x="5880438" y="1443510"/>
                  <a:chExt cx="830783" cy="1483652"/>
                </a:xfrm>
              </p:grpSpPr>
              <p:sp>
                <p:nvSpPr>
                  <p:cNvPr id="804" name="Rounded Rectangle 84">
                    <a:extLst>
                      <a:ext uri="{FF2B5EF4-FFF2-40B4-BE49-F238E27FC236}">
                        <a16:creationId xmlns:a16="http://schemas.microsoft.com/office/drawing/2014/main" id="{07E1F48C-1EC9-499A-87C9-CC65DD0E03A8}"/>
                      </a:ext>
                    </a:extLst>
                  </p:cNvPr>
                  <p:cNvSpPr/>
                  <p:nvPr/>
                </p:nvSpPr>
                <p:spPr>
                  <a:xfrm>
                    <a:off x="5880438" y="1443510"/>
                    <a:ext cx="830783" cy="1483652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E877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805" name="Group 804">
                    <a:extLst>
                      <a:ext uri="{FF2B5EF4-FFF2-40B4-BE49-F238E27FC236}">
                        <a16:creationId xmlns:a16="http://schemas.microsoft.com/office/drawing/2014/main" id="{2C68B031-B6DF-43C4-B0B0-539A4384E321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2220473"/>
                    <a:ext cx="591969" cy="591969"/>
                    <a:chOff x="5999846" y="2220473"/>
                    <a:chExt cx="591969" cy="591969"/>
                  </a:xfrm>
                </p:grpSpPr>
                <p:sp>
                  <p:nvSpPr>
                    <p:cNvPr id="809" name="Rounded Rectangle 89">
                      <a:extLst>
                        <a:ext uri="{FF2B5EF4-FFF2-40B4-BE49-F238E27FC236}">
                          <a16:creationId xmlns:a16="http://schemas.microsoft.com/office/drawing/2014/main" id="{AA4C9303-F485-4849-850A-2142922DEE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810" name="Graphic 809">
                      <a:extLst>
                        <a:ext uri="{FF2B5EF4-FFF2-40B4-BE49-F238E27FC236}">
                          <a16:creationId xmlns:a16="http://schemas.microsoft.com/office/drawing/2014/main" id="{DE75B58F-B080-4F1B-B10C-9420A69F043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7230" y="2368652"/>
                      <a:ext cx="457200" cy="2921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806" name="Group 805">
                    <a:extLst>
                      <a:ext uri="{FF2B5EF4-FFF2-40B4-BE49-F238E27FC236}">
                        <a16:creationId xmlns:a16="http://schemas.microsoft.com/office/drawing/2014/main" id="{46CEA45F-5CA8-414F-AB99-B7B84109D815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1556558"/>
                    <a:ext cx="591969" cy="591969"/>
                    <a:chOff x="5999846" y="1556558"/>
                    <a:chExt cx="591969" cy="591969"/>
                  </a:xfrm>
                </p:grpSpPr>
                <p:sp>
                  <p:nvSpPr>
                    <p:cNvPr id="807" name="Rounded Rectangle 87">
                      <a:extLst>
                        <a:ext uri="{FF2B5EF4-FFF2-40B4-BE49-F238E27FC236}">
                          <a16:creationId xmlns:a16="http://schemas.microsoft.com/office/drawing/2014/main" id="{18990CF6-7F9D-4B12-B023-6E10D59CFF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808" name="Graphic 807">
                      <a:extLst>
                        <a:ext uri="{FF2B5EF4-FFF2-40B4-BE49-F238E27FC236}">
                          <a16:creationId xmlns:a16="http://schemas.microsoft.com/office/drawing/2014/main" id="{725E903B-C375-4179-9EA0-B0983D79897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9780" y="1689071"/>
                      <a:ext cx="292100" cy="3429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787" name="Group 786">
                  <a:extLst>
                    <a:ext uri="{FF2B5EF4-FFF2-40B4-BE49-F238E27FC236}">
                      <a16:creationId xmlns:a16="http://schemas.microsoft.com/office/drawing/2014/main" id="{3AFE6708-9918-448F-9BD5-F3A94D448C38}"/>
                    </a:ext>
                  </a:extLst>
                </p:cNvPr>
                <p:cNvGrpSpPr/>
                <p:nvPr/>
              </p:nvGrpSpPr>
              <p:grpSpPr>
                <a:xfrm>
                  <a:off x="8753561" y="2797689"/>
                  <a:ext cx="252730" cy="897240"/>
                  <a:chOff x="4920876" y="661277"/>
                  <a:chExt cx="375284" cy="1270326"/>
                </a:xfrm>
              </p:grpSpPr>
              <p:grpSp>
                <p:nvGrpSpPr>
                  <p:cNvPr id="788" name="Group 787">
                    <a:extLst>
                      <a:ext uri="{FF2B5EF4-FFF2-40B4-BE49-F238E27FC236}">
                        <a16:creationId xmlns:a16="http://schemas.microsoft.com/office/drawing/2014/main" id="{848F4A0B-AB71-4CAF-8892-20F7D4D67B4C}"/>
                      </a:ext>
                    </a:extLst>
                  </p:cNvPr>
                  <p:cNvGrpSpPr/>
                  <p:nvPr/>
                </p:nvGrpSpPr>
                <p:grpSpPr>
                  <a:xfrm>
                    <a:off x="4920876" y="661277"/>
                    <a:ext cx="375284" cy="1270326"/>
                    <a:chOff x="4920876" y="661277"/>
                    <a:chExt cx="375284" cy="1270326"/>
                  </a:xfrm>
                </p:grpSpPr>
                <p:grpSp>
                  <p:nvGrpSpPr>
                    <p:cNvPr id="792" name="Group 791">
                      <a:extLst>
                        <a:ext uri="{FF2B5EF4-FFF2-40B4-BE49-F238E27FC236}">
                          <a16:creationId xmlns:a16="http://schemas.microsoft.com/office/drawing/2014/main" id="{54282225-681D-4795-AD20-F8E084698AC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3521552" y="1443509"/>
                      <a:chExt cx="830783" cy="2812180"/>
                    </a:xfrm>
                  </p:grpSpPr>
                  <p:sp>
                    <p:nvSpPr>
                      <p:cNvPr id="796" name="Rounded Rectangle 91">
                        <a:extLst>
                          <a:ext uri="{FF2B5EF4-FFF2-40B4-BE49-F238E27FC236}">
                            <a16:creationId xmlns:a16="http://schemas.microsoft.com/office/drawing/2014/main" id="{A01149D2-5CFA-4397-A825-2E2F0E600BE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1552" y="1443509"/>
                        <a:ext cx="830783" cy="2812180"/>
                      </a:xfrm>
                      <a:prstGeom prst="roundRect">
                        <a:avLst>
                          <a:gd name="adj" fmla="val 27970"/>
                        </a:avLst>
                      </a:prstGeom>
                      <a:solidFill>
                        <a:srgbClr val="78BE2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797" name="Graphic 796">
                        <a:extLst>
                          <a:ext uri="{FF2B5EF4-FFF2-40B4-BE49-F238E27FC236}">
                            <a16:creationId xmlns:a16="http://schemas.microsoft.com/office/drawing/2014/main" id="{D7CD9F8B-DD38-4567-986D-72379C611D3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78194" y="3043536"/>
                        <a:ext cx="317500" cy="2793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798" name="Group 797">
                        <a:extLst>
                          <a:ext uri="{FF2B5EF4-FFF2-40B4-BE49-F238E27FC236}">
                            <a16:creationId xmlns:a16="http://schemas.microsoft.com/office/drawing/2014/main" id="{868F0F93-173C-4C8A-B723-A6942D2E1B6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2220473"/>
                        <a:ext cx="591969" cy="591969"/>
                        <a:chOff x="3634610" y="2220473"/>
                        <a:chExt cx="591969" cy="591969"/>
                      </a:xfrm>
                    </p:grpSpPr>
                    <p:sp>
                      <p:nvSpPr>
                        <p:cNvPr id="802" name="Rounded Rectangle 97">
                          <a:extLst>
                            <a:ext uri="{FF2B5EF4-FFF2-40B4-BE49-F238E27FC236}">
                              <a16:creationId xmlns:a16="http://schemas.microsoft.com/office/drawing/2014/main" id="{7C416179-1238-4633-AA51-2B93EC331DB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2220473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803" name="Graphic 802">
                          <a:extLst>
                            <a:ext uri="{FF2B5EF4-FFF2-40B4-BE49-F238E27FC236}">
                              <a16:creationId xmlns:a16="http://schemas.microsoft.com/office/drawing/2014/main" id="{ECB8515C-715B-45C5-95B2-6470EB9FF741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>
                          <a:extLst>
                            <a:ext uri="{96DAC541-7B7A-43D3-8B79-37D633B846F1}">
                              <asvg:svgBlip xmlns:asvg="http://schemas.microsoft.com/office/drawing/2016/SVG/main" r:embed="rId18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2364057"/>
                          <a:ext cx="355600" cy="3048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799" name="Group 798">
                        <a:extLst>
                          <a:ext uri="{FF2B5EF4-FFF2-40B4-BE49-F238E27FC236}">
                            <a16:creationId xmlns:a16="http://schemas.microsoft.com/office/drawing/2014/main" id="{682C2D38-2DDF-43F9-BE28-AD9B9EF2B1F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1556558"/>
                        <a:ext cx="591969" cy="591969"/>
                        <a:chOff x="3634610" y="1556558"/>
                        <a:chExt cx="591969" cy="591969"/>
                      </a:xfrm>
                    </p:grpSpPr>
                    <p:sp>
                      <p:nvSpPr>
                        <p:cNvPr id="800" name="Rounded Rectangle 95">
                          <a:extLst>
                            <a:ext uri="{FF2B5EF4-FFF2-40B4-BE49-F238E27FC236}">
                              <a16:creationId xmlns:a16="http://schemas.microsoft.com/office/drawing/2014/main" id="{E94C7160-4569-4E67-9A5A-D15052925BE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1556558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801" name="Graphic 800">
                          <a:extLst>
                            <a:ext uri="{FF2B5EF4-FFF2-40B4-BE49-F238E27FC236}">
                              <a16:creationId xmlns:a16="http://schemas.microsoft.com/office/drawing/2014/main" id="{5452C7FE-C2A1-470E-8034-863C51A562D0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>
                          <a:extLs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97244" y="1719192"/>
                          <a:ext cx="266700" cy="2667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793" name="Group 792">
                      <a:extLst>
                        <a:ext uri="{FF2B5EF4-FFF2-40B4-BE49-F238E27FC236}">
                          <a16:creationId xmlns:a16="http://schemas.microsoft.com/office/drawing/2014/main" id="{AFD84559-D6A9-4805-923B-930EF61244E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8" y="1612062"/>
                      <a:ext cx="267126" cy="267126"/>
                      <a:chOff x="3634610" y="3550625"/>
                      <a:chExt cx="591969" cy="591969"/>
                    </a:xfrm>
                  </p:grpSpPr>
                  <p:sp>
                    <p:nvSpPr>
                      <p:cNvPr id="794" name="Rounded Rectangle 121">
                        <a:extLst>
                          <a:ext uri="{FF2B5EF4-FFF2-40B4-BE49-F238E27FC236}">
                            <a16:creationId xmlns:a16="http://schemas.microsoft.com/office/drawing/2014/main" id="{90C3E846-E675-4CDF-BFC9-8A657747D15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355062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795" name="Graphic 794">
                        <a:extLst>
                          <a:ext uri="{FF2B5EF4-FFF2-40B4-BE49-F238E27FC236}">
                            <a16:creationId xmlns:a16="http://schemas.microsoft.com/office/drawing/2014/main" id="{5DC1A9F6-6224-4FBA-B055-B2601079666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67737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789" name="Group 788">
                    <a:extLst>
                      <a:ext uri="{FF2B5EF4-FFF2-40B4-BE49-F238E27FC236}">
                        <a16:creationId xmlns:a16="http://schemas.microsoft.com/office/drawing/2014/main" id="{435BDA29-B229-4C37-AC1B-42F5DC801F5C}"/>
                      </a:ext>
                    </a:extLst>
                  </p:cNvPr>
                  <p:cNvGrpSpPr/>
                  <p:nvPr/>
                </p:nvGrpSpPr>
                <p:grpSpPr>
                  <a:xfrm>
                    <a:off x="4971947" y="1312435"/>
                    <a:ext cx="267126" cy="267126"/>
                    <a:chOff x="3634610" y="2884388"/>
                    <a:chExt cx="591969" cy="591969"/>
                  </a:xfrm>
                </p:grpSpPr>
                <p:sp>
                  <p:nvSpPr>
                    <p:cNvPr id="790" name="Rounded Rectangle 124">
                      <a:extLst>
                        <a:ext uri="{FF2B5EF4-FFF2-40B4-BE49-F238E27FC236}">
                          <a16:creationId xmlns:a16="http://schemas.microsoft.com/office/drawing/2014/main" id="{99A54652-3993-4B63-AC83-0020C339A2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88438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91" name="Graphic 790">
                      <a:extLst>
                        <a:ext uri="{FF2B5EF4-FFF2-40B4-BE49-F238E27FC236}">
                          <a16:creationId xmlns:a16="http://schemas.microsoft.com/office/drawing/2014/main" id="{8CB2AE3C-6A8E-44B8-B5E1-BEC56765D07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3034322"/>
                      <a:ext cx="342900" cy="3048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657" name="Group 656">
              <a:extLst>
                <a:ext uri="{FF2B5EF4-FFF2-40B4-BE49-F238E27FC236}">
                  <a16:creationId xmlns:a16="http://schemas.microsoft.com/office/drawing/2014/main" id="{7273086B-45D5-4D34-9109-8AC1C4C6995B}"/>
                </a:ext>
              </a:extLst>
            </p:cNvPr>
            <p:cNvGrpSpPr/>
            <p:nvPr/>
          </p:nvGrpSpPr>
          <p:grpSpPr>
            <a:xfrm>
              <a:off x="5710130" y="5633953"/>
              <a:ext cx="685800" cy="685800"/>
              <a:chOff x="3388326" y="2144489"/>
              <a:chExt cx="685800" cy="685800"/>
            </a:xfrm>
          </p:grpSpPr>
          <p:sp>
            <p:nvSpPr>
              <p:cNvPr id="742" name="Oval 741">
                <a:extLst>
                  <a:ext uri="{FF2B5EF4-FFF2-40B4-BE49-F238E27FC236}">
                    <a16:creationId xmlns:a16="http://schemas.microsoft.com/office/drawing/2014/main" id="{4BC4599B-0528-459B-A392-3FD54444E102}"/>
                  </a:ext>
                </a:extLst>
              </p:cNvPr>
              <p:cNvSpPr/>
              <p:nvPr/>
            </p:nvSpPr>
            <p:spPr>
              <a:xfrm>
                <a:off x="3388326" y="2144489"/>
                <a:ext cx="685800" cy="6858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743" name="Group 742">
                <a:extLst>
                  <a:ext uri="{FF2B5EF4-FFF2-40B4-BE49-F238E27FC236}">
                    <a16:creationId xmlns:a16="http://schemas.microsoft.com/office/drawing/2014/main" id="{76FB887F-C75B-4222-97BE-118C414DF6F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98509" y="2258789"/>
                <a:ext cx="465435" cy="457200"/>
                <a:chOff x="8423228" y="2797689"/>
                <a:chExt cx="913396" cy="897240"/>
              </a:xfrm>
            </p:grpSpPr>
            <p:grpSp>
              <p:nvGrpSpPr>
                <p:cNvPr id="744" name="Group 743">
                  <a:extLst>
                    <a:ext uri="{FF2B5EF4-FFF2-40B4-BE49-F238E27FC236}">
                      <a16:creationId xmlns:a16="http://schemas.microsoft.com/office/drawing/2014/main" id="{3691E223-9E30-4801-8ACE-018336D3DE14}"/>
                    </a:ext>
                  </a:extLst>
                </p:cNvPr>
                <p:cNvGrpSpPr/>
                <p:nvPr/>
              </p:nvGrpSpPr>
              <p:grpSpPr>
                <a:xfrm>
                  <a:off x="8423228" y="2797689"/>
                  <a:ext cx="252730" cy="897240"/>
                  <a:chOff x="9495861" y="4364862"/>
                  <a:chExt cx="375284" cy="1270326"/>
                </a:xfrm>
              </p:grpSpPr>
              <p:sp>
                <p:nvSpPr>
                  <p:cNvPr id="770" name="Rounded Rectangle 101">
                    <a:extLst>
                      <a:ext uri="{FF2B5EF4-FFF2-40B4-BE49-F238E27FC236}">
                        <a16:creationId xmlns:a16="http://schemas.microsoft.com/office/drawing/2014/main" id="{7EE1CA36-F1C9-478C-AF9B-911A2BB194E8}"/>
                      </a:ext>
                    </a:extLst>
                  </p:cNvPr>
                  <p:cNvSpPr/>
                  <p:nvPr/>
                </p:nvSpPr>
                <p:spPr>
                  <a:xfrm>
                    <a:off x="9495861" y="4364862"/>
                    <a:ext cx="375284" cy="1270326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00AFD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771" name="Group 770">
                    <a:extLst>
                      <a:ext uri="{FF2B5EF4-FFF2-40B4-BE49-F238E27FC236}">
                        <a16:creationId xmlns:a16="http://schemas.microsoft.com/office/drawing/2014/main" id="{40D4F66C-4553-439C-A7C7-1C1B8DBB677B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715835"/>
                    <a:ext cx="267406" cy="267406"/>
                    <a:chOff x="1292976" y="2314975"/>
                    <a:chExt cx="591969" cy="591969"/>
                  </a:xfrm>
                </p:grpSpPr>
                <p:sp>
                  <p:nvSpPr>
                    <p:cNvPr id="781" name="Rounded Rectangle 112">
                      <a:extLst>
                        <a:ext uri="{FF2B5EF4-FFF2-40B4-BE49-F238E27FC236}">
                          <a16:creationId xmlns:a16="http://schemas.microsoft.com/office/drawing/2014/main" id="{50A2F743-CC52-4001-A0E9-9D797B195F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6" y="2314975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82" name="Graphic 781">
                      <a:extLst>
                        <a:ext uri="{FF2B5EF4-FFF2-40B4-BE49-F238E27FC236}">
                          <a16:creationId xmlns:a16="http://schemas.microsoft.com/office/drawing/2014/main" id="{0E1C2318-F2A3-4C78-9C11-F696F9F7047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36560" y="2458559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772" name="Group 771">
                    <a:extLst>
                      <a:ext uri="{FF2B5EF4-FFF2-40B4-BE49-F238E27FC236}">
                        <a16:creationId xmlns:a16="http://schemas.microsoft.com/office/drawing/2014/main" id="{35BDACC8-8537-4B7D-813C-266D59647AFB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415929"/>
                    <a:ext cx="267406" cy="267406"/>
                    <a:chOff x="1299518" y="1652608"/>
                    <a:chExt cx="591969" cy="591969"/>
                  </a:xfrm>
                </p:grpSpPr>
                <p:sp>
                  <p:nvSpPr>
                    <p:cNvPr id="779" name="Rounded Rectangle 110">
                      <a:extLst>
                        <a:ext uri="{FF2B5EF4-FFF2-40B4-BE49-F238E27FC236}">
                          <a16:creationId xmlns:a16="http://schemas.microsoft.com/office/drawing/2014/main" id="{3C6DB530-3E4B-4DC5-9232-528496E605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518" y="165260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80" name="Graphic 779">
                      <a:extLst>
                        <a:ext uri="{FF2B5EF4-FFF2-40B4-BE49-F238E27FC236}">
                          <a16:creationId xmlns:a16="http://schemas.microsoft.com/office/drawing/2014/main" id="{CE7D46F1-4A13-41A5-AC97-FDD921B6882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61599" y="1719992"/>
                      <a:ext cx="2286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773" name="Group 772">
                    <a:extLst>
                      <a:ext uri="{FF2B5EF4-FFF2-40B4-BE49-F238E27FC236}">
                        <a16:creationId xmlns:a16="http://schemas.microsoft.com/office/drawing/2014/main" id="{36456A32-2468-4249-B6C5-DB57173ED32C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015740"/>
                    <a:ext cx="267406" cy="267406"/>
                    <a:chOff x="1292975" y="2979664"/>
                    <a:chExt cx="591969" cy="591969"/>
                  </a:xfrm>
                </p:grpSpPr>
                <p:sp>
                  <p:nvSpPr>
                    <p:cNvPr id="777" name="Rounded Rectangle 108">
                      <a:extLst>
                        <a:ext uri="{FF2B5EF4-FFF2-40B4-BE49-F238E27FC236}">
                          <a16:creationId xmlns:a16="http://schemas.microsoft.com/office/drawing/2014/main" id="{1493D352-1B88-495F-A560-C8E84FC65A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2979664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78" name="Graphic 777">
                      <a:extLst>
                        <a:ext uri="{FF2B5EF4-FFF2-40B4-BE49-F238E27FC236}">
                          <a16:creationId xmlns:a16="http://schemas.microsoft.com/office/drawing/2014/main" id="{9A60CF97-2153-426E-8019-DDD9815EA44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2909" y="3116898"/>
                      <a:ext cx="292100" cy="3175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774" name="Group 773">
                    <a:extLst>
                      <a:ext uri="{FF2B5EF4-FFF2-40B4-BE49-F238E27FC236}">
                        <a16:creationId xmlns:a16="http://schemas.microsoft.com/office/drawing/2014/main" id="{42427AE7-ECD5-4D72-8ABB-7EE55B938BDB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315646"/>
                    <a:ext cx="267406" cy="267406"/>
                    <a:chOff x="1292975" y="3644353"/>
                    <a:chExt cx="591969" cy="591969"/>
                  </a:xfrm>
                </p:grpSpPr>
                <p:sp>
                  <p:nvSpPr>
                    <p:cNvPr id="775" name="Rounded Rectangle 106">
                      <a:extLst>
                        <a:ext uri="{FF2B5EF4-FFF2-40B4-BE49-F238E27FC236}">
                          <a16:creationId xmlns:a16="http://schemas.microsoft.com/office/drawing/2014/main" id="{CF093610-EFDE-4C14-8C48-3407E13D28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364435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76" name="Graphic 775">
                      <a:extLst>
                        <a:ext uri="{FF2B5EF4-FFF2-40B4-BE49-F238E27FC236}">
                          <a16:creationId xmlns:a16="http://schemas.microsoft.com/office/drawing/2014/main" id="{73C9215C-0E33-4E93-BDB0-4AAB5F65B23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06409" y="3756187"/>
                      <a:ext cx="165100" cy="3683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745" name="Group 744">
                  <a:extLst>
                    <a:ext uri="{FF2B5EF4-FFF2-40B4-BE49-F238E27FC236}">
                      <a16:creationId xmlns:a16="http://schemas.microsoft.com/office/drawing/2014/main" id="{F3F4552E-2364-4F6C-8E30-CE125312FBCD}"/>
                    </a:ext>
                  </a:extLst>
                </p:cNvPr>
                <p:cNvGrpSpPr/>
                <p:nvPr/>
              </p:nvGrpSpPr>
              <p:grpSpPr>
                <a:xfrm>
                  <a:off x="9083894" y="2797689"/>
                  <a:ext cx="252730" cy="473366"/>
                  <a:chOff x="5880438" y="1443510"/>
                  <a:chExt cx="830783" cy="1483652"/>
                </a:xfrm>
              </p:grpSpPr>
              <p:sp>
                <p:nvSpPr>
                  <p:cNvPr id="763" name="Rounded Rectangle 84">
                    <a:extLst>
                      <a:ext uri="{FF2B5EF4-FFF2-40B4-BE49-F238E27FC236}">
                        <a16:creationId xmlns:a16="http://schemas.microsoft.com/office/drawing/2014/main" id="{347F5CE0-8698-45B1-9799-854FCB2C2492}"/>
                      </a:ext>
                    </a:extLst>
                  </p:cNvPr>
                  <p:cNvSpPr/>
                  <p:nvPr/>
                </p:nvSpPr>
                <p:spPr>
                  <a:xfrm>
                    <a:off x="5880438" y="1443510"/>
                    <a:ext cx="830783" cy="1483652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E877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764" name="Group 763">
                    <a:extLst>
                      <a:ext uri="{FF2B5EF4-FFF2-40B4-BE49-F238E27FC236}">
                        <a16:creationId xmlns:a16="http://schemas.microsoft.com/office/drawing/2014/main" id="{301992D5-FFC0-4F8B-82CE-8D9FD630CA69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2220473"/>
                    <a:ext cx="591969" cy="591969"/>
                    <a:chOff x="5999846" y="2220473"/>
                    <a:chExt cx="591969" cy="591969"/>
                  </a:xfrm>
                </p:grpSpPr>
                <p:sp>
                  <p:nvSpPr>
                    <p:cNvPr id="768" name="Rounded Rectangle 89">
                      <a:extLst>
                        <a:ext uri="{FF2B5EF4-FFF2-40B4-BE49-F238E27FC236}">
                          <a16:creationId xmlns:a16="http://schemas.microsoft.com/office/drawing/2014/main" id="{1E423D9D-DA64-4A77-BD70-2A8633882E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69" name="Graphic 768">
                      <a:extLst>
                        <a:ext uri="{FF2B5EF4-FFF2-40B4-BE49-F238E27FC236}">
                          <a16:creationId xmlns:a16="http://schemas.microsoft.com/office/drawing/2014/main" id="{13122752-6230-4DBC-A076-EDF18325FC2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7230" y="2368652"/>
                      <a:ext cx="457200" cy="2921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765" name="Group 764">
                    <a:extLst>
                      <a:ext uri="{FF2B5EF4-FFF2-40B4-BE49-F238E27FC236}">
                        <a16:creationId xmlns:a16="http://schemas.microsoft.com/office/drawing/2014/main" id="{55094B46-9D57-4495-A87B-B037ADD17CA9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1556558"/>
                    <a:ext cx="591969" cy="591969"/>
                    <a:chOff x="5999846" y="1556558"/>
                    <a:chExt cx="591969" cy="591969"/>
                  </a:xfrm>
                </p:grpSpPr>
                <p:sp>
                  <p:nvSpPr>
                    <p:cNvPr id="766" name="Rounded Rectangle 87">
                      <a:extLst>
                        <a:ext uri="{FF2B5EF4-FFF2-40B4-BE49-F238E27FC236}">
                          <a16:creationId xmlns:a16="http://schemas.microsoft.com/office/drawing/2014/main" id="{BF51C985-6043-43DA-AFE7-D6559184BA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67" name="Graphic 766">
                      <a:extLst>
                        <a:ext uri="{FF2B5EF4-FFF2-40B4-BE49-F238E27FC236}">
                          <a16:creationId xmlns:a16="http://schemas.microsoft.com/office/drawing/2014/main" id="{A80D5D22-5921-4080-84D5-003096D7679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9780" y="1689071"/>
                      <a:ext cx="292100" cy="3429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746" name="Group 745">
                  <a:extLst>
                    <a:ext uri="{FF2B5EF4-FFF2-40B4-BE49-F238E27FC236}">
                      <a16:creationId xmlns:a16="http://schemas.microsoft.com/office/drawing/2014/main" id="{4BC9A7BE-6DAC-4B03-8BE6-63077D816512}"/>
                    </a:ext>
                  </a:extLst>
                </p:cNvPr>
                <p:cNvGrpSpPr/>
                <p:nvPr/>
              </p:nvGrpSpPr>
              <p:grpSpPr>
                <a:xfrm>
                  <a:off x="8753561" y="2797689"/>
                  <a:ext cx="252730" cy="897240"/>
                  <a:chOff x="4920876" y="661277"/>
                  <a:chExt cx="375284" cy="1270326"/>
                </a:xfrm>
              </p:grpSpPr>
              <p:grpSp>
                <p:nvGrpSpPr>
                  <p:cNvPr id="747" name="Group 746">
                    <a:extLst>
                      <a:ext uri="{FF2B5EF4-FFF2-40B4-BE49-F238E27FC236}">
                        <a16:creationId xmlns:a16="http://schemas.microsoft.com/office/drawing/2014/main" id="{BB14707D-B44E-4CAC-9913-2D88D4A7E063}"/>
                      </a:ext>
                    </a:extLst>
                  </p:cNvPr>
                  <p:cNvGrpSpPr/>
                  <p:nvPr/>
                </p:nvGrpSpPr>
                <p:grpSpPr>
                  <a:xfrm>
                    <a:off x="4920876" y="661277"/>
                    <a:ext cx="375284" cy="1270326"/>
                    <a:chOff x="4920876" y="661277"/>
                    <a:chExt cx="375284" cy="1270326"/>
                  </a:xfrm>
                </p:grpSpPr>
                <p:grpSp>
                  <p:nvGrpSpPr>
                    <p:cNvPr id="751" name="Group 750">
                      <a:extLst>
                        <a:ext uri="{FF2B5EF4-FFF2-40B4-BE49-F238E27FC236}">
                          <a16:creationId xmlns:a16="http://schemas.microsoft.com/office/drawing/2014/main" id="{4893F836-EAFB-412D-8EDC-482430C3143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3521552" y="1443509"/>
                      <a:chExt cx="830783" cy="2812180"/>
                    </a:xfrm>
                  </p:grpSpPr>
                  <p:sp>
                    <p:nvSpPr>
                      <p:cNvPr id="755" name="Rounded Rectangle 91">
                        <a:extLst>
                          <a:ext uri="{FF2B5EF4-FFF2-40B4-BE49-F238E27FC236}">
                            <a16:creationId xmlns:a16="http://schemas.microsoft.com/office/drawing/2014/main" id="{388AC22D-6987-4B0A-B011-FC6EE827D9A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1552" y="1443509"/>
                        <a:ext cx="830783" cy="2812180"/>
                      </a:xfrm>
                      <a:prstGeom prst="roundRect">
                        <a:avLst>
                          <a:gd name="adj" fmla="val 27970"/>
                        </a:avLst>
                      </a:prstGeom>
                      <a:solidFill>
                        <a:srgbClr val="78BE2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756" name="Graphic 755">
                        <a:extLst>
                          <a:ext uri="{FF2B5EF4-FFF2-40B4-BE49-F238E27FC236}">
                            <a16:creationId xmlns:a16="http://schemas.microsoft.com/office/drawing/2014/main" id="{C0AC1A3F-BA4B-4CAA-B159-EC43CCAEA9B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78194" y="3043536"/>
                        <a:ext cx="317500" cy="2793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757" name="Group 756">
                        <a:extLst>
                          <a:ext uri="{FF2B5EF4-FFF2-40B4-BE49-F238E27FC236}">
                            <a16:creationId xmlns:a16="http://schemas.microsoft.com/office/drawing/2014/main" id="{E5AD50ED-D44D-4039-8CFA-DCB0ADBD046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2220473"/>
                        <a:ext cx="591969" cy="591969"/>
                        <a:chOff x="3634610" y="2220473"/>
                        <a:chExt cx="591969" cy="591969"/>
                      </a:xfrm>
                    </p:grpSpPr>
                    <p:sp>
                      <p:nvSpPr>
                        <p:cNvPr id="761" name="Rounded Rectangle 97">
                          <a:extLst>
                            <a:ext uri="{FF2B5EF4-FFF2-40B4-BE49-F238E27FC236}">
                              <a16:creationId xmlns:a16="http://schemas.microsoft.com/office/drawing/2014/main" id="{D366B31E-E057-4418-99F3-1BB08D9A31B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2220473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762" name="Graphic 761">
                          <a:extLst>
                            <a:ext uri="{FF2B5EF4-FFF2-40B4-BE49-F238E27FC236}">
                              <a16:creationId xmlns:a16="http://schemas.microsoft.com/office/drawing/2014/main" id="{EBF28222-2198-4ED4-B6C0-BD27820B2B63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>
                          <a:extLst>
                            <a:ext uri="{96DAC541-7B7A-43D3-8B79-37D633B846F1}">
                              <asvg:svgBlip xmlns:asvg="http://schemas.microsoft.com/office/drawing/2016/SVG/main" r:embed="rId18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2364057"/>
                          <a:ext cx="355600" cy="3048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758" name="Group 757">
                        <a:extLst>
                          <a:ext uri="{FF2B5EF4-FFF2-40B4-BE49-F238E27FC236}">
                            <a16:creationId xmlns:a16="http://schemas.microsoft.com/office/drawing/2014/main" id="{6422DDAB-5BB3-4E52-A1B8-C35BAF733C0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1556558"/>
                        <a:ext cx="591969" cy="591969"/>
                        <a:chOff x="3634610" y="1556558"/>
                        <a:chExt cx="591969" cy="591969"/>
                      </a:xfrm>
                    </p:grpSpPr>
                    <p:sp>
                      <p:nvSpPr>
                        <p:cNvPr id="759" name="Rounded Rectangle 95">
                          <a:extLst>
                            <a:ext uri="{FF2B5EF4-FFF2-40B4-BE49-F238E27FC236}">
                              <a16:creationId xmlns:a16="http://schemas.microsoft.com/office/drawing/2014/main" id="{22312972-D88D-4BEE-9976-F2D4E065B4F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1556558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760" name="Graphic 759">
                          <a:extLst>
                            <a:ext uri="{FF2B5EF4-FFF2-40B4-BE49-F238E27FC236}">
                              <a16:creationId xmlns:a16="http://schemas.microsoft.com/office/drawing/2014/main" id="{133E68E4-96A9-4D40-A600-FCBEAD303107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>
                          <a:extLs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97244" y="1719192"/>
                          <a:ext cx="266700" cy="2667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752" name="Group 751">
                      <a:extLst>
                        <a:ext uri="{FF2B5EF4-FFF2-40B4-BE49-F238E27FC236}">
                          <a16:creationId xmlns:a16="http://schemas.microsoft.com/office/drawing/2014/main" id="{4D8C529A-E643-4E8C-8244-D59F988224A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8" y="1612062"/>
                      <a:ext cx="267126" cy="267126"/>
                      <a:chOff x="3634610" y="3550625"/>
                      <a:chExt cx="591969" cy="591969"/>
                    </a:xfrm>
                  </p:grpSpPr>
                  <p:sp>
                    <p:nvSpPr>
                      <p:cNvPr id="753" name="Rounded Rectangle 121">
                        <a:extLst>
                          <a:ext uri="{FF2B5EF4-FFF2-40B4-BE49-F238E27FC236}">
                            <a16:creationId xmlns:a16="http://schemas.microsoft.com/office/drawing/2014/main" id="{F88D31D7-0407-4FD0-AC0A-E49F33A6D1D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355062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754" name="Graphic 753">
                        <a:extLst>
                          <a:ext uri="{FF2B5EF4-FFF2-40B4-BE49-F238E27FC236}">
                            <a16:creationId xmlns:a16="http://schemas.microsoft.com/office/drawing/2014/main" id="{E1D96082-D373-407F-B37B-4C324420520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67737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748" name="Group 747">
                    <a:extLst>
                      <a:ext uri="{FF2B5EF4-FFF2-40B4-BE49-F238E27FC236}">
                        <a16:creationId xmlns:a16="http://schemas.microsoft.com/office/drawing/2014/main" id="{5D02DEE1-FB62-4BE0-93F1-DF42640E549C}"/>
                      </a:ext>
                    </a:extLst>
                  </p:cNvPr>
                  <p:cNvGrpSpPr/>
                  <p:nvPr/>
                </p:nvGrpSpPr>
                <p:grpSpPr>
                  <a:xfrm>
                    <a:off x="4971947" y="1312435"/>
                    <a:ext cx="267126" cy="267126"/>
                    <a:chOff x="3634610" y="2884388"/>
                    <a:chExt cx="591969" cy="591969"/>
                  </a:xfrm>
                </p:grpSpPr>
                <p:sp>
                  <p:nvSpPr>
                    <p:cNvPr id="749" name="Rounded Rectangle 124">
                      <a:extLst>
                        <a:ext uri="{FF2B5EF4-FFF2-40B4-BE49-F238E27FC236}">
                          <a16:creationId xmlns:a16="http://schemas.microsoft.com/office/drawing/2014/main" id="{3D07C458-5330-4D14-BE2F-AC344C100A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88438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50" name="Graphic 749">
                      <a:extLst>
                        <a:ext uri="{FF2B5EF4-FFF2-40B4-BE49-F238E27FC236}">
                          <a16:creationId xmlns:a16="http://schemas.microsoft.com/office/drawing/2014/main" id="{EC44715D-67E7-4C10-947F-6B4FBD0215A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3034322"/>
                      <a:ext cx="342900" cy="3048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658" name="Group 657">
              <a:extLst>
                <a:ext uri="{FF2B5EF4-FFF2-40B4-BE49-F238E27FC236}">
                  <a16:creationId xmlns:a16="http://schemas.microsoft.com/office/drawing/2014/main" id="{20D0F1D7-C828-4B7C-952C-FE538BEF3AD5}"/>
                </a:ext>
              </a:extLst>
            </p:cNvPr>
            <p:cNvGrpSpPr/>
            <p:nvPr/>
          </p:nvGrpSpPr>
          <p:grpSpPr>
            <a:xfrm>
              <a:off x="5710130" y="616438"/>
              <a:ext cx="685800" cy="685800"/>
              <a:chOff x="3388326" y="2144489"/>
              <a:chExt cx="685800" cy="685800"/>
            </a:xfrm>
          </p:grpSpPr>
          <p:sp>
            <p:nvSpPr>
              <p:cNvPr id="701" name="Oval 700">
                <a:extLst>
                  <a:ext uri="{FF2B5EF4-FFF2-40B4-BE49-F238E27FC236}">
                    <a16:creationId xmlns:a16="http://schemas.microsoft.com/office/drawing/2014/main" id="{380420B6-7E2B-43C1-86BD-C10B3C290F11}"/>
                  </a:ext>
                </a:extLst>
              </p:cNvPr>
              <p:cNvSpPr/>
              <p:nvPr/>
            </p:nvSpPr>
            <p:spPr>
              <a:xfrm>
                <a:off x="3388326" y="2144489"/>
                <a:ext cx="685800" cy="6858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702" name="Group 701">
                <a:extLst>
                  <a:ext uri="{FF2B5EF4-FFF2-40B4-BE49-F238E27FC236}">
                    <a16:creationId xmlns:a16="http://schemas.microsoft.com/office/drawing/2014/main" id="{292FC8EB-06A9-4A20-B36D-1DAC77DA527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98509" y="2258789"/>
                <a:ext cx="465435" cy="457200"/>
                <a:chOff x="8423228" y="2797689"/>
                <a:chExt cx="913396" cy="897240"/>
              </a:xfrm>
            </p:grpSpPr>
            <p:grpSp>
              <p:nvGrpSpPr>
                <p:cNvPr id="703" name="Group 702">
                  <a:extLst>
                    <a:ext uri="{FF2B5EF4-FFF2-40B4-BE49-F238E27FC236}">
                      <a16:creationId xmlns:a16="http://schemas.microsoft.com/office/drawing/2014/main" id="{D4147EC6-3C69-4674-84FA-FDB421542368}"/>
                    </a:ext>
                  </a:extLst>
                </p:cNvPr>
                <p:cNvGrpSpPr/>
                <p:nvPr/>
              </p:nvGrpSpPr>
              <p:grpSpPr>
                <a:xfrm>
                  <a:off x="8423228" y="2797689"/>
                  <a:ext cx="252730" cy="897240"/>
                  <a:chOff x="9495861" y="4364862"/>
                  <a:chExt cx="375284" cy="1270326"/>
                </a:xfrm>
              </p:grpSpPr>
              <p:sp>
                <p:nvSpPr>
                  <p:cNvPr id="729" name="Rounded Rectangle 101">
                    <a:extLst>
                      <a:ext uri="{FF2B5EF4-FFF2-40B4-BE49-F238E27FC236}">
                        <a16:creationId xmlns:a16="http://schemas.microsoft.com/office/drawing/2014/main" id="{99DF93D0-6462-4036-962E-2375C8B982F2}"/>
                      </a:ext>
                    </a:extLst>
                  </p:cNvPr>
                  <p:cNvSpPr/>
                  <p:nvPr/>
                </p:nvSpPr>
                <p:spPr>
                  <a:xfrm>
                    <a:off x="9495861" y="4364862"/>
                    <a:ext cx="375284" cy="1270326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00AFD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730" name="Group 729">
                    <a:extLst>
                      <a:ext uri="{FF2B5EF4-FFF2-40B4-BE49-F238E27FC236}">
                        <a16:creationId xmlns:a16="http://schemas.microsoft.com/office/drawing/2014/main" id="{9BD91D43-0418-4E79-BFDD-CBA6984F7493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715835"/>
                    <a:ext cx="267406" cy="267406"/>
                    <a:chOff x="1292976" y="2314975"/>
                    <a:chExt cx="591969" cy="591969"/>
                  </a:xfrm>
                </p:grpSpPr>
                <p:sp>
                  <p:nvSpPr>
                    <p:cNvPr id="740" name="Rounded Rectangle 112">
                      <a:extLst>
                        <a:ext uri="{FF2B5EF4-FFF2-40B4-BE49-F238E27FC236}">
                          <a16:creationId xmlns:a16="http://schemas.microsoft.com/office/drawing/2014/main" id="{145CA92F-588D-4686-A302-6614FB9BDF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6" y="2314975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41" name="Graphic 740">
                      <a:extLst>
                        <a:ext uri="{FF2B5EF4-FFF2-40B4-BE49-F238E27FC236}">
                          <a16:creationId xmlns:a16="http://schemas.microsoft.com/office/drawing/2014/main" id="{B0597386-B635-4B57-A786-1C8F56C9715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36560" y="2458559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731" name="Group 730">
                    <a:extLst>
                      <a:ext uri="{FF2B5EF4-FFF2-40B4-BE49-F238E27FC236}">
                        <a16:creationId xmlns:a16="http://schemas.microsoft.com/office/drawing/2014/main" id="{6F21301F-F4F8-49F4-8C11-97F189346208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415929"/>
                    <a:ext cx="267406" cy="267406"/>
                    <a:chOff x="1299518" y="1652608"/>
                    <a:chExt cx="591969" cy="591969"/>
                  </a:xfrm>
                </p:grpSpPr>
                <p:sp>
                  <p:nvSpPr>
                    <p:cNvPr id="738" name="Rounded Rectangle 110">
                      <a:extLst>
                        <a:ext uri="{FF2B5EF4-FFF2-40B4-BE49-F238E27FC236}">
                          <a16:creationId xmlns:a16="http://schemas.microsoft.com/office/drawing/2014/main" id="{3D56F19C-8A3E-456B-82AE-80660FF90A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518" y="165260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39" name="Graphic 738">
                      <a:extLst>
                        <a:ext uri="{FF2B5EF4-FFF2-40B4-BE49-F238E27FC236}">
                          <a16:creationId xmlns:a16="http://schemas.microsoft.com/office/drawing/2014/main" id="{BEAB4732-316F-40CC-B1E0-444C44DE616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61599" y="1719992"/>
                      <a:ext cx="2286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732" name="Group 731">
                    <a:extLst>
                      <a:ext uri="{FF2B5EF4-FFF2-40B4-BE49-F238E27FC236}">
                        <a16:creationId xmlns:a16="http://schemas.microsoft.com/office/drawing/2014/main" id="{6EB95478-E8BC-40CC-9E05-D72279C4588D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015740"/>
                    <a:ext cx="267406" cy="267406"/>
                    <a:chOff x="1292975" y="2979664"/>
                    <a:chExt cx="591969" cy="591969"/>
                  </a:xfrm>
                </p:grpSpPr>
                <p:sp>
                  <p:nvSpPr>
                    <p:cNvPr id="736" name="Rounded Rectangle 108">
                      <a:extLst>
                        <a:ext uri="{FF2B5EF4-FFF2-40B4-BE49-F238E27FC236}">
                          <a16:creationId xmlns:a16="http://schemas.microsoft.com/office/drawing/2014/main" id="{6C9F370D-B46E-40B7-87B6-7F06D425BC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2979664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37" name="Graphic 736">
                      <a:extLst>
                        <a:ext uri="{FF2B5EF4-FFF2-40B4-BE49-F238E27FC236}">
                          <a16:creationId xmlns:a16="http://schemas.microsoft.com/office/drawing/2014/main" id="{997DC0B9-6E71-4DE7-8544-A1782D56304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2909" y="3116898"/>
                      <a:ext cx="292100" cy="3175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733" name="Group 732">
                    <a:extLst>
                      <a:ext uri="{FF2B5EF4-FFF2-40B4-BE49-F238E27FC236}">
                        <a16:creationId xmlns:a16="http://schemas.microsoft.com/office/drawing/2014/main" id="{1970CF85-D863-4CBC-8B14-3530A6EF3314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315646"/>
                    <a:ext cx="267406" cy="267406"/>
                    <a:chOff x="1292975" y="3644353"/>
                    <a:chExt cx="591969" cy="591969"/>
                  </a:xfrm>
                </p:grpSpPr>
                <p:sp>
                  <p:nvSpPr>
                    <p:cNvPr id="734" name="Rounded Rectangle 106">
                      <a:extLst>
                        <a:ext uri="{FF2B5EF4-FFF2-40B4-BE49-F238E27FC236}">
                          <a16:creationId xmlns:a16="http://schemas.microsoft.com/office/drawing/2014/main" id="{E7B2419E-7937-4B7D-99A5-A498369200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364435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35" name="Graphic 734">
                      <a:extLst>
                        <a:ext uri="{FF2B5EF4-FFF2-40B4-BE49-F238E27FC236}">
                          <a16:creationId xmlns:a16="http://schemas.microsoft.com/office/drawing/2014/main" id="{101E0741-8886-4AC5-8AFB-8A908CB162C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06409" y="3756187"/>
                      <a:ext cx="165100" cy="3683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704" name="Group 703">
                  <a:extLst>
                    <a:ext uri="{FF2B5EF4-FFF2-40B4-BE49-F238E27FC236}">
                      <a16:creationId xmlns:a16="http://schemas.microsoft.com/office/drawing/2014/main" id="{B9A61AE5-1EB4-4EDD-B0DC-BC639A6D80BF}"/>
                    </a:ext>
                  </a:extLst>
                </p:cNvPr>
                <p:cNvGrpSpPr/>
                <p:nvPr/>
              </p:nvGrpSpPr>
              <p:grpSpPr>
                <a:xfrm>
                  <a:off x="9083894" y="2797689"/>
                  <a:ext cx="252730" cy="473366"/>
                  <a:chOff x="5880438" y="1443510"/>
                  <a:chExt cx="830783" cy="1483652"/>
                </a:xfrm>
              </p:grpSpPr>
              <p:sp>
                <p:nvSpPr>
                  <p:cNvPr id="722" name="Rounded Rectangle 84">
                    <a:extLst>
                      <a:ext uri="{FF2B5EF4-FFF2-40B4-BE49-F238E27FC236}">
                        <a16:creationId xmlns:a16="http://schemas.microsoft.com/office/drawing/2014/main" id="{A9B3D516-6601-42F5-9673-7B0C7B5D75A1}"/>
                      </a:ext>
                    </a:extLst>
                  </p:cNvPr>
                  <p:cNvSpPr/>
                  <p:nvPr/>
                </p:nvSpPr>
                <p:spPr>
                  <a:xfrm>
                    <a:off x="5880438" y="1443510"/>
                    <a:ext cx="830783" cy="1483652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E877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723" name="Group 722">
                    <a:extLst>
                      <a:ext uri="{FF2B5EF4-FFF2-40B4-BE49-F238E27FC236}">
                        <a16:creationId xmlns:a16="http://schemas.microsoft.com/office/drawing/2014/main" id="{1389CF26-FDD9-4A81-BD12-8675B819E5B9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2220473"/>
                    <a:ext cx="591969" cy="591969"/>
                    <a:chOff x="5999846" y="2220473"/>
                    <a:chExt cx="591969" cy="591969"/>
                  </a:xfrm>
                </p:grpSpPr>
                <p:sp>
                  <p:nvSpPr>
                    <p:cNvPr id="727" name="Rounded Rectangle 89">
                      <a:extLst>
                        <a:ext uri="{FF2B5EF4-FFF2-40B4-BE49-F238E27FC236}">
                          <a16:creationId xmlns:a16="http://schemas.microsoft.com/office/drawing/2014/main" id="{5F43DAB5-449C-48FF-AD82-1B652B0A68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28" name="Graphic 727">
                      <a:extLst>
                        <a:ext uri="{FF2B5EF4-FFF2-40B4-BE49-F238E27FC236}">
                          <a16:creationId xmlns:a16="http://schemas.microsoft.com/office/drawing/2014/main" id="{4EED6B2E-13FC-4C41-BAE5-07614AFF60F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7230" y="2368652"/>
                      <a:ext cx="457200" cy="2921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724" name="Group 723">
                    <a:extLst>
                      <a:ext uri="{FF2B5EF4-FFF2-40B4-BE49-F238E27FC236}">
                        <a16:creationId xmlns:a16="http://schemas.microsoft.com/office/drawing/2014/main" id="{CCE7BC90-9C9D-41F0-8C3B-FD3A48F163EC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1556558"/>
                    <a:ext cx="591969" cy="591969"/>
                    <a:chOff x="5999846" y="1556558"/>
                    <a:chExt cx="591969" cy="591969"/>
                  </a:xfrm>
                </p:grpSpPr>
                <p:sp>
                  <p:nvSpPr>
                    <p:cNvPr id="725" name="Rounded Rectangle 87">
                      <a:extLst>
                        <a:ext uri="{FF2B5EF4-FFF2-40B4-BE49-F238E27FC236}">
                          <a16:creationId xmlns:a16="http://schemas.microsoft.com/office/drawing/2014/main" id="{4CF9B03E-2BF9-4894-871D-AC7FBC7C8C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26" name="Graphic 725">
                      <a:extLst>
                        <a:ext uri="{FF2B5EF4-FFF2-40B4-BE49-F238E27FC236}">
                          <a16:creationId xmlns:a16="http://schemas.microsoft.com/office/drawing/2014/main" id="{F85C4607-81EC-4069-905D-8A49473DBC1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9780" y="1689071"/>
                      <a:ext cx="292100" cy="3429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705" name="Group 704">
                  <a:extLst>
                    <a:ext uri="{FF2B5EF4-FFF2-40B4-BE49-F238E27FC236}">
                      <a16:creationId xmlns:a16="http://schemas.microsoft.com/office/drawing/2014/main" id="{5B82E04F-38BB-471F-B17F-7050403ED2F8}"/>
                    </a:ext>
                  </a:extLst>
                </p:cNvPr>
                <p:cNvGrpSpPr/>
                <p:nvPr/>
              </p:nvGrpSpPr>
              <p:grpSpPr>
                <a:xfrm>
                  <a:off x="8753561" y="2797689"/>
                  <a:ext cx="252730" cy="897240"/>
                  <a:chOff x="4920876" y="661277"/>
                  <a:chExt cx="375284" cy="1270326"/>
                </a:xfrm>
              </p:grpSpPr>
              <p:grpSp>
                <p:nvGrpSpPr>
                  <p:cNvPr id="706" name="Group 705">
                    <a:extLst>
                      <a:ext uri="{FF2B5EF4-FFF2-40B4-BE49-F238E27FC236}">
                        <a16:creationId xmlns:a16="http://schemas.microsoft.com/office/drawing/2014/main" id="{0037CBEC-1F0A-41B9-9D58-C69CB77CE8CB}"/>
                      </a:ext>
                    </a:extLst>
                  </p:cNvPr>
                  <p:cNvGrpSpPr/>
                  <p:nvPr/>
                </p:nvGrpSpPr>
                <p:grpSpPr>
                  <a:xfrm>
                    <a:off x="4920876" y="661277"/>
                    <a:ext cx="375284" cy="1270326"/>
                    <a:chOff x="4920876" y="661277"/>
                    <a:chExt cx="375284" cy="1270326"/>
                  </a:xfrm>
                </p:grpSpPr>
                <p:grpSp>
                  <p:nvGrpSpPr>
                    <p:cNvPr id="710" name="Group 709">
                      <a:extLst>
                        <a:ext uri="{FF2B5EF4-FFF2-40B4-BE49-F238E27FC236}">
                          <a16:creationId xmlns:a16="http://schemas.microsoft.com/office/drawing/2014/main" id="{34ED82A0-A529-46F4-9971-10AB2F5AD6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3521552" y="1443509"/>
                      <a:chExt cx="830783" cy="2812180"/>
                    </a:xfrm>
                  </p:grpSpPr>
                  <p:sp>
                    <p:nvSpPr>
                      <p:cNvPr id="714" name="Rounded Rectangle 91">
                        <a:extLst>
                          <a:ext uri="{FF2B5EF4-FFF2-40B4-BE49-F238E27FC236}">
                            <a16:creationId xmlns:a16="http://schemas.microsoft.com/office/drawing/2014/main" id="{31C5F37C-6EA5-4DFB-825C-055C605CFEB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1552" y="1443509"/>
                        <a:ext cx="830783" cy="2812180"/>
                      </a:xfrm>
                      <a:prstGeom prst="roundRect">
                        <a:avLst>
                          <a:gd name="adj" fmla="val 27970"/>
                        </a:avLst>
                      </a:prstGeom>
                      <a:solidFill>
                        <a:srgbClr val="78BE2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715" name="Graphic 714">
                        <a:extLst>
                          <a:ext uri="{FF2B5EF4-FFF2-40B4-BE49-F238E27FC236}">
                            <a16:creationId xmlns:a16="http://schemas.microsoft.com/office/drawing/2014/main" id="{31D3308A-031E-4595-B4A2-A9482CB08DA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78194" y="3043536"/>
                        <a:ext cx="317500" cy="2793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716" name="Group 715">
                        <a:extLst>
                          <a:ext uri="{FF2B5EF4-FFF2-40B4-BE49-F238E27FC236}">
                            <a16:creationId xmlns:a16="http://schemas.microsoft.com/office/drawing/2014/main" id="{496E3FE0-CC85-4934-9D63-53014CA20B0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2220473"/>
                        <a:ext cx="591969" cy="591969"/>
                        <a:chOff x="3634610" y="2220473"/>
                        <a:chExt cx="591969" cy="591969"/>
                      </a:xfrm>
                    </p:grpSpPr>
                    <p:sp>
                      <p:nvSpPr>
                        <p:cNvPr id="720" name="Rounded Rectangle 97">
                          <a:extLst>
                            <a:ext uri="{FF2B5EF4-FFF2-40B4-BE49-F238E27FC236}">
                              <a16:creationId xmlns:a16="http://schemas.microsoft.com/office/drawing/2014/main" id="{037F55AC-A7A7-467B-93AD-6D83E80649B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2220473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721" name="Graphic 720">
                          <a:extLst>
                            <a:ext uri="{FF2B5EF4-FFF2-40B4-BE49-F238E27FC236}">
                              <a16:creationId xmlns:a16="http://schemas.microsoft.com/office/drawing/2014/main" id="{1BD28EEC-0F32-422C-8026-770A68674801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>
                          <a:extLst>
                            <a:ext uri="{96DAC541-7B7A-43D3-8B79-37D633B846F1}">
                              <asvg:svgBlip xmlns:asvg="http://schemas.microsoft.com/office/drawing/2016/SVG/main" r:embed="rId18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2364057"/>
                          <a:ext cx="355600" cy="3048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717" name="Group 716">
                        <a:extLst>
                          <a:ext uri="{FF2B5EF4-FFF2-40B4-BE49-F238E27FC236}">
                            <a16:creationId xmlns:a16="http://schemas.microsoft.com/office/drawing/2014/main" id="{DECED45E-0271-4E0B-9F28-543FA5EC045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1556558"/>
                        <a:ext cx="591969" cy="591969"/>
                        <a:chOff x="3634610" y="1556558"/>
                        <a:chExt cx="591969" cy="591969"/>
                      </a:xfrm>
                    </p:grpSpPr>
                    <p:sp>
                      <p:nvSpPr>
                        <p:cNvPr id="718" name="Rounded Rectangle 95">
                          <a:extLst>
                            <a:ext uri="{FF2B5EF4-FFF2-40B4-BE49-F238E27FC236}">
                              <a16:creationId xmlns:a16="http://schemas.microsoft.com/office/drawing/2014/main" id="{DCAF341A-9ED3-4416-A172-11225CF59E0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1556558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719" name="Graphic 718">
                          <a:extLst>
                            <a:ext uri="{FF2B5EF4-FFF2-40B4-BE49-F238E27FC236}">
                              <a16:creationId xmlns:a16="http://schemas.microsoft.com/office/drawing/2014/main" id="{5215FE81-ED32-4230-A26C-E478E705810F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>
                          <a:extLs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97244" y="1719192"/>
                          <a:ext cx="266700" cy="2667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711" name="Group 710">
                      <a:extLst>
                        <a:ext uri="{FF2B5EF4-FFF2-40B4-BE49-F238E27FC236}">
                          <a16:creationId xmlns:a16="http://schemas.microsoft.com/office/drawing/2014/main" id="{3B7CD5B3-C531-40A2-AA44-D86BAAA4066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8" y="1612062"/>
                      <a:ext cx="267126" cy="267126"/>
                      <a:chOff x="3634610" y="3550625"/>
                      <a:chExt cx="591969" cy="591969"/>
                    </a:xfrm>
                  </p:grpSpPr>
                  <p:sp>
                    <p:nvSpPr>
                      <p:cNvPr id="712" name="Rounded Rectangle 121">
                        <a:extLst>
                          <a:ext uri="{FF2B5EF4-FFF2-40B4-BE49-F238E27FC236}">
                            <a16:creationId xmlns:a16="http://schemas.microsoft.com/office/drawing/2014/main" id="{F9BE987E-861E-484A-977D-382C45EFC55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355062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713" name="Graphic 712">
                        <a:extLst>
                          <a:ext uri="{FF2B5EF4-FFF2-40B4-BE49-F238E27FC236}">
                            <a16:creationId xmlns:a16="http://schemas.microsoft.com/office/drawing/2014/main" id="{25617289-D427-4A83-A372-B029030F0D0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67737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707" name="Group 706">
                    <a:extLst>
                      <a:ext uri="{FF2B5EF4-FFF2-40B4-BE49-F238E27FC236}">
                        <a16:creationId xmlns:a16="http://schemas.microsoft.com/office/drawing/2014/main" id="{3CEB8211-6E59-4168-9550-40C414B2A684}"/>
                      </a:ext>
                    </a:extLst>
                  </p:cNvPr>
                  <p:cNvGrpSpPr/>
                  <p:nvPr/>
                </p:nvGrpSpPr>
                <p:grpSpPr>
                  <a:xfrm>
                    <a:off x="4971947" y="1312435"/>
                    <a:ext cx="267126" cy="267126"/>
                    <a:chOff x="3634610" y="2884388"/>
                    <a:chExt cx="591969" cy="591969"/>
                  </a:xfrm>
                </p:grpSpPr>
                <p:sp>
                  <p:nvSpPr>
                    <p:cNvPr id="708" name="Rounded Rectangle 124">
                      <a:extLst>
                        <a:ext uri="{FF2B5EF4-FFF2-40B4-BE49-F238E27FC236}">
                          <a16:creationId xmlns:a16="http://schemas.microsoft.com/office/drawing/2014/main" id="{CBD7C840-BACC-4512-B089-562E30552B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88438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09" name="Graphic 708">
                      <a:extLst>
                        <a:ext uri="{FF2B5EF4-FFF2-40B4-BE49-F238E27FC236}">
                          <a16:creationId xmlns:a16="http://schemas.microsoft.com/office/drawing/2014/main" id="{313C299E-5BDE-4676-9C18-1E26C2DBB82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3034322"/>
                      <a:ext cx="342900" cy="3048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659" name="Group 658">
              <a:extLst>
                <a:ext uri="{FF2B5EF4-FFF2-40B4-BE49-F238E27FC236}">
                  <a16:creationId xmlns:a16="http://schemas.microsoft.com/office/drawing/2014/main" id="{7A3B46B0-0282-458C-8F13-985576529841}"/>
                </a:ext>
              </a:extLst>
            </p:cNvPr>
            <p:cNvGrpSpPr/>
            <p:nvPr/>
          </p:nvGrpSpPr>
          <p:grpSpPr>
            <a:xfrm>
              <a:off x="4770843" y="805391"/>
              <a:ext cx="685800" cy="685800"/>
              <a:chOff x="3388326" y="2144489"/>
              <a:chExt cx="685800" cy="685800"/>
            </a:xfrm>
          </p:grpSpPr>
          <p:sp>
            <p:nvSpPr>
              <p:cNvPr id="660" name="Oval 659">
                <a:extLst>
                  <a:ext uri="{FF2B5EF4-FFF2-40B4-BE49-F238E27FC236}">
                    <a16:creationId xmlns:a16="http://schemas.microsoft.com/office/drawing/2014/main" id="{876666C7-224A-4E6D-94AD-A0043A840D68}"/>
                  </a:ext>
                </a:extLst>
              </p:cNvPr>
              <p:cNvSpPr/>
              <p:nvPr/>
            </p:nvSpPr>
            <p:spPr>
              <a:xfrm>
                <a:off x="3388326" y="2144489"/>
                <a:ext cx="685800" cy="6858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661" name="Group 660">
                <a:extLst>
                  <a:ext uri="{FF2B5EF4-FFF2-40B4-BE49-F238E27FC236}">
                    <a16:creationId xmlns:a16="http://schemas.microsoft.com/office/drawing/2014/main" id="{8F8A449D-F4C9-4F3D-931B-D768698FC71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98509" y="2258789"/>
                <a:ext cx="465435" cy="457200"/>
                <a:chOff x="8423228" y="2797689"/>
                <a:chExt cx="913396" cy="897240"/>
              </a:xfrm>
            </p:grpSpPr>
            <p:grpSp>
              <p:nvGrpSpPr>
                <p:cNvPr id="662" name="Group 661">
                  <a:extLst>
                    <a:ext uri="{FF2B5EF4-FFF2-40B4-BE49-F238E27FC236}">
                      <a16:creationId xmlns:a16="http://schemas.microsoft.com/office/drawing/2014/main" id="{681F1E60-5A21-4339-9772-3B0B7011F263}"/>
                    </a:ext>
                  </a:extLst>
                </p:cNvPr>
                <p:cNvGrpSpPr/>
                <p:nvPr/>
              </p:nvGrpSpPr>
              <p:grpSpPr>
                <a:xfrm>
                  <a:off x="8423228" y="2797689"/>
                  <a:ext cx="252730" cy="897240"/>
                  <a:chOff x="9495861" y="4364862"/>
                  <a:chExt cx="375284" cy="1270326"/>
                </a:xfrm>
              </p:grpSpPr>
              <p:sp>
                <p:nvSpPr>
                  <p:cNvPr id="688" name="Rounded Rectangle 101">
                    <a:extLst>
                      <a:ext uri="{FF2B5EF4-FFF2-40B4-BE49-F238E27FC236}">
                        <a16:creationId xmlns:a16="http://schemas.microsoft.com/office/drawing/2014/main" id="{1E5517A1-4278-43DF-8568-9ECD62E9B151}"/>
                      </a:ext>
                    </a:extLst>
                  </p:cNvPr>
                  <p:cNvSpPr/>
                  <p:nvPr/>
                </p:nvSpPr>
                <p:spPr>
                  <a:xfrm>
                    <a:off x="9495861" y="4364862"/>
                    <a:ext cx="375284" cy="1270326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00AFD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689" name="Group 688">
                    <a:extLst>
                      <a:ext uri="{FF2B5EF4-FFF2-40B4-BE49-F238E27FC236}">
                        <a16:creationId xmlns:a16="http://schemas.microsoft.com/office/drawing/2014/main" id="{B49615B7-95DC-4907-BD7C-0E4A597C0461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715835"/>
                    <a:ext cx="267406" cy="267406"/>
                    <a:chOff x="1292976" y="2314975"/>
                    <a:chExt cx="591969" cy="591969"/>
                  </a:xfrm>
                </p:grpSpPr>
                <p:sp>
                  <p:nvSpPr>
                    <p:cNvPr id="699" name="Rounded Rectangle 112">
                      <a:extLst>
                        <a:ext uri="{FF2B5EF4-FFF2-40B4-BE49-F238E27FC236}">
                          <a16:creationId xmlns:a16="http://schemas.microsoft.com/office/drawing/2014/main" id="{FC8B3941-8AD0-49C8-B35F-76E8F5FF85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6" y="2314975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00" name="Graphic 699">
                      <a:extLst>
                        <a:ext uri="{FF2B5EF4-FFF2-40B4-BE49-F238E27FC236}">
                          <a16:creationId xmlns:a16="http://schemas.microsoft.com/office/drawing/2014/main" id="{739EAB58-F228-4F29-8CB3-9923B44B7CC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36560" y="2458559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690" name="Group 689">
                    <a:extLst>
                      <a:ext uri="{FF2B5EF4-FFF2-40B4-BE49-F238E27FC236}">
                        <a16:creationId xmlns:a16="http://schemas.microsoft.com/office/drawing/2014/main" id="{5BB5029C-E240-4D72-81EF-6F9D31371856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415929"/>
                    <a:ext cx="267406" cy="267406"/>
                    <a:chOff x="1299518" y="1652608"/>
                    <a:chExt cx="591969" cy="591969"/>
                  </a:xfrm>
                </p:grpSpPr>
                <p:sp>
                  <p:nvSpPr>
                    <p:cNvPr id="697" name="Rounded Rectangle 110">
                      <a:extLst>
                        <a:ext uri="{FF2B5EF4-FFF2-40B4-BE49-F238E27FC236}">
                          <a16:creationId xmlns:a16="http://schemas.microsoft.com/office/drawing/2014/main" id="{2F02A81A-2321-4D8A-8444-B08FCCF4AE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518" y="165260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698" name="Graphic 697">
                      <a:extLst>
                        <a:ext uri="{FF2B5EF4-FFF2-40B4-BE49-F238E27FC236}">
                          <a16:creationId xmlns:a16="http://schemas.microsoft.com/office/drawing/2014/main" id="{DCA5EB7E-0D03-4D56-9720-BC5C7914F4C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61599" y="1719992"/>
                      <a:ext cx="2286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691" name="Group 690">
                    <a:extLst>
                      <a:ext uri="{FF2B5EF4-FFF2-40B4-BE49-F238E27FC236}">
                        <a16:creationId xmlns:a16="http://schemas.microsoft.com/office/drawing/2014/main" id="{4932B28D-005C-4A5B-BB29-C522CEEC950C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015740"/>
                    <a:ext cx="267406" cy="267406"/>
                    <a:chOff x="1292975" y="2979664"/>
                    <a:chExt cx="591969" cy="591969"/>
                  </a:xfrm>
                </p:grpSpPr>
                <p:sp>
                  <p:nvSpPr>
                    <p:cNvPr id="695" name="Rounded Rectangle 108">
                      <a:extLst>
                        <a:ext uri="{FF2B5EF4-FFF2-40B4-BE49-F238E27FC236}">
                          <a16:creationId xmlns:a16="http://schemas.microsoft.com/office/drawing/2014/main" id="{E230BDAD-80EB-4BE4-B1B5-57C38C964C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2979664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696" name="Graphic 695">
                      <a:extLst>
                        <a:ext uri="{FF2B5EF4-FFF2-40B4-BE49-F238E27FC236}">
                          <a16:creationId xmlns:a16="http://schemas.microsoft.com/office/drawing/2014/main" id="{C98C2725-F71E-4E83-ADC8-21C915428AB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2909" y="3116898"/>
                      <a:ext cx="292100" cy="3175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692" name="Group 691">
                    <a:extLst>
                      <a:ext uri="{FF2B5EF4-FFF2-40B4-BE49-F238E27FC236}">
                        <a16:creationId xmlns:a16="http://schemas.microsoft.com/office/drawing/2014/main" id="{FB5074D8-9758-460E-9349-8F27554194C5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315646"/>
                    <a:ext cx="267406" cy="267406"/>
                    <a:chOff x="1292975" y="3644353"/>
                    <a:chExt cx="591969" cy="591969"/>
                  </a:xfrm>
                </p:grpSpPr>
                <p:sp>
                  <p:nvSpPr>
                    <p:cNvPr id="693" name="Rounded Rectangle 106">
                      <a:extLst>
                        <a:ext uri="{FF2B5EF4-FFF2-40B4-BE49-F238E27FC236}">
                          <a16:creationId xmlns:a16="http://schemas.microsoft.com/office/drawing/2014/main" id="{0704D9AD-6B39-4DDE-8747-AD78AE6ADB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364435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694" name="Graphic 693">
                      <a:extLst>
                        <a:ext uri="{FF2B5EF4-FFF2-40B4-BE49-F238E27FC236}">
                          <a16:creationId xmlns:a16="http://schemas.microsoft.com/office/drawing/2014/main" id="{910DC53D-6152-4554-A266-A4C329B7778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06409" y="3756187"/>
                      <a:ext cx="165100" cy="3683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663" name="Group 662">
                  <a:extLst>
                    <a:ext uri="{FF2B5EF4-FFF2-40B4-BE49-F238E27FC236}">
                      <a16:creationId xmlns:a16="http://schemas.microsoft.com/office/drawing/2014/main" id="{102C75C4-6BF5-49C3-A02B-98D498D4DE46}"/>
                    </a:ext>
                  </a:extLst>
                </p:cNvPr>
                <p:cNvGrpSpPr/>
                <p:nvPr/>
              </p:nvGrpSpPr>
              <p:grpSpPr>
                <a:xfrm>
                  <a:off x="9083894" y="2797689"/>
                  <a:ext cx="252730" cy="473366"/>
                  <a:chOff x="5880438" y="1443510"/>
                  <a:chExt cx="830783" cy="1483652"/>
                </a:xfrm>
              </p:grpSpPr>
              <p:sp>
                <p:nvSpPr>
                  <p:cNvPr id="681" name="Rounded Rectangle 84">
                    <a:extLst>
                      <a:ext uri="{FF2B5EF4-FFF2-40B4-BE49-F238E27FC236}">
                        <a16:creationId xmlns:a16="http://schemas.microsoft.com/office/drawing/2014/main" id="{734160DB-7D23-4366-9EC4-206E9921DAC0}"/>
                      </a:ext>
                    </a:extLst>
                  </p:cNvPr>
                  <p:cNvSpPr/>
                  <p:nvPr/>
                </p:nvSpPr>
                <p:spPr>
                  <a:xfrm>
                    <a:off x="5880438" y="1443510"/>
                    <a:ext cx="830783" cy="1483652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E877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682" name="Group 681">
                    <a:extLst>
                      <a:ext uri="{FF2B5EF4-FFF2-40B4-BE49-F238E27FC236}">
                        <a16:creationId xmlns:a16="http://schemas.microsoft.com/office/drawing/2014/main" id="{1F8BA50F-14A7-40A8-86C1-1E149A68A66D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2220473"/>
                    <a:ext cx="591969" cy="591969"/>
                    <a:chOff x="5999846" y="2220473"/>
                    <a:chExt cx="591969" cy="591969"/>
                  </a:xfrm>
                </p:grpSpPr>
                <p:sp>
                  <p:nvSpPr>
                    <p:cNvPr id="686" name="Rounded Rectangle 89">
                      <a:extLst>
                        <a:ext uri="{FF2B5EF4-FFF2-40B4-BE49-F238E27FC236}">
                          <a16:creationId xmlns:a16="http://schemas.microsoft.com/office/drawing/2014/main" id="{A68D4560-2058-4E9C-ACEB-84EB5C5852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687" name="Graphic 686">
                      <a:extLst>
                        <a:ext uri="{FF2B5EF4-FFF2-40B4-BE49-F238E27FC236}">
                          <a16:creationId xmlns:a16="http://schemas.microsoft.com/office/drawing/2014/main" id="{94B97020-4064-42DD-8D32-DC62AAD3F14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7230" y="2368652"/>
                      <a:ext cx="457200" cy="2921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683" name="Group 682">
                    <a:extLst>
                      <a:ext uri="{FF2B5EF4-FFF2-40B4-BE49-F238E27FC236}">
                        <a16:creationId xmlns:a16="http://schemas.microsoft.com/office/drawing/2014/main" id="{59E9C01E-719E-4149-AC9B-6548EE4477F9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1556558"/>
                    <a:ext cx="591969" cy="591969"/>
                    <a:chOff x="5999846" y="1556558"/>
                    <a:chExt cx="591969" cy="591969"/>
                  </a:xfrm>
                </p:grpSpPr>
                <p:sp>
                  <p:nvSpPr>
                    <p:cNvPr id="684" name="Rounded Rectangle 87">
                      <a:extLst>
                        <a:ext uri="{FF2B5EF4-FFF2-40B4-BE49-F238E27FC236}">
                          <a16:creationId xmlns:a16="http://schemas.microsoft.com/office/drawing/2014/main" id="{C2734A9F-3976-4524-AEAB-BB088091DC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685" name="Graphic 684">
                      <a:extLst>
                        <a:ext uri="{FF2B5EF4-FFF2-40B4-BE49-F238E27FC236}">
                          <a16:creationId xmlns:a16="http://schemas.microsoft.com/office/drawing/2014/main" id="{AA355800-5BBB-440A-B9EF-8560EE4C4A9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9780" y="1689071"/>
                      <a:ext cx="292100" cy="3429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664" name="Group 663">
                  <a:extLst>
                    <a:ext uri="{FF2B5EF4-FFF2-40B4-BE49-F238E27FC236}">
                      <a16:creationId xmlns:a16="http://schemas.microsoft.com/office/drawing/2014/main" id="{5DB1A37B-65B6-42B9-9499-3FDCA67C0299}"/>
                    </a:ext>
                  </a:extLst>
                </p:cNvPr>
                <p:cNvGrpSpPr/>
                <p:nvPr/>
              </p:nvGrpSpPr>
              <p:grpSpPr>
                <a:xfrm>
                  <a:off x="8753561" y="2797689"/>
                  <a:ext cx="252730" cy="897240"/>
                  <a:chOff x="4920876" y="661277"/>
                  <a:chExt cx="375284" cy="1270326"/>
                </a:xfrm>
              </p:grpSpPr>
              <p:grpSp>
                <p:nvGrpSpPr>
                  <p:cNvPr id="665" name="Group 664">
                    <a:extLst>
                      <a:ext uri="{FF2B5EF4-FFF2-40B4-BE49-F238E27FC236}">
                        <a16:creationId xmlns:a16="http://schemas.microsoft.com/office/drawing/2014/main" id="{9D9323DA-157A-4193-9203-F6D2A9987558}"/>
                      </a:ext>
                    </a:extLst>
                  </p:cNvPr>
                  <p:cNvGrpSpPr/>
                  <p:nvPr/>
                </p:nvGrpSpPr>
                <p:grpSpPr>
                  <a:xfrm>
                    <a:off x="4920876" y="661277"/>
                    <a:ext cx="375284" cy="1270326"/>
                    <a:chOff x="4920876" y="661277"/>
                    <a:chExt cx="375284" cy="1270326"/>
                  </a:xfrm>
                </p:grpSpPr>
                <p:grpSp>
                  <p:nvGrpSpPr>
                    <p:cNvPr id="669" name="Group 668">
                      <a:extLst>
                        <a:ext uri="{FF2B5EF4-FFF2-40B4-BE49-F238E27FC236}">
                          <a16:creationId xmlns:a16="http://schemas.microsoft.com/office/drawing/2014/main" id="{7432E7CB-8FF4-43CC-923C-532646157F5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3521552" y="1443509"/>
                      <a:chExt cx="830783" cy="2812180"/>
                    </a:xfrm>
                  </p:grpSpPr>
                  <p:sp>
                    <p:nvSpPr>
                      <p:cNvPr id="673" name="Rounded Rectangle 91">
                        <a:extLst>
                          <a:ext uri="{FF2B5EF4-FFF2-40B4-BE49-F238E27FC236}">
                            <a16:creationId xmlns:a16="http://schemas.microsoft.com/office/drawing/2014/main" id="{7B767831-6D69-4C30-9F0F-A74652ECC16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1552" y="1443509"/>
                        <a:ext cx="830783" cy="2812180"/>
                      </a:xfrm>
                      <a:prstGeom prst="roundRect">
                        <a:avLst>
                          <a:gd name="adj" fmla="val 27970"/>
                        </a:avLst>
                      </a:prstGeom>
                      <a:solidFill>
                        <a:srgbClr val="78BE2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674" name="Graphic 673">
                        <a:extLst>
                          <a:ext uri="{FF2B5EF4-FFF2-40B4-BE49-F238E27FC236}">
                            <a16:creationId xmlns:a16="http://schemas.microsoft.com/office/drawing/2014/main" id="{9741C27B-F30E-485E-8AFD-1291B377958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78194" y="3043536"/>
                        <a:ext cx="317500" cy="2793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675" name="Group 674">
                        <a:extLst>
                          <a:ext uri="{FF2B5EF4-FFF2-40B4-BE49-F238E27FC236}">
                            <a16:creationId xmlns:a16="http://schemas.microsoft.com/office/drawing/2014/main" id="{D0A940BD-CDAC-4919-B6A0-F3AF0E34F48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2220473"/>
                        <a:ext cx="591969" cy="591969"/>
                        <a:chOff x="3634610" y="2220473"/>
                        <a:chExt cx="591969" cy="591969"/>
                      </a:xfrm>
                    </p:grpSpPr>
                    <p:sp>
                      <p:nvSpPr>
                        <p:cNvPr id="679" name="Rounded Rectangle 97">
                          <a:extLst>
                            <a:ext uri="{FF2B5EF4-FFF2-40B4-BE49-F238E27FC236}">
                              <a16:creationId xmlns:a16="http://schemas.microsoft.com/office/drawing/2014/main" id="{152A0898-101B-417B-9AEF-628188EF6C1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2220473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680" name="Graphic 679">
                          <a:extLst>
                            <a:ext uri="{FF2B5EF4-FFF2-40B4-BE49-F238E27FC236}">
                              <a16:creationId xmlns:a16="http://schemas.microsoft.com/office/drawing/2014/main" id="{1643CB1E-E6A6-41DD-8475-6AB690A14ED6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>
                          <a:extLst>
                            <a:ext uri="{96DAC541-7B7A-43D3-8B79-37D633B846F1}">
                              <asvg:svgBlip xmlns:asvg="http://schemas.microsoft.com/office/drawing/2016/SVG/main" r:embed="rId18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2364057"/>
                          <a:ext cx="355600" cy="3048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676" name="Group 675">
                        <a:extLst>
                          <a:ext uri="{FF2B5EF4-FFF2-40B4-BE49-F238E27FC236}">
                            <a16:creationId xmlns:a16="http://schemas.microsoft.com/office/drawing/2014/main" id="{AB5F8436-BF1B-4AB0-9E1D-84B41D085C0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1556558"/>
                        <a:ext cx="591969" cy="591969"/>
                        <a:chOff x="3634610" y="1556558"/>
                        <a:chExt cx="591969" cy="591969"/>
                      </a:xfrm>
                    </p:grpSpPr>
                    <p:sp>
                      <p:nvSpPr>
                        <p:cNvPr id="677" name="Rounded Rectangle 95">
                          <a:extLst>
                            <a:ext uri="{FF2B5EF4-FFF2-40B4-BE49-F238E27FC236}">
                              <a16:creationId xmlns:a16="http://schemas.microsoft.com/office/drawing/2014/main" id="{58E672EA-081D-4394-8608-B759DDD57DC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1556558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678" name="Graphic 677">
                          <a:extLst>
                            <a:ext uri="{FF2B5EF4-FFF2-40B4-BE49-F238E27FC236}">
                              <a16:creationId xmlns:a16="http://schemas.microsoft.com/office/drawing/2014/main" id="{D9CDA460-6E48-4665-B221-42F6F06E4AEA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>
                          <a:extLs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97244" y="1719192"/>
                          <a:ext cx="266700" cy="2667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670" name="Group 669">
                      <a:extLst>
                        <a:ext uri="{FF2B5EF4-FFF2-40B4-BE49-F238E27FC236}">
                          <a16:creationId xmlns:a16="http://schemas.microsoft.com/office/drawing/2014/main" id="{7958BEEF-33DF-426D-B847-A25D2A427CF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8" y="1612062"/>
                      <a:ext cx="267126" cy="267126"/>
                      <a:chOff x="3634610" y="3550625"/>
                      <a:chExt cx="591969" cy="591969"/>
                    </a:xfrm>
                  </p:grpSpPr>
                  <p:sp>
                    <p:nvSpPr>
                      <p:cNvPr id="671" name="Rounded Rectangle 121">
                        <a:extLst>
                          <a:ext uri="{FF2B5EF4-FFF2-40B4-BE49-F238E27FC236}">
                            <a16:creationId xmlns:a16="http://schemas.microsoft.com/office/drawing/2014/main" id="{C2AD6993-376F-40F7-BFC8-B128A23941F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355062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672" name="Graphic 671">
                        <a:extLst>
                          <a:ext uri="{FF2B5EF4-FFF2-40B4-BE49-F238E27FC236}">
                            <a16:creationId xmlns:a16="http://schemas.microsoft.com/office/drawing/2014/main" id="{ECB2CB37-743D-46A7-ABA8-BEB970F1AE7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67737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666" name="Group 665">
                    <a:extLst>
                      <a:ext uri="{FF2B5EF4-FFF2-40B4-BE49-F238E27FC236}">
                        <a16:creationId xmlns:a16="http://schemas.microsoft.com/office/drawing/2014/main" id="{D76C7AE0-58B5-4BBF-842E-22BC40C66308}"/>
                      </a:ext>
                    </a:extLst>
                  </p:cNvPr>
                  <p:cNvGrpSpPr/>
                  <p:nvPr/>
                </p:nvGrpSpPr>
                <p:grpSpPr>
                  <a:xfrm>
                    <a:off x="4971947" y="1312435"/>
                    <a:ext cx="267126" cy="267126"/>
                    <a:chOff x="3634610" y="2884388"/>
                    <a:chExt cx="591969" cy="591969"/>
                  </a:xfrm>
                </p:grpSpPr>
                <p:sp>
                  <p:nvSpPr>
                    <p:cNvPr id="667" name="Rounded Rectangle 124">
                      <a:extLst>
                        <a:ext uri="{FF2B5EF4-FFF2-40B4-BE49-F238E27FC236}">
                          <a16:creationId xmlns:a16="http://schemas.microsoft.com/office/drawing/2014/main" id="{02FD0AAB-65B5-4911-BD8C-0859FF7E251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88438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668" name="Graphic 667">
                      <a:extLst>
                        <a:ext uri="{FF2B5EF4-FFF2-40B4-BE49-F238E27FC236}">
                          <a16:creationId xmlns:a16="http://schemas.microsoft.com/office/drawing/2014/main" id="{DB099AF4-DEEF-4BDC-AD51-13F8D6D6F83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3034322"/>
                      <a:ext cx="342900" cy="3048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</p:grpSp>
      <p:grpSp>
        <p:nvGrpSpPr>
          <p:cNvPr id="1990" name="Group 1989">
            <a:extLst>
              <a:ext uri="{FF2B5EF4-FFF2-40B4-BE49-F238E27FC236}">
                <a16:creationId xmlns:a16="http://schemas.microsoft.com/office/drawing/2014/main" id="{301411E3-B19D-4455-B295-8EE6355CE2BD}"/>
              </a:ext>
            </a:extLst>
          </p:cNvPr>
          <p:cNvGrpSpPr/>
          <p:nvPr/>
        </p:nvGrpSpPr>
        <p:grpSpPr>
          <a:xfrm>
            <a:off x="1670153" y="4687270"/>
            <a:ext cx="1371600" cy="1371600"/>
            <a:chOff x="3081230" y="500172"/>
            <a:chExt cx="5943600" cy="5943600"/>
          </a:xfrm>
        </p:grpSpPr>
        <p:sp>
          <p:nvSpPr>
            <p:cNvPr id="1991" name="Oval 1990">
              <a:extLst>
                <a:ext uri="{FF2B5EF4-FFF2-40B4-BE49-F238E27FC236}">
                  <a16:creationId xmlns:a16="http://schemas.microsoft.com/office/drawing/2014/main" id="{4E9CF9ED-A3F0-4A73-9AE2-6F9C61606AFA}"/>
                </a:ext>
              </a:extLst>
            </p:cNvPr>
            <p:cNvSpPr/>
            <p:nvPr/>
          </p:nvSpPr>
          <p:spPr>
            <a:xfrm>
              <a:off x="3081230" y="500172"/>
              <a:ext cx="5943600" cy="59436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1992" name="Group 1991">
              <a:extLst>
                <a:ext uri="{FF2B5EF4-FFF2-40B4-BE49-F238E27FC236}">
                  <a16:creationId xmlns:a16="http://schemas.microsoft.com/office/drawing/2014/main" id="{44C51831-2337-4418-8C0A-AF7334929C53}"/>
                </a:ext>
              </a:extLst>
            </p:cNvPr>
            <p:cNvGrpSpPr/>
            <p:nvPr/>
          </p:nvGrpSpPr>
          <p:grpSpPr>
            <a:xfrm>
              <a:off x="3980155" y="1334232"/>
              <a:ext cx="685800" cy="685800"/>
              <a:chOff x="3388326" y="2144489"/>
              <a:chExt cx="685800" cy="685800"/>
            </a:xfrm>
          </p:grpSpPr>
          <p:sp>
            <p:nvSpPr>
              <p:cNvPr id="2623" name="Oval 2622">
                <a:extLst>
                  <a:ext uri="{FF2B5EF4-FFF2-40B4-BE49-F238E27FC236}">
                    <a16:creationId xmlns:a16="http://schemas.microsoft.com/office/drawing/2014/main" id="{1562DFF8-E80F-4A6B-B1CE-D4F3DB0A2629}"/>
                  </a:ext>
                </a:extLst>
              </p:cNvPr>
              <p:cNvSpPr/>
              <p:nvPr/>
            </p:nvSpPr>
            <p:spPr>
              <a:xfrm>
                <a:off x="3388326" y="2144489"/>
                <a:ext cx="685800" cy="6858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2624" name="Group 2623">
                <a:extLst>
                  <a:ext uri="{FF2B5EF4-FFF2-40B4-BE49-F238E27FC236}">
                    <a16:creationId xmlns:a16="http://schemas.microsoft.com/office/drawing/2014/main" id="{3872D0EC-1D44-4EC2-824E-B484EB82038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98509" y="2258789"/>
                <a:ext cx="465435" cy="457200"/>
                <a:chOff x="8423228" y="2797689"/>
                <a:chExt cx="913396" cy="897240"/>
              </a:xfrm>
            </p:grpSpPr>
            <p:grpSp>
              <p:nvGrpSpPr>
                <p:cNvPr id="2625" name="Group 2624">
                  <a:extLst>
                    <a:ext uri="{FF2B5EF4-FFF2-40B4-BE49-F238E27FC236}">
                      <a16:creationId xmlns:a16="http://schemas.microsoft.com/office/drawing/2014/main" id="{50F09569-BCFF-4A2A-ACFB-4C75AAAC2CE0}"/>
                    </a:ext>
                  </a:extLst>
                </p:cNvPr>
                <p:cNvGrpSpPr/>
                <p:nvPr/>
              </p:nvGrpSpPr>
              <p:grpSpPr>
                <a:xfrm>
                  <a:off x="8423228" y="2797689"/>
                  <a:ext cx="252730" cy="897240"/>
                  <a:chOff x="9495861" y="4364862"/>
                  <a:chExt cx="375284" cy="1270326"/>
                </a:xfrm>
              </p:grpSpPr>
              <p:sp>
                <p:nvSpPr>
                  <p:cNvPr id="2651" name="Rounded Rectangle 101">
                    <a:extLst>
                      <a:ext uri="{FF2B5EF4-FFF2-40B4-BE49-F238E27FC236}">
                        <a16:creationId xmlns:a16="http://schemas.microsoft.com/office/drawing/2014/main" id="{81AF049A-1D2E-4566-AA33-2A980667B2C6}"/>
                      </a:ext>
                    </a:extLst>
                  </p:cNvPr>
                  <p:cNvSpPr/>
                  <p:nvPr/>
                </p:nvSpPr>
                <p:spPr>
                  <a:xfrm>
                    <a:off x="9495861" y="4364862"/>
                    <a:ext cx="375284" cy="1270326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00AFD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2652" name="Group 2651">
                    <a:extLst>
                      <a:ext uri="{FF2B5EF4-FFF2-40B4-BE49-F238E27FC236}">
                        <a16:creationId xmlns:a16="http://schemas.microsoft.com/office/drawing/2014/main" id="{03F885A1-DED1-44C2-9F3E-EBE4C1D25DE1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715835"/>
                    <a:ext cx="267406" cy="267406"/>
                    <a:chOff x="1292976" y="2314975"/>
                    <a:chExt cx="591969" cy="591969"/>
                  </a:xfrm>
                </p:grpSpPr>
                <p:sp>
                  <p:nvSpPr>
                    <p:cNvPr id="2662" name="Rounded Rectangle 112">
                      <a:extLst>
                        <a:ext uri="{FF2B5EF4-FFF2-40B4-BE49-F238E27FC236}">
                          <a16:creationId xmlns:a16="http://schemas.microsoft.com/office/drawing/2014/main" id="{47AB4FA7-A01C-45E9-B687-655257B299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6" y="2314975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663" name="Graphic 2662">
                      <a:extLst>
                        <a:ext uri="{FF2B5EF4-FFF2-40B4-BE49-F238E27FC236}">
                          <a16:creationId xmlns:a16="http://schemas.microsoft.com/office/drawing/2014/main" id="{1E18E67A-50F4-4B49-AD08-1CB6ED83E49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36560" y="2458559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653" name="Group 2652">
                    <a:extLst>
                      <a:ext uri="{FF2B5EF4-FFF2-40B4-BE49-F238E27FC236}">
                        <a16:creationId xmlns:a16="http://schemas.microsoft.com/office/drawing/2014/main" id="{B457F447-1D2D-4D07-98E9-5A97DD461393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415929"/>
                    <a:ext cx="267406" cy="267406"/>
                    <a:chOff x="1299518" y="1652608"/>
                    <a:chExt cx="591969" cy="591969"/>
                  </a:xfrm>
                </p:grpSpPr>
                <p:sp>
                  <p:nvSpPr>
                    <p:cNvPr id="2660" name="Rounded Rectangle 110">
                      <a:extLst>
                        <a:ext uri="{FF2B5EF4-FFF2-40B4-BE49-F238E27FC236}">
                          <a16:creationId xmlns:a16="http://schemas.microsoft.com/office/drawing/2014/main" id="{F2AB33F5-E1D4-4E02-8FC4-C415649C63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518" y="165260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661" name="Graphic 2660">
                      <a:extLst>
                        <a:ext uri="{FF2B5EF4-FFF2-40B4-BE49-F238E27FC236}">
                          <a16:creationId xmlns:a16="http://schemas.microsoft.com/office/drawing/2014/main" id="{9E8A0C5C-7F96-441F-89B7-1DC8CF535F1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61599" y="1719992"/>
                      <a:ext cx="2286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654" name="Group 2653">
                    <a:extLst>
                      <a:ext uri="{FF2B5EF4-FFF2-40B4-BE49-F238E27FC236}">
                        <a16:creationId xmlns:a16="http://schemas.microsoft.com/office/drawing/2014/main" id="{2E4AF419-9EBE-452D-A76B-49B4E7A87489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015740"/>
                    <a:ext cx="267406" cy="267406"/>
                    <a:chOff x="1292975" y="2979664"/>
                    <a:chExt cx="591969" cy="591969"/>
                  </a:xfrm>
                </p:grpSpPr>
                <p:sp>
                  <p:nvSpPr>
                    <p:cNvPr id="2658" name="Rounded Rectangle 108">
                      <a:extLst>
                        <a:ext uri="{FF2B5EF4-FFF2-40B4-BE49-F238E27FC236}">
                          <a16:creationId xmlns:a16="http://schemas.microsoft.com/office/drawing/2014/main" id="{27A0A710-333A-4D24-BA20-0BA25310E8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2979664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659" name="Graphic 2658">
                      <a:extLst>
                        <a:ext uri="{FF2B5EF4-FFF2-40B4-BE49-F238E27FC236}">
                          <a16:creationId xmlns:a16="http://schemas.microsoft.com/office/drawing/2014/main" id="{721EA550-C313-43C0-928F-11BBEEFB634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2909" y="3116898"/>
                      <a:ext cx="292100" cy="3175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655" name="Group 2654">
                    <a:extLst>
                      <a:ext uri="{FF2B5EF4-FFF2-40B4-BE49-F238E27FC236}">
                        <a16:creationId xmlns:a16="http://schemas.microsoft.com/office/drawing/2014/main" id="{97FC23DB-95E4-420B-9BF6-43E7BF3B3AAC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315646"/>
                    <a:ext cx="267406" cy="267406"/>
                    <a:chOff x="1292975" y="3644353"/>
                    <a:chExt cx="591969" cy="591969"/>
                  </a:xfrm>
                </p:grpSpPr>
                <p:sp>
                  <p:nvSpPr>
                    <p:cNvPr id="2656" name="Rounded Rectangle 106">
                      <a:extLst>
                        <a:ext uri="{FF2B5EF4-FFF2-40B4-BE49-F238E27FC236}">
                          <a16:creationId xmlns:a16="http://schemas.microsoft.com/office/drawing/2014/main" id="{39D8A1BA-FCC5-4ECE-A5CF-6C41E85937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364435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657" name="Graphic 2656">
                      <a:extLst>
                        <a:ext uri="{FF2B5EF4-FFF2-40B4-BE49-F238E27FC236}">
                          <a16:creationId xmlns:a16="http://schemas.microsoft.com/office/drawing/2014/main" id="{D8D42896-D823-4DB1-ACD2-5261E363179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06409" y="3756187"/>
                      <a:ext cx="165100" cy="3683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2626" name="Group 2625">
                  <a:extLst>
                    <a:ext uri="{FF2B5EF4-FFF2-40B4-BE49-F238E27FC236}">
                      <a16:creationId xmlns:a16="http://schemas.microsoft.com/office/drawing/2014/main" id="{78F56382-5CB6-4992-8B24-761260F4B0A0}"/>
                    </a:ext>
                  </a:extLst>
                </p:cNvPr>
                <p:cNvGrpSpPr/>
                <p:nvPr/>
              </p:nvGrpSpPr>
              <p:grpSpPr>
                <a:xfrm>
                  <a:off x="9083894" y="2797689"/>
                  <a:ext cx="252730" cy="473366"/>
                  <a:chOff x="5880438" y="1443510"/>
                  <a:chExt cx="830783" cy="1483652"/>
                </a:xfrm>
              </p:grpSpPr>
              <p:sp>
                <p:nvSpPr>
                  <p:cNvPr id="2644" name="Rounded Rectangle 84">
                    <a:extLst>
                      <a:ext uri="{FF2B5EF4-FFF2-40B4-BE49-F238E27FC236}">
                        <a16:creationId xmlns:a16="http://schemas.microsoft.com/office/drawing/2014/main" id="{0D3F2E23-820B-4181-B6FD-4B6CC759412F}"/>
                      </a:ext>
                    </a:extLst>
                  </p:cNvPr>
                  <p:cNvSpPr/>
                  <p:nvPr/>
                </p:nvSpPr>
                <p:spPr>
                  <a:xfrm>
                    <a:off x="5880438" y="1443510"/>
                    <a:ext cx="830783" cy="1483652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E877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2645" name="Group 2644">
                    <a:extLst>
                      <a:ext uri="{FF2B5EF4-FFF2-40B4-BE49-F238E27FC236}">
                        <a16:creationId xmlns:a16="http://schemas.microsoft.com/office/drawing/2014/main" id="{A6A54EB6-61FE-4B22-834E-12611B94EA45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2220473"/>
                    <a:ext cx="591969" cy="591969"/>
                    <a:chOff x="5999846" y="2220473"/>
                    <a:chExt cx="591969" cy="591969"/>
                  </a:xfrm>
                </p:grpSpPr>
                <p:sp>
                  <p:nvSpPr>
                    <p:cNvPr id="2649" name="Rounded Rectangle 89">
                      <a:extLst>
                        <a:ext uri="{FF2B5EF4-FFF2-40B4-BE49-F238E27FC236}">
                          <a16:creationId xmlns:a16="http://schemas.microsoft.com/office/drawing/2014/main" id="{851A5E89-8C30-45D8-99D8-CA134DF602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650" name="Graphic 2649">
                      <a:extLst>
                        <a:ext uri="{FF2B5EF4-FFF2-40B4-BE49-F238E27FC236}">
                          <a16:creationId xmlns:a16="http://schemas.microsoft.com/office/drawing/2014/main" id="{25038ED5-4023-47A4-8300-F3F7122D93A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7230" y="2368652"/>
                      <a:ext cx="457200" cy="2921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646" name="Group 2645">
                    <a:extLst>
                      <a:ext uri="{FF2B5EF4-FFF2-40B4-BE49-F238E27FC236}">
                        <a16:creationId xmlns:a16="http://schemas.microsoft.com/office/drawing/2014/main" id="{F0E9935A-C3A2-4C2F-B97F-AA3515FE8321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1556558"/>
                    <a:ext cx="591969" cy="591969"/>
                    <a:chOff x="5999846" y="1556558"/>
                    <a:chExt cx="591969" cy="591969"/>
                  </a:xfrm>
                </p:grpSpPr>
                <p:sp>
                  <p:nvSpPr>
                    <p:cNvPr id="2647" name="Rounded Rectangle 87">
                      <a:extLst>
                        <a:ext uri="{FF2B5EF4-FFF2-40B4-BE49-F238E27FC236}">
                          <a16:creationId xmlns:a16="http://schemas.microsoft.com/office/drawing/2014/main" id="{BFA4FA62-44F6-4CF9-830D-B07A62BDBF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648" name="Graphic 2647">
                      <a:extLst>
                        <a:ext uri="{FF2B5EF4-FFF2-40B4-BE49-F238E27FC236}">
                          <a16:creationId xmlns:a16="http://schemas.microsoft.com/office/drawing/2014/main" id="{B2294F21-B770-4566-9533-AB0368E011B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9780" y="1689071"/>
                      <a:ext cx="292100" cy="3429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2627" name="Group 2626">
                  <a:extLst>
                    <a:ext uri="{FF2B5EF4-FFF2-40B4-BE49-F238E27FC236}">
                      <a16:creationId xmlns:a16="http://schemas.microsoft.com/office/drawing/2014/main" id="{FE9F9598-FEC1-4EFD-BD06-96779A521F70}"/>
                    </a:ext>
                  </a:extLst>
                </p:cNvPr>
                <p:cNvGrpSpPr/>
                <p:nvPr/>
              </p:nvGrpSpPr>
              <p:grpSpPr>
                <a:xfrm>
                  <a:off x="8753561" y="2797689"/>
                  <a:ext cx="252730" cy="897240"/>
                  <a:chOff x="4920876" y="661277"/>
                  <a:chExt cx="375284" cy="1270326"/>
                </a:xfrm>
              </p:grpSpPr>
              <p:grpSp>
                <p:nvGrpSpPr>
                  <p:cNvPr id="2628" name="Group 2627">
                    <a:extLst>
                      <a:ext uri="{FF2B5EF4-FFF2-40B4-BE49-F238E27FC236}">
                        <a16:creationId xmlns:a16="http://schemas.microsoft.com/office/drawing/2014/main" id="{E5D6F0A9-D40A-47E7-BD91-A1482D869952}"/>
                      </a:ext>
                    </a:extLst>
                  </p:cNvPr>
                  <p:cNvGrpSpPr/>
                  <p:nvPr/>
                </p:nvGrpSpPr>
                <p:grpSpPr>
                  <a:xfrm>
                    <a:off x="4920876" y="661277"/>
                    <a:ext cx="375284" cy="1270326"/>
                    <a:chOff x="4920876" y="661277"/>
                    <a:chExt cx="375284" cy="1270326"/>
                  </a:xfrm>
                </p:grpSpPr>
                <p:grpSp>
                  <p:nvGrpSpPr>
                    <p:cNvPr id="2632" name="Group 2631">
                      <a:extLst>
                        <a:ext uri="{FF2B5EF4-FFF2-40B4-BE49-F238E27FC236}">
                          <a16:creationId xmlns:a16="http://schemas.microsoft.com/office/drawing/2014/main" id="{EC21CF05-EA85-4761-9FCA-A19A3321703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3521552" y="1443509"/>
                      <a:chExt cx="830783" cy="2812180"/>
                    </a:xfrm>
                  </p:grpSpPr>
                  <p:sp>
                    <p:nvSpPr>
                      <p:cNvPr id="2636" name="Rounded Rectangle 91">
                        <a:extLst>
                          <a:ext uri="{FF2B5EF4-FFF2-40B4-BE49-F238E27FC236}">
                            <a16:creationId xmlns:a16="http://schemas.microsoft.com/office/drawing/2014/main" id="{30B0CBFD-3F80-4C94-82E6-E757B932CD1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1552" y="1443509"/>
                        <a:ext cx="830783" cy="2812180"/>
                      </a:xfrm>
                      <a:prstGeom prst="roundRect">
                        <a:avLst>
                          <a:gd name="adj" fmla="val 27970"/>
                        </a:avLst>
                      </a:prstGeom>
                      <a:solidFill>
                        <a:srgbClr val="78BE2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637" name="Graphic 2636">
                        <a:extLst>
                          <a:ext uri="{FF2B5EF4-FFF2-40B4-BE49-F238E27FC236}">
                            <a16:creationId xmlns:a16="http://schemas.microsoft.com/office/drawing/2014/main" id="{AE584A42-FD55-4C48-8D51-E7609573AB2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78194" y="3043536"/>
                        <a:ext cx="317500" cy="2793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2638" name="Group 2637">
                        <a:extLst>
                          <a:ext uri="{FF2B5EF4-FFF2-40B4-BE49-F238E27FC236}">
                            <a16:creationId xmlns:a16="http://schemas.microsoft.com/office/drawing/2014/main" id="{F2A76242-3587-40A2-ACD0-0A436F04582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2220473"/>
                        <a:ext cx="591969" cy="591969"/>
                        <a:chOff x="3634610" y="2220473"/>
                        <a:chExt cx="591969" cy="591969"/>
                      </a:xfrm>
                    </p:grpSpPr>
                    <p:sp>
                      <p:nvSpPr>
                        <p:cNvPr id="2642" name="Rounded Rectangle 97">
                          <a:extLst>
                            <a:ext uri="{FF2B5EF4-FFF2-40B4-BE49-F238E27FC236}">
                              <a16:creationId xmlns:a16="http://schemas.microsoft.com/office/drawing/2014/main" id="{889099A7-3D35-4ED2-AA40-50BD0BEBB61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2220473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2643" name="Graphic 2642">
                          <a:extLst>
                            <a:ext uri="{FF2B5EF4-FFF2-40B4-BE49-F238E27FC236}">
                              <a16:creationId xmlns:a16="http://schemas.microsoft.com/office/drawing/2014/main" id="{7555322C-6B67-47E4-B369-0074217CE05D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>
                          <a:extLst>
                            <a:ext uri="{96DAC541-7B7A-43D3-8B79-37D633B846F1}">
                              <asvg:svgBlip xmlns:asvg="http://schemas.microsoft.com/office/drawing/2016/SVG/main" r:embed="rId18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2364057"/>
                          <a:ext cx="355600" cy="3048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2639" name="Group 2638">
                        <a:extLst>
                          <a:ext uri="{FF2B5EF4-FFF2-40B4-BE49-F238E27FC236}">
                            <a16:creationId xmlns:a16="http://schemas.microsoft.com/office/drawing/2014/main" id="{B8BCF3B2-AA36-4905-A449-EE9E13D75BC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1556558"/>
                        <a:ext cx="591969" cy="591969"/>
                        <a:chOff x="3634610" y="1556558"/>
                        <a:chExt cx="591969" cy="591969"/>
                      </a:xfrm>
                    </p:grpSpPr>
                    <p:sp>
                      <p:nvSpPr>
                        <p:cNvPr id="2640" name="Rounded Rectangle 95">
                          <a:extLst>
                            <a:ext uri="{FF2B5EF4-FFF2-40B4-BE49-F238E27FC236}">
                              <a16:creationId xmlns:a16="http://schemas.microsoft.com/office/drawing/2014/main" id="{2C426F99-FB8A-4B2E-9C03-2CFF12BB568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1556558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2641" name="Graphic 2640">
                          <a:extLst>
                            <a:ext uri="{FF2B5EF4-FFF2-40B4-BE49-F238E27FC236}">
                              <a16:creationId xmlns:a16="http://schemas.microsoft.com/office/drawing/2014/main" id="{D13540D0-42BF-497D-9CFD-32ECE5EC9664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>
                          <a:extLs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97244" y="1719192"/>
                          <a:ext cx="266700" cy="2667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2633" name="Group 2632">
                      <a:extLst>
                        <a:ext uri="{FF2B5EF4-FFF2-40B4-BE49-F238E27FC236}">
                          <a16:creationId xmlns:a16="http://schemas.microsoft.com/office/drawing/2014/main" id="{7F108ED6-02C4-467C-B77A-32B7AA305CF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8" y="1612062"/>
                      <a:ext cx="267126" cy="267126"/>
                      <a:chOff x="3634610" y="3550625"/>
                      <a:chExt cx="591969" cy="591969"/>
                    </a:xfrm>
                  </p:grpSpPr>
                  <p:sp>
                    <p:nvSpPr>
                      <p:cNvPr id="2634" name="Rounded Rectangle 121">
                        <a:extLst>
                          <a:ext uri="{FF2B5EF4-FFF2-40B4-BE49-F238E27FC236}">
                            <a16:creationId xmlns:a16="http://schemas.microsoft.com/office/drawing/2014/main" id="{E52C5604-ED0D-4F7A-B7FA-12D1B826B77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355062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635" name="Graphic 2634">
                        <a:extLst>
                          <a:ext uri="{FF2B5EF4-FFF2-40B4-BE49-F238E27FC236}">
                            <a16:creationId xmlns:a16="http://schemas.microsoft.com/office/drawing/2014/main" id="{CE1D04BB-58B1-4A74-B6C3-768832E7EBF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67737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629" name="Group 2628">
                    <a:extLst>
                      <a:ext uri="{FF2B5EF4-FFF2-40B4-BE49-F238E27FC236}">
                        <a16:creationId xmlns:a16="http://schemas.microsoft.com/office/drawing/2014/main" id="{142327C3-D659-4F23-B519-553A8FDAE3A5}"/>
                      </a:ext>
                    </a:extLst>
                  </p:cNvPr>
                  <p:cNvGrpSpPr/>
                  <p:nvPr/>
                </p:nvGrpSpPr>
                <p:grpSpPr>
                  <a:xfrm>
                    <a:off x="4971947" y="1312435"/>
                    <a:ext cx="267126" cy="267126"/>
                    <a:chOff x="3634610" y="2884388"/>
                    <a:chExt cx="591969" cy="591969"/>
                  </a:xfrm>
                </p:grpSpPr>
                <p:sp>
                  <p:nvSpPr>
                    <p:cNvPr id="2630" name="Rounded Rectangle 124">
                      <a:extLst>
                        <a:ext uri="{FF2B5EF4-FFF2-40B4-BE49-F238E27FC236}">
                          <a16:creationId xmlns:a16="http://schemas.microsoft.com/office/drawing/2014/main" id="{17FF8A7B-F64E-4C6D-A8AF-3CB377E2E8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88438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631" name="Graphic 2630">
                      <a:extLst>
                        <a:ext uri="{FF2B5EF4-FFF2-40B4-BE49-F238E27FC236}">
                          <a16:creationId xmlns:a16="http://schemas.microsoft.com/office/drawing/2014/main" id="{9650FA48-380F-4212-8B6D-69099AD8EB8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3034322"/>
                      <a:ext cx="342900" cy="3048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1993" name="Group 1992">
              <a:extLst>
                <a:ext uri="{FF2B5EF4-FFF2-40B4-BE49-F238E27FC236}">
                  <a16:creationId xmlns:a16="http://schemas.microsoft.com/office/drawing/2014/main" id="{B6DAA273-25D6-4356-85DA-81D051ADD090}"/>
                </a:ext>
              </a:extLst>
            </p:cNvPr>
            <p:cNvGrpSpPr/>
            <p:nvPr/>
          </p:nvGrpSpPr>
          <p:grpSpPr>
            <a:xfrm>
              <a:off x="3395533" y="2138689"/>
              <a:ext cx="685800" cy="685800"/>
              <a:chOff x="3388326" y="2144489"/>
              <a:chExt cx="685800" cy="685800"/>
            </a:xfrm>
          </p:grpSpPr>
          <p:sp>
            <p:nvSpPr>
              <p:cNvPr id="2582" name="Oval 2581">
                <a:extLst>
                  <a:ext uri="{FF2B5EF4-FFF2-40B4-BE49-F238E27FC236}">
                    <a16:creationId xmlns:a16="http://schemas.microsoft.com/office/drawing/2014/main" id="{F883509D-16EE-4A1C-A47C-9D5115CC6CCC}"/>
                  </a:ext>
                </a:extLst>
              </p:cNvPr>
              <p:cNvSpPr/>
              <p:nvPr/>
            </p:nvSpPr>
            <p:spPr>
              <a:xfrm>
                <a:off x="3388326" y="2144489"/>
                <a:ext cx="685800" cy="6858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2583" name="Group 2582">
                <a:extLst>
                  <a:ext uri="{FF2B5EF4-FFF2-40B4-BE49-F238E27FC236}">
                    <a16:creationId xmlns:a16="http://schemas.microsoft.com/office/drawing/2014/main" id="{C7AA9369-DD25-48AE-8B23-B1F7B5C0864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98509" y="2258789"/>
                <a:ext cx="465435" cy="457200"/>
                <a:chOff x="8423228" y="2797689"/>
                <a:chExt cx="913396" cy="897240"/>
              </a:xfrm>
            </p:grpSpPr>
            <p:grpSp>
              <p:nvGrpSpPr>
                <p:cNvPr id="2584" name="Group 2583">
                  <a:extLst>
                    <a:ext uri="{FF2B5EF4-FFF2-40B4-BE49-F238E27FC236}">
                      <a16:creationId xmlns:a16="http://schemas.microsoft.com/office/drawing/2014/main" id="{42350D99-A4EE-4E6C-B9BF-C5B27A1F2983}"/>
                    </a:ext>
                  </a:extLst>
                </p:cNvPr>
                <p:cNvGrpSpPr/>
                <p:nvPr/>
              </p:nvGrpSpPr>
              <p:grpSpPr>
                <a:xfrm>
                  <a:off x="8423228" y="2797689"/>
                  <a:ext cx="252730" cy="897240"/>
                  <a:chOff x="9495861" y="4364862"/>
                  <a:chExt cx="375284" cy="1270326"/>
                </a:xfrm>
              </p:grpSpPr>
              <p:sp>
                <p:nvSpPr>
                  <p:cNvPr id="2610" name="Rounded Rectangle 101">
                    <a:extLst>
                      <a:ext uri="{FF2B5EF4-FFF2-40B4-BE49-F238E27FC236}">
                        <a16:creationId xmlns:a16="http://schemas.microsoft.com/office/drawing/2014/main" id="{0A2F8423-60C8-4CAD-A113-4FF28E899D3A}"/>
                      </a:ext>
                    </a:extLst>
                  </p:cNvPr>
                  <p:cNvSpPr/>
                  <p:nvPr/>
                </p:nvSpPr>
                <p:spPr>
                  <a:xfrm>
                    <a:off x="9495861" y="4364862"/>
                    <a:ext cx="375284" cy="1270326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00AFD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2611" name="Group 2610">
                    <a:extLst>
                      <a:ext uri="{FF2B5EF4-FFF2-40B4-BE49-F238E27FC236}">
                        <a16:creationId xmlns:a16="http://schemas.microsoft.com/office/drawing/2014/main" id="{E80DEA95-1CB8-4988-9589-DEDBA8C68B01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715835"/>
                    <a:ext cx="267406" cy="267406"/>
                    <a:chOff x="1292976" y="2314975"/>
                    <a:chExt cx="591969" cy="591969"/>
                  </a:xfrm>
                </p:grpSpPr>
                <p:sp>
                  <p:nvSpPr>
                    <p:cNvPr id="2621" name="Rounded Rectangle 112">
                      <a:extLst>
                        <a:ext uri="{FF2B5EF4-FFF2-40B4-BE49-F238E27FC236}">
                          <a16:creationId xmlns:a16="http://schemas.microsoft.com/office/drawing/2014/main" id="{E8C432D9-870E-4EBF-9E5E-0FD1D0623A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6" y="2314975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622" name="Graphic 2621">
                      <a:extLst>
                        <a:ext uri="{FF2B5EF4-FFF2-40B4-BE49-F238E27FC236}">
                          <a16:creationId xmlns:a16="http://schemas.microsoft.com/office/drawing/2014/main" id="{B5E2C694-0B9D-4949-B145-AB2E2EDADCB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36560" y="2458559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612" name="Group 2611">
                    <a:extLst>
                      <a:ext uri="{FF2B5EF4-FFF2-40B4-BE49-F238E27FC236}">
                        <a16:creationId xmlns:a16="http://schemas.microsoft.com/office/drawing/2014/main" id="{A316BC34-247E-49E5-A7BA-3E59EE378129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415929"/>
                    <a:ext cx="267406" cy="267406"/>
                    <a:chOff x="1299518" y="1652608"/>
                    <a:chExt cx="591969" cy="591969"/>
                  </a:xfrm>
                </p:grpSpPr>
                <p:sp>
                  <p:nvSpPr>
                    <p:cNvPr id="2619" name="Rounded Rectangle 110">
                      <a:extLst>
                        <a:ext uri="{FF2B5EF4-FFF2-40B4-BE49-F238E27FC236}">
                          <a16:creationId xmlns:a16="http://schemas.microsoft.com/office/drawing/2014/main" id="{57F7C1E2-B97A-4933-880F-DD117EB8171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518" y="165260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620" name="Graphic 2619">
                      <a:extLst>
                        <a:ext uri="{FF2B5EF4-FFF2-40B4-BE49-F238E27FC236}">
                          <a16:creationId xmlns:a16="http://schemas.microsoft.com/office/drawing/2014/main" id="{06D6765B-9F50-41B1-959A-93A124BF56D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61599" y="1719992"/>
                      <a:ext cx="2286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613" name="Group 2612">
                    <a:extLst>
                      <a:ext uri="{FF2B5EF4-FFF2-40B4-BE49-F238E27FC236}">
                        <a16:creationId xmlns:a16="http://schemas.microsoft.com/office/drawing/2014/main" id="{0F268DBC-EFBF-447D-9BD0-C46BDFB4A157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015740"/>
                    <a:ext cx="267406" cy="267406"/>
                    <a:chOff x="1292975" y="2979664"/>
                    <a:chExt cx="591969" cy="591969"/>
                  </a:xfrm>
                </p:grpSpPr>
                <p:sp>
                  <p:nvSpPr>
                    <p:cNvPr id="2617" name="Rounded Rectangle 108">
                      <a:extLst>
                        <a:ext uri="{FF2B5EF4-FFF2-40B4-BE49-F238E27FC236}">
                          <a16:creationId xmlns:a16="http://schemas.microsoft.com/office/drawing/2014/main" id="{7B7983D1-5106-4D16-9607-ED4678425D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2979664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618" name="Graphic 2617">
                      <a:extLst>
                        <a:ext uri="{FF2B5EF4-FFF2-40B4-BE49-F238E27FC236}">
                          <a16:creationId xmlns:a16="http://schemas.microsoft.com/office/drawing/2014/main" id="{FA7974E7-7F00-441B-9C56-DDF66ACCEB9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2909" y="3116898"/>
                      <a:ext cx="292100" cy="3175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614" name="Group 2613">
                    <a:extLst>
                      <a:ext uri="{FF2B5EF4-FFF2-40B4-BE49-F238E27FC236}">
                        <a16:creationId xmlns:a16="http://schemas.microsoft.com/office/drawing/2014/main" id="{301A0CFD-4EED-4FC6-BFEA-FEBF05AD7D75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315646"/>
                    <a:ext cx="267406" cy="267406"/>
                    <a:chOff x="1292975" y="3644353"/>
                    <a:chExt cx="591969" cy="591969"/>
                  </a:xfrm>
                </p:grpSpPr>
                <p:sp>
                  <p:nvSpPr>
                    <p:cNvPr id="2615" name="Rounded Rectangle 106">
                      <a:extLst>
                        <a:ext uri="{FF2B5EF4-FFF2-40B4-BE49-F238E27FC236}">
                          <a16:creationId xmlns:a16="http://schemas.microsoft.com/office/drawing/2014/main" id="{B4A7B9A4-313E-4173-93D3-D4EB5D2A31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364435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616" name="Graphic 2615">
                      <a:extLst>
                        <a:ext uri="{FF2B5EF4-FFF2-40B4-BE49-F238E27FC236}">
                          <a16:creationId xmlns:a16="http://schemas.microsoft.com/office/drawing/2014/main" id="{377DBAD0-84B4-43AF-A99E-D439F40B740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06409" y="3756187"/>
                      <a:ext cx="165100" cy="3683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2585" name="Group 2584">
                  <a:extLst>
                    <a:ext uri="{FF2B5EF4-FFF2-40B4-BE49-F238E27FC236}">
                      <a16:creationId xmlns:a16="http://schemas.microsoft.com/office/drawing/2014/main" id="{3FE3EDD2-0162-4BA0-916D-C33EFDFF65D1}"/>
                    </a:ext>
                  </a:extLst>
                </p:cNvPr>
                <p:cNvGrpSpPr/>
                <p:nvPr/>
              </p:nvGrpSpPr>
              <p:grpSpPr>
                <a:xfrm>
                  <a:off x="9083894" y="2797689"/>
                  <a:ext cx="252730" cy="473366"/>
                  <a:chOff x="5880438" y="1443510"/>
                  <a:chExt cx="830783" cy="1483652"/>
                </a:xfrm>
              </p:grpSpPr>
              <p:sp>
                <p:nvSpPr>
                  <p:cNvPr id="2603" name="Rounded Rectangle 84">
                    <a:extLst>
                      <a:ext uri="{FF2B5EF4-FFF2-40B4-BE49-F238E27FC236}">
                        <a16:creationId xmlns:a16="http://schemas.microsoft.com/office/drawing/2014/main" id="{251F0F50-70B7-428E-8E14-F8F52BA60D3D}"/>
                      </a:ext>
                    </a:extLst>
                  </p:cNvPr>
                  <p:cNvSpPr/>
                  <p:nvPr/>
                </p:nvSpPr>
                <p:spPr>
                  <a:xfrm>
                    <a:off x="5880438" y="1443510"/>
                    <a:ext cx="830783" cy="1483652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E877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2604" name="Group 2603">
                    <a:extLst>
                      <a:ext uri="{FF2B5EF4-FFF2-40B4-BE49-F238E27FC236}">
                        <a16:creationId xmlns:a16="http://schemas.microsoft.com/office/drawing/2014/main" id="{86BC13CA-DEBE-44CD-B237-FADBC8DBF078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2220473"/>
                    <a:ext cx="591969" cy="591969"/>
                    <a:chOff x="5999846" y="2220473"/>
                    <a:chExt cx="591969" cy="591969"/>
                  </a:xfrm>
                </p:grpSpPr>
                <p:sp>
                  <p:nvSpPr>
                    <p:cNvPr id="2608" name="Rounded Rectangle 89">
                      <a:extLst>
                        <a:ext uri="{FF2B5EF4-FFF2-40B4-BE49-F238E27FC236}">
                          <a16:creationId xmlns:a16="http://schemas.microsoft.com/office/drawing/2014/main" id="{6AE7E0D1-30AF-41BC-A090-58E2201138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609" name="Graphic 2608">
                      <a:extLst>
                        <a:ext uri="{FF2B5EF4-FFF2-40B4-BE49-F238E27FC236}">
                          <a16:creationId xmlns:a16="http://schemas.microsoft.com/office/drawing/2014/main" id="{95B2BD34-E176-4944-8ABF-DEF27384030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7230" y="2368652"/>
                      <a:ext cx="457200" cy="2921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605" name="Group 2604">
                    <a:extLst>
                      <a:ext uri="{FF2B5EF4-FFF2-40B4-BE49-F238E27FC236}">
                        <a16:creationId xmlns:a16="http://schemas.microsoft.com/office/drawing/2014/main" id="{155BA084-B227-4207-9613-B462C14375E8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1556558"/>
                    <a:ext cx="591969" cy="591969"/>
                    <a:chOff x="5999846" y="1556558"/>
                    <a:chExt cx="591969" cy="591969"/>
                  </a:xfrm>
                </p:grpSpPr>
                <p:sp>
                  <p:nvSpPr>
                    <p:cNvPr id="2606" name="Rounded Rectangle 87">
                      <a:extLst>
                        <a:ext uri="{FF2B5EF4-FFF2-40B4-BE49-F238E27FC236}">
                          <a16:creationId xmlns:a16="http://schemas.microsoft.com/office/drawing/2014/main" id="{56AD81F0-C26C-476F-9348-909C723AE7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607" name="Graphic 2606">
                      <a:extLst>
                        <a:ext uri="{FF2B5EF4-FFF2-40B4-BE49-F238E27FC236}">
                          <a16:creationId xmlns:a16="http://schemas.microsoft.com/office/drawing/2014/main" id="{5901888F-4692-4197-A918-C2295D2BC6A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9780" y="1689071"/>
                      <a:ext cx="292100" cy="3429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2586" name="Group 2585">
                  <a:extLst>
                    <a:ext uri="{FF2B5EF4-FFF2-40B4-BE49-F238E27FC236}">
                      <a16:creationId xmlns:a16="http://schemas.microsoft.com/office/drawing/2014/main" id="{9C01E40E-F49C-42D0-9212-20369E5EADEB}"/>
                    </a:ext>
                  </a:extLst>
                </p:cNvPr>
                <p:cNvGrpSpPr/>
                <p:nvPr/>
              </p:nvGrpSpPr>
              <p:grpSpPr>
                <a:xfrm>
                  <a:off x="8753561" y="2797689"/>
                  <a:ext cx="252730" cy="897240"/>
                  <a:chOff x="4920876" y="661277"/>
                  <a:chExt cx="375284" cy="1270326"/>
                </a:xfrm>
              </p:grpSpPr>
              <p:grpSp>
                <p:nvGrpSpPr>
                  <p:cNvPr id="2587" name="Group 2586">
                    <a:extLst>
                      <a:ext uri="{FF2B5EF4-FFF2-40B4-BE49-F238E27FC236}">
                        <a16:creationId xmlns:a16="http://schemas.microsoft.com/office/drawing/2014/main" id="{5D62D5F7-A5CA-4C81-8ED7-4BE3895B449A}"/>
                      </a:ext>
                    </a:extLst>
                  </p:cNvPr>
                  <p:cNvGrpSpPr/>
                  <p:nvPr/>
                </p:nvGrpSpPr>
                <p:grpSpPr>
                  <a:xfrm>
                    <a:off x="4920876" y="661277"/>
                    <a:ext cx="375284" cy="1270326"/>
                    <a:chOff x="4920876" y="661277"/>
                    <a:chExt cx="375284" cy="1270326"/>
                  </a:xfrm>
                </p:grpSpPr>
                <p:grpSp>
                  <p:nvGrpSpPr>
                    <p:cNvPr id="2591" name="Group 2590">
                      <a:extLst>
                        <a:ext uri="{FF2B5EF4-FFF2-40B4-BE49-F238E27FC236}">
                          <a16:creationId xmlns:a16="http://schemas.microsoft.com/office/drawing/2014/main" id="{4CA1BC90-A303-49D5-9F9E-09A64E0875D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3521552" y="1443509"/>
                      <a:chExt cx="830783" cy="2812180"/>
                    </a:xfrm>
                  </p:grpSpPr>
                  <p:sp>
                    <p:nvSpPr>
                      <p:cNvPr id="2595" name="Rounded Rectangle 91">
                        <a:extLst>
                          <a:ext uri="{FF2B5EF4-FFF2-40B4-BE49-F238E27FC236}">
                            <a16:creationId xmlns:a16="http://schemas.microsoft.com/office/drawing/2014/main" id="{DEA7B697-6174-4DDD-8E4C-2C658938324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1552" y="1443509"/>
                        <a:ext cx="830783" cy="2812180"/>
                      </a:xfrm>
                      <a:prstGeom prst="roundRect">
                        <a:avLst>
                          <a:gd name="adj" fmla="val 27970"/>
                        </a:avLst>
                      </a:prstGeom>
                      <a:solidFill>
                        <a:srgbClr val="78BE2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596" name="Graphic 2595">
                        <a:extLst>
                          <a:ext uri="{FF2B5EF4-FFF2-40B4-BE49-F238E27FC236}">
                            <a16:creationId xmlns:a16="http://schemas.microsoft.com/office/drawing/2014/main" id="{8BEFE9AE-4503-4C99-B17F-57DC804B68F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78194" y="3043536"/>
                        <a:ext cx="317500" cy="2793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2597" name="Group 2596">
                        <a:extLst>
                          <a:ext uri="{FF2B5EF4-FFF2-40B4-BE49-F238E27FC236}">
                            <a16:creationId xmlns:a16="http://schemas.microsoft.com/office/drawing/2014/main" id="{BB996C5B-0453-47E6-BFA0-E4B5D6E34BE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2220473"/>
                        <a:ext cx="591969" cy="591969"/>
                        <a:chOff x="3634610" y="2220473"/>
                        <a:chExt cx="591969" cy="591969"/>
                      </a:xfrm>
                    </p:grpSpPr>
                    <p:sp>
                      <p:nvSpPr>
                        <p:cNvPr id="2601" name="Rounded Rectangle 97">
                          <a:extLst>
                            <a:ext uri="{FF2B5EF4-FFF2-40B4-BE49-F238E27FC236}">
                              <a16:creationId xmlns:a16="http://schemas.microsoft.com/office/drawing/2014/main" id="{5F7B4132-C36D-4B82-9348-75B1C4BB34C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2220473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2602" name="Graphic 2601">
                          <a:extLst>
                            <a:ext uri="{FF2B5EF4-FFF2-40B4-BE49-F238E27FC236}">
                              <a16:creationId xmlns:a16="http://schemas.microsoft.com/office/drawing/2014/main" id="{8009A1C6-B0E6-4362-9B4F-8A089D5F35FD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>
                          <a:extLst>
                            <a:ext uri="{96DAC541-7B7A-43D3-8B79-37D633B846F1}">
                              <asvg:svgBlip xmlns:asvg="http://schemas.microsoft.com/office/drawing/2016/SVG/main" r:embed="rId18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2364057"/>
                          <a:ext cx="355600" cy="3048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2598" name="Group 2597">
                        <a:extLst>
                          <a:ext uri="{FF2B5EF4-FFF2-40B4-BE49-F238E27FC236}">
                            <a16:creationId xmlns:a16="http://schemas.microsoft.com/office/drawing/2014/main" id="{A06E306F-A733-45BC-9C50-66259DB0547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1556558"/>
                        <a:ext cx="591969" cy="591969"/>
                        <a:chOff x="3634610" y="1556558"/>
                        <a:chExt cx="591969" cy="591969"/>
                      </a:xfrm>
                    </p:grpSpPr>
                    <p:sp>
                      <p:nvSpPr>
                        <p:cNvPr id="2599" name="Rounded Rectangle 95">
                          <a:extLst>
                            <a:ext uri="{FF2B5EF4-FFF2-40B4-BE49-F238E27FC236}">
                              <a16:creationId xmlns:a16="http://schemas.microsoft.com/office/drawing/2014/main" id="{879D18F8-EF5F-4E38-93F9-0B442A0FD4A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1556558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2600" name="Graphic 2599">
                          <a:extLst>
                            <a:ext uri="{FF2B5EF4-FFF2-40B4-BE49-F238E27FC236}">
                              <a16:creationId xmlns:a16="http://schemas.microsoft.com/office/drawing/2014/main" id="{ED326975-A2CE-4792-9FAA-A22D9A1A2BF4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>
                          <a:extLs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97244" y="1719192"/>
                          <a:ext cx="266700" cy="2667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2592" name="Group 2591">
                      <a:extLst>
                        <a:ext uri="{FF2B5EF4-FFF2-40B4-BE49-F238E27FC236}">
                          <a16:creationId xmlns:a16="http://schemas.microsoft.com/office/drawing/2014/main" id="{17133918-DBC1-47C8-93BB-B5DCE42A350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8" y="1612062"/>
                      <a:ext cx="267126" cy="267126"/>
                      <a:chOff x="3634610" y="3550625"/>
                      <a:chExt cx="591969" cy="591969"/>
                    </a:xfrm>
                  </p:grpSpPr>
                  <p:sp>
                    <p:nvSpPr>
                      <p:cNvPr id="2593" name="Rounded Rectangle 121">
                        <a:extLst>
                          <a:ext uri="{FF2B5EF4-FFF2-40B4-BE49-F238E27FC236}">
                            <a16:creationId xmlns:a16="http://schemas.microsoft.com/office/drawing/2014/main" id="{16B6C9BB-826F-45A7-9A69-26ABAA20BBC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355062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594" name="Graphic 2593">
                        <a:extLst>
                          <a:ext uri="{FF2B5EF4-FFF2-40B4-BE49-F238E27FC236}">
                            <a16:creationId xmlns:a16="http://schemas.microsoft.com/office/drawing/2014/main" id="{A6E97055-ECC6-4892-A9A7-0B165B91350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67737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588" name="Group 2587">
                    <a:extLst>
                      <a:ext uri="{FF2B5EF4-FFF2-40B4-BE49-F238E27FC236}">
                        <a16:creationId xmlns:a16="http://schemas.microsoft.com/office/drawing/2014/main" id="{A794BC65-9A98-40AC-B39F-3896DC5F0193}"/>
                      </a:ext>
                    </a:extLst>
                  </p:cNvPr>
                  <p:cNvGrpSpPr/>
                  <p:nvPr/>
                </p:nvGrpSpPr>
                <p:grpSpPr>
                  <a:xfrm>
                    <a:off x="4971947" y="1312435"/>
                    <a:ext cx="267126" cy="267126"/>
                    <a:chOff x="3634610" y="2884388"/>
                    <a:chExt cx="591969" cy="591969"/>
                  </a:xfrm>
                </p:grpSpPr>
                <p:sp>
                  <p:nvSpPr>
                    <p:cNvPr id="2589" name="Rounded Rectangle 124">
                      <a:extLst>
                        <a:ext uri="{FF2B5EF4-FFF2-40B4-BE49-F238E27FC236}">
                          <a16:creationId xmlns:a16="http://schemas.microsoft.com/office/drawing/2014/main" id="{0EC3181D-119D-426B-B228-5B406D1810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88438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590" name="Graphic 2589">
                      <a:extLst>
                        <a:ext uri="{FF2B5EF4-FFF2-40B4-BE49-F238E27FC236}">
                          <a16:creationId xmlns:a16="http://schemas.microsoft.com/office/drawing/2014/main" id="{F041E14F-8A57-45F0-BBC0-6857E52C040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3034322"/>
                      <a:ext cx="342900" cy="3048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1994" name="Group 1993">
              <a:extLst>
                <a:ext uri="{FF2B5EF4-FFF2-40B4-BE49-F238E27FC236}">
                  <a16:creationId xmlns:a16="http://schemas.microsoft.com/office/drawing/2014/main" id="{2AC03614-E650-4610-BE60-C5483C67C125}"/>
                </a:ext>
              </a:extLst>
            </p:cNvPr>
            <p:cNvGrpSpPr/>
            <p:nvPr/>
          </p:nvGrpSpPr>
          <p:grpSpPr>
            <a:xfrm>
              <a:off x="4667517" y="5425691"/>
              <a:ext cx="685800" cy="685800"/>
              <a:chOff x="3388326" y="2144489"/>
              <a:chExt cx="685800" cy="685800"/>
            </a:xfrm>
          </p:grpSpPr>
          <p:sp>
            <p:nvSpPr>
              <p:cNvPr id="2541" name="Oval 2540">
                <a:extLst>
                  <a:ext uri="{FF2B5EF4-FFF2-40B4-BE49-F238E27FC236}">
                    <a16:creationId xmlns:a16="http://schemas.microsoft.com/office/drawing/2014/main" id="{4A38F41C-53CC-4495-B1BD-BB4A90597480}"/>
                  </a:ext>
                </a:extLst>
              </p:cNvPr>
              <p:cNvSpPr/>
              <p:nvPr/>
            </p:nvSpPr>
            <p:spPr>
              <a:xfrm>
                <a:off x="3388326" y="2144489"/>
                <a:ext cx="685800" cy="6858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2542" name="Group 2541">
                <a:extLst>
                  <a:ext uri="{FF2B5EF4-FFF2-40B4-BE49-F238E27FC236}">
                    <a16:creationId xmlns:a16="http://schemas.microsoft.com/office/drawing/2014/main" id="{7CC6B474-A3E9-4472-AF51-06D814951B2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98509" y="2258789"/>
                <a:ext cx="465435" cy="457200"/>
                <a:chOff x="8423228" y="2797689"/>
                <a:chExt cx="913396" cy="897240"/>
              </a:xfrm>
            </p:grpSpPr>
            <p:grpSp>
              <p:nvGrpSpPr>
                <p:cNvPr id="2543" name="Group 2542">
                  <a:extLst>
                    <a:ext uri="{FF2B5EF4-FFF2-40B4-BE49-F238E27FC236}">
                      <a16:creationId xmlns:a16="http://schemas.microsoft.com/office/drawing/2014/main" id="{E612ED78-542C-48C4-9D3B-EA8C8D478C44}"/>
                    </a:ext>
                  </a:extLst>
                </p:cNvPr>
                <p:cNvGrpSpPr/>
                <p:nvPr/>
              </p:nvGrpSpPr>
              <p:grpSpPr>
                <a:xfrm>
                  <a:off x="8423228" y="2797689"/>
                  <a:ext cx="252730" cy="897240"/>
                  <a:chOff x="9495861" y="4364862"/>
                  <a:chExt cx="375284" cy="1270326"/>
                </a:xfrm>
              </p:grpSpPr>
              <p:sp>
                <p:nvSpPr>
                  <p:cNvPr id="2569" name="Rounded Rectangle 101">
                    <a:extLst>
                      <a:ext uri="{FF2B5EF4-FFF2-40B4-BE49-F238E27FC236}">
                        <a16:creationId xmlns:a16="http://schemas.microsoft.com/office/drawing/2014/main" id="{C5788853-26C1-4219-8616-5D2C759F8999}"/>
                      </a:ext>
                    </a:extLst>
                  </p:cNvPr>
                  <p:cNvSpPr/>
                  <p:nvPr/>
                </p:nvSpPr>
                <p:spPr>
                  <a:xfrm>
                    <a:off x="9495861" y="4364862"/>
                    <a:ext cx="375284" cy="1270326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00AFD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2570" name="Group 2569">
                    <a:extLst>
                      <a:ext uri="{FF2B5EF4-FFF2-40B4-BE49-F238E27FC236}">
                        <a16:creationId xmlns:a16="http://schemas.microsoft.com/office/drawing/2014/main" id="{D09456E2-9630-48B5-BC24-2DCB27BE3095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715835"/>
                    <a:ext cx="267406" cy="267406"/>
                    <a:chOff x="1292976" y="2314975"/>
                    <a:chExt cx="591969" cy="591969"/>
                  </a:xfrm>
                </p:grpSpPr>
                <p:sp>
                  <p:nvSpPr>
                    <p:cNvPr id="2580" name="Rounded Rectangle 112">
                      <a:extLst>
                        <a:ext uri="{FF2B5EF4-FFF2-40B4-BE49-F238E27FC236}">
                          <a16:creationId xmlns:a16="http://schemas.microsoft.com/office/drawing/2014/main" id="{C2D79850-85AA-4887-BB6E-3FE4965BCB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6" y="2314975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581" name="Graphic 2580">
                      <a:extLst>
                        <a:ext uri="{FF2B5EF4-FFF2-40B4-BE49-F238E27FC236}">
                          <a16:creationId xmlns:a16="http://schemas.microsoft.com/office/drawing/2014/main" id="{51E42972-9D05-4F3A-8201-83FF95E0443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36560" y="2458559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571" name="Group 2570">
                    <a:extLst>
                      <a:ext uri="{FF2B5EF4-FFF2-40B4-BE49-F238E27FC236}">
                        <a16:creationId xmlns:a16="http://schemas.microsoft.com/office/drawing/2014/main" id="{467BFFB1-CB5F-42CE-BF16-B649DEAC7B43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415929"/>
                    <a:ext cx="267406" cy="267406"/>
                    <a:chOff x="1299518" y="1652608"/>
                    <a:chExt cx="591969" cy="591969"/>
                  </a:xfrm>
                </p:grpSpPr>
                <p:sp>
                  <p:nvSpPr>
                    <p:cNvPr id="2578" name="Rounded Rectangle 110">
                      <a:extLst>
                        <a:ext uri="{FF2B5EF4-FFF2-40B4-BE49-F238E27FC236}">
                          <a16:creationId xmlns:a16="http://schemas.microsoft.com/office/drawing/2014/main" id="{4D51B103-F423-4041-9A3C-682A24EDF1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518" y="165260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579" name="Graphic 2578">
                      <a:extLst>
                        <a:ext uri="{FF2B5EF4-FFF2-40B4-BE49-F238E27FC236}">
                          <a16:creationId xmlns:a16="http://schemas.microsoft.com/office/drawing/2014/main" id="{7AD453B7-8C9B-40E0-925B-D3078A5AB1F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61599" y="1719992"/>
                      <a:ext cx="2286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572" name="Group 2571">
                    <a:extLst>
                      <a:ext uri="{FF2B5EF4-FFF2-40B4-BE49-F238E27FC236}">
                        <a16:creationId xmlns:a16="http://schemas.microsoft.com/office/drawing/2014/main" id="{D5DFF188-2FD6-475D-818C-26A23F28F7FE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015740"/>
                    <a:ext cx="267406" cy="267406"/>
                    <a:chOff x="1292975" y="2979664"/>
                    <a:chExt cx="591969" cy="591969"/>
                  </a:xfrm>
                </p:grpSpPr>
                <p:sp>
                  <p:nvSpPr>
                    <p:cNvPr id="2576" name="Rounded Rectangle 108">
                      <a:extLst>
                        <a:ext uri="{FF2B5EF4-FFF2-40B4-BE49-F238E27FC236}">
                          <a16:creationId xmlns:a16="http://schemas.microsoft.com/office/drawing/2014/main" id="{318E6FAC-C21E-494A-B4C7-A2D49863C3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2979664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577" name="Graphic 2576">
                      <a:extLst>
                        <a:ext uri="{FF2B5EF4-FFF2-40B4-BE49-F238E27FC236}">
                          <a16:creationId xmlns:a16="http://schemas.microsoft.com/office/drawing/2014/main" id="{D2C846EA-DAA9-479F-896B-FE8A61F15B9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2909" y="3116898"/>
                      <a:ext cx="292100" cy="3175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573" name="Group 2572">
                    <a:extLst>
                      <a:ext uri="{FF2B5EF4-FFF2-40B4-BE49-F238E27FC236}">
                        <a16:creationId xmlns:a16="http://schemas.microsoft.com/office/drawing/2014/main" id="{3442F8F6-526C-462D-87A7-EE2C998AA014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315646"/>
                    <a:ext cx="267406" cy="267406"/>
                    <a:chOff x="1292975" y="3644353"/>
                    <a:chExt cx="591969" cy="591969"/>
                  </a:xfrm>
                </p:grpSpPr>
                <p:sp>
                  <p:nvSpPr>
                    <p:cNvPr id="2574" name="Rounded Rectangle 106">
                      <a:extLst>
                        <a:ext uri="{FF2B5EF4-FFF2-40B4-BE49-F238E27FC236}">
                          <a16:creationId xmlns:a16="http://schemas.microsoft.com/office/drawing/2014/main" id="{0783858B-E8C6-496C-94EA-2576AA31E2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364435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575" name="Graphic 2574">
                      <a:extLst>
                        <a:ext uri="{FF2B5EF4-FFF2-40B4-BE49-F238E27FC236}">
                          <a16:creationId xmlns:a16="http://schemas.microsoft.com/office/drawing/2014/main" id="{4751303B-A6B5-43A9-A855-ABC05BE1646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06409" y="3756187"/>
                      <a:ext cx="165100" cy="3683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2544" name="Group 2543">
                  <a:extLst>
                    <a:ext uri="{FF2B5EF4-FFF2-40B4-BE49-F238E27FC236}">
                      <a16:creationId xmlns:a16="http://schemas.microsoft.com/office/drawing/2014/main" id="{F42859B6-2E84-4166-82C5-BCF42AA90244}"/>
                    </a:ext>
                  </a:extLst>
                </p:cNvPr>
                <p:cNvGrpSpPr/>
                <p:nvPr/>
              </p:nvGrpSpPr>
              <p:grpSpPr>
                <a:xfrm>
                  <a:off x="9083894" y="2797689"/>
                  <a:ext cx="252730" cy="473366"/>
                  <a:chOff x="5880438" y="1443510"/>
                  <a:chExt cx="830783" cy="1483652"/>
                </a:xfrm>
              </p:grpSpPr>
              <p:sp>
                <p:nvSpPr>
                  <p:cNvPr id="2562" name="Rounded Rectangle 84">
                    <a:extLst>
                      <a:ext uri="{FF2B5EF4-FFF2-40B4-BE49-F238E27FC236}">
                        <a16:creationId xmlns:a16="http://schemas.microsoft.com/office/drawing/2014/main" id="{A00425C3-B290-4483-AF84-FD6F5A9C9A9D}"/>
                      </a:ext>
                    </a:extLst>
                  </p:cNvPr>
                  <p:cNvSpPr/>
                  <p:nvPr/>
                </p:nvSpPr>
                <p:spPr>
                  <a:xfrm>
                    <a:off x="5880438" y="1443510"/>
                    <a:ext cx="830783" cy="1483652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E877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2563" name="Group 2562">
                    <a:extLst>
                      <a:ext uri="{FF2B5EF4-FFF2-40B4-BE49-F238E27FC236}">
                        <a16:creationId xmlns:a16="http://schemas.microsoft.com/office/drawing/2014/main" id="{518E5C8E-D5F9-4B7E-87CB-97A791E4C0B5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2220473"/>
                    <a:ext cx="591969" cy="591969"/>
                    <a:chOff x="5999846" y="2220473"/>
                    <a:chExt cx="591969" cy="591969"/>
                  </a:xfrm>
                </p:grpSpPr>
                <p:sp>
                  <p:nvSpPr>
                    <p:cNvPr id="2567" name="Rounded Rectangle 89">
                      <a:extLst>
                        <a:ext uri="{FF2B5EF4-FFF2-40B4-BE49-F238E27FC236}">
                          <a16:creationId xmlns:a16="http://schemas.microsoft.com/office/drawing/2014/main" id="{C92A0BBC-6F0A-4C5A-B487-161AF1F7D4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568" name="Graphic 2567">
                      <a:extLst>
                        <a:ext uri="{FF2B5EF4-FFF2-40B4-BE49-F238E27FC236}">
                          <a16:creationId xmlns:a16="http://schemas.microsoft.com/office/drawing/2014/main" id="{8580912B-E859-42FA-B022-FEC2E9700C3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7230" y="2368652"/>
                      <a:ext cx="457200" cy="2921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564" name="Group 2563">
                    <a:extLst>
                      <a:ext uri="{FF2B5EF4-FFF2-40B4-BE49-F238E27FC236}">
                        <a16:creationId xmlns:a16="http://schemas.microsoft.com/office/drawing/2014/main" id="{F4649EBA-B38C-42F0-B733-2238AABCF9CA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1556558"/>
                    <a:ext cx="591969" cy="591969"/>
                    <a:chOff x="5999846" y="1556558"/>
                    <a:chExt cx="591969" cy="591969"/>
                  </a:xfrm>
                </p:grpSpPr>
                <p:sp>
                  <p:nvSpPr>
                    <p:cNvPr id="2565" name="Rounded Rectangle 87">
                      <a:extLst>
                        <a:ext uri="{FF2B5EF4-FFF2-40B4-BE49-F238E27FC236}">
                          <a16:creationId xmlns:a16="http://schemas.microsoft.com/office/drawing/2014/main" id="{78DB4C5B-3596-47B2-9545-39D8D60859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566" name="Graphic 2565">
                      <a:extLst>
                        <a:ext uri="{FF2B5EF4-FFF2-40B4-BE49-F238E27FC236}">
                          <a16:creationId xmlns:a16="http://schemas.microsoft.com/office/drawing/2014/main" id="{9996AB18-A03A-4BE2-BDBE-14877EA9287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9780" y="1689071"/>
                      <a:ext cx="292100" cy="3429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2545" name="Group 2544">
                  <a:extLst>
                    <a:ext uri="{FF2B5EF4-FFF2-40B4-BE49-F238E27FC236}">
                      <a16:creationId xmlns:a16="http://schemas.microsoft.com/office/drawing/2014/main" id="{B5A22242-98AB-4715-8C28-E1FE681E3078}"/>
                    </a:ext>
                  </a:extLst>
                </p:cNvPr>
                <p:cNvGrpSpPr/>
                <p:nvPr/>
              </p:nvGrpSpPr>
              <p:grpSpPr>
                <a:xfrm>
                  <a:off x="8753561" y="2797689"/>
                  <a:ext cx="252730" cy="897240"/>
                  <a:chOff x="4920876" y="661277"/>
                  <a:chExt cx="375284" cy="1270326"/>
                </a:xfrm>
              </p:grpSpPr>
              <p:grpSp>
                <p:nvGrpSpPr>
                  <p:cNvPr id="2546" name="Group 2545">
                    <a:extLst>
                      <a:ext uri="{FF2B5EF4-FFF2-40B4-BE49-F238E27FC236}">
                        <a16:creationId xmlns:a16="http://schemas.microsoft.com/office/drawing/2014/main" id="{C705112C-BB93-438D-8462-E042A4E6FB44}"/>
                      </a:ext>
                    </a:extLst>
                  </p:cNvPr>
                  <p:cNvGrpSpPr/>
                  <p:nvPr/>
                </p:nvGrpSpPr>
                <p:grpSpPr>
                  <a:xfrm>
                    <a:off x="4920876" y="661277"/>
                    <a:ext cx="375284" cy="1270326"/>
                    <a:chOff x="4920876" y="661277"/>
                    <a:chExt cx="375284" cy="1270326"/>
                  </a:xfrm>
                </p:grpSpPr>
                <p:grpSp>
                  <p:nvGrpSpPr>
                    <p:cNvPr id="2550" name="Group 2549">
                      <a:extLst>
                        <a:ext uri="{FF2B5EF4-FFF2-40B4-BE49-F238E27FC236}">
                          <a16:creationId xmlns:a16="http://schemas.microsoft.com/office/drawing/2014/main" id="{6E90DB81-FECE-4D3E-95F7-DB9F8A5D9C3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3521552" y="1443509"/>
                      <a:chExt cx="830783" cy="2812180"/>
                    </a:xfrm>
                  </p:grpSpPr>
                  <p:sp>
                    <p:nvSpPr>
                      <p:cNvPr id="2554" name="Rounded Rectangle 91">
                        <a:extLst>
                          <a:ext uri="{FF2B5EF4-FFF2-40B4-BE49-F238E27FC236}">
                            <a16:creationId xmlns:a16="http://schemas.microsoft.com/office/drawing/2014/main" id="{61501320-449C-4D66-B6B4-2000F113EF1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1552" y="1443509"/>
                        <a:ext cx="830783" cy="2812180"/>
                      </a:xfrm>
                      <a:prstGeom prst="roundRect">
                        <a:avLst>
                          <a:gd name="adj" fmla="val 27970"/>
                        </a:avLst>
                      </a:prstGeom>
                      <a:solidFill>
                        <a:srgbClr val="78BE2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555" name="Graphic 2554">
                        <a:extLst>
                          <a:ext uri="{FF2B5EF4-FFF2-40B4-BE49-F238E27FC236}">
                            <a16:creationId xmlns:a16="http://schemas.microsoft.com/office/drawing/2014/main" id="{E885C3C3-C153-458E-B6D8-81797D5193A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78194" y="3043536"/>
                        <a:ext cx="317500" cy="2793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2556" name="Group 2555">
                        <a:extLst>
                          <a:ext uri="{FF2B5EF4-FFF2-40B4-BE49-F238E27FC236}">
                            <a16:creationId xmlns:a16="http://schemas.microsoft.com/office/drawing/2014/main" id="{E22FF434-3EC8-4240-999D-92BDAC9ED7C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2220473"/>
                        <a:ext cx="591969" cy="591969"/>
                        <a:chOff x="3634610" y="2220473"/>
                        <a:chExt cx="591969" cy="591969"/>
                      </a:xfrm>
                    </p:grpSpPr>
                    <p:sp>
                      <p:nvSpPr>
                        <p:cNvPr id="2560" name="Rounded Rectangle 97">
                          <a:extLst>
                            <a:ext uri="{FF2B5EF4-FFF2-40B4-BE49-F238E27FC236}">
                              <a16:creationId xmlns:a16="http://schemas.microsoft.com/office/drawing/2014/main" id="{437FB370-C60E-4E9D-8D2B-9C40FFFAA53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2220473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2561" name="Graphic 2560">
                          <a:extLst>
                            <a:ext uri="{FF2B5EF4-FFF2-40B4-BE49-F238E27FC236}">
                              <a16:creationId xmlns:a16="http://schemas.microsoft.com/office/drawing/2014/main" id="{2C8D6F07-1285-4408-87DF-492A60BDFDE6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>
                          <a:extLst>
                            <a:ext uri="{96DAC541-7B7A-43D3-8B79-37D633B846F1}">
                              <asvg:svgBlip xmlns:asvg="http://schemas.microsoft.com/office/drawing/2016/SVG/main" r:embed="rId18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2364057"/>
                          <a:ext cx="355600" cy="3048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2557" name="Group 2556">
                        <a:extLst>
                          <a:ext uri="{FF2B5EF4-FFF2-40B4-BE49-F238E27FC236}">
                            <a16:creationId xmlns:a16="http://schemas.microsoft.com/office/drawing/2014/main" id="{8700C399-4FE0-4C85-A5D2-B9E794E89AC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1556558"/>
                        <a:ext cx="591969" cy="591969"/>
                        <a:chOff x="3634610" y="1556558"/>
                        <a:chExt cx="591969" cy="591969"/>
                      </a:xfrm>
                    </p:grpSpPr>
                    <p:sp>
                      <p:nvSpPr>
                        <p:cNvPr id="2558" name="Rounded Rectangle 95">
                          <a:extLst>
                            <a:ext uri="{FF2B5EF4-FFF2-40B4-BE49-F238E27FC236}">
                              <a16:creationId xmlns:a16="http://schemas.microsoft.com/office/drawing/2014/main" id="{4EAE7BBE-EB50-435D-B072-AF665376839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1556558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2559" name="Graphic 2558">
                          <a:extLst>
                            <a:ext uri="{FF2B5EF4-FFF2-40B4-BE49-F238E27FC236}">
                              <a16:creationId xmlns:a16="http://schemas.microsoft.com/office/drawing/2014/main" id="{3E7C97E7-5761-4890-AC70-D4CCA7F8F2AF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>
                          <a:extLs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97244" y="1719192"/>
                          <a:ext cx="266700" cy="2667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2551" name="Group 2550">
                      <a:extLst>
                        <a:ext uri="{FF2B5EF4-FFF2-40B4-BE49-F238E27FC236}">
                          <a16:creationId xmlns:a16="http://schemas.microsoft.com/office/drawing/2014/main" id="{8F6DA358-74A6-48D8-BF54-946F352F13A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8" y="1612062"/>
                      <a:ext cx="267126" cy="267126"/>
                      <a:chOff x="3634610" y="3550625"/>
                      <a:chExt cx="591969" cy="591969"/>
                    </a:xfrm>
                  </p:grpSpPr>
                  <p:sp>
                    <p:nvSpPr>
                      <p:cNvPr id="2552" name="Rounded Rectangle 121">
                        <a:extLst>
                          <a:ext uri="{FF2B5EF4-FFF2-40B4-BE49-F238E27FC236}">
                            <a16:creationId xmlns:a16="http://schemas.microsoft.com/office/drawing/2014/main" id="{678F042C-EBB8-46DF-A1F6-22C3E98994B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355062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553" name="Graphic 2552">
                        <a:extLst>
                          <a:ext uri="{FF2B5EF4-FFF2-40B4-BE49-F238E27FC236}">
                            <a16:creationId xmlns:a16="http://schemas.microsoft.com/office/drawing/2014/main" id="{4F2D8DD7-87D0-4936-9109-B007634C314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67737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547" name="Group 2546">
                    <a:extLst>
                      <a:ext uri="{FF2B5EF4-FFF2-40B4-BE49-F238E27FC236}">
                        <a16:creationId xmlns:a16="http://schemas.microsoft.com/office/drawing/2014/main" id="{D4F92CD9-D6F0-481B-8691-2D41994BB7D6}"/>
                      </a:ext>
                    </a:extLst>
                  </p:cNvPr>
                  <p:cNvGrpSpPr/>
                  <p:nvPr/>
                </p:nvGrpSpPr>
                <p:grpSpPr>
                  <a:xfrm>
                    <a:off x="4971947" y="1312435"/>
                    <a:ext cx="267126" cy="267126"/>
                    <a:chOff x="3634610" y="2884388"/>
                    <a:chExt cx="591969" cy="591969"/>
                  </a:xfrm>
                </p:grpSpPr>
                <p:sp>
                  <p:nvSpPr>
                    <p:cNvPr id="2548" name="Rounded Rectangle 124">
                      <a:extLst>
                        <a:ext uri="{FF2B5EF4-FFF2-40B4-BE49-F238E27FC236}">
                          <a16:creationId xmlns:a16="http://schemas.microsoft.com/office/drawing/2014/main" id="{B7CF7059-04A1-422D-8433-BC92EF31B2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88438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549" name="Graphic 2548">
                      <a:extLst>
                        <a:ext uri="{FF2B5EF4-FFF2-40B4-BE49-F238E27FC236}">
                          <a16:creationId xmlns:a16="http://schemas.microsoft.com/office/drawing/2014/main" id="{1919E61B-A4EB-485F-9454-65685FA5E21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3034322"/>
                      <a:ext cx="342900" cy="3048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1995" name="Group 1994">
              <a:extLst>
                <a:ext uri="{FF2B5EF4-FFF2-40B4-BE49-F238E27FC236}">
                  <a16:creationId xmlns:a16="http://schemas.microsoft.com/office/drawing/2014/main" id="{20C1043A-FB1C-4B84-8650-E5551C0241DA}"/>
                </a:ext>
              </a:extLst>
            </p:cNvPr>
            <p:cNvGrpSpPr/>
            <p:nvPr/>
          </p:nvGrpSpPr>
          <p:grpSpPr>
            <a:xfrm>
              <a:off x="6644085" y="805391"/>
              <a:ext cx="685800" cy="685800"/>
              <a:chOff x="3388326" y="2144489"/>
              <a:chExt cx="685800" cy="685800"/>
            </a:xfrm>
          </p:grpSpPr>
          <p:sp>
            <p:nvSpPr>
              <p:cNvPr id="2500" name="Oval 2499">
                <a:extLst>
                  <a:ext uri="{FF2B5EF4-FFF2-40B4-BE49-F238E27FC236}">
                    <a16:creationId xmlns:a16="http://schemas.microsoft.com/office/drawing/2014/main" id="{E96B2F13-C89E-42F7-9A7D-5E6638CFCE1C}"/>
                  </a:ext>
                </a:extLst>
              </p:cNvPr>
              <p:cNvSpPr/>
              <p:nvPr/>
            </p:nvSpPr>
            <p:spPr>
              <a:xfrm>
                <a:off x="3388326" y="2144489"/>
                <a:ext cx="685800" cy="6858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2501" name="Group 2500">
                <a:extLst>
                  <a:ext uri="{FF2B5EF4-FFF2-40B4-BE49-F238E27FC236}">
                    <a16:creationId xmlns:a16="http://schemas.microsoft.com/office/drawing/2014/main" id="{F331350B-B9F3-4425-B11D-9AB07A479C9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98509" y="2258789"/>
                <a:ext cx="465435" cy="457200"/>
                <a:chOff x="8423228" y="2797689"/>
                <a:chExt cx="913396" cy="897240"/>
              </a:xfrm>
            </p:grpSpPr>
            <p:grpSp>
              <p:nvGrpSpPr>
                <p:cNvPr id="2502" name="Group 2501">
                  <a:extLst>
                    <a:ext uri="{FF2B5EF4-FFF2-40B4-BE49-F238E27FC236}">
                      <a16:creationId xmlns:a16="http://schemas.microsoft.com/office/drawing/2014/main" id="{6EFFEC53-2981-4CDD-9448-F99D41FC8913}"/>
                    </a:ext>
                  </a:extLst>
                </p:cNvPr>
                <p:cNvGrpSpPr/>
                <p:nvPr/>
              </p:nvGrpSpPr>
              <p:grpSpPr>
                <a:xfrm>
                  <a:off x="8423228" y="2797689"/>
                  <a:ext cx="252730" cy="897240"/>
                  <a:chOff x="9495861" y="4364862"/>
                  <a:chExt cx="375284" cy="1270326"/>
                </a:xfrm>
              </p:grpSpPr>
              <p:sp>
                <p:nvSpPr>
                  <p:cNvPr id="2528" name="Rounded Rectangle 101">
                    <a:extLst>
                      <a:ext uri="{FF2B5EF4-FFF2-40B4-BE49-F238E27FC236}">
                        <a16:creationId xmlns:a16="http://schemas.microsoft.com/office/drawing/2014/main" id="{0C537CEB-B8DE-4F59-A408-4A93372C5D42}"/>
                      </a:ext>
                    </a:extLst>
                  </p:cNvPr>
                  <p:cNvSpPr/>
                  <p:nvPr/>
                </p:nvSpPr>
                <p:spPr>
                  <a:xfrm>
                    <a:off x="9495861" y="4364862"/>
                    <a:ext cx="375284" cy="1270326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00AFD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2529" name="Group 2528">
                    <a:extLst>
                      <a:ext uri="{FF2B5EF4-FFF2-40B4-BE49-F238E27FC236}">
                        <a16:creationId xmlns:a16="http://schemas.microsoft.com/office/drawing/2014/main" id="{D5B4B804-9DBD-45AA-9AD8-8B8057F64650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715835"/>
                    <a:ext cx="267406" cy="267406"/>
                    <a:chOff x="1292976" y="2314975"/>
                    <a:chExt cx="591969" cy="591969"/>
                  </a:xfrm>
                </p:grpSpPr>
                <p:sp>
                  <p:nvSpPr>
                    <p:cNvPr id="2539" name="Rounded Rectangle 112">
                      <a:extLst>
                        <a:ext uri="{FF2B5EF4-FFF2-40B4-BE49-F238E27FC236}">
                          <a16:creationId xmlns:a16="http://schemas.microsoft.com/office/drawing/2014/main" id="{94B69F28-40F5-4F23-A5C2-E3CE191303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6" y="2314975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540" name="Graphic 2539">
                      <a:extLst>
                        <a:ext uri="{FF2B5EF4-FFF2-40B4-BE49-F238E27FC236}">
                          <a16:creationId xmlns:a16="http://schemas.microsoft.com/office/drawing/2014/main" id="{BB144AB2-11C7-472B-93A1-5AA36714028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36560" y="2458559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530" name="Group 2529">
                    <a:extLst>
                      <a:ext uri="{FF2B5EF4-FFF2-40B4-BE49-F238E27FC236}">
                        <a16:creationId xmlns:a16="http://schemas.microsoft.com/office/drawing/2014/main" id="{F30EC425-542B-465A-99FD-F1FB581C803D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415929"/>
                    <a:ext cx="267406" cy="267406"/>
                    <a:chOff x="1299518" y="1652608"/>
                    <a:chExt cx="591969" cy="591969"/>
                  </a:xfrm>
                </p:grpSpPr>
                <p:sp>
                  <p:nvSpPr>
                    <p:cNvPr id="2537" name="Rounded Rectangle 110">
                      <a:extLst>
                        <a:ext uri="{FF2B5EF4-FFF2-40B4-BE49-F238E27FC236}">
                          <a16:creationId xmlns:a16="http://schemas.microsoft.com/office/drawing/2014/main" id="{CAA584B9-3208-430C-91A5-64B3370989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518" y="165260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538" name="Graphic 2537">
                      <a:extLst>
                        <a:ext uri="{FF2B5EF4-FFF2-40B4-BE49-F238E27FC236}">
                          <a16:creationId xmlns:a16="http://schemas.microsoft.com/office/drawing/2014/main" id="{818A2889-93D6-4044-80B3-49BC2D20E0E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61599" y="1719992"/>
                      <a:ext cx="2286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531" name="Group 2530">
                    <a:extLst>
                      <a:ext uri="{FF2B5EF4-FFF2-40B4-BE49-F238E27FC236}">
                        <a16:creationId xmlns:a16="http://schemas.microsoft.com/office/drawing/2014/main" id="{7BF91A52-F295-4DB2-A1C2-42F2E870F6A5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015740"/>
                    <a:ext cx="267406" cy="267406"/>
                    <a:chOff x="1292975" y="2979664"/>
                    <a:chExt cx="591969" cy="591969"/>
                  </a:xfrm>
                </p:grpSpPr>
                <p:sp>
                  <p:nvSpPr>
                    <p:cNvPr id="2535" name="Rounded Rectangle 108">
                      <a:extLst>
                        <a:ext uri="{FF2B5EF4-FFF2-40B4-BE49-F238E27FC236}">
                          <a16:creationId xmlns:a16="http://schemas.microsoft.com/office/drawing/2014/main" id="{8C903C07-6A8F-4478-B072-F33EC501AC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2979664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536" name="Graphic 2535">
                      <a:extLst>
                        <a:ext uri="{FF2B5EF4-FFF2-40B4-BE49-F238E27FC236}">
                          <a16:creationId xmlns:a16="http://schemas.microsoft.com/office/drawing/2014/main" id="{48DF6BD4-9C61-452D-9835-4207A223D3F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2909" y="3116898"/>
                      <a:ext cx="292100" cy="3175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532" name="Group 2531">
                    <a:extLst>
                      <a:ext uri="{FF2B5EF4-FFF2-40B4-BE49-F238E27FC236}">
                        <a16:creationId xmlns:a16="http://schemas.microsoft.com/office/drawing/2014/main" id="{D1CC529A-5AE9-467F-8ED3-308D19C9717D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315646"/>
                    <a:ext cx="267406" cy="267406"/>
                    <a:chOff x="1292975" y="3644353"/>
                    <a:chExt cx="591969" cy="591969"/>
                  </a:xfrm>
                </p:grpSpPr>
                <p:sp>
                  <p:nvSpPr>
                    <p:cNvPr id="2533" name="Rounded Rectangle 106">
                      <a:extLst>
                        <a:ext uri="{FF2B5EF4-FFF2-40B4-BE49-F238E27FC236}">
                          <a16:creationId xmlns:a16="http://schemas.microsoft.com/office/drawing/2014/main" id="{32CBD6AB-F319-4E23-B486-7E44C41790E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364435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534" name="Graphic 2533">
                      <a:extLst>
                        <a:ext uri="{FF2B5EF4-FFF2-40B4-BE49-F238E27FC236}">
                          <a16:creationId xmlns:a16="http://schemas.microsoft.com/office/drawing/2014/main" id="{F6070818-CCB2-438F-B4EB-A9A5E529C75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06409" y="3756187"/>
                      <a:ext cx="165100" cy="3683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2503" name="Group 2502">
                  <a:extLst>
                    <a:ext uri="{FF2B5EF4-FFF2-40B4-BE49-F238E27FC236}">
                      <a16:creationId xmlns:a16="http://schemas.microsoft.com/office/drawing/2014/main" id="{EEA5C208-845C-4A90-B899-95A61B176837}"/>
                    </a:ext>
                  </a:extLst>
                </p:cNvPr>
                <p:cNvGrpSpPr/>
                <p:nvPr/>
              </p:nvGrpSpPr>
              <p:grpSpPr>
                <a:xfrm>
                  <a:off x="9083894" y="2797689"/>
                  <a:ext cx="252730" cy="473366"/>
                  <a:chOff x="5880438" y="1443510"/>
                  <a:chExt cx="830783" cy="1483652"/>
                </a:xfrm>
              </p:grpSpPr>
              <p:sp>
                <p:nvSpPr>
                  <p:cNvPr id="2521" name="Rounded Rectangle 84">
                    <a:extLst>
                      <a:ext uri="{FF2B5EF4-FFF2-40B4-BE49-F238E27FC236}">
                        <a16:creationId xmlns:a16="http://schemas.microsoft.com/office/drawing/2014/main" id="{8EF4F108-8693-47D6-A83A-594EB83DEF09}"/>
                      </a:ext>
                    </a:extLst>
                  </p:cNvPr>
                  <p:cNvSpPr/>
                  <p:nvPr/>
                </p:nvSpPr>
                <p:spPr>
                  <a:xfrm>
                    <a:off x="5880438" y="1443510"/>
                    <a:ext cx="830783" cy="1483652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E877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2522" name="Group 2521">
                    <a:extLst>
                      <a:ext uri="{FF2B5EF4-FFF2-40B4-BE49-F238E27FC236}">
                        <a16:creationId xmlns:a16="http://schemas.microsoft.com/office/drawing/2014/main" id="{6AC612EE-4718-40BB-A19B-834817E5ECF8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2220473"/>
                    <a:ext cx="591969" cy="591969"/>
                    <a:chOff x="5999846" y="2220473"/>
                    <a:chExt cx="591969" cy="591969"/>
                  </a:xfrm>
                </p:grpSpPr>
                <p:sp>
                  <p:nvSpPr>
                    <p:cNvPr id="2526" name="Rounded Rectangle 89">
                      <a:extLst>
                        <a:ext uri="{FF2B5EF4-FFF2-40B4-BE49-F238E27FC236}">
                          <a16:creationId xmlns:a16="http://schemas.microsoft.com/office/drawing/2014/main" id="{8B940ABA-FC09-41DD-9D86-54361535D1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527" name="Graphic 2526">
                      <a:extLst>
                        <a:ext uri="{FF2B5EF4-FFF2-40B4-BE49-F238E27FC236}">
                          <a16:creationId xmlns:a16="http://schemas.microsoft.com/office/drawing/2014/main" id="{2B953D65-DC64-4643-BD88-2ABC2785F1F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7230" y="2368652"/>
                      <a:ext cx="457200" cy="2921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523" name="Group 2522">
                    <a:extLst>
                      <a:ext uri="{FF2B5EF4-FFF2-40B4-BE49-F238E27FC236}">
                        <a16:creationId xmlns:a16="http://schemas.microsoft.com/office/drawing/2014/main" id="{21263F46-D0D5-4622-9171-7D1088890F15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1556558"/>
                    <a:ext cx="591969" cy="591969"/>
                    <a:chOff x="5999846" y="1556558"/>
                    <a:chExt cx="591969" cy="591969"/>
                  </a:xfrm>
                </p:grpSpPr>
                <p:sp>
                  <p:nvSpPr>
                    <p:cNvPr id="2524" name="Rounded Rectangle 87">
                      <a:extLst>
                        <a:ext uri="{FF2B5EF4-FFF2-40B4-BE49-F238E27FC236}">
                          <a16:creationId xmlns:a16="http://schemas.microsoft.com/office/drawing/2014/main" id="{3626F8C3-1657-4708-A2C9-95606AFE35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525" name="Graphic 2524">
                      <a:extLst>
                        <a:ext uri="{FF2B5EF4-FFF2-40B4-BE49-F238E27FC236}">
                          <a16:creationId xmlns:a16="http://schemas.microsoft.com/office/drawing/2014/main" id="{05705554-6947-4C1E-BA3A-8C3F2A15047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9780" y="1689071"/>
                      <a:ext cx="292100" cy="3429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2504" name="Group 2503">
                  <a:extLst>
                    <a:ext uri="{FF2B5EF4-FFF2-40B4-BE49-F238E27FC236}">
                      <a16:creationId xmlns:a16="http://schemas.microsoft.com/office/drawing/2014/main" id="{0D7D03F4-5685-4B88-8E89-D1D36F698938}"/>
                    </a:ext>
                  </a:extLst>
                </p:cNvPr>
                <p:cNvGrpSpPr/>
                <p:nvPr/>
              </p:nvGrpSpPr>
              <p:grpSpPr>
                <a:xfrm>
                  <a:off x="8753561" y="2797689"/>
                  <a:ext cx="252730" cy="897240"/>
                  <a:chOff x="4920876" y="661277"/>
                  <a:chExt cx="375284" cy="1270326"/>
                </a:xfrm>
              </p:grpSpPr>
              <p:grpSp>
                <p:nvGrpSpPr>
                  <p:cNvPr id="2505" name="Group 2504">
                    <a:extLst>
                      <a:ext uri="{FF2B5EF4-FFF2-40B4-BE49-F238E27FC236}">
                        <a16:creationId xmlns:a16="http://schemas.microsoft.com/office/drawing/2014/main" id="{8CE67EC3-8BE8-4810-B146-BDC32C7E6AD8}"/>
                      </a:ext>
                    </a:extLst>
                  </p:cNvPr>
                  <p:cNvGrpSpPr/>
                  <p:nvPr/>
                </p:nvGrpSpPr>
                <p:grpSpPr>
                  <a:xfrm>
                    <a:off x="4920876" y="661277"/>
                    <a:ext cx="375284" cy="1270326"/>
                    <a:chOff x="4920876" y="661277"/>
                    <a:chExt cx="375284" cy="1270326"/>
                  </a:xfrm>
                </p:grpSpPr>
                <p:grpSp>
                  <p:nvGrpSpPr>
                    <p:cNvPr id="2509" name="Group 2508">
                      <a:extLst>
                        <a:ext uri="{FF2B5EF4-FFF2-40B4-BE49-F238E27FC236}">
                          <a16:creationId xmlns:a16="http://schemas.microsoft.com/office/drawing/2014/main" id="{AD32E416-CC87-4AB6-926C-5A3E415A465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3521552" y="1443509"/>
                      <a:chExt cx="830783" cy="2812180"/>
                    </a:xfrm>
                  </p:grpSpPr>
                  <p:sp>
                    <p:nvSpPr>
                      <p:cNvPr id="2513" name="Rounded Rectangle 91">
                        <a:extLst>
                          <a:ext uri="{FF2B5EF4-FFF2-40B4-BE49-F238E27FC236}">
                            <a16:creationId xmlns:a16="http://schemas.microsoft.com/office/drawing/2014/main" id="{F533F01B-81F3-4EC5-ABBB-FFD5FE127ED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1552" y="1443509"/>
                        <a:ext cx="830783" cy="2812180"/>
                      </a:xfrm>
                      <a:prstGeom prst="roundRect">
                        <a:avLst>
                          <a:gd name="adj" fmla="val 27970"/>
                        </a:avLst>
                      </a:prstGeom>
                      <a:solidFill>
                        <a:srgbClr val="78BE2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514" name="Graphic 2513">
                        <a:extLst>
                          <a:ext uri="{FF2B5EF4-FFF2-40B4-BE49-F238E27FC236}">
                            <a16:creationId xmlns:a16="http://schemas.microsoft.com/office/drawing/2014/main" id="{49F5F7A9-ECB8-4E13-A03F-DFFCF12A2E1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78194" y="3043536"/>
                        <a:ext cx="317500" cy="2793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2515" name="Group 2514">
                        <a:extLst>
                          <a:ext uri="{FF2B5EF4-FFF2-40B4-BE49-F238E27FC236}">
                            <a16:creationId xmlns:a16="http://schemas.microsoft.com/office/drawing/2014/main" id="{6747CA8A-C101-4473-8790-B4BE803F126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2220473"/>
                        <a:ext cx="591969" cy="591969"/>
                        <a:chOff x="3634610" y="2220473"/>
                        <a:chExt cx="591969" cy="591969"/>
                      </a:xfrm>
                    </p:grpSpPr>
                    <p:sp>
                      <p:nvSpPr>
                        <p:cNvPr id="2519" name="Rounded Rectangle 97">
                          <a:extLst>
                            <a:ext uri="{FF2B5EF4-FFF2-40B4-BE49-F238E27FC236}">
                              <a16:creationId xmlns:a16="http://schemas.microsoft.com/office/drawing/2014/main" id="{D37F3C73-1535-4C2C-9CBE-00CF7FFD1FA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2220473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2520" name="Graphic 2519">
                          <a:extLst>
                            <a:ext uri="{FF2B5EF4-FFF2-40B4-BE49-F238E27FC236}">
                              <a16:creationId xmlns:a16="http://schemas.microsoft.com/office/drawing/2014/main" id="{E37FE39A-4DB2-4023-A7A2-6820F573B23B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>
                          <a:extLst>
                            <a:ext uri="{96DAC541-7B7A-43D3-8B79-37D633B846F1}">
                              <asvg:svgBlip xmlns:asvg="http://schemas.microsoft.com/office/drawing/2016/SVG/main" r:embed="rId18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2364057"/>
                          <a:ext cx="355600" cy="3048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2516" name="Group 2515">
                        <a:extLst>
                          <a:ext uri="{FF2B5EF4-FFF2-40B4-BE49-F238E27FC236}">
                            <a16:creationId xmlns:a16="http://schemas.microsoft.com/office/drawing/2014/main" id="{CBE9DDF4-41ED-4D5D-8863-19D071B51DA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1556558"/>
                        <a:ext cx="591969" cy="591969"/>
                        <a:chOff x="3634610" y="1556558"/>
                        <a:chExt cx="591969" cy="591969"/>
                      </a:xfrm>
                    </p:grpSpPr>
                    <p:sp>
                      <p:nvSpPr>
                        <p:cNvPr id="2517" name="Rounded Rectangle 95">
                          <a:extLst>
                            <a:ext uri="{FF2B5EF4-FFF2-40B4-BE49-F238E27FC236}">
                              <a16:creationId xmlns:a16="http://schemas.microsoft.com/office/drawing/2014/main" id="{ED075B4B-57C1-47E2-8621-8159917D4FD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1556558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2518" name="Graphic 2517">
                          <a:extLst>
                            <a:ext uri="{FF2B5EF4-FFF2-40B4-BE49-F238E27FC236}">
                              <a16:creationId xmlns:a16="http://schemas.microsoft.com/office/drawing/2014/main" id="{6565DE90-635A-47E9-B321-87CD63EA0E1E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>
                          <a:extLs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97244" y="1719192"/>
                          <a:ext cx="266700" cy="2667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2510" name="Group 2509">
                      <a:extLst>
                        <a:ext uri="{FF2B5EF4-FFF2-40B4-BE49-F238E27FC236}">
                          <a16:creationId xmlns:a16="http://schemas.microsoft.com/office/drawing/2014/main" id="{D9EFCB6F-81B7-45C0-8302-13363A8F958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8" y="1612062"/>
                      <a:ext cx="267126" cy="267126"/>
                      <a:chOff x="3634610" y="3550625"/>
                      <a:chExt cx="591969" cy="591969"/>
                    </a:xfrm>
                  </p:grpSpPr>
                  <p:sp>
                    <p:nvSpPr>
                      <p:cNvPr id="2511" name="Rounded Rectangle 121">
                        <a:extLst>
                          <a:ext uri="{FF2B5EF4-FFF2-40B4-BE49-F238E27FC236}">
                            <a16:creationId xmlns:a16="http://schemas.microsoft.com/office/drawing/2014/main" id="{EEC0A03B-A4BD-4445-8605-271A1242FD8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355062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512" name="Graphic 2511">
                        <a:extLst>
                          <a:ext uri="{FF2B5EF4-FFF2-40B4-BE49-F238E27FC236}">
                            <a16:creationId xmlns:a16="http://schemas.microsoft.com/office/drawing/2014/main" id="{CEBF7715-AD05-48F6-AE5B-38064260608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67737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506" name="Group 2505">
                    <a:extLst>
                      <a:ext uri="{FF2B5EF4-FFF2-40B4-BE49-F238E27FC236}">
                        <a16:creationId xmlns:a16="http://schemas.microsoft.com/office/drawing/2014/main" id="{EFAEA98B-5EE7-4191-BC1C-247BB81DFF55}"/>
                      </a:ext>
                    </a:extLst>
                  </p:cNvPr>
                  <p:cNvGrpSpPr/>
                  <p:nvPr/>
                </p:nvGrpSpPr>
                <p:grpSpPr>
                  <a:xfrm>
                    <a:off x="4971947" y="1312435"/>
                    <a:ext cx="267126" cy="267126"/>
                    <a:chOff x="3634610" y="2884388"/>
                    <a:chExt cx="591969" cy="591969"/>
                  </a:xfrm>
                </p:grpSpPr>
                <p:sp>
                  <p:nvSpPr>
                    <p:cNvPr id="2507" name="Rounded Rectangle 124">
                      <a:extLst>
                        <a:ext uri="{FF2B5EF4-FFF2-40B4-BE49-F238E27FC236}">
                          <a16:creationId xmlns:a16="http://schemas.microsoft.com/office/drawing/2014/main" id="{D832FCC0-0324-4ADA-9D9B-78D825FF9D9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88438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508" name="Graphic 2507">
                      <a:extLst>
                        <a:ext uri="{FF2B5EF4-FFF2-40B4-BE49-F238E27FC236}">
                          <a16:creationId xmlns:a16="http://schemas.microsoft.com/office/drawing/2014/main" id="{36A60DE7-5BC8-421B-A601-FD1CA09EB84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3034322"/>
                      <a:ext cx="342900" cy="3048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1996" name="Group 1995">
              <a:extLst>
                <a:ext uri="{FF2B5EF4-FFF2-40B4-BE49-F238E27FC236}">
                  <a16:creationId xmlns:a16="http://schemas.microsoft.com/office/drawing/2014/main" id="{916BD35B-DBED-4B71-95C5-F8336DD2BB1F}"/>
                </a:ext>
              </a:extLst>
            </p:cNvPr>
            <p:cNvGrpSpPr/>
            <p:nvPr/>
          </p:nvGrpSpPr>
          <p:grpSpPr>
            <a:xfrm>
              <a:off x="6688886" y="5425691"/>
              <a:ext cx="685800" cy="685800"/>
              <a:chOff x="3388326" y="2144489"/>
              <a:chExt cx="685800" cy="685800"/>
            </a:xfrm>
          </p:grpSpPr>
          <p:sp>
            <p:nvSpPr>
              <p:cNvPr id="2459" name="Oval 2458">
                <a:extLst>
                  <a:ext uri="{FF2B5EF4-FFF2-40B4-BE49-F238E27FC236}">
                    <a16:creationId xmlns:a16="http://schemas.microsoft.com/office/drawing/2014/main" id="{4A4B3070-0D90-4FF0-9C25-A3E74B7F54DA}"/>
                  </a:ext>
                </a:extLst>
              </p:cNvPr>
              <p:cNvSpPr/>
              <p:nvPr/>
            </p:nvSpPr>
            <p:spPr>
              <a:xfrm>
                <a:off x="3388326" y="2144489"/>
                <a:ext cx="685800" cy="6858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2460" name="Group 2459">
                <a:extLst>
                  <a:ext uri="{FF2B5EF4-FFF2-40B4-BE49-F238E27FC236}">
                    <a16:creationId xmlns:a16="http://schemas.microsoft.com/office/drawing/2014/main" id="{304C5F96-E980-48CA-8D27-BAE0949E448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98509" y="2258789"/>
                <a:ext cx="465435" cy="457200"/>
                <a:chOff x="8423228" y="2797689"/>
                <a:chExt cx="913396" cy="897240"/>
              </a:xfrm>
            </p:grpSpPr>
            <p:grpSp>
              <p:nvGrpSpPr>
                <p:cNvPr id="2461" name="Group 2460">
                  <a:extLst>
                    <a:ext uri="{FF2B5EF4-FFF2-40B4-BE49-F238E27FC236}">
                      <a16:creationId xmlns:a16="http://schemas.microsoft.com/office/drawing/2014/main" id="{132F3F01-826E-42AA-9D0B-E30E802A39F3}"/>
                    </a:ext>
                  </a:extLst>
                </p:cNvPr>
                <p:cNvGrpSpPr/>
                <p:nvPr/>
              </p:nvGrpSpPr>
              <p:grpSpPr>
                <a:xfrm>
                  <a:off x="8423228" y="2797689"/>
                  <a:ext cx="252730" cy="897240"/>
                  <a:chOff x="9495861" y="4364862"/>
                  <a:chExt cx="375284" cy="1270326"/>
                </a:xfrm>
              </p:grpSpPr>
              <p:sp>
                <p:nvSpPr>
                  <p:cNvPr id="2487" name="Rounded Rectangle 101">
                    <a:extLst>
                      <a:ext uri="{FF2B5EF4-FFF2-40B4-BE49-F238E27FC236}">
                        <a16:creationId xmlns:a16="http://schemas.microsoft.com/office/drawing/2014/main" id="{7C620FA4-4E66-4C74-AF46-BFCADD3B01D5}"/>
                      </a:ext>
                    </a:extLst>
                  </p:cNvPr>
                  <p:cNvSpPr/>
                  <p:nvPr/>
                </p:nvSpPr>
                <p:spPr>
                  <a:xfrm>
                    <a:off x="9495861" y="4364862"/>
                    <a:ext cx="375284" cy="1270326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00AFD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2488" name="Group 2487">
                    <a:extLst>
                      <a:ext uri="{FF2B5EF4-FFF2-40B4-BE49-F238E27FC236}">
                        <a16:creationId xmlns:a16="http://schemas.microsoft.com/office/drawing/2014/main" id="{E3C79363-A449-4665-98FD-59F051BE239F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715835"/>
                    <a:ext cx="267406" cy="267406"/>
                    <a:chOff x="1292976" y="2314975"/>
                    <a:chExt cx="591969" cy="591969"/>
                  </a:xfrm>
                </p:grpSpPr>
                <p:sp>
                  <p:nvSpPr>
                    <p:cNvPr id="2498" name="Rounded Rectangle 112">
                      <a:extLst>
                        <a:ext uri="{FF2B5EF4-FFF2-40B4-BE49-F238E27FC236}">
                          <a16:creationId xmlns:a16="http://schemas.microsoft.com/office/drawing/2014/main" id="{373DE15B-7B83-455A-AA9D-0B8D7871F6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6" y="2314975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499" name="Graphic 2498">
                      <a:extLst>
                        <a:ext uri="{FF2B5EF4-FFF2-40B4-BE49-F238E27FC236}">
                          <a16:creationId xmlns:a16="http://schemas.microsoft.com/office/drawing/2014/main" id="{856C44C6-74A1-4862-8B5F-FF2C0FD9C4E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36560" y="2458559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489" name="Group 2488">
                    <a:extLst>
                      <a:ext uri="{FF2B5EF4-FFF2-40B4-BE49-F238E27FC236}">
                        <a16:creationId xmlns:a16="http://schemas.microsoft.com/office/drawing/2014/main" id="{C99181C3-C46E-4638-A807-A726FB224F56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415929"/>
                    <a:ext cx="267406" cy="267406"/>
                    <a:chOff x="1299518" y="1652608"/>
                    <a:chExt cx="591969" cy="591969"/>
                  </a:xfrm>
                </p:grpSpPr>
                <p:sp>
                  <p:nvSpPr>
                    <p:cNvPr id="2496" name="Rounded Rectangle 110">
                      <a:extLst>
                        <a:ext uri="{FF2B5EF4-FFF2-40B4-BE49-F238E27FC236}">
                          <a16:creationId xmlns:a16="http://schemas.microsoft.com/office/drawing/2014/main" id="{E3D5F83D-3451-4D44-B649-6E925AC140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518" y="165260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497" name="Graphic 2496">
                      <a:extLst>
                        <a:ext uri="{FF2B5EF4-FFF2-40B4-BE49-F238E27FC236}">
                          <a16:creationId xmlns:a16="http://schemas.microsoft.com/office/drawing/2014/main" id="{460ECC5B-F5FC-43AD-89BA-9919693F219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61599" y="1719992"/>
                      <a:ext cx="2286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490" name="Group 2489">
                    <a:extLst>
                      <a:ext uri="{FF2B5EF4-FFF2-40B4-BE49-F238E27FC236}">
                        <a16:creationId xmlns:a16="http://schemas.microsoft.com/office/drawing/2014/main" id="{8B3A3AA1-5536-4891-93D4-996A51AFD633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015740"/>
                    <a:ext cx="267406" cy="267406"/>
                    <a:chOff x="1292975" y="2979664"/>
                    <a:chExt cx="591969" cy="591969"/>
                  </a:xfrm>
                </p:grpSpPr>
                <p:sp>
                  <p:nvSpPr>
                    <p:cNvPr id="2494" name="Rounded Rectangle 108">
                      <a:extLst>
                        <a:ext uri="{FF2B5EF4-FFF2-40B4-BE49-F238E27FC236}">
                          <a16:creationId xmlns:a16="http://schemas.microsoft.com/office/drawing/2014/main" id="{BE97AFC0-25DF-4295-B5A9-3E3BA71692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2979664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495" name="Graphic 2494">
                      <a:extLst>
                        <a:ext uri="{FF2B5EF4-FFF2-40B4-BE49-F238E27FC236}">
                          <a16:creationId xmlns:a16="http://schemas.microsoft.com/office/drawing/2014/main" id="{8F12DE1F-AB00-4E27-9E45-9D09FE30070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2909" y="3116898"/>
                      <a:ext cx="292100" cy="3175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491" name="Group 2490">
                    <a:extLst>
                      <a:ext uri="{FF2B5EF4-FFF2-40B4-BE49-F238E27FC236}">
                        <a16:creationId xmlns:a16="http://schemas.microsoft.com/office/drawing/2014/main" id="{1B45725F-6576-498D-864B-28F42DDC70EF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315646"/>
                    <a:ext cx="267406" cy="267406"/>
                    <a:chOff x="1292975" y="3644353"/>
                    <a:chExt cx="591969" cy="591969"/>
                  </a:xfrm>
                </p:grpSpPr>
                <p:sp>
                  <p:nvSpPr>
                    <p:cNvPr id="2492" name="Rounded Rectangle 106">
                      <a:extLst>
                        <a:ext uri="{FF2B5EF4-FFF2-40B4-BE49-F238E27FC236}">
                          <a16:creationId xmlns:a16="http://schemas.microsoft.com/office/drawing/2014/main" id="{72B1DAFE-C567-4E44-906F-0B16BDD9C8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364435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493" name="Graphic 2492">
                      <a:extLst>
                        <a:ext uri="{FF2B5EF4-FFF2-40B4-BE49-F238E27FC236}">
                          <a16:creationId xmlns:a16="http://schemas.microsoft.com/office/drawing/2014/main" id="{48AE5FD0-5479-4F57-A3C4-F8BF2EAA7A1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06409" y="3756187"/>
                      <a:ext cx="165100" cy="3683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2462" name="Group 2461">
                  <a:extLst>
                    <a:ext uri="{FF2B5EF4-FFF2-40B4-BE49-F238E27FC236}">
                      <a16:creationId xmlns:a16="http://schemas.microsoft.com/office/drawing/2014/main" id="{70964B01-A54E-4453-9010-65B93DE65AB7}"/>
                    </a:ext>
                  </a:extLst>
                </p:cNvPr>
                <p:cNvGrpSpPr/>
                <p:nvPr/>
              </p:nvGrpSpPr>
              <p:grpSpPr>
                <a:xfrm>
                  <a:off x="9083894" y="2797689"/>
                  <a:ext cx="252730" cy="473366"/>
                  <a:chOff x="5880438" y="1443510"/>
                  <a:chExt cx="830783" cy="1483652"/>
                </a:xfrm>
              </p:grpSpPr>
              <p:sp>
                <p:nvSpPr>
                  <p:cNvPr id="2480" name="Rounded Rectangle 84">
                    <a:extLst>
                      <a:ext uri="{FF2B5EF4-FFF2-40B4-BE49-F238E27FC236}">
                        <a16:creationId xmlns:a16="http://schemas.microsoft.com/office/drawing/2014/main" id="{F4524606-1F92-4847-97E9-8DAD5FE8E112}"/>
                      </a:ext>
                    </a:extLst>
                  </p:cNvPr>
                  <p:cNvSpPr/>
                  <p:nvPr/>
                </p:nvSpPr>
                <p:spPr>
                  <a:xfrm>
                    <a:off x="5880438" y="1443510"/>
                    <a:ext cx="830783" cy="1483652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E877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2481" name="Group 2480">
                    <a:extLst>
                      <a:ext uri="{FF2B5EF4-FFF2-40B4-BE49-F238E27FC236}">
                        <a16:creationId xmlns:a16="http://schemas.microsoft.com/office/drawing/2014/main" id="{226FC308-048B-46DF-B01F-23630A101D52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2220473"/>
                    <a:ext cx="591969" cy="591969"/>
                    <a:chOff x="5999846" y="2220473"/>
                    <a:chExt cx="591969" cy="591969"/>
                  </a:xfrm>
                </p:grpSpPr>
                <p:sp>
                  <p:nvSpPr>
                    <p:cNvPr id="2485" name="Rounded Rectangle 89">
                      <a:extLst>
                        <a:ext uri="{FF2B5EF4-FFF2-40B4-BE49-F238E27FC236}">
                          <a16:creationId xmlns:a16="http://schemas.microsoft.com/office/drawing/2014/main" id="{48DF4205-7F01-47E1-8D06-B683D1B08F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486" name="Graphic 2485">
                      <a:extLst>
                        <a:ext uri="{FF2B5EF4-FFF2-40B4-BE49-F238E27FC236}">
                          <a16:creationId xmlns:a16="http://schemas.microsoft.com/office/drawing/2014/main" id="{2A8BA6DA-485E-43BE-8190-E5609E23C08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7230" y="2368652"/>
                      <a:ext cx="457200" cy="2921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482" name="Group 2481">
                    <a:extLst>
                      <a:ext uri="{FF2B5EF4-FFF2-40B4-BE49-F238E27FC236}">
                        <a16:creationId xmlns:a16="http://schemas.microsoft.com/office/drawing/2014/main" id="{EF136628-FD1D-4531-96C0-7709C4285844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1556558"/>
                    <a:ext cx="591969" cy="591969"/>
                    <a:chOff x="5999846" y="1556558"/>
                    <a:chExt cx="591969" cy="591969"/>
                  </a:xfrm>
                </p:grpSpPr>
                <p:sp>
                  <p:nvSpPr>
                    <p:cNvPr id="2483" name="Rounded Rectangle 87">
                      <a:extLst>
                        <a:ext uri="{FF2B5EF4-FFF2-40B4-BE49-F238E27FC236}">
                          <a16:creationId xmlns:a16="http://schemas.microsoft.com/office/drawing/2014/main" id="{C7ECB5AA-F4D6-491A-BCAA-E4F5F50EE6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484" name="Graphic 2483">
                      <a:extLst>
                        <a:ext uri="{FF2B5EF4-FFF2-40B4-BE49-F238E27FC236}">
                          <a16:creationId xmlns:a16="http://schemas.microsoft.com/office/drawing/2014/main" id="{58B53D76-84EB-48BC-A697-13ECC2CFBBB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9780" y="1689071"/>
                      <a:ext cx="292100" cy="3429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2463" name="Group 2462">
                  <a:extLst>
                    <a:ext uri="{FF2B5EF4-FFF2-40B4-BE49-F238E27FC236}">
                      <a16:creationId xmlns:a16="http://schemas.microsoft.com/office/drawing/2014/main" id="{39DEA589-D299-4536-8768-C4F124CC0AFE}"/>
                    </a:ext>
                  </a:extLst>
                </p:cNvPr>
                <p:cNvGrpSpPr/>
                <p:nvPr/>
              </p:nvGrpSpPr>
              <p:grpSpPr>
                <a:xfrm>
                  <a:off x="8753561" y="2797689"/>
                  <a:ext cx="252730" cy="897240"/>
                  <a:chOff x="4920876" y="661277"/>
                  <a:chExt cx="375284" cy="1270326"/>
                </a:xfrm>
              </p:grpSpPr>
              <p:grpSp>
                <p:nvGrpSpPr>
                  <p:cNvPr id="2464" name="Group 2463">
                    <a:extLst>
                      <a:ext uri="{FF2B5EF4-FFF2-40B4-BE49-F238E27FC236}">
                        <a16:creationId xmlns:a16="http://schemas.microsoft.com/office/drawing/2014/main" id="{E9F8F667-6EEC-4784-A2E9-A1685E0B80DF}"/>
                      </a:ext>
                    </a:extLst>
                  </p:cNvPr>
                  <p:cNvGrpSpPr/>
                  <p:nvPr/>
                </p:nvGrpSpPr>
                <p:grpSpPr>
                  <a:xfrm>
                    <a:off x="4920876" y="661277"/>
                    <a:ext cx="375284" cy="1270326"/>
                    <a:chOff x="4920876" y="661277"/>
                    <a:chExt cx="375284" cy="1270326"/>
                  </a:xfrm>
                </p:grpSpPr>
                <p:grpSp>
                  <p:nvGrpSpPr>
                    <p:cNvPr id="2468" name="Group 2467">
                      <a:extLst>
                        <a:ext uri="{FF2B5EF4-FFF2-40B4-BE49-F238E27FC236}">
                          <a16:creationId xmlns:a16="http://schemas.microsoft.com/office/drawing/2014/main" id="{4426524D-5F4F-4D63-AB94-8FC94C3AEB6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3521552" y="1443509"/>
                      <a:chExt cx="830783" cy="2812180"/>
                    </a:xfrm>
                  </p:grpSpPr>
                  <p:sp>
                    <p:nvSpPr>
                      <p:cNvPr id="2472" name="Rounded Rectangle 91">
                        <a:extLst>
                          <a:ext uri="{FF2B5EF4-FFF2-40B4-BE49-F238E27FC236}">
                            <a16:creationId xmlns:a16="http://schemas.microsoft.com/office/drawing/2014/main" id="{1CE1E976-6FDC-4C66-BA67-3450BABBE4D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1552" y="1443509"/>
                        <a:ext cx="830783" cy="2812180"/>
                      </a:xfrm>
                      <a:prstGeom prst="roundRect">
                        <a:avLst>
                          <a:gd name="adj" fmla="val 27970"/>
                        </a:avLst>
                      </a:prstGeom>
                      <a:solidFill>
                        <a:srgbClr val="78BE2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473" name="Graphic 2472">
                        <a:extLst>
                          <a:ext uri="{FF2B5EF4-FFF2-40B4-BE49-F238E27FC236}">
                            <a16:creationId xmlns:a16="http://schemas.microsoft.com/office/drawing/2014/main" id="{CF7A50FE-2FB4-4E2C-BCFB-7F2654156AD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78194" y="3043536"/>
                        <a:ext cx="317500" cy="2793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2474" name="Group 2473">
                        <a:extLst>
                          <a:ext uri="{FF2B5EF4-FFF2-40B4-BE49-F238E27FC236}">
                            <a16:creationId xmlns:a16="http://schemas.microsoft.com/office/drawing/2014/main" id="{B03D5154-D00E-409B-8A1B-6A4DFBA08F4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2220473"/>
                        <a:ext cx="591969" cy="591969"/>
                        <a:chOff x="3634610" y="2220473"/>
                        <a:chExt cx="591969" cy="591969"/>
                      </a:xfrm>
                    </p:grpSpPr>
                    <p:sp>
                      <p:nvSpPr>
                        <p:cNvPr id="2478" name="Rounded Rectangle 97">
                          <a:extLst>
                            <a:ext uri="{FF2B5EF4-FFF2-40B4-BE49-F238E27FC236}">
                              <a16:creationId xmlns:a16="http://schemas.microsoft.com/office/drawing/2014/main" id="{ACB8B519-DF41-4F1C-97A5-177A20479C9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2220473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2479" name="Graphic 2478">
                          <a:extLst>
                            <a:ext uri="{FF2B5EF4-FFF2-40B4-BE49-F238E27FC236}">
                              <a16:creationId xmlns:a16="http://schemas.microsoft.com/office/drawing/2014/main" id="{66156C0E-CAEE-44EF-9F47-2E629B31298A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>
                          <a:extLst>
                            <a:ext uri="{96DAC541-7B7A-43D3-8B79-37D633B846F1}">
                              <asvg:svgBlip xmlns:asvg="http://schemas.microsoft.com/office/drawing/2016/SVG/main" r:embed="rId18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2364057"/>
                          <a:ext cx="355600" cy="3048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2475" name="Group 2474">
                        <a:extLst>
                          <a:ext uri="{FF2B5EF4-FFF2-40B4-BE49-F238E27FC236}">
                            <a16:creationId xmlns:a16="http://schemas.microsoft.com/office/drawing/2014/main" id="{89A3C903-7260-4FB6-8820-EFA6322EDA1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1556558"/>
                        <a:ext cx="591969" cy="591969"/>
                        <a:chOff x="3634610" y="1556558"/>
                        <a:chExt cx="591969" cy="591969"/>
                      </a:xfrm>
                    </p:grpSpPr>
                    <p:sp>
                      <p:nvSpPr>
                        <p:cNvPr id="2476" name="Rounded Rectangle 95">
                          <a:extLst>
                            <a:ext uri="{FF2B5EF4-FFF2-40B4-BE49-F238E27FC236}">
                              <a16:creationId xmlns:a16="http://schemas.microsoft.com/office/drawing/2014/main" id="{A7F4E591-10E7-4ECE-A25C-6D11018CDC3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1556558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2477" name="Graphic 2476">
                          <a:extLst>
                            <a:ext uri="{FF2B5EF4-FFF2-40B4-BE49-F238E27FC236}">
                              <a16:creationId xmlns:a16="http://schemas.microsoft.com/office/drawing/2014/main" id="{2C33DA69-AD09-423E-B2C1-F637DF815CB2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>
                          <a:extLs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97244" y="1719192"/>
                          <a:ext cx="266700" cy="2667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2469" name="Group 2468">
                      <a:extLst>
                        <a:ext uri="{FF2B5EF4-FFF2-40B4-BE49-F238E27FC236}">
                          <a16:creationId xmlns:a16="http://schemas.microsoft.com/office/drawing/2014/main" id="{EC885FD8-40B2-4D09-A75A-BCF955E199C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8" y="1612062"/>
                      <a:ext cx="267126" cy="267126"/>
                      <a:chOff x="3634610" y="3550625"/>
                      <a:chExt cx="591969" cy="591969"/>
                    </a:xfrm>
                  </p:grpSpPr>
                  <p:sp>
                    <p:nvSpPr>
                      <p:cNvPr id="2470" name="Rounded Rectangle 121">
                        <a:extLst>
                          <a:ext uri="{FF2B5EF4-FFF2-40B4-BE49-F238E27FC236}">
                            <a16:creationId xmlns:a16="http://schemas.microsoft.com/office/drawing/2014/main" id="{92220304-F2AA-40F8-B2EB-08BD018F80B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355062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471" name="Graphic 2470">
                        <a:extLst>
                          <a:ext uri="{FF2B5EF4-FFF2-40B4-BE49-F238E27FC236}">
                            <a16:creationId xmlns:a16="http://schemas.microsoft.com/office/drawing/2014/main" id="{384A5175-17F8-4A6B-89B3-DB23F25BCFF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67737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465" name="Group 2464">
                    <a:extLst>
                      <a:ext uri="{FF2B5EF4-FFF2-40B4-BE49-F238E27FC236}">
                        <a16:creationId xmlns:a16="http://schemas.microsoft.com/office/drawing/2014/main" id="{35DB2AC8-07CB-4B40-833C-B905D225AB40}"/>
                      </a:ext>
                    </a:extLst>
                  </p:cNvPr>
                  <p:cNvGrpSpPr/>
                  <p:nvPr/>
                </p:nvGrpSpPr>
                <p:grpSpPr>
                  <a:xfrm>
                    <a:off x="4971947" y="1312435"/>
                    <a:ext cx="267126" cy="267126"/>
                    <a:chOff x="3634610" y="2884388"/>
                    <a:chExt cx="591969" cy="591969"/>
                  </a:xfrm>
                </p:grpSpPr>
                <p:sp>
                  <p:nvSpPr>
                    <p:cNvPr id="2466" name="Rounded Rectangle 124">
                      <a:extLst>
                        <a:ext uri="{FF2B5EF4-FFF2-40B4-BE49-F238E27FC236}">
                          <a16:creationId xmlns:a16="http://schemas.microsoft.com/office/drawing/2014/main" id="{AF3CAC6A-8F0C-447C-9508-AFFEF26A96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88438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467" name="Graphic 2466">
                      <a:extLst>
                        <a:ext uri="{FF2B5EF4-FFF2-40B4-BE49-F238E27FC236}">
                          <a16:creationId xmlns:a16="http://schemas.microsoft.com/office/drawing/2014/main" id="{7355D53D-CC7A-4F02-9E30-3F22C4A47CF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3034322"/>
                      <a:ext cx="342900" cy="3048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1997" name="Group 1996">
              <a:extLst>
                <a:ext uri="{FF2B5EF4-FFF2-40B4-BE49-F238E27FC236}">
                  <a16:creationId xmlns:a16="http://schemas.microsoft.com/office/drawing/2014/main" id="{281067EA-2F37-4B13-A913-E24EEE3B9365}"/>
                </a:ext>
              </a:extLst>
            </p:cNvPr>
            <p:cNvGrpSpPr/>
            <p:nvPr/>
          </p:nvGrpSpPr>
          <p:grpSpPr>
            <a:xfrm>
              <a:off x="7979415" y="2138689"/>
              <a:ext cx="685800" cy="685800"/>
              <a:chOff x="3388326" y="2144489"/>
              <a:chExt cx="685800" cy="685800"/>
            </a:xfrm>
          </p:grpSpPr>
          <p:sp>
            <p:nvSpPr>
              <p:cNvPr id="2418" name="Oval 2417">
                <a:extLst>
                  <a:ext uri="{FF2B5EF4-FFF2-40B4-BE49-F238E27FC236}">
                    <a16:creationId xmlns:a16="http://schemas.microsoft.com/office/drawing/2014/main" id="{A33F43DB-A251-4959-835B-9F83212D6317}"/>
                  </a:ext>
                </a:extLst>
              </p:cNvPr>
              <p:cNvSpPr/>
              <p:nvPr/>
            </p:nvSpPr>
            <p:spPr>
              <a:xfrm>
                <a:off x="3388326" y="2144489"/>
                <a:ext cx="685800" cy="6858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2419" name="Group 2418">
                <a:extLst>
                  <a:ext uri="{FF2B5EF4-FFF2-40B4-BE49-F238E27FC236}">
                    <a16:creationId xmlns:a16="http://schemas.microsoft.com/office/drawing/2014/main" id="{F06F8B0C-EB8E-4995-8473-8BD449F8B83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98509" y="2258789"/>
                <a:ext cx="465435" cy="457200"/>
                <a:chOff x="8423228" y="2797689"/>
                <a:chExt cx="913396" cy="897240"/>
              </a:xfrm>
            </p:grpSpPr>
            <p:grpSp>
              <p:nvGrpSpPr>
                <p:cNvPr id="2420" name="Group 2419">
                  <a:extLst>
                    <a:ext uri="{FF2B5EF4-FFF2-40B4-BE49-F238E27FC236}">
                      <a16:creationId xmlns:a16="http://schemas.microsoft.com/office/drawing/2014/main" id="{9CB8C0F4-3E07-445C-9028-808ABD697F97}"/>
                    </a:ext>
                  </a:extLst>
                </p:cNvPr>
                <p:cNvGrpSpPr/>
                <p:nvPr/>
              </p:nvGrpSpPr>
              <p:grpSpPr>
                <a:xfrm>
                  <a:off x="8423228" y="2797689"/>
                  <a:ext cx="252730" cy="897240"/>
                  <a:chOff x="9495861" y="4364862"/>
                  <a:chExt cx="375284" cy="1270326"/>
                </a:xfrm>
              </p:grpSpPr>
              <p:sp>
                <p:nvSpPr>
                  <p:cNvPr id="2446" name="Rounded Rectangle 101">
                    <a:extLst>
                      <a:ext uri="{FF2B5EF4-FFF2-40B4-BE49-F238E27FC236}">
                        <a16:creationId xmlns:a16="http://schemas.microsoft.com/office/drawing/2014/main" id="{B96984B6-1C33-4480-8644-63D2366D9ECB}"/>
                      </a:ext>
                    </a:extLst>
                  </p:cNvPr>
                  <p:cNvSpPr/>
                  <p:nvPr/>
                </p:nvSpPr>
                <p:spPr>
                  <a:xfrm>
                    <a:off x="9495861" y="4364862"/>
                    <a:ext cx="375284" cy="1270326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00AFD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2447" name="Group 2446">
                    <a:extLst>
                      <a:ext uri="{FF2B5EF4-FFF2-40B4-BE49-F238E27FC236}">
                        <a16:creationId xmlns:a16="http://schemas.microsoft.com/office/drawing/2014/main" id="{86CF3ACA-E7AF-4BC2-8599-B20273CCCCB2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715835"/>
                    <a:ext cx="267406" cy="267406"/>
                    <a:chOff x="1292976" y="2314975"/>
                    <a:chExt cx="591969" cy="591969"/>
                  </a:xfrm>
                </p:grpSpPr>
                <p:sp>
                  <p:nvSpPr>
                    <p:cNvPr id="2457" name="Rounded Rectangle 112">
                      <a:extLst>
                        <a:ext uri="{FF2B5EF4-FFF2-40B4-BE49-F238E27FC236}">
                          <a16:creationId xmlns:a16="http://schemas.microsoft.com/office/drawing/2014/main" id="{71986B2A-6BAE-4945-A92C-6B3A031B89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6" y="2314975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458" name="Graphic 2457">
                      <a:extLst>
                        <a:ext uri="{FF2B5EF4-FFF2-40B4-BE49-F238E27FC236}">
                          <a16:creationId xmlns:a16="http://schemas.microsoft.com/office/drawing/2014/main" id="{DAFC9D0A-092E-420B-BAE8-22AC4C15F1A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36560" y="2458559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448" name="Group 2447">
                    <a:extLst>
                      <a:ext uri="{FF2B5EF4-FFF2-40B4-BE49-F238E27FC236}">
                        <a16:creationId xmlns:a16="http://schemas.microsoft.com/office/drawing/2014/main" id="{BAD7A870-447C-4446-8F24-48C4326C5D42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415929"/>
                    <a:ext cx="267406" cy="267406"/>
                    <a:chOff x="1299518" y="1652608"/>
                    <a:chExt cx="591969" cy="591969"/>
                  </a:xfrm>
                </p:grpSpPr>
                <p:sp>
                  <p:nvSpPr>
                    <p:cNvPr id="2455" name="Rounded Rectangle 110">
                      <a:extLst>
                        <a:ext uri="{FF2B5EF4-FFF2-40B4-BE49-F238E27FC236}">
                          <a16:creationId xmlns:a16="http://schemas.microsoft.com/office/drawing/2014/main" id="{D07A7D22-F476-4E4B-B688-D2EAEA601D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518" y="165260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456" name="Graphic 2455">
                      <a:extLst>
                        <a:ext uri="{FF2B5EF4-FFF2-40B4-BE49-F238E27FC236}">
                          <a16:creationId xmlns:a16="http://schemas.microsoft.com/office/drawing/2014/main" id="{D844D784-1F9C-4BDD-B406-62EEEDB7F86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61599" y="1719992"/>
                      <a:ext cx="2286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449" name="Group 2448">
                    <a:extLst>
                      <a:ext uri="{FF2B5EF4-FFF2-40B4-BE49-F238E27FC236}">
                        <a16:creationId xmlns:a16="http://schemas.microsoft.com/office/drawing/2014/main" id="{E5758875-653C-4A59-96DE-03797FD0BB66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015740"/>
                    <a:ext cx="267406" cy="267406"/>
                    <a:chOff x="1292975" y="2979664"/>
                    <a:chExt cx="591969" cy="591969"/>
                  </a:xfrm>
                </p:grpSpPr>
                <p:sp>
                  <p:nvSpPr>
                    <p:cNvPr id="2453" name="Rounded Rectangle 108">
                      <a:extLst>
                        <a:ext uri="{FF2B5EF4-FFF2-40B4-BE49-F238E27FC236}">
                          <a16:creationId xmlns:a16="http://schemas.microsoft.com/office/drawing/2014/main" id="{0C138F66-7C37-4748-B0DD-9A3F5AA34A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2979664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454" name="Graphic 2453">
                      <a:extLst>
                        <a:ext uri="{FF2B5EF4-FFF2-40B4-BE49-F238E27FC236}">
                          <a16:creationId xmlns:a16="http://schemas.microsoft.com/office/drawing/2014/main" id="{FB03D26B-C435-46EA-8D6A-161FFE19434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2909" y="3116898"/>
                      <a:ext cx="292100" cy="3175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450" name="Group 2449">
                    <a:extLst>
                      <a:ext uri="{FF2B5EF4-FFF2-40B4-BE49-F238E27FC236}">
                        <a16:creationId xmlns:a16="http://schemas.microsoft.com/office/drawing/2014/main" id="{55E452FF-8C08-4314-A536-079BF6C53D9D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315646"/>
                    <a:ext cx="267406" cy="267406"/>
                    <a:chOff x="1292975" y="3644353"/>
                    <a:chExt cx="591969" cy="591969"/>
                  </a:xfrm>
                </p:grpSpPr>
                <p:sp>
                  <p:nvSpPr>
                    <p:cNvPr id="2451" name="Rounded Rectangle 106">
                      <a:extLst>
                        <a:ext uri="{FF2B5EF4-FFF2-40B4-BE49-F238E27FC236}">
                          <a16:creationId xmlns:a16="http://schemas.microsoft.com/office/drawing/2014/main" id="{E8D68C9E-6BED-46C8-B6FB-E5B603BA6B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364435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452" name="Graphic 2451">
                      <a:extLst>
                        <a:ext uri="{FF2B5EF4-FFF2-40B4-BE49-F238E27FC236}">
                          <a16:creationId xmlns:a16="http://schemas.microsoft.com/office/drawing/2014/main" id="{25FC3BC7-A810-4049-8370-21E309925AA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06409" y="3756187"/>
                      <a:ext cx="165100" cy="3683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2421" name="Group 2420">
                  <a:extLst>
                    <a:ext uri="{FF2B5EF4-FFF2-40B4-BE49-F238E27FC236}">
                      <a16:creationId xmlns:a16="http://schemas.microsoft.com/office/drawing/2014/main" id="{DA87E227-5284-4C1F-AA70-5991C7F3AEFF}"/>
                    </a:ext>
                  </a:extLst>
                </p:cNvPr>
                <p:cNvGrpSpPr/>
                <p:nvPr/>
              </p:nvGrpSpPr>
              <p:grpSpPr>
                <a:xfrm>
                  <a:off x="9083894" y="2797689"/>
                  <a:ext cx="252730" cy="473366"/>
                  <a:chOff x="5880438" y="1443510"/>
                  <a:chExt cx="830783" cy="1483652"/>
                </a:xfrm>
              </p:grpSpPr>
              <p:sp>
                <p:nvSpPr>
                  <p:cNvPr id="2439" name="Rounded Rectangle 84">
                    <a:extLst>
                      <a:ext uri="{FF2B5EF4-FFF2-40B4-BE49-F238E27FC236}">
                        <a16:creationId xmlns:a16="http://schemas.microsoft.com/office/drawing/2014/main" id="{2A9D557C-57B3-4F73-B37A-06213530AD5A}"/>
                      </a:ext>
                    </a:extLst>
                  </p:cNvPr>
                  <p:cNvSpPr/>
                  <p:nvPr/>
                </p:nvSpPr>
                <p:spPr>
                  <a:xfrm>
                    <a:off x="5880438" y="1443510"/>
                    <a:ext cx="830783" cy="1483652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E877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2440" name="Group 2439">
                    <a:extLst>
                      <a:ext uri="{FF2B5EF4-FFF2-40B4-BE49-F238E27FC236}">
                        <a16:creationId xmlns:a16="http://schemas.microsoft.com/office/drawing/2014/main" id="{DAA67D18-3775-4FBD-A2E7-1FEE40DDC3C9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2220473"/>
                    <a:ext cx="591969" cy="591969"/>
                    <a:chOff x="5999846" y="2220473"/>
                    <a:chExt cx="591969" cy="591969"/>
                  </a:xfrm>
                </p:grpSpPr>
                <p:sp>
                  <p:nvSpPr>
                    <p:cNvPr id="2444" name="Rounded Rectangle 89">
                      <a:extLst>
                        <a:ext uri="{FF2B5EF4-FFF2-40B4-BE49-F238E27FC236}">
                          <a16:creationId xmlns:a16="http://schemas.microsoft.com/office/drawing/2014/main" id="{B82F0542-F82B-414C-AAD7-322B7193D1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445" name="Graphic 2444">
                      <a:extLst>
                        <a:ext uri="{FF2B5EF4-FFF2-40B4-BE49-F238E27FC236}">
                          <a16:creationId xmlns:a16="http://schemas.microsoft.com/office/drawing/2014/main" id="{528EB4A4-1AB3-40C8-AF6D-3C3D1738B0A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7230" y="2368652"/>
                      <a:ext cx="457200" cy="2921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441" name="Group 2440">
                    <a:extLst>
                      <a:ext uri="{FF2B5EF4-FFF2-40B4-BE49-F238E27FC236}">
                        <a16:creationId xmlns:a16="http://schemas.microsoft.com/office/drawing/2014/main" id="{0E9AC179-EF2F-4F52-AFA2-DA7C21E7CA4B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1556558"/>
                    <a:ext cx="591969" cy="591969"/>
                    <a:chOff x="5999846" y="1556558"/>
                    <a:chExt cx="591969" cy="591969"/>
                  </a:xfrm>
                </p:grpSpPr>
                <p:sp>
                  <p:nvSpPr>
                    <p:cNvPr id="2442" name="Rounded Rectangle 87">
                      <a:extLst>
                        <a:ext uri="{FF2B5EF4-FFF2-40B4-BE49-F238E27FC236}">
                          <a16:creationId xmlns:a16="http://schemas.microsoft.com/office/drawing/2014/main" id="{65143D66-F846-448B-B4DD-5CDEA7A1F6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443" name="Graphic 2442">
                      <a:extLst>
                        <a:ext uri="{FF2B5EF4-FFF2-40B4-BE49-F238E27FC236}">
                          <a16:creationId xmlns:a16="http://schemas.microsoft.com/office/drawing/2014/main" id="{A57EC642-E6A1-4FE6-AC75-94B0147CDC3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9780" y="1689071"/>
                      <a:ext cx="292100" cy="3429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2422" name="Group 2421">
                  <a:extLst>
                    <a:ext uri="{FF2B5EF4-FFF2-40B4-BE49-F238E27FC236}">
                      <a16:creationId xmlns:a16="http://schemas.microsoft.com/office/drawing/2014/main" id="{959EA995-327C-41A5-86D9-B64B0A81921D}"/>
                    </a:ext>
                  </a:extLst>
                </p:cNvPr>
                <p:cNvGrpSpPr/>
                <p:nvPr/>
              </p:nvGrpSpPr>
              <p:grpSpPr>
                <a:xfrm>
                  <a:off x="8753561" y="2797689"/>
                  <a:ext cx="252730" cy="897240"/>
                  <a:chOff x="4920876" y="661277"/>
                  <a:chExt cx="375284" cy="1270326"/>
                </a:xfrm>
              </p:grpSpPr>
              <p:grpSp>
                <p:nvGrpSpPr>
                  <p:cNvPr id="2423" name="Group 2422">
                    <a:extLst>
                      <a:ext uri="{FF2B5EF4-FFF2-40B4-BE49-F238E27FC236}">
                        <a16:creationId xmlns:a16="http://schemas.microsoft.com/office/drawing/2014/main" id="{F0BF406E-654C-47EC-8C28-50680F52D90C}"/>
                      </a:ext>
                    </a:extLst>
                  </p:cNvPr>
                  <p:cNvGrpSpPr/>
                  <p:nvPr/>
                </p:nvGrpSpPr>
                <p:grpSpPr>
                  <a:xfrm>
                    <a:off x="4920876" y="661277"/>
                    <a:ext cx="375284" cy="1270326"/>
                    <a:chOff x="4920876" y="661277"/>
                    <a:chExt cx="375284" cy="1270326"/>
                  </a:xfrm>
                </p:grpSpPr>
                <p:grpSp>
                  <p:nvGrpSpPr>
                    <p:cNvPr id="2427" name="Group 2426">
                      <a:extLst>
                        <a:ext uri="{FF2B5EF4-FFF2-40B4-BE49-F238E27FC236}">
                          <a16:creationId xmlns:a16="http://schemas.microsoft.com/office/drawing/2014/main" id="{0B5C2F86-7B00-4A78-8D35-BC315C5BD6F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3521552" y="1443509"/>
                      <a:chExt cx="830783" cy="2812180"/>
                    </a:xfrm>
                  </p:grpSpPr>
                  <p:sp>
                    <p:nvSpPr>
                      <p:cNvPr id="2431" name="Rounded Rectangle 91">
                        <a:extLst>
                          <a:ext uri="{FF2B5EF4-FFF2-40B4-BE49-F238E27FC236}">
                            <a16:creationId xmlns:a16="http://schemas.microsoft.com/office/drawing/2014/main" id="{CFF4CF32-B219-4DFE-B343-099EC1B36A4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1552" y="1443509"/>
                        <a:ext cx="830783" cy="2812180"/>
                      </a:xfrm>
                      <a:prstGeom prst="roundRect">
                        <a:avLst>
                          <a:gd name="adj" fmla="val 27970"/>
                        </a:avLst>
                      </a:prstGeom>
                      <a:solidFill>
                        <a:srgbClr val="78BE2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432" name="Graphic 2431">
                        <a:extLst>
                          <a:ext uri="{FF2B5EF4-FFF2-40B4-BE49-F238E27FC236}">
                            <a16:creationId xmlns:a16="http://schemas.microsoft.com/office/drawing/2014/main" id="{85F303B9-BE95-475D-B429-F0444911FE2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78194" y="3043536"/>
                        <a:ext cx="317500" cy="2793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2433" name="Group 2432">
                        <a:extLst>
                          <a:ext uri="{FF2B5EF4-FFF2-40B4-BE49-F238E27FC236}">
                            <a16:creationId xmlns:a16="http://schemas.microsoft.com/office/drawing/2014/main" id="{852F4970-219E-4735-924B-3C31ED7BF54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2220473"/>
                        <a:ext cx="591969" cy="591969"/>
                        <a:chOff x="3634610" y="2220473"/>
                        <a:chExt cx="591969" cy="591969"/>
                      </a:xfrm>
                    </p:grpSpPr>
                    <p:sp>
                      <p:nvSpPr>
                        <p:cNvPr id="2437" name="Rounded Rectangle 97">
                          <a:extLst>
                            <a:ext uri="{FF2B5EF4-FFF2-40B4-BE49-F238E27FC236}">
                              <a16:creationId xmlns:a16="http://schemas.microsoft.com/office/drawing/2014/main" id="{2737842D-C9F9-4DD7-9F68-6C29745CBC6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2220473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2438" name="Graphic 2437">
                          <a:extLst>
                            <a:ext uri="{FF2B5EF4-FFF2-40B4-BE49-F238E27FC236}">
                              <a16:creationId xmlns:a16="http://schemas.microsoft.com/office/drawing/2014/main" id="{222F4F21-FDF7-4490-86F8-3FF6E014B347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>
                          <a:extLst>
                            <a:ext uri="{96DAC541-7B7A-43D3-8B79-37D633B846F1}">
                              <asvg:svgBlip xmlns:asvg="http://schemas.microsoft.com/office/drawing/2016/SVG/main" r:embed="rId18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2364057"/>
                          <a:ext cx="355600" cy="3048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2434" name="Group 2433">
                        <a:extLst>
                          <a:ext uri="{FF2B5EF4-FFF2-40B4-BE49-F238E27FC236}">
                            <a16:creationId xmlns:a16="http://schemas.microsoft.com/office/drawing/2014/main" id="{C9FA30B5-F6D0-4B15-A8B3-D115517F61C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1556558"/>
                        <a:ext cx="591969" cy="591969"/>
                        <a:chOff x="3634610" y="1556558"/>
                        <a:chExt cx="591969" cy="591969"/>
                      </a:xfrm>
                    </p:grpSpPr>
                    <p:sp>
                      <p:nvSpPr>
                        <p:cNvPr id="2435" name="Rounded Rectangle 95">
                          <a:extLst>
                            <a:ext uri="{FF2B5EF4-FFF2-40B4-BE49-F238E27FC236}">
                              <a16:creationId xmlns:a16="http://schemas.microsoft.com/office/drawing/2014/main" id="{FA61351C-E6FA-4C18-9646-4DB53195515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1556558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2436" name="Graphic 2435">
                          <a:extLst>
                            <a:ext uri="{FF2B5EF4-FFF2-40B4-BE49-F238E27FC236}">
                              <a16:creationId xmlns:a16="http://schemas.microsoft.com/office/drawing/2014/main" id="{5047BCB8-D036-4989-ADF6-DE3E3B392B3B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>
                          <a:extLs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97244" y="1719192"/>
                          <a:ext cx="266700" cy="2667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2428" name="Group 2427">
                      <a:extLst>
                        <a:ext uri="{FF2B5EF4-FFF2-40B4-BE49-F238E27FC236}">
                          <a16:creationId xmlns:a16="http://schemas.microsoft.com/office/drawing/2014/main" id="{1E3EC773-ED06-441E-9189-5F7B1B16439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8" y="1612062"/>
                      <a:ext cx="267126" cy="267126"/>
                      <a:chOff x="3634610" y="3550625"/>
                      <a:chExt cx="591969" cy="591969"/>
                    </a:xfrm>
                  </p:grpSpPr>
                  <p:sp>
                    <p:nvSpPr>
                      <p:cNvPr id="2429" name="Rounded Rectangle 121">
                        <a:extLst>
                          <a:ext uri="{FF2B5EF4-FFF2-40B4-BE49-F238E27FC236}">
                            <a16:creationId xmlns:a16="http://schemas.microsoft.com/office/drawing/2014/main" id="{A7114404-0729-4824-B536-1876D5AEFCC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355062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430" name="Graphic 2429">
                        <a:extLst>
                          <a:ext uri="{FF2B5EF4-FFF2-40B4-BE49-F238E27FC236}">
                            <a16:creationId xmlns:a16="http://schemas.microsoft.com/office/drawing/2014/main" id="{68879B81-1AE1-47B8-B97D-715EA181E45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67737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424" name="Group 2423">
                    <a:extLst>
                      <a:ext uri="{FF2B5EF4-FFF2-40B4-BE49-F238E27FC236}">
                        <a16:creationId xmlns:a16="http://schemas.microsoft.com/office/drawing/2014/main" id="{9C762D35-0E71-48AD-B99A-EB0E9CC5D178}"/>
                      </a:ext>
                    </a:extLst>
                  </p:cNvPr>
                  <p:cNvGrpSpPr/>
                  <p:nvPr/>
                </p:nvGrpSpPr>
                <p:grpSpPr>
                  <a:xfrm>
                    <a:off x="4971947" y="1312435"/>
                    <a:ext cx="267126" cy="267126"/>
                    <a:chOff x="3634610" y="2884388"/>
                    <a:chExt cx="591969" cy="591969"/>
                  </a:xfrm>
                </p:grpSpPr>
                <p:sp>
                  <p:nvSpPr>
                    <p:cNvPr id="2425" name="Rounded Rectangle 124">
                      <a:extLst>
                        <a:ext uri="{FF2B5EF4-FFF2-40B4-BE49-F238E27FC236}">
                          <a16:creationId xmlns:a16="http://schemas.microsoft.com/office/drawing/2014/main" id="{C3255008-9D96-4734-876B-241AAFD0BF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88438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426" name="Graphic 2425">
                      <a:extLst>
                        <a:ext uri="{FF2B5EF4-FFF2-40B4-BE49-F238E27FC236}">
                          <a16:creationId xmlns:a16="http://schemas.microsoft.com/office/drawing/2014/main" id="{8D9DD7D3-2F51-4722-8FD1-17941A6E996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3034322"/>
                      <a:ext cx="342900" cy="3048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1998" name="Group 1997">
              <a:extLst>
                <a:ext uri="{FF2B5EF4-FFF2-40B4-BE49-F238E27FC236}">
                  <a16:creationId xmlns:a16="http://schemas.microsoft.com/office/drawing/2014/main" id="{BCC6BEE7-F196-43A2-8C83-3ACDA4775111}"/>
                </a:ext>
              </a:extLst>
            </p:cNvPr>
            <p:cNvGrpSpPr/>
            <p:nvPr/>
          </p:nvGrpSpPr>
          <p:grpSpPr>
            <a:xfrm>
              <a:off x="7468377" y="1332548"/>
              <a:ext cx="685800" cy="685800"/>
              <a:chOff x="3388326" y="2144489"/>
              <a:chExt cx="685800" cy="685800"/>
            </a:xfrm>
          </p:grpSpPr>
          <p:sp>
            <p:nvSpPr>
              <p:cNvPr id="2377" name="Oval 2376">
                <a:extLst>
                  <a:ext uri="{FF2B5EF4-FFF2-40B4-BE49-F238E27FC236}">
                    <a16:creationId xmlns:a16="http://schemas.microsoft.com/office/drawing/2014/main" id="{771BD39D-2093-43B6-BF66-17C76758D73A}"/>
                  </a:ext>
                </a:extLst>
              </p:cNvPr>
              <p:cNvSpPr/>
              <p:nvPr/>
            </p:nvSpPr>
            <p:spPr>
              <a:xfrm>
                <a:off x="3388326" y="2144489"/>
                <a:ext cx="685800" cy="6858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2378" name="Group 2377">
                <a:extLst>
                  <a:ext uri="{FF2B5EF4-FFF2-40B4-BE49-F238E27FC236}">
                    <a16:creationId xmlns:a16="http://schemas.microsoft.com/office/drawing/2014/main" id="{1746204D-4985-430F-9480-119A8F40AD6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98509" y="2258789"/>
                <a:ext cx="465435" cy="457200"/>
                <a:chOff x="8423228" y="2797689"/>
                <a:chExt cx="913396" cy="897240"/>
              </a:xfrm>
            </p:grpSpPr>
            <p:grpSp>
              <p:nvGrpSpPr>
                <p:cNvPr id="2379" name="Group 2378">
                  <a:extLst>
                    <a:ext uri="{FF2B5EF4-FFF2-40B4-BE49-F238E27FC236}">
                      <a16:creationId xmlns:a16="http://schemas.microsoft.com/office/drawing/2014/main" id="{1D005BAB-9845-4B1A-B7A8-9EA305307F51}"/>
                    </a:ext>
                  </a:extLst>
                </p:cNvPr>
                <p:cNvGrpSpPr/>
                <p:nvPr/>
              </p:nvGrpSpPr>
              <p:grpSpPr>
                <a:xfrm>
                  <a:off x="8423228" y="2797689"/>
                  <a:ext cx="252730" cy="897240"/>
                  <a:chOff x="9495861" y="4364862"/>
                  <a:chExt cx="375284" cy="1270326"/>
                </a:xfrm>
              </p:grpSpPr>
              <p:sp>
                <p:nvSpPr>
                  <p:cNvPr id="2405" name="Rounded Rectangle 101">
                    <a:extLst>
                      <a:ext uri="{FF2B5EF4-FFF2-40B4-BE49-F238E27FC236}">
                        <a16:creationId xmlns:a16="http://schemas.microsoft.com/office/drawing/2014/main" id="{B7924491-8CFF-48CF-A523-1682415384B7}"/>
                      </a:ext>
                    </a:extLst>
                  </p:cNvPr>
                  <p:cNvSpPr/>
                  <p:nvPr/>
                </p:nvSpPr>
                <p:spPr>
                  <a:xfrm>
                    <a:off x="9495861" y="4364862"/>
                    <a:ext cx="375284" cy="1270326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00AFD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2406" name="Group 2405">
                    <a:extLst>
                      <a:ext uri="{FF2B5EF4-FFF2-40B4-BE49-F238E27FC236}">
                        <a16:creationId xmlns:a16="http://schemas.microsoft.com/office/drawing/2014/main" id="{173EFDF7-5D52-4E43-91B9-0D97880960BB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715835"/>
                    <a:ext cx="267406" cy="267406"/>
                    <a:chOff x="1292976" y="2314975"/>
                    <a:chExt cx="591969" cy="591969"/>
                  </a:xfrm>
                </p:grpSpPr>
                <p:sp>
                  <p:nvSpPr>
                    <p:cNvPr id="2416" name="Rounded Rectangle 112">
                      <a:extLst>
                        <a:ext uri="{FF2B5EF4-FFF2-40B4-BE49-F238E27FC236}">
                          <a16:creationId xmlns:a16="http://schemas.microsoft.com/office/drawing/2014/main" id="{0CD94802-743B-465F-8278-28C64BAE7A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6" y="2314975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417" name="Graphic 2416">
                      <a:extLst>
                        <a:ext uri="{FF2B5EF4-FFF2-40B4-BE49-F238E27FC236}">
                          <a16:creationId xmlns:a16="http://schemas.microsoft.com/office/drawing/2014/main" id="{3623A80F-B539-4456-9C82-0E36E584C4A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36560" y="2458559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407" name="Group 2406">
                    <a:extLst>
                      <a:ext uri="{FF2B5EF4-FFF2-40B4-BE49-F238E27FC236}">
                        <a16:creationId xmlns:a16="http://schemas.microsoft.com/office/drawing/2014/main" id="{CF96440A-5E70-4254-BACB-B6B490572B2E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415929"/>
                    <a:ext cx="267406" cy="267406"/>
                    <a:chOff x="1299518" y="1652608"/>
                    <a:chExt cx="591969" cy="591969"/>
                  </a:xfrm>
                </p:grpSpPr>
                <p:sp>
                  <p:nvSpPr>
                    <p:cNvPr id="2414" name="Rounded Rectangle 110">
                      <a:extLst>
                        <a:ext uri="{FF2B5EF4-FFF2-40B4-BE49-F238E27FC236}">
                          <a16:creationId xmlns:a16="http://schemas.microsoft.com/office/drawing/2014/main" id="{31F141B3-A2A6-4C2F-84DF-99E577748E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518" y="165260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415" name="Graphic 2414">
                      <a:extLst>
                        <a:ext uri="{FF2B5EF4-FFF2-40B4-BE49-F238E27FC236}">
                          <a16:creationId xmlns:a16="http://schemas.microsoft.com/office/drawing/2014/main" id="{8C3F0CEE-B8C2-4F94-8A1E-F51548BD09D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61599" y="1719992"/>
                      <a:ext cx="2286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408" name="Group 2407">
                    <a:extLst>
                      <a:ext uri="{FF2B5EF4-FFF2-40B4-BE49-F238E27FC236}">
                        <a16:creationId xmlns:a16="http://schemas.microsoft.com/office/drawing/2014/main" id="{D3A216CC-64F1-4FC8-9859-A59F0AA7BF5D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015740"/>
                    <a:ext cx="267406" cy="267406"/>
                    <a:chOff x="1292975" y="2979664"/>
                    <a:chExt cx="591969" cy="591969"/>
                  </a:xfrm>
                </p:grpSpPr>
                <p:sp>
                  <p:nvSpPr>
                    <p:cNvPr id="2412" name="Rounded Rectangle 108">
                      <a:extLst>
                        <a:ext uri="{FF2B5EF4-FFF2-40B4-BE49-F238E27FC236}">
                          <a16:creationId xmlns:a16="http://schemas.microsoft.com/office/drawing/2014/main" id="{981534BE-C6C8-4309-B9C4-9DDEBBB95C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2979664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413" name="Graphic 2412">
                      <a:extLst>
                        <a:ext uri="{FF2B5EF4-FFF2-40B4-BE49-F238E27FC236}">
                          <a16:creationId xmlns:a16="http://schemas.microsoft.com/office/drawing/2014/main" id="{9A082A1B-DB88-4845-8CB6-1108E970447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2909" y="3116898"/>
                      <a:ext cx="292100" cy="3175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409" name="Group 2408">
                    <a:extLst>
                      <a:ext uri="{FF2B5EF4-FFF2-40B4-BE49-F238E27FC236}">
                        <a16:creationId xmlns:a16="http://schemas.microsoft.com/office/drawing/2014/main" id="{CF3CFEFD-BFC0-41A8-839E-EBFF7EDFE042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315646"/>
                    <a:ext cx="267406" cy="267406"/>
                    <a:chOff x="1292975" y="3644353"/>
                    <a:chExt cx="591969" cy="591969"/>
                  </a:xfrm>
                </p:grpSpPr>
                <p:sp>
                  <p:nvSpPr>
                    <p:cNvPr id="2410" name="Rounded Rectangle 106">
                      <a:extLst>
                        <a:ext uri="{FF2B5EF4-FFF2-40B4-BE49-F238E27FC236}">
                          <a16:creationId xmlns:a16="http://schemas.microsoft.com/office/drawing/2014/main" id="{48127DE6-11AD-475F-9D2A-4831A2B0FF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364435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411" name="Graphic 2410">
                      <a:extLst>
                        <a:ext uri="{FF2B5EF4-FFF2-40B4-BE49-F238E27FC236}">
                          <a16:creationId xmlns:a16="http://schemas.microsoft.com/office/drawing/2014/main" id="{61E97EFA-FCC0-4656-85CB-5BCC8B7D48D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06409" y="3756187"/>
                      <a:ext cx="165100" cy="3683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2380" name="Group 2379">
                  <a:extLst>
                    <a:ext uri="{FF2B5EF4-FFF2-40B4-BE49-F238E27FC236}">
                      <a16:creationId xmlns:a16="http://schemas.microsoft.com/office/drawing/2014/main" id="{906D99CA-8AF4-434B-AD0D-968AFA963B7A}"/>
                    </a:ext>
                  </a:extLst>
                </p:cNvPr>
                <p:cNvGrpSpPr/>
                <p:nvPr/>
              </p:nvGrpSpPr>
              <p:grpSpPr>
                <a:xfrm>
                  <a:off x="9083894" y="2797689"/>
                  <a:ext cx="252730" cy="473366"/>
                  <a:chOff x="5880438" y="1443510"/>
                  <a:chExt cx="830783" cy="1483652"/>
                </a:xfrm>
              </p:grpSpPr>
              <p:sp>
                <p:nvSpPr>
                  <p:cNvPr id="2398" name="Rounded Rectangle 84">
                    <a:extLst>
                      <a:ext uri="{FF2B5EF4-FFF2-40B4-BE49-F238E27FC236}">
                        <a16:creationId xmlns:a16="http://schemas.microsoft.com/office/drawing/2014/main" id="{6C07D21F-6F04-4BDD-B055-35EA44292E53}"/>
                      </a:ext>
                    </a:extLst>
                  </p:cNvPr>
                  <p:cNvSpPr/>
                  <p:nvPr/>
                </p:nvSpPr>
                <p:spPr>
                  <a:xfrm>
                    <a:off x="5880438" y="1443510"/>
                    <a:ext cx="830783" cy="1483652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E877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2399" name="Group 2398">
                    <a:extLst>
                      <a:ext uri="{FF2B5EF4-FFF2-40B4-BE49-F238E27FC236}">
                        <a16:creationId xmlns:a16="http://schemas.microsoft.com/office/drawing/2014/main" id="{67A65FAC-CC1D-49FA-91B9-FC9653CE64F3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2220473"/>
                    <a:ext cx="591969" cy="591969"/>
                    <a:chOff x="5999846" y="2220473"/>
                    <a:chExt cx="591969" cy="591969"/>
                  </a:xfrm>
                </p:grpSpPr>
                <p:sp>
                  <p:nvSpPr>
                    <p:cNvPr id="2403" name="Rounded Rectangle 89">
                      <a:extLst>
                        <a:ext uri="{FF2B5EF4-FFF2-40B4-BE49-F238E27FC236}">
                          <a16:creationId xmlns:a16="http://schemas.microsoft.com/office/drawing/2014/main" id="{9971D0CF-62DF-4912-85B3-D0F305A4B4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404" name="Graphic 2403">
                      <a:extLst>
                        <a:ext uri="{FF2B5EF4-FFF2-40B4-BE49-F238E27FC236}">
                          <a16:creationId xmlns:a16="http://schemas.microsoft.com/office/drawing/2014/main" id="{9D694047-0C59-4AEB-B5C2-13FC1F7C124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7230" y="2368652"/>
                      <a:ext cx="457200" cy="2921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400" name="Group 2399">
                    <a:extLst>
                      <a:ext uri="{FF2B5EF4-FFF2-40B4-BE49-F238E27FC236}">
                        <a16:creationId xmlns:a16="http://schemas.microsoft.com/office/drawing/2014/main" id="{477AB26B-3527-4697-8949-60DF8F35C8B3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1556558"/>
                    <a:ext cx="591969" cy="591969"/>
                    <a:chOff x="5999846" y="1556558"/>
                    <a:chExt cx="591969" cy="591969"/>
                  </a:xfrm>
                </p:grpSpPr>
                <p:sp>
                  <p:nvSpPr>
                    <p:cNvPr id="2401" name="Rounded Rectangle 87">
                      <a:extLst>
                        <a:ext uri="{FF2B5EF4-FFF2-40B4-BE49-F238E27FC236}">
                          <a16:creationId xmlns:a16="http://schemas.microsoft.com/office/drawing/2014/main" id="{77BBA24E-BC37-46B8-AB8D-C33EC7BE6E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402" name="Graphic 2401">
                      <a:extLst>
                        <a:ext uri="{FF2B5EF4-FFF2-40B4-BE49-F238E27FC236}">
                          <a16:creationId xmlns:a16="http://schemas.microsoft.com/office/drawing/2014/main" id="{7CCC9BF0-51DC-4452-83F2-FA0752D043A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9780" y="1689071"/>
                      <a:ext cx="292100" cy="3429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2381" name="Group 2380">
                  <a:extLst>
                    <a:ext uri="{FF2B5EF4-FFF2-40B4-BE49-F238E27FC236}">
                      <a16:creationId xmlns:a16="http://schemas.microsoft.com/office/drawing/2014/main" id="{09EB904A-7228-4DD4-8E1C-9C558C4365BA}"/>
                    </a:ext>
                  </a:extLst>
                </p:cNvPr>
                <p:cNvGrpSpPr/>
                <p:nvPr/>
              </p:nvGrpSpPr>
              <p:grpSpPr>
                <a:xfrm>
                  <a:off x="8753561" y="2797689"/>
                  <a:ext cx="252730" cy="897240"/>
                  <a:chOff x="4920876" y="661277"/>
                  <a:chExt cx="375284" cy="1270326"/>
                </a:xfrm>
              </p:grpSpPr>
              <p:grpSp>
                <p:nvGrpSpPr>
                  <p:cNvPr id="2382" name="Group 2381">
                    <a:extLst>
                      <a:ext uri="{FF2B5EF4-FFF2-40B4-BE49-F238E27FC236}">
                        <a16:creationId xmlns:a16="http://schemas.microsoft.com/office/drawing/2014/main" id="{9FCA3C9D-DAFE-4600-B308-F780BC856441}"/>
                      </a:ext>
                    </a:extLst>
                  </p:cNvPr>
                  <p:cNvGrpSpPr/>
                  <p:nvPr/>
                </p:nvGrpSpPr>
                <p:grpSpPr>
                  <a:xfrm>
                    <a:off x="4920876" y="661277"/>
                    <a:ext cx="375284" cy="1270326"/>
                    <a:chOff x="4920876" y="661277"/>
                    <a:chExt cx="375284" cy="1270326"/>
                  </a:xfrm>
                </p:grpSpPr>
                <p:grpSp>
                  <p:nvGrpSpPr>
                    <p:cNvPr id="2386" name="Group 2385">
                      <a:extLst>
                        <a:ext uri="{FF2B5EF4-FFF2-40B4-BE49-F238E27FC236}">
                          <a16:creationId xmlns:a16="http://schemas.microsoft.com/office/drawing/2014/main" id="{8C23C477-0200-479E-B7BE-75CB007B0DC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3521552" y="1443509"/>
                      <a:chExt cx="830783" cy="2812180"/>
                    </a:xfrm>
                  </p:grpSpPr>
                  <p:sp>
                    <p:nvSpPr>
                      <p:cNvPr id="2390" name="Rounded Rectangle 91">
                        <a:extLst>
                          <a:ext uri="{FF2B5EF4-FFF2-40B4-BE49-F238E27FC236}">
                            <a16:creationId xmlns:a16="http://schemas.microsoft.com/office/drawing/2014/main" id="{BD92FAF9-8DF0-4AD8-BCBF-CB0042046DA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1552" y="1443509"/>
                        <a:ext cx="830783" cy="2812180"/>
                      </a:xfrm>
                      <a:prstGeom prst="roundRect">
                        <a:avLst>
                          <a:gd name="adj" fmla="val 27970"/>
                        </a:avLst>
                      </a:prstGeom>
                      <a:solidFill>
                        <a:srgbClr val="78BE2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391" name="Graphic 2390">
                        <a:extLst>
                          <a:ext uri="{FF2B5EF4-FFF2-40B4-BE49-F238E27FC236}">
                            <a16:creationId xmlns:a16="http://schemas.microsoft.com/office/drawing/2014/main" id="{90FE5DB5-0DBD-49FE-BD7C-978F6B34D99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78194" y="3043536"/>
                        <a:ext cx="317500" cy="2793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2392" name="Group 2391">
                        <a:extLst>
                          <a:ext uri="{FF2B5EF4-FFF2-40B4-BE49-F238E27FC236}">
                            <a16:creationId xmlns:a16="http://schemas.microsoft.com/office/drawing/2014/main" id="{9A9EEBCD-2B21-476A-80F7-C374E6ED7D6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2220473"/>
                        <a:ext cx="591969" cy="591969"/>
                        <a:chOff x="3634610" y="2220473"/>
                        <a:chExt cx="591969" cy="591969"/>
                      </a:xfrm>
                    </p:grpSpPr>
                    <p:sp>
                      <p:nvSpPr>
                        <p:cNvPr id="2396" name="Rounded Rectangle 97">
                          <a:extLst>
                            <a:ext uri="{FF2B5EF4-FFF2-40B4-BE49-F238E27FC236}">
                              <a16:creationId xmlns:a16="http://schemas.microsoft.com/office/drawing/2014/main" id="{7F75AD2D-5D8B-4FB6-8A39-A52EBBF0F04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2220473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2397" name="Graphic 2396">
                          <a:extLst>
                            <a:ext uri="{FF2B5EF4-FFF2-40B4-BE49-F238E27FC236}">
                              <a16:creationId xmlns:a16="http://schemas.microsoft.com/office/drawing/2014/main" id="{C3A1E952-DDA3-4EB3-8C23-23C69CEA9B37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>
                          <a:extLst>
                            <a:ext uri="{96DAC541-7B7A-43D3-8B79-37D633B846F1}">
                              <asvg:svgBlip xmlns:asvg="http://schemas.microsoft.com/office/drawing/2016/SVG/main" r:embed="rId18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2364057"/>
                          <a:ext cx="355600" cy="3048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2393" name="Group 2392">
                        <a:extLst>
                          <a:ext uri="{FF2B5EF4-FFF2-40B4-BE49-F238E27FC236}">
                            <a16:creationId xmlns:a16="http://schemas.microsoft.com/office/drawing/2014/main" id="{1D151234-4427-48A4-A843-B5A6ACFE1D6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1556558"/>
                        <a:ext cx="591969" cy="591969"/>
                        <a:chOff x="3634610" y="1556558"/>
                        <a:chExt cx="591969" cy="591969"/>
                      </a:xfrm>
                    </p:grpSpPr>
                    <p:sp>
                      <p:nvSpPr>
                        <p:cNvPr id="2394" name="Rounded Rectangle 95">
                          <a:extLst>
                            <a:ext uri="{FF2B5EF4-FFF2-40B4-BE49-F238E27FC236}">
                              <a16:creationId xmlns:a16="http://schemas.microsoft.com/office/drawing/2014/main" id="{1FE60379-4C40-4AD9-A4F2-2AA4FABA367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1556558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2395" name="Graphic 2394">
                          <a:extLst>
                            <a:ext uri="{FF2B5EF4-FFF2-40B4-BE49-F238E27FC236}">
                              <a16:creationId xmlns:a16="http://schemas.microsoft.com/office/drawing/2014/main" id="{C41270BC-AD43-48D6-A42F-3084066C1806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>
                          <a:extLs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97244" y="1719192"/>
                          <a:ext cx="266700" cy="2667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2387" name="Group 2386">
                      <a:extLst>
                        <a:ext uri="{FF2B5EF4-FFF2-40B4-BE49-F238E27FC236}">
                          <a16:creationId xmlns:a16="http://schemas.microsoft.com/office/drawing/2014/main" id="{E4BD5ECE-28F3-4477-AF4A-C66CF5EB75A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8" y="1612062"/>
                      <a:ext cx="267126" cy="267126"/>
                      <a:chOff x="3634610" y="3550625"/>
                      <a:chExt cx="591969" cy="591969"/>
                    </a:xfrm>
                  </p:grpSpPr>
                  <p:sp>
                    <p:nvSpPr>
                      <p:cNvPr id="2388" name="Rounded Rectangle 121">
                        <a:extLst>
                          <a:ext uri="{FF2B5EF4-FFF2-40B4-BE49-F238E27FC236}">
                            <a16:creationId xmlns:a16="http://schemas.microsoft.com/office/drawing/2014/main" id="{BBF5E246-7802-4D83-9F5C-83F96E37502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355062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389" name="Graphic 2388">
                        <a:extLst>
                          <a:ext uri="{FF2B5EF4-FFF2-40B4-BE49-F238E27FC236}">
                            <a16:creationId xmlns:a16="http://schemas.microsoft.com/office/drawing/2014/main" id="{37DDC9C2-8043-4C78-B628-579F55F4827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67737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383" name="Group 2382">
                    <a:extLst>
                      <a:ext uri="{FF2B5EF4-FFF2-40B4-BE49-F238E27FC236}">
                        <a16:creationId xmlns:a16="http://schemas.microsoft.com/office/drawing/2014/main" id="{F779D66B-6B58-4ED7-8331-B7C725586206}"/>
                      </a:ext>
                    </a:extLst>
                  </p:cNvPr>
                  <p:cNvGrpSpPr/>
                  <p:nvPr/>
                </p:nvGrpSpPr>
                <p:grpSpPr>
                  <a:xfrm>
                    <a:off x="4971947" y="1312435"/>
                    <a:ext cx="267126" cy="267126"/>
                    <a:chOff x="3634610" y="2884388"/>
                    <a:chExt cx="591969" cy="591969"/>
                  </a:xfrm>
                </p:grpSpPr>
                <p:sp>
                  <p:nvSpPr>
                    <p:cNvPr id="2384" name="Rounded Rectangle 124">
                      <a:extLst>
                        <a:ext uri="{FF2B5EF4-FFF2-40B4-BE49-F238E27FC236}">
                          <a16:creationId xmlns:a16="http://schemas.microsoft.com/office/drawing/2014/main" id="{83EBE0F1-F352-4247-BB87-6EDC8EA723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88438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385" name="Graphic 2384">
                      <a:extLst>
                        <a:ext uri="{FF2B5EF4-FFF2-40B4-BE49-F238E27FC236}">
                          <a16:creationId xmlns:a16="http://schemas.microsoft.com/office/drawing/2014/main" id="{A2293C10-28E6-4FC5-95AE-AEDFAD4B95F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3034322"/>
                      <a:ext cx="342900" cy="3048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1999" name="Group 1998">
              <a:extLst>
                <a:ext uri="{FF2B5EF4-FFF2-40B4-BE49-F238E27FC236}">
                  <a16:creationId xmlns:a16="http://schemas.microsoft.com/office/drawing/2014/main" id="{32674DB9-1246-4BD0-AD13-5A0AF2EAF23A}"/>
                </a:ext>
              </a:extLst>
            </p:cNvPr>
            <p:cNvGrpSpPr/>
            <p:nvPr/>
          </p:nvGrpSpPr>
          <p:grpSpPr>
            <a:xfrm>
              <a:off x="7459554" y="4796410"/>
              <a:ext cx="685800" cy="685800"/>
              <a:chOff x="3388326" y="2144489"/>
              <a:chExt cx="685800" cy="685800"/>
            </a:xfrm>
          </p:grpSpPr>
          <p:sp>
            <p:nvSpPr>
              <p:cNvPr id="2336" name="Oval 2335">
                <a:extLst>
                  <a:ext uri="{FF2B5EF4-FFF2-40B4-BE49-F238E27FC236}">
                    <a16:creationId xmlns:a16="http://schemas.microsoft.com/office/drawing/2014/main" id="{D42F08AE-DC05-4B72-9EA4-8751291939E6}"/>
                  </a:ext>
                </a:extLst>
              </p:cNvPr>
              <p:cNvSpPr/>
              <p:nvPr/>
            </p:nvSpPr>
            <p:spPr>
              <a:xfrm>
                <a:off x="3388326" y="2144489"/>
                <a:ext cx="685800" cy="6858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2337" name="Group 2336">
                <a:extLst>
                  <a:ext uri="{FF2B5EF4-FFF2-40B4-BE49-F238E27FC236}">
                    <a16:creationId xmlns:a16="http://schemas.microsoft.com/office/drawing/2014/main" id="{2BBFDA76-C1CE-4E03-BA09-9A2933FE170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98509" y="2258789"/>
                <a:ext cx="465435" cy="457200"/>
                <a:chOff x="8423228" y="2797689"/>
                <a:chExt cx="913396" cy="897240"/>
              </a:xfrm>
            </p:grpSpPr>
            <p:grpSp>
              <p:nvGrpSpPr>
                <p:cNvPr id="2338" name="Group 2337">
                  <a:extLst>
                    <a:ext uri="{FF2B5EF4-FFF2-40B4-BE49-F238E27FC236}">
                      <a16:creationId xmlns:a16="http://schemas.microsoft.com/office/drawing/2014/main" id="{2028A0BE-C7FF-438E-90AB-821E2DD12D3C}"/>
                    </a:ext>
                  </a:extLst>
                </p:cNvPr>
                <p:cNvGrpSpPr/>
                <p:nvPr/>
              </p:nvGrpSpPr>
              <p:grpSpPr>
                <a:xfrm>
                  <a:off x="8423228" y="2797689"/>
                  <a:ext cx="252730" cy="897240"/>
                  <a:chOff x="9495861" y="4364862"/>
                  <a:chExt cx="375284" cy="1270326"/>
                </a:xfrm>
              </p:grpSpPr>
              <p:sp>
                <p:nvSpPr>
                  <p:cNvPr id="2364" name="Rounded Rectangle 101">
                    <a:extLst>
                      <a:ext uri="{FF2B5EF4-FFF2-40B4-BE49-F238E27FC236}">
                        <a16:creationId xmlns:a16="http://schemas.microsoft.com/office/drawing/2014/main" id="{6A3E25B1-A3B2-413A-8EAF-730B96717D71}"/>
                      </a:ext>
                    </a:extLst>
                  </p:cNvPr>
                  <p:cNvSpPr/>
                  <p:nvPr/>
                </p:nvSpPr>
                <p:spPr>
                  <a:xfrm>
                    <a:off x="9495861" y="4364862"/>
                    <a:ext cx="375284" cy="1270326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00AFD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2365" name="Group 2364">
                    <a:extLst>
                      <a:ext uri="{FF2B5EF4-FFF2-40B4-BE49-F238E27FC236}">
                        <a16:creationId xmlns:a16="http://schemas.microsoft.com/office/drawing/2014/main" id="{C3594A4E-F587-4CE4-B53E-5809597B0EFC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715835"/>
                    <a:ext cx="267406" cy="267406"/>
                    <a:chOff x="1292976" y="2314975"/>
                    <a:chExt cx="591969" cy="591969"/>
                  </a:xfrm>
                </p:grpSpPr>
                <p:sp>
                  <p:nvSpPr>
                    <p:cNvPr id="2375" name="Rounded Rectangle 112">
                      <a:extLst>
                        <a:ext uri="{FF2B5EF4-FFF2-40B4-BE49-F238E27FC236}">
                          <a16:creationId xmlns:a16="http://schemas.microsoft.com/office/drawing/2014/main" id="{48B59693-BDF9-4733-84DE-CC57ED1408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6" y="2314975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376" name="Graphic 2375">
                      <a:extLst>
                        <a:ext uri="{FF2B5EF4-FFF2-40B4-BE49-F238E27FC236}">
                          <a16:creationId xmlns:a16="http://schemas.microsoft.com/office/drawing/2014/main" id="{E74E0DD6-341C-4124-ADCA-B901E183319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36560" y="2458559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366" name="Group 2365">
                    <a:extLst>
                      <a:ext uri="{FF2B5EF4-FFF2-40B4-BE49-F238E27FC236}">
                        <a16:creationId xmlns:a16="http://schemas.microsoft.com/office/drawing/2014/main" id="{6432BED4-8D87-4971-8B4B-F479CFF5E596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415929"/>
                    <a:ext cx="267406" cy="267406"/>
                    <a:chOff x="1299518" y="1652608"/>
                    <a:chExt cx="591969" cy="591969"/>
                  </a:xfrm>
                </p:grpSpPr>
                <p:sp>
                  <p:nvSpPr>
                    <p:cNvPr id="2373" name="Rounded Rectangle 110">
                      <a:extLst>
                        <a:ext uri="{FF2B5EF4-FFF2-40B4-BE49-F238E27FC236}">
                          <a16:creationId xmlns:a16="http://schemas.microsoft.com/office/drawing/2014/main" id="{27C6A5F2-388D-4A9F-A2A4-B2139E50B1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518" y="165260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374" name="Graphic 2373">
                      <a:extLst>
                        <a:ext uri="{FF2B5EF4-FFF2-40B4-BE49-F238E27FC236}">
                          <a16:creationId xmlns:a16="http://schemas.microsoft.com/office/drawing/2014/main" id="{D1D1BC9D-88B5-416C-856D-C73996419FF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61599" y="1719992"/>
                      <a:ext cx="2286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367" name="Group 2366">
                    <a:extLst>
                      <a:ext uri="{FF2B5EF4-FFF2-40B4-BE49-F238E27FC236}">
                        <a16:creationId xmlns:a16="http://schemas.microsoft.com/office/drawing/2014/main" id="{A1B64440-C4CD-4B35-A0F0-44BD503FE487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015740"/>
                    <a:ext cx="267406" cy="267406"/>
                    <a:chOff x="1292975" y="2979664"/>
                    <a:chExt cx="591969" cy="591969"/>
                  </a:xfrm>
                </p:grpSpPr>
                <p:sp>
                  <p:nvSpPr>
                    <p:cNvPr id="2371" name="Rounded Rectangle 108">
                      <a:extLst>
                        <a:ext uri="{FF2B5EF4-FFF2-40B4-BE49-F238E27FC236}">
                          <a16:creationId xmlns:a16="http://schemas.microsoft.com/office/drawing/2014/main" id="{9CCDE22C-C948-4574-BE7A-BF6DFB0BA3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2979664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372" name="Graphic 2371">
                      <a:extLst>
                        <a:ext uri="{FF2B5EF4-FFF2-40B4-BE49-F238E27FC236}">
                          <a16:creationId xmlns:a16="http://schemas.microsoft.com/office/drawing/2014/main" id="{E78C4687-44A8-4088-B2D4-448BD1AB212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2909" y="3116898"/>
                      <a:ext cx="292100" cy="3175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368" name="Group 2367">
                    <a:extLst>
                      <a:ext uri="{FF2B5EF4-FFF2-40B4-BE49-F238E27FC236}">
                        <a16:creationId xmlns:a16="http://schemas.microsoft.com/office/drawing/2014/main" id="{BC6FCD07-C9FC-4118-81CB-31318F953773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315646"/>
                    <a:ext cx="267406" cy="267406"/>
                    <a:chOff x="1292975" y="3644353"/>
                    <a:chExt cx="591969" cy="591969"/>
                  </a:xfrm>
                </p:grpSpPr>
                <p:sp>
                  <p:nvSpPr>
                    <p:cNvPr id="2369" name="Rounded Rectangle 106">
                      <a:extLst>
                        <a:ext uri="{FF2B5EF4-FFF2-40B4-BE49-F238E27FC236}">
                          <a16:creationId xmlns:a16="http://schemas.microsoft.com/office/drawing/2014/main" id="{80442B55-84D0-40A5-962B-E1A8C3BC4E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364435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370" name="Graphic 2369">
                      <a:extLst>
                        <a:ext uri="{FF2B5EF4-FFF2-40B4-BE49-F238E27FC236}">
                          <a16:creationId xmlns:a16="http://schemas.microsoft.com/office/drawing/2014/main" id="{21F17B44-F595-4E5A-AB30-62E9A0ADFF1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06409" y="3756187"/>
                      <a:ext cx="165100" cy="3683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2339" name="Group 2338">
                  <a:extLst>
                    <a:ext uri="{FF2B5EF4-FFF2-40B4-BE49-F238E27FC236}">
                      <a16:creationId xmlns:a16="http://schemas.microsoft.com/office/drawing/2014/main" id="{9FDEFF28-CBC9-4C85-8703-77DCCDDCCBBD}"/>
                    </a:ext>
                  </a:extLst>
                </p:cNvPr>
                <p:cNvGrpSpPr/>
                <p:nvPr/>
              </p:nvGrpSpPr>
              <p:grpSpPr>
                <a:xfrm>
                  <a:off x="9083894" y="2797689"/>
                  <a:ext cx="252730" cy="473366"/>
                  <a:chOff x="5880438" y="1443510"/>
                  <a:chExt cx="830783" cy="1483652"/>
                </a:xfrm>
              </p:grpSpPr>
              <p:sp>
                <p:nvSpPr>
                  <p:cNvPr id="2357" name="Rounded Rectangle 84">
                    <a:extLst>
                      <a:ext uri="{FF2B5EF4-FFF2-40B4-BE49-F238E27FC236}">
                        <a16:creationId xmlns:a16="http://schemas.microsoft.com/office/drawing/2014/main" id="{44FCAE94-C0D8-4466-9441-53A26F06603B}"/>
                      </a:ext>
                    </a:extLst>
                  </p:cNvPr>
                  <p:cNvSpPr/>
                  <p:nvPr/>
                </p:nvSpPr>
                <p:spPr>
                  <a:xfrm>
                    <a:off x="5880438" y="1443510"/>
                    <a:ext cx="830783" cy="1483652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E877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2358" name="Group 2357">
                    <a:extLst>
                      <a:ext uri="{FF2B5EF4-FFF2-40B4-BE49-F238E27FC236}">
                        <a16:creationId xmlns:a16="http://schemas.microsoft.com/office/drawing/2014/main" id="{F07B8610-8907-4264-893F-8E9091B734F4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2220473"/>
                    <a:ext cx="591969" cy="591969"/>
                    <a:chOff x="5999846" y="2220473"/>
                    <a:chExt cx="591969" cy="591969"/>
                  </a:xfrm>
                </p:grpSpPr>
                <p:sp>
                  <p:nvSpPr>
                    <p:cNvPr id="2362" name="Rounded Rectangle 89">
                      <a:extLst>
                        <a:ext uri="{FF2B5EF4-FFF2-40B4-BE49-F238E27FC236}">
                          <a16:creationId xmlns:a16="http://schemas.microsoft.com/office/drawing/2014/main" id="{22620848-8246-4CF1-8E36-3EC2B4FF76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363" name="Graphic 2362">
                      <a:extLst>
                        <a:ext uri="{FF2B5EF4-FFF2-40B4-BE49-F238E27FC236}">
                          <a16:creationId xmlns:a16="http://schemas.microsoft.com/office/drawing/2014/main" id="{A207F23D-2F2E-45F5-BAF5-83CB8977A23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7230" y="2368652"/>
                      <a:ext cx="457200" cy="2921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359" name="Group 2358">
                    <a:extLst>
                      <a:ext uri="{FF2B5EF4-FFF2-40B4-BE49-F238E27FC236}">
                        <a16:creationId xmlns:a16="http://schemas.microsoft.com/office/drawing/2014/main" id="{345004D1-64EB-4AC3-9D17-3CBE23993844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1556558"/>
                    <a:ext cx="591969" cy="591969"/>
                    <a:chOff x="5999846" y="1556558"/>
                    <a:chExt cx="591969" cy="591969"/>
                  </a:xfrm>
                </p:grpSpPr>
                <p:sp>
                  <p:nvSpPr>
                    <p:cNvPr id="2360" name="Rounded Rectangle 87">
                      <a:extLst>
                        <a:ext uri="{FF2B5EF4-FFF2-40B4-BE49-F238E27FC236}">
                          <a16:creationId xmlns:a16="http://schemas.microsoft.com/office/drawing/2014/main" id="{ED7CA123-5ABC-472F-A139-BE39388D36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361" name="Graphic 2360">
                      <a:extLst>
                        <a:ext uri="{FF2B5EF4-FFF2-40B4-BE49-F238E27FC236}">
                          <a16:creationId xmlns:a16="http://schemas.microsoft.com/office/drawing/2014/main" id="{503BC59F-C73A-452F-B0DF-683FCCD669A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9780" y="1689071"/>
                      <a:ext cx="292100" cy="3429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2340" name="Group 2339">
                  <a:extLst>
                    <a:ext uri="{FF2B5EF4-FFF2-40B4-BE49-F238E27FC236}">
                      <a16:creationId xmlns:a16="http://schemas.microsoft.com/office/drawing/2014/main" id="{C359B9C2-E429-4478-AB19-14B677A2C655}"/>
                    </a:ext>
                  </a:extLst>
                </p:cNvPr>
                <p:cNvGrpSpPr/>
                <p:nvPr/>
              </p:nvGrpSpPr>
              <p:grpSpPr>
                <a:xfrm>
                  <a:off x="8753561" y="2797689"/>
                  <a:ext cx="252730" cy="897240"/>
                  <a:chOff x="4920876" y="661277"/>
                  <a:chExt cx="375284" cy="1270326"/>
                </a:xfrm>
              </p:grpSpPr>
              <p:grpSp>
                <p:nvGrpSpPr>
                  <p:cNvPr id="2341" name="Group 2340">
                    <a:extLst>
                      <a:ext uri="{FF2B5EF4-FFF2-40B4-BE49-F238E27FC236}">
                        <a16:creationId xmlns:a16="http://schemas.microsoft.com/office/drawing/2014/main" id="{E1B6ECF0-AD83-485B-8CDE-EE6D2507B7AC}"/>
                      </a:ext>
                    </a:extLst>
                  </p:cNvPr>
                  <p:cNvGrpSpPr/>
                  <p:nvPr/>
                </p:nvGrpSpPr>
                <p:grpSpPr>
                  <a:xfrm>
                    <a:off x="4920876" y="661277"/>
                    <a:ext cx="375284" cy="1270326"/>
                    <a:chOff x="4920876" y="661277"/>
                    <a:chExt cx="375284" cy="1270326"/>
                  </a:xfrm>
                </p:grpSpPr>
                <p:grpSp>
                  <p:nvGrpSpPr>
                    <p:cNvPr id="2345" name="Group 2344">
                      <a:extLst>
                        <a:ext uri="{FF2B5EF4-FFF2-40B4-BE49-F238E27FC236}">
                          <a16:creationId xmlns:a16="http://schemas.microsoft.com/office/drawing/2014/main" id="{3A826749-EE2A-4363-98E2-FE946827948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3521552" y="1443509"/>
                      <a:chExt cx="830783" cy="2812180"/>
                    </a:xfrm>
                  </p:grpSpPr>
                  <p:sp>
                    <p:nvSpPr>
                      <p:cNvPr id="2349" name="Rounded Rectangle 91">
                        <a:extLst>
                          <a:ext uri="{FF2B5EF4-FFF2-40B4-BE49-F238E27FC236}">
                            <a16:creationId xmlns:a16="http://schemas.microsoft.com/office/drawing/2014/main" id="{AE3E85B3-2FB4-4121-9554-C3A978ABF8B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1552" y="1443509"/>
                        <a:ext cx="830783" cy="2812180"/>
                      </a:xfrm>
                      <a:prstGeom prst="roundRect">
                        <a:avLst>
                          <a:gd name="adj" fmla="val 27970"/>
                        </a:avLst>
                      </a:prstGeom>
                      <a:solidFill>
                        <a:srgbClr val="78BE2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350" name="Graphic 2349">
                        <a:extLst>
                          <a:ext uri="{FF2B5EF4-FFF2-40B4-BE49-F238E27FC236}">
                            <a16:creationId xmlns:a16="http://schemas.microsoft.com/office/drawing/2014/main" id="{1528CC78-EB06-42B1-8480-66A0744EAED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78194" y="3043536"/>
                        <a:ext cx="317500" cy="2793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2351" name="Group 2350">
                        <a:extLst>
                          <a:ext uri="{FF2B5EF4-FFF2-40B4-BE49-F238E27FC236}">
                            <a16:creationId xmlns:a16="http://schemas.microsoft.com/office/drawing/2014/main" id="{922B1417-BE1C-4A04-A3BF-4F3EE33958C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2220473"/>
                        <a:ext cx="591969" cy="591969"/>
                        <a:chOff x="3634610" y="2220473"/>
                        <a:chExt cx="591969" cy="591969"/>
                      </a:xfrm>
                    </p:grpSpPr>
                    <p:sp>
                      <p:nvSpPr>
                        <p:cNvPr id="2355" name="Rounded Rectangle 97">
                          <a:extLst>
                            <a:ext uri="{FF2B5EF4-FFF2-40B4-BE49-F238E27FC236}">
                              <a16:creationId xmlns:a16="http://schemas.microsoft.com/office/drawing/2014/main" id="{4F25261B-F4EB-4588-8D2C-595B4A2D913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2220473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2356" name="Graphic 2355">
                          <a:extLst>
                            <a:ext uri="{FF2B5EF4-FFF2-40B4-BE49-F238E27FC236}">
                              <a16:creationId xmlns:a16="http://schemas.microsoft.com/office/drawing/2014/main" id="{7D3431A1-76F3-4AED-A361-C64C692A1D8D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>
                          <a:extLst>
                            <a:ext uri="{96DAC541-7B7A-43D3-8B79-37D633B846F1}">
                              <asvg:svgBlip xmlns:asvg="http://schemas.microsoft.com/office/drawing/2016/SVG/main" r:embed="rId18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2364057"/>
                          <a:ext cx="355600" cy="3048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2352" name="Group 2351">
                        <a:extLst>
                          <a:ext uri="{FF2B5EF4-FFF2-40B4-BE49-F238E27FC236}">
                            <a16:creationId xmlns:a16="http://schemas.microsoft.com/office/drawing/2014/main" id="{763DE91A-0E35-4EEB-A185-A73794AAAD2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1556558"/>
                        <a:ext cx="591969" cy="591969"/>
                        <a:chOff x="3634610" y="1556558"/>
                        <a:chExt cx="591969" cy="591969"/>
                      </a:xfrm>
                    </p:grpSpPr>
                    <p:sp>
                      <p:nvSpPr>
                        <p:cNvPr id="2353" name="Rounded Rectangle 95">
                          <a:extLst>
                            <a:ext uri="{FF2B5EF4-FFF2-40B4-BE49-F238E27FC236}">
                              <a16:creationId xmlns:a16="http://schemas.microsoft.com/office/drawing/2014/main" id="{A6D48C3F-8B08-4837-8A21-BDB0EFF281B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1556558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2354" name="Graphic 2353">
                          <a:extLst>
                            <a:ext uri="{FF2B5EF4-FFF2-40B4-BE49-F238E27FC236}">
                              <a16:creationId xmlns:a16="http://schemas.microsoft.com/office/drawing/2014/main" id="{A1FCB198-5C95-424F-A59D-1EFB72790C77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>
                          <a:extLs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97244" y="1719192"/>
                          <a:ext cx="266700" cy="2667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2346" name="Group 2345">
                      <a:extLst>
                        <a:ext uri="{FF2B5EF4-FFF2-40B4-BE49-F238E27FC236}">
                          <a16:creationId xmlns:a16="http://schemas.microsoft.com/office/drawing/2014/main" id="{6A8A928C-041D-4179-8B23-978AD83B230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8" y="1612062"/>
                      <a:ext cx="267126" cy="267126"/>
                      <a:chOff x="3634610" y="3550625"/>
                      <a:chExt cx="591969" cy="591969"/>
                    </a:xfrm>
                  </p:grpSpPr>
                  <p:sp>
                    <p:nvSpPr>
                      <p:cNvPr id="2347" name="Rounded Rectangle 121">
                        <a:extLst>
                          <a:ext uri="{FF2B5EF4-FFF2-40B4-BE49-F238E27FC236}">
                            <a16:creationId xmlns:a16="http://schemas.microsoft.com/office/drawing/2014/main" id="{1E389453-961C-4A03-A726-47FA00A8EC4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355062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348" name="Graphic 2347">
                        <a:extLst>
                          <a:ext uri="{FF2B5EF4-FFF2-40B4-BE49-F238E27FC236}">
                            <a16:creationId xmlns:a16="http://schemas.microsoft.com/office/drawing/2014/main" id="{AD4C94FD-483E-4859-9692-702AB6A5E05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67737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342" name="Group 2341">
                    <a:extLst>
                      <a:ext uri="{FF2B5EF4-FFF2-40B4-BE49-F238E27FC236}">
                        <a16:creationId xmlns:a16="http://schemas.microsoft.com/office/drawing/2014/main" id="{6DFB9EE8-3FF0-4C06-BF15-47EAD9C6CBEB}"/>
                      </a:ext>
                    </a:extLst>
                  </p:cNvPr>
                  <p:cNvGrpSpPr/>
                  <p:nvPr/>
                </p:nvGrpSpPr>
                <p:grpSpPr>
                  <a:xfrm>
                    <a:off x="4971947" y="1312435"/>
                    <a:ext cx="267126" cy="267126"/>
                    <a:chOff x="3634610" y="2884388"/>
                    <a:chExt cx="591969" cy="591969"/>
                  </a:xfrm>
                </p:grpSpPr>
                <p:sp>
                  <p:nvSpPr>
                    <p:cNvPr id="2343" name="Rounded Rectangle 124">
                      <a:extLst>
                        <a:ext uri="{FF2B5EF4-FFF2-40B4-BE49-F238E27FC236}">
                          <a16:creationId xmlns:a16="http://schemas.microsoft.com/office/drawing/2014/main" id="{5AD3CFD7-3804-4E92-A942-6EF03A14B6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88438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344" name="Graphic 2343">
                      <a:extLst>
                        <a:ext uri="{FF2B5EF4-FFF2-40B4-BE49-F238E27FC236}">
                          <a16:creationId xmlns:a16="http://schemas.microsoft.com/office/drawing/2014/main" id="{4EAA329C-96AF-405E-BE81-A5B184E12FB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3034322"/>
                      <a:ext cx="342900" cy="3048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2000" name="Group 1999">
              <a:extLst>
                <a:ext uri="{FF2B5EF4-FFF2-40B4-BE49-F238E27FC236}">
                  <a16:creationId xmlns:a16="http://schemas.microsoft.com/office/drawing/2014/main" id="{7F619277-66C6-4E6C-964D-780711BBDF4D}"/>
                </a:ext>
              </a:extLst>
            </p:cNvPr>
            <p:cNvGrpSpPr/>
            <p:nvPr/>
          </p:nvGrpSpPr>
          <p:grpSpPr>
            <a:xfrm>
              <a:off x="3879007" y="4796410"/>
              <a:ext cx="685800" cy="685800"/>
              <a:chOff x="3388326" y="2144489"/>
              <a:chExt cx="685800" cy="685800"/>
            </a:xfrm>
          </p:grpSpPr>
          <p:sp>
            <p:nvSpPr>
              <p:cNvPr id="2295" name="Oval 2294">
                <a:extLst>
                  <a:ext uri="{FF2B5EF4-FFF2-40B4-BE49-F238E27FC236}">
                    <a16:creationId xmlns:a16="http://schemas.microsoft.com/office/drawing/2014/main" id="{DCDC8498-491C-4FF5-BF3A-0D9EAD007A8A}"/>
                  </a:ext>
                </a:extLst>
              </p:cNvPr>
              <p:cNvSpPr/>
              <p:nvPr/>
            </p:nvSpPr>
            <p:spPr>
              <a:xfrm>
                <a:off x="3388326" y="2144489"/>
                <a:ext cx="685800" cy="6858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2296" name="Group 2295">
                <a:extLst>
                  <a:ext uri="{FF2B5EF4-FFF2-40B4-BE49-F238E27FC236}">
                    <a16:creationId xmlns:a16="http://schemas.microsoft.com/office/drawing/2014/main" id="{7361F3FC-E426-4C30-904D-B9C14AC6479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98509" y="2258789"/>
                <a:ext cx="465435" cy="457200"/>
                <a:chOff x="8423228" y="2797689"/>
                <a:chExt cx="913396" cy="897240"/>
              </a:xfrm>
            </p:grpSpPr>
            <p:grpSp>
              <p:nvGrpSpPr>
                <p:cNvPr id="2297" name="Group 2296">
                  <a:extLst>
                    <a:ext uri="{FF2B5EF4-FFF2-40B4-BE49-F238E27FC236}">
                      <a16:creationId xmlns:a16="http://schemas.microsoft.com/office/drawing/2014/main" id="{2D59700B-E39B-4112-BFA1-B2B900325C2B}"/>
                    </a:ext>
                  </a:extLst>
                </p:cNvPr>
                <p:cNvGrpSpPr/>
                <p:nvPr/>
              </p:nvGrpSpPr>
              <p:grpSpPr>
                <a:xfrm>
                  <a:off x="8423228" y="2797689"/>
                  <a:ext cx="252730" cy="897240"/>
                  <a:chOff x="9495861" y="4364862"/>
                  <a:chExt cx="375284" cy="1270326"/>
                </a:xfrm>
              </p:grpSpPr>
              <p:sp>
                <p:nvSpPr>
                  <p:cNvPr id="2323" name="Rounded Rectangle 101">
                    <a:extLst>
                      <a:ext uri="{FF2B5EF4-FFF2-40B4-BE49-F238E27FC236}">
                        <a16:creationId xmlns:a16="http://schemas.microsoft.com/office/drawing/2014/main" id="{C84BAB08-09DE-4536-A3DF-FEF6EB7E6BFD}"/>
                      </a:ext>
                    </a:extLst>
                  </p:cNvPr>
                  <p:cNvSpPr/>
                  <p:nvPr/>
                </p:nvSpPr>
                <p:spPr>
                  <a:xfrm>
                    <a:off x="9495861" y="4364862"/>
                    <a:ext cx="375284" cy="1270326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00AFD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2324" name="Group 2323">
                    <a:extLst>
                      <a:ext uri="{FF2B5EF4-FFF2-40B4-BE49-F238E27FC236}">
                        <a16:creationId xmlns:a16="http://schemas.microsoft.com/office/drawing/2014/main" id="{C5D0930D-FE5D-46C2-8A3F-37FC9F0F099B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715835"/>
                    <a:ext cx="267406" cy="267406"/>
                    <a:chOff x="1292976" y="2314975"/>
                    <a:chExt cx="591969" cy="591969"/>
                  </a:xfrm>
                </p:grpSpPr>
                <p:sp>
                  <p:nvSpPr>
                    <p:cNvPr id="2334" name="Rounded Rectangle 112">
                      <a:extLst>
                        <a:ext uri="{FF2B5EF4-FFF2-40B4-BE49-F238E27FC236}">
                          <a16:creationId xmlns:a16="http://schemas.microsoft.com/office/drawing/2014/main" id="{5AD45E0A-D804-49DF-A5A5-067536379F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6" y="2314975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335" name="Graphic 2334">
                      <a:extLst>
                        <a:ext uri="{FF2B5EF4-FFF2-40B4-BE49-F238E27FC236}">
                          <a16:creationId xmlns:a16="http://schemas.microsoft.com/office/drawing/2014/main" id="{CD6FEE5A-678C-4092-B9D3-7DA0E1FCF53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36560" y="2458559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325" name="Group 2324">
                    <a:extLst>
                      <a:ext uri="{FF2B5EF4-FFF2-40B4-BE49-F238E27FC236}">
                        <a16:creationId xmlns:a16="http://schemas.microsoft.com/office/drawing/2014/main" id="{A51104A3-6BF3-4851-B69F-1679C8CC454C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415929"/>
                    <a:ext cx="267406" cy="267406"/>
                    <a:chOff x="1299518" y="1652608"/>
                    <a:chExt cx="591969" cy="591969"/>
                  </a:xfrm>
                </p:grpSpPr>
                <p:sp>
                  <p:nvSpPr>
                    <p:cNvPr id="2332" name="Rounded Rectangle 110">
                      <a:extLst>
                        <a:ext uri="{FF2B5EF4-FFF2-40B4-BE49-F238E27FC236}">
                          <a16:creationId xmlns:a16="http://schemas.microsoft.com/office/drawing/2014/main" id="{EFA8A4C3-A85C-4022-AF70-830E0BA567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518" y="165260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333" name="Graphic 2332">
                      <a:extLst>
                        <a:ext uri="{FF2B5EF4-FFF2-40B4-BE49-F238E27FC236}">
                          <a16:creationId xmlns:a16="http://schemas.microsoft.com/office/drawing/2014/main" id="{FA619066-2B4C-4243-9D61-AB3D9CDE5FB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61599" y="1719992"/>
                      <a:ext cx="2286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326" name="Group 2325">
                    <a:extLst>
                      <a:ext uri="{FF2B5EF4-FFF2-40B4-BE49-F238E27FC236}">
                        <a16:creationId xmlns:a16="http://schemas.microsoft.com/office/drawing/2014/main" id="{0736FB0E-71F6-46C4-AB02-19B6FA097D8E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015740"/>
                    <a:ext cx="267406" cy="267406"/>
                    <a:chOff x="1292975" y="2979664"/>
                    <a:chExt cx="591969" cy="591969"/>
                  </a:xfrm>
                </p:grpSpPr>
                <p:sp>
                  <p:nvSpPr>
                    <p:cNvPr id="2330" name="Rounded Rectangle 108">
                      <a:extLst>
                        <a:ext uri="{FF2B5EF4-FFF2-40B4-BE49-F238E27FC236}">
                          <a16:creationId xmlns:a16="http://schemas.microsoft.com/office/drawing/2014/main" id="{535A8D8A-FDF7-41CB-AF43-964CADB972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2979664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331" name="Graphic 2330">
                      <a:extLst>
                        <a:ext uri="{FF2B5EF4-FFF2-40B4-BE49-F238E27FC236}">
                          <a16:creationId xmlns:a16="http://schemas.microsoft.com/office/drawing/2014/main" id="{C383714A-5063-4FE3-8974-37EE93B4615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2909" y="3116898"/>
                      <a:ext cx="292100" cy="3175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327" name="Group 2326">
                    <a:extLst>
                      <a:ext uri="{FF2B5EF4-FFF2-40B4-BE49-F238E27FC236}">
                        <a16:creationId xmlns:a16="http://schemas.microsoft.com/office/drawing/2014/main" id="{76C148CB-27B8-4AC2-B82E-DDBA82DE9244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315646"/>
                    <a:ext cx="267406" cy="267406"/>
                    <a:chOff x="1292975" y="3644353"/>
                    <a:chExt cx="591969" cy="591969"/>
                  </a:xfrm>
                </p:grpSpPr>
                <p:sp>
                  <p:nvSpPr>
                    <p:cNvPr id="2328" name="Rounded Rectangle 106">
                      <a:extLst>
                        <a:ext uri="{FF2B5EF4-FFF2-40B4-BE49-F238E27FC236}">
                          <a16:creationId xmlns:a16="http://schemas.microsoft.com/office/drawing/2014/main" id="{1E22AC8B-F118-479F-8DA8-458751F4D5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364435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329" name="Graphic 2328">
                      <a:extLst>
                        <a:ext uri="{FF2B5EF4-FFF2-40B4-BE49-F238E27FC236}">
                          <a16:creationId xmlns:a16="http://schemas.microsoft.com/office/drawing/2014/main" id="{F6F048DA-7E7B-4547-B4EB-D0C8B3BE569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06409" y="3756187"/>
                      <a:ext cx="165100" cy="3683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2298" name="Group 2297">
                  <a:extLst>
                    <a:ext uri="{FF2B5EF4-FFF2-40B4-BE49-F238E27FC236}">
                      <a16:creationId xmlns:a16="http://schemas.microsoft.com/office/drawing/2014/main" id="{ECE13B15-92D6-4103-9F8F-E476A6A02C87}"/>
                    </a:ext>
                  </a:extLst>
                </p:cNvPr>
                <p:cNvGrpSpPr/>
                <p:nvPr/>
              </p:nvGrpSpPr>
              <p:grpSpPr>
                <a:xfrm>
                  <a:off x="9083894" y="2797689"/>
                  <a:ext cx="252730" cy="473366"/>
                  <a:chOff x="5880438" y="1443510"/>
                  <a:chExt cx="830783" cy="1483652"/>
                </a:xfrm>
              </p:grpSpPr>
              <p:sp>
                <p:nvSpPr>
                  <p:cNvPr id="2316" name="Rounded Rectangle 84">
                    <a:extLst>
                      <a:ext uri="{FF2B5EF4-FFF2-40B4-BE49-F238E27FC236}">
                        <a16:creationId xmlns:a16="http://schemas.microsoft.com/office/drawing/2014/main" id="{50248B61-B80E-4641-8304-A1D7D115E09E}"/>
                      </a:ext>
                    </a:extLst>
                  </p:cNvPr>
                  <p:cNvSpPr/>
                  <p:nvPr/>
                </p:nvSpPr>
                <p:spPr>
                  <a:xfrm>
                    <a:off x="5880438" y="1443510"/>
                    <a:ext cx="830783" cy="1483652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E877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2317" name="Group 2316">
                    <a:extLst>
                      <a:ext uri="{FF2B5EF4-FFF2-40B4-BE49-F238E27FC236}">
                        <a16:creationId xmlns:a16="http://schemas.microsoft.com/office/drawing/2014/main" id="{93FD7627-71C6-46BE-A8FB-8E339A1519A7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2220473"/>
                    <a:ext cx="591969" cy="591969"/>
                    <a:chOff x="5999846" y="2220473"/>
                    <a:chExt cx="591969" cy="591969"/>
                  </a:xfrm>
                </p:grpSpPr>
                <p:sp>
                  <p:nvSpPr>
                    <p:cNvPr id="2321" name="Rounded Rectangle 89">
                      <a:extLst>
                        <a:ext uri="{FF2B5EF4-FFF2-40B4-BE49-F238E27FC236}">
                          <a16:creationId xmlns:a16="http://schemas.microsoft.com/office/drawing/2014/main" id="{5C8AE4FA-CBC1-4E6F-AF48-59FF837102F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322" name="Graphic 2321">
                      <a:extLst>
                        <a:ext uri="{FF2B5EF4-FFF2-40B4-BE49-F238E27FC236}">
                          <a16:creationId xmlns:a16="http://schemas.microsoft.com/office/drawing/2014/main" id="{F5B67520-6FFE-410F-827F-99D98E13D55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7230" y="2368652"/>
                      <a:ext cx="457200" cy="2921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318" name="Group 2317">
                    <a:extLst>
                      <a:ext uri="{FF2B5EF4-FFF2-40B4-BE49-F238E27FC236}">
                        <a16:creationId xmlns:a16="http://schemas.microsoft.com/office/drawing/2014/main" id="{7E037A17-DD5B-433D-9365-C491F9B1B013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1556558"/>
                    <a:ext cx="591969" cy="591969"/>
                    <a:chOff x="5999846" y="1556558"/>
                    <a:chExt cx="591969" cy="591969"/>
                  </a:xfrm>
                </p:grpSpPr>
                <p:sp>
                  <p:nvSpPr>
                    <p:cNvPr id="2319" name="Rounded Rectangle 87">
                      <a:extLst>
                        <a:ext uri="{FF2B5EF4-FFF2-40B4-BE49-F238E27FC236}">
                          <a16:creationId xmlns:a16="http://schemas.microsoft.com/office/drawing/2014/main" id="{8E93EF7B-A20D-4804-B553-C6C21B475F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320" name="Graphic 2319">
                      <a:extLst>
                        <a:ext uri="{FF2B5EF4-FFF2-40B4-BE49-F238E27FC236}">
                          <a16:creationId xmlns:a16="http://schemas.microsoft.com/office/drawing/2014/main" id="{4EDE8204-F6ED-4A74-B5E3-BD289348967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9780" y="1689071"/>
                      <a:ext cx="292100" cy="3429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2299" name="Group 2298">
                  <a:extLst>
                    <a:ext uri="{FF2B5EF4-FFF2-40B4-BE49-F238E27FC236}">
                      <a16:creationId xmlns:a16="http://schemas.microsoft.com/office/drawing/2014/main" id="{3F3FC856-B9EA-47F6-9350-5BF860DD0D9D}"/>
                    </a:ext>
                  </a:extLst>
                </p:cNvPr>
                <p:cNvGrpSpPr/>
                <p:nvPr/>
              </p:nvGrpSpPr>
              <p:grpSpPr>
                <a:xfrm>
                  <a:off x="8753561" y="2797689"/>
                  <a:ext cx="252730" cy="897240"/>
                  <a:chOff x="4920876" y="661277"/>
                  <a:chExt cx="375284" cy="1270326"/>
                </a:xfrm>
              </p:grpSpPr>
              <p:grpSp>
                <p:nvGrpSpPr>
                  <p:cNvPr id="2300" name="Group 2299">
                    <a:extLst>
                      <a:ext uri="{FF2B5EF4-FFF2-40B4-BE49-F238E27FC236}">
                        <a16:creationId xmlns:a16="http://schemas.microsoft.com/office/drawing/2014/main" id="{D9D3FE95-2DCA-41C9-BF4A-4CC01F2B5BDB}"/>
                      </a:ext>
                    </a:extLst>
                  </p:cNvPr>
                  <p:cNvGrpSpPr/>
                  <p:nvPr/>
                </p:nvGrpSpPr>
                <p:grpSpPr>
                  <a:xfrm>
                    <a:off x="4920876" y="661277"/>
                    <a:ext cx="375284" cy="1270326"/>
                    <a:chOff x="4920876" y="661277"/>
                    <a:chExt cx="375284" cy="1270326"/>
                  </a:xfrm>
                </p:grpSpPr>
                <p:grpSp>
                  <p:nvGrpSpPr>
                    <p:cNvPr id="2304" name="Group 2303">
                      <a:extLst>
                        <a:ext uri="{FF2B5EF4-FFF2-40B4-BE49-F238E27FC236}">
                          <a16:creationId xmlns:a16="http://schemas.microsoft.com/office/drawing/2014/main" id="{D45CE06B-6D93-4405-8F18-7D63D5F9922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3521552" y="1443509"/>
                      <a:chExt cx="830783" cy="2812180"/>
                    </a:xfrm>
                  </p:grpSpPr>
                  <p:sp>
                    <p:nvSpPr>
                      <p:cNvPr id="2308" name="Rounded Rectangle 91">
                        <a:extLst>
                          <a:ext uri="{FF2B5EF4-FFF2-40B4-BE49-F238E27FC236}">
                            <a16:creationId xmlns:a16="http://schemas.microsoft.com/office/drawing/2014/main" id="{24B9F67C-3F71-42F9-B299-24B537437B3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1552" y="1443509"/>
                        <a:ext cx="830783" cy="2812180"/>
                      </a:xfrm>
                      <a:prstGeom prst="roundRect">
                        <a:avLst>
                          <a:gd name="adj" fmla="val 27970"/>
                        </a:avLst>
                      </a:prstGeom>
                      <a:solidFill>
                        <a:srgbClr val="78BE2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309" name="Graphic 2308">
                        <a:extLst>
                          <a:ext uri="{FF2B5EF4-FFF2-40B4-BE49-F238E27FC236}">
                            <a16:creationId xmlns:a16="http://schemas.microsoft.com/office/drawing/2014/main" id="{24592529-4694-4BDB-A608-BB793FD9134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78194" y="3043536"/>
                        <a:ext cx="317500" cy="2793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2310" name="Group 2309">
                        <a:extLst>
                          <a:ext uri="{FF2B5EF4-FFF2-40B4-BE49-F238E27FC236}">
                            <a16:creationId xmlns:a16="http://schemas.microsoft.com/office/drawing/2014/main" id="{85A14F90-136E-4F8F-8BB5-93C47FB6960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2220473"/>
                        <a:ext cx="591969" cy="591969"/>
                        <a:chOff x="3634610" y="2220473"/>
                        <a:chExt cx="591969" cy="591969"/>
                      </a:xfrm>
                    </p:grpSpPr>
                    <p:sp>
                      <p:nvSpPr>
                        <p:cNvPr id="2314" name="Rounded Rectangle 97">
                          <a:extLst>
                            <a:ext uri="{FF2B5EF4-FFF2-40B4-BE49-F238E27FC236}">
                              <a16:creationId xmlns:a16="http://schemas.microsoft.com/office/drawing/2014/main" id="{4BB5C8ED-975C-4724-AE34-5C3D17BB6B0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2220473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2315" name="Graphic 2314">
                          <a:extLst>
                            <a:ext uri="{FF2B5EF4-FFF2-40B4-BE49-F238E27FC236}">
                              <a16:creationId xmlns:a16="http://schemas.microsoft.com/office/drawing/2014/main" id="{8B5B5814-F83E-4FA9-BFE5-34A752EDB35B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>
                          <a:extLst>
                            <a:ext uri="{96DAC541-7B7A-43D3-8B79-37D633B846F1}">
                              <asvg:svgBlip xmlns:asvg="http://schemas.microsoft.com/office/drawing/2016/SVG/main" r:embed="rId18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2364057"/>
                          <a:ext cx="355600" cy="3048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2311" name="Group 2310">
                        <a:extLst>
                          <a:ext uri="{FF2B5EF4-FFF2-40B4-BE49-F238E27FC236}">
                            <a16:creationId xmlns:a16="http://schemas.microsoft.com/office/drawing/2014/main" id="{FCF15E5B-502B-4CE0-8401-C8921209CE8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1556558"/>
                        <a:ext cx="591969" cy="591969"/>
                        <a:chOff x="3634610" y="1556558"/>
                        <a:chExt cx="591969" cy="591969"/>
                      </a:xfrm>
                    </p:grpSpPr>
                    <p:sp>
                      <p:nvSpPr>
                        <p:cNvPr id="2312" name="Rounded Rectangle 95">
                          <a:extLst>
                            <a:ext uri="{FF2B5EF4-FFF2-40B4-BE49-F238E27FC236}">
                              <a16:creationId xmlns:a16="http://schemas.microsoft.com/office/drawing/2014/main" id="{980A36AD-832E-470F-9718-D4D4FAF9AF2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1556558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2313" name="Graphic 2312">
                          <a:extLst>
                            <a:ext uri="{FF2B5EF4-FFF2-40B4-BE49-F238E27FC236}">
                              <a16:creationId xmlns:a16="http://schemas.microsoft.com/office/drawing/2014/main" id="{83AA7F29-A1E6-4E0A-BA83-245B6016EF92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>
                          <a:extLs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97244" y="1719192"/>
                          <a:ext cx="266700" cy="2667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2305" name="Group 2304">
                      <a:extLst>
                        <a:ext uri="{FF2B5EF4-FFF2-40B4-BE49-F238E27FC236}">
                          <a16:creationId xmlns:a16="http://schemas.microsoft.com/office/drawing/2014/main" id="{3E8848FB-0B88-4DB8-AACD-C4AC353C961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8" y="1612062"/>
                      <a:ext cx="267126" cy="267126"/>
                      <a:chOff x="3634610" y="3550625"/>
                      <a:chExt cx="591969" cy="591969"/>
                    </a:xfrm>
                  </p:grpSpPr>
                  <p:sp>
                    <p:nvSpPr>
                      <p:cNvPr id="2306" name="Rounded Rectangle 121">
                        <a:extLst>
                          <a:ext uri="{FF2B5EF4-FFF2-40B4-BE49-F238E27FC236}">
                            <a16:creationId xmlns:a16="http://schemas.microsoft.com/office/drawing/2014/main" id="{AC737232-9F60-4CF9-88EA-7764859C35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355062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307" name="Graphic 2306">
                        <a:extLst>
                          <a:ext uri="{FF2B5EF4-FFF2-40B4-BE49-F238E27FC236}">
                            <a16:creationId xmlns:a16="http://schemas.microsoft.com/office/drawing/2014/main" id="{C2376640-4AAA-4ABC-ABA8-58298609137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67737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301" name="Group 2300">
                    <a:extLst>
                      <a:ext uri="{FF2B5EF4-FFF2-40B4-BE49-F238E27FC236}">
                        <a16:creationId xmlns:a16="http://schemas.microsoft.com/office/drawing/2014/main" id="{92916407-6C65-4E58-9E3A-C26CCA3EB104}"/>
                      </a:ext>
                    </a:extLst>
                  </p:cNvPr>
                  <p:cNvGrpSpPr/>
                  <p:nvPr/>
                </p:nvGrpSpPr>
                <p:grpSpPr>
                  <a:xfrm>
                    <a:off x="4971947" y="1312435"/>
                    <a:ext cx="267126" cy="267126"/>
                    <a:chOff x="3634610" y="2884388"/>
                    <a:chExt cx="591969" cy="591969"/>
                  </a:xfrm>
                </p:grpSpPr>
                <p:sp>
                  <p:nvSpPr>
                    <p:cNvPr id="2302" name="Rounded Rectangle 124">
                      <a:extLst>
                        <a:ext uri="{FF2B5EF4-FFF2-40B4-BE49-F238E27FC236}">
                          <a16:creationId xmlns:a16="http://schemas.microsoft.com/office/drawing/2014/main" id="{2AD7D415-0FA1-4AF9-8290-F8C3F9EB55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88438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303" name="Graphic 2302">
                      <a:extLst>
                        <a:ext uri="{FF2B5EF4-FFF2-40B4-BE49-F238E27FC236}">
                          <a16:creationId xmlns:a16="http://schemas.microsoft.com/office/drawing/2014/main" id="{DE758CC6-43CF-405E-A7AB-AF3214E3D5E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3034322"/>
                      <a:ext cx="342900" cy="3048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2001" name="Group 2000">
              <a:extLst>
                <a:ext uri="{FF2B5EF4-FFF2-40B4-BE49-F238E27FC236}">
                  <a16:creationId xmlns:a16="http://schemas.microsoft.com/office/drawing/2014/main" id="{1CAEB873-6EF1-409B-911E-FFE4CEDE2AEF}"/>
                </a:ext>
              </a:extLst>
            </p:cNvPr>
            <p:cNvGrpSpPr/>
            <p:nvPr/>
          </p:nvGrpSpPr>
          <p:grpSpPr>
            <a:xfrm>
              <a:off x="8059831" y="3966735"/>
              <a:ext cx="685800" cy="685800"/>
              <a:chOff x="3388326" y="2144489"/>
              <a:chExt cx="685800" cy="685800"/>
            </a:xfrm>
          </p:grpSpPr>
          <p:sp>
            <p:nvSpPr>
              <p:cNvPr id="2254" name="Oval 2253">
                <a:extLst>
                  <a:ext uri="{FF2B5EF4-FFF2-40B4-BE49-F238E27FC236}">
                    <a16:creationId xmlns:a16="http://schemas.microsoft.com/office/drawing/2014/main" id="{6CD0F359-4292-413D-99C5-07E90C121C18}"/>
                  </a:ext>
                </a:extLst>
              </p:cNvPr>
              <p:cNvSpPr/>
              <p:nvPr/>
            </p:nvSpPr>
            <p:spPr>
              <a:xfrm>
                <a:off x="3388326" y="2144489"/>
                <a:ext cx="685800" cy="6858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2255" name="Group 2254">
                <a:extLst>
                  <a:ext uri="{FF2B5EF4-FFF2-40B4-BE49-F238E27FC236}">
                    <a16:creationId xmlns:a16="http://schemas.microsoft.com/office/drawing/2014/main" id="{D54BEB0B-DE14-4598-9673-3D27A17D95D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98509" y="2258789"/>
                <a:ext cx="465435" cy="457200"/>
                <a:chOff x="8423228" y="2797689"/>
                <a:chExt cx="913396" cy="897240"/>
              </a:xfrm>
            </p:grpSpPr>
            <p:grpSp>
              <p:nvGrpSpPr>
                <p:cNvPr id="2256" name="Group 2255">
                  <a:extLst>
                    <a:ext uri="{FF2B5EF4-FFF2-40B4-BE49-F238E27FC236}">
                      <a16:creationId xmlns:a16="http://schemas.microsoft.com/office/drawing/2014/main" id="{E89C4C82-7E5F-4102-9133-7459EB0D4A95}"/>
                    </a:ext>
                  </a:extLst>
                </p:cNvPr>
                <p:cNvGrpSpPr/>
                <p:nvPr/>
              </p:nvGrpSpPr>
              <p:grpSpPr>
                <a:xfrm>
                  <a:off x="8423228" y="2797689"/>
                  <a:ext cx="252730" cy="897240"/>
                  <a:chOff x="9495861" y="4364862"/>
                  <a:chExt cx="375284" cy="1270326"/>
                </a:xfrm>
              </p:grpSpPr>
              <p:sp>
                <p:nvSpPr>
                  <p:cNvPr id="2282" name="Rounded Rectangle 101">
                    <a:extLst>
                      <a:ext uri="{FF2B5EF4-FFF2-40B4-BE49-F238E27FC236}">
                        <a16:creationId xmlns:a16="http://schemas.microsoft.com/office/drawing/2014/main" id="{BC3C56B0-38F1-4B70-ADB9-4938C4479AE8}"/>
                      </a:ext>
                    </a:extLst>
                  </p:cNvPr>
                  <p:cNvSpPr/>
                  <p:nvPr/>
                </p:nvSpPr>
                <p:spPr>
                  <a:xfrm>
                    <a:off x="9495861" y="4364862"/>
                    <a:ext cx="375284" cy="1270326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00AFD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2283" name="Group 2282">
                    <a:extLst>
                      <a:ext uri="{FF2B5EF4-FFF2-40B4-BE49-F238E27FC236}">
                        <a16:creationId xmlns:a16="http://schemas.microsoft.com/office/drawing/2014/main" id="{DD6DCBDD-3676-4E9C-8138-51BE1F2565DC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715835"/>
                    <a:ext cx="267406" cy="267406"/>
                    <a:chOff x="1292976" y="2314975"/>
                    <a:chExt cx="591969" cy="591969"/>
                  </a:xfrm>
                </p:grpSpPr>
                <p:sp>
                  <p:nvSpPr>
                    <p:cNvPr id="2293" name="Rounded Rectangle 112">
                      <a:extLst>
                        <a:ext uri="{FF2B5EF4-FFF2-40B4-BE49-F238E27FC236}">
                          <a16:creationId xmlns:a16="http://schemas.microsoft.com/office/drawing/2014/main" id="{1EFC6838-85F6-47B7-8727-F9401D6A7B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6" y="2314975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294" name="Graphic 2293">
                      <a:extLst>
                        <a:ext uri="{FF2B5EF4-FFF2-40B4-BE49-F238E27FC236}">
                          <a16:creationId xmlns:a16="http://schemas.microsoft.com/office/drawing/2014/main" id="{6BD7141A-9A69-4AE2-9FCE-41BD4F9A040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36560" y="2458559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284" name="Group 2283">
                    <a:extLst>
                      <a:ext uri="{FF2B5EF4-FFF2-40B4-BE49-F238E27FC236}">
                        <a16:creationId xmlns:a16="http://schemas.microsoft.com/office/drawing/2014/main" id="{C9E4B40E-DFAC-438B-97EA-2D2F5E9043AA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415929"/>
                    <a:ext cx="267406" cy="267406"/>
                    <a:chOff x="1299518" y="1652608"/>
                    <a:chExt cx="591969" cy="591969"/>
                  </a:xfrm>
                </p:grpSpPr>
                <p:sp>
                  <p:nvSpPr>
                    <p:cNvPr id="2291" name="Rounded Rectangle 110">
                      <a:extLst>
                        <a:ext uri="{FF2B5EF4-FFF2-40B4-BE49-F238E27FC236}">
                          <a16:creationId xmlns:a16="http://schemas.microsoft.com/office/drawing/2014/main" id="{0EF95932-1C3F-4DA1-8EA7-81162DD133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518" y="165260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292" name="Graphic 2291">
                      <a:extLst>
                        <a:ext uri="{FF2B5EF4-FFF2-40B4-BE49-F238E27FC236}">
                          <a16:creationId xmlns:a16="http://schemas.microsoft.com/office/drawing/2014/main" id="{8F09C1C1-A574-450E-9173-AAD9B32BDE8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61599" y="1719992"/>
                      <a:ext cx="2286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285" name="Group 2284">
                    <a:extLst>
                      <a:ext uri="{FF2B5EF4-FFF2-40B4-BE49-F238E27FC236}">
                        <a16:creationId xmlns:a16="http://schemas.microsoft.com/office/drawing/2014/main" id="{A181398A-6DB6-422E-B547-1F45AFD4346C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015740"/>
                    <a:ext cx="267406" cy="267406"/>
                    <a:chOff x="1292975" y="2979664"/>
                    <a:chExt cx="591969" cy="591969"/>
                  </a:xfrm>
                </p:grpSpPr>
                <p:sp>
                  <p:nvSpPr>
                    <p:cNvPr id="2289" name="Rounded Rectangle 108">
                      <a:extLst>
                        <a:ext uri="{FF2B5EF4-FFF2-40B4-BE49-F238E27FC236}">
                          <a16:creationId xmlns:a16="http://schemas.microsoft.com/office/drawing/2014/main" id="{0B41EE64-BEB2-4531-8B25-57CA69EFAE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2979664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290" name="Graphic 2289">
                      <a:extLst>
                        <a:ext uri="{FF2B5EF4-FFF2-40B4-BE49-F238E27FC236}">
                          <a16:creationId xmlns:a16="http://schemas.microsoft.com/office/drawing/2014/main" id="{9216B708-C825-4E9B-827E-65BD3ACB94E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2909" y="3116898"/>
                      <a:ext cx="292100" cy="3175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286" name="Group 2285">
                    <a:extLst>
                      <a:ext uri="{FF2B5EF4-FFF2-40B4-BE49-F238E27FC236}">
                        <a16:creationId xmlns:a16="http://schemas.microsoft.com/office/drawing/2014/main" id="{00B0CA42-AD6C-4103-83E2-3385BD93A000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315646"/>
                    <a:ext cx="267406" cy="267406"/>
                    <a:chOff x="1292975" y="3644353"/>
                    <a:chExt cx="591969" cy="591969"/>
                  </a:xfrm>
                </p:grpSpPr>
                <p:sp>
                  <p:nvSpPr>
                    <p:cNvPr id="2287" name="Rounded Rectangle 106">
                      <a:extLst>
                        <a:ext uri="{FF2B5EF4-FFF2-40B4-BE49-F238E27FC236}">
                          <a16:creationId xmlns:a16="http://schemas.microsoft.com/office/drawing/2014/main" id="{1E81D765-92D3-441E-9BEC-C8B1E04002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364435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288" name="Graphic 2287">
                      <a:extLst>
                        <a:ext uri="{FF2B5EF4-FFF2-40B4-BE49-F238E27FC236}">
                          <a16:creationId xmlns:a16="http://schemas.microsoft.com/office/drawing/2014/main" id="{99A4724C-4E95-4AA8-BBF7-921EB2B6852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06409" y="3756187"/>
                      <a:ext cx="165100" cy="3683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2257" name="Group 2256">
                  <a:extLst>
                    <a:ext uri="{FF2B5EF4-FFF2-40B4-BE49-F238E27FC236}">
                      <a16:creationId xmlns:a16="http://schemas.microsoft.com/office/drawing/2014/main" id="{A401D634-1B78-4318-8F66-2E6CD8C74845}"/>
                    </a:ext>
                  </a:extLst>
                </p:cNvPr>
                <p:cNvGrpSpPr/>
                <p:nvPr/>
              </p:nvGrpSpPr>
              <p:grpSpPr>
                <a:xfrm>
                  <a:off x="9083894" y="2797689"/>
                  <a:ext cx="252730" cy="473366"/>
                  <a:chOff x="5880438" y="1443510"/>
                  <a:chExt cx="830783" cy="1483652"/>
                </a:xfrm>
              </p:grpSpPr>
              <p:sp>
                <p:nvSpPr>
                  <p:cNvPr id="2275" name="Rounded Rectangle 84">
                    <a:extLst>
                      <a:ext uri="{FF2B5EF4-FFF2-40B4-BE49-F238E27FC236}">
                        <a16:creationId xmlns:a16="http://schemas.microsoft.com/office/drawing/2014/main" id="{198B9B62-BABC-4656-82DE-B5D9456C2DB3}"/>
                      </a:ext>
                    </a:extLst>
                  </p:cNvPr>
                  <p:cNvSpPr/>
                  <p:nvPr/>
                </p:nvSpPr>
                <p:spPr>
                  <a:xfrm>
                    <a:off x="5880438" y="1443510"/>
                    <a:ext cx="830783" cy="1483652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E877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2276" name="Group 2275">
                    <a:extLst>
                      <a:ext uri="{FF2B5EF4-FFF2-40B4-BE49-F238E27FC236}">
                        <a16:creationId xmlns:a16="http://schemas.microsoft.com/office/drawing/2014/main" id="{42061CA3-4E22-4BE1-A973-E6D9DE40299A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2220473"/>
                    <a:ext cx="591969" cy="591969"/>
                    <a:chOff x="5999846" y="2220473"/>
                    <a:chExt cx="591969" cy="591969"/>
                  </a:xfrm>
                </p:grpSpPr>
                <p:sp>
                  <p:nvSpPr>
                    <p:cNvPr id="2280" name="Rounded Rectangle 89">
                      <a:extLst>
                        <a:ext uri="{FF2B5EF4-FFF2-40B4-BE49-F238E27FC236}">
                          <a16:creationId xmlns:a16="http://schemas.microsoft.com/office/drawing/2014/main" id="{D41FB091-861B-40DB-8061-E444979AC3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281" name="Graphic 2280">
                      <a:extLst>
                        <a:ext uri="{FF2B5EF4-FFF2-40B4-BE49-F238E27FC236}">
                          <a16:creationId xmlns:a16="http://schemas.microsoft.com/office/drawing/2014/main" id="{37A126FC-8CCF-4064-AE64-A6B1EA18AB2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7230" y="2368652"/>
                      <a:ext cx="457200" cy="2921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277" name="Group 2276">
                    <a:extLst>
                      <a:ext uri="{FF2B5EF4-FFF2-40B4-BE49-F238E27FC236}">
                        <a16:creationId xmlns:a16="http://schemas.microsoft.com/office/drawing/2014/main" id="{6E07C7EB-68F0-4386-91CD-B17DC4DA2DA0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1556558"/>
                    <a:ext cx="591969" cy="591969"/>
                    <a:chOff x="5999846" y="1556558"/>
                    <a:chExt cx="591969" cy="591969"/>
                  </a:xfrm>
                </p:grpSpPr>
                <p:sp>
                  <p:nvSpPr>
                    <p:cNvPr id="2278" name="Rounded Rectangle 87">
                      <a:extLst>
                        <a:ext uri="{FF2B5EF4-FFF2-40B4-BE49-F238E27FC236}">
                          <a16:creationId xmlns:a16="http://schemas.microsoft.com/office/drawing/2014/main" id="{D729EBC6-9C87-43AA-8751-9C6C7A5F19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279" name="Graphic 2278">
                      <a:extLst>
                        <a:ext uri="{FF2B5EF4-FFF2-40B4-BE49-F238E27FC236}">
                          <a16:creationId xmlns:a16="http://schemas.microsoft.com/office/drawing/2014/main" id="{5A754FB0-5CDD-487F-960D-B373B9A9EA6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9780" y="1689071"/>
                      <a:ext cx="292100" cy="3429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2258" name="Group 2257">
                  <a:extLst>
                    <a:ext uri="{FF2B5EF4-FFF2-40B4-BE49-F238E27FC236}">
                      <a16:creationId xmlns:a16="http://schemas.microsoft.com/office/drawing/2014/main" id="{A4C9320D-2E84-4F46-AD2E-F92450684CE6}"/>
                    </a:ext>
                  </a:extLst>
                </p:cNvPr>
                <p:cNvGrpSpPr/>
                <p:nvPr/>
              </p:nvGrpSpPr>
              <p:grpSpPr>
                <a:xfrm>
                  <a:off x="8753561" y="2797689"/>
                  <a:ext cx="252730" cy="897240"/>
                  <a:chOff x="4920876" y="661277"/>
                  <a:chExt cx="375284" cy="1270326"/>
                </a:xfrm>
              </p:grpSpPr>
              <p:grpSp>
                <p:nvGrpSpPr>
                  <p:cNvPr id="2259" name="Group 2258">
                    <a:extLst>
                      <a:ext uri="{FF2B5EF4-FFF2-40B4-BE49-F238E27FC236}">
                        <a16:creationId xmlns:a16="http://schemas.microsoft.com/office/drawing/2014/main" id="{59B59B7D-EB24-4786-9359-CD0DDF659FE2}"/>
                      </a:ext>
                    </a:extLst>
                  </p:cNvPr>
                  <p:cNvGrpSpPr/>
                  <p:nvPr/>
                </p:nvGrpSpPr>
                <p:grpSpPr>
                  <a:xfrm>
                    <a:off x="4920876" y="661277"/>
                    <a:ext cx="375284" cy="1270326"/>
                    <a:chOff x="4920876" y="661277"/>
                    <a:chExt cx="375284" cy="1270326"/>
                  </a:xfrm>
                </p:grpSpPr>
                <p:grpSp>
                  <p:nvGrpSpPr>
                    <p:cNvPr id="2263" name="Group 2262">
                      <a:extLst>
                        <a:ext uri="{FF2B5EF4-FFF2-40B4-BE49-F238E27FC236}">
                          <a16:creationId xmlns:a16="http://schemas.microsoft.com/office/drawing/2014/main" id="{449928D3-8C8F-4944-B091-EA046C4C356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3521552" y="1443509"/>
                      <a:chExt cx="830783" cy="2812180"/>
                    </a:xfrm>
                  </p:grpSpPr>
                  <p:sp>
                    <p:nvSpPr>
                      <p:cNvPr id="2267" name="Rounded Rectangle 91">
                        <a:extLst>
                          <a:ext uri="{FF2B5EF4-FFF2-40B4-BE49-F238E27FC236}">
                            <a16:creationId xmlns:a16="http://schemas.microsoft.com/office/drawing/2014/main" id="{2773A9E7-E558-4CD0-B7C5-5EBDA6189AE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1552" y="1443509"/>
                        <a:ext cx="830783" cy="2812180"/>
                      </a:xfrm>
                      <a:prstGeom prst="roundRect">
                        <a:avLst>
                          <a:gd name="adj" fmla="val 27970"/>
                        </a:avLst>
                      </a:prstGeom>
                      <a:solidFill>
                        <a:srgbClr val="78BE2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268" name="Graphic 2267">
                        <a:extLst>
                          <a:ext uri="{FF2B5EF4-FFF2-40B4-BE49-F238E27FC236}">
                            <a16:creationId xmlns:a16="http://schemas.microsoft.com/office/drawing/2014/main" id="{68ADD5DA-EFEB-4EB2-B76D-AB40D9A4266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78194" y="3043536"/>
                        <a:ext cx="317500" cy="2793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2269" name="Group 2268">
                        <a:extLst>
                          <a:ext uri="{FF2B5EF4-FFF2-40B4-BE49-F238E27FC236}">
                            <a16:creationId xmlns:a16="http://schemas.microsoft.com/office/drawing/2014/main" id="{C5550334-E3BC-4E40-AC77-A9A979837A0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2220473"/>
                        <a:ext cx="591969" cy="591969"/>
                        <a:chOff x="3634610" y="2220473"/>
                        <a:chExt cx="591969" cy="591969"/>
                      </a:xfrm>
                    </p:grpSpPr>
                    <p:sp>
                      <p:nvSpPr>
                        <p:cNvPr id="2273" name="Rounded Rectangle 97">
                          <a:extLst>
                            <a:ext uri="{FF2B5EF4-FFF2-40B4-BE49-F238E27FC236}">
                              <a16:creationId xmlns:a16="http://schemas.microsoft.com/office/drawing/2014/main" id="{6C57D58F-9E5A-44E9-BF7A-26C881E87BD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2220473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2274" name="Graphic 2273">
                          <a:extLst>
                            <a:ext uri="{FF2B5EF4-FFF2-40B4-BE49-F238E27FC236}">
                              <a16:creationId xmlns:a16="http://schemas.microsoft.com/office/drawing/2014/main" id="{92951663-3D39-47F9-963A-37A1B0B46E9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>
                          <a:extLst>
                            <a:ext uri="{96DAC541-7B7A-43D3-8B79-37D633B846F1}">
                              <asvg:svgBlip xmlns:asvg="http://schemas.microsoft.com/office/drawing/2016/SVG/main" r:embed="rId18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2364057"/>
                          <a:ext cx="355600" cy="3048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2270" name="Group 2269">
                        <a:extLst>
                          <a:ext uri="{FF2B5EF4-FFF2-40B4-BE49-F238E27FC236}">
                            <a16:creationId xmlns:a16="http://schemas.microsoft.com/office/drawing/2014/main" id="{65B6D6C7-C8FB-4CC4-A66F-A4245701CE1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1556558"/>
                        <a:ext cx="591969" cy="591969"/>
                        <a:chOff x="3634610" y="1556558"/>
                        <a:chExt cx="591969" cy="591969"/>
                      </a:xfrm>
                    </p:grpSpPr>
                    <p:sp>
                      <p:nvSpPr>
                        <p:cNvPr id="2271" name="Rounded Rectangle 95">
                          <a:extLst>
                            <a:ext uri="{FF2B5EF4-FFF2-40B4-BE49-F238E27FC236}">
                              <a16:creationId xmlns:a16="http://schemas.microsoft.com/office/drawing/2014/main" id="{8BB19597-01A6-43F3-9CA8-B69DF796788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1556558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2272" name="Graphic 2271">
                          <a:extLst>
                            <a:ext uri="{FF2B5EF4-FFF2-40B4-BE49-F238E27FC236}">
                              <a16:creationId xmlns:a16="http://schemas.microsoft.com/office/drawing/2014/main" id="{B8B438AD-9E51-4D29-86F1-65B68EA97796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>
                          <a:extLs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97244" y="1719192"/>
                          <a:ext cx="266700" cy="2667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2264" name="Group 2263">
                      <a:extLst>
                        <a:ext uri="{FF2B5EF4-FFF2-40B4-BE49-F238E27FC236}">
                          <a16:creationId xmlns:a16="http://schemas.microsoft.com/office/drawing/2014/main" id="{696BCB01-8113-45BC-91DA-7C6539E18A9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8" y="1612062"/>
                      <a:ext cx="267126" cy="267126"/>
                      <a:chOff x="3634610" y="3550625"/>
                      <a:chExt cx="591969" cy="591969"/>
                    </a:xfrm>
                  </p:grpSpPr>
                  <p:sp>
                    <p:nvSpPr>
                      <p:cNvPr id="2265" name="Rounded Rectangle 121">
                        <a:extLst>
                          <a:ext uri="{FF2B5EF4-FFF2-40B4-BE49-F238E27FC236}">
                            <a16:creationId xmlns:a16="http://schemas.microsoft.com/office/drawing/2014/main" id="{CB708171-DDEE-4840-9152-68DCEDF3451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355062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266" name="Graphic 2265">
                        <a:extLst>
                          <a:ext uri="{FF2B5EF4-FFF2-40B4-BE49-F238E27FC236}">
                            <a16:creationId xmlns:a16="http://schemas.microsoft.com/office/drawing/2014/main" id="{29B38633-FCC8-446F-86B2-A2C2BDFFC00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67737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260" name="Group 2259">
                    <a:extLst>
                      <a:ext uri="{FF2B5EF4-FFF2-40B4-BE49-F238E27FC236}">
                        <a16:creationId xmlns:a16="http://schemas.microsoft.com/office/drawing/2014/main" id="{4A4DDD71-D611-4374-B1FC-9BD9B45A3DD6}"/>
                      </a:ext>
                    </a:extLst>
                  </p:cNvPr>
                  <p:cNvGrpSpPr/>
                  <p:nvPr/>
                </p:nvGrpSpPr>
                <p:grpSpPr>
                  <a:xfrm>
                    <a:off x="4971947" y="1312435"/>
                    <a:ext cx="267126" cy="267126"/>
                    <a:chOff x="3634610" y="2884388"/>
                    <a:chExt cx="591969" cy="591969"/>
                  </a:xfrm>
                </p:grpSpPr>
                <p:sp>
                  <p:nvSpPr>
                    <p:cNvPr id="2261" name="Rounded Rectangle 124">
                      <a:extLst>
                        <a:ext uri="{FF2B5EF4-FFF2-40B4-BE49-F238E27FC236}">
                          <a16:creationId xmlns:a16="http://schemas.microsoft.com/office/drawing/2014/main" id="{73AC7EE3-B81F-4047-B4C5-9261773921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88438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262" name="Graphic 2261">
                      <a:extLst>
                        <a:ext uri="{FF2B5EF4-FFF2-40B4-BE49-F238E27FC236}">
                          <a16:creationId xmlns:a16="http://schemas.microsoft.com/office/drawing/2014/main" id="{03E62180-6C6D-44D5-9AAD-EC725399288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3034322"/>
                      <a:ext cx="342900" cy="3048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2002" name="Group 2001">
              <a:extLst>
                <a:ext uri="{FF2B5EF4-FFF2-40B4-BE49-F238E27FC236}">
                  <a16:creationId xmlns:a16="http://schemas.microsoft.com/office/drawing/2014/main" id="{5E9BE6A1-BDBA-47B4-8635-79BEB8D3A1A6}"/>
                </a:ext>
              </a:extLst>
            </p:cNvPr>
            <p:cNvGrpSpPr/>
            <p:nvPr/>
          </p:nvGrpSpPr>
          <p:grpSpPr>
            <a:xfrm>
              <a:off x="3163601" y="3082612"/>
              <a:ext cx="685800" cy="685800"/>
              <a:chOff x="3388326" y="2144489"/>
              <a:chExt cx="685800" cy="685800"/>
            </a:xfrm>
          </p:grpSpPr>
          <p:sp>
            <p:nvSpPr>
              <p:cNvPr id="2213" name="Oval 2212">
                <a:extLst>
                  <a:ext uri="{FF2B5EF4-FFF2-40B4-BE49-F238E27FC236}">
                    <a16:creationId xmlns:a16="http://schemas.microsoft.com/office/drawing/2014/main" id="{9389E13F-3506-4140-B5FF-404001C3FCA7}"/>
                  </a:ext>
                </a:extLst>
              </p:cNvPr>
              <p:cNvSpPr/>
              <p:nvPr/>
            </p:nvSpPr>
            <p:spPr>
              <a:xfrm>
                <a:off x="3388326" y="2144489"/>
                <a:ext cx="685800" cy="6858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2214" name="Group 2213">
                <a:extLst>
                  <a:ext uri="{FF2B5EF4-FFF2-40B4-BE49-F238E27FC236}">
                    <a16:creationId xmlns:a16="http://schemas.microsoft.com/office/drawing/2014/main" id="{44B9CE00-5CE9-42CF-91AE-821CE6EFDBA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98509" y="2258789"/>
                <a:ext cx="465435" cy="457200"/>
                <a:chOff x="8423228" y="2797689"/>
                <a:chExt cx="913396" cy="897240"/>
              </a:xfrm>
            </p:grpSpPr>
            <p:grpSp>
              <p:nvGrpSpPr>
                <p:cNvPr id="2215" name="Group 2214">
                  <a:extLst>
                    <a:ext uri="{FF2B5EF4-FFF2-40B4-BE49-F238E27FC236}">
                      <a16:creationId xmlns:a16="http://schemas.microsoft.com/office/drawing/2014/main" id="{54169A55-9716-4738-9997-E9528411D8F7}"/>
                    </a:ext>
                  </a:extLst>
                </p:cNvPr>
                <p:cNvGrpSpPr/>
                <p:nvPr/>
              </p:nvGrpSpPr>
              <p:grpSpPr>
                <a:xfrm>
                  <a:off x="8423228" y="2797689"/>
                  <a:ext cx="252730" cy="897240"/>
                  <a:chOff x="9495861" y="4364862"/>
                  <a:chExt cx="375284" cy="1270326"/>
                </a:xfrm>
              </p:grpSpPr>
              <p:sp>
                <p:nvSpPr>
                  <p:cNvPr id="2241" name="Rounded Rectangle 101">
                    <a:extLst>
                      <a:ext uri="{FF2B5EF4-FFF2-40B4-BE49-F238E27FC236}">
                        <a16:creationId xmlns:a16="http://schemas.microsoft.com/office/drawing/2014/main" id="{6B482A3D-377F-46C9-B7DD-AD90013AD926}"/>
                      </a:ext>
                    </a:extLst>
                  </p:cNvPr>
                  <p:cNvSpPr/>
                  <p:nvPr/>
                </p:nvSpPr>
                <p:spPr>
                  <a:xfrm>
                    <a:off x="9495861" y="4364862"/>
                    <a:ext cx="375284" cy="1270326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00AFD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2242" name="Group 2241">
                    <a:extLst>
                      <a:ext uri="{FF2B5EF4-FFF2-40B4-BE49-F238E27FC236}">
                        <a16:creationId xmlns:a16="http://schemas.microsoft.com/office/drawing/2014/main" id="{E4D0CA3D-44D9-48CE-8628-05C25995F718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715835"/>
                    <a:ext cx="267406" cy="267406"/>
                    <a:chOff x="1292976" y="2314975"/>
                    <a:chExt cx="591969" cy="591969"/>
                  </a:xfrm>
                </p:grpSpPr>
                <p:sp>
                  <p:nvSpPr>
                    <p:cNvPr id="2252" name="Rounded Rectangle 112">
                      <a:extLst>
                        <a:ext uri="{FF2B5EF4-FFF2-40B4-BE49-F238E27FC236}">
                          <a16:creationId xmlns:a16="http://schemas.microsoft.com/office/drawing/2014/main" id="{C870D216-2671-4985-9F74-BFF6D07249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6" y="2314975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253" name="Graphic 2252">
                      <a:extLst>
                        <a:ext uri="{FF2B5EF4-FFF2-40B4-BE49-F238E27FC236}">
                          <a16:creationId xmlns:a16="http://schemas.microsoft.com/office/drawing/2014/main" id="{D83034BD-F902-4ADA-A527-2AD4C1D125D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36560" y="2458559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243" name="Group 2242">
                    <a:extLst>
                      <a:ext uri="{FF2B5EF4-FFF2-40B4-BE49-F238E27FC236}">
                        <a16:creationId xmlns:a16="http://schemas.microsoft.com/office/drawing/2014/main" id="{48B73A3C-B840-4D09-935F-A2F8C30BFEA6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415929"/>
                    <a:ext cx="267406" cy="267406"/>
                    <a:chOff x="1299518" y="1652608"/>
                    <a:chExt cx="591969" cy="591969"/>
                  </a:xfrm>
                </p:grpSpPr>
                <p:sp>
                  <p:nvSpPr>
                    <p:cNvPr id="2250" name="Rounded Rectangle 110">
                      <a:extLst>
                        <a:ext uri="{FF2B5EF4-FFF2-40B4-BE49-F238E27FC236}">
                          <a16:creationId xmlns:a16="http://schemas.microsoft.com/office/drawing/2014/main" id="{C01D141C-77C7-4B3D-A27C-AB81047A0A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518" y="165260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251" name="Graphic 2250">
                      <a:extLst>
                        <a:ext uri="{FF2B5EF4-FFF2-40B4-BE49-F238E27FC236}">
                          <a16:creationId xmlns:a16="http://schemas.microsoft.com/office/drawing/2014/main" id="{22AD81A1-51DF-4CD9-8C3F-C7BC11B3EB3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61599" y="1719992"/>
                      <a:ext cx="2286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244" name="Group 2243">
                    <a:extLst>
                      <a:ext uri="{FF2B5EF4-FFF2-40B4-BE49-F238E27FC236}">
                        <a16:creationId xmlns:a16="http://schemas.microsoft.com/office/drawing/2014/main" id="{35EBD179-7FC1-4F31-BDDC-8D6543F5928F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015740"/>
                    <a:ext cx="267406" cy="267406"/>
                    <a:chOff x="1292975" y="2979664"/>
                    <a:chExt cx="591969" cy="591969"/>
                  </a:xfrm>
                </p:grpSpPr>
                <p:sp>
                  <p:nvSpPr>
                    <p:cNvPr id="2248" name="Rounded Rectangle 108">
                      <a:extLst>
                        <a:ext uri="{FF2B5EF4-FFF2-40B4-BE49-F238E27FC236}">
                          <a16:creationId xmlns:a16="http://schemas.microsoft.com/office/drawing/2014/main" id="{740EBB39-6636-412E-923F-2F8B94ECC5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2979664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249" name="Graphic 2248">
                      <a:extLst>
                        <a:ext uri="{FF2B5EF4-FFF2-40B4-BE49-F238E27FC236}">
                          <a16:creationId xmlns:a16="http://schemas.microsoft.com/office/drawing/2014/main" id="{E798368D-4432-4002-A337-38D609747CB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2909" y="3116898"/>
                      <a:ext cx="292100" cy="3175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245" name="Group 2244">
                    <a:extLst>
                      <a:ext uri="{FF2B5EF4-FFF2-40B4-BE49-F238E27FC236}">
                        <a16:creationId xmlns:a16="http://schemas.microsoft.com/office/drawing/2014/main" id="{054194E0-C0DA-4B24-9136-E5AD84972532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315646"/>
                    <a:ext cx="267406" cy="267406"/>
                    <a:chOff x="1292975" y="3644353"/>
                    <a:chExt cx="591969" cy="591969"/>
                  </a:xfrm>
                </p:grpSpPr>
                <p:sp>
                  <p:nvSpPr>
                    <p:cNvPr id="2246" name="Rounded Rectangle 106">
                      <a:extLst>
                        <a:ext uri="{FF2B5EF4-FFF2-40B4-BE49-F238E27FC236}">
                          <a16:creationId xmlns:a16="http://schemas.microsoft.com/office/drawing/2014/main" id="{F543B8D6-F8E1-4796-8BA0-739172561A9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364435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247" name="Graphic 2246">
                      <a:extLst>
                        <a:ext uri="{FF2B5EF4-FFF2-40B4-BE49-F238E27FC236}">
                          <a16:creationId xmlns:a16="http://schemas.microsoft.com/office/drawing/2014/main" id="{1C3E03A6-320B-4840-BDD6-FB0B1BD6CB6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06409" y="3756187"/>
                      <a:ext cx="165100" cy="3683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2216" name="Group 2215">
                  <a:extLst>
                    <a:ext uri="{FF2B5EF4-FFF2-40B4-BE49-F238E27FC236}">
                      <a16:creationId xmlns:a16="http://schemas.microsoft.com/office/drawing/2014/main" id="{63AE50D3-F28E-4E55-8371-97FD828B6DFB}"/>
                    </a:ext>
                  </a:extLst>
                </p:cNvPr>
                <p:cNvGrpSpPr/>
                <p:nvPr/>
              </p:nvGrpSpPr>
              <p:grpSpPr>
                <a:xfrm>
                  <a:off x="9083894" y="2797689"/>
                  <a:ext cx="252730" cy="473366"/>
                  <a:chOff x="5880438" y="1443510"/>
                  <a:chExt cx="830783" cy="1483652"/>
                </a:xfrm>
              </p:grpSpPr>
              <p:sp>
                <p:nvSpPr>
                  <p:cNvPr id="2234" name="Rounded Rectangle 84">
                    <a:extLst>
                      <a:ext uri="{FF2B5EF4-FFF2-40B4-BE49-F238E27FC236}">
                        <a16:creationId xmlns:a16="http://schemas.microsoft.com/office/drawing/2014/main" id="{DF62D736-2135-4AB4-88D5-1EF06FEE1AD8}"/>
                      </a:ext>
                    </a:extLst>
                  </p:cNvPr>
                  <p:cNvSpPr/>
                  <p:nvPr/>
                </p:nvSpPr>
                <p:spPr>
                  <a:xfrm>
                    <a:off x="5880438" y="1443510"/>
                    <a:ext cx="830783" cy="1483652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E877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2235" name="Group 2234">
                    <a:extLst>
                      <a:ext uri="{FF2B5EF4-FFF2-40B4-BE49-F238E27FC236}">
                        <a16:creationId xmlns:a16="http://schemas.microsoft.com/office/drawing/2014/main" id="{5C47EC65-A8E3-493B-B1F7-F898CDF20296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2220473"/>
                    <a:ext cx="591969" cy="591969"/>
                    <a:chOff x="5999846" y="2220473"/>
                    <a:chExt cx="591969" cy="591969"/>
                  </a:xfrm>
                </p:grpSpPr>
                <p:sp>
                  <p:nvSpPr>
                    <p:cNvPr id="2239" name="Rounded Rectangle 89">
                      <a:extLst>
                        <a:ext uri="{FF2B5EF4-FFF2-40B4-BE49-F238E27FC236}">
                          <a16:creationId xmlns:a16="http://schemas.microsoft.com/office/drawing/2014/main" id="{8B39AC67-912D-4B5F-87FA-C82E2B18E1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240" name="Graphic 2239">
                      <a:extLst>
                        <a:ext uri="{FF2B5EF4-FFF2-40B4-BE49-F238E27FC236}">
                          <a16:creationId xmlns:a16="http://schemas.microsoft.com/office/drawing/2014/main" id="{45AC168B-93F7-4BE8-B984-228F569B5A4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7230" y="2368652"/>
                      <a:ext cx="457200" cy="2921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236" name="Group 2235">
                    <a:extLst>
                      <a:ext uri="{FF2B5EF4-FFF2-40B4-BE49-F238E27FC236}">
                        <a16:creationId xmlns:a16="http://schemas.microsoft.com/office/drawing/2014/main" id="{E4B4EB0F-B555-48B2-8F3A-2E6866DF52DE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1556558"/>
                    <a:ext cx="591969" cy="591969"/>
                    <a:chOff x="5999846" y="1556558"/>
                    <a:chExt cx="591969" cy="591969"/>
                  </a:xfrm>
                </p:grpSpPr>
                <p:sp>
                  <p:nvSpPr>
                    <p:cNvPr id="2237" name="Rounded Rectangle 87">
                      <a:extLst>
                        <a:ext uri="{FF2B5EF4-FFF2-40B4-BE49-F238E27FC236}">
                          <a16:creationId xmlns:a16="http://schemas.microsoft.com/office/drawing/2014/main" id="{A1596882-76F2-4568-8BCF-FAEBA6803A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238" name="Graphic 2237">
                      <a:extLst>
                        <a:ext uri="{FF2B5EF4-FFF2-40B4-BE49-F238E27FC236}">
                          <a16:creationId xmlns:a16="http://schemas.microsoft.com/office/drawing/2014/main" id="{7444C960-BBF3-4D05-BB29-9E4234C80DC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9780" y="1689071"/>
                      <a:ext cx="292100" cy="3429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2217" name="Group 2216">
                  <a:extLst>
                    <a:ext uri="{FF2B5EF4-FFF2-40B4-BE49-F238E27FC236}">
                      <a16:creationId xmlns:a16="http://schemas.microsoft.com/office/drawing/2014/main" id="{A635D5BA-F868-4109-BBF0-F90177748143}"/>
                    </a:ext>
                  </a:extLst>
                </p:cNvPr>
                <p:cNvGrpSpPr/>
                <p:nvPr/>
              </p:nvGrpSpPr>
              <p:grpSpPr>
                <a:xfrm>
                  <a:off x="8753561" y="2797689"/>
                  <a:ext cx="252730" cy="897240"/>
                  <a:chOff x="4920876" y="661277"/>
                  <a:chExt cx="375284" cy="1270326"/>
                </a:xfrm>
              </p:grpSpPr>
              <p:grpSp>
                <p:nvGrpSpPr>
                  <p:cNvPr id="2218" name="Group 2217">
                    <a:extLst>
                      <a:ext uri="{FF2B5EF4-FFF2-40B4-BE49-F238E27FC236}">
                        <a16:creationId xmlns:a16="http://schemas.microsoft.com/office/drawing/2014/main" id="{181380C9-ADFB-462D-89A9-F64CEA6B9621}"/>
                      </a:ext>
                    </a:extLst>
                  </p:cNvPr>
                  <p:cNvGrpSpPr/>
                  <p:nvPr/>
                </p:nvGrpSpPr>
                <p:grpSpPr>
                  <a:xfrm>
                    <a:off x="4920876" y="661277"/>
                    <a:ext cx="375284" cy="1270326"/>
                    <a:chOff x="4920876" y="661277"/>
                    <a:chExt cx="375284" cy="1270326"/>
                  </a:xfrm>
                </p:grpSpPr>
                <p:grpSp>
                  <p:nvGrpSpPr>
                    <p:cNvPr id="2222" name="Group 2221">
                      <a:extLst>
                        <a:ext uri="{FF2B5EF4-FFF2-40B4-BE49-F238E27FC236}">
                          <a16:creationId xmlns:a16="http://schemas.microsoft.com/office/drawing/2014/main" id="{3B4D9085-E5F4-493D-A4EA-3766ED46E55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3521552" y="1443509"/>
                      <a:chExt cx="830783" cy="2812180"/>
                    </a:xfrm>
                  </p:grpSpPr>
                  <p:sp>
                    <p:nvSpPr>
                      <p:cNvPr id="2226" name="Rounded Rectangle 91">
                        <a:extLst>
                          <a:ext uri="{FF2B5EF4-FFF2-40B4-BE49-F238E27FC236}">
                            <a16:creationId xmlns:a16="http://schemas.microsoft.com/office/drawing/2014/main" id="{56A4BB3D-5DE7-47F3-A1B9-EEF0A7ED9B5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1552" y="1443509"/>
                        <a:ext cx="830783" cy="2812180"/>
                      </a:xfrm>
                      <a:prstGeom prst="roundRect">
                        <a:avLst>
                          <a:gd name="adj" fmla="val 27970"/>
                        </a:avLst>
                      </a:prstGeom>
                      <a:solidFill>
                        <a:srgbClr val="78BE2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227" name="Graphic 2226">
                        <a:extLst>
                          <a:ext uri="{FF2B5EF4-FFF2-40B4-BE49-F238E27FC236}">
                            <a16:creationId xmlns:a16="http://schemas.microsoft.com/office/drawing/2014/main" id="{E94D35F3-BCB9-405D-8EC7-FB6CE071EBB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78194" y="3043536"/>
                        <a:ext cx="317500" cy="2793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2228" name="Group 2227">
                        <a:extLst>
                          <a:ext uri="{FF2B5EF4-FFF2-40B4-BE49-F238E27FC236}">
                            <a16:creationId xmlns:a16="http://schemas.microsoft.com/office/drawing/2014/main" id="{38C23F11-5857-42FA-93D2-2ABEDE368B3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2220473"/>
                        <a:ext cx="591969" cy="591969"/>
                        <a:chOff x="3634610" y="2220473"/>
                        <a:chExt cx="591969" cy="591969"/>
                      </a:xfrm>
                    </p:grpSpPr>
                    <p:sp>
                      <p:nvSpPr>
                        <p:cNvPr id="2232" name="Rounded Rectangle 97">
                          <a:extLst>
                            <a:ext uri="{FF2B5EF4-FFF2-40B4-BE49-F238E27FC236}">
                              <a16:creationId xmlns:a16="http://schemas.microsoft.com/office/drawing/2014/main" id="{D5AC464B-AE52-434B-8645-ABE4B2C8774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2220473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2233" name="Graphic 2232">
                          <a:extLst>
                            <a:ext uri="{FF2B5EF4-FFF2-40B4-BE49-F238E27FC236}">
                              <a16:creationId xmlns:a16="http://schemas.microsoft.com/office/drawing/2014/main" id="{D802EE86-322D-4970-864B-407D3B67B081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>
                          <a:extLst>
                            <a:ext uri="{96DAC541-7B7A-43D3-8B79-37D633B846F1}">
                              <asvg:svgBlip xmlns:asvg="http://schemas.microsoft.com/office/drawing/2016/SVG/main" r:embed="rId18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2364057"/>
                          <a:ext cx="355600" cy="3048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2229" name="Group 2228">
                        <a:extLst>
                          <a:ext uri="{FF2B5EF4-FFF2-40B4-BE49-F238E27FC236}">
                            <a16:creationId xmlns:a16="http://schemas.microsoft.com/office/drawing/2014/main" id="{76656F9D-1914-4E35-A72F-3A1C8B77D34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1556558"/>
                        <a:ext cx="591969" cy="591969"/>
                        <a:chOff x="3634610" y="1556558"/>
                        <a:chExt cx="591969" cy="591969"/>
                      </a:xfrm>
                    </p:grpSpPr>
                    <p:sp>
                      <p:nvSpPr>
                        <p:cNvPr id="2230" name="Rounded Rectangle 95">
                          <a:extLst>
                            <a:ext uri="{FF2B5EF4-FFF2-40B4-BE49-F238E27FC236}">
                              <a16:creationId xmlns:a16="http://schemas.microsoft.com/office/drawing/2014/main" id="{503704F6-326A-4714-90A0-E4510267785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1556558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2231" name="Graphic 2230">
                          <a:extLst>
                            <a:ext uri="{FF2B5EF4-FFF2-40B4-BE49-F238E27FC236}">
                              <a16:creationId xmlns:a16="http://schemas.microsoft.com/office/drawing/2014/main" id="{AA996EAB-714B-4F53-88E2-C14F9FC49F1B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>
                          <a:extLs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97244" y="1719192"/>
                          <a:ext cx="266700" cy="2667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2223" name="Group 2222">
                      <a:extLst>
                        <a:ext uri="{FF2B5EF4-FFF2-40B4-BE49-F238E27FC236}">
                          <a16:creationId xmlns:a16="http://schemas.microsoft.com/office/drawing/2014/main" id="{36A27D2A-614D-4220-9FF0-F89272A81A8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8" y="1612062"/>
                      <a:ext cx="267126" cy="267126"/>
                      <a:chOff x="3634610" y="3550625"/>
                      <a:chExt cx="591969" cy="591969"/>
                    </a:xfrm>
                  </p:grpSpPr>
                  <p:sp>
                    <p:nvSpPr>
                      <p:cNvPr id="2224" name="Rounded Rectangle 121">
                        <a:extLst>
                          <a:ext uri="{FF2B5EF4-FFF2-40B4-BE49-F238E27FC236}">
                            <a16:creationId xmlns:a16="http://schemas.microsoft.com/office/drawing/2014/main" id="{AB3889A7-9B3E-4E0D-B481-498411F3E89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355062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225" name="Graphic 2224">
                        <a:extLst>
                          <a:ext uri="{FF2B5EF4-FFF2-40B4-BE49-F238E27FC236}">
                            <a16:creationId xmlns:a16="http://schemas.microsoft.com/office/drawing/2014/main" id="{CA2A6A89-325E-4E94-9856-01581660820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67737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219" name="Group 2218">
                    <a:extLst>
                      <a:ext uri="{FF2B5EF4-FFF2-40B4-BE49-F238E27FC236}">
                        <a16:creationId xmlns:a16="http://schemas.microsoft.com/office/drawing/2014/main" id="{522C247A-1765-4838-AC7D-DF3EDD4C57B5}"/>
                      </a:ext>
                    </a:extLst>
                  </p:cNvPr>
                  <p:cNvGrpSpPr/>
                  <p:nvPr/>
                </p:nvGrpSpPr>
                <p:grpSpPr>
                  <a:xfrm>
                    <a:off x="4971947" y="1312435"/>
                    <a:ext cx="267126" cy="267126"/>
                    <a:chOff x="3634610" y="2884388"/>
                    <a:chExt cx="591969" cy="591969"/>
                  </a:xfrm>
                </p:grpSpPr>
                <p:sp>
                  <p:nvSpPr>
                    <p:cNvPr id="2220" name="Rounded Rectangle 124">
                      <a:extLst>
                        <a:ext uri="{FF2B5EF4-FFF2-40B4-BE49-F238E27FC236}">
                          <a16:creationId xmlns:a16="http://schemas.microsoft.com/office/drawing/2014/main" id="{70591E78-8EEF-4E60-AD69-FFF6196DD1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88438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221" name="Graphic 2220">
                      <a:extLst>
                        <a:ext uri="{FF2B5EF4-FFF2-40B4-BE49-F238E27FC236}">
                          <a16:creationId xmlns:a16="http://schemas.microsoft.com/office/drawing/2014/main" id="{20D69612-C0B9-4839-86EF-023C86E485D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3034322"/>
                      <a:ext cx="342900" cy="3048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2003" name="Group 2002">
              <a:extLst>
                <a:ext uri="{FF2B5EF4-FFF2-40B4-BE49-F238E27FC236}">
                  <a16:creationId xmlns:a16="http://schemas.microsoft.com/office/drawing/2014/main" id="{830E7655-E8BC-461B-A8CD-E840BD7727FB}"/>
                </a:ext>
              </a:extLst>
            </p:cNvPr>
            <p:cNvGrpSpPr/>
            <p:nvPr/>
          </p:nvGrpSpPr>
          <p:grpSpPr>
            <a:xfrm>
              <a:off x="3383993" y="3966735"/>
              <a:ext cx="685800" cy="685800"/>
              <a:chOff x="3388326" y="2144489"/>
              <a:chExt cx="685800" cy="685800"/>
            </a:xfrm>
          </p:grpSpPr>
          <p:sp>
            <p:nvSpPr>
              <p:cNvPr id="2172" name="Oval 2171">
                <a:extLst>
                  <a:ext uri="{FF2B5EF4-FFF2-40B4-BE49-F238E27FC236}">
                    <a16:creationId xmlns:a16="http://schemas.microsoft.com/office/drawing/2014/main" id="{F4468E5C-B5A3-47D7-B9E5-F8625B2A2E24}"/>
                  </a:ext>
                </a:extLst>
              </p:cNvPr>
              <p:cNvSpPr/>
              <p:nvPr/>
            </p:nvSpPr>
            <p:spPr>
              <a:xfrm>
                <a:off x="3388326" y="2144489"/>
                <a:ext cx="685800" cy="6858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2173" name="Group 2172">
                <a:extLst>
                  <a:ext uri="{FF2B5EF4-FFF2-40B4-BE49-F238E27FC236}">
                    <a16:creationId xmlns:a16="http://schemas.microsoft.com/office/drawing/2014/main" id="{86600586-AD7D-4235-9A13-77BC950A6F5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98509" y="2258789"/>
                <a:ext cx="465435" cy="457200"/>
                <a:chOff x="8423228" y="2797689"/>
                <a:chExt cx="913396" cy="897240"/>
              </a:xfrm>
            </p:grpSpPr>
            <p:grpSp>
              <p:nvGrpSpPr>
                <p:cNvPr id="2174" name="Group 2173">
                  <a:extLst>
                    <a:ext uri="{FF2B5EF4-FFF2-40B4-BE49-F238E27FC236}">
                      <a16:creationId xmlns:a16="http://schemas.microsoft.com/office/drawing/2014/main" id="{7DDC9455-3D4A-4FA2-A377-45E8024B6FCF}"/>
                    </a:ext>
                  </a:extLst>
                </p:cNvPr>
                <p:cNvGrpSpPr/>
                <p:nvPr/>
              </p:nvGrpSpPr>
              <p:grpSpPr>
                <a:xfrm>
                  <a:off x="8423228" y="2797689"/>
                  <a:ext cx="252730" cy="897240"/>
                  <a:chOff x="9495861" y="4364862"/>
                  <a:chExt cx="375284" cy="1270326"/>
                </a:xfrm>
              </p:grpSpPr>
              <p:sp>
                <p:nvSpPr>
                  <p:cNvPr id="2200" name="Rounded Rectangle 101">
                    <a:extLst>
                      <a:ext uri="{FF2B5EF4-FFF2-40B4-BE49-F238E27FC236}">
                        <a16:creationId xmlns:a16="http://schemas.microsoft.com/office/drawing/2014/main" id="{6BEE703D-5728-4B1A-8854-37FBE9F8C8EF}"/>
                      </a:ext>
                    </a:extLst>
                  </p:cNvPr>
                  <p:cNvSpPr/>
                  <p:nvPr/>
                </p:nvSpPr>
                <p:spPr>
                  <a:xfrm>
                    <a:off x="9495861" y="4364862"/>
                    <a:ext cx="375284" cy="1270326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00AFD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2201" name="Group 2200">
                    <a:extLst>
                      <a:ext uri="{FF2B5EF4-FFF2-40B4-BE49-F238E27FC236}">
                        <a16:creationId xmlns:a16="http://schemas.microsoft.com/office/drawing/2014/main" id="{3CD7CF49-E03A-4400-A892-5243EA9EB799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715835"/>
                    <a:ext cx="267406" cy="267406"/>
                    <a:chOff x="1292976" y="2314975"/>
                    <a:chExt cx="591969" cy="591969"/>
                  </a:xfrm>
                </p:grpSpPr>
                <p:sp>
                  <p:nvSpPr>
                    <p:cNvPr id="2211" name="Rounded Rectangle 112">
                      <a:extLst>
                        <a:ext uri="{FF2B5EF4-FFF2-40B4-BE49-F238E27FC236}">
                          <a16:creationId xmlns:a16="http://schemas.microsoft.com/office/drawing/2014/main" id="{64DCAC61-9CD9-42CC-A06F-FA742BE8E1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6" y="2314975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212" name="Graphic 2211">
                      <a:extLst>
                        <a:ext uri="{FF2B5EF4-FFF2-40B4-BE49-F238E27FC236}">
                          <a16:creationId xmlns:a16="http://schemas.microsoft.com/office/drawing/2014/main" id="{0D26504C-5ACF-4871-B0B3-D4DA4D7F17A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36560" y="2458559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202" name="Group 2201">
                    <a:extLst>
                      <a:ext uri="{FF2B5EF4-FFF2-40B4-BE49-F238E27FC236}">
                        <a16:creationId xmlns:a16="http://schemas.microsoft.com/office/drawing/2014/main" id="{6B863C80-C7D6-4240-8AE7-5EC30F9B3F55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415929"/>
                    <a:ext cx="267406" cy="267406"/>
                    <a:chOff x="1299518" y="1652608"/>
                    <a:chExt cx="591969" cy="591969"/>
                  </a:xfrm>
                </p:grpSpPr>
                <p:sp>
                  <p:nvSpPr>
                    <p:cNvPr id="2209" name="Rounded Rectangle 110">
                      <a:extLst>
                        <a:ext uri="{FF2B5EF4-FFF2-40B4-BE49-F238E27FC236}">
                          <a16:creationId xmlns:a16="http://schemas.microsoft.com/office/drawing/2014/main" id="{08100660-B93F-4771-BE90-55F3E5BF59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518" y="165260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210" name="Graphic 2209">
                      <a:extLst>
                        <a:ext uri="{FF2B5EF4-FFF2-40B4-BE49-F238E27FC236}">
                          <a16:creationId xmlns:a16="http://schemas.microsoft.com/office/drawing/2014/main" id="{E5AEAF1F-1305-4661-89B5-16F5B9FD40A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61599" y="1719992"/>
                      <a:ext cx="2286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203" name="Group 2202">
                    <a:extLst>
                      <a:ext uri="{FF2B5EF4-FFF2-40B4-BE49-F238E27FC236}">
                        <a16:creationId xmlns:a16="http://schemas.microsoft.com/office/drawing/2014/main" id="{84FDC85F-467E-4EF2-A021-838205684B37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015740"/>
                    <a:ext cx="267406" cy="267406"/>
                    <a:chOff x="1292975" y="2979664"/>
                    <a:chExt cx="591969" cy="591969"/>
                  </a:xfrm>
                </p:grpSpPr>
                <p:sp>
                  <p:nvSpPr>
                    <p:cNvPr id="2207" name="Rounded Rectangle 108">
                      <a:extLst>
                        <a:ext uri="{FF2B5EF4-FFF2-40B4-BE49-F238E27FC236}">
                          <a16:creationId xmlns:a16="http://schemas.microsoft.com/office/drawing/2014/main" id="{66ED226F-9BAA-4A99-AD82-4F389266D1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2979664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208" name="Graphic 2207">
                      <a:extLst>
                        <a:ext uri="{FF2B5EF4-FFF2-40B4-BE49-F238E27FC236}">
                          <a16:creationId xmlns:a16="http://schemas.microsoft.com/office/drawing/2014/main" id="{0D82C1CD-3D1C-493A-AA65-93E9752EB85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2909" y="3116898"/>
                      <a:ext cx="292100" cy="3175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204" name="Group 2203">
                    <a:extLst>
                      <a:ext uri="{FF2B5EF4-FFF2-40B4-BE49-F238E27FC236}">
                        <a16:creationId xmlns:a16="http://schemas.microsoft.com/office/drawing/2014/main" id="{AAD5CAD3-0800-4EAD-A0EE-120342855D6F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315646"/>
                    <a:ext cx="267406" cy="267406"/>
                    <a:chOff x="1292975" y="3644353"/>
                    <a:chExt cx="591969" cy="591969"/>
                  </a:xfrm>
                </p:grpSpPr>
                <p:sp>
                  <p:nvSpPr>
                    <p:cNvPr id="2205" name="Rounded Rectangle 106">
                      <a:extLst>
                        <a:ext uri="{FF2B5EF4-FFF2-40B4-BE49-F238E27FC236}">
                          <a16:creationId xmlns:a16="http://schemas.microsoft.com/office/drawing/2014/main" id="{AB778024-1F49-419E-B05C-9738D97002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364435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206" name="Graphic 2205">
                      <a:extLst>
                        <a:ext uri="{FF2B5EF4-FFF2-40B4-BE49-F238E27FC236}">
                          <a16:creationId xmlns:a16="http://schemas.microsoft.com/office/drawing/2014/main" id="{67CCC5AE-204C-4C39-97B2-0C6ABBA1A9E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06409" y="3756187"/>
                      <a:ext cx="165100" cy="3683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2175" name="Group 2174">
                  <a:extLst>
                    <a:ext uri="{FF2B5EF4-FFF2-40B4-BE49-F238E27FC236}">
                      <a16:creationId xmlns:a16="http://schemas.microsoft.com/office/drawing/2014/main" id="{6B74571F-450B-4CA0-B03B-30B8B9713E0B}"/>
                    </a:ext>
                  </a:extLst>
                </p:cNvPr>
                <p:cNvGrpSpPr/>
                <p:nvPr/>
              </p:nvGrpSpPr>
              <p:grpSpPr>
                <a:xfrm>
                  <a:off x="9083894" y="2797689"/>
                  <a:ext cx="252730" cy="473366"/>
                  <a:chOff x="5880438" y="1443510"/>
                  <a:chExt cx="830783" cy="1483652"/>
                </a:xfrm>
              </p:grpSpPr>
              <p:sp>
                <p:nvSpPr>
                  <p:cNvPr id="2193" name="Rounded Rectangle 84">
                    <a:extLst>
                      <a:ext uri="{FF2B5EF4-FFF2-40B4-BE49-F238E27FC236}">
                        <a16:creationId xmlns:a16="http://schemas.microsoft.com/office/drawing/2014/main" id="{3C67CE47-2B92-4313-90D2-50C6C2708A2C}"/>
                      </a:ext>
                    </a:extLst>
                  </p:cNvPr>
                  <p:cNvSpPr/>
                  <p:nvPr/>
                </p:nvSpPr>
                <p:spPr>
                  <a:xfrm>
                    <a:off x="5880438" y="1443510"/>
                    <a:ext cx="830783" cy="1483652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E877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2194" name="Group 2193">
                    <a:extLst>
                      <a:ext uri="{FF2B5EF4-FFF2-40B4-BE49-F238E27FC236}">
                        <a16:creationId xmlns:a16="http://schemas.microsoft.com/office/drawing/2014/main" id="{C511FB9F-8E4C-495E-94C2-4E1EC0B80ECF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2220473"/>
                    <a:ext cx="591969" cy="591969"/>
                    <a:chOff x="5999846" y="2220473"/>
                    <a:chExt cx="591969" cy="591969"/>
                  </a:xfrm>
                </p:grpSpPr>
                <p:sp>
                  <p:nvSpPr>
                    <p:cNvPr id="2198" name="Rounded Rectangle 89">
                      <a:extLst>
                        <a:ext uri="{FF2B5EF4-FFF2-40B4-BE49-F238E27FC236}">
                          <a16:creationId xmlns:a16="http://schemas.microsoft.com/office/drawing/2014/main" id="{A48AD31C-058E-48AF-94A5-F3FA55A39D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199" name="Graphic 2198">
                      <a:extLst>
                        <a:ext uri="{FF2B5EF4-FFF2-40B4-BE49-F238E27FC236}">
                          <a16:creationId xmlns:a16="http://schemas.microsoft.com/office/drawing/2014/main" id="{33FA2061-8617-47D3-B71E-EA82522E6F9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7230" y="2368652"/>
                      <a:ext cx="457200" cy="2921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195" name="Group 2194">
                    <a:extLst>
                      <a:ext uri="{FF2B5EF4-FFF2-40B4-BE49-F238E27FC236}">
                        <a16:creationId xmlns:a16="http://schemas.microsoft.com/office/drawing/2014/main" id="{60715D4F-D6E2-4A89-8E91-6F863CA21264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1556558"/>
                    <a:ext cx="591969" cy="591969"/>
                    <a:chOff x="5999846" y="1556558"/>
                    <a:chExt cx="591969" cy="591969"/>
                  </a:xfrm>
                </p:grpSpPr>
                <p:sp>
                  <p:nvSpPr>
                    <p:cNvPr id="2196" name="Rounded Rectangle 87">
                      <a:extLst>
                        <a:ext uri="{FF2B5EF4-FFF2-40B4-BE49-F238E27FC236}">
                          <a16:creationId xmlns:a16="http://schemas.microsoft.com/office/drawing/2014/main" id="{FABA1C6D-DEBB-44F6-A5E4-D93172C16E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197" name="Graphic 2196">
                      <a:extLst>
                        <a:ext uri="{FF2B5EF4-FFF2-40B4-BE49-F238E27FC236}">
                          <a16:creationId xmlns:a16="http://schemas.microsoft.com/office/drawing/2014/main" id="{284E8259-22B5-44CE-BB08-50275D3CBA9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9780" y="1689071"/>
                      <a:ext cx="292100" cy="3429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2176" name="Group 2175">
                  <a:extLst>
                    <a:ext uri="{FF2B5EF4-FFF2-40B4-BE49-F238E27FC236}">
                      <a16:creationId xmlns:a16="http://schemas.microsoft.com/office/drawing/2014/main" id="{709031C1-9A45-4535-9CC6-EA6397FF64F9}"/>
                    </a:ext>
                  </a:extLst>
                </p:cNvPr>
                <p:cNvGrpSpPr/>
                <p:nvPr/>
              </p:nvGrpSpPr>
              <p:grpSpPr>
                <a:xfrm>
                  <a:off x="8753561" y="2797689"/>
                  <a:ext cx="252730" cy="897240"/>
                  <a:chOff x="4920876" y="661277"/>
                  <a:chExt cx="375284" cy="1270326"/>
                </a:xfrm>
              </p:grpSpPr>
              <p:grpSp>
                <p:nvGrpSpPr>
                  <p:cNvPr id="2177" name="Group 2176">
                    <a:extLst>
                      <a:ext uri="{FF2B5EF4-FFF2-40B4-BE49-F238E27FC236}">
                        <a16:creationId xmlns:a16="http://schemas.microsoft.com/office/drawing/2014/main" id="{9E0403D8-74C9-4596-8F79-C12E88B38319}"/>
                      </a:ext>
                    </a:extLst>
                  </p:cNvPr>
                  <p:cNvGrpSpPr/>
                  <p:nvPr/>
                </p:nvGrpSpPr>
                <p:grpSpPr>
                  <a:xfrm>
                    <a:off x="4920876" y="661277"/>
                    <a:ext cx="375284" cy="1270326"/>
                    <a:chOff x="4920876" y="661277"/>
                    <a:chExt cx="375284" cy="1270326"/>
                  </a:xfrm>
                </p:grpSpPr>
                <p:grpSp>
                  <p:nvGrpSpPr>
                    <p:cNvPr id="2181" name="Group 2180">
                      <a:extLst>
                        <a:ext uri="{FF2B5EF4-FFF2-40B4-BE49-F238E27FC236}">
                          <a16:creationId xmlns:a16="http://schemas.microsoft.com/office/drawing/2014/main" id="{564837DB-69BE-4AE4-AA2B-2139B055937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3521552" y="1443509"/>
                      <a:chExt cx="830783" cy="2812180"/>
                    </a:xfrm>
                  </p:grpSpPr>
                  <p:sp>
                    <p:nvSpPr>
                      <p:cNvPr id="2185" name="Rounded Rectangle 91">
                        <a:extLst>
                          <a:ext uri="{FF2B5EF4-FFF2-40B4-BE49-F238E27FC236}">
                            <a16:creationId xmlns:a16="http://schemas.microsoft.com/office/drawing/2014/main" id="{D0958868-8A6A-4368-9D96-D9CC3A24435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1552" y="1443509"/>
                        <a:ext cx="830783" cy="2812180"/>
                      </a:xfrm>
                      <a:prstGeom prst="roundRect">
                        <a:avLst>
                          <a:gd name="adj" fmla="val 27970"/>
                        </a:avLst>
                      </a:prstGeom>
                      <a:solidFill>
                        <a:srgbClr val="78BE2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186" name="Graphic 2185">
                        <a:extLst>
                          <a:ext uri="{FF2B5EF4-FFF2-40B4-BE49-F238E27FC236}">
                            <a16:creationId xmlns:a16="http://schemas.microsoft.com/office/drawing/2014/main" id="{C96B7506-0D72-4C1F-A1FA-880B6C23F86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78194" y="3043536"/>
                        <a:ext cx="317500" cy="2793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2187" name="Group 2186">
                        <a:extLst>
                          <a:ext uri="{FF2B5EF4-FFF2-40B4-BE49-F238E27FC236}">
                            <a16:creationId xmlns:a16="http://schemas.microsoft.com/office/drawing/2014/main" id="{ADECD778-56E0-49F4-B591-E5DC9A7EF37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2220473"/>
                        <a:ext cx="591969" cy="591969"/>
                        <a:chOff x="3634610" y="2220473"/>
                        <a:chExt cx="591969" cy="591969"/>
                      </a:xfrm>
                    </p:grpSpPr>
                    <p:sp>
                      <p:nvSpPr>
                        <p:cNvPr id="2191" name="Rounded Rectangle 97">
                          <a:extLst>
                            <a:ext uri="{FF2B5EF4-FFF2-40B4-BE49-F238E27FC236}">
                              <a16:creationId xmlns:a16="http://schemas.microsoft.com/office/drawing/2014/main" id="{D5DB0841-2D20-4858-BD52-F661BCB938B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2220473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2192" name="Graphic 2191">
                          <a:extLst>
                            <a:ext uri="{FF2B5EF4-FFF2-40B4-BE49-F238E27FC236}">
                              <a16:creationId xmlns:a16="http://schemas.microsoft.com/office/drawing/2014/main" id="{EAD2C81B-8894-4A46-918F-F3649BA28029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>
                          <a:extLst>
                            <a:ext uri="{96DAC541-7B7A-43D3-8B79-37D633B846F1}">
                              <asvg:svgBlip xmlns:asvg="http://schemas.microsoft.com/office/drawing/2016/SVG/main" r:embed="rId18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2364057"/>
                          <a:ext cx="355600" cy="3048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2188" name="Group 2187">
                        <a:extLst>
                          <a:ext uri="{FF2B5EF4-FFF2-40B4-BE49-F238E27FC236}">
                            <a16:creationId xmlns:a16="http://schemas.microsoft.com/office/drawing/2014/main" id="{84BAB73B-AC30-43C3-BDF4-9927652FACD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1556558"/>
                        <a:ext cx="591969" cy="591969"/>
                        <a:chOff x="3634610" y="1556558"/>
                        <a:chExt cx="591969" cy="591969"/>
                      </a:xfrm>
                    </p:grpSpPr>
                    <p:sp>
                      <p:nvSpPr>
                        <p:cNvPr id="2189" name="Rounded Rectangle 95">
                          <a:extLst>
                            <a:ext uri="{FF2B5EF4-FFF2-40B4-BE49-F238E27FC236}">
                              <a16:creationId xmlns:a16="http://schemas.microsoft.com/office/drawing/2014/main" id="{6B48D7D7-0228-4499-8390-BCA5745857E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1556558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2190" name="Graphic 2189">
                          <a:extLst>
                            <a:ext uri="{FF2B5EF4-FFF2-40B4-BE49-F238E27FC236}">
                              <a16:creationId xmlns:a16="http://schemas.microsoft.com/office/drawing/2014/main" id="{95114174-5846-46D3-9C15-79873230242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>
                          <a:extLs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97244" y="1719192"/>
                          <a:ext cx="266700" cy="2667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2182" name="Group 2181">
                      <a:extLst>
                        <a:ext uri="{FF2B5EF4-FFF2-40B4-BE49-F238E27FC236}">
                          <a16:creationId xmlns:a16="http://schemas.microsoft.com/office/drawing/2014/main" id="{C5DF8841-4B22-4E64-9863-6704C003E32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8" y="1612062"/>
                      <a:ext cx="267126" cy="267126"/>
                      <a:chOff x="3634610" y="3550625"/>
                      <a:chExt cx="591969" cy="591969"/>
                    </a:xfrm>
                  </p:grpSpPr>
                  <p:sp>
                    <p:nvSpPr>
                      <p:cNvPr id="2183" name="Rounded Rectangle 121">
                        <a:extLst>
                          <a:ext uri="{FF2B5EF4-FFF2-40B4-BE49-F238E27FC236}">
                            <a16:creationId xmlns:a16="http://schemas.microsoft.com/office/drawing/2014/main" id="{11319EA6-9C7C-4C48-9659-AB45F005A9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355062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184" name="Graphic 2183">
                        <a:extLst>
                          <a:ext uri="{FF2B5EF4-FFF2-40B4-BE49-F238E27FC236}">
                            <a16:creationId xmlns:a16="http://schemas.microsoft.com/office/drawing/2014/main" id="{5B13407B-F2B7-440C-AC26-EC8F72BDBAC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67737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178" name="Group 2177">
                    <a:extLst>
                      <a:ext uri="{FF2B5EF4-FFF2-40B4-BE49-F238E27FC236}">
                        <a16:creationId xmlns:a16="http://schemas.microsoft.com/office/drawing/2014/main" id="{CF89AECB-2A0B-44D7-8321-95324DB23021}"/>
                      </a:ext>
                    </a:extLst>
                  </p:cNvPr>
                  <p:cNvGrpSpPr/>
                  <p:nvPr/>
                </p:nvGrpSpPr>
                <p:grpSpPr>
                  <a:xfrm>
                    <a:off x="4971947" y="1312435"/>
                    <a:ext cx="267126" cy="267126"/>
                    <a:chOff x="3634610" y="2884388"/>
                    <a:chExt cx="591969" cy="591969"/>
                  </a:xfrm>
                </p:grpSpPr>
                <p:sp>
                  <p:nvSpPr>
                    <p:cNvPr id="2179" name="Rounded Rectangle 124">
                      <a:extLst>
                        <a:ext uri="{FF2B5EF4-FFF2-40B4-BE49-F238E27FC236}">
                          <a16:creationId xmlns:a16="http://schemas.microsoft.com/office/drawing/2014/main" id="{744E351E-7A7D-4278-A148-2A540C2800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88438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180" name="Graphic 2179">
                      <a:extLst>
                        <a:ext uri="{FF2B5EF4-FFF2-40B4-BE49-F238E27FC236}">
                          <a16:creationId xmlns:a16="http://schemas.microsoft.com/office/drawing/2014/main" id="{4B4C5D48-D5C6-4957-8C2B-4A88700B0E0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3034322"/>
                      <a:ext cx="342900" cy="3048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2004" name="Group 2003">
              <a:extLst>
                <a:ext uri="{FF2B5EF4-FFF2-40B4-BE49-F238E27FC236}">
                  <a16:creationId xmlns:a16="http://schemas.microsoft.com/office/drawing/2014/main" id="{879639F0-C9A0-469F-BAAF-FFCFBBECDA48}"/>
                </a:ext>
              </a:extLst>
            </p:cNvPr>
            <p:cNvGrpSpPr/>
            <p:nvPr/>
          </p:nvGrpSpPr>
          <p:grpSpPr>
            <a:xfrm>
              <a:off x="8220746" y="3088653"/>
              <a:ext cx="685800" cy="685800"/>
              <a:chOff x="3388326" y="2144489"/>
              <a:chExt cx="685800" cy="685800"/>
            </a:xfrm>
          </p:grpSpPr>
          <p:sp>
            <p:nvSpPr>
              <p:cNvPr id="2131" name="Oval 2130">
                <a:extLst>
                  <a:ext uri="{FF2B5EF4-FFF2-40B4-BE49-F238E27FC236}">
                    <a16:creationId xmlns:a16="http://schemas.microsoft.com/office/drawing/2014/main" id="{FEE3FA1E-021E-4CBD-936F-6298D71F7825}"/>
                  </a:ext>
                </a:extLst>
              </p:cNvPr>
              <p:cNvSpPr/>
              <p:nvPr/>
            </p:nvSpPr>
            <p:spPr>
              <a:xfrm>
                <a:off x="3388326" y="2144489"/>
                <a:ext cx="685800" cy="6858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2132" name="Group 2131">
                <a:extLst>
                  <a:ext uri="{FF2B5EF4-FFF2-40B4-BE49-F238E27FC236}">
                    <a16:creationId xmlns:a16="http://schemas.microsoft.com/office/drawing/2014/main" id="{9764A6CD-ADD9-4446-AD2C-3EA174BF773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98509" y="2258789"/>
                <a:ext cx="465435" cy="457200"/>
                <a:chOff x="8423228" y="2797689"/>
                <a:chExt cx="913396" cy="897240"/>
              </a:xfrm>
            </p:grpSpPr>
            <p:grpSp>
              <p:nvGrpSpPr>
                <p:cNvPr id="2133" name="Group 2132">
                  <a:extLst>
                    <a:ext uri="{FF2B5EF4-FFF2-40B4-BE49-F238E27FC236}">
                      <a16:creationId xmlns:a16="http://schemas.microsoft.com/office/drawing/2014/main" id="{499B4D9A-EB96-4A0C-AB21-FB936CD53AC0}"/>
                    </a:ext>
                  </a:extLst>
                </p:cNvPr>
                <p:cNvGrpSpPr/>
                <p:nvPr/>
              </p:nvGrpSpPr>
              <p:grpSpPr>
                <a:xfrm>
                  <a:off x="8423228" y="2797689"/>
                  <a:ext cx="252730" cy="897240"/>
                  <a:chOff x="9495861" y="4364862"/>
                  <a:chExt cx="375284" cy="1270326"/>
                </a:xfrm>
              </p:grpSpPr>
              <p:sp>
                <p:nvSpPr>
                  <p:cNvPr id="2159" name="Rounded Rectangle 101">
                    <a:extLst>
                      <a:ext uri="{FF2B5EF4-FFF2-40B4-BE49-F238E27FC236}">
                        <a16:creationId xmlns:a16="http://schemas.microsoft.com/office/drawing/2014/main" id="{B4131F3C-0273-48EE-8D08-F0C034C5D31C}"/>
                      </a:ext>
                    </a:extLst>
                  </p:cNvPr>
                  <p:cNvSpPr/>
                  <p:nvPr/>
                </p:nvSpPr>
                <p:spPr>
                  <a:xfrm>
                    <a:off x="9495861" y="4364862"/>
                    <a:ext cx="375284" cy="1270326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00AFD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2160" name="Group 2159">
                    <a:extLst>
                      <a:ext uri="{FF2B5EF4-FFF2-40B4-BE49-F238E27FC236}">
                        <a16:creationId xmlns:a16="http://schemas.microsoft.com/office/drawing/2014/main" id="{C690244A-DD06-45F0-83B5-884BB9C59FC6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715835"/>
                    <a:ext cx="267406" cy="267406"/>
                    <a:chOff x="1292976" y="2314975"/>
                    <a:chExt cx="591969" cy="591969"/>
                  </a:xfrm>
                </p:grpSpPr>
                <p:sp>
                  <p:nvSpPr>
                    <p:cNvPr id="2170" name="Rounded Rectangle 112">
                      <a:extLst>
                        <a:ext uri="{FF2B5EF4-FFF2-40B4-BE49-F238E27FC236}">
                          <a16:creationId xmlns:a16="http://schemas.microsoft.com/office/drawing/2014/main" id="{3AF36386-E02F-4A6A-B8F3-8576DB258E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6" y="2314975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171" name="Graphic 2170">
                      <a:extLst>
                        <a:ext uri="{FF2B5EF4-FFF2-40B4-BE49-F238E27FC236}">
                          <a16:creationId xmlns:a16="http://schemas.microsoft.com/office/drawing/2014/main" id="{94D6691B-972C-4159-AF2B-ADDF8725A0F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36560" y="2458559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161" name="Group 2160">
                    <a:extLst>
                      <a:ext uri="{FF2B5EF4-FFF2-40B4-BE49-F238E27FC236}">
                        <a16:creationId xmlns:a16="http://schemas.microsoft.com/office/drawing/2014/main" id="{070E62E7-FA8D-407B-B03F-4285D39DA5ED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415929"/>
                    <a:ext cx="267406" cy="267406"/>
                    <a:chOff x="1299518" y="1652608"/>
                    <a:chExt cx="591969" cy="591969"/>
                  </a:xfrm>
                </p:grpSpPr>
                <p:sp>
                  <p:nvSpPr>
                    <p:cNvPr id="2168" name="Rounded Rectangle 110">
                      <a:extLst>
                        <a:ext uri="{FF2B5EF4-FFF2-40B4-BE49-F238E27FC236}">
                          <a16:creationId xmlns:a16="http://schemas.microsoft.com/office/drawing/2014/main" id="{0DA0681D-866A-4976-9372-A156BF2560C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518" y="165260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169" name="Graphic 2168">
                      <a:extLst>
                        <a:ext uri="{FF2B5EF4-FFF2-40B4-BE49-F238E27FC236}">
                          <a16:creationId xmlns:a16="http://schemas.microsoft.com/office/drawing/2014/main" id="{3D8B97FB-E098-4538-99FF-296551746E3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61599" y="1719992"/>
                      <a:ext cx="2286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162" name="Group 2161">
                    <a:extLst>
                      <a:ext uri="{FF2B5EF4-FFF2-40B4-BE49-F238E27FC236}">
                        <a16:creationId xmlns:a16="http://schemas.microsoft.com/office/drawing/2014/main" id="{26C83511-A317-4323-967C-A5616F1030D8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015740"/>
                    <a:ext cx="267406" cy="267406"/>
                    <a:chOff x="1292975" y="2979664"/>
                    <a:chExt cx="591969" cy="591969"/>
                  </a:xfrm>
                </p:grpSpPr>
                <p:sp>
                  <p:nvSpPr>
                    <p:cNvPr id="2166" name="Rounded Rectangle 108">
                      <a:extLst>
                        <a:ext uri="{FF2B5EF4-FFF2-40B4-BE49-F238E27FC236}">
                          <a16:creationId xmlns:a16="http://schemas.microsoft.com/office/drawing/2014/main" id="{E88BD8BE-A5F9-41D0-A440-62C2EEF408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2979664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167" name="Graphic 2166">
                      <a:extLst>
                        <a:ext uri="{FF2B5EF4-FFF2-40B4-BE49-F238E27FC236}">
                          <a16:creationId xmlns:a16="http://schemas.microsoft.com/office/drawing/2014/main" id="{609D835A-9F8C-4C33-8566-EAB6F1655DE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2909" y="3116898"/>
                      <a:ext cx="292100" cy="3175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163" name="Group 2162">
                    <a:extLst>
                      <a:ext uri="{FF2B5EF4-FFF2-40B4-BE49-F238E27FC236}">
                        <a16:creationId xmlns:a16="http://schemas.microsoft.com/office/drawing/2014/main" id="{4AEA8C19-8483-4A14-9085-010D85CCD71C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315646"/>
                    <a:ext cx="267406" cy="267406"/>
                    <a:chOff x="1292975" y="3644353"/>
                    <a:chExt cx="591969" cy="591969"/>
                  </a:xfrm>
                </p:grpSpPr>
                <p:sp>
                  <p:nvSpPr>
                    <p:cNvPr id="2164" name="Rounded Rectangle 106">
                      <a:extLst>
                        <a:ext uri="{FF2B5EF4-FFF2-40B4-BE49-F238E27FC236}">
                          <a16:creationId xmlns:a16="http://schemas.microsoft.com/office/drawing/2014/main" id="{A41662A2-8FBA-4B9F-933B-61CD0DE183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364435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165" name="Graphic 2164">
                      <a:extLst>
                        <a:ext uri="{FF2B5EF4-FFF2-40B4-BE49-F238E27FC236}">
                          <a16:creationId xmlns:a16="http://schemas.microsoft.com/office/drawing/2014/main" id="{8F0CB65D-31DF-486F-B2D7-287351DAAD7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06409" y="3756187"/>
                      <a:ext cx="165100" cy="3683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2134" name="Group 2133">
                  <a:extLst>
                    <a:ext uri="{FF2B5EF4-FFF2-40B4-BE49-F238E27FC236}">
                      <a16:creationId xmlns:a16="http://schemas.microsoft.com/office/drawing/2014/main" id="{1605FDC3-CC7B-4FA5-AA08-9C82B51666B1}"/>
                    </a:ext>
                  </a:extLst>
                </p:cNvPr>
                <p:cNvGrpSpPr/>
                <p:nvPr/>
              </p:nvGrpSpPr>
              <p:grpSpPr>
                <a:xfrm>
                  <a:off x="9083894" y="2797689"/>
                  <a:ext cx="252730" cy="473366"/>
                  <a:chOff x="5880438" y="1443510"/>
                  <a:chExt cx="830783" cy="1483652"/>
                </a:xfrm>
              </p:grpSpPr>
              <p:sp>
                <p:nvSpPr>
                  <p:cNvPr id="2152" name="Rounded Rectangle 84">
                    <a:extLst>
                      <a:ext uri="{FF2B5EF4-FFF2-40B4-BE49-F238E27FC236}">
                        <a16:creationId xmlns:a16="http://schemas.microsoft.com/office/drawing/2014/main" id="{34E368C8-5E53-40B3-8771-B5D14980B30C}"/>
                      </a:ext>
                    </a:extLst>
                  </p:cNvPr>
                  <p:cNvSpPr/>
                  <p:nvPr/>
                </p:nvSpPr>
                <p:spPr>
                  <a:xfrm>
                    <a:off x="5880438" y="1443510"/>
                    <a:ext cx="830783" cy="1483652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E877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2153" name="Group 2152">
                    <a:extLst>
                      <a:ext uri="{FF2B5EF4-FFF2-40B4-BE49-F238E27FC236}">
                        <a16:creationId xmlns:a16="http://schemas.microsoft.com/office/drawing/2014/main" id="{D8E1EFC8-0621-432F-92E2-F2ECD13E27FB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2220473"/>
                    <a:ext cx="591969" cy="591969"/>
                    <a:chOff x="5999846" y="2220473"/>
                    <a:chExt cx="591969" cy="591969"/>
                  </a:xfrm>
                </p:grpSpPr>
                <p:sp>
                  <p:nvSpPr>
                    <p:cNvPr id="2157" name="Rounded Rectangle 89">
                      <a:extLst>
                        <a:ext uri="{FF2B5EF4-FFF2-40B4-BE49-F238E27FC236}">
                          <a16:creationId xmlns:a16="http://schemas.microsoft.com/office/drawing/2014/main" id="{C6061D6B-7CED-4D45-81E6-9A882CEEEF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158" name="Graphic 2157">
                      <a:extLst>
                        <a:ext uri="{FF2B5EF4-FFF2-40B4-BE49-F238E27FC236}">
                          <a16:creationId xmlns:a16="http://schemas.microsoft.com/office/drawing/2014/main" id="{0506DDC0-03ED-4039-A242-ABA5921D0E2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7230" y="2368652"/>
                      <a:ext cx="457200" cy="2921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154" name="Group 2153">
                    <a:extLst>
                      <a:ext uri="{FF2B5EF4-FFF2-40B4-BE49-F238E27FC236}">
                        <a16:creationId xmlns:a16="http://schemas.microsoft.com/office/drawing/2014/main" id="{A98F6680-A353-4ECC-A7CD-ABC7E645AD88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1556558"/>
                    <a:ext cx="591969" cy="591969"/>
                    <a:chOff x="5999846" y="1556558"/>
                    <a:chExt cx="591969" cy="591969"/>
                  </a:xfrm>
                </p:grpSpPr>
                <p:sp>
                  <p:nvSpPr>
                    <p:cNvPr id="2155" name="Rounded Rectangle 87">
                      <a:extLst>
                        <a:ext uri="{FF2B5EF4-FFF2-40B4-BE49-F238E27FC236}">
                          <a16:creationId xmlns:a16="http://schemas.microsoft.com/office/drawing/2014/main" id="{FC129750-7FEC-47BD-91F2-36B0BF4A05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156" name="Graphic 2155">
                      <a:extLst>
                        <a:ext uri="{FF2B5EF4-FFF2-40B4-BE49-F238E27FC236}">
                          <a16:creationId xmlns:a16="http://schemas.microsoft.com/office/drawing/2014/main" id="{7A8E8DE9-619D-43CD-8CED-939709C086E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9780" y="1689071"/>
                      <a:ext cx="292100" cy="3429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2135" name="Group 2134">
                  <a:extLst>
                    <a:ext uri="{FF2B5EF4-FFF2-40B4-BE49-F238E27FC236}">
                      <a16:creationId xmlns:a16="http://schemas.microsoft.com/office/drawing/2014/main" id="{090B657F-6B38-43D7-B8BB-C40B77DDB218}"/>
                    </a:ext>
                  </a:extLst>
                </p:cNvPr>
                <p:cNvGrpSpPr/>
                <p:nvPr/>
              </p:nvGrpSpPr>
              <p:grpSpPr>
                <a:xfrm>
                  <a:off x="8753561" y="2797689"/>
                  <a:ext cx="252730" cy="897240"/>
                  <a:chOff x="4920876" y="661277"/>
                  <a:chExt cx="375284" cy="1270326"/>
                </a:xfrm>
              </p:grpSpPr>
              <p:grpSp>
                <p:nvGrpSpPr>
                  <p:cNvPr id="2136" name="Group 2135">
                    <a:extLst>
                      <a:ext uri="{FF2B5EF4-FFF2-40B4-BE49-F238E27FC236}">
                        <a16:creationId xmlns:a16="http://schemas.microsoft.com/office/drawing/2014/main" id="{6535B2B4-3617-4DED-AE2B-D1C8A7A24C8F}"/>
                      </a:ext>
                    </a:extLst>
                  </p:cNvPr>
                  <p:cNvGrpSpPr/>
                  <p:nvPr/>
                </p:nvGrpSpPr>
                <p:grpSpPr>
                  <a:xfrm>
                    <a:off x="4920876" y="661277"/>
                    <a:ext cx="375284" cy="1270326"/>
                    <a:chOff x="4920876" y="661277"/>
                    <a:chExt cx="375284" cy="1270326"/>
                  </a:xfrm>
                </p:grpSpPr>
                <p:grpSp>
                  <p:nvGrpSpPr>
                    <p:cNvPr id="2140" name="Group 2139">
                      <a:extLst>
                        <a:ext uri="{FF2B5EF4-FFF2-40B4-BE49-F238E27FC236}">
                          <a16:creationId xmlns:a16="http://schemas.microsoft.com/office/drawing/2014/main" id="{F40952CE-9235-403E-AF1B-1E5E24FF57A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3521552" y="1443509"/>
                      <a:chExt cx="830783" cy="2812180"/>
                    </a:xfrm>
                  </p:grpSpPr>
                  <p:sp>
                    <p:nvSpPr>
                      <p:cNvPr id="2144" name="Rounded Rectangle 91">
                        <a:extLst>
                          <a:ext uri="{FF2B5EF4-FFF2-40B4-BE49-F238E27FC236}">
                            <a16:creationId xmlns:a16="http://schemas.microsoft.com/office/drawing/2014/main" id="{22C87958-1FA2-4C53-96B7-B991094EB3A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1552" y="1443509"/>
                        <a:ext cx="830783" cy="2812180"/>
                      </a:xfrm>
                      <a:prstGeom prst="roundRect">
                        <a:avLst>
                          <a:gd name="adj" fmla="val 27970"/>
                        </a:avLst>
                      </a:prstGeom>
                      <a:solidFill>
                        <a:srgbClr val="78BE2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145" name="Graphic 2144">
                        <a:extLst>
                          <a:ext uri="{FF2B5EF4-FFF2-40B4-BE49-F238E27FC236}">
                            <a16:creationId xmlns:a16="http://schemas.microsoft.com/office/drawing/2014/main" id="{08397278-B299-43E7-B12D-847A19920E7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78194" y="3043536"/>
                        <a:ext cx="317500" cy="2793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2146" name="Group 2145">
                        <a:extLst>
                          <a:ext uri="{FF2B5EF4-FFF2-40B4-BE49-F238E27FC236}">
                            <a16:creationId xmlns:a16="http://schemas.microsoft.com/office/drawing/2014/main" id="{155F7EF9-4031-4D1C-83FD-2A23446845C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2220473"/>
                        <a:ext cx="591969" cy="591969"/>
                        <a:chOff x="3634610" y="2220473"/>
                        <a:chExt cx="591969" cy="591969"/>
                      </a:xfrm>
                    </p:grpSpPr>
                    <p:sp>
                      <p:nvSpPr>
                        <p:cNvPr id="2150" name="Rounded Rectangle 97">
                          <a:extLst>
                            <a:ext uri="{FF2B5EF4-FFF2-40B4-BE49-F238E27FC236}">
                              <a16:creationId xmlns:a16="http://schemas.microsoft.com/office/drawing/2014/main" id="{BD11E853-C771-48A5-B800-04FE8448F5F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2220473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2151" name="Graphic 2150">
                          <a:extLst>
                            <a:ext uri="{FF2B5EF4-FFF2-40B4-BE49-F238E27FC236}">
                              <a16:creationId xmlns:a16="http://schemas.microsoft.com/office/drawing/2014/main" id="{EDDCC8E7-30A5-405B-AEFB-6813D4292F61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>
                          <a:extLst>
                            <a:ext uri="{96DAC541-7B7A-43D3-8B79-37D633B846F1}">
                              <asvg:svgBlip xmlns:asvg="http://schemas.microsoft.com/office/drawing/2016/SVG/main" r:embed="rId18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2364057"/>
                          <a:ext cx="355600" cy="3048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2147" name="Group 2146">
                        <a:extLst>
                          <a:ext uri="{FF2B5EF4-FFF2-40B4-BE49-F238E27FC236}">
                            <a16:creationId xmlns:a16="http://schemas.microsoft.com/office/drawing/2014/main" id="{255699DC-91B2-4CEA-B959-78814D39CDC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1556558"/>
                        <a:ext cx="591969" cy="591969"/>
                        <a:chOff x="3634610" y="1556558"/>
                        <a:chExt cx="591969" cy="591969"/>
                      </a:xfrm>
                    </p:grpSpPr>
                    <p:sp>
                      <p:nvSpPr>
                        <p:cNvPr id="2148" name="Rounded Rectangle 95">
                          <a:extLst>
                            <a:ext uri="{FF2B5EF4-FFF2-40B4-BE49-F238E27FC236}">
                              <a16:creationId xmlns:a16="http://schemas.microsoft.com/office/drawing/2014/main" id="{200DC2E9-D43A-4AFD-9F7C-6A6B397CB34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1556558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2149" name="Graphic 2148">
                          <a:extLst>
                            <a:ext uri="{FF2B5EF4-FFF2-40B4-BE49-F238E27FC236}">
                              <a16:creationId xmlns:a16="http://schemas.microsoft.com/office/drawing/2014/main" id="{6CC016BE-16A6-4965-A432-3A4326FC0AA9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>
                          <a:extLs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97244" y="1719192"/>
                          <a:ext cx="266700" cy="2667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2141" name="Group 2140">
                      <a:extLst>
                        <a:ext uri="{FF2B5EF4-FFF2-40B4-BE49-F238E27FC236}">
                          <a16:creationId xmlns:a16="http://schemas.microsoft.com/office/drawing/2014/main" id="{3083960F-8779-47EE-91A8-B77C4A8FF56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8" y="1612062"/>
                      <a:ext cx="267126" cy="267126"/>
                      <a:chOff x="3634610" y="3550625"/>
                      <a:chExt cx="591969" cy="591969"/>
                    </a:xfrm>
                  </p:grpSpPr>
                  <p:sp>
                    <p:nvSpPr>
                      <p:cNvPr id="2142" name="Rounded Rectangle 121">
                        <a:extLst>
                          <a:ext uri="{FF2B5EF4-FFF2-40B4-BE49-F238E27FC236}">
                            <a16:creationId xmlns:a16="http://schemas.microsoft.com/office/drawing/2014/main" id="{62B11F1B-3B00-4332-A41C-43FF72A6499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355062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143" name="Graphic 2142">
                        <a:extLst>
                          <a:ext uri="{FF2B5EF4-FFF2-40B4-BE49-F238E27FC236}">
                            <a16:creationId xmlns:a16="http://schemas.microsoft.com/office/drawing/2014/main" id="{83F18B1E-E2FA-425D-AEBC-52EA8CD4472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67737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137" name="Group 2136">
                    <a:extLst>
                      <a:ext uri="{FF2B5EF4-FFF2-40B4-BE49-F238E27FC236}">
                        <a16:creationId xmlns:a16="http://schemas.microsoft.com/office/drawing/2014/main" id="{80EDB7EC-72E1-49B8-9877-417D5AA954B0}"/>
                      </a:ext>
                    </a:extLst>
                  </p:cNvPr>
                  <p:cNvGrpSpPr/>
                  <p:nvPr/>
                </p:nvGrpSpPr>
                <p:grpSpPr>
                  <a:xfrm>
                    <a:off x="4971947" y="1312435"/>
                    <a:ext cx="267126" cy="267126"/>
                    <a:chOff x="3634610" y="2884388"/>
                    <a:chExt cx="591969" cy="591969"/>
                  </a:xfrm>
                </p:grpSpPr>
                <p:sp>
                  <p:nvSpPr>
                    <p:cNvPr id="2138" name="Rounded Rectangle 124">
                      <a:extLst>
                        <a:ext uri="{FF2B5EF4-FFF2-40B4-BE49-F238E27FC236}">
                          <a16:creationId xmlns:a16="http://schemas.microsoft.com/office/drawing/2014/main" id="{BA62D752-089A-4CF2-900A-0BC977FCA0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88438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139" name="Graphic 2138">
                      <a:extLst>
                        <a:ext uri="{FF2B5EF4-FFF2-40B4-BE49-F238E27FC236}">
                          <a16:creationId xmlns:a16="http://schemas.microsoft.com/office/drawing/2014/main" id="{5FA02F75-FD6F-4FE8-9AED-FB5AF443B41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3034322"/>
                      <a:ext cx="342900" cy="3048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2005" name="Group 2004">
              <a:extLst>
                <a:ext uri="{FF2B5EF4-FFF2-40B4-BE49-F238E27FC236}">
                  <a16:creationId xmlns:a16="http://schemas.microsoft.com/office/drawing/2014/main" id="{E93F2FDF-3FB8-47FF-863C-F0272C624957}"/>
                </a:ext>
              </a:extLst>
            </p:cNvPr>
            <p:cNvGrpSpPr/>
            <p:nvPr/>
          </p:nvGrpSpPr>
          <p:grpSpPr>
            <a:xfrm>
              <a:off x="5710130" y="5633953"/>
              <a:ext cx="685800" cy="685800"/>
              <a:chOff x="3388326" y="2144489"/>
              <a:chExt cx="685800" cy="685800"/>
            </a:xfrm>
          </p:grpSpPr>
          <p:sp>
            <p:nvSpPr>
              <p:cNvPr id="2090" name="Oval 2089">
                <a:extLst>
                  <a:ext uri="{FF2B5EF4-FFF2-40B4-BE49-F238E27FC236}">
                    <a16:creationId xmlns:a16="http://schemas.microsoft.com/office/drawing/2014/main" id="{6456F04F-5EC7-4FFC-AE70-80540C27B249}"/>
                  </a:ext>
                </a:extLst>
              </p:cNvPr>
              <p:cNvSpPr/>
              <p:nvPr/>
            </p:nvSpPr>
            <p:spPr>
              <a:xfrm>
                <a:off x="3388326" y="2144489"/>
                <a:ext cx="685800" cy="6858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2091" name="Group 2090">
                <a:extLst>
                  <a:ext uri="{FF2B5EF4-FFF2-40B4-BE49-F238E27FC236}">
                    <a16:creationId xmlns:a16="http://schemas.microsoft.com/office/drawing/2014/main" id="{2F97D659-4667-4677-BE12-1377FFD7F2E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98509" y="2258789"/>
                <a:ext cx="465435" cy="457200"/>
                <a:chOff x="8423228" y="2797689"/>
                <a:chExt cx="913396" cy="897240"/>
              </a:xfrm>
            </p:grpSpPr>
            <p:grpSp>
              <p:nvGrpSpPr>
                <p:cNvPr id="2092" name="Group 2091">
                  <a:extLst>
                    <a:ext uri="{FF2B5EF4-FFF2-40B4-BE49-F238E27FC236}">
                      <a16:creationId xmlns:a16="http://schemas.microsoft.com/office/drawing/2014/main" id="{5A49F5C7-D9A3-4C30-ABCD-3E24D94E1E53}"/>
                    </a:ext>
                  </a:extLst>
                </p:cNvPr>
                <p:cNvGrpSpPr/>
                <p:nvPr/>
              </p:nvGrpSpPr>
              <p:grpSpPr>
                <a:xfrm>
                  <a:off x="8423228" y="2797689"/>
                  <a:ext cx="252730" cy="897240"/>
                  <a:chOff x="9495861" y="4364862"/>
                  <a:chExt cx="375284" cy="1270326"/>
                </a:xfrm>
              </p:grpSpPr>
              <p:sp>
                <p:nvSpPr>
                  <p:cNvPr id="2118" name="Rounded Rectangle 101">
                    <a:extLst>
                      <a:ext uri="{FF2B5EF4-FFF2-40B4-BE49-F238E27FC236}">
                        <a16:creationId xmlns:a16="http://schemas.microsoft.com/office/drawing/2014/main" id="{607242A8-C2D4-4B08-B7E4-357E025BFEF2}"/>
                      </a:ext>
                    </a:extLst>
                  </p:cNvPr>
                  <p:cNvSpPr/>
                  <p:nvPr/>
                </p:nvSpPr>
                <p:spPr>
                  <a:xfrm>
                    <a:off x="9495861" y="4364862"/>
                    <a:ext cx="375284" cy="1270326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00AFD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2119" name="Group 2118">
                    <a:extLst>
                      <a:ext uri="{FF2B5EF4-FFF2-40B4-BE49-F238E27FC236}">
                        <a16:creationId xmlns:a16="http://schemas.microsoft.com/office/drawing/2014/main" id="{D09873AC-58F0-4C2D-9C34-B0BDB2750A40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715835"/>
                    <a:ext cx="267406" cy="267406"/>
                    <a:chOff x="1292976" y="2314975"/>
                    <a:chExt cx="591969" cy="591969"/>
                  </a:xfrm>
                </p:grpSpPr>
                <p:sp>
                  <p:nvSpPr>
                    <p:cNvPr id="2129" name="Rounded Rectangle 112">
                      <a:extLst>
                        <a:ext uri="{FF2B5EF4-FFF2-40B4-BE49-F238E27FC236}">
                          <a16:creationId xmlns:a16="http://schemas.microsoft.com/office/drawing/2014/main" id="{3834A09C-9AA2-4E25-96EE-27465468A4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6" y="2314975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130" name="Graphic 2129">
                      <a:extLst>
                        <a:ext uri="{FF2B5EF4-FFF2-40B4-BE49-F238E27FC236}">
                          <a16:creationId xmlns:a16="http://schemas.microsoft.com/office/drawing/2014/main" id="{CE963576-6467-48EC-B0FD-17D1EC0E480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36560" y="2458559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120" name="Group 2119">
                    <a:extLst>
                      <a:ext uri="{FF2B5EF4-FFF2-40B4-BE49-F238E27FC236}">
                        <a16:creationId xmlns:a16="http://schemas.microsoft.com/office/drawing/2014/main" id="{8A76C8B6-24D4-48A0-BCA6-04B526352E6C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415929"/>
                    <a:ext cx="267406" cy="267406"/>
                    <a:chOff x="1299518" y="1652608"/>
                    <a:chExt cx="591969" cy="591969"/>
                  </a:xfrm>
                </p:grpSpPr>
                <p:sp>
                  <p:nvSpPr>
                    <p:cNvPr id="2127" name="Rounded Rectangle 110">
                      <a:extLst>
                        <a:ext uri="{FF2B5EF4-FFF2-40B4-BE49-F238E27FC236}">
                          <a16:creationId xmlns:a16="http://schemas.microsoft.com/office/drawing/2014/main" id="{74F2E8DD-A15A-4C0A-AB7D-38C832DA20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518" y="165260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128" name="Graphic 2127">
                      <a:extLst>
                        <a:ext uri="{FF2B5EF4-FFF2-40B4-BE49-F238E27FC236}">
                          <a16:creationId xmlns:a16="http://schemas.microsoft.com/office/drawing/2014/main" id="{09C67807-DCEC-49D2-888F-7FFE5C469CC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61599" y="1719992"/>
                      <a:ext cx="2286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121" name="Group 2120">
                    <a:extLst>
                      <a:ext uri="{FF2B5EF4-FFF2-40B4-BE49-F238E27FC236}">
                        <a16:creationId xmlns:a16="http://schemas.microsoft.com/office/drawing/2014/main" id="{FF124938-1C05-473F-B185-5E11704B458A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015740"/>
                    <a:ext cx="267406" cy="267406"/>
                    <a:chOff x="1292975" y="2979664"/>
                    <a:chExt cx="591969" cy="591969"/>
                  </a:xfrm>
                </p:grpSpPr>
                <p:sp>
                  <p:nvSpPr>
                    <p:cNvPr id="2125" name="Rounded Rectangle 108">
                      <a:extLst>
                        <a:ext uri="{FF2B5EF4-FFF2-40B4-BE49-F238E27FC236}">
                          <a16:creationId xmlns:a16="http://schemas.microsoft.com/office/drawing/2014/main" id="{1C95933C-BDCF-4CD8-A27C-2E83E3CB8D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2979664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126" name="Graphic 2125">
                      <a:extLst>
                        <a:ext uri="{FF2B5EF4-FFF2-40B4-BE49-F238E27FC236}">
                          <a16:creationId xmlns:a16="http://schemas.microsoft.com/office/drawing/2014/main" id="{8252CAC7-51DE-4761-B9C1-7B6428743E4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2909" y="3116898"/>
                      <a:ext cx="292100" cy="3175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122" name="Group 2121">
                    <a:extLst>
                      <a:ext uri="{FF2B5EF4-FFF2-40B4-BE49-F238E27FC236}">
                        <a16:creationId xmlns:a16="http://schemas.microsoft.com/office/drawing/2014/main" id="{B99FE6B7-9881-469F-BF6D-4831E224FBFD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315646"/>
                    <a:ext cx="267406" cy="267406"/>
                    <a:chOff x="1292975" y="3644353"/>
                    <a:chExt cx="591969" cy="591969"/>
                  </a:xfrm>
                </p:grpSpPr>
                <p:sp>
                  <p:nvSpPr>
                    <p:cNvPr id="2123" name="Rounded Rectangle 106">
                      <a:extLst>
                        <a:ext uri="{FF2B5EF4-FFF2-40B4-BE49-F238E27FC236}">
                          <a16:creationId xmlns:a16="http://schemas.microsoft.com/office/drawing/2014/main" id="{4D9E9F7B-9D8C-4822-9AF9-9BED93227C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364435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124" name="Graphic 2123">
                      <a:extLst>
                        <a:ext uri="{FF2B5EF4-FFF2-40B4-BE49-F238E27FC236}">
                          <a16:creationId xmlns:a16="http://schemas.microsoft.com/office/drawing/2014/main" id="{1DF0871B-3D92-4B6A-94F2-93A1D13ECAB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06409" y="3756187"/>
                      <a:ext cx="165100" cy="3683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2093" name="Group 2092">
                  <a:extLst>
                    <a:ext uri="{FF2B5EF4-FFF2-40B4-BE49-F238E27FC236}">
                      <a16:creationId xmlns:a16="http://schemas.microsoft.com/office/drawing/2014/main" id="{9776BB01-04AC-4DCC-9315-9D6A2D2986FA}"/>
                    </a:ext>
                  </a:extLst>
                </p:cNvPr>
                <p:cNvGrpSpPr/>
                <p:nvPr/>
              </p:nvGrpSpPr>
              <p:grpSpPr>
                <a:xfrm>
                  <a:off x="9083894" y="2797689"/>
                  <a:ext cx="252730" cy="473366"/>
                  <a:chOff x="5880438" y="1443510"/>
                  <a:chExt cx="830783" cy="1483652"/>
                </a:xfrm>
              </p:grpSpPr>
              <p:sp>
                <p:nvSpPr>
                  <p:cNvPr id="2111" name="Rounded Rectangle 84">
                    <a:extLst>
                      <a:ext uri="{FF2B5EF4-FFF2-40B4-BE49-F238E27FC236}">
                        <a16:creationId xmlns:a16="http://schemas.microsoft.com/office/drawing/2014/main" id="{ABF7D58A-C72C-4378-A8FD-B7E4A693131F}"/>
                      </a:ext>
                    </a:extLst>
                  </p:cNvPr>
                  <p:cNvSpPr/>
                  <p:nvPr/>
                </p:nvSpPr>
                <p:spPr>
                  <a:xfrm>
                    <a:off x="5880438" y="1443510"/>
                    <a:ext cx="830783" cy="1483652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E877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2112" name="Group 2111">
                    <a:extLst>
                      <a:ext uri="{FF2B5EF4-FFF2-40B4-BE49-F238E27FC236}">
                        <a16:creationId xmlns:a16="http://schemas.microsoft.com/office/drawing/2014/main" id="{75C78718-DC7E-4D10-861F-68965DE7B2B8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2220473"/>
                    <a:ext cx="591969" cy="591969"/>
                    <a:chOff x="5999846" y="2220473"/>
                    <a:chExt cx="591969" cy="591969"/>
                  </a:xfrm>
                </p:grpSpPr>
                <p:sp>
                  <p:nvSpPr>
                    <p:cNvPr id="2116" name="Rounded Rectangle 89">
                      <a:extLst>
                        <a:ext uri="{FF2B5EF4-FFF2-40B4-BE49-F238E27FC236}">
                          <a16:creationId xmlns:a16="http://schemas.microsoft.com/office/drawing/2014/main" id="{084EBF85-30FC-441E-BAD2-F1F8D0F971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117" name="Graphic 2116">
                      <a:extLst>
                        <a:ext uri="{FF2B5EF4-FFF2-40B4-BE49-F238E27FC236}">
                          <a16:creationId xmlns:a16="http://schemas.microsoft.com/office/drawing/2014/main" id="{498A0C7C-95AB-47D6-8044-B028CC78782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7230" y="2368652"/>
                      <a:ext cx="457200" cy="2921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113" name="Group 2112">
                    <a:extLst>
                      <a:ext uri="{FF2B5EF4-FFF2-40B4-BE49-F238E27FC236}">
                        <a16:creationId xmlns:a16="http://schemas.microsoft.com/office/drawing/2014/main" id="{D1157428-C1EF-4A76-842C-D7543444ED81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1556558"/>
                    <a:ext cx="591969" cy="591969"/>
                    <a:chOff x="5999846" y="1556558"/>
                    <a:chExt cx="591969" cy="591969"/>
                  </a:xfrm>
                </p:grpSpPr>
                <p:sp>
                  <p:nvSpPr>
                    <p:cNvPr id="2114" name="Rounded Rectangle 87">
                      <a:extLst>
                        <a:ext uri="{FF2B5EF4-FFF2-40B4-BE49-F238E27FC236}">
                          <a16:creationId xmlns:a16="http://schemas.microsoft.com/office/drawing/2014/main" id="{AB01CA6B-8E5E-40B6-AA3D-0338B0BF84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115" name="Graphic 2114">
                      <a:extLst>
                        <a:ext uri="{FF2B5EF4-FFF2-40B4-BE49-F238E27FC236}">
                          <a16:creationId xmlns:a16="http://schemas.microsoft.com/office/drawing/2014/main" id="{4973DD5B-EDD1-4E25-90A9-444C3745C35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9780" y="1689071"/>
                      <a:ext cx="292100" cy="3429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2094" name="Group 2093">
                  <a:extLst>
                    <a:ext uri="{FF2B5EF4-FFF2-40B4-BE49-F238E27FC236}">
                      <a16:creationId xmlns:a16="http://schemas.microsoft.com/office/drawing/2014/main" id="{B33C07F3-C231-496A-8850-85F663A17BF8}"/>
                    </a:ext>
                  </a:extLst>
                </p:cNvPr>
                <p:cNvGrpSpPr/>
                <p:nvPr/>
              </p:nvGrpSpPr>
              <p:grpSpPr>
                <a:xfrm>
                  <a:off x="8753561" y="2797689"/>
                  <a:ext cx="252730" cy="897240"/>
                  <a:chOff x="4920876" y="661277"/>
                  <a:chExt cx="375284" cy="1270326"/>
                </a:xfrm>
              </p:grpSpPr>
              <p:grpSp>
                <p:nvGrpSpPr>
                  <p:cNvPr id="2095" name="Group 2094">
                    <a:extLst>
                      <a:ext uri="{FF2B5EF4-FFF2-40B4-BE49-F238E27FC236}">
                        <a16:creationId xmlns:a16="http://schemas.microsoft.com/office/drawing/2014/main" id="{EE8C5A66-370D-44CB-B47E-C5A874340060}"/>
                      </a:ext>
                    </a:extLst>
                  </p:cNvPr>
                  <p:cNvGrpSpPr/>
                  <p:nvPr/>
                </p:nvGrpSpPr>
                <p:grpSpPr>
                  <a:xfrm>
                    <a:off x="4920876" y="661277"/>
                    <a:ext cx="375284" cy="1270326"/>
                    <a:chOff x="4920876" y="661277"/>
                    <a:chExt cx="375284" cy="1270326"/>
                  </a:xfrm>
                </p:grpSpPr>
                <p:grpSp>
                  <p:nvGrpSpPr>
                    <p:cNvPr id="2099" name="Group 2098">
                      <a:extLst>
                        <a:ext uri="{FF2B5EF4-FFF2-40B4-BE49-F238E27FC236}">
                          <a16:creationId xmlns:a16="http://schemas.microsoft.com/office/drawing/2014/main" id="{5AA8C8B8-AF21-43A5-91F9-93B80EDEEDF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3521552" y="1443509"/>
                      <a:chExt cx="830783" cy="2812180"/>
                    </a:xfrm>
                  </p:grpSpPr>
                  <p:sp>
                    <p:nvSpPr>
                      <p:cNvPr id="2103" name="Rounded Rectangle 91">
                        <a:extLst>
                          <a:ext uri="{FF2B5EF4-FFF2-40B4-BE49-F238E27FC236}">
                            <a16:creationId xmlns:a16="http://schemas.microsoft.com/office/drawing/2014/main" id="{DCF0C221-3EBB-42B1-9A0D-6CFC1DF423D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1552" y="1443509"/>
                        <a:ext cx="830783" cy="2812180"/>
                      </a:xfrm>
                      <a:prstGeom prst="roundRect">
                        <a:avLst>
                          <a:gd name="adj" fmla="val 27970"/>
                        </a:avLst>
                      </a:prstGeom>
                      <a:solidFill>
                        <a:srgbClr val="78BE2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104" name="Graphic 2103">
                        <a:extLst>
                          <a:ext uri="{FF2B5EF4-FFF2-40B4-BE49-F238E27FC236}">
                            <a16:creationId xmlns:a16="http://schemas.microsoft.com/office/drawing/2014/main" id="{9C3A30B3-1099-4299-B7E3-BCB9C960A11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78194" y="3043536"/>
                        <a:ext cx="317500" cy="2793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2105" name="Group 2104">
                        <a:extLst>
                          <a:ext uri="{FF2B5EF4-FFF2-40B4-BE49-F238E27FC236}">
                            <a16:creationId xmlns:a16="http://schemas.microsoft.com/office/drawing/2014/main" id="{7315B04D-CA9C-46FF-B284-3E8AAA6978C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2220473"/>
                        <a:ext cx="591969" cy="591969"/>
                        <a:chOff x="3634610" y="2220473"/>
                        <a:chExt cx="591969" cy="591969"/>
                      </a:xfrm>
                    </p:grpSpPr>
                    <p:sp>
                      <p:nvSpPr>
                        <p:cNvPr id="2109" name="Rounded Rectangle 97">
                          <a:extLst>
                            <a:ext uri="{FF2B5EF4-FFF2-40B4-BE49-F238E27FC236}">
                              <a16:creationId xmlns:a16="http://schemas.microsoft.com/office/drawing/2014/main" id="{86AE4613-BB74-4C60-A166-175CDFEE8C5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2220473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2110" name="Graphic 2109">
                          <a:extLst>
                            <a:ext uri="{FF2B5EF4-FFF2-40B4-BE49-F238E27FC236}">
                              <a16:creationId xmlns:a16="http://schemas.microsoft.com/office/drawing/2014/main" id="{FCCED938-E6E0-44B5-A988-120EBAF1F0B7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>
                          <a:extLst>
                            <a:ext uri="{96DAC541-7B7A-43D3-8B79-37D633B846F1}">
                              <asvg:svgBlip xmlns:asvg="http://schemas.microsoft.com/office/drawing/2016/SVG/main" r:embed="rId18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2364057"/>
                          <a:ext cx="355600" cy="3048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2106" name="Group 2105">
                        <a:extLst>
                          <a:ext uri="{FF2B5EF4-FFF2-40B4-BE49-F238E27FC236}">
                            <a16:creationId xmlns:a16="http://schemas.microsoft.com/office/drawing/2014/main" id="{59D4BF99-E163-4C56-98C2-545A052D1F5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1556558"/>
                        <a:ext cx="591969" cy="591969"/>
                        <a:chOff x="3634610" y="1556558"/>
                        <a:chExt cx="591969" cy="591969"/>
                      </a:xfrm>
                    </p:grpSpPr>
                    <p:sp>
                      <p:nvSpPr>
                        <p:cNvPr id="2107" name="Rounded Rectangle 95">
                          <a:extLst>
                            <a:ext uri="{FF2B5EF4-FFF2-40B4-BE49-F238E27FC236}">
                              <a16:creationId xmlns:a16="http://schemas.microsoft.com/office/drawing/2014/main" id="{5A675FEF-933F-43D1-8DEA-48329405B38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1556558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2108" name="Graphic 2107">
                          <a:extLst>
                            <a:ext uri="{FF2B5EF4-FFF2-40B4-BE49-F238E27FC236}">
                              <a16:creationId xmlns:a16="http://schemas.microsoft.com/office/drawing/2014/main" id="{1FE238A9-6F82-4284-885A-B743BB1D9A8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>
                          <a:extLs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97244" y="1719192"/>
                          <a:ext cx="266700" cy="2667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2100" name="Group 2099">
                      <a:extLst>
                        <a:ext uri="{FF2B5EF4-FFF2-40B4-BE49-F238E27FC236}">
                          <a16:creationId xmlns:a16="http://schemas.microsoft.com/office/drawing/2014/main" id="{BB753562-F807-4422-B064-26C90222164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8" y="1612062"/>
                      <a:ext cx="267126" cy="267126"/>
                      <a:chOff x="3634610" y="3550625"/>
                      <a:chExt cx="591969" cy="591969"/>
                    </a:xfrm>
                  </p:grpSpPr>
                  <p:sp>
                    <p:nvSpPr>
                      <p:cNvPr id="2101" name="Rounded Rectangle 121">
                        <a:extLst>
                          <a:ext uri="{FF2B5EF4-FFF2-40B4-BE49-F238E27FC236}">
                            <a16:creationId xmlns:a16="http://schemas.microsoft.com/office/drawing/2014/main" id="{A4488BB1-43C0-4FAF-8DFF-71375CFB3C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355062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102" name="Graphic 2101">
                        <a:extLst>
                          <a:ext uri="{FF2B5EF4-FFF2-40B4-BE49-F238E27FC236}">
                            <a16:creationId xmlns:a16="http://schemas.microsoft.com/office/drawing/2014/main" id="{4ADDF057-D55B-479B-B717-834195AB71C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67737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096" name="Group 2095">
                    <a:extLst>
                      <a:ext uri="{FF2B5EF4-FFF2-40B4-BE49-F238E27FC236}">
                        <a16:creationId xmlns:a16="http://schemas.microsoft.com/office/drawing/2014/main" id="{E8928B6F-5BCF-459A-B32A-51A94CE6AA72}"/>
                      </a:ext>
                    </a:extLst>
                  </p:cNvPr>
                  <p:cNvGrpSpPr/>
                  <p:nvPr/>
                </p:nvGrpSpPr>
                <p:grpSpPr>
                  <a:xfrm>
                    <a:off x="4971947" y="1312435"/>
                    <a:ext cx="267126" cy="267126"/>
                    <a:chOff x="3634610" y="2884388"/>
                    <a:chExt cx="591969" cy="591969"/>
                  </a:xfrm>
                </p:grpSpPr>
                <p:sp>
                  <p:nvSpPr>
                    <p:cNvPr id="2097" name="Rounded Rectangle 124">
                      <a:extLst>
                        <a:ext uri="{FF2B5EF4-FFF2-40B4-BE49-F238E27FC236}">
                          <a16:creationId xmlns:a16="http://schemas.microsoft.com/office/drawing/2014/main" id="{675D5749-40C0-4CC0-9659-2CF6837E5C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88438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098" name="Graphic 2097">
                      <a:extLst>
                        <a:ext uri="{FF2B5EF4-FFF2-40B4-BE49-F238E27FC236}">
                          <a16:creationId xmlns:a16="http://schemas.microsoft.com/office/drawing/2014/main" id="{1D8921DD-D8E1-420C-A277-5E61F420A47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3034322"/>
                      <a:ext cx="342900" cy="3048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2006" name="Group 2005">
              <a:extLst>
                <a:ext uri="{FF2B5EF4-FFF2-40B4-BE49-F238E27FC236}">
                  <a16:creationId xmlns:a16="http://schemas.microsoft.com/office/drawing/2014/main" id="{C10E006C-7F0B-4C3E-ADEB-CF6352AF3AC4}"/>
                </a:ext>
              </a:extLst>
            </p:cNvPr>
            <p:cNvGrpSpPr/>
            <p:nvPr/>
          </p:nvGrpSpPr>
          <p:grpSpPr>
            <a:xfrm>
              <a:off x="5710130" y="616438"/>
              <a:ext cx="685800" cy="685800"/>
              <a:chOff x="3388326" y="2144489"/>
              <a:chExt cx="685800" cy="685800"/>
            </a:xfrm>
          </p:grpSpPr>
          <p:sp>
            <p:nvSpPr>
              <p:cNvPr id="2049" name="Oval 2048">
                <a:extLst>
                  <a:ext uri="{FF2B5EF4-FFF2-40B4-BE49-F238E27FC236}">
                    <a16:creationId xmlns:a16="http://schemas.microsoft.com/office/drawing/2014/main" id="{51F04D26-5364-4693-8B51-174A02DA7414}"/>
                  </a:ext>
                </a:extLst>
              </p:cNvPr>
              <p:cNvSpPr/>
              <p:nvPr/>
            </p:nvSpPr>
            <p:spPr>
              <a:xfrm>
                <a:off x="3388326" y="2144489"/>
                <a:ext cx="685800" cy="6858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2050" name="Group 2049">
                <a:extLst>
                  <a:ext uri="{FF2B5EF4-FFF2-40B4-BE49-F238E27FC236}">
                    <a16:creationId xmlns:a16="http://schemas.microsoft.com/office/drawing/2014/main" id="{2AB6ABD7-524F-4C95-95DD-8541FBB3E14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98509" y="2258789"/>
                <a:ext cx="465435" cy="457200"/>
                <a:chOff x="8423228" y="2797689"/>
                <a:chExt cx="913396" cy="897240"/>
              </a:xfrm>
            </p:grpSpPr>
            <p:grpSp>
              <p:nvGrpSpPr>
                <p:cNvPr id="2051" name="Group 2050">
                  <a:extLst>
                    <a:ext uri="{FF2B5EF4-FFF2-40B4-BE49-F238E27FC236}">
                      <a16:creationId xmlns:a16="http://schemas.microsoft.com/office/drawing/2014/main" id="{CA402DAD-6CE7-43BA-86C0-15C02E3E8752}"/>
                    </a:ext>
                  </a:extLst>
                </p:cNvPr>
                <p:cNvGrpSpPr/>
                <p:nvPr/>
              </p:nvGrpSpPr>
              <p:grpSpPr>
                <a:xfrm>
                  <a:off x="8423228" y="2797689"/>
                  <a:ext cx="252730" cy="897240"/>
                  <a:chOff x="9495861" y="4364862"/>
                  <a:chExt cx="375284" cy="1270326"/>
                </a:xfrm>
              </p:grpSpPr>
              <p:sp>
                <p:nvSpPr>
                  <p:cNvPr id="2077" name="Rounded Rectangle 101">
                    <a:extLst>
                      <a:ext uri="{FF2B5EF4-FFF2-40B4-BE49-F238E27FC236}">
                        <a16:creationId xmlns:a16="http://schemas.microsoft.com/office/drawing/2014/main" id="{A245FB57-D2C6-4F25-AF75-E721086DDA3D}"/>
                      </a:ext>
                    </a:extLst>
                  </p:cNvPr>
                  <p:cNvSpPr/>
                  <p:nvPr/>
                </p:nvSpPr>
                <p:spPr>
                  <a:xfrm>
                    <a:off x="9495861" y="4364862"/>
                    <a:ext cx="375284" cy="1270326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00AFD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2078" name="Group 2077">
                    <a:extLst>
                      <a:ext uri="{FF2B5EF4-FFF2-40B4-BE49-F238E27FC236}">
                        <a16:creationId xmlns:a16="http://schemas.microsoft.com/office/drawing/2014/main" id="{E8366F3D-EFEA-4BFB-8C15-F1D7B7C3E1A5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715835"/>
                    <a:ext cx="267406" cy="267406"/>
                    <a:chOff x="1292976" y="2314975"/>
                    <a:chExt cx="591969" cy="591969"/>
                  </a:xfrm>
                </p:grpSpPr>
                <p:sp>
                  <p:nvSpPr>
                    <p:cNvPr id="2088" name="Rounded Rectangle 112">
                      <a:extLst>
                        <a:ext uri="{FF2B5EF4-FFF2-40B4-BE49-F238E27FC236}">
                          <a16:creationId xmlns:a16="http://schemas.microsoft.com/office/drawing/2014/main" id="{AA8E9358-A498-4803-99F1-CA8F0A62EA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6" y="2314975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089" name="Graphic 2088">
                      <a:extLst>
                        <a:ext uri="{FF2B5EF4-FFF2-40B4-BE49-F238E27FC236}">
                          <a16:creationId xmlns:a16="http://schemas.microsoft.com/office/drawing/2014/main" id="{2166D4EC-BEC2-40AA-B198-6539F22264C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36560" y="2458559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079" name="Group 2078">
                    <a:extLst>
                      <a:ext uri="{FF2B5EF4-FFF2-40B4-BE49-F238E27FC236}">
                        <a16:creationId xmlns:a16="http://schemas.microsoft.com/office/drawing/2014/main" id="{3AD6EEB6-9E1E-446B-B373-00C2963DB325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415929"/>
                    <a:ext cx="267406" cy="267406"/>
                    <a:chOff x="1299518" y="1652608"/>
                    <a:chExt cx="591969" cy="591969"/>
                  </a:xfrm>
                </p:grpSpPr>
                <p:sp>
                  <p:nvSpPr>
                    <p:cNvPr id="2086" name="Rounded Rectangle 110">
                      <a:extLst>
                        <a:ext uri="{FF2B5EF4-FFF2-40B4-BE49-F238E27FC236}">
                          <a16:creationId xmlns:a16="http://schemas.microsoft.com/office/drawing/2014/main" id="{8877D8EC-7E82-4F43-BD49-AF4C2A98A6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518" y="165260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087" name="Graphic 2086">
                      <a:extLst>
                        <a:ext uri="{FF2B5EF4-FFF2-40B4-BE49-F238E27FC236}">
                          <a16:creationId xmlns:a16="http://schemas.microsoft.com/office/drawing/2014/main" id="{C4AC15FA-51C1-4767-BCD0-3529CFBBB44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61599" y="1719992"/>
                      <a:ext cx="2286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080" name="Group 2079">
                    <a:extLst>
                      <a:ext uri="{FF2B5EF4-FFF2-40B4-BE49-F238E27FC236}">
                        <a16:creationId xmlns:a16="http://schemas.microsoft.com/office/drawing/2014/main" id="{0F21B7C3-F412-4DA4-8FF8-5B51E5AAD6C6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015740"/>
                    <a:ext cx="267406" cy="267406"/>
                    <a:chOff x="1292975" y="2979664"/>
                    <a:chExt cx="591969" cy="591969"/>
                  </a:xfrm>
                </p:grpSpPr>
                <p:sp>
                  <p:nvSpPr>
                    <p:cNvPr id="2084" name="Rounded Rectangle 108">
                      <a:extLst>
                        <a:ext uri="{FF2B5EF4-FFF2-40B4-BE49-F238E27FC236}">
                          <a16:creationId xmlns:a16="http://schemas.microsoft.com/office/drawing/2014/main" id="{2D5EA25C-D8E6-4BCE-9FF7-249F9C11DD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2979664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085" name="Graphic 2084">
                      <a:extLst>
                        <a:ext uri="{FF2B5EF4-FFF2-40B4-BE49-F238E27FC236}">
                          <a16:creationId xmlns:a16="http://schemas.microsoft.com/office/drawing/2014/main" id="{483FA500-7F9C-411B-82DC-75771E2AC97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2909" y="3116898"/>
                      <a:ext cx="292100" cy="3175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081" name="Group 2080">
                    <a:extLst>
                      <a:ext uri="{FF2B5EF4-FFF2-40B4-BE49-F238E27FC236}">
                        <a16:creationId xmlns:a16="http://schemas.microsoft.com/office/drawing/2014/main" id="{F55238E0-4EBE-41CF-816F-BF303B999086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315646"/>
                    <a:ext cx="267406" cy="267406"/>
                    <a:chOff x="1292975" y="3644353"/>
                    <a:chExt cx="591969" cy="591969"/>
                  </a:xfrm>
                </p:grpSpPr>
                <p:sp>
                  <p:nvSpPr>
                    <p:cNvPr id="2082" name="Rounded Rectangle 106">
                      <a:extLst>
                        <a:ext uri="{FF2B5EF4-FFF2-40B4-BE49-F238E27FC236}">
                          <a16:creationId xmlns:a16="http://schemas.microsoft.com/office/drawing/2014/main" id="{CEA9E2A3-CB67-4785-B231-4109D97CB3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364435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083" name="Graphic 2082">
                      <a:extLst>
                        <a:ext uri="{FF2B5EF4-FFF2-40B4-BE49-F238E27FC236}">
                          <a16:creationId xmlns:a16="http://schemas.microsoft.com/office/drawing/2014/main" id="{CB5B22B8-6656-40B1-82AF-46C15798326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06409" y="3756187"/>
                      <a:ext cx="165100" cy="3683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2052" name="Group 2051">
                  <a:extLst>
                    <a:ext uri="{FF2B5EF4-FFF2-40B4-BE49-F238E27FC236}">
                      <a16:creationId xmlns:a16="http://schemas.microsoft.com/office/drawing/2014/main" id="{01680767-C404-4A89-92A8-3CF089B89D0E}"/>
                    </a:ext>
                  </a:extLst>
                </p:cNvPr>
                <p:cNvGrpSpPr/>
                <p:nvPr/>
              </p:nvGrpSpPr>
              <p:grpSpPr>
                <a:xfrm>
                  <a:off x="9083894" y="2797689"/>
                  <a:ext cx="252730" cy="473366"/>
                  <a:chOff x="5880438" y="1443510"/>
                  <a:chExt cx="830783" cy="1483652"/>
                </a:xfrm>
              </p:grpSpPr>
              <p:sp>
                <p:nvSpPr>
                  <p:cNvPr id="2070" name="Rounded Rectangle 84">
                    <a:extLst>
                      <a:ext uri="{FF2B5EF4-FFF2-40B4-BE49-F238E27FC236}">
                        <a16:creationId xmlns:a16="http://schemas.microsoft.com/office/drawing/2014/main" id="{48F20547-EFC2-4258-9B6F-768712E33926}"/>
                      </a:ext>
                    </a:extLst>
                  </p:cNvPr>
                  <p:cNvSpPr/>
                  <p:nvPr/>
                </p:nvSpPr>
                <p:spPr>
                  <a:xfrm>
                    <a:off x="5880438" y="1443510"/>
                    <a:ext cx="830783" cy="1483652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E877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2071" name="Group 2070">
                    <a:extLst>
                      <a:ext uri="{FF2B5EF4-FFF2-40B4-BE49-F238E27FC236}">
                        <a16:creationId xmlns:a16="http://schemas.microsoft.com/office/drawing/2014/main" id="{AFA81CBD-482B-43E5-8348-1EDD51CD8667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2220473"/>
                    <a:ext cx="591969" cy="591969"/>
                    <a:chOff x="5999846" y="2220473"/>
                    <a:chExt cx="591969" cy="591969"/>
                  </a:xfrm>
                </p:grpSpPr>
                <p:sp>
                  <p:nvSpPr>
                    <p:cNvPr id="2075" name="Rounded Rectangle 89">
                      <a:extLst>
                        <a:ext uri="{FF2B5EF4-FFF2-40B4-BE49-F238E27FC236}">
                          <a16:creationId xmlns:a16="http://schemas.microsoft.com/office/drawing/2014/main" id="{6A1C57A0-063D-4FFF-A53C-E655557D0A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076" name="Graphic 2075">
                      <a:extLst>
                        <a:ext uri="{FF2B5EF4-FFF2-40B4-BE49-F238E27FC236}">
                          <a16:creationId xmlns:a16="http://schemas.microsoft.com/office/drawing/2014/main" id="{B9D37D3B-EEF8-4AEC-B45C-9ACE3974729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7230" y="2368652"/>
                      <a:ext cx="457200" cy="2921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072" name="Group 2071">
                    <a:extLst>
                      <a:ext uri="{FF2B5EF4-FFF2-40B4-BE49-F238E27FC236}">
                        <a16:creationId xmlns:a16="http://schemas.microsoft.com/office/drawing/2014/main" id="{14CA3D39-A27D-440B-99D1-3A43E3BE39D1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1556558"/>
                    <a:ext cx="591969" cy="591969"/>
                    <a:chOff x="5999846" y="1556558"/>
                    <a:chExt cx="591969" cy="591969"/>
                  </a:xfrm>
                </p:grpSpPr>
                <p:sp>
                  <p:nvSpPr>
                    <p:cNvPr id="2073" name="Rounded Rectangle 87">
                      <a:extLst>
                        <a:ext uri="{FF2B5EF4-FFF2-40B4-BE49-F238E27FC236}">
                          <a16:creationId xmlns:a16="http://schemas.microsoft.com/office/drawing/2014/main" id="{3B821184-339E-499A-8E4C-3EDB8C361B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074" name="Graphic 2073">
                      <a:extLst>
                        <a:ext uri="{FF2B5EF4-FFF2-40B4-BE49-F238E27FC236}">
                          <a16:creationId xmlns:a16="http://schemas.microsoft.com/office/drawing/2014/main" id="{A7CFED04-DEB0-41F7-AB71-9AA5C862F3D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9780" y="1689071"/>
                      <a:ext cx="292100" cy="3429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2053" name="Group 2052">
                  <a:extLst>
                    <a:ext uri="{FF2B5EF4-FFF2-40B4-BE49-F238E27FC236}">
                      <a16:creationId xmlns:a16="http://schemas.microsoft.com/office/drawing/2014/main" id="{71C4790C-4A2A-417F-896A-78BB00C571E9}"/>
                    </a:ext>
                  </a:extLst>
                </p:cNvPr>
                <p:cNvGrpSpPr/>
                <p:nvPr/>
              </p:nvGrpSpPr>
              <p:grpSpPr>
                <a:xfrm>
                  <a:off x="8753561" y="2797689"/>
                  <a:ext cx="252730" cy="897240"/>
                  <a:chOff x="4920876" y="661277"/>
                  <a:chExt cx="375284" cy="1270326"/>
                </a:xfrm>
              </p:grpSpPr>
              <p:grpSp>
                <p:nvGrpSpPr>
                  <p:cNvPr id="2054" name="Group 2053">
                    <a:extLst>
                      <a:ext uri="{FF2B5EF4-FFF2-40B4-BE49-F238E27FC236}">
                        <a16:creationId xmlns:a16="http://schemas.microsoft.com/office/drawing/2014/main" id="{4BF9CDE9-7872-4A63-AC38-53BE51E31B0C}"/>
                      </a:ext>
                    </a:extLst>
                  </p:cNvPr>
                  <p:cNvGrpSpPr/>
                  <p:nvPr/>
                </p:nvGrpSpPr>
                <p:grpSpPr>
                  <a:xfrm>
                    <a:off x="4920876" y="661277"/>
                    <a:ext cx="375284" cy="1270326"/>
                    <a:chOff x="4920876" y="661277"/>
                    <a:chExt cx="375284" cy="1270326"/>
                  </a:xfrm>
                </p:grpSpPr>
                <p:grpSp>
                  <p:nvGrpSpPr>
                    <p:cNvPr id="2058" name="Group 2057">
                      <a:extLst>
                        <a:ext uri="{FF2B5EF4-FFF2-40B4-BE49-F238E27FC236}">
                          <a16:creationId xmlns:a16="http://schemas.microsoft.com/office/drawing/2014/main" id="{23FCAC25-2424-40C2-8C21-00016A2E2C3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3521552" y="1443509"/>
                      <a:chExt cx="830783" cy="2812180"/>
                    </a:xfrm>
                  </p:grpSpPr>
                  <p:sp>
                    <p:nvSpPr>
                      <p:cNvPr id="2062" name="Rounded Rectangle 91">
                        <a:extLst>
                          <a:ext uri="{FF2B5EF4-FFF2-40B4-BE49-F238E27FC236}">
                            <a16:creationId xmlns:a16="http://schemas.microsoft.com/office/drawing/2014/main" id="{CD35623B-0E54-46ED-9665-04DECD743DD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1552" y="1443509"/>
                        <a:ext cx="830783" cy="2812180"/>
                      </a:xfrm>
                      <a:prstGeom prst="roundRect">
                        <a:avLst>
                          <a:gd name="adj" fmla="val 27970"/>
                        </a:avLst>
                      </a:prstGeom>
                      <a:solidFill>
                        <a:srgbClr val="78BE2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063" name="Graphic 2062">
                        <a:extLst>
                          <a:ext uri="{FF2B5EF4-FFF2-40B4-BE49-F238E27FC236}">
                            <a16:creationId xmlns:a16="http://schemas.microsoft.com/office/drawing/2014/main" id="{233AA38B-5105-4C4B-83C9-BE01A9DDD18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78194" y="3043536"/>
                        <a:ext cx="317500" cy="2793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2064" name="Group 2063">
                        <a:extLst>
                          <a:ext uri="{FF2B5EF4-FFF2-40B4-BE49-F238E27FC236}">
                            <a16:creationId xmlns:a16="http://schemas.microsoft.com/office/drawing/2014/main" id="{E9FDF4E3-8FAC-46AA-8DA8-33DCD2BC28B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2220473"/>
                        <a:ext cx="591969" cy="591969"/>
                        <a:chOff x="3634610" y="2220473"/>
                        <a:chExt cx="591969" cy="591969"/>
                      </a:xfrm>
                    </p:grpSpPr>
                    <p:sp>
                      <p:nvSpPr>
                        <p:cNvPr id="2068" name="Rounded Rectangle 97">
                          <a:extLst>
                            <a:ext uri="{FF2B5EF4-FFF2-40B4-BE49-F238E27FC236}">
                              <a16:creationId xmlns:a16="http://schemas.microsoft.com/office/drawing/2014/main" id="{74776F73-009A-4F3F-A44E-249BE14E095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2220473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2069" name="Graphic 2068">
                          <a:extLst>
                            <a:ext uri="{FF2B5EF4-FFF2-40B4-BE49-F238E27FC236}">
                              <a16:creationId xmlns:a16="http://schemas.microsoft.com/office/drawing/2014/main" id="{EDC86F01-73A2-4F73-9773-C4A1E4855DAE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>
                          <a:extLst>
                            <a:ext uri="{96DAC541-7B7A-43D3-8B79-37D633B846F1}">
                              <asvg:svgBlip xmlns:asvg="http://schemas.microsoft.com/office/drawing/2016/SVG/main" r:embed="rId18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2364057"/>
                          <a:ext cx="355600" cy="3048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2065" name="Group 2064">
                        <a:extLst>
                          <a:ext uri="{FF2B5EF4-FFF2-40B4-BE49-F238E27FC236}">
                            <a16:creationId xmlns:a16="http://schemas.microsoft.com/office/drawing/2014/main" id="{2C1BE8C1-3318-4B97-A1F1-BBEBAA23AE8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1556558"/>
                        <a:ext cx="591969" cy="591969"/>
                        <a:chOff x="3634610" y="1556558"/>
                        <a:chExt cx="591969" cy="591969"/>
                      </a:xfrm>
                    </p:grpSpPr>
                    <p:sp>
                      <p:nvSpPr>
                        <p:cNvPr id="2066" name="Rounded Rectangle 95">
                          <a:extLst>
                            <a:ext uri="{FF2B5EF4-FFF2-40B4-BE49-F238E27FC236}">
                              <a16:creationId xmlns:a16="http://schemas.microsoft.com/office/drawing/2014/main" id="{68C727B7-9AA2-471B-9DA4-F4AC54F68A1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1556558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2067" name="Graphic 2066">
                          <a:extLst>
                            <a:ext uri="{FF2B5EF4-FFF2-40B4-BE49-F238E27FC236}">
                              <a16:creationId xmlns:a16="http://schemas.microsoft.com/office/drawing/2014/main" id="{A63280BB-D1B0-4599-8F3F-1497BFEEA1DF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>
                          <a:extLs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97244" y="1719192"/>
                          <a:ext cx="266700" cy="2667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2059" name="Group 2058">
                      <a:extLst>
                        <a:ext uri="{FF2B5EF4-FFF2-40B4-BE49-F238E27FC236}">
                          <a16:creationId xmlns:a16="http://schemas.microsoft.com/office/drawing/2014/main" id="{F0C9C245-1E5D-4E83-AB16-2AB7B83C78B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8" y="1612062"/>
                      <a:ext cx="267126" cy="267126"/>
                      <a:chOff x="3634610" y="3550625"/>
                      <a:chExt cx="591969" cy="591969"/>
                    </a:xfrm>
                  </p:grpSpPr>
                  <p:sp>
                    <p:nvSpPr>
                      <p:cNvPr id="2060" name="Rounded Rectangle 121">
                        <a:extLst>
                          <a:ext uri="{FF2B5EF4-FFF2-40B4-BE49-F238E27FC236}">
                            <a16:creationId xmlns:a16="http://schemas.microsoft.com/office/drawing/2014/main" id="{ACE32BD6-0D10-4D89-A54C-37A5C12B714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355062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061" name="Graphic 2060">
                        <a:extLst>
                          <a:ext uri="{FF2B5EF4-FFF2-40B4-BE49-F238E27FC236}">
                            <a16:creationId xmlns:a16="http://schemas.microsoft.com/office/drawing/2014/main" id="{E4DF86E7-278F-4BB2-A09C-8B833C98697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67737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055" name="Group 2054">
                    <a:extLst>
                      <a:ext uri="{FF2B5EF4-FFF2-40B4-BE49-F238E27FC236}">
                        <a16:creationId xmlns:a16="http://schemas.microsoft.com/office/drawing/2014/main" id="{0FC723B4-CDD2-486F-B8B9-B4273B04CECC}"/>
                      </a:ext>
                    </a:extLst>
                  </p:cNvPr>
                  <p:cNvGrpSpPr/>
                  <p:nvPr/>
                </p:nvGrpSpPr>
                <p:grpSpPr>
                  <a:xfrm>
                    <a:off x="4971947" y="1312435"/>
                    <a:ext cx="267126" cy="267126"/>
                    <a:chOff x="3634610" y="2884388"/>
                    <a:chExt cx="591969" cy="591969"/>
                  </a:xfrm>
                </p:grpSpPr>
                <p:sp>
                  <p:nvSpPr>
                    <p:cNvPr id="2056" name="Rounded Rectangle 124">
                      <a:extLst>
                        <a:ext uri="{FF2B5EF4-FFF2-40B4-BE49-F238E27FC236}">
                          <a16:creationId xmlns:a16="http://schemas.microsoft.com/office/drawing/2014/main" id="{D0C1F604-2FAB-4C6A-BF74-D71E7E746E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88438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057" name="Graphic 2056">
                      <a:extLst>
                        <a:ext uri="{FF2B5EF4-FFF2-40B4-BE49-F238E27FC236}">
                          <a16:creationId xmlns:a16="http://schemas.microsoft.com/office/drawing/2014/main" id="{74434B70-7347-4394-9B9F-1F193A0D61D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3034322"/>
                      <a:ext cx="342900" cy="3048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2007" name="Group 2006">
              <a:extLst>
                <a:ext uri="{FF2B5EF4-FFF2-40B4-BE49-F238E27FC236}">
                  <a16:creationId xmlns:a16="http://schemas.microsoft.com/office/drawing/2014/main" id="{27367756-F203-4D87-BBEA-3B12FA6BED2D}"/>
                </a:ext>
              </a:extLst>
            </p:cNvPr>
            <p:cNvGrpSpPr/>
            <p:nvPr/>
          </p:nvGrpSpPr>
          <p:grpSpPr>
            <a:xfrm>
              <a:off x="4770843" y="805391"/>
              <a:ext cx="685800" cy="685800"/>
              <a:chOff x="3388326" y="2144489"/>
              <a:chExt cx="685800" cy="685800"/>
            </a:xfrm>
          </p:grpSpPr>
          <p:sp>
            <p:nvSpPr>
              <p:cNvPr id="2008" name="Oval 2007">
                <a:extLst>
                  <a:ext uri="{FF2B5EF4-FFF2-40B4-BE49-F238E27FC236}">
                    <a16:creationId xmlns:a16="http://schemas.microsoft.com/office/drawing/2014/main" id="{0E08B147-35C1-4E71-B966-634536F16F56}"/>
                  </a:ext>
                </a:extLst>
              </p:cNvPr>
              <p:cNvSpPr/>
              <p:nvPr/>
            </p:nvSpPr>
            <p:spPr>
              <a:xfrm>
                <a:off x="3388326" y="2144489"/>
                <a:ext cx="685800" cy="6858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2009" name="Group 2008">
                <a:extLst>
                  <a:ext uri="{FF2B5EF4-FFF2-40B4-BE49-F238E27FC236}">
                    <a16:creationId xmlns:a16="http://schemas.microsoft.com/office/drawing/2014/main" id="{A20DD7BE-7B50-4284-A2BC-A039ABD0911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98509" y="2258789"/>
                <a:ext cx="465435" cy="457200"/>
                <a:chOff x="8423228" y="2797689"/>
                <a:chExt cx="913396" cy="897240"/>
              </a:xfrm>
            </p:grpSpPr>
            <p:grpSp>
              <p:nvGrpSpPr>
                <p:cNvPr id="2010" name="Group 2009">
                  <a:extLst>
                    <a:ext uri="{FF2B5EF4-FFF2-40B4-BE49-F238E27FC236}">
                      <a16:creationId xmlns:a16="http://schemas.microsoft.com/office/drawing/2014/main" id="{539106C7-C2C5-4629-9EDD-56B5250DEDA0}"/>
                    </a:ext>
                  </a:extLst>
                </p:cNvPr>
                <p:cNvGrpSpPr/>
                <p:nvPr/>
              </p:nvGrpSpPr>
              <p:grpSpPr>
                <a:xfrm>
                  <a:off x="8423228" y="2797689"/>
                  <a:ext cx="252730" cy="897240"/>
                  <a:chOff x="9495861" y="4364862"/>
                  <a:chExt cx="375284" cy="1270326"/>
                </a:xfrm>
              </p:grpSpPr>
              <p:sp>
                <p:nvSpPr>
                  <p:cNvPr id="2036" name="Rounded Rectangle 101">
                    <a:extLst>
                      <a:ext uri="{FF2B5EF4-FFF2-40B4-BE49-F238E27FC236}">
                        <a16:creationId xmlns:a16="http://schemas.microsoft.com/office/drawing/2014/main" id="{5BB0A48C-FD05-4101-8443-30BBA6A8634F}"/>
                      </a:ext>
                    </a:extLst>
                  </p:cNvPr>
                  <p:cNvSpPr/>
                  <p:nvPr/>
                </p:nvSpPr>
                <p:spPr>
                  <a:xfrm>
                    <a:off x="9495861" y="4364862"/>
                    <a:ext cx="375284" cy="1270326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00AFD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2037" name="Group 2036">
                    <a:extLst>
                      <a:ext uri="{FF2B5EF4-FFF2-40B4-BE49-F238E27FC236}">
                        <a16:creationId xmlns:a16="http://schemas.microsoft.com/office/drawing/2014/main" id="{2B99E99D-F6FD-40A6-A168-C87951D96865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715835"/>
                    <a:ext cx="267406" cy="267406"/>
                    <a:chOff x="1292976" y="2314975"/>
                    <a:chExt cx="591969" cy="591969"/>
                  </a:xfrm>
                </p:grpSpPr>
                <p:sp>
                  <p:nvSpPr>
                    <p:cNvPr id="2047" name="Rounded Rectangle 112">
                      <a:extLst>
                        <a:ext uri="{FF2B5EF4-FFF2-40B4-BE49-F238E27FC236}">
                          <a16:creationId xmlns:a16="http://schemas.microsoft.com/office/drawing/2014/main" id="{33511B15-2067-4946-A3F1-F53B473875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6" y="2314975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048" name="Graphic 2047">
                      <a:extLst>
                        <a:ext uri="{FF2B5EF4-FFF2-40B4-BE49-F238E27FC236}">
                          <a16:creationId xmlns:a16="http://schemas.microsoft.com/office/drawing/2014/main" id="{33284D9B-D9C5-4818-8451-604F7FFB7B8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36560" y="2458559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038" name="Group 2037">
                    <a:extLst>
                      <a:ext uri="{FF2B5EF4-FFF2-40B4-BE49-F238E27FC236}">
                        <a16:creationId xmlns:a16="http://schemas.microsoft.com/office/drawing/2014/main" id="{AA8AFB70-04D9-4FEB-BF01-603E645FE1C6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415929"/>
                    <a:ext cx="267406" cy="267406"/>
                    <a:chOff x="1299518" y="1652608"/>
                    <a:chExt cx="591969" cy="591969"/>
                  </a:xfrm>
                </p:grpSpPr>
                <p:sp>
                  <p:nvSpPr>
                    <p:cNvPr id="2045" name="Rounded Rectangle 110">
                      <a:extLst>
                        <a:ext uri="{FF2B5EF4-FFF2-40B4-BE49-F238E27FC236}">
                          <a16:creationId xmlns:a16="http://schemas.microsoft.com/office/drawing/2014/main" id="{764FBDDA-39A5-4B62-9E84-B88650CA72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518" y="165260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046" name="Graphic 2045">
                      <a:extLst>
                        <a:ext uri="{FF2B5EF4-FFF2-40B4-BE49-F238E27FC236}">
                          <a16:creationId xmlns:a16="http://schemas.microsoft.com/office/drawing/2014/main" id="{0524ED89-08F0-4703-B5AC-480263CDA73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61599" y="1719992"/>
                      <a:ext cx="2286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039" name="Group 2038">
                    <a:extLst>
                      <a:ext uri="{FF2B5EF4-FFF2-40B4-BE49-F238E27FC236}">
                        <a16:creationId xmlns:a16="http://schemas.microsoft.com/office/drawing/2014/main" id="{E2D6F774-A140-4D6B-9621-B557ECA792B1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015740"/>
                    <a:ext cx="267406" cy="267406"/>
                    <a:chOff x="1292975" y="2979664"/>
                    <a:chExt cx="591969" cy="591969"/>
                  </a:xfrm>
                </p:grpSpPr>
                <p:sp>
                  <p:nvSpPr>
                    <p:cNvPr id="2043" name="Rounded Rectangle 108">
                      <a:extLst>
                        <a:ext uri="{FF2B5EF4-FFF2-40B4-BE49-F238E27FC236}">
                          <a16:creationId xmlns:a16="http://schemas.microsoft.com/office/drawing/2014/main" id="{F449518F-0820-40AF-A4B2-AEDACB8600E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2979664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044" name="Graphic 2043">
                      <a:extLst>
                        <a:ext uri="{FF2B5EF4-FFF2-40B4-BE49-F238E27FC236}">
                          <a16:creationId xmlns:a16="http://schemas.microsoft.com/office/drawing/2014/main" id="{CB619C6F-93F8-4281-AF72-927FECF78F6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2909" y="3116898"/>
                      <a:ext cx="292100" cy="3175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040" name="Group 2039">
                    <a:extLst>
                      <a:ext uri="{FF2B5EF4-FFF2-40B4-BE49-F238E27FC236}">
                        <a16:creationId xmlns:a16="http://schemas.microsoft.com/office/drawing/2014/main" id="{EA849547-3FE9-4763-BBDA-AEF1EA3A87BD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315646"/>
                    <a:ext cx="267406" cy="267406"/>
                    <a:chOff x="1292975" y="3644353"/>
                    <a:chExt cx="591969" cy="591969"/>
                  </a:xfrm>
                </p:grpSpPr>
                <p:sp>
                  <p:nvSpPr>
                    <p:cNvPr id="2041" name="Rounded Rectangle 106">
                      <a:extLst>
                        <a:ext uri="{FF2B5EF4-FFF2-40B4-BE49-F238E27FC236}">
                          <a16:creationId xmlns:a16="http://schemas.microsoft.com/office/drawing/2014/main" id="{DCB000BF-F1F6-4340-A0AC-B9EBAF183A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364435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042" name="Graphic 2041">
                      <a:extLst>
                        <a:ext uri="{FF2B5EF4-FFF2-40B4-BE49-F238E27FC236}">
                          <a16:creationId xmlns:a16="http://schemas.microsoft.com/office/drawing/2014/main" id="{641C4129-BC0E-40B2-8F1D-9BB14A45C8C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06409" y="3756187"/>
                      <a:ext cx="165100" cy="3683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2011" name="Group 2010">
                  <a:extLst>
                    <a:ext uri="{FF2B5EF4-FFF2-40B4-BE49-F238E27FC236}">
                      <a16:creationId xmlns:a16="http://schemas.microsoft.com/office/drawing/2014/main" id="{15A37A2F-6A3F-4689-850E-846C1E774D22}"/>
                    </a:ext>
                  </a:extLst>
                </p:cNvPr>
                <p:cNvGrpSpPr/>
                <p:nvPr/>
              </p:nvGrpSpPr>
              <p:grpSpPr>
                <a:xfrm>
                  <a:off x="9083894" y="2797689"/>
                  <a:ext cx="252730" cy="473366"/>
                  <a:chOff x="5880438" y="1443510"/>
                  <a:chExt cx="830783" cy="1483652"/>
                </a:xfrm>
              </p:grpSpPr>
              <p:sp>
                <p:nvSpPr>
                  <p:cNvPr id="2029" name="Rounded Rectangle 84">
                    <a:extLst>
                      <a:ext uri="{FF2B5EF4-FFF2-40B4-BE49-F238E27FC236}">
                        <a16:creationId xmlns:a16="http://schemas.microsoft.com/office/drawing/2014/main" id="{F616B024-77DB-4A8C-BC5D-9D149713E412}"/>
                      </a:ext>
                    </a:extLst>
                  </p:cNvPr>
                  <p:cNvSpPr/>
                  <p:nvPr/>
                </p:nvSpPr>
                <p:spPr>
                  <a:xfrm>
                    <a:off x="5880438" y="1443510"/>
                    <a:ext cx="830783" cy="1483652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E877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2030" name="Group 2029">
                    <a:extLst>
                      <a:ext uri="{FF2B5EF4-FFF2-40B4-BE49-F238E27FC236}">
                        <a16:creationId xmlns:a16="http://schemas.microsoft.com/office/drawing/2014/main" id="{1FAD4096-2427-4F17-8EE0-5632BD99A6DB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2220473"/>
                    <a:ext cx="591969" cy="591969"/>
                    <a:chOff x="5999846" y="2220473"/>
                    <a:chExt cx="591969" cy="591969"/>
                  </a:xfrm>
                </p:grpSpPr>
                <p:sp>
                  <p:nvSpPr>
                    <p:cNvPr id="2034" name="Rounded Rectangle 89">
                      <a:extLst>
                        <a:ext uri="{FF2B5EF4-FFF2-40B4-BE49-F238E27FC236}">
                          <a16:creationId xmlns:a16="http://schemas.microsoft.com/office/drawing/2014/main" id="{A1834361-6120-4C91-A158-C33AAD070B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035" name="Graphic 2034">
                      <a:extLst>
                        <a:ext uri="{FF2B5EF4-FFF2-40B4-BE49-F238E27FC236}">
                          <a16:creationId xmlns:a16="http://schemas.microsoft.com/office/drawing/2014/main" id="{9F5293AD-B56A-46CA-AADF-5CA48071776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7230" y="2368652"/>
                      <a:ext cx="457200" cy="2921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031" name="Group 2030">
                    <a:extLst>
                      <a:ext uri="{FF2B5EF4-FFF2-40B4-BE49-F238E27FC236}">
                        <a16:creationId xmlns:a16="http://schemas.microsoft.com/office/drawing/2014/main" id="{E3EC1C58-6BC9-49CF-AB6B-BE59787ED926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1556558"/>
                    <a:ext cx="591969" cy="591969"/>
                    <a:chOff x="5999846" y="1556558"/>
                    <a:chExt cx="591969" cy="591969"/>
                  </a:xfrm>
                </p:grpSpPr>
                <p:sp>
                  <p:nvSpPr>
                    <p:cNvPr id="2032" name="Rounded Rectangle 87">
                      <a:extLst>
                        <a:ext uri="{FF2B5EF4-FFF2-40B4-BE49-F238E27FC236}">
                          <a16:creationId xmlns:a16="http://schemas.microsoft.com/office/drawing/2014/main" id="{66478FC1-E0FA-4179-8169-660C5AF719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033" name="Graphic 2032">
                      <a:extLst>
                        <a:ext uri="{FF2B5EF4-FFF2-40B4-BE49-F238E27FC236}">
                          <a16:creationId xmlns:a16="http://schemas.microsoft.com/office/drawing/2014/main" id="{98F3A8C3-99BF-45B0-A9DC-420B6796FB4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9780" y="1689071"/>
                      <a:ext cx="292100" cy="3429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2012" name="Group 2011">
                  <a:extLst>
                    <a:ext uri="{FF2B5EF4-FFF2-40B4-BE49-F238E27FC236}">
                      <a16:creationId xmlns:a16="http://schemas.microsoft.com/office/drawing/2014/main" id="{980FA875-D424-4550-B4BC-27555CAD58E6}"/>
                    </a:ext>
                  </a:extLst>
                </p:cNvPr>
                <p:cNvGrpSpPr/>
                <p:nvPr/>
              </p:nvGrpSpPr>
              <p:grpSpPr>
                <a:xfrm>
                  <a:off x="8753561" y="2797689"/>
                  <a:ext cx="252730" cy="897240"/>
                  <a:chOff x="4920876" y="661277"/>
                  <a:chExt cx="375284" cy="1270326"/>
                </a:xfrm>
              </p:grpSpPr>
              <p:grpSp>
                <p:nvGrpSpPr>
                  <p:cNvPr id="2013" name="Group 2012">
                    <a:extLst>
                      <a:ext uri="{FF2B5EF4-FFF2-40B4-BE49-F238E27FC236}">
                        <a16:creationId xmlns:a16="http://schemas.microsoft.com/office/drawing/2014/main" id="{B28533A3-82BC-4060-9540-14AE85D71DD3}"/>
                      </a:ext>
                    </a:extLst>
                  </p:cNvPr>
                  <p:cNvGrpSpPr/>
                  <p:nvPr/>
                </p:nvGrpSpPr>
                <p:grpSpPr>
                  <a:xfrm>
                    <a:off x="4920876" y="661277"/>
                    <a:ext cx="375284" cy="1270326"/>
                    <a:chOff x="4920876" y="661277"/>
                    <a:chExt cx="375284" cy="1270326"/>
                  </a:xfrm>
                </p:grpSpPr>
                <p:grpSp>
                  <p:nvGrpSpPr>
                    <p:cNvPr id="2017" name="Group 2016">
                      <a:extLst>
                        <a:ext uri="{FF2B5EF4-FFF2-40B4-BE49-F238E27FC236}">
                          <a16:creationId xmlns:a16="http://schemas.microsoft.com/office/drawing/2014/main" id="{CEF7F29D-969B-455A-9B7E-9CBA8F7F256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3521552" y="1443509"/>
                      <a:chExt cx="830783" cy="2812180"/>
                    </a:xfrm>
                  </p:grpSpPr>
                  <p:sp>
                    <p:nvSpPr>
                      <p:cNvPr id="2021" name="Rounded Rectangle 91">
                        <a:extLst>
                          <a:ext uri="{FF2B5EF4-FFF2-40B4-BE49-F238E27FC236}">
                            <a16:creationId xmlns:a16="http://schemas.microsoft.com/office/drawing/2014/main" id="{BE5D1F30-5831-497D-AA98-1DCCB35A13A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1552" y="1443509"/>
                        <a:ext cx="830783" cy="2812180"/>
                      </a:xfrm>
                      <a:prstGeom prst="roundRect">
                        <a:avLst>
                          <a:gd name="adj" fmla="val 27970"/>
                        </a:avLst>
                      </a:prstGeom>
                      <a:solidFill>
                        <a:srgbClr val="78BE2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022" name="Graphic 2021">
                        <a:extLst>
                          <a:ext uri="{FF2B5EF4-FFF2-40B4-BE49-F238E27FC236}">
                            <a16:creationId xmlns:a16="http://schemas.microsoft.com/office/drawing/2014/main" id="{74E81709-C798-46B4-91C4-ECEBA255BEB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78194" y="3043536"/>
                        <a:ext cx="317500" cy="2793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2023" name="Group 2022">
                        <a:extLst>
                          <a:ext uri="{FF2B5EF4-FFF2-40B4-BE49-F238E27FC236}">
                            <a16:creationId xmlns:a16="http://schemas.microsoft.com/office/drawing/2014/main" id="{639BFB0A-8FCB-4EDA-B879-1229B2036AF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2220473"/>
                        <a:ext cx="591969" cy="591969"/>
                        <a:chOff x="3634610" y="2220473"/>
                        <a:chExt cx="591969" cy="591969"/>
                      </a:xfrm>
                    </p:grpSpPr>
                    <p:sp>
                      <p:nvSpPr>
                        <p:cNvPr id="2027" name="Rounded Rectangle 97">
                          <a:extLst>
                            <a:ext uri="{FF2B5EF4-FFF2-40B4-BE49-F238E27FC236}">
                              <a16:creationId xmlns:a16="http://schemas.microsoft.com/office/drawing/2014/main" id="{B0CBC07F-C943-4EE5-9EE6-FCC29B4BB0F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2220473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2028" name="Graphic 2027">
                          <a:extLst>
                            <a:ext uri="{FF2B5EF4-FFF2-40B4-BE49-F238E27FC236}">
                              <a16:creationId xmlns:a16="http://schemas.microsoft.com/office/drawing/2014/main" id="{DEEBC4D6-F40C-4639-84D3-B6CA14940E71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>
                          <a:extLst>
                            <a:ext uri="{96DAC541-7B7A-43D3-8B79-37D633B846F1}">
                              <asvg:svgBlip xmlns:asvg="http://schemas.microsoft.com/office/drawing/2016/SVG/main" r:embed="rId18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2364057"/>
                          <a:ext cx="355600" cy="3048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2024" name="Group 2023">
                        <a:extLst>
                          <a:ext uri="{FF2B5EF4-FFF2-40B4-BE49-F238E27FC236}">
                            <a16:creationId xmlns:a16="http://schemas.microsoft.com/office/drawing/2014/main" id="{E9B63950-F336-48B5-BE16-A755D87852B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1556558"/>
                        <a:ext cx="591969" cy="591969"/>
                        <a:chOff x="3634610" y="1556558"/>
                        <a:chExt cx="591969" cy="591969"/>
                      </a:xfrm>
                    </p:grpSpPr>
                    <p:sp>
                      <p:nvSpPr>
                        <p:cNvPr id="2025" name="Rounded Rectangle 95">
                          <a:extLst>
                            <a:ext uri="{FF2B5EF4-FFF2-40B4-BE49-F238E27FC236}">
                              <a16:creationId xmlns:a16="http://schemas.microsoft.com/office/drawing/2014/main" id="{B740356E-0958-4604-A64B-790C86AFC55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1556558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2026" name="Graphic 2025">
                          <a:extLst>
                            <a:ext uri="{FF2B5EF4-FFF2-40B4-BE49-F238E27FC236}">
                              <a16:creationId xmlns:a16="http://schemas.microsoft.com/office/drawing/2014/main" id="{445B467F-B926-486A-BD92-21955FA9B0D4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>
                          <a:extLs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97244" y="1719192"/>
                          <a:ext cx="266700" cy="2667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2018" name="Group 2017">
                      <a:extLst>
                        <a:ext uri="{FF2B5EF4-FFF2-40B4-BE49-F238E27FC236}">
                          <a16:creationId xmlns:a16="http://schemas.microsoft.com/office/drawing/2014/main" id="{FF293334-C5D2-4104-BCD3-6BBAFDFD23E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8" y="1612062"/>
                      <a:ext cx="267126" cy="267126"/>
                      <a:chOff x="3634610" y="3550625"/>
                      <a:chExt cx="591969" cy="591969"/>
                    </a:xfrm>
                  </p:grpSpPr>
                  <p:sp>
                    <p:nvSpPr>
                      <p:cNvPr id="2019" name="Rounded Rectangle 121">
                        <a:extLst>
                          <a:ext uri="{FF2B5EF4-FFF2-40B4-BE49-F238E27FC236}">
                            <a16:creationId xmlns:a16="http://schemas.microsoft.com/office/drawing/2014/main" id="{FA2F8B8C-7C21-422E-8684-B165149BE4A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355062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020" name="Graphic 2019">
                        <a:extLst>
                          <a:ext uri="{FF2B5EF4-FFF2-40B4-BE49-F238E27FC236}">
                            <a16:creationId xmlns:a16="http://schemas.microsoft.com/office/drawing/2014/main" id="{294CA2B0-19EA-4A85-9B79-746CFE4F81D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67737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014" name="Group 2013">
                    <a:extLst>
                      <a:ext uri="{FF2B5EF4-FFF2-40B4-BE49-F238E27FC236}">
                        <a16:creationId xmlns:a16="http://schemas.microsoft.com/office/drawing/2014/main" id="{1326FC7A-DA07-462E-A57E-546A01D5CFCE}"/>
                      </a:ext>
                    </a:extLst>
                  </p:cNvPr>
                  <p:cNvGrpSpPr/>
                  <p:nvPr/>
                </p:nvGrpSpPr>
                <p:grpSpPr>
                  <a:xfrm>
                    <a:off x="4971947" y="1312435"/>
                    <a:ext cx="267126" cy="267126"/>
                    <a:chOff x="3634610" y="2884388"/>
                    <a:chExt cx="591969" cy="591969"/>
                  </a:xfrm>
                </p:grpSpPr>
                <p:sp>
                  <p:nvSpPr>
                    <p:cNvPr id="2015" name="Rounded Rectangle 124">
                      <a:extLst>
                        <a:ext uri="{FF2B5EF4-FFF2-40B4-BE49-F238E27FC236}">
                          <a16:creationId xmlns:a16="http://schemas.microsoft.com/office/drawing/2014/main" id="{30398B99-776B-43B1-9E3D-2C808F9EBA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88438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016" name="Graphic 2015">
                      <a:extLst>
                        <a:ext uri="{FF2B5EF4-FFF2-40B4-BE49-F238E27FC236}">
                          <a16:creationId xmlns:a16="http://schemas.microsoft.com/office/drawing/2014/main" id="{C9FEB3A3-922B-4FF6-B829-DE1E7ADA7EF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3034322"/>
                      <a:ext cx="342900" cy="3048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</p:grpSp>
      <p:grpSp>
        <p:nvGrpSpPr>
          <p:cNvPr id="2664" name="Group 2663">
            <a:extLst>
              <a:ext uri="{FF2B5EF4-FFF2-40B4-BE49-F238E27FC236}">
                <a16:creationId xmlns:a16="http://schemas.microsoft.com/office/drawing/2014/main" id="{560A121C-2C31-4F85-AE59-07F447070EE5}"/>
              </a:ext>
            </a:extLst>
          </p:cNvPr>
          <p:cNvGrpSpPr/>
          <p:nvPr/>
        </p:nvGrpSpPr>
        <p:grpSpPr>
          <a:xfrm>
            <a:off x="949767" y="2894107"/>
            <a:ext cx="1371600" cy="1371600"/>
            <a:chOff x="3081230" y="500172"/>
            <a:chExt cx="5943600" cy="5943600"/>
          </a:xfrm>
        </p:grpSpPr>
        <p:sp>
          <p:nvSpPr>
            <p:cNvPr id="2665" name="Oval 2664">
              <a:extLst>
                <a:ext uri="{FF2B5EF4-FFF2-40B4-BE49-F238E27FC236}">
                  <a16:creationId xmlns:a16="http://schemas.microsoft.com/office/drawing/2014/main" id="{1C24F479-C7FD-4905-AAC5-730D355880CD}"/>
                </a:ext>
              </a:extLst>
            </p:cNvPr>
            <p:cNvSpPr/>
            <p:nvPr/>
          </p:nvSpPr>
          <p:spPr>
            <a:xfrm>
              <a:off x="3081230" y="500172"/>
              <a:ext cx="5943600" cy="59436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2666" name="Group 2665">
              <a:extLst>
                <a:ext uri="{FF2B5EF4-FFF2-40B4-BE49-F238E27FC236}">
                  <a16:creationId xmlns:a16="http://schemas.microsoft.com/office/drawing/2014/main" id="{BEF7F00F-CEC7-445A-850E-E740557875F2}"/>
                </a:ext>
              </a:extLst>
            </p:cNvPr>
            <p:cNvGrpSpPr/>
            <p:nvPr/>
          </p:nvGrpSpPr>
          <p:grpSpPr>
            <a:xfrm>
              <a:off x="3980155" y="1334232"/>
              <a:ext cx="685800" cy="685800"/>
              <a:chOff x="3388326" y="2144489"/>
              <a:chExt cx="685800" cy="685800"/>
            </a:xfrm>
          </p:grpSpPr>
          <p:sp>
            <p:nvSpPr>
              <p:cNvPr id="3297" name="Oval 3296">
                <a:extLst>
                  <a:ext uri="{FF2B5EF4-FFF2-40B4-BE49-F238E27FC236}">
                    <a16:creationId xmlns:a16="http://schemas.microsoft.com/office/drawing/2014/main" id="{8060D5B3-D1F2-4C4A-9633-1CB739892E99}"/>
                  </a:ext>
                </a:extLst>
              </p:cNvPr>
              <p:cNvSpPr/>
              <p:nvPr/>
            </p:nvSpPr>
            <p:spPr>
              <a:xfrm>
                <a:off x="3388326" y="2144489"/>
                <a:ext cx="685800" cy="6858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3298" name="Group 3297">
                <a:extLst>
                  <a:ext uri="{FF2B5EF4-FFF2-40B4-BE49-F238E27FC236}">
                    <a16:creationId xmlns:a16="http://schemas.microsoft.com/office/drawing/2014/main" id="{42A67AF7-9FFC-4AA4-97EA-45C15C31068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98509" y="2258789"/>
                <a:ext cx="465435" cy="457200"/>
                <a:chOff x="8423228" y="2797689"/>
                <a:chExt cx="913396" cy="897240"/>
              </a:xfrm>
            </p:grpSpPr>
            <p:grpSp>
              <p:nvGrpSpPr>
                <p:cNvPr id="3299" name="Group 3298">
                  <a:extLst>
                    <a:ext uri="{FF2B5EF4-FFF2-40B4-BE49-F238E27FC236}">
                      <a16:creationId xmlns:a16="http://schemas.microsoft.com/office/drawing/2014/main" id="{D3232DB0-2719-49F9-8F17-0B2400B3E91C}"/>
                    </a:ext>
                  </a:extLst>
                </p:cNvPr>
                <p:cNvGrpSpPr/>
                <p:nvPr/>
              </p:nvGrpSpPr>
              <p:grpSpPr>
                <a:xfrm>
                  <a:off x="8423228" y="2797689"/>
                  <a:ext cx="252730" cy="897240"/>
                  <a:chOff x="9495861" y="4364862"/>
                  <a:chExt cx="375284" cy="1270326"/>
                </a:xfrm>
              </p:grpSpPr>
              <p:sp>
                <p:nvSpPr>
                  <p:cNvPr id="3325" name="Rounded Rectangle 101">
                    <a:extLst>
                      <a:ext uri="{FF2B5EF4-FFF2-40B4-BE49-F238E27FC236}">
                        <a16:creationId xmlns:a16="http://schemas.microsoft.com/office/drawing/2014/main" id="{EC05C442-3620-4CBD-8F78-FE9C4B197D55}"/>
                      </a:ext>
                    </a:extLst>
                  </p:cNvPr>
                  <p:cNvSpPr/>
                  <p:nvPr/>
                </p:nvSpPr>
                <p:spPr>
                  <a:xfrm>
                    <a:off x="9495861" y="4364862"/>
                    <a:ext cx="375284" cy="1270326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00AFD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3326" name="Group 3325">
                    <a:extLst>
                      <a:ext uri="{FF2B5EF4-FFF2-40B4-BE49-F238E27FC236}">
                        <a16:creationId xmlns:a16="http://schemas.microsoft.com/office/drawing/2014/main" id="{3DD3C1F5-DC51-45DE-9B94-0AEEBCDF7912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715835"/>
                    <a:ext cx="267406" cy="267406"/>
                    <a:chOff x="1292976" y="2314975"/>
                    <a:chExt cx="591969" cy="591969"/>
                  </a:xfrm>
                </p:grpSpPr>
                <p:sp>
                  <p:nvSpPr>
                    <p:cNvPr id="3336" name="Rounded Rectangle 112">
                      <a:extLst>
                        <a:ext uri="{FF2B5EF4-FFF2-40B4-BE49-F238E27FC236}">
                          <a16:creationId xmlns:a16="http://schemas.microsoft.com/office/drawing/2014/main" id="{8B1E9D80-CCD5-4339-B9D0-64567088D0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6" y="2314975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337" name="Graphic 3336">
                      <a:extLst>
                        <a:ext uri="{FF2B5EF4-FFF2-40B4-BE49-F238E27FC236}">
                          <a16:creationId xmlns:a16="http://schemas.microsoft.com/office/drawing/2014/main" id="{FFDFE4D9-CBF9-4721-96A7-A55F279C72E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36560" y="2458559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327" name="Group 3326">
                    <a:extLst>
                      <a:ext uri="{FF2B5EF4-FFF2-40B4-BE49-F238E27FC236}">
                        <a16:creationId xmlns:a16="http://schemas.microsoft.com/office/drawing/2014/main" id="{7BB3CD5C-F4BF-42B9-BFEB-42ACA53F477B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415929"/>
                    <a:ext cx="267406" cy="267406"/>
                    <a:chOff x="1299518" y="1652608"/>
                    <a:chExt cx="591969" cy="591969"/>
                  </a:xfrm>
                </p:grpSpPr>
                <p:sp>
                  <p:nvSpPr>
                    <p:cNvPr id="3334" name="Rounded Rectangle 110">
                      <a:extLst>
                        <a:ext uri="{FF2B5EF4-FFF2-40B4-BE49-F238E27FC236}">
                          <a16:creationId xmlns:a16="http://schemas.microsoft.com/office/drawing/2014/main" id="{73624414-D96C-4E07-B492-43382061ECB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518" y="165260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335" name="Graphic 3334">
                      <a:extLst>
                        <a:ext uri="{FF2B5EF4-FFF2-40B4-BE49-F238E27FC236}">
                          <a16:creationId xmlns:a16="http://schemas.microsoft.com/office/drawing/2014/main" id="{446D110A-A4DB-45B0-9A7A-79BB3841A72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61599" y="1719992"/>
                      <a:ext cx="2286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328" name="Group 3327">
                    <a:extLst>
                      <a:ext uri="{FF2B5EF4-FFF2-40B4-BE49-F238E27FC236}">
                        <a16:creationId xmlns:a16="http://schemas.microsoft.com/office/drawing/2014/main" id="{6301CBA5-47A3-4B4A-B204-1C7BEF93C97B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015740"/>
                    <a:ext cx="267406" cy="267406"/>
                    <a:chOff x="1292975" y="2979664"/>
                    <a:chExt cx="591969" cy="591969"/>
                  </a:xfrm>
                </p:grpSpPr>
                <p:sp>
                  <p:nvSpPr>
                    <p:cNvPr id="3332" name="Rounded Rectangle 108">
                      <a:extLst>
                        <a:ext uri="{FF2B5EF4-FFF2-40B4-BE49-F238E27FC236}">
                          <a16:creationId xmlns:a16="http://schemas.microsoft.com/office/drawing/2014/main" id="{5B940A91-889D-4F0F-9FA6-86B097A883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2979664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333" name="Graphic 3332">
                      <a:extLst>
                        <a:ext uri="{FF2B5EF4-FFF2-40B4-BE49-F238E27FC236}">
                          <a16:creationId xmlns:a16="http://schemas.microsoft.com/office/drawing/2014/main" id="{D950B905-77AA-495E-988D-BEAD21B4C0B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2909" y="3116898"/>
                      <a:ext cx="292100" cy="3175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329" name="Group 3328">
                    <a:extLst>
                      <a:ext uri="{FF2B5EF4-FFF2-40B4-BE49-F238E27FC236}">
                        <a16:creationId xmlns:a16="http://schemas.microsoft.com/office/drawing/2014/main" id="{70F42126-9597-4A6C-B2DB-78DE33F71F57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315646"/>
                    <a:ext cx="267406" cy="267406"/>
                    <a:chOff x="1292975" y="3644353"/>
                    <a:chExt cx="591969" cy="591969"/>
                  </a:xfrm>
                </p:grpSpPr>
                <p:sp>
                  <p:nvSpPr>
                    <p:cNvPr id="3330" name="Rounded Rectangle 106">
                      <a:extLst>
                        <a:ext uri="{FF2B5EF4-FFF2-40B4-BE49-F238E27FC236}">
                          <a16:creationId xmlns:a16="http://schemas.microsoft.com/office/drawing/2014/main" id="{0200AADF-EC95-46E2-BEEC-1B1D4DD84A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364435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331" name="Graphic 3330">
                      <a:extLst>
                        <a:ext uri="{FF2B5EF4-FFF2-40B4-BE49-F238E27FC236}">
                          <a16:creationId xmlns:a16="http://schemas.microsoft.com/office/drawing/2014/main" id="{EC34C731-5E73-4E62-B50B-8D8FD7A9ACC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06409" y="3756187"/>
                      <a:ext cx="165100" cy="3683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3300" name="Group 3299">
                  <a:extLst>
                    <a:ext uri="{FF2B5EF4-FFF2-40B4-BE49-F238E27FC236}">
                      <a16:creationId xmlns:a16="http://schemas.microsoft.com/office/drawing/2014/main" id="{9BF43D60-4D3C-4971-9EF5-48EEDB0296F1}"/>
                    </a:ext>
                  </a:extLst>
                </p:cNvPr>
                <p:cNvGrpSpPr/>
                <p:nvPr/>
              </p:nvGrpSpPr>
              <p:grpSpPr>
                <a:xfrm>
                  <a:off x="9083894" y="2797689"/>
                  <a:ext cx="252730" cy="473366"/>
                  <a:chOff x="5880438" y="1443510"/>
                  <a:chExt cx="830783" cy="1483652"/>
                </a:xfrm>
              </p:grpSpPr>
              <p:sp>
                <p:nvSpPr>
                  <p:cNvPr id="3318" name="Rounded Rectangle 84">
                    <a:extLst>
                      <a:ext uri="{FF2B5EF4-FFF2-40B4-BE49-F238E27FC236}">
                        <a16:creationId xmlns:a16="http://schemas.microsoft.com/office/drawing/2014/main" id="{809A7C0D-A62C-441B-9957-65D71E1AAA93}"/>
                      </a:ext>
                    </a:extLst>
                  </p:cNvPr>
                  <p:cNvSpPr/>
                  <p:nvPr/>
                </p:nvSpPr>
                <p:spPr>
                  <a:xfrm>
                    <a:off x="5880438" y="1443510"/>
                    <a:ext cx="830783" cy="1483652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E877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3319" name="Group 3318">
                    <a:extLst>
                      <a:ext uri="{FF2B5EF4-FFF2-40B4-BE49-F238E27FC236}">
                        <a16:creationId xmlns:a16="http://schemas.microsoft.com/office/drawing/2014/main" id="{05C047D1-063E-41D0-9B2B-4068921AAECE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2220473"/>
                    <a:ext cx="591969" cy="591969"/>
                    <a:chOff x="5999846" y="2220473"/>
                    <a:chExt cx="591969" cy="591969"/>
                  </a:xfrm>
                </p:grpSpPr>
                <p:sp>
                  <p:nvSpPr>
                    <p:cNvPr id="3323" name="Rounded Rectangle 89">
                      <a:extLst>
                        <a:ext uri="{FF2B5EF4-FFF2-40B4-BE49-F238E27FC236}">
                          <a16:creationId xmlns:a16="http://schemas.microsoft.com/office/drawing/2014/main" id="{194EB43C-D4B1-4DB2-9546-90AF576F6A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324" name="Graphic 3323">
                      <a:extLst>
                        <a:ext uri="{FF2B5EF4-FFF2-40B4-BE49-F238E27FC236}">
                          <a16:creationId xmlns:a16="http://schemas.microsoft.com/office/drawing/2014/main" id="{69C9F5DA-6C79-43D6-A5D7-F4DFD7F0478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7230" y="2368652"/>
                      <a:ext cx="457200" cy="2921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320" name="Group 3319">
                    <a:extLst>
                      <a:ext uri="{FF2B5EF4-FFF2-40B4-BE49-F238E27FC236}">
                        <a16:creationId xmlns:a16="http://schemas.microsoft.com/office/drawing/2014/main" id="{08F51CAB-5220-4A91-8F0F-475419428C4A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1556558"/>
                    <a:ext cx="591969" cy="591969"/>
                    <a:chOff x="5999846" y="1556558"/>
                    <a:chExt cx="591969" cy="591969"/>
                  </a:xfrm>
                </p:grpSpPr>
                <p:sp>
                  <p:nvSpPr>
                    <p:cNvPr id="3321" name="Rounded Rectangle 87">
                      <a:extLst>
                        <a:ext uri="{FF2B5EF4-FFF2-40B4-BE49-F238E27FC236}">
                          <a16:creationId xmlns:a16="http://schemas.microsoft.com/office/drawing/2014/main" id="{82826201-997C-4C01-B370-5C7A4F65EF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322" name="Graphic 3321">
                      <a:extLst>
                        <a:ext uri="{FF2B5EF4-FFF2-40B4-BE49-F238E27FC236}">
                          <a16:creationId xmlns:a16="http://schemas.microsoft.com/office/drawing/2014/main" id="{74C909FB-004B-42A7-B81E-7D7199B459D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9780" y="1689071"/>
                      <a:ext cx="292100" cy="3429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3301" name="Group 3300">
                  <a:extLst>
                    <a:ext uri="{FF2B5EF4-FFF2-40B4-BE49-F238E27FC236}">
                      <a16:creationId xmlns:a16="http://schemas.microsoft.com/office/drawing/2014/main" id="{B5F66596-84FE-42CC-B330-7CCF2F4370BE}"/>
                    </a:ext>
                  </a:extLst>
                </p:cNvPr>
                <p:cNvGrpSpPr/>
                <p:nvPr/>
              </p:nvGrpSpPr>
              <p:grpSpPr>
                <a:xfrm>
                  <a:off x="8753561" y="2797689"/>
                  <a:ext cx="252730" cy="897240"/>
                  <a:chOff x="4920876" y="661277"/>
                  <a:chExt cx="375284" cy="1270326"/>
                </a:xfrm>
              </p:grpSpPr>
              <p:grpSp>
                <p:nvGrpSpPr>
                  <p:cNvPr id="3302" name="Group 3301">
                    <a:extLst>
                      <a:ext uri="{FF2B5EF4-FFF2-40B4-BE49-F238E27FC236}">
                        <a16:creationId xmlns:a16="http://schemas.microsoft.com/office/drawing/2014/main" id="{25EC0FBE-D447-4AF4-B946-755A49E57287}"/>
                      </a:ext>
                    </a:extLst>
                  </p:cNvPr>
                  <p:cNvGrpSpPr/>
                  <p:nvPr/>
                </p:nvGrpSpPr>
                <p:grpSpPr>
                  <a:xfrm>
                    <a:off x="4920876" y="661277"/>
                    <a:ext cx="375284" cy="1270326"/>
                    <a:chOff x="4920876" y="661277"/>
                    <a:chExt cx="375284" cy="1270326"/>
                  </a:xfrm>
                </p:grpSpPr>
                <p:grpSp>
                  <p:nvGrpSpPr>
                    <p:cNvPr id="3306" name="Group 3305">
                      <a:extLst>
                        <a:ext uri="{FF2B5EF4-FFF2-40B4-BE49-F238E27FC236}">
                          <a16:creationId xmlns:a16="http://schemas.microsoft.com/office/drawing/2014/main" id="{4D87DF5B-2343-4C22-BB65-086907698A0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3521552" y="1443509"/>
                      <a:chExt cx="830783" cy="2812180"/>
                    </a:xfrm>
                  </p:grpSpPr>
                  <p:sp>
                    <p:nvSpPr>
                      <p:cNvPr id="3310" name="Rounded Rectangle 91">
                        <a:extLst>
                          <a:ext uri="{FF2B5EF4-FFF2-40B4-BE49-F238E27FC236}">
                            <a16:creationId xmlns:a16="http://schemas.microsoft.com/office/drawing/2014/main" id="{D034A7E3-53EA-49BB-B18F-221E1E246D5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1552" y="1443509"/>
                        <a:ext cx="830783" cy="2812180"/>
                      </a:xfrm>
                      <a:prstGeom prst="roundRect">
                        <a:avLst>
                          <a:gd name="adj" fmla="val 27970"/>
                        </a:avLst>
                      </a:prstGeom>
                      <a:solidFill>
                        <a:srgbClr val="78BE2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311" name="Graphic 3310">
                        <a:extLst>
                          <a:ext uri="{FF2B5EF4-FFF2-40B4-BE49-F238E27FC236}">
                            <a16:creationId xmlns:a16="http://schemas.microsoft.com/office/drawing/2014/main" id="{7E63C46B-7B1E-44CF-993A-06F6D12E22B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78194" y="3043536"/>
                        <a:ext cx="317500" cy="2793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3312" name="Group 3311">
                        <a:extLst>
                          <a:ext uri="{FF2B5EF4-FFF2-40B4-BE49-F238E27FC236}">
                            <a16:creationId xmlns:a16="http://schemas.microsoft.com/office/drawing/2014/main" id="{D1FC53F3-E43F-4FAF-AA54-F4A11B01782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2220473"/>
                        <a:ext cx="591969" cy="591969"/>
                        <a:chOff x="3634610" y="2220473"/>
                        <a:chExt cx="591969" cy="591969"/>
                      </a:xfrm>
                    </p:grpSpPr>
                    <p:sp>
                      <p:nvSpPr>
                        <p:cNvPr id="3316" name="Rounded Rectangle 97">
                          <a:extLst>
                            <a:ext uri="{FF2B5EF4-FFF2-40B4-BE49-F238E27FC236}">
                              <a16:creationId xmlns:a16="http://schemas.microsoft.com/office/drawing/2014/main" id="{E2F38C0F-9987-4EFB-9D14-3E4F99AD9A5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2220473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3317" name="Graphic 3316">
                          <a:extLst>
                            <a:ext uri="{FF2B5EF4-FFF2-40B4-BE49-F238E27FC236}">
                              <a16:creationId xmlns:a16="http://schemas.microsoft.com/office/drawing/2014/main" id="{62B24F06-42A1-46D4-B03E-44F04ADE5056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>
                          <a:extLst>
                            <a:ext uri="{96DAC541-7B7A-43D3-8B79-37D633B846F1}">
                              <asvg:svgBlip xmlns:asvg="http://schemas.microsoft.com/office/drawing/2016/SVG/main" r:embed="rId18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2364057"/>
                          <a:ext cx="355600" cy="3048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3313" name="Group 3312">
                        <a:extLst>
                          <a:ext uri="{FF2B5EF4-FFF2-40B4-BE49-F238E27FC236}">
                            <a16:creationId xmlns:a16="http://schemas.microsoft.com/office/drawing/2014/main" id="{9D62CA90-0E74-4EEC-8550-59D3F402EFB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1556558"/>
                        <a:ext cx="591969" cy="591969"/>
                        <a:chOff x="3634610" y="1556558"/>
                        <a:chExt cx="591969" cy="591969"/>
                      </a:xfrm>
                    </p:grpSpPr>
                    <p:sp>
                      <p:nvSpPr>
                        <p:cNvPr id="3314" name="Rounded Rectangle 95">
                          <a:extLst>
                            <a:ext uri="{FF2B5EF4-FFF2-40B4-BE49-F238E27FC236}">
                              <a16:creationId xmlns:a16="http://schemas.microsoft.com/office/drawing/2014/main" id="{167D25AB-8805-4A14-B1C3-A3D404927E9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1556558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3315" name="Graphic 3314">
                          <a:extLst>
                            <a:ext uri="{FF2B5EF4-FFF2-40B4-BE49-F238E27FC236}">
                              <a16:creationId xmlns:a16="http://schemas.microsoft.com/office/drawing/2014/main" id="{E8F663C6-FFD7-4146-BCA5-1B73435E41B9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>
                          <a:extLs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97244" y="1719192"/>
                          <a:ext cx="266700" cy="2667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3307" name="Group 3306">
                      <a:extLst>
                        <a:ext uri="{FF2B5EF4-FFF2-40B4-BE49-F238E27FC236}">
                          <a16:creationId xmlns:a16="http://schemas.microsoft.com/office/drawing/2014/main" id="{B17AF2D3-6396-4848-9C73-872A9B33470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8" y="1612062"/>
                      <a:ext cx="267126" cy="267126"/>
                      <a:chOff x="3634610" y="3550625"/>
                      <a:chExt cx="591969" cy="591969"/>
                    </a:xfrm>
                  </p:grpSpPr>
                  <p:sp>
                    <p:nvSpPr>
                      <p:cNvPr id="3308" name="Rounded Rectangle 121">
                        <a:extLst>
                          <a:ext uri="{FF2B5EF4-FFF2-40B4-BE49-F238E27FC236}">
                            <a16:creationId xmlns:a16="http://schemas.microsoft.com/office/drawing/2014/main" id="{115E8CB7-8DFF-453E-B3CC-FE3CD4ED7B8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355062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309" name="Graphic 3308">
                        <a:extLst>
                          <a:ext uri="{FF2B5EF4-FFF2-40B4-BE49-F238E27FC236}">
                            <a16:creationId xmlns:a16="http://schemas.microsoft.com/office/drawing/2014/main" id="{2ADEC8FD-3E45-4AA2-93D2-C49636F2798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67737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303" name="Group 3302">
                    <a:extLst>
                      <a:ext uri="{FF2B5EF4-FFF2-40B4-BE49-F238E27FC236}">
                        <a16:creationId xmlns:a16="http://schemas.microsoft.com/office/drawing/2014/main" id="{F91B6C0C-BAC3-40AB-B5C0-77914F7BE307}"/>
                      </a:ext>
                    </a:extLst>
                  </p:cNvPr>
                  <p:cNvGrpSpPr/>
                  <p:nvPr/>
                </p:nvGrpSpPr>
                <p:grpSpPr>
                  <a:xfrm>
                    <a:off x="4971947" y="1312435"/>
                    <a:ext cx="267126" cy="267126"/>
                    <a:chOff x="3634610" y="2884388"/>
                    <a:chExt cx="591969" cy="591969"/>
                  </a:xfrm>
                </p:grpSpPr>
                <p:sp>
                  <p:nvSpPr>
                    <p:cNvPr id="3304" name="Rounded Rectangle 124">
                      <a:extLst>
                        <a:ext uri="{FF2B5EF4-FFF2-40B4-BE49-F238E27FC236}">
                          <a16:creationId xmlns:a16="http://schemas.microsoft.com/office/drawing/2014/main" id="{7B7FCCFD-CE57-4E73-8556-B808078163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88438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305" name="Graphic 3304">
                      <a:extLst>
                        <a:ext uri="{FF2B5EF4-FFF2-40B4-BE49-F238E27FC236}">
                          <a16:creationId xmlns:a16="http://schemas.microsoft.com/office/drawing/2014/main" id="{88827E64-3F64-4D3A-A055-6F6F4A95F35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3034322"/>
                      <a:ext cx="342900" cy="3048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2667" name="Group 2666">
              <a:extLst>
                <a:ext uri="{FF2B5EF4-FFF2-40B4-BE49-F238E27FC236}">
                  <a16:creationId xmlns:a16="http://schemas.microsoft.com/office/drawing/2014/main" id="{9334932C-5EEA-4DCB-9C20-CBFCE0EFB9FE}"/>
                </a:ext>
              </a:extLst>
            </p:cNvPr>
            <p:cNvGrpSpPr/>
            <p:nvPr/>
          </p:nvGrpSpPr>
          <p:grpSpPr>
            <a:xfrm>
              <a:off x="3395533" y="2138689"/>
              <a:ext cx="685800" cy="685800"/>
              <a:chOff x="3388326" y="2144489"/>
              <a:chExt cx="685800" cy="685800"/>
            </a:xfrm>
          </p:grpSpPr>
          <p:sp>
            <p:nvSpPr>
              <p:cNvPr id="3256" name="Oval 3255">
                <a:extLst>
                  <a:ext uri="{FF2B5EF4-FFF2-40B4-BE49-F238E27FC236}">
                    <a16:creationId xmlns:a16="http://schemas.microsoft.com/office/drawing/2014/main" id="{87419B5C-AC63-4295-999F-6FC42CDBFB4A}"/>
                  </a:ext>
                </a:extLst>
              </p:cNvPr>
              <p:cNvSpPr/>
              <p:nvPr/>
            </p:nvSpPr>
            <p:spPr>
              <a:xfrm>
                <a:off x="3388326" y="2144489"/>
                <a:ext cx="685800" cy="6858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3257" name="Group 3256">
                <a:extLst>
                  <a:ext uri="{FF2B5EF4-FFF2-40B4-BE49-F238E27FC236}">
                    <a16:creationId xmlns:a16="http://schemas.microsoft.com/office/drawing/2014/main" id="{ABE84E01-3153-48C6-A391-F5CDEDCAF64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98509" y="2258789"/>
                <a:ext cx="465435" cy="457200"/>
                <a:chOff x="8423228" y="2797689"/>
                <a:chExt cx="913396" cy="897240"/>
              </a:xfrm>
            </p:grpSpPr>
            <p:grpSp>
              <p:nvGrpSpPr>
                <p:cNvPr id="3258" name="Group 3257">
                  <a:extLst>
                    <a:ext uri="{FF2B5EF4-FFF2-40B4-BE49-F238E27FC236}">
                      <a16:creationId xmlns:a16="http://schemas.microsoft.com/office/drawing/2014/main" id="{4B9EE591-8E96-43CE-98AC-C599D08A3B9A}"/>
                    </a:ext>
                  </a:extLst>
                </p:cNvPr>
                <p:cNvGrpSpPr/>
                <p:nvPr/>
              </p:nvGrpSpPr>
              <p:grpSpPr>
                <a:xfrm>
                  <a:off x="8423228" y="2797689"/>
                  <a:ext cx="252730" cy="897240"/>
                  <a:chOff x="9495861" y="4364862"/>
                  <a:chExt cx="375284" cy="1270326"/>
                </a:xfrm>
              </p:grpSpPr>
              <p:sp>
                <p:nvSpPr>
                  <p:cNvPr id="3284" name="Rounded Rectangle 101">
                    <a:extLst>
                      <a:ext uri="{FF2B5EF4-FFF2-40B4-BE49-F238E27FC236}">
                        <a16:creationId xmlns:a16="http://schemas.microsoft.com/office/drawing/2014/main" id="{B97324F6-1BC8-450F-AA19-61BE2A9E15F2}"/>
                      </a:ext>
                    </a:extLst>
                  </p:cNvPr>
                  <p:cNvSpPr/>
                  <p:nvPr/>
                </p:nvSpPr>
                <p:spPr>
                  <a:xfrm>
                    <a:off x="9495861" y="4364862"/>
                    <a:ext cx="375284" cy="1270326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00AFD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3285" name="Group 3284">
                    <a:extLst>
                      <a:ext uri="{FF2B5EF4-FFF2-40B4-BE49-F238E27FC236}">
                        <a16:creationId xmlns:a16="http://schemas.microsoft.com/office/drawing/2014/main" id="{7AFD68AB-1FF6-4E65-A2A0-9673ED99C9B3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715835"/>
                    <a:ext cx="267406" cy="267406"/>
                    <a:chOff x="1292976" y="2314975"/>
                    <a:chExt cx="591969" cy="591969"/>
                  </a:xfrm>
                </p:grpSpPr>
                <p:sp>
                  <p:nvSpPr>
                    <p:cNvPr id="3295" name="Rounded Rectangle 112">
                      <a:extLst>
                        <a:ext uri="{FF2B5EF4-FFF2-40B4-BE49-F238E27FC236}">
                          <a16:creationId xmlns:a16="http://schemas.microsoft.com/office/drawing/2014/main" id="{77416DE2-E604-4B83-A355-473E1596CC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6" y="2314975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296" name="Graphic 3295">
                      <a:extLst>
                        <a:ext uri="{FF2B5EF4-FFF2-40B4-BE49-F238E27FC236}">
                          <a16:creationId xmlns:a16="http://schemas.microsoft.com/office/drawing/2014/main" id="{8961E757-4C81-4A86-9157-D4C014E0657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36560" y="2458559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286" name="Group 3285">
                    <a:extLst>
                      <a:ext uri="{FF2B5EF4-FFF2-40B4-BE49-F238E27FC236}">
                        <a16:creationId xmlns:a16="http://schemas.microsoft.com/office/drawing/2014/main" id="{A977DDF9-17AA-4438-AEB5-F95E8440AB07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415929"/>
                    <a:ext cx="267406" cy="267406"/>
                    <a:chOff x="1299518" y="1652608"/>
                    <a:chExt cx="591969" cy="591969"/>
                  </a:xfrm>
                </p:grpSpPr>
                <p:sp>
                  <p:nvSpPr>
                    <p:cNvPr id="3293" name="Rounded Rectangle 110">
                      <a:extLst>
                        <a:ext uri="{FF2B5EF4-FFF2-40B4-BE49-F238E27FC236}">
                          <a16:creationId xmlns:a16="http://schemas.microsoft.com/office/drawing/2014/main" id="{77EC2760-AF20-4D9C-B801-7239B3E4D7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518" y="165260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294" name="Graphic 3293">
                      <a:extLst>
                        <a:ext uri="{FF2B5EF4-FFF2-40B4-BE49-F238E27FC236}">
                          <a16:creationId xmlns:a16="http://schemas.microsoft.com/office/drawing/2014/main" id="{A69AA6FF-B431-4786-9981-5D8E0DB7BBB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61599" y="1719992"/>
                      <a:ext cx="2286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287" name="Group 3286">
                    <a:extLst>
                      <a:ext uri="{FF2B5EF4-FFF2-40B4-BE49-F238E27FC236}">
                        <a16:creationId xmlns:a16="http://schemas.microsoft.com/office/drawing/2014/main" id="{89CFB5CB-93AD-4889-A76E-7A5195F6BC02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015740"/>
                    <a:ext cx="267406" cy="267406"/>
                    <a:chOff x="1292975" y="2979664"/>
                    <a:chExt cx="591969" cy="591969"/>
                  </a:xfrm>
                </p:grpSpPr>
                <p:sp>
                  <p:nvSpPr>
                    <p:cNvPr id="3291" name="Rounded Rectangle 108">
                      <a:extLst>
                        <a:ext uri="{FF2B5EF4-FFF2-40B4-BE49-F238E27FC236}">
                          <a16:creationId xmlns:a16="http://schemas.microsoft.com/office/drawing/2014/main" id="{BC1AD47C-B916-42B3-B598-151600F634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2979664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292" name="Graphic 3291">
                      <a:extLst>
                        <a:ext uri="{FF2B5EF4-FFF2-40B4-BE49-F238E27FC236}">
                          <a16:creationId xmlns:a16="http://schemas.microsoft.com/office/drawing/2014/main" id="{1904FD08-00EC-4157-8CDD-DC5DE56869F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2909" y="3116898"/>
                      <a:ext cx="292100" cy="3175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288" name="Group 3287">
                    <a:extLst>
                      <a:ext uri="{FF2B5EF4-FFF2-40B4-BE49-F238E27FC236}">
                        <a16:creationId xmlns:a16="http://schemas.microsoft.com/office/drawing/2014/main" id="{5513A415-CFF8-4FD0-9831-90CA71A51ECD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315646"/>
                    <a:ext cx="267406" cy="267406"/>
                    <a:chOff x="1292975" y="3644353"/>
                    <a:chExt cx="591969" cy="591969"/>
                  </a:xfrm>
                </p:grpSpPr>
                <p:sp>
                  <p:nvSpPr>
                    <p:cNvPr id="3289" name="Rounded Rectangle 106">
                      <a:extLst>
                        <a:ext uri="{FF2B5EF4-FFF2-40B4-BE49-F238E27FC236}">
                          <a16:creationId xmlns:a16="http://schemas.microsoft.com/office/drawing/2014/main" id="{36D5DBB6-860B-4825-9F12-C79395835F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364435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290" name="Graphic 3289">
                      <a:extLst>
                        <a:ext uri="{FF2B5EF4-FFF2-40B4-BE49-F238E27FC236}">
                          <a16:creationId xmlns:a16="http://schemas.microsoft.com/office/drawing/2014/main" id="{7C0E84A4-C740-497C-A210-74FB8E30C1D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06409" y="3756187"/>
                      <a:ext cx="165100" cy="3683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3259" name="Group 3258">
                  <a:extLst>
                    <a:ext uri="{FF2B5EF4-FFF2-40B4-BE49-F238E27FC236}">
                      <a16:creationId xmlns:a16="http://schemas.microsoft.com/office/drawing/2014/main" id="{CA11F318-C459-4E70-B1AC-C434CC741242}"/>
                    </a:ext>
                  </a:extLst>
                </p:cNvPr>
                <p:cNvGrpSpPr/>
                <p:nvPr/>
              </p:nvGrpSpPr>
              <p:grpSpPr>
                <a:xfrm>
                  <a:off x="9083894" y="2797689"/>
                  <a:ext cx="252730" cy="473366"/>
                  <a:chOff x="5880438" y="1443510"/>
                  <a:chExt cx="830783" cy="1483652"/>
                </a:xfrm>
              </p:grpSpPr>
              <p:sp>
                <p:nvSpPr>
                  <p:cNvPr id="3277" name="Rounded Rectangle 84">
                    <a:extLst>
                      <a:ext uri="{FF2B5EF4-FFF2-40B4-BE49-F238E27FC236}">
                        <a16:creationId xmlns:a16="http://schemas.microsoft.com/office/drawing/2014/main" id="{63192662-CDAC-4B56-AEB7-16BF5D8D4D16}"/>
                      </a:ext>
                    </a:extLst>
                  </p:cNvPr>
                  <p:cNvSpPr/>
                  <p:nvPr/>
                </p:nvSpPr>
                <p:spPr>
                  <a:xfrm>
                    <a:off x="5880438" y="1443510"/>
                    <a:ext cx="830783" cy="1483652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E877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3278" name="Group 3277">
                    <a:extLst>
                      <a:ext uri="{FF2B5EF4-FFF2-40B4-BE49-F238E27FC236}">
                        <a16:creationId xmlns:a16="http://schemas.microsoft.com/office/drawing/2014/main" id="{7A90B61A-06CB-4527-BE25-37250A8584A1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2220473"/>
                    <a:ext cx="591969" cy="591969"/>
                    <a:chOff x="5999846" y="2220473"/>
                    <a:chExt cx="591969" cy="591969"/>
                  </a:xfrm>
                </p:grpSpPr>
                <p:sp>
                  <p:nvSpPr>
                    <p:cNvPr id="3282" name="Rounded Rectangle 89">
                      <a:extLst>
                        <a:ext uri="{FF2B5EF4-FFF2-40B4-BE49-F238E27FC236}">
                          <a16:creationId xmlns:a16="http://schemas.microsoft.com/office/drawing/2014/main" id="{D9D2B176-5A85-4FFD-9BEC-56D52EF85EF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283" name="Graphic 3282">
                      <a:extLst>
                        <a:ext uri="{FF2B5EF4-FFF2-40B4-BE49-F238E27FC236}">
                          <a16:creationId xmlns:a16="http://schemas.microsoft.com/office/drawing/2014/main" id="{A1B58B6B-45D0-4D59-B190-A96390E2194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7230" y="2368652"/>
                      <a:ext cx="457200" cy="2921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279" name="Group 3278">
                    <a:extLst>
                      <a:ext uri="{FF2B5EF4-FFF2-40B4-BE49-F238E27FC236}">
                        <a16:creationId xmlns:a16="http://schemas.microsoft.com/office/drawing/2014/main" id="{98BFA34A-222F-4AE2-85FC-A888526A1227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1556558"/>
                    <a:ext cx="591969" cy="591969"/>
                    <a:chOff x="5999846" y="1556558"/>
                    <a:chExt cx="591969" cy="591969"/>
                  </a:xfrm>
                </p:grpSpPr>
                <p:sp>
                  <p:nvSpPr>
                    <p:cNvPr id="3280" name="Rounded Rectangle 87">
                      <a:extLst>
                        <a:ext uri="{FF2B5EF4-FFF2-40B4-BE49-F238E27FC236}">
                          <a16:creationId xmlns:a16="http://schemas.microsoft.com/office/drawing/2014/main" id="{2D174C8F-7E29-4E1D-BBF5-538DAC14EC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281" name="Graphic 3280">
                      <a:extLst>
                        <a:ext uri="{FF2B5EF4-FFF2-40B4-BE49-F238E27FC236}">
                          <a16:creationId xmlns:a16="http://schemas.microsoft.com/office/drawing/2014/main" id="{7C4457A3-FFEC-4232-B69E-2D402878EBB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9780" y="1689071"/>
                      <a:ext cx="292100" cy="3429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3260" name="Group 3259">
                  <a:extLst>
                    <a:ext uri="{FF2B5EF4-FFF2-40B4-BE49-F238E27FC236}">
                      <a16:creationId xmlns:a16="http://schemas.microsoft.com/office/drawing/2014/main" id="{00ADE71B-DC2C-4DE5-8C99-E0FBFA4B5D99}"/>
                    </a:ext>
                  </a:extLst>
                </p:cNvPr>
                <p:cNvGrpSpPr/>
                <p:nvPr/>
              </p:nvGrpSpPr>
              <p:grpSpPr>
                <a:xfrm>
                  <a:off x="8753561" y="2797689"/>
                  <a:ext cx="252730" cy="897240"/>
                  <a:chOff x="4920876" y="661277"/>
                  <a:chExt cx="375284" cy="1270326"/>
                </a:xfrm>
              </p:grpSpPr>
              <p:grpSp>
                <p:nvGrpSpPr>
                  <p:cNvPr id="3261" name="Group 3260">
                    <a:extLst>
                      <a:ext uri="{FF2B5EF4-FFF2-40B4-BE49-F238E27FC236}">
                        <a16:creationId xmlns:a16="http://schemas.microsoft.com/office/drawing/2014/main" id="{9D97D4C8-035E-471E-8013-E872CF1BBCBF}"/>
                      </a:ext>
                    </a:extLst>
                  </p:cNvPr>
                  <p:cNvGrpSpPr/>
                  <p:nvPr/>
                </p:nvGrpSpPr>
                <p:grpSpPr>
                  <a:xfrm>
                    <a:off x="4920876" y="661277"/>
                    <a:ext cx="375284" cy="1270326"/>
                    <a:chOff x="4920876" y="661277"/>
                    <a:chExt cx="375284" cy="1270326"/>
                  </a:xfrm>
                </p:grpSpPr>
                <p:grpSp>
                  <p:nvGrpSpPr>
                    <p:cNvPr id="3265" name="Group 3264">
                      <a:extLst>
                        <a:ext uri="{FF2B5EF4-FFF2-40B4-BE49-F238E27FC236}">
                          <a16:creationId xmlns:a16="http://schemas.microsoft.com/office/drawing/2014/main" id="{EBE5C3D2-FF53-4F71-BE81-D3AFC41C2F9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3521552" y="1443509"/>
                      <a:chExt cx="830783" cy="2812180"/>
                    </a:xfrm>
                  </p:grpSpPr>
                  <p:sp>
                    <p:nvSpPr>
                      <p:cNvPr id="3269" name="Rounded Rectangle 91">
                        <a:extLst>
                          <a:ext uri="{FF2B5EF4-FFF2-40B4-BE49-F238E27FC236}">
                            <a16:creationId xmlns:a16="http://schemas.microsoft.com/office/drawing/2014/main" id="{8105045B-80FC-40ED-81B4-98D586BC336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1552" y="1443509"/>
                        <a:ext cx="830783" cy="2812180"/>
                      </a:xfrm>
                      <a:prstGeom prst="roundRect">
                        <a:avLst>
                          <a:gd name="adj" fmla="val 27970"/>
                        </a:avLst>
                      </a:prstGeom>
                      <a:solidFill>
                        <a:srgbClr val="78BE2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270" name="Graphic 3269">
                        <a:extLst>
                          <a:ext uri="{FF2B5EF4-FFF2-40B4-BE49-F238E27FC236}">
                            <a16:creationId xmlns:a16="http://schemas.microsoft.com/office/drawing/2014/main" id="{30610496-0751-4D8D-8875-2B7D96350E8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78194" y="3043536"/>
                        <a:ext cx="317500" cy="2793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3271" name="Group 3270">
                        <a:extLst>
                          <a:ext uri="{FF2B5EF4-FFF2-40B4-BE49-F238E27FC236}">
                            <a16:creationId xmlns:a16="http://schemas.microsoft.com/office/drawing/2014/main" id="{7ECC261C-5E16-438E-9177-ED26FE587EC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2220473"/>
                        <a:ext cx="591969" cy="591969"/>
                        <a:chOff x="3634610" y="2220473"/>
                        <a:chExt cx="591969" cy="591969"/>
                      </a:xfrm>
                    </p:grpSpPr>
                    <p:sp>
                      <p:nvSpPr>
                        <p:cNvPr id="3275" name="Rounded Rectangle 97">
                          <a:extLst>
                            <a:ext uri="{FF2B5EF4-FFF2-40B4-BE49-F238E27FC236}">
                              <a16:creationId xmlns:a16="http://schemas.microsoft.com/office/drawing/2014/main" id="{857C731A-95D3-48DC-BA50-1D468FAAD3E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2220473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3276" name="Graphic 3275">
                          <a:extLst>
                            <a:ext uri="{FF2B5EF4-FFF2-40B4-BE49-F238E27FC236}">
                              <a16:creationId xmlns:a16="http://schemas.microsoft.com/office/drawing/2014/main" id="{92A338FA-64F6-454C-A6FD-8FD01E670AA4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>
                          <a:extLst>
                            <a:ext uri="{96DAC541-7B7A-43D3-8B79-37D633B846F1}">
                              <asvg:svgBlip xmlns:asvg="http://schemas.microsoft.com/office/drawing/2016/SVG/main" r:embed="rId18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2364057"/>
                          <a:ext cx="355600" cy="3048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3272" name="Group 3271">
                        <a:extLst>
                          <a:ext uri="{FF2B5EF4-FFF2-40B4-BE49-F238E27FC236}">
                            <a16:creationId xmlns:a16="http://schemas.microsoft.com/office/drawing/2014/main" id="{ED41ACF2-A276-4961-885D-216AFD8611F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1556558"/>
                        <a:ext cx="591969" cy="591969"/>
                        <a:chOff x="3634610" y="1556558"/>
                        <a:chExt cx="591969" cy="591969"/>
                      </a:xfrm>
                    </p:grpSpPr>
                    <p:sp>
                      <p:nvSpPr>
                        <p:cNvPr id="3273" name="Rounded Rectangle 95">
                          <a:extLst>
                            <a:ext uri="{FF2B5EF4-FFF2-40B4-BE49-F238E27FC236}">
                              <a16:creationId xmlns:a16="http://schemas.microsoft.com/office/drawing/2014/main" id="{9A2B1C25-C357-4E8F-9926-5804E7CF507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1556558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3274" name="Graphic 3273">
                          <a:extLst>
                            <a:ext uri="{FF2B5EF4-FFF2-40B4-BE49-F238E27FC236}">
                              <a16:creationId xmlns:a16="http://schemas.microsoft.com/office/drawing/2014/main" id="{13033CF3-62B6-43E0-A36A-D2A22C22E292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>
                          <a:extLs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97244" y="1719192"/>
                          <a:ext cx="266700" cy="2667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3266" name="Group 3265">
                      <a:extLst>
                        <a:ext uri="{FF2B5EF4-FFF2-40B4-BE49-F238E27FC236}">
                          <a16:creationId xmlns:a16="http://schemas.microsoft.com/office/drawing/2014/main" id="{AABC62D4-8F51-48F9-A677-9991F6C1DB0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8" y="1612062"/>
                      <a:ext cx="267126" cy="267126"/>
                      <a:chOff x="3634610" y="3550625"/>
                      <a:chExt cx="591969" cy="591969"/>
                    </a:xfrm>
                  </p:grpSpPr>
                  <p:sp>
                    <p:nvSpPr>
                      <p:cNvPr id="3267" name="Rounded Rectangle 121">
                        <a:extLst>
                          <a:ext uri="{FF2B5EF4-FFF2-40B4-BE49-F238E27FC236}">
                            <a16:creationId xmlns:a16="http://schemas.microsoft.com/office/drawing/2014/main" id="{29940490-40F7-439E-AFF2-D010E6D28C8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355062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268" name="Graphic 3267">
                        <a:extLst>
                          <a:ext uri="{FF2B5EF4-FFF2-40B4-BE49-F238E27FC236}">
                            <a16:creationId xmlns:a16="http://schemas.microsoft.com/office/drawing/2014/main" id="{908763A8-F3C4-44FF-8E5E-7FA19928661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67737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262" name="Group 3261">
                    <a:extLst>
                      <a:ext uri="{FF2B5EF4-FFF2-40B4-BE49-F238E27FC236}">
                        <a16:creationId xmlns:a16="http://schemas.microsoft.com/office/drawing/2014/main" id="{CC798861-2D38-43DB-8C48-ABB137237F07}"/>
                      </a:ext>
                    </a:extLst>
                  </p:cNvPr>
                  <p:cNvGrpSpPr/>
                  <p:nvPr/>
                </p:nvGrpSpPr>
                <p:grpSpPr>
                  <a:xfrm>
                    <a:off x="4971947" y="1312435"/>
                    <a:ext cx="267126" cy="267126"/>
                    <a:chOff x="3634610" y="2884388"/>
                    <a:chExt cx="591969" cy="591969"/>
                  </a:xfrm>
                </p:grpSpPr>
                <p:sp>
                  <p:nvSpPr>
                    <p:cNvPr id="3263" name="Rounded Rectangle 124">
                      <a:extLst>
                        <a:ext uri="{FF2B5EF4-FFF2-40B4-BE49-F238E27FC236}">
                          <a16:creationId xmlns:a16="http://schemas.microsoft.com/office/drawing/2014/main" id="{1C41451B-7733-44CE-91E3-E2A7C1CAB4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88438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264" name="Graphic 3263">
                      <a:extLst>
                        <a:ext uri="{FF2B5EF4-FFF2-40B4-BE49-F238E27FC236}">
                          <a16:creationId xmlns:a16="http://schemas.microsoft.com/office/drawing/2014/main" id="{F8A12E7F-4B1E-425B-87C1-D9CA9C389B4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3034322"/>
                      <a:ext cx="342900" cy="3048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2668" name="Group 2667">
              <a:extLst>
                <a:ext uri="{FF2B5EF4-FFF2-40B4-BE49-F238E27FC236}">
                  <a16:creationId xmlns:a16="http://schemas.microsoft.com/office/drawing/2014/main" id="{F4BF16C7-1EE0-42C4-B944-2AF6581D499E}"/>
                </a:ext>
              </a:extLst>
            </p:cNvPr>
            <p:cNvGrpSpPr/>
            <p:nvPr/>
          </p:nvGrpSpPr>
          <p:grpSpPr>
            <a:xfrm>
              <a:off x="4667517" y="5425691"/>
              <a:ext cx="685800" cy="685800"/>
              <a:chOff x="3388326" y="2144489"/>
              <a:chExt cx="685800" cy="685800"/>
            </a:xfrm>
          </p:grpSpPr>
          <p:sp>
            <p:nvSpPr>
              <p:cNvPr id="3215" name="Oval 3214">
                <a:extLst>
                  <a:ext uri="{FF2B5EF4-FFF2-40B4-BE49-F238E27FC236}">
                    <a16:creationId xmlns:a16="http://schemas.microsoft.com/office/drawing/2014/main" id="{DDEF0D69-B983-45BF-BEB2-EFCBFE0EEEAA}"/>
                  </a:ext>
                </a:extLst>
              </p:cNvPr>
              <p:cNvSpPr/>
              <p:nvPr/>
            </p:nvSpPr>
            <p:spPr>
              <a:xfrm>
                <a:off x="3388326" y="2144489"/>
                <a:ext cx="685800" cy="6858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3216" name="Group 3215">
                <a:extLst>
                  <a:ext uri="{FF2B5EF4-FFF2-40B4-BE49-F238E27FC236}">
                    <a16:creationId xmlns:a16="http://schemas.microsoft.com/office/drawing/2014/main" id="{3A81B9CA-D2DE-4821-AE11-23FB36D97A2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98509" y="2258789"/>
                <a:ext cx="465435" cy="457200"/>
                <a:chOff x="8423228" y="2797689"/>
                <a:chExt cx="913396" cy="897240"/>
              </a:xfrm>
            </p:grpSpPr>
            <p:grpSp>
              <p:nvGrpSpPr>
                <p:cNvPr id="3217" name="Group 3216">
                  <a:extLst>
                    <a:ext uri="{FF2B5EF4-FFF2-40B4-BE49-F238E27FC236}">
                      <a16:creationId xmlns:a16="http://schemas.microsoft.com/office/drawing/2014/main" id="{238CF9C2-4188-4E5A-96F6-125A0BCD8B10}"/>
                    </a:ext>
                  </a:extLst>
                </p:cNvPr>
                <p:cNvGrpSpPr/>
                <p:nvPr/>
              </p:nvGrpSpPr>
              <p:grpSpPr>
                <a:xfrm>
                  <a:off x="8423228" y="2797689"/>
                  <a:ext cx="252730" cy="897240"/>
                  <a:chOff x="9495861" y="4364862"/>
                  <a:chExt cx="375284" cy="1270326"/>
                </a:xfrm>
              </p:grpSpPr>
              <p:sp>
                <p:nvSpPr>
                  <p:cNvPr id="3243" name="Rounded Rectangle 101">
                    <a:extLst>
                      <a:ext uri="{FF2B5EF4-FFF2-40B4-BE49-F238E27FC236}">
                        <a16:creationId xmlns:a16="http://schemas.microsoft.com/office/drawing/2014/main" id="{82AD640F-CBCF-436B-A959-3728205282DB}"/>
                      </a:ext>
                    </a:extLst>
                  </p:cNvPr>
                  <p:cNvSpPr/>
                  <p:nvPr/>
                </p:nvSpPr>
                <p:spPr>
                  <a:xfrm>
                    <a:off x="9495861" y="4364862"/>
                    <a:ext cx="375284" cy="1270326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00AFD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3244" name="Group 3243">
                    <a:extLst>
                      <a:ext uri="{FF2B5EF4-FFF2-40B4-BE49-F238E27FC236}">
                        <a16:creationId xmlns:a16="http://schemas.microsoft.com/office/drawing/2014/main" id="{29778E9E-EB7D-4C39-8E73-7D00A8900C3E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715835"/>
                    <a:ext cx="267406" cy="267406"/>
                    <a:chOff x="1292976" y="2314975"/>
                    <a:chExt cx="591969" cy="591969"/>
                  </a:xfrm>
                </p:grpSpPr>
                <p:sp>
                  <p:nvSpPr>
                    <p:cNvPr id="3254" name="Rounded Rectangle 112">
                      <a:extLst>
                        <a:ext uri="{FF2B5EF4-FFF2-40B4-BE49-F238E27FC236}">
                          <a16:creationId xmlns:a16="http://schemas.microsoft.com/office/drawing/2014/main" id="{48DED8A1-31F8-4A01-8810-03C270127B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6" y="2314975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255" name="Graphic 3254">
                      <a:extLst>
                        <a:ext uri="{FF2B5EF4-FFF2-40B4-BE49-F238E27FC236}">
                          <a16:creationId xmlns:a16="http://schemas.microsoft.com/office/drawing/2014/main" id="{B083F3E7-474E-4874-B798-67202425990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36560" y="2458559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245" name="Group 3244">
                    <a:extLst>
                      <a:ext uri="{FF2B5EF4-FFF2-40B4-BE49-F238E27FC236}">
                        <a16:creationId xmlns:a16="http://schemas.microsoft.com/office/drawing/2014/main" id="{2B1AEBD0-FD8E-4A4D-8448-E9DDAA609D49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415929"/>
                    <a:ext cx="267406" cy="267406"/>
                    <a:chOff x="1299518" y="1652608"/>
                    <a:chExt cx="591969" cy="591969"/>
                  </a:xfrm>
                </p:grpSpPr>
                <p:sp>
                  <p:nvSpPr>
                    <p:cNvPr id="3252" name="Rounded Rectangle 110">
                      <a:extLst>
                        <a:ext uri="{FF2B5EF4-FFF2-40B4-BE49-F238E27FC236}">
                          <a16:creationId xmlns:a16="http://schemas.microsoft.com/office/drawing/2014/main" id="{1262133D-26A3-4030-BE55-43639F544E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518" y="165260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253" name="Graphic 3252">
                      <a:extLst>
                        <a:ext uri="{FF2B5EF4-FFF2-40B4-BE49-F238E27FC236}">
                          <a16:creationId xmlns:a16="http://schemas.microsoft.com/office/drawing/2014/main" id="{95962D86-3135-441E-A93B-D1C7729B9DB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61599" y="1719992"/>
                      <a:ext cx="2286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246" name="Group 3245">
                    <a:extLst>
                      <a:ext uri="{FF2B5EF4-FFF2-40B4-BE49-F238E27FC236}">
                        <a16:creationId xmlns:a16="http://schemas.microsoft.com/office/drawing/2014/main" id="{787E4CEF-9354-4E75-9B87-43BC94BE24A7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015740"/>
                    <a:ext cx="267406" cy="267406"/>
                    <a:chOff x="1292975" y="2979664"/>
                    <a:chExt cx="591969" cy="591969"/>
                  </a:xfrm>
                </p:grpSpPr>
                <p:sp>
                  <p:nvSpPr>
                    <p:cNvPr id="3250" name="Rounded Rectangle 108">
                      <a:extLst>
                        <a:ext uri="{FF2B5EF4-FFF2-40B4-BE49-F238E27FC236}">
                          <a16:creationId xmlns:a16="http://schemas.microsoft.com/office/drawing/2014/main" id="{A4976958-BE19-43C1-8AA0-CA080D4984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2979664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251" name="Graphic 3250">
                      <a:extLst>
                        <a:ext uri="{FF2B5EF4-FFF2-40B4-BE49-F238E27FC236}">
                          <a16:creationId xmlns:a16="http://schemas.microsoft.com/office/drawing/2014/main" id="{93B56942-5D81-479B-B661-611EDA4023E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2909" y="3116898"/>
                      <a:ext cx="292100" cy="3175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247" name="Group 3246">
                    <a:extLst>
                      <a:ext uri="{FF2B5EF4-FFF2-40B4-BE49-F238E27FC236}">
                        <a16:creationId xmlns:a16="http://schemas.microsoft.com/office/drawing/2014/main" id="{4315BE42-B659-4EDD-A816-C9F455754A62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315646"/>
                    <a:ext cx="267406" cy="267406"/>
                    <a:chOff x="1292975" y="3644353"/>
                    <a:chExt cx="591969" cy="591969"/>
                  </a:xfrm>
                </p:grpSpPr>
                <p:sp>
                  <p:nvSpPr>
                    <p:cNvPr id="3248" name="Rounded Rectangle 106">
                      <a:extLst>
                        <a:ext uri="{FF2B5EF4-FFF2-40B4-BE49-F238E27FC236}">
                          <a16:creationId xmlns:a16="http://schemas.microsoft.com/office/drawing/2014/main" id="{1DDFF1A5-00B9-44B0-9250-BD0CA0E0C8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364435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249" name="Graphic 3248">
                      <a:extLst>
                        <a:ext uri="{FF2B5EF4-FFF2-40B4-BE49-F238E27FC236}">
                          <a16:creationId xmlns:a16="http://schemas.microsoft.com/office/drawing/2014/main" id="{48AEA6AA-7B23-4A9C-9C8B-44652B07C9B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06409" y="3756187"/>
                      <a:ext cx="165100" cy="3683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3218" name="Group 3217">
                  <a:extLst>
                    <a:ext uri="{FF2B5EF4-FFF2-40B4-BE49-F238E27FC236}">
                      <a16:creationId xmlns:a16="http://schemas.microsoft.com/office/drawing/2014/main" id="{F765F807-D466-4856-A9DB-B7BB3E207F8C}"/>
                    </a:ext>
                  </a:extLst>
                </p:cNvPr>
                <p:cNvGrpSpPr/>
                <p:nvPr/>
              </p:nvGrpSpPr>
              <p:grpSpPr>
                <a:xfrm>
                  <a:off x="9083894" y="2797689"/>
                  <a:ext cx="252730" cy="473366"/>
                  <a:chOff x="5880438" y="1443510"/>
                  <a:chExt cx="830783" cy="1483652"/>
                </a:xfrm>
              </p:grpSpPr>
              <p:sp>
                <p:nvSpPr>
                  <p:cNvPr id="3236" name="Rounded Rectangle 84">
                    <a:extLst>
                      <a:ext uri="{FF2B5EF4-FFF2-40B4-BE49-F238E27FC236}">
                        <a16:creationId xmlns:a16="http://schemas.microsoft.com/office/drawing/2014/main" id="{BD169E16-BDB2-4ACE-B5E1-18A10ED6A8EC}"/>
                      </a:ext>
                    </a:extLst>
                  </p:cNvPr>
                  <p:cNvSpPr/>
                  <p:nvPr/>
                </p:nvSpPr>
                <p:spPr>
                  <a:xfrm>
                    <a:off x="5880438" y="1443510"/>
                    <a:ext cx="830783" cy="1483652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E877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3237" name="Group 3236">
                    <a:extLst>
                      <a:ext uri="{FF2B5EF4-FFF2-40B4-BE49-F238E27FC236}">
                        <a16:creationId xmlns:a16="http://schemas.microsoft.com/office/drawing/2014/main" id="{6198D94E-A954-4FFC-9358-745CEDDCD41C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2220473"/>
                    <a:ext cx="591969" cy="591969"/>
                    <a:chOff x="5999846" y="2220473"/>
                    <a:chExt cx="591969" cy="591969"/>
                  </a:xfrm>
                </p:grpSpPr>
                <p:sp>
                  <p:nvSpPr>
                    <p:cNvPr id="3241" name="Rounded Rectangle 89">
                      <a:extLst>
                        <a:ext uri="{FF2B5EF4-FFF2-40B4-BE49-F238E27FC236}">
                          <a16:creationId xmlns:a16="http://schemas.microsoft.com/office/drawing/2014/main" id="{62FED73E-48B6-4583-8AC7-B7F5303270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242" name="Graphic 3241">
                      <a:extLst>
                        <a:ext uri="{FF2B5EF4-FFF2-40B4-BE49-F238E27FC236}">
                          <a16:creationId xmlns:a16="http://schemas.microsoft.com/office/drawing/2014/main" id="{2442A8D3-DBD3-4ADC-858D-D9E2C07DB30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7230" y="2368652"/>
                      <a:ext cx="457200" cy="2921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238" name="Group 3237">
                    <a:extLst>
                      <a:ext uri="{FF2B5EF4-FFF2-40B4-BE49-F238E27FC236}">
                        <a16:creationId xmlns:a16="http://schemas.microsoft.com/office/drawing/2014/main" id="{D5BC3EBC-AEC4-4F62-9E87-81F2749F7D6E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1556558"/>
                    <a:ext cx="591969" cy="591969"/>
                    <a:chOff x="5999846" y="1556558"/>
                    <a:chExt cx="591969" cy="591969"/>
                  </a:xfrm>
                </p:grpSpPr>
                <p:sp>
                  <p:nvSpPr>
                    <p:cNvPr id="3239" name="Rounded Rectangle 87">
                      <a:extLst>
                        <a:ext uri="{FF2B5EF4-FFF2-40B4-BE49-F238E27FC236}">
                          <a16:creationId xmlns:a16="http://schemas.microsoft.com/office/drawing/2014/main" id="{77266C03-B596-4A2B-85BA-2B91464ED4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240" name="Graphic 3239">
                      <a:extLst>
                        <a:ext uri="{FF2B5EF4-FFF2-40B4-BE49-F238E27FC236}">
                          <a16:creationId xmlns:a16="http://schemas.microsoft.com/office/drawing/2014/main" id="{2146B8BA-BBC3-4980-BAD3-7686C647322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9780" y="1689071"/>
                      <a:ext cx="292100" cy="3429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3219" name="Group 3218">
                  <a:extLst>
                    <a:ext uri="{FF2B5EF4-FFF2-40B4-BE49-F238E27FC236}">
                      <a16:creationId xmlns:a16="http://schemas.microsoft.com/office/drawing/2014/main" id="{309867D2-7D0A-46E2-BAB0-7DEB6CBB87AB}"/>
                    </a:ext>
                  </a:extLst>
                </p:cNvPr>
                <p:cNvGrpSpPr/>
                <p:nvPr/>
              </p:nvGrpSpPr>
              <p:grpSpPr>
                <a:xfrm>
                  <a:off x="8753561" y="2797689"/>
                  <a:ext cx="252730" cy="897240"/>
                  <a:chOff x="4920876" y="661277"/>
                  <a:chExt cx="375284" cy="1270326"/>
                </a:xfrm>
              </p:grpSpPr>
              <p:grpSp>
                <p:nvGrpSpPr>
                  <p:cNvPr id="3220" name="Group 3219">
                    <a:extLst>
                      <a:ext uri="{FF2B5EF4-FFF2-40B4-BE49-F238E27FC236}">
                        <a16:creationId xmlns:a16="http://schemas.microsoft.com/office/drawing/2014/main" id="{DAF4B5DC-BCFA-4B7A-AFE4-1D9F9728CE94}"/>
                      </a:ext>
                    </a:extLst>
                  </p:cNvPr>
                  <p:cNvGrpSpPr/>
                  <p:nvPr/>
                </p:nvGrpSpPr>
                <p:grpSpPr>
                  <a:xfrm>
                    <a:off x="4920876" y="661277"/>
                    <a:ext cx="375284" cy="1270326"/>
                    <a:chOff x="4920876" y="661277"/>
                    <a:chExt cx="375284" cy="1270326"/>
                  </a:xfrm>
                </p:grpSpPr>
                <p:grpSp>
                  <p:nvGrpSpPr>
                    <p:cNvPr id="3224" name="Group 3223">
                      <a:extLst>
                        <a:ext uri="{FF2B5EF4-FFF2-40B4-BE49-F238E27FC236}">
                          <a16:creationId xmlns:a16="http://schemas.microsoft.com/office/drawing/2014/main" id="{589DEEEF-D7B7-4BEF-B668-CAD54D92649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3521552" y="1443509"/>
                      <a:chExt cx="830783" cy="2812180"/>
                    </a:xfrm>
                  </p:grpSpPr>
                  <p:sp>
                    <p:nvSpPr>
                      <p:cNvPr id="3228" name="Rounded Rectangle 91">
                        <a:extLst>
                          <a:ext uri="{FF2B5EF4-FFF2-40B4-BE49-F238E27FC236}">
                            <a16:creationId xmlns:a16="http://schemas.microsoft.com/office/drawing/2014/main" id="{66BA3D3A-2048-4E5B-861E-D99C8A4C02E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1552" y="1443509"/>
                        <a:ext cx="830783" cy="2812180"/>
                      </a:xfrm>
                      <a:prstGeom prst="roundRect">
                        <a:avLst>
                          <a:gd name="adj" fmla="val 27970"/>
                        </a:avLst>
                      </a:prstGeom>
                      <a:solidFill>
                        <a:srgbClr val="78BE2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229" name="Graphic 3228">
                        <a:extLst>
                          <a:ext uri="{FF2B5EF4-FFF2-40B4-BE49-F238E27FC236}">
                            <a16:creationId xmlns:a16="http://schemas.microsoft.com/office/drawing/2014/main" id="{5E20ED4E-C963-46AB-932B-9DA25195001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78194" y="3043536"/>
                        <a:ext cx="317500" cy="2793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3230" name="Group 3229">
                        <a:extLst>
                          <a:ext uri="{FF2B5EF4-FFF2-40B4-BE49-F238E27FC236}">
                            <a16:creationId xmlns:a16="http://schemas.microsoft.com/office/drawing/2014/main" id="{E9894D0C-63EC-4BDF-ADF4-03ECB034D58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2220473"/>
                        <a:ext cx="591969" cy="591969"/>
                        <a:chOff x="3634610" y="2220473"/>
                        <a:chExt cx="591969" cy="591969"/>
                      </a:xfrm>
                    </p:grpSpPr>
                    <p:sp>
                      <p:nvSpPr>
                        <p:cNvPr id="3234" name="Rounded Rectangle 97">
                          <a:extLst>
                            <a:ext uri="{FF2B5EF4-FFF2-40B4-BE49-F238E27FC236}">
                              <a16:creationId xmlns:a16="http://schemas.microsoft.com/office/drawing/2014/main" id="{64D90637-5CC0-495E-B3C6-C211094A248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2220473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3235" name="Graphic 3234">
                          <a:extLst>
                            <a:ext uri="{FF2B5EF4-FFF2-40B4-BE49-F238E27FC236}">
                              <a16:creationId xmlns:a16="http://schemas.microsoft.com/office/drawing/2014/main" id="{104E5577-8FD3-4C95-A7DA-6D1A080A917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>
                          <a:extLst>
                            <a:ext uri="{96DAC541-7B7A-43D3-8B79-37D633B846F1}">
                              <asvg:svgBlip xmlns:asvg="http://schemas.microsoft.com/office/drawing/2016/SVG/main" r:embed="rId18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2364057"/>
                          <a:ext cx="355600" cy="3048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3231" name="Group 3230">
                        <a:extLst>
                          <a:ext uri="{FF2B5EF4-FFF2-40B4-BE49-F238E27FC236}">
                            <a16:creationId xmlns:a16="http://schemas.microsoft.com/office/drawing/2014/main" id="{B7AF550C-1799-4A8B-BFB5-6792A2C606F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1556558"/>
                        <a:ext cx="591969" cy="591969"/>
                        <a:chOff x="3634610" y="1556558"/>
                        <a:chExt cx="591969" cy="591969"/>
                      </a:xfrm>
                    </p:grpSpPr>
                    <p:sp>
                      <p:nvSpPr>
                        <p:cNvPr id="3232" name="Rounded Rectangle 95">
                          <a:extLst>
                            <a:ext uri="{FF2B5EF4-FFF2-40B4-BE49-F238E27FC236}">
                              <a16:creationId xmlns:a16="http://schemas.microsoft.com/office/drawing/2014/main" id="{C7281297-546B-4342-8591-7B5E2D5A07D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1556558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3233" name="Graphic 3232">
                          <a:extLst>
                            <a:ext uri="{FF2B5EF4-FFF2-40B4-BE49-F238E27FC236}">
                              <a16:creationId xmlns:a16="http://schemas.microsoft.com/office/drawing/2014/main" id="{9BF95611-2A00-4F17-B0B5-CC80EFB4FE03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>
                          <a:extLs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97244" y="1719192"/>
                          <a:ext cx="266700" cy="2667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3225" name="Group 3224">
                      <a:extLst>
                        <a:ext uri="{FF2B5EF4-FFF2-40B4-BE49-F238E27FC236}">
                          <a16:creationId xmlns:a16="http://schemas.microsoft.com/office/drawing/2014/main" id="{0F678849-FC4E-4FCD-A577-7E9F7B8C4D0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8" y="1612062"/>
                      <a:ext cx="267126" cy="267126"/>
                      <a:chOff x="3634610" y="3550625"/>
                      <a:chExt cx="591969" cy="591969"/>
                    </a:xfrm>
                  </p:grpSpPr>
                  <p:sp>
                    <p:nvSpPr>
                      <p:cNvPr id="3226" name="Rounded Rectangle 121">
                        <a:extLst>
                          <a:ext uri="{FF2B5EF4-FFF2-40B4-BE49-F238E27FC236}">
                            <a16:creationId xmlns:a16="http://schemas.microsoft.com/office/drawing/2014/main" id="{833C67EF-330A-4C43-B821-3B84B497A12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355062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227" name="Graphic 3226">
                        <a:extLst>
                          <a:ext uri="{FF2B5EF4-FFF2-40B4-BE49-F238E27FC236}">
                            <a16:creationId xmlns:a16="http://schemas.microsoft.com/office/drawing/2014/main" id="{A04E6A61-90EA-4E26-90F8-F2CC10E4684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67737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221" name="Group 3220">
                    <a:extLst>
                      <a:ext uri="{FF2B5EF4-FFF2-40B4-BE49-F238E27FC236}">
                        <a16:creationId xmlns:a16="http://schemas.microsoft.com/office/drawing/2014/main" id="{6DF2D7F5-0ED6-4ABE-BDE2-D89B5DCB0744}"/>
                      </a:ext>
                    </a:extLst>
                  </p:cNvPr>
                  <p:cNvGrpSpPr/>
                  <p:nvPr/>
                </p:nvGrpSpPr>
                <p:grpSpPr>
                  <a:xfrm>
                    <a:off x="4971947" y="1312435"/>
                    <a:ext cx="267126" cy="267126"/>
                    <a:chOff x="3634610" y="2884388"/>
                    <a:chExt cx="591969" cy="591969"/>
                  </a:xfrm>
                </p:grpSpPr>
                <p:sp>
                  <p:nvSpPr>
                    <p:cNvPr id="3222" name="Rounded Rectangle 124">
                      <a:extLst>
                        <a:ext uri="{FF2B5EF4-FFF2-40B4-BE49-F238E27FC236}">
                          <a16:creationId xmlns:a16="http://schemas.microsoft.com/office/drawing/2014/main" id="{5882D107-6A82-4D9C-A013-334765CEB2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88438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223" name="Graphic 3222">
                      <a:extLst>
                        <a:ext uri="{FF2B5EF4-FFF2-40B4-BE49-F238E27FC236}">
                          <a16:creationId xmlns:a16="http://schemas.microsoft.com/office/drawing/2014/main" id="{DD5BCCFF-C6A6-4A83-BBD3-6B08CF76081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3034322"/>
                      <a:ext cx="342900" cy="3048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2669" name="Group 2668">
              <a:extLst>
                <a:ext uri="{FF2B5EF4-FFF2-40B4-BE49-F238E27FC236}">
                  <a16:creationId xmlns:a16="http://schemas.microsoft.com/office/drawing/2014/main" id="{97A41DA1-140C-43F5-8583-18BE55151B9F}"/>
                </a:ext>
              </a:extLst>
            </p:cNvPr>
            <p:cNvGrpSpPr/>
            <p:nvPr/>
          </p:nvGrpSpPr>
          <p:grpSpPr>
            <a:xfrm>
              <a:off x="6644085" y="805391"/>
              <a:ext cx="685800" cy="685800"/>
              <a:chOff x="3388326" y="2144489"/>
              <a:chExt cx="685800" cy="685800"/>
            </a:xfrm>
          </p:grpSpPr>
          <p:sp>
            <p:nvSpPr>
              <p:cNvPr id="3174" name="Oval 3173">
                <a:extLst>
                  <a:ext uri="{FF2B5EF4-FFF2-40B4-BE49-F238E27FC236}">
                    <a16:creationId xmlns:a16="http://schemas.microsoft.com/office/drawing/2014/main" id="{E5DD1859-FE08-42F0-967E-E0245AFF7B48}"/>
                  </a:ext>
                </a:extLst>
              </p:cNvPr>
              <p:cNvSpPr/>
              <p:nvPr/>
            </p:nvSpPr>
            <p:spPr>
              <a:xfrm>
                <a:off x="3388326" y="2144489"/>
                <a:ext cx="685800" cy="6858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3175" name="Group 3174">
                <a:extLst>
                  <a:ext uri="{FF2B5EF4-FFF2-40B4-BE49-F238E27FC236}">
                    <a16:creationId xmlns:a16="http://schemas.microsoft.com/office/drawing/2014/main" id="{9551F266-2AD4-4E8F-916B-B80DAE38E6F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98509" y="2258789"/>
                <a:ext cx="465435" cy="457200"/>
                <a:chOff x="8423228" y="2797689"/>
                <a:chExt cx="913396" cy="897240"/>
              </a:xfrm>
            </p:grpSpPr>
            <p:grpSp>
              <p:nvGrpSpPr>
                <p:cNvPr id="3176" name="Group 3175">
                  <a:extLst>
                    <a:ext uri="{FF2B5EF4-FFF2-40B4-BE49-F238E27FC236}">
                      <a16:creationId xmlns:a16="http://schemas.microsoft.com/office/drawing/2014/main" id="{A60E7028-3169-48F6-ADF4-D928F41E7B64}"/>
                    </a:ext>
                  </a:extLst>
                </p:cNvPr>
                <p:cNvGrpSpPr/>
                <p:nvPr/>
              </p:nvGrpSpPr>
              <p:grpSpPr>
                <a:xfrm>
                  <a:off x="8423228" y="2797689"/>
                  <a:ext cx="252730" cy="897240"/>
                  <a:chOff x="9495861" y="4364862"/>
                  <a:chExt cx="375284" cy="1270326"/>
                </a:xfrm>
              </p:grpSpPr>
              <p:sp>
                <p:nvSpPr>
                  <p:cNvPr id="3202" name="Rounded Rectangle 101">
                    <a:extLst>
                      <a:ext uri="{FF2B5EF4-FFF2-40B4-BE49-F238E27FC236}">
                        <a16:creationId xmlns:a16="http://schemas.microsoft.com/office/drawing/2014/main" id="{060A9871-FF03-416A-B287-0CE0BC93AFC3}"/>
                      </a:ext>
                    </a:extLst>
                  </p:cNvPr>
                  <p:cNvSpPr/>
                  <p:nvPr/>
                </p:nvSpPr>
                <p:spPr>
                  <a:xfrm>
                    <a:off x="9495861" y="4364862"/>
                    <a:ext cx="375284" cy="1270326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00AFD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3203" name="Group 3202">
                    <a:extLst>
                      <a:ext uri="{FF2B5EF4-FFF2-40B4-BE49-F238E27FC236}">
                        <a16:creationId xmlns:a16="http://schemas.microsoft.com/office/drawing/2014/main" id="{2A5C166D-C216-4CFC-84E2-4951CE948503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715835"/>
                    <a:ext cx="267406" cy="267406"/>
                    <a:chOff x="1292976" y="2314975"/>
                    <a:chExt cx="591969" cy="591969"/>
                  </a:xfrm>
                </p:grpSpPr>
                <p:sp>
                  <p:nvSpPr>
                    <p:cNvPr id="3213" name="Rounded Rectangle 112">
                      <a:extLst>
                        <a:ext uri="{FF2B5EF4-FFF2-40B4-BE49-F238E27FC236}">
                          <a16:creationId xmlns:a16="http://schemas.microsoft.com/office/drawing/2014/main" id="{255DDF25-A461-4E19-87A3-1CCFF37C41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6" y="2314975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214" name="Graphic 3213">
                      <a:extLst>
                        <a:ext uri="{FF2B5EF4-FFF2-40B4-BE49-F238E27FC236}">
                          <a16:creationId xmlns:a16="http://schemas.microsoft.com/office/drawing/2014/main" id="{B10C9B44-883A-4D56-9709-3E355C28DA4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36560" y="2458559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204" name="Group 3203">
                    <a:extLst>
                      <a:ext uri="{FF2B5EF4-FFF2-40B4-BE49-F238E27FC236}">
                        <a16:creationId xmlns:a16="http://schemas.microsoft.com/office/drawing/2014/main" id="{8FAA90B4-B9FE-4154-A35F-7AF69E71842F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415929"/>
                    <a:ext cx="267406" cy="267406"/>
                    <a:chOff x="1299518" y="1652608"/>
                    <a:chExt cx="591969" cy="591969"/>
                  </a:xfrm>
                </p:grpSpPr>
                <p:sp>
                  <p:nvSpPr>
                    <p:cNvPr id="3211" name="Rounded Rectangle 110">
                      <a:extLst>
                        <a:ext uri="{FF2B5EF4-FFF2-40B4-BE49-F238E27FC236}">
                          <a16:creationId xmlns:a16="http://schemas.microsoft.com/office/drawing/2014/main" id="{277CCE62-61F9-4B70-93F6-E12B75DB87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518" y="165260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212" name="Graphic 3211">
                      <a:extLst>
                        <a:ext uri="{FF2B5EF4-FFF2-40B4-BE49-F238E27FC236}">
                          <a16:creationId xmlns:a16="http://schemas.microsoft.com/office/drawing/2014/main" id="{B5AB93DC-20EF-4133-815A-CFA3F21AA5B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61599" y="1719992"/>
                      <a:ext cx="2286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205" name="Group 3204">
                    <a:extLst>
                      <a:ext uri="{FF2B5EF4-FFF2-40B4-BE49-F238E27FC236}">
                        <a16:creationId xmlns:a16="http://schemas.microsoft.com/office/drawing/2014/main" id="{9D0A2FD9-7166-44E8-B87A-8DDCDF83C2BE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015740"/>
                    <a:ext cx="267406" cy="267406"/>
                    <a:chOff x="1292975" y="2979664"/>
                    <a:chExt cx="591969" cy="591969"/>
                  </a:xfrm>
                </p:grpSpPr>
                <p:sp>
                  <p:nvSpPr>
                    <p:cNvPr id="3209" name="Rounded Rectangle 108">
                      <a:extLst>
                        <a:ext uri="{FF2B5EF4-FFF2-40B4-BE49-F238E27FC236}">
                          <a16:creationId xmlns:a16="http://schemas.microsoft.com/office/drawing/2014/main" id="{B9C4639F-05E2-447E-803F-6A3B2D75BE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2979664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210" name="Graphic 3209">
                      <a:extLst>
                        <a:ext uri="{FF2B5EF4-FFF2-40B4-BE49-F238E27FC236}">
                          <a16:creationId xmlns:a16="http://schemas.microsoft.com/office/drawing/2014/main" id="{6DC45357-3CF2-455D-B46F-24E85EA5393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2909" y="3116898"/>
                      <a:ext cx="292100" cy="3175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206" name="Group 3205">
                    <a:extLst>
                      <a:ext uri="{FF2B5EF4-FFF2-40B4-BE49-F238E27FC236}">
                        <a16:creationId xmlns:a16="http://schemas.microsoft.com/office/drawing/2014/main" id="{A36ECB66-5977-49DC-B0EA-D3C652E77307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315646"/>
                    <a:ext cx="267406" cy="267406"/>
                    <a:chOff x="1292975" y="3644353"/>
                    <a:chExt cx="591969" cy="591969"/>
                  </a:xfrm>
                </p:grpSpPr>
                <p:sp>
                  <p:nvSpPr>
                    <p:cNvPr id="3207" name="Rounded Rectangle 106">
                      <a:extLst>
                        <a:ext uri="{FF2B5EF4-FFF2-40B4-BE49-F238E27FC236}">
                          <a16:creationId xmlns:a16="http://schemas.microsoft.com/office/drawing/2014/main" id="{DF178928-8F4C-4324-894F-15D7E273D5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364435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208" name="Graphic 3207">
                      <a:extLst>
                        <a:ext uri="{FF2B5EF4-FFF2-40B4-BE49-F238E27FC236}">
                          <a16:creationId xmlns:a16="http://schemas.microsoft.com/office/drawing/2014/main" id="{5CE8BE76-001E-45A3-BA38-97BF4B0BA25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06409" y="3756187"/>
                      <a:ext cx="165100" cy="3683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3177" name="Group 3176">
                  <a:extLst>
                    <a:ext uri="{FF2B5EF4-FFF2-40B4-BE49-F238E27FC236}">
                      <a16:creationId xmlns:a16="http://schemas.microsoft.com/office/drawing/2014/main" id="{E599E7CC-1E41-40CB-9469-696B06E8216C}"/>
                    </a:ext>
                  </a:extLst>
                </p:cNvPr>
                <p:cNvGrpSpPr/>
                <p:nvPr/>
              </p:nvGrpSpPr>
              <p:grpSpPr>
                <a:xfrm>
                  <a:off x="9083894" y="2797689"/>
                  <a:ext cx="252730" cy="473366"/>
                  <a:chOff x="5880438" y="1443510"/>
                  <a:chExt cx="830783" cy="1483652"/>
                </a:xfrm>
              </p:grpSpPr>
              <p:sp>
                <p:nvSpPr>
                  <p:cNvPr id="3195" name="Rounded Rectangle 84">
                    <a:extLst>
                      <a:ext uri="{FF2B5EF4-FFF2-40B4-BE49-F238E27FC236}">
                        <a16:creationId xmlns:a16="http://schemas.microsoft.com/office/drawing/2014/main" id="{A52CAEFA-6A81-433E-85D2-41ECAC08EDFF}"/>
                      </a:ext>
                    </a:extLst>
                  </p:cNvPr>
                  <p:cNvSpPr/>
                  <p:nvPr/>
                </p:nvSpPr>
                <p:spPr>
                  <a:xfrm>
                    <a:off x="5880438" y="1443510"/>
                    <a:ext cx="830783" cy="1483652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E877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3196" name="Group 3195">
                    <a:extLst>
                      <a:ext uri="{FF2B5EF4-FFF2-40B4-BE49-F238E27FC236}">
                        <a16:creationId xmlns:a16="http://schemas.microsoft.com/office/drawing/2014/main" id="{D890D6D1-5283-4870-AD23-FE3E17308A8C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2220473"/>
                    <a:ext cx="591969" cy="591969"/>
                    <a:chOff x="5999846" y="2220473"/>
                    <a:chExt cx="591969" cy="591969"/>
                  </a:xfrm>
                </p:grpSpPr>
                <p:sp>
                  <p:nvSpPr>
                    <p:cNvPr id="3200" name="Rounded Rectangle 89">
                      <a:extLst>
                        <a:ext uri="{FF2B5EF4-FFF2-40B4-BE49-F238E27FC236}">
                          <a16:creationId xmlns:a16="http://schemas.microsoft.com/office/drawing/2014/main" id="{D41987EE-D80B-4ED9-8121-FCB6A5F1D1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201" name="Graphic 3200">
                      <a:extLst>
                        <a:ext uri="{FF2B5EF4-FFF2-40B4-BE49-F238E27FC236}">
                          <a16:creationId xmlns:a16="http://schemas.microsoft.com/office/drawing/2014/main" id="{5DDA55DF-3E0C-4D87-A9F4-8929420FCE5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7230" y="2368652"/>
                      <a:ext cx="457200" cy="2921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197" name="Group 3196">
                    <a:extLst>
                      <a:ext uri="{FF2B5EF4-FFF2-40B4-BE49-F238E27FC236}">
                        <a16:creationId xmlns:a16="http://schemas.microsoft.com/office/drawing/2014/main" id="{24A768E0-4008-43E6-AB52-C1C5E6150129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1556558"/>
                    <a:ext cx="591969" cy="591969"/>
                    <a:chOff x="5999846" y="1556558"/>
                    <a:chExt cx="591969" cy="591969"/>
                  </a:xfrm>
                </p:grpSpPr>
                <p:sp>
                  <p:nvSpPr>
                    <p:cNvPr id="3198" name="Rounded Rectangle 87">
                      <a:extLst>
                        <a:ext uri="{FF2B5EF4-FFF2-40B4-BE49-F238E27FC236}">
                          <a16:creationId xmlns:a16="http://schemas.microsoft.com/office/drawing/2014/main" id="{9CDCF347-6264-4E3D-9208-0D6C0342EA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199" name="Graphic 3198">
                      <a:extLst>
                        <a:ext uri="{FF2B5EF4-FFF2-40B4-BE49-F238E27FC236}">
                          <a16:creationId xmlns:a16="http://schemas.microsoft.com/office/drawing/2014/main" id="{D36787EA-01C1-4DAA-B4E6-882DF079889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9780" y="1689071"/>
                      <a:ext cx="292100" cy="3429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3178" name="Group 3177">
                  <a:extLst>
                    <a:ext uri="{FF2B5EF4-FFF2-40B4-BE49-F238E27FC236}">
                      <a16:creationId xmlns:a16="http://schemas.microsoft.com/office/drawing/2014/main" id="{0E2BBCEB-8A54-431D-90CE-B52597967DF4}"/>
                    </a:ext>
                  </a:extLst>
                </p:cNvPr>
                <p:cNvGrpSpPr/>
                <p:nvPr/>
              </p:nvGrpSpPr>
              <p:grpSpPr>
                <a:xfrm>
                  <a:off x="8753561" y="2797689"/>
                  <a:ext cx="252730" cy="897240"/>
                  <a:chOff x="4920876" y="661277"/>
                  <a:chExt cx="375284" cy="1270326"/>
                </a:xfrm>
              </p:grpSpPr>
              <p:grpSp>
                <p:nvGrpSpPr>
                  <p:cNvPr id="3179" name="Group 3178">
                    <a:extLst>
                      <a:ext uri="{FF2B5EF4-FFF2-40B4-BE49-F238E27FC236}">
                        <a16:creationId xmlns:a16="http://schemas.microsoft.com/office/drawing/2014/main" id="{2CD75BA7-52AC-4066-BEBD-0D0FBC563834}"/>
                      </a:ext>
                    </a:extLst>
                  </p:cNvPr>
                  <p:cNvGrpSpPr/>
                  <p:nvPr/>
                </p:nvGrpSpPr>
                <p:grpSpPr>
                  <a:xfrm>
                    <a:off x="4920876" y="661277"/>
                    <a:ext cx="375284" cy="1270326"/>
                    <a:chOff x="4920876" y="661277"/>
                    <a:chExt cx="375284" cy="1270326"/>
                  </a:xfrm>
                </p:grpSpPr>
                <p:grpSp>
                  <p:nvGrpSpPr>
                    <p:cNvPr id="3183" name="Group 3182">
                      <a:extLst>
                        <a:ext uri="{FF2B5EF4-FFF2-40B4-BE49-F238E27FC236}">
                          <a16:creationId xmlns:a16="http://schemas.microsoft.com/office/drawing/2014/main" id="{48CD68AF-9101-4E27-9F0F-6B6ABF131F9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3521552" y="1443509"/>
                      <a:chExt cx="830783" cy="2812180"/>
                    </a:xfrm>
                  </p:grpSpPr>
                  <p:sp>
                    <p:nvSpPr>
                      <p:cNvPr id="3187" name="Rounded Rectangle 91">
                        <a:extLst>
                          <a:ext uri="{FF2B5EF4-FFF2-40B4-BE49-F238E27FC236}">
                            <a16:creationId xmlns:a16="http://schemas.microsoft.com/office/drawing/2014/main" id="{2A09B973-EBFA-4334-A8B8-CCF6AAA75BE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1552" y="1443509"/>
                        <a:ext cx="830783" cy="2812180"/>
                      </a:xfrm>
                      <a:prstGeom prst="roundRect">
                        <a:avLst>
                          <a:gd name="adj" fmla="val 27970"/>
                        </a:avLst>
                      </a:prstGeom>
                      <a:solidFill>
                        <a:srgbClr val="78BE2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188" name="Graphic 3187">
                        <a:extLst>
                          <a:ext uri="{FF2B5EF4-FFF2-40B4-BE49-F238E27FC236}">
                            <a16:creationId xmlns:a16="http://schemas.microsoft.com/office/drawing/2014/main" id="{AC4598C9-599C-4A76-9128-7E9D54A5495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78194" y="3043536"/>
                        <a:ext cx="317500" cy="2793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3189" name="Group 3188">
                        <a:extLst>
                          <a:ext uri="{FF2B5EF4-FFF2-40B4-BE49-F238E27FC236}">
                            <a16:creationId xmlns:a16="http://schemas.microsoft.com/office/drawing/2014/main" id="{B6C20646-6E00-40EB-B00B-CCD6BC4FAC9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2220473"/>
                        <a:ext cx="591969" cy="591969"/>
                        <a:chOff x="3634610" y="2220473"/>
                        <a:chExt cx="591969" cy="591969"/>
                      </a:xfrm>
                    </p:grpSpPr>
                    <p:sp>
                      <p:nvSpPr>
                        <p:cNvPr id="3193" name="Rounded Rectangle 97">
                          <a:extLst>
                            <a:ext uri="{FF2B5EF4-FFF2-40B4-BE49-F238E27FC236}">
                              <a16:creationId xmlns:a16="http://schemas.microsoft.com/office/drawing/2014/main" id="{55738792-45AC-4EF6-A774-11F8496F031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2220473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3194" name="Graphic 3193">
                          <a:extLst>
                            <a:ext uri="{FF2B5EF4-FFF2-40B4-BE49-F238E27FC236}">
                              <a16:creationId xmlns:a16="http://schemas.microsoft.com/office/drawing/2014/main" id="{6E3A8F12-F846-4306-A2FF-41932E997101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>
                          <a:extLst>
                            <a:ext uri="{96DAC541-7B7A-43D3-8B79-37D633B846F1}">
                              <asvg:svgBlip xmlns:asvg="http://schemas.microsoft.com/office/drawing/2016/SVG/main" r:embed="rId18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2364057"/>
                          <a:ext cx="355600" cy="3048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3190" name="Group 3189">
                        <a:extLst>
                          <a:ext uri="{FF2B5EF4-FFF2-40B4-BE49-F238E27FC236}">
                            <a16:creationId xmlns:a16="http://schemas.microsoft.com/office/drawing/2014/main" id="{2C717BFB-A4E2-463A-A467-B1851658930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1556558"/>
                        <a:ext cx="591969" cy="591969"/>
                        <a:chOff x="3634610" y="1556558"/>
                        <a:chExt cx="591969" cy="591969"/>
                      </a:xfrm>
                    </p:grpSpPr>
                    <p:sp>
                      <p:nvSpPr>
                        <p:cNvPr id="3191" name="Rounded Rectangle 95">
                          <a:extLst>
                            <a:ext uri="{FF2B5EF4-FFF2-40B4-BE49-F238E27FC236}">
                              <a16:creationId xmlns:a16="http://schemas.microsoft.com/office/drawing/2014/main" id="{DA063A52-415D-4136-BE1E-C4F19F3BA16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1556558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3192" name="Graphic 3191">
                          <a:extLst>
                            <a:ext uri="{FF2B5EF4-FFF2-40B4-BE49-F238E27FC236}">
                              <a16:creationId xmlns:a16="http://schemas.microsoft.com/office/drawing/2014/main" id="{667EEE3A-0E06-4874-8138-C37C2EEDC643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>
                          <a:extLs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97244" y="1719192"/>
                          <a:ext cx="266700" cy="2667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3184" name="Group 3183">
                      <a:extLst>
                        <a:ext uri="{FF2B5EF4-FFF2-40B4-BE49-F238E27FC236}">
                          <a16:creationId xmlns:a16="http://schemas.microsoft.com/office/drawing/2014/main" id="{75003134-F806-4CDD-BFF3-68FD276CD23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8" y="1612062"/>
                      <a:ext cx="267126" cy="267126"/>
                      <a:chOff x="3634610" y="3550625"/>
                      <a:chExt cx="591969" cy="591969"/>
                    </a:xfrm>
                  </p:grpSpPr>
                  <p:sp>
                    <p:nvSpPr>
                      <p:cNvPr id="3185" name="Rounded Rectangle 121">
                        <a:extLst>
                          <a:ext uri="{FF2B5EF4-FFF2-40B4-BE49-F238E27FC236}">
                            <a16:creationId xmlns:a16="http://schemas.microsoft.com/office/drawing/2014/main" id="{2E5BE93B-53F6-4F42-AED6-1380DFCF66F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355062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186" name="Graphic 3185">
                        <a:extLst>
                          <a:ext uri="{FF2B5EF4-FFF2-40B4-BE49-F238E27FC236}">
                            <a16:creationId xmlns:a16="http://schemas.microsoft.com/office/drawing/2014/main" id="{4F4798E2-9D53-4F65-B2A7-A37AF4626B3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67737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180" name="Group 3179">
                    <a:extLst>
                      <a:ext uri="{FF2B5EF4-FFF2-40B4-BE49-F238E27FC236}">
                        <a16:creationId xmlns:a16="http://schemas.microsoft.com/office/drawing/2014/main" id="{461FDE7B-BCE1-4139-AC21-FF983D45897E}"/>
                      </a:ext>
                    </a:extLst>
                  </p:cNvPr>
                  <p:cNvGrpSpPr/>
                  <p:nvPr/>
                </p:nvGrpSpPr>
                <p:grpSpPr>
                  <a:xfrm>
                    <a:off x="4971947" y="1312435"/>
                    <a:ext cx="267126" cy="267126"/>
                    <a:chOff x="3634610" y="2884388"/>
                    <a:chExt cx="591969" cy="591969"/>
                  </a:xfrm>
                </p:grpSpPr>
                <p:sp>
                  <p:nvSpPr>
                    <p:cNvPr id="3181" name="Rounded Rectangle 124">
                      <a:extLst>
                        <a:ext uri="{FF2B5EF4-FFF2-40B4-BE49-F238E27FC236}">
                          <a16:creationId xmlns:a16="http://schemas.microsoft.com/office/drawing/2014/main" id="{4DB243C6-7578-459D-961F-7CE5549222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88438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182" name="Graphic 3181">
                      <a:extLst>
                        <a:ext uri="{FF2B5EF4-FFF2-40B4-BE49-F238E27FC236}">
                          <a16:creationId xmlns:a16="http://schemas.microsoft.com/office/drawing/2014/main" id="{7A680C18-BF92-461C-BAE4-20E789A2AE1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3034322"/>
                      <a:ext cx="342900" cy="3048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2670" name="Group 2669">
              <a:extLst>
                <a:ext uri="{FF2B5EF4-FFF2-40B4-BE49-F238E27FC236}">
                  <a16:creationId xmlns:a16="http://schemas.microsoft.com/office/drawing/2014/main" id="{25297B06-8F6F-4FAC-AE3E-2D54A0C6B3AA}"/>
                </a:ext>
              </a:extLst>
            </p:cNvPr>
            <p:cNvGrpSpPr/>
            <p:nvPr/>
          </p:nvGrpSpPr>
          <p:grpSpPr>
            <a:xfrm>
              <a:off x="6688886" y="5425691"/>
              <a:ext cx="685800" cy="685800"/>
              <a:chOff x="3388326" y="2144489"/>
              <a:chExt cx="685800" cy="685800"/>
            </a:xfrm>
          </p:grpSpPr>
          <p:sp>
            <p:nvSpPr>
              <p:cNvPr id="3133" name="Oval 3132">
                <a:extLst>
                  <a:ext uri="{FF2B5EF4-FFF2-40B4-BE49-F238E27FC236}">
                    <a16:creationId xmlns:a16="http://schemas.microsoft.com/office/drawing/2014/main" id="{392BF2DE-248C-4B35-B302-7492238C5A54}"/>
                  </a:ext>
                </a:extLst>
              </p:cNvPr>
              <p:cNvSpPr/>
              <p:nvPr/>
            </p:nvSpPr>
            <p:spPr>
              <a:xfrm>
                <a:off x="3388326" y="2144489"/>
                <a:ext cx="685800" cy="6858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3134" name="Group 3133">
                <a:extLst>
                  <a:ext uri="{FF2B5EF4-FFF2-40B4-BE49-F238E27FC236}">
                    <a16:creationId xmlns:a16="http://schemas.microsoft.com/office/drawing/2014/main" id="{1CB7C156-AE75-4107-9F74-F5528917BBF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98509" y="2258789"/>
                <a:ext cx="465435" cy="457200"/>
                <a:chOff x="8423228" y="2797689"/>
                <a:chExt cx="913396" cy="897240"/>
              </a:xfrm>
            </p:grpSpPr>
            <p:grpSp>
              <p:nvGrpSpPr>
                <p:cNvPr id="3135" name="Group 3134">
                  <a:extLst>
                    <a:ext uri="{FF2B5EF4-FFF2-40B4-BE49-F238E27FC236}">
                      <a16:creationId xmlns:a16="http://schemas.microsoft.com/office/drawing/2014/main" id="{7769A516-9464-43B7-AB0D-17DA97DFEEC5}"/>
                    </a:ext>
                  </a:extLst>
                </p:cNvPr>
                <p:cNvGrpSpPr/>
                <p:nvPr/>
              </p:nvGrpSpPr>
              <p:grpSpPr>
                <a:xfrm>
                  <a:off x="8423228" y="2797689"/>
                  <a:ext cx="252730" cy="897240"/>
                  <a:chOff x="9495861" y="4364862"/>
                  <a:chExt cx="375284" cy="1270326"/>
                </a:xfrm>
              </p:grpSpPr>
              <p:sp>
                <p:nvSpPr>
                  <p:cNvPr id="3161" name="Rounded Rectangle 101">
                    <a:extLst>
                      <a:ext uri="{FF2B5EF4-FFF2-40B4-BE49-F238E27FC236}">
                        <a16:creationId xmlns:a16="http://schemas.microsoft.com/office/drawing/2014/main" id="{90A4CAF9-5114-4CC9-AFD3-C4703F386DE5}"/>
                      </a:ext>
                    </a:extLst>
                  </p:cNvPr>
                  <p:cNvSpPr/>
                  <p:nvPr/>
                </p:nvSpPr>
                <p:spPr>
                  <a:xfrm>
                    <a:off x="9495861" y="4364862"/>
                    <a:ext cx="375284" cy="1270326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00AFD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3162" name="Group 3161">
                    <a:extLst>
                      <a:ext uri="{FF2B5EF4-FFF2-40B4-BE49-F238E27FC236}">
                        <a16:creationId xmlns:a16="http://schemas.microsoft.com/office/drawing/2014/main" id="{D6D06422-3841-47E2-A9AB-084FCD459835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715835"/>
                    <a:ext cx="267406" cy="267406"/>
                    <a:chOff x="1292976" y="2314975"/>
                    <a:chExt cx="591969" cy="591969"/>
                  </a:xfrm>
                </p:grpSpPr>
                <p:sp>
                  <p:nvSpPr>
                    <p:cNvPr id="3172" name="Rounded Rectangle 112">
                      <a:extLst>
                        <a:ext uri="{FF2B5EF4-FFF2-40B4-BE49-F238E27FC236}">
                          <a16:creationId xmlns:a16="http://schemas.microsoft.com/office/drawing/2014/main" id="{7A2ED6F5-3318-43E2-AB10-092B791EBD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6" y="2314975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173" name="Graphic 3172">
                      <a:extLst>
                        <a:ext uri="{FF2B5EF4-FFF2-40B4-BE49-F238E27FC236}">
                          <a16:creationId xmlns:a16="http://schemas.microsoft.com/office/drawing/2014/main" id="{51F641D4-8DD5-4501-9A7E-F3BC54F365C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36560" y="2458559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163" name="Group 3162">
                    <a:extLst>
                      <a:ext uri="{FF2B5EF4-FFF2-40B4-BE49-F238E27FC236}">
                        <a16:creationId xmlns:a16="http://schemas.microsoft.com/office/drawing/2014/main" id="{BAA02BE5-B727-49D4-9770-0D27D25A30B3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415929"/>
                    <a:ext cx="267406" cy="267406"/>
                    <a:chOff x="1299518" y="1652608"/>
                    <a:chExt cx="591969" cy="591969"/>
                  </a:xfrm>
                </p:grpSpPr>
                <p:sp>
                  <p:nvSpPr>
                    <p:cNvPr id="3170" name="Rounded Rectangle 110">
                      <a:extLst>
                        <a:ext uri="{FF2B5EF4-FFF2-40B4-BE49-F238E27FC236}">
                          <a16:creationId xmlns:a16="http://schemas.microsoft.com/office/drawing/2014/main" id="{2A737685-DF37-4846-A92E-E04A18D3D6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518" y="165260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171" name="Graphic 3170">
                      <a:extLst>
                        <a:ext uri="{FF2B5EF4-FFF2-40B4-BE49-F238E27FC236}">
                          <a16:creationId xmlns:a16="http://schemas.microsoft.com/office/drawing/2014/main" id="{DD88518C-5EDF-4603-A4A8-5745CEA992C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61599" y="1719992"/>
                      <a:ext cx="2286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164" name="Group 3163">
                    <a:extLst>
                      <a:ext uri="{FF2B5EF4-FFF2-40B4-BE49-F238E27FC236}">
                        <a16:creationId xmlns:a16="http://schemas.microsoft.com/office/drawing/2014/main" id="{E996EA68-51E3-4A12-8F7C-E20C53770EBB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015740"/>
                    <a:ext cx="267406" cy="267406"/>
                    <a:chOff x="1292975" y="2979664"/>
                    <a:chExt cx="591969" cy="591969"/>
                  </a:xfrm>
                </p:grpSpPr>
                <p:sp>
                  <p:nvSpPr>
                    <p:cNvPr id="3168" name="Rounded Rectangle 108">
                      <a:extLst>
                        <a:ext uri="{FF2B5EF4-FFF2-40B4-BE49-F238E27FC236}">
                          <a16:creationId xmlns:a16="http://schemas.microsoft.com/office/drawing/2014/main" id="{EA93EBAD-705F-4D49-A63D-3374DBC5BF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2979664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169" name="Graphic 3168">
                      <a:extLst>
                        <a:ext uri="{FF2B5EF4-FFF2-40B4-BE49-F238E27FC236}">
                          <a16:creationId xmlns:a16="http://schemas.microsoft.com/office/drawing/2014/main" id="{A0AF5037-66EC-4199-81C9-C1EB85E3D75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2909" y="3116898"/>
                      <a:ext cx="292100" cy="3175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165" name="Group 3164">
                    <a:extLst>
                      <a:ext uri="{FF2B5EF4-FFF2-40B4-BE49-F238E27FC236}">
                        <a16:creationId xmlns:a16="http://schemas.microsoft.com/office/drawing/2014/main" id="{0A05F7D9-853B-4897-B21C-D81CA059CEBA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315646"/>
                    <a:ext cx="267406" cy="267406"/>
                    <a:chOff x="1292975" y="3644353"/>
                    <a:chExt cx="591969" cy="591969"/>
                  </a:xfrm>
                </p:grpSpPr>
                <p:sp>
                  <p:nvSpPr>
                    <p:cNvPr id="3166" name="Rounded Rectangle 106">
                      <a:extLst>
                        <a:ext uri="{FF2B5EF4-FFF2-40B4-BE49-F238E27FC236}">
                          <a16:creationId xmlns:a16="http://schemas.microsoft.com/office/drawing/2014/main" id="{985BAFB8-F8DA-4FD2-9FB7-155547B9F18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364435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167" name="Graphic 3166">
                      <a:extLst>
                        <a:ext uri="{FF2B5EF4-FFF2-40B4-BE49-F238E27FC236}">
                          <a16:creationId xmlns:a16="http://schemas.microsoft.com/office/drawing/2014/main" id="{590D82FD-19C2-4206-BE8E-6997ADDADD4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06409" y="3756187"/>
                      <a:ext cx="165100" cy="3683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3136" name="Group 3135">
                  <a:extLst>
                    <a:ext uri="{FF2B5EF4-FFF2-40B4-BE49-F238E27FC236}">
                      <a16:creationId xmlns:a16="http://schemas.microsoft.com/office/drawing/2014/main" id="{65601AAC-B679-4F4B-BC80-6C7AE25DC405}"/>
                    </a:ext>
                  </a:extLst>
                </p:cNvPr>
                <p:cNvGrpSpPr/>
                <p:nvPr/>
              </p:nvGrpSpPr>
              <p:grpSpPr>
                <a:xfrm>
                  <a:off x="9083894" y="2797689"/>
                  <a:ext cx="252730" cy="473366"/>
                  <a:chOff x="5880438" y="1443510"/>
                  <a:chExt cx="830783" cy="1483652"/>
                </a:xfrm>
              </p:grpSpPr>
              <p:sp>
                <p:nvSpPr>
                  <p:cNvPr id="3154" name="Rounded Rectangle 84">
                    <a:extLst>
                      <a:ext uri="{FF2B5EF4-FFF2-40B4-BE49-F238E27FC236}">
                        <a16:creationId xmlns:a16="http://schemas.microsoft.com/office/drawing/2014/main" id="{DFEAEFC2-9C5F-4A76-80DA-8EBFF1F629C4}"/>
                      </a:ext>
                    </a:extLst>
                  </p:cNvPr>
                  <p:cNvSpPr/>
                  <p:nvPr/>
                </p:nvSpPr>
                <p:spPr>
                  <a:xfrm>
                    <a:off x="5880438" y="1443510"/>
                    <a:ext cx="830783" cy="1483652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E877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3155" name="Group 3154">
                    <a:extLst>
                      <a:ext uri="{FF2B5EF4-FFF2-40B4-BE49-F238E27FC236}">
                        <a16:creationId xmlns:a16="http://schemas.microsoft.com/office/drawing/2014/main" id="{341AB37A-4E03-4CC2-BE46-42784C2EF521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2220473"/>
                    <a:ext cx="591969" cy="591969"/>
                    <a:chOff x="5999846" y="2220473"/>
                    <a:chExt cx="591969" cy="591969"/>
                  </a:xfrm>
                </p:grpSpPr>
                <p:sp>
                  <p:nvSpPr>
                    <p:cNvPr id="3159" name="Rounded Rectangle 89">
                      <a:extLst>
                        <a:ext uri="{FF2B5EF4-FFF2-40B4-BE49-F238E27FC236}">
                          <a16:creationId xmlns:a16="http://schemas.microsoft.com/office/drawing/2014/main" id="{BC05113C-D27A-4739-AC54-7095F91773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160" name="Graphic 3159">
                      <a:extLst>
                        <a:ext uri="{FF2B5EF4-FFF2-40B4-BE49-F238E27FC236}">
                          <a16:creationId xmlns:a16="http://schemas.microsoft.com/office/drawing/2014/main" id="{A4C7834A-6D88-445F-9A9F-3D32F2AE22A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7230" y="2368652"/>
                      <a:ext cx="457200" cy="2921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156" name="Group 3155">
                    <a:extLst>
                      <a:ext uri="{FF2B5EF4-FFF2-40B4-BE49-F238E27FC236}">
                        <a16:creationId xmlns:a16="http://schemas.microsoft.com/office/drawing/2014/main" id="{DD976CF4-53C2-4166-8959-EE56D5396755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1556558"/>
                    <a:ext cx="591969" cy="591969"/>
                    <a:chOff x="5999846" y="1556558"/>
                    <a:chExt cx="591969" cy="591969"/>
                  </a:xfrm>
                </p:grpSpPr>
                <p:sp>
                  <p:nvSpPr>
                    <p:cNvPr id="3157" name="Rounded Rectangle 87">
                      <a:extLst>
                        <a:ext uri="{FF2B5EF4-FFF2-40B4-BE49-F238E27FC236}">
                          <a16:creationId xmlns:a16="http://schemas.microsoft.com/office/drawing/2014/main" id="{9D5D6012-1EBA-491F-BF8B-C240921D6D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158" name="Graphic 3157">
                      <a:extLst>
                        <a:ext uri="{FF2B5EF4-FFF2-40B4-BE49-F238E27FC236}">
                          <a16:creationId xmlns:a16="http://schemas.microsoft.com/office/drawing/2014/main" id="{9843C9E6-C9B8-420A-8CDA-7456FBBE14B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9780" y="1689071"/>
                      <a:ext cx="292100" cy="3429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3137" name="Group 3136">
                  <a:extLst>
                    <a:ext uri="{FF2B5EF4-FFF2-40B4-BE49-F238E27FC236}">
                      <a16:creationId xmlns:a16="http://schemas.microsoft.com/office/drawing/2014/main" id="{9A3DCCD8-8FF2-48A3-BB6D-6E6F4A2C638F}"/>
                    </a:ext>
                  </a:extLst>
                </p:cNvPr>
                <p:cNvGrpSpPr/>
                <p:nvPr/>
              </p:nvGrpSpPr>
              <p:grpSpPr>
                <a:xfrm>
                  <a:off x="8753561" y="2797689"/>
                  <a:ext cx="252730" cy="897240"/>
                  <a:chOff x="4920876" y="661277"/>
                  <a:chExt cx="375284" cy="1270326"/>
                </a:xfrm>
              </p:grpSpPr>
              <p:grpSp>
                <p:nvGrpSpPr>
                  <p:cNvPr id="3138" name="Group 3137">
                    <a:extLst>
                      <a:ext uri="{FF2B5EF4-FFF2-40B4-BE49-F238E27FC236}">
                        <a16:creationId xmlns:a16="http://schemas.microsoft.com/office/drawing/2014/main" id="{85D63A97-1FD7-4D8D-BEA2-0589981FDEF4}"/>
                      </a:ext>
                    </a:extLst>
                  </p:cNvPr>
                  <p:cNvGrpSpPr/>
                  <p:nvPr/>
                </p:nvGrpSpPr>
                <p:grpSpPr>
                  <a:xfrm>
                    <a:off x="4920876" y="661277"/>
                    <a:ext cx="375284" cy="1270326"/>
                    <a:chOff x="4920876" y="661277"/>
                    <a:chExt cx="375284" cy="1270326"/>
                  </a:xfrm>
                </p:grpSpPr>
                <p:grpSp>
                  <p:nvGrpSpPr>
                    <p:cNvPr id="3142" name="Group 3141">
                      <a:extLst>
                        <a:ext uri="{FF2B5EF4-FFF2-40B4-BE49-F238E27FC236}">
                          <a16:creationId xmlns:a16="http://schemas.microsoft.com/office/drawing/2014/main" id="{CA76190B-12D3-4731-A65A-DD5CE74F0F1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3521552" y="1443509"/>
                      <a:chExt cx="830783" cy="2812180"/>
                    </a:xfrm>
                  </p:grpSpPr>
                  <p:sp>
                    <p:nvSpPr>
                      <p:cNvPr id="3146" name="Rounded Rectangle 91">
                        <a:extLst>
                          <a:ext uri="{FF2B5EF4-FFF2-40B4-BE49-F238E27FC236}">
                            <a16:creationId xmlns:a16="http://schemas.microsoft.com/office/drawing/2014/main" id="{3809C2FA-2B81-407A-8E70-359B3698413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1552" y="1443509"/>
                        <a:ext cx="830783" cy="2812180"/>
                      </a:xfrm>
                      <a:prstGeom prst="roundRect">
                        <a:avLst>
                          <a:gd name="adj" fmla="val 27970"/>
                        </a:avLst>
                      </a:prstGeom>
                      <a:solidFill>
                        <a:srgbClr val="78BE2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147" name="Graphic 3146">
                        <a:extLst>
                          <a:ext uri="{FF2B5EF4-FFF2-40B4-BE49-F238E27FC236}">
                            <a16:creationId xmlns:a16="http://schemas.microsoft.com/office/drawing/2014/main" id="{183D22CD-55BF-4BFD-9F88-2949E86D123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78194" y="3043536"/>
                        <a:ext cx="317500" cy="2793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3148" name="Group 3147">
                        <a:extLst>
                          <a:ext uri="{FF2B5EF4-FFF2-40B4-BE49-F238E27FC236}">
                            <a16:creationId xmlns:a16="http://schemas.microsoft.com/office/drawing/2014/main" id="{0491E199-2C87-49ED-918B-3295BABECB7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2220473"/>
                        <a:ext cx="591969" cy="591969"/>
                        <a:chOff x="3634610" y="2220473"/>
                        <a:chExt cx="591969" cy="591969"/>
                      </a:xfrm>
                    </p:grpSpPr>
                    <p:sp>
                      <p:nvSpPr>
                        <p:cNvPr id="3152" name="Rounded Rectangle 97">
                          <a:extLst>
                            <a:ext uri="{FF2B5EF4-FFF2-40B4-BE49-F238E27FC236}">
                              <a16:creationId xmlns:a16="http://schemas.microsoft.com/office/drawing/2014/main" id="{7697CB20-C27E-4ABE-9331-6B2A457FCAB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2220473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3153" name="Graphic 3152">
                          <a:extLst>
                            <a:ext uri="{FF2B5EF4-FFF2-40B4-BE49-F238E27FC236}">
                              <a16:creationId xmlns:a16="http://schemas.microsoft.com/office/drawing/2014/main" id="{FE0CF771-0C35-4597-B923-D2BFF86BFF8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>
                          <a:extLst>
                            <a:ext uri="{96DAC541-7B7A-43D3-8B79-37D633B846F1}">
                              <asvg:svgBlip xmlns:asvg="http://schemas.microsoft.com/office/drawing/2016/SVG/main" r:embed="rId18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2364057"/>
                          <a:ext cx="355600" cy="3048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3149" name="Group 3148">
                        <a:extLst>
                          <a:ext uri="{FF2B5EF4-FFF2-40B4-BE49-F238E27FC236}">
                            <a16:creationId xmlns:a16="http://schemas.microsoft.com/office/drawing/2014/main" id="{08478E93-FBE7-4C86-88F5-07B9819B5C2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1556558"/>
                        <a:ext cx="591969" cy="591969"/>
                        <a:chOff x="3634610" y="1556558"/>
                        <a:chExt cx="591969" cy="591969"/>
                      </a:xfrm>
                    </p:grpSpPr>
                    <p:sp>
                      <p:nvSpPr>
                        <p:cNvPr id="3150" name="Rounded Rectangle 95">
                          <a:extLst>
                            <a:ext uri="{FF2B5EF4-FFF2-40B4-BE49-F238E27FC236}">
                              <a16:creationId xmlns:a16="http://schemas.microsoft.com/office/drawing/2014/main" id="{78AF0B14-1AA6-4603-9B2D-0DABD010DED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1556558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3151" name="Graphic 3150">
                          <a:extLst>
                            <a:ext uri="{FF2B5EF4-FFF2-40B4-BE49-F238E27FC236}">
                              <a16:creationId xmlns:a16="http://schemas.microsoft.com/office/drawing/2014/main" id="{D24E34AB-E372-440C-B3D9-8226036D392D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>
                          <a:extLs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97244" y="1719192"/>
                          <a:ext cx="266700" cy="2667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3143" name="Group 3142">
                      <a:extLst>
                        <a:ext uri="{FF2B5EF4-FFF2-40B4-BE49-F238E27FC236}">
                          <a16:creationId xmlns:a16="http://schemas.microsoft.com/office/drawing/2014/main" id="{432A5FEC-AF58-4E5B-938F-345D9129D35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8" y="1612062"/>
                      <a:ext cx="267126" cy="267126"/>
                      <a:chOff x="3634610" y="3550625"/>
                      <a:chExt cx="591969" cy="591969"/>
                    </a:xfrm>
                  </p:grpSpPr>
                  <p:sp>
                    <p:nvSpPr>
                      <p:cNvPr id="3144" name="Rounded Rectangle 121">
                        <a:extLst>
                          <a:ext uri="{FF2B5EF4-FFF2-40B4-BE49-F238E27FC236}">
                            <a16:creationId xmlns:a16="http://schemas.microsoft.com/office/drawing/2014/main" id="{B95206A1-B937-40C3-A9B8-E7B455D0E82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355062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145" name="Graphic 3144">
                        <a:extLst>
                          <a:ext uri="{FF2B5EF4-FFF2-40B4-BE49-F238E27FC236}">
                            <a16:creationId xmlns:a16="http://schemas.microsoft.com/office/drawing/2014/main" id="{5AA36B5D-79EC-45E4-AFBE-BB4E220F56F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67737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139" name="Group 3138">
                    <a:extLst>
                      <a:ext uri="{FF2B5EF4-FFF2-40B4-BE49-F238E27FC236}">
                        <a16:creationId xmlns:a16="http://schemas.microsoft.com/office/drawing/2014/main" id="{54032ED5-369B-455F-9640-4626A78BF922}"/>
                      </a:ext>
                    </a:extLst>
                  </p:cNvPr>
                  <p:cNvGrpSpPr/>
                  <p:nvPr/>
                </p:nvGrpSpPr>
                <p:grpSpPr>
                  <a:xfrm>
                    <a:off x="4971947" y="1312435"/>
                    <a:ext cx="267126" cy="267126"/>
                    <a:chOff x="3634610" y="2884388"/>
                    <a:chExt cx="591969" cy="591969"/>
                  </a:xfrm>
                </p:grpSpPr>
                <p:sp>
                  <p:nvSpPr>
                    <p:cNvPr id="3140" name="Rounded Rectangle 124">
                      <a:extLst>
                        <a:ext uri="{FF2B5EF4-FFF2-40B4-BE49-F238E27FC236}">
                          <a16:creationId xmlns:a16="http://schemas.microsoft.com/office/drawing/2014/main" id="{B35C2305-9873-4B01-947A-2DAA90138D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88438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141" name="Graphic 3140">
                      <a:extLst>
                        <a:ext uri="{FF2B5EF4-FFF2-40B4-BE49-F238E27FC236}">
                          <a16:creationId xmlns:a16="http://schemas.microsoft.com/office/drawing/2014/main" id="{49AA3152-1E41-41C5-9E6B-666C7508915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3034322"/>
                      <a:ext cx="342900" cy="3048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2671" name="Group 2670">
              <a:extLst>
                <a:ext uri="{FF2B5EF4-FFF2-40B4-BE49-F238E27FC236}">
                  <a16:creationId xmlns:a16="http://schemas.microsoft.com/office/drawing/2014/main" id="{4C34D164-779F-469D-8D0F-CE40090F54AC}"/>
                </a:ext>
              </a:extLst>
            </p:cNvPr>
            <p:cNvGrpSpPr/>
            <p:nvPr/>
          </p:nvGrpSpPr>
          <p:grpSpPr>
            <a:xfrm>
              <a:off x="7979415" y="2138689"/>
              <a:ext cx="685800" cy="685800"/>
              <a:chOff x="3388326" y="2144489"/>
              <a:chExt cx="685800" cy="685800"/>
            </a:xfrm>
          </p:grpSpPr>
          <p:sp>
            <p:nvSpPr>
              <p:cNvPr id="3092" name="Oval 3091">
                <a:extLst>
                  <a:ext uri="{FF2B5EF4-FFF2-40B4-BE49-F238E27FC236}">
                    <a16:creationId xmlns:a16="http://schemas.microsoft.com/office/drawing/2014/main" id="{707B8CE6-32C4-4818-917B-DAB96DE94AB2}"/>
                  </a:ext>
                </a:extLst>
              </p:cNvPr>
              <p:cNvSpPr/>
              <p:nvPr/>
            </p:nvSpPr>
            <p:spPr>
              <a:xfrm>
                <a:off x="3388326" y="2144489"/>
                <a:ext cx="685800" cy="6858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3093" name="Group 3092">
                <a:extLst>
                  <a:ext uri="{FF2B5EF4-FFF2-40B4-BE49-F238E27FC236}">
                    <a16:creationId xmlns:a16="http://schemas.microsoft.com/office/drawing/2014/main" id="{13C13F2F-C70B-4EFF-9E2E-B7284A84242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98509" y="2258789"/>
                <a:ext cx="465435" cy="457200"/>
                <a:chOff x="8423228" y="2797689"/>
                <a:chExt cx="913396" cy="897240"/>
              </a:xfrm>
            </p:grpSpPr>
            <p:grpSp>
              <p:nvGrpSpPr>
                <p:cNvPr id="3094" name="Group 3093">
                  <a:extLst>
                    <a:ext uri="{FF2B5EF4-FFF2-40B4-BE49-F238E27FC236}">
                      <a16:creationId xmlns:a16="http://schemas.microsoft.com/office/drawing/2014/main" id="{51C8872D-558A-475B-995B-4430835E73AA}"/>
                    </a:ext>
                  </a:extLst>
                </p:cNvPr>
                <p:cNvGrpSpPr/>
                <p:nvPr/>
              </p:nvGrpSpPr>
              <p:grpSpPr>
                <a:xfrm>
                  <a:off x="8423228" y="2797689"/>
                  <a:ext cx="252730" cy="897240"/>
                  <a:chOff x="9495861" y="4364862"/>
                  <a:chExt cx="375284" cy="1270326"/>
                </a:xfrm>
              </p:grpSpPr>
              <p:sp>
                <p:nvSpPr>
                  <p:cNvPr id="3120" name="Rounded Rectangle 101">
                    <a:extLst>
                      <a:ext uri="{FF2B5EF4-FFF2-40B4-BE49-F238E27FC236}">
                        <a16:creationId xmlns:a16="http://schemas.microsoft.com/office/drawing/2014/main" id="{EA26E517-878C-44ED-8166-14475C892B99}"/>
                      </a:ext>
                    </a:extLst>
                  </p:cNvPr>
                  <p:cNvSpPr/>
                  <p:nvPr/>
                </p:nvSpPr>
                <p:spPr>
                  <a:xfrm>
                    <a:off x="9495861" y="4364862"/>
                    <a:ext cx="375284" cy="1270326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00AFD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3121" name="Group 3120">
                    <a:extLst>
                      <a:ext uri="{FF2B5EF4-FFF2-40B4-BE49-F238E27FC236}">
                        <a16:creationId xmlns:a16="http://schemas.microsoft.com/office/drawing/2014/main" id="{60AFCCE1-9B8C-4C5B-9EA0-0B5E7F2574B5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715835"/>
                    <a:ext cx="267406" cy="267406"/>
                    <a:chOff x="1292976" y="2314975"/>
                    <a:chExt cx="591969" cy="591969"/>
                  </a:xfrm>
                </p:grpSpPr>
                <p:sp>
                  <p:nvSpPr>
                    <p:cNvPr id="3131" name="Rounded Rectangle 112">
                      <a:extLst>
                        <a:ext uri="{FF2B5EF4-FFF2-40B4-BE49-F238E27FC236}">
                          <a16:creationId xmlns:a16="http://schemas.microsoft.com/office/drawing/2014/main" id="{4C2BDC38-54ED-4D3F-A4B1-418E1696D8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6" y="2314975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132" name="Graphic 3131">
                      <a:extLst>
                        <a:ext uri="{FF2B5EF4-FFF2-40B4-BE49-F238E27FC236}">
                          <a16:creationId xmlns:a16="http://schemas.microsoft.com/office/drawing/2014/main" id="{B0276D9E-42B0-4966-BC88-0CAF7237D0B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36560" y="2458559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122" name="Group 3121">
                    <a:extLst>
                      <a:ext uri="{FF2B5EF4-FFF2-40B4-BE49-F238E27FC236}">
                        <a16:creationId xmlns:a16="http://schemas.microsoft.com/office/drawing/2014/main" id="{D5C72C03-5E67-455A-B1F9-4BE5EE5CA4D4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415929"/>
                    <a:ext cx="267406" cy="267406"/>
                    <a:chOff x="1299518" y="1652608"/>
                    <a:chExt cx="591969" cy="591969"/>
                  </a:xfrm>
                </p:grpSpPr>
                <p:sp>
                  <p:nvSpPr>
                    <p:cNvPr id="3129" name="Rounded Rectangle 110">
                      <a:extLst>
                        <a:ext uri="{FF2B5EF4-FFF2-40B4-BE49-F238E27FC236}">
                          <a16:creationId xmlns:a16="http://schemas.microsoft.com/office/drawing/2014/main" id="{5869F07F-E471-4080-B8D5-B253B46671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518" y="165260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130" name="Graphic 3129">
                      <a:extLst>
                        <a:ext uri="{FF2B5EF4-FFF2-40B4-BE49-F238E27FC236}">
                          <a16:creationId xmlns:a16="http://schemas.microsoft.com/office/drawing/2014/main" id="{E29ABA7F-EC14-45B5-A604-9D30272D9DC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61599" y="1719992"/>
                      <a:ext cx="2286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123" name="Group 3122">
                    <a:extLst>
                      <a:ext uri="{FF2B5EF4-FFF2-40B4-BE49-F238E27FC236}">
                        <a16:creationId xmlns:a16="http://schemas.microsoft.com/office/drawing/2014/main" id="{4C78CE2E-A983-4533-851D-F774079F4A75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015740"/>
                    <a:ext cx="267406" cy="267406"/>
                    <a:chOff x="1292975" y="2979664"/>
                    <a:chExt cx="591969" cy="591969"/>
                  </a:xfrm>
                </p:grpSpPr>
                <p:sp>
                  <p:nvSpPr>
                    <p:cNvPr id="3127" name="Rounded Rectangle 108">
                      <a:extLst>
                        <a:ext uri="{FF2B5EF4-FFF2-40B4-BE49-F238E27FC236}">
                          <a16:creationId xmlns:a16="http://schemas.microsoft.com/office/drawing/2014/main" id="{32EB98E7-FB3B-4A73-84CF-FAEE9A2D29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2979664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128" name="Graphic 3127">
                      <a:extLst>
                        <a:ext uri="{FF2B5EF4-FFF2-40B4-BE49-F238E27FC236}">
                          <a16:creationId xmlns:a16="http://schemas.microsoft.com/office/drawing/2014/main" id="{55390E38-906E-47DD-A314-2C3250D58C5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2909" y="3116898"/>
                      <a:ext cx="292100" cy="3175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124" name="Group 3123">
                    <a:extLst>
                      <a:ext uri="{FF2B5EF4-FFF2-40B4-BE49-F238E27FC236}">
                        <a16:creationId xmlns:a16="http://schemas.microsoft.com/office/drawing/2014/main" id="{BC47793E-F57E-4F83-84B1-AB483B8948A1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315646"/>
                    <a:ext cx="267406" cy="267406"/>
                    <a:chOff x="1292975" y="3644353"/>
                    <a:chExt cx="591969" cy="591969"/>
                  </a:xfrm>
                </p:grpSpPr>
                <p:sp>
                  <p:nvSpPr>
                    <p:cNvPr id="3125" name="Rounded Rectangle 106">
                      <a:extLst>
                        <a:ext uri="{FF2B5EF4-FFF2-40B4-BE49-F238E27FC236}">
                          <a16:creationId xmlns:a16="http://schemas.microsoft.com/office/drawing/2014/main" id="{2EB31630-9482-4582-A848-E841FECF27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364435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126" name="Graphic 3125">
                      <a:extLst>
                        <a:ext uri="{FF2B5EF4-FFF2-40B4-BE49-F238E27FC236}">
                          <a16:creationId xmlns:a16="http://schemas.microsoft.com/office/drawing/2014/main" id="{8640E130-FCC0-4C2C-985E-FE158CD8778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06409" y="3756187"/>
                      <a:ext cx="165100" cy="3683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3095" name="Group 3094">
                  <a:extLst>
                    <a:ext uri="{FF2B5EF4-FFF2-40B4-BE49-F238E27FC236}">
                      <a16:creationId xmlns:a16="http://schemas.microsoft.com/office/drawing/2014/main" id="{093F29C1-B7CD-4967-99B2-39BC0E257E13}"/>
                    </a:ext>
                  </a:extLst>
                </p:cNvPr>
                <p:cNvGrpSpPr/>
                <p:nvPr/>
              </p:nvGrpSpPr>
              <p:grpSpPr>
                <a:xfrm>
                  <a:off x="9083894" y="2797689"/>
                  <a:ext cx="252730" cy="473366"/>
                  <a:chOff x="5880438" y="1443510"/>
                  <a:chExt cx="830783" cy="1483652"/>
                </a:xfrm>
              </p:grpSpPr>
              <p:sp>
                <p:nvSpPr>
                  <p:cNvPr id="3113" name="Rounded Rectangle 84">
                    <a:extLst>
                      <a:ext uri="{FF2B5EF4-FFF2-40B4-BE49-F238E27FC236}">
                        <a16:creationId xmlns:a16="http://schemas.microsoft.com/office/drawing/2014/main" id="{9F59ABE7-F428-48C0-85B5-8125C2552DDA}"/>
                      </a:ext>
                    </a:extLst>
                  </p:cNvPr>
                  <p:cNvSpPr/>
                  <p:nvPr/>
                </p:nvSpPr>
                <p:spPr>
                  <a:xfrm>
                    <a:off x="5880438" y="1443510"/>
                    <a:ext cx="830783" cy="1483652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E877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3114" name="Group 3113">
                    <a:extLst>
                      <a:ext uri="{FF2B5EF4-FFF2-40B4-BE49-F238E27FC236}">
                        <a16:creationId xmlns:a16="http://schemas.microsoft.com/office/drawing/2014/main" id="{9F91B575-3EBC-4CAB-90C4-DF1A3630B153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2220473"/>
                    <a:ext cx="591969" cy="591969"/>
                    <a:chOff x="5999846" y="2220473"/>
                    <a:chExt cx="591969" cy="591969"/>
                  </a:xfrm>
                </p:grpSpPr>
                <p:sp>
                  <p:nvSpPr>
                    <p:cNvPr id="3118" name="Rounded Rectangle 89">
                      <a:extLst>
                        <a:ext uri="{FF2B5EF4-FFF2-40B4-BE49-F238E27FC236}">
                          <a16:creationId xmlns:a16="http://schemas.microsoft.com/office/drawing/2014/main" id="{67624D8E-404F-4251-A086-B0FB3CF6F2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119" name="Graphic 3118">
                      <a:extLst>
                        <a:ext uri="{FF2B5EF4-FFF2-40B4-BE49-F238E27FC236}">
                          <a16:creationId xmlns:a16="http://schemas.microsoft.com/office/drawing/2014/main" id="{3689D38C-7EE6-4BCF-9CFC-90302F01559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7230" y="2368652"/>
                      <a:ext cx="457200" cy="2921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115" name="Group 3114">
                    <a:extLst>
                      <a:ext uri="{FF2B5EF4-FFF2-40B4-BE49-F238E27FC236}">
                        <a16:creationId xmlns:a16="http://schemas.microsoft.com/office/drawing/2014/main" id="{EA7F7F80-D98F-4BB2-94FD-C8F0DE105E55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1556558"/>
                    <a:ext cx="591969" cy="591969"/>
                    <a:chOff x="5999846" y="1556558"/>
                    <a:chExt cx="591969" cy="591969"/>
                  </a:xfrm>
                </p:grpSpPr>
                <p:sp>
                  <p:nvSpPr>
                    <p:cNvPr id="3116" name="Rounded Rectangle 87">
                      <a:extLst>
                        <a:ext uri="{FF2B5EF4-FFF2-40B4-BE49-F238E27FC236}">
                          <a16:creationId xmlns:a16="http://schemas.microsoft.com/office/drawing/2014/main" id="{72F84448-3898-4D68-9553-8DAA666033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117" name="Graphic 3116">
                      <a:extLst>
                        <a:ext uri="{FF2B5EF4-FFF2-40B4-BE49-F238E27FC236}">
                          <a16:creationId xmlns:a16="http://schemas.microsoft.com/office/drawing/2014/main" id="{14A8E9B6-A59A-4F60-AC11-183344F2102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9780" y="1689071"/>
                      <a:ext cx="292100" cy="3429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3096" name="Group 3095">
                  <a:extLst>
                    <a:ext uri="{FF2B5EF4-FFF2-40B4-BE49-F238E27FC236}">
                      <a16:creationId xmlns:a16="http://schemas.microsoft.com/office/drawing/2014/main" id="{7A32FBD3-B58E-4D76-8503-EA35665B7F2A}"/>
                    </a:ext>
                  </a:extLst>
                </p:cNvPr>
                <p:cNvGrpSpPr/>
                <p:nvPr/>
              </p:nvGrpSpPr>
              <p:grpSpPr>
                <a:xfrm>
                  <a:off x="8753561" y="2797689"/>
                  <a:ext cx="252730" cy="897240"/>
                  <a:chOff x="4920876" y="661277"/>
                  <a:chExt cx="375284" cy="1270326"/>
                </a:xfrm>
              </p:grpSpPr>
              <p:grpSp>
                <p:nvGrpSpPr>
                  <p:cNvPr id="3097" name="Group 3096">
                    <a:extLst>
                      <a:ext uri="{FF2B5EF4-FFF2-40B4-BE49-F238E27FC236}">
                        <a16:creationId xmlns:a16="http://schemas.microsoft.com/office/drawing/2014/main" id="{49AFA841-5D32-4BF8-A324-7868B3DE799D}"/>
                      </a:ext>
                    </a:extLst>
                  </p:cNvPr>
                  <p:cNvGrpSpPr/>
                  <p:nvPr/>
                </p:nvGrpSpPr>
                <p:grpSpPr>
                  <a:xfrm>
                    <a:off x="4920876" y="661277"/>
                    <a:ext cx="375284" cy="1270326"/>
                    <a:chOff x="4920876" y="661277"/>
                    <a:chExt cx="375284" cy="1270326"/>
                  </a:xfrm>
                </p:grpSpPr>
                <p:grpSp>
                  <p:nvGrpSpPr>
                    <p:cNvPr id="3101" name="Group 3100">
                      <a:extLst>
                        <a:ext uri="{FF2B5EF4-FFF2-40B4-BE49-F238E27FC236}">
                          <a16:creationId xmlns:a16="http://schemas.microsoft.com/office/drawing/2014/main" id="{4FA3B9BD-998B-4A9C-B4E9-49282E08565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3521552" y="1443509"/>
                      <a:chExt cx="830783" cy="2812180"/>
                    </a:xfrm>
                  </p:grpSpPr>
                  <p:sp>
                    <p:nvSpPr>
                      <p:cNvPr id="3105" name="Rounded Rectangle 91">
                        <a:extLst>
                          <a:ext uri="{FF2B5EF4-FFF2-40B4-BE49-F238E27FC236}">
                            <a16:creationId xmlns:a16="http://schemas.microsoft.com/office/drawing/2014/main" id="{7FE4AFF1-099B-436B-972C-E5D5C8AEF80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1552" y="1443509"/>
                        <a:ext cx="830783" cy="2812180"/>
                      </a:xfrm>
                      <a:prstGeom prst="roundRect">
                        <a:avLst>
                          <a:gd name="adj" fmla="val 27970"/>
                        </a:avLst>
                      </a:prstGeom>
                      <a:solidFill>
                        <a:srgbClr val="78BE2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106" name="Graphic 3105">
                        <a:extLst>
                          <a:ext uri="{FF2B5EF4-FFF2-40B4-BE49-F238E27FC236}">
                            <a16:creationId xmlns:a16="http://schemas.microsoft.com/office/drawing/2014/main" id="{6F49C2CA-1088-4DAE-92BC-7E010D395F4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78194" y="3043536"/>
                        <a:ext cx="317500" cy="2793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3107" name="Group 3106">
                        <a:extLst>
                          <a:ext uri="{FF2B5EF4-FFF2-40B4-BE49-F238E27FC236}">
                            <a16:creationId xmlns:a16="http://schemas.microsoft.com/office/drawing/2014/main" id="{AE7431E3-EB88-4F5E-BC2E-C830D974BB9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2220473"/>
                        <a:ext cx="591969" cy="591969"/>
                        <a:chOff x="3634610" y="2220473"/>
                        <a:chExt cx="591969" cy="591969"/>
                      </a:xfrm>
                    </p:grpSpPr>
                    <p:sp>
                      <p:nvSpPr>
                        <p:cNvPr id="3111" name="Rounded Rectangle 97">
                          <a:extLst>
                            <a:ext uri="{FF2B5EF4-FFF2-40B4-BE49-F238E27FC236}">
                              <a16:creationId xmlns:a16="http://schemas.microsoft.com/office/drawing/2014/main" id="{6A1FC263-3558-45F9-BDD2-0C6451A18E3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2220473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3112" name="Graphic 3111">
                          <a:extLst>
                            <a:ext uri="{FF2B5EF4-FFF2-40B4-BE49-F238E27FC236}">
                              <a16:creationId xmlns:a16="http://schemas.microsoft.com/office/drawing/2014/main" id="{16A87438-5061-4E6B-AC17-62DEC469635F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>
                          <a:extLst>
                            <a:ext uri="{96DAC541-7B7A-43D3-8B79-37D633B846F1}">
                              <asvg:svgBlip xmlns:asvg="http://schemas.microsoft.com/office/drawing/2016/SVG/main" r:embed="rId18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2364057"/>
                          <a:ext cx="355600" cy="3048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3108" name="Group 3107">
                        <a:extLst>
                          <a:ext uri="{FF2B5EF4-FFF2-40B4-BE49-F238E27FC236}">
                            <a16:creationId xmlns:a16="http://schemas.microsoft.com/office/drawing/2014/main" id="{4868322A-4EA6-428E-B822-EF119F19001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1556558"/>
                        <a:ext cx="591969" cy="591969"/>
                        <a:chOff x="3634610" y="1556558"/>
                        <a:chExt cx="591969" cy="591969"/>
                      </a:xfrm>
                    </p:grpSpPr>
                    <p:sp>
                      <p:nvSpPr>
                        <p:cNvPr id="3109" name="Rounded Rectangle 95">
                          <a:extLst>
                            <a:ext uri="{FF2B5EF4-FFF2-40B4-BE49-F238E27FC236}">
                              <a16:creationId xmlns:a16="http://schemas.microsoft.com/office/drawing/2014/main" id="{16F18001-4620-4C2D-952E-22EAD6A8BCF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1556558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3110" name="Graphic 3109">
                          <a:extLst>
                            <a:ext uri="{FF2B5EF4-FFF2-40B4-BE49-F238E27FC236}">
                              <a16:creationId xmlns:a16="http://schemas.microsoft.com/office/drawing/2014/main" id="{B2A199FA-76FC-4446-9F61-A6289971FFB1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>
                          <a:extLs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97244" y="1719192"/>
                          <a:ext cx="266700" cy="2667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3102" name="Group 3101">
                      <a:extLst>
                        <a:ext uri="{FF2B5EF4-FFF2-40B4-BE49-F238E27FC236}">
                          <a16:creationId xmlns:a16="http://schemas.microsoft.com/office/drawing/2014/main" id="{EAC8CE03-75E8-42FD-BF90-3F4A0809FAD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8" y="1612062"/>
                      <a:ext cx="267126" cy="267126"/>
                      <a:chOff x="3634610" y="3550625"/>
                      <a:chExt cx="591969" cy="591969"/>
                    </a:xfrm>
                  </p:grpSpPr>
                  <p:sp>
                    <p:nvSpPr>
                      <p:cNvPr id="3103" name="Rounded Rectangle 121">
                        <a:extLst>
                          <a:ext uri="{FF2B5EF4-FFF2-40B4-BE49-F238E27FC236}">
                            <a16:creationId xmlns:a16="http://schemas.microsoft.com/office/drawing/2014/main" id="{828427A5-AA63-424A-966B-F66CCF5CFD7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355062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104" name="Graphic 3103">
                        <a:extLst>
                          <a:ext uri="{FF2B5EF4-FFF2-40B4-BE49-F238E27FC236}">
                            <a16:creationId xmlns:a16="http://schemas.microsoft.com/office/drawing/2014/main" id="{C30044B4-E135-4CD3-99F6-315EB5217AE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67737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098" name="Group 3097">
                    <a:extLst>
                      <a:ext uri="{FF2B5EF4-FFF2-40B4-BE49-F238E27FC236}">
                        <a16:creationId xmlns:a16="http://schemas.microsoft.com/office/drawing/2014/main" id="{9F9A3EE3-DD18-46BA-8EB8-FB02BEBE87D9}"/>
                      </a:ext>
                    </a:extLst>
                  </p:cNvPr>
                  <p:cNvGrpSpPr/>
                  <p:nvPr/>
                </p:nvGrpSpPr>
                <p:grpSpPr>
                  <a:xfrm>
                    <a:off x="4971947" y="1312435"/>
                    <a:ext cx="267126" cy="267126"/>
                    <a:chOff x="3634610" y="2884388"/>
                    <a:chExt cx="591969" cy="591969"/>
                  </a:xfrm>
                </p:grpSpPr>
                <p:sp>
                  <p:nvSpPr>
                    <p:cNvPr id="3099" name="Rounded Rectangle 124">
                      <a:extLst>
                        <a:ext uri="{FF2B5EF4-FFF2-40B4-BE49-F238E27FC236}">
                          <a16:creationId xmlns:a16="http://schemas.microsoft.com/office/drawing/2014/main" id="{A5528289-D7A8-4384-8703-10EA4415E6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88438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100" name="Graphic 3099">
                      <a:extLst>
                        <a:ext uri="{FF2B5EF4-FFF2-40B4-BE49-F238E27FC236}">
                          <a16:creationId xmlns:a16="http://schemas.microsoft.com/office/drawing/2014/main" id="{E558419D-A287-464D-87A9-481E839BA42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3034322"/>
                      <a:ext cx="342900" cy="3048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2672" name="Group 2671">
              <a:extLst>
                <a:ext uri="{FF2B5EF4-FFF2-40B4-BE49-F238E27FC236}">
                  <a16:creationId xmlns:a16="http://schemas.microsoft.com/office/drawing/2014/main" id="{612BA6FA-91B3-45DC-9EE5-5A67692201BB}"/>
                </a:ext>
              </a:extLst>
            </p:cNvPr>
            <p:cNvGrpSpPr/>
            <p:nvPr/>
          </p:nvGrpSpPr>
          <p:grpSpPr>
            <a:xfrm>
              <a:off x="7468377" y="1332548"/>
              <a:ext cx="685800" cy="685800"/>
              <a:chOff x="3388326" y="2144489"/>
              <a:chExt cx="685800" cy="685800"/>
            </a:xfrm>
          </p:grpSpPr>
          <p:sp>
            <p:nvSpPr>
              <p:cNvPr id="3051" name="Oval 3050">
                <a:extLst>
                  <a:ext uri="{FF2B5EF4-FFF2-40B4-BE49-F238E27FC236}">
                    <a16:creationId xmlns:a16="http://schemas.microsoft.com/office/drawing/2014/main" id="{8B4C04E6-2EB9-4C77-9B66-74053C81F02B}"/>
                  </a:ext>
                </a:extLst>
              </p:cNvPr>
              <p:cNvSpPr/>
              <p:nvPr/>
            </p:nvSpPr>
            <p:spPr>
              <a:xfrm>
                <a:off x="3388326" y="2144489"/>
                <a:ext cx="685800" cy="6858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3052" name="Group 3051">
                <a:extLst>
                  <a:ext uri="{FF2B5EF4-FFF2-40B4-BE49-F238E27FC236}">
                    <a16:creationId xmlns:a16="http://schemas.microsoft.com/office/drawing/2014/main" id="{19821708-13CD-4100-8230-3FE66803981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98509" y="2258789"/>
                <a:ext cx="465435" cy="457200"/>
                <a:chOff x="8423228" y="2797689"/>
                <a:chExt cx="913396" cy="897240"/>
              </a:xfrm>
            </p:grpSpPr>
            <p:grpSp>
              <p:nvGrpSpPr>
                <p:cNvPr id="3053" name="Group 3052">
                  <a:extLst>
                    <a:ext uri="{FF2B5EF4-FFF2-40B4-BE49-F238E27FC236}">
                      <a16:creationId xmlns:a16="http://schemas.microsoft.com/office/drawing/2014/main" id="{5D6BC239-16B9-4BD9-A9BC-1593C44EB5C7}"/>
                    </a:ext>
                  </a:extLst>
                </p:cNvPr>
                <p:cNvGrpSpPr/>
                <p:nvPr/>
              </p:nvGrpSpPr>
              <p:grpSpPr>
                <a:xfrm>
                  <a:off x="8423228" y="2797689"/>
                  <a:ext cx="252730" cy="897240"/>
                  <a:chOff x="9495861" y="4364862"/>
                  <a:chExt cx="375284" cy="1270326"/>
                </a:xfrm>
              </p:grpSpPr>
              <p:sp>
                <p:nvSpPr>
                  <p:cNvPr id="3079" name="Rounded Rectangle 101">
                    <a:extLst>
                      <a:ext uri="{FF2B5EF4-FFF2-40B4-BE49-F238E27FC236}">
                        <a16:creationId xmlns:a16="http://schemas.microsoft.com/office/drawing/2014/main" id="{E2C65792-F75C-4F69-8482-156755D18A48}"/>
                      </a:ext>
                    </a:extLst>
                  </p:cNvPr>
                  <p:cNvSpPr/>
                  <p:nvPr/>
                </p:nvSpPr>
                <p:spPr>
                  <a:xfrm>
                    <a:off x="9495861" y="4364862"/>
                    <a:ext cx="375284" cy="1270326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00AFD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3080" name="Group 3079">
                    <a:extLst>
                      <a:ext uri="{FF2B5EF4-FFF2-40B4-BE49-F238E27FC236}">
                        <a16:creationId xmlns:a16="http://schemas.microsoft.com/office/drawing/2014/main" id="{6ED14BB0-D90E-486E-ABD7-CDF816130909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715835"/>
                    <a:ext cx="267406" cy="267406"/>
                    <a:chOff x="1292976" y="2314975"/>
                    <a:chExt cx="591969" cy="591969"/>
                  </a:xfrm>
                </p:grpSpPr>
                <p:sp>
                  <p:nvSpPr>
                    <p:cNvPr id="3090" name="Rounded Rectangle 112">
                      <a:extLst>
                        <a:ext uri="{FF2B5EF4-FFF2-40B4-BE49-F238E27FC236}">
                          <a16:creationId xmlns:a16="http://schemas.microsoft.com/office/drawing/2014/main" id="{1042D997-6894-44AE-8C93-E6AA2B76BDF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6" y="2314975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091" name="Graphic 3090">
                      <a:extLst>
                        <a:ext uri="{FF2B5EF4-FFF2-40B4-BE49-F238E27FC236}">
                          <a16:creationId xmlns:a16="http://schemas.microsoft.com/office/drawing/2014/main" id="{6D00A759-BA92-4AE0-BDCF-A9D80573E01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36560" y="2458559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081" name="Group 3080">
                    <a:extLst>
                      <a:ext uri="{FF2B5EF4-FFF2-40B4-BE49-F238E27FC236}">
                        <a16:creationId xmlns:a16="http://schemas.microsoft.com/office/drawing/2014/main" id="{A9BF632B-1E33-4765-87B4-3206F7F545F4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415929"/>
                    <a:ext cx="267406" cy="267406"/>
                    <a:chOff x="1299518" y="1652608"/>
                    <a:chExt cx="591969" cy="591969"/>
                  </a:xfrm>
                </p:grpSpPr>
                <p:sp>
                  <p:nvSpPr>
                    <p:cNvPr id="3088" name="Rounded Rectangle 110">
                      <a:extLst>
                        <a:ext uri="{FF2B5EF4-FFF2-40B4-BE49-F238E27FC236}">
                          <a16:creationId xmlns:a16="http://schemas.microsoft.com/office/drawing/2014/main" id="{DACB4CD8-871A-41FB-861C-9F4CC3C14D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518" y="165260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089" name="Graphic 3088">
                      <a:extLst>
                        <a:ext uri="{FF2B5EF4-FFF2-40B4-BE49-F238E27FC236}">
                          <a16:creationId xmlns:a16="http://schemas.microsoft.com/office/drawing/2014/main" id="{A6606967-1D6E-4701-9EE8-ABBC8F47840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61599" y="1719992"/>
                      <a:ext cx="2286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082" name="Group 3081">
                    <a:extLst>
                      <a:ext uri="{FF2B5EF4-FFF2-40B4-BE49-F238E27FC236}">
                        <a16:creationId xmlns:a16="http://schemas.microsoft.com/office/drawing/2014/main" id="{A41679F0-BD1B-4D2B-AC39-326EB984F460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015740"/>
                    <a:ext cx="267406" cy="267406"/>
                    <a:chOff x="1292975" y="2979664"/>
                    <a:chExt cx="591969" cy="591969"/>
                  </a:xfrm>
                </p:grpSpPr>
                <p:sp>
                  <p:nvSpPr>
                    <p:cNvPr id="3086" name="Rounded Rectangle 108">
                      <a:extLst>
                        <a:ext uri="{FF2B5EF4-FFF2-40B4-BE49-F238E27FC236}">
                          <a16:creationId xmlns:a16="http://schemas.microsoft.com/office/drawing/2014/main" id="{14112F3F-2083-46A1-9F22-5C626F655B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2979664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087" name="Graphic 3086">
                      <a:extLst>
                        <a:ext uri="{FF2B5EF4-FFF2-40B4-BE49-F238E27FC236}">
                          <a16:creationId xmlns:a16="http://schemas.microsoft.com/office/drawing/2014/main" id="{67F61B13-0712-4108-856B-A17F45BF8F9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2909" y="3116898"/>
                      <a:ext cx="292100" cy="3175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083" name="Group 3082">
                    <a:extLst>
                      <a:ext uri="{FF2B5EF4-FFF2-40B4-BE49-F238E27FC236}">
                        <a16:creationId xmlns:a16="http://schemas.microsoft.com/office/drawing/2014/main" id="{4AD895EC-F79D-49E1-9E5A-E289401D61F9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315646"/>
                    <a:ext cx="267406" cy="267406"/>
                    <a:chOff x="1292975" y="3644353"/>
                    <a:chExt cx="591969" cy="591969"/>
                  </a:xfrm>
                </p:grpSpPr>
                <p:sp>
                  <p:nvSpPr>
                    <p:cNvPr id="3084" name="Rounded Rectangle 106">
                      <a:extLst>
                        <a:ext uri="{FF2B5EF4-FFF2-40B4-BE49-F238E27FC236}">
                          <a16:creationId xmlns:a16="http://schemas.microsoft.com/office/drawing/2014/main" id="{EF07D1D8-51D1-4B87-B168-007C7BA1FC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364435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085" name="Graphic 3084">
                      <a:extLst>
                        <a:ext uri="{FF2B5EF4-FFF2-40B4-BE49-F238E27FC236}">
                          <a16:creationId xmlns:a16="http://schemas.microsoft.com/office/drawing/2014/main" id="{7110DF46-5F10-48A1-A774-A930BF42858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06409" y="3756187"/>
                      <a:ext cx="165100" cy="3683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3054" name="Group 3053">
                  <a:extLst>
                    <a:ext uri="{FF2B5EF4-FFF2-40B4-BE49-F238E27FC236}">
                      <a16:creationId xmlns:a16="http://schemas.microsoft.com/office/drawing/2014/main" id="{97125C74-22CB-42B8-857E-5CBD228FCAB9}"/>
                    </a:ext>
                  </a:extLst>
                </p:cNvPr>
                <p:cNvGrpSpPr/>
                <p:nvPr/>
              </p:nvGrpSpPr>
              <p:grpSpPr>
                <a:xfrm>
                  <a:off x="9083894" y="2797689"/>
                  <a:ext cx="252730" cy="473366"/>
                  <a:chOff x="5880438" y="1443510"/>
                  <a:chExt cx="830783" cy="1483652"/>
                </a:xfrm>
              </p:grpSpPr>
              <p:sp>
                <p:nvSpPr>
                  <p:cNvPr id="3072" name="Rounded Rectangle 84">
                    <a:extLst>
                      <a:ext uri="{FF2B5EF4-FFF2-40B4-BE49-F238E27FC236}">
                        <a16:creationId xmlns:a16="http://schemas.microsoft.com/office/drawing/2014/main" id="{23DF885A-4158-46B4-9373-3A7FECBDFA06}"/>
                      </a:ext>
                    </a:extLst>
                  </p:cNvPr>
                  <p:cNvSpPr/>
                  <p:nvPr/>
                </p:nvSpPr>
                <p:spPr>
                  <a:xfrm>
                    <a:off x="5880438" y="1443510"/>
                    <a:ext cx="830783" cy="1483652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E877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3073" name="Group 3072">
                    <a:extLst>
                      <a:ext uri="{FF2B5EF4-FFF2-40B4-BE49-F238E27FC236}">
                        <a16:creationId xmlns:a16="http://schemas.microsoft.com/office/drawing/2014/main" id="{2BA3B5E8-3719-4EF4-891F-56A2C4DB385C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2220473"/>
                    <a:ext cx="591969" cy="591969"/>
                    <a:chOff x="5999846" y="2220473"/>
                    <a:chExt cx="591969" cy="591969"/>
                  </a:xfrm>
                </p:grpSpPr>
                <p:sp>
                  <p:nvSpPr>
                    <p:cNvPr id="3077" name="Rounded Rectangle 89">
                      <a:extLst>
                        <a:ext uri="{FF2B5EF4-FFF2-40B4-BE49-F238E27FC236}">
                          <a16:creationId xmlns:a16="http://schemas.microsoft.com/office/drawing/2014/main" id="{939ED937-D6DF-4939-837F-BFBF2A754D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078" name="Graphic 3077">
                      <a:extLst>
                        <a:ext uri="{FF2B5EF4-FFF2-40B4-BE49-F238E27FC236}">
                          <a16:creationId xmlns:a16="http://schemas.microsoft.com/office/drawing/2014/main" id="{22BDFBF1-7B00-4109-94C5-B01AB844463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7230" y="2368652"/>
                      <a:ext cx="457200" cy="2921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074" name="Group 3073">
                    <a:extLst>
                      <a:ext uri="{FF2B5EF4-FFF2-40B4-BE49-F238E27FC236}">
                        <a16:creationId xmlns:a16="http://schemas.microsoft.com/office/drawing/2014/main" id="{5B0282BB-5111-4D75-8D0F-9CAB18346F71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1556558"/>
                    <a:ext cx="591969" cy="591969"/>
                    <a:chOff x="5999846" y="1556558"/>
                    <a:chExt cx="591969" cy="591969"/>
                  </a:xfrm>
                </p:grpSpPr>
                <p:sp>
                  <p:nvSpPr>
                    <p:cNvPr id="3075" name="Rounded Rectangle 87">
                      <a:extLst>
                        <a:ext uri="{FF2B5EF4-FFF2-40B4-BE49-F238E27FC236}">
                          <a16:creationId xmlns:a16="http://schemas.microsoft.com/office/drawing/2014/main" id="{7A873188-6E6F-49DF-A140-D1A616F2BBE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076" name="Graphic 3075">
                      <a:extLst>
                        <a:ext uri="{FF2B5EF4-FFF2-40B4-BE49-F238E27FC236}">
                          <a16:creationId xmlns:a16="http://schemas.microsoft.com/office/drawing/2014/main" id="{DD7DD432-6D3C-4F39-A6D6-5EEDC4FD50F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9780" y="1689071"/>
                      <a:ext cx="292100" cy="3429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3055" name="Group 3054">
                  <a:extLst>
                    <a:ext uri="{FF2B5EF4-FFF2-40B4-BE49-F238E27FC236}">
                      <a16:creationId xmlns:a16="http://schemas.microsoft.com/office/drawing/2014/main" id="{41B8C03F-0B6F-4E7B-B804-2C9515D4BF34}"/>
                    </a:ext>
                  </a:extLst>
                </p:cNvPr>
                <p:cNvGrpSpPr/>
                <p:nvPr/>
              </p:nvGrpSpPr>
              <p:grpSpPr>
                <a:xfrm>
                  <a:off x="8753561" y="2797689"/>
                  <a:ext cx="252730" cy="897240"/>
                  <a:chOff x="4920876" y="661277"/>
                  <a:chExt cx="375284" cy="1270326"/>
                </a:xfrm>
              </p:grpSpPr>
              <p:grpSp>
                <p:nvGrpSpPr>
                  <p:cNvPr id="3056" name="Group 3055">
                    <a:extLst>
                      <a:ext uri="{FF2B5EF4-FFF2-40B4-BE49-F238E27FC236}">
                        <a16:creationId xmlns:a16="http://schemas.microsoft.com/office/drawing/2014/main" id="{27A1F209-FE3F-412E-950E-338596CE504E}"/>
                      </a:ext>
                    </a:extLst>
                  </p:cNvPr>
                  <p:cNvGrpSpPr/>
                  <p:nvPr/>
                </p:nvGrpSpPr>
                <p:grpSpPr>
                  <a:xfrm>
                    <a:off x="4920876" y="661277"/>
                    <a:ext cx="375284" cy="1270326"/>
                    <a:chOff x="4920876" y="661277"/>
                    <a:chExt cx="375284" cy="1270326"/>
                  </a:xfrm>
                </p:grpSpPr>
                <p:grpSp>
                  <p:nvGrpSpPr>
                    <p:cNvPr id="3060" name="Group 3059">
                      <a:extLst>
                        <a:ext uri="{FF2B5EF4-FFF2-40B4-BE49-F238E27FC236}">
                          <a16:creationId xmlns:a16="http://schemas.microsoft.com/office/drawing/2014/main" id="{93C1211E-253F-435A-AD2F-E22303F22D2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3521552" y="1443509"/>
                      <a:chExt cx="830783" cy="2812180"/>
                    </a:xfrm>
                  </p:grpSpPr>
                  <p:sp>
                    <p:nvSpPr>
                      <p:cNvPr id="3064" name="Rounded Rectangle 91">
                        <a:extLst>
                          <a:ext uri="{FF2B5EF4-FFF2-40B4-BE49-F238E27FC236}">
                            <a16:creationId xmlns:a16="http://schemas.microsoft.com/office/drawing/2014/main" id="{321D7F8F-6896-447A-84EB-846F1B646B1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1552" y="1443509"/>
                        <a:ext cx="830783" cy="2812180"/>
                      </a:xfrm>
                      <a:prstGeom prst="roundRect">
                        <a:avLst>
                          <a:gd name="adj" fmla="val 27970"/>
                        </a:avLst>
                      </a:prstGeom>
                      <a:solidFill>
                        <a:srgbClr val="78BE2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065" name="Graphic 3064">
                        <a:extLst>
                          <a:ext uri="{FF2B5EF4-FFF2-40B4-BE49-F238E27FC236}">
                            <a16:creationId xmlns:a16="http://schemas.microsoft.com/office/drawing/2014/main" id="{A4A1ABBD-E4C2-4CAB-9682-7BF6611E96E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78194" y="3043536"/>
                        <a:ext cx="317500" cy="2793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3066" name="Group 3065">
                        <a:extLst>
                          <a:ext uri="{FF2B5EF4-FFF2-40B4-BE49-F238E27FC236}">
                            <a16:creationId xmlns:a16="http://schemas.microsoft.com/office/drawing/2014/main" id="{AF70C5A9-AE4E-4EC4-856C-773C2E91ABA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2220473"/>
                        <a:ext cx="591969" cy="591969"/>
                        <a:chOff x="3634610" y="2220473"/>
                        <a:chExt cx="591969" cy="591969"/>
                      </a:xfrm>
                    </p:grpSpPr>
                    <p:sp>
                      <p:nvSpPr>
                        <p:cNvPr id="3070" name="Rounded Rectangle 97">
                          <a:extLst>
                            <a:ext uri="{FF2B5EF4-FFF2-40B4-BE49-F238E27FC236}">
                              <a16:creationId xmlns:a16="http://schemas.microsoft.com/office/drawing/2014/main" id="{6FA536D4-333E-4A6F-93DD-5AAB64A92C5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2220473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3071" name="Graphic 3070">
                          <a:extLst>
                            <a:ext uri="{FF2B5EF4-FFF2-40B4-BE49-F238E27FC236}">
                              <a16:creationId xmlns:a16="http://schemas.microsoft.com/office/drawing/2014/main" id="{25C75504-F5AB-4976-80E2-B92C6DB4282F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>
                          <a:extLst>
                            <a:ext uri="{96DAC541-7B7A-43D3-8B79-37D633B846F1}">
                              <asvg:svgBlip xmlns:asvg="http://schemas.microsoft.com/office/drawing/2016/SVG/main" r:embed="rId18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2364057"/>
                          <a:ext cx="355600" cy="3048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3067" name="Group 3066">
                        <a:extLst>
                          <a:ext uri="{FF2B5EF4-FFF2-40B4-BE49-F238E27FC236}">
                            <a16:creationId xmlns:a16="http://schemas.microsoft.com/office/drawing/2014/main" id="{36F2C41F-66E6-4BFA-A3A2-FC8D576844F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1556558"/>
                        <a:ext cx="591969" cy="591969"/>
                        <a:chOff x="3634610" y="1556558"/>
                        <a:chExt cx="591969" cy="591969"/>
                      </a:xfrm>
                    </p:grpSpPr>
                    <p:sp>
                      <p:nvSpPr>
                        <p:cNvPr id="3068" name="Rounded Rectangle 95">
                          <a:extLst>
                            <a:ext uri="{FF2B5EF4-FFF2-40B4-BE49-F238E27FC236}">
                              <a16:creationId xmlns:a16="http://schemas.microsoft.com/office/drawing/2014/main" id="{EB4690C9-504D-400C-B940-D49FC677C46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1556558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3069" name="Graphic 3068">
                          <a:extLst>
                            <a:ext uri="{FF2B5EF4-FFF2-40B4-BE49-F238E27FC236}">
                              <a16:creationId xmlns:a16="http://schemas.microsoft.com/office/drawing/2014/main" id="{4E49160A-9BA0-45D9-BDC0-84690FCCBD54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>
                          <a:extLs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97244" y="1719192"/>
                          <a:ext cx="266700" cy="2667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3061" name="Group 3060">
                      <a:extLst>
                        <a:ext uri="{FF2B5EF4-FFF2-40B4-BE49-F238E27FC236}">
                          <a16:creationId xmlns:a16="http://schemas.microsoft.com/office/drawing/2014/main" id="{105E3B22-BF6E-4F55-A541-312B55478A8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8" y="1612062"/>
                      <a:ext cx="267126" cy="267126"/>
                      <a:chOff x="3634610" y="3550625"/>
                      <a:chExt cx="591969" cy="591969"/>
                    </a:xfrm>
                  </p:grpSpPr>
                  <p:sp>
                    <p:nvSpPr>
                      <p:cNvPr id="3062" name="Rounded Rectangle 121">
                        <a:extLst>
                          <a:ext uri="{FF2B5EF4-FFF2-40B4-BE49-F238E27FC236}">
                            <a16:creationId xmlns:a16="http://schemas.microsoft.com/office/drawing/2014/main" id="{F008D5B9-FC45-4F32-A3C1-AC21CB55F34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355062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063" name="Graphic 3062">
                        <a:extLst>
                          <a:ext uri="{FF2B5EF4-FFF2-40B4-BE49-F238E27FC236}">
                            <a16:creationId xmlns:a16="http://schemas.microsoft.com/office/drawing/2014/main" id="{487460C2-72F5-4F01-8E73-FD9FA53A64E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67737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057" name="Group 3056">
                    <a:extLst>
                      <a:ext uri="{FF2B5EF4-FFF2-40B4-BE49-F238E27FC236}">
                        <a16:creationId xmlns:a16="http://schemas.microsoft.com/office/drawing/2014/main" id="{FE42E60E-CAB5-40A4-AC6B-E4101BFDBB24}"/>
                      </a:ext>
                    </a:extLst>
                  </p:cNvPr>
                  <p:cNvGrpSpPr/>
                  <p:nvPr/>
                </p:nvGrpSpPr>
                <p:grpSpPr>
                  <a:xfrm>
                    <a:off x="4971947" y="1312435"/>
                    <a:ext cx="267126" cy="267126"/>
                    <a:chOff x="3634610" y="2884388"/>
                    <a:chExt cx="591969" cy="591969"/>
                  </a:xfrm>
                </p:grpSpPr>
                <p:sp>
                  <p:nvSpPr>
                    <p:cNvPr id="3058" name="Rounded Rectangle 124">
                      <a:extLst>
                        <a:ext uri="{FF2B5EF4-FFF2-40B4-BE49-F238E27FC236}">
                          <a16:creationId xmlns:a16="http://schemas.microsoft.com/office/drawing/2014/main" id="{2573C69C-A27A-4607-8652-35E2BCD085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88438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059" name="Graphic 3058">
                      <a:extLst>
                        <a:ext uri="{FF2B5EF4-FFF2-40B4-BE49-F238E27FC236}">
                          <a16:creationId xmlns:a16="http://schemas.microsoft.com/office/drawing/2014/main" id="{FF014BF2-3E29-4361-B858-496B6A0287F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3034322"/>
                      <a:ext cx="342900" cy="3048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2673" name="Group 2672">
              <a:extLst>
                <a:ext uri="{FF2B5EF4-FFF2-40B4-BE49-F238E27FC236}">
                  <a16:creationId xmlns:a16="http://schemas.microsoft.com/office/drawing/2014/main" id="{A2BD9AF3-02A4-4E06-B8D6-F4E321EC3C03}"/>
                </a:ext>
              </a:extLst>
            </p:cNvPr>
            <p:cNvGrpSpPr/>
            <p:nvPr/>
          </p:nvGrpSpPr>
          <p:grpSpPr>
            <a:xfrm>
              <a:off x="7459554" y="4796410"/>
              <a:ext cx="685800" cy="685800"/>
              <a:chOff x="3388326" y="2144489"/>
              <a:chExt cx="685800" cy="685800"/>
            </a:xfrm>
          </p:grpSpPr>
          <p:sp>
            <p:nvSpPr>
              <p:cNvPr id="3010" name="Oval 3009">
                <a:extLst>
                  <a:ext uri="{FF2B5EF4-FFF2-40B4-BE49-F238E27FC236}">
                    <a16:creationId xmlns:a16="http://schemas.microsoft.com/office/drawing/2014/main" id="{BF9BE9C0-7BA8-4575-903A-A5397709F608}"/>
                  </a:ext>
                </a:extLst>
              </p:cNvPr>
              <p:cNvSpPr/>
              <p:nvPr/>
            </p:nvSpPr>
            <p:spPr>
              <a:xfrm>
                <a:off x="3388326" y="2144489"/>
                <a:ext cx="685800" cy="6858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3011" name="Group 3010">
                <a:extLst>
                  <a:ext uri="{FF2B5EF4-FFF2-40B4-BE49-F238E27FC236}">
                    <a16:creationId xmlns:a16="http://schemas.microsoft.com/office/drawing/2014/main" id="{67D859ED-A6FC-48A6-A2C3-7A32DFE9548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98509" y="2258789"/>
                <a:ext cx="465435" cy="457200"/>
                <a:chOff x="8423228" y="2797689"/>
                <a:chExt cx="913396" cy="897240"/>
              </a:xfrm>
            </p:grpSpPr>
            <p:grpSp>
              <p:nvGrpSpPr>
                <p:cNvPr id="3012" name="Group 3011">
                  <a:extLst>
                    <a:ext uri="{FF2B5EF4-FFF2-40B4-BE49-F238E27FC236}">
                      <a16:creationId xmlns:a16="http://schemas.microsoft.com/office/drawing/2014/main" id="{C0E46063-5F23-4CBE-AC81-2E64F21F9C2C}"/>
                    </a:ext>
                  </a:extLst>
                </p:cNvPr>
                <p:cNvGrpSpPr/>
                <p:nvPr/>
              </p:nvGrpSpPr>
              <p:grpSpPr>
                <a:xfrm>
                  <a:off x="8423228" y="2797689"/>
                  <a:ext cx="252730" cy="897240"/>
                  <a:chOff x="9495861" y="4364862"/>
                  <a:chExt cx="375284" cy="1270326"/>
                </a:xfrm>
              </p:grpSpPr>
              <p:sp>
                <p:nvSpPr>
                  <p:cNvPr id="3038" name="Rounded Rectangle 101">
                    <a:extLst>
                      <a:ext uri="{FF2B5EF4-FFF2-40B4-BE49-F238E27FC236}">
                        <a16:creationId xmlns:a16="http://schemas.microsoft.com/office/drawing/2014/main" id="{E0606BD6-A1A1-4C05-8022-DD04ACAACD86}"/>
                      </a:ext>
                    </a:extLst>
                  </p:cNvPr>
                  <p:cNvSpPr/>
                  <p:nvPr/>
                </p:nvSpPr>
                <p:spPr>
                  <a:xfrm>
                    <a:off x="9495861" y="4364862"/>
                    <a:ext cx="375284" cy="1270326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00AFD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3039" name="Group 3038">
                    <a:extLst>
                      <a:ext uri="{FF2B5EF4-FFF2-40B4-BE49-F238E27FC236}">
                        <a16:creationId xmlns:a16="http://schemas.microsoft.com/office/drawing/2014/main" id="{4EB3A7D9-AB5C-4525-9E1B-48834B2585EF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715835"/>
                    <a:ext cx="267406" cy="267406"/>
                    <a:chOff x="1292976" y="2314975"/>
                    <a:chExt cx="591969" cy="591969"/>
                  </a:xfrm>
                </p:grpSpPr>
                <p:sp>
                  <p:nvSpPr>
                    <p:cNvPr id="3049" name="Rounded Rectangle 112">
                      <a:extLst>
                        <a:ext uri="{FF2B5EF4-FFF2-40B4-BE49-F238E27FC236}">
                          <a16:creationId xmlns:a16="http://schemas.microsoft.com/office/drawing/2014/main" id="{381FA22E-65FD-43CD-9DA3-A8DA545C29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6" y="2314975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050" name="Graphic 3049">
                      <a:extLst>
                        <a:ext uri="{FF2B5EF4-FFF2-40B4-BE49-F238E27FC236}">
                          <a16:creationId xmlns:a16="http://schemas.microsoft.com/office/drawing/2014/main" id="{EB46F6F2-22A9-493B-A46C-7DF0736D657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36560" y="2458559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040" name="Group 3039">
                    <a:extLst>
                      <a:ext uri="{FF2B5EF4-FFF2-40B4-BE49-F238E27FC236}">
                        <a16:creationId xmlns:a16="http://schemas.microsoft.com/office/drawing/2014/main" id="{1B5C4E72-42BD-4334-B9AB-67A03FB8408A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415929"/>
                    <a:ext cx="267406" cy="267406"/>
                    <a:chOff x="1299518" y="1652608"/>
                    <a:chExt cx="591969" cy="591969"/>
                  </a:xfrm>
                </p:grpSpPr>
                <p:sp>
                  <p:nvSpPr>
                    <p:cNvPr id="3047" name="Rounded Rectangle 110">
                      <a:extLst>
                        <a:ext uri="{FF2B5EF4-FFF2-40B4-BE49-F238E27FC236}">
                          <a16:creationId xmlns:a16="http://schemas.microsoft.com/office/drawing/2014/main" id="{16F4C46F-9A56-48D7-AD34-B99ECD949D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518" y="165260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048" name="Graphic 3047">
                      <a:extLst>
                        <a:ext uri="{FF2B5EF4-FFF2-40B4-BE49-F238E27FC236}">
                          <a16:creationId xmlns:a16="http://schemas.microsoft.com/office/drawing/2014/main" id="{1B9A6BFC-EECF-4250-BD29-14A7F612BCB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61599" y="1719992"/>
                      <a:ext cx="2286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041" name="Group 3040">
                    <a:extLst>
                      <a:ext uri="{FF2B5EF4-FFF2-40B4-BE49-F238E27FC236}">
                        <a16:creationId xmlns:a16="http://schemas.microsoft.com/office/drawing/2014/main" id="{DD12E0CC-ADB7-4D1D-9A0B-461F27EE03CB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015740"/>
                    <a:ext cx="267406" cy="267406"/>
                    <a:chOff x="1292975" y="2979664"/>
                    <a:chExt cx="591969" cy="591969"/>
                  </a:xfrm>
                </p:grpSpPr>
                <p:sp>
                  <p:nvSpPr>
                    <p:cNvPr id="3045" name="Rounded Rectangle 108">
                      <a:extLst>
                        <a:ext uri="{FF2B5EF4-FFF2-40B4-BE49-F238E27FC236}">
                          <a16:creationId xmlns:a16="http://schemas.microsoft.com/office/drawing/2014/main" id="{ECB46DE8-3449-4241-9BB4-3872BCE505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2979664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046" name="Graphic 3045">
                      <a:extLst>
                        <a:ext uri="{FF2B5EF4-FFF2-40B4-BE49-F238E27FC236}">
                          <a16:creationId xmlns:a16="http://schemas.microsoft.com/office/drawing/2014/main" id="{CBAD73D9-D152-4864-B5DF-5EDF0639995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2909" y="3116898"/>
                      <a:ext cx="292100" cy="3175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042" name="Group 3041">
                    <a:extLst>
                      <a:ext uri="{FF2B5EF4-FFF2-40B4-BE49-F238E27FC236}">
                        <a16:creationId xmlns:a16="http://schemas.microsoft.com/office/drawing/2014/main" id="{AA22F469-0095-42EF-B15A-61CCC5D5A463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315646"/>
                    <a:ext cx="267406" cy="267406"/>
                    <a:chOff x="1292975" y="3644353"/>
                    <a:chExt cx="591969" cy="591969"/>
                  </a:xfrm>
                </p:grpSpPr>
                <p:sp>
                  <p:nvSpPr>
                    <p:cNvPr id="3043" name="Rounded Rectangle 106">
                      <a:extLst>
                        <a:ext uri="{FF2B5EF4-FFF2-40B4-BE49-F238E27FC236}">
                          <a16:creationId xmlns:a16="http://schemas.microsoft.com/office/drawing/2014/main" id="{D6AEAA28-172A-465E-9263-152B01BD0E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364435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044" name="Graphic 3043">
                      <a:extLst>
                        <a:ext uri="{FF2B5EF4-FFF2-40B4-BE49-F238E27FC236}">
                          <a16:creationId xmlns:a16="http://schemas.microsoft.com/office/drawing/2014/main" id="{7617DD61-DEFC-48BB-91B1-3B34C842A88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06409" y="3756187"/>
                      <a:ext cx="165100" cy="3683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3013" name="Group 3012">
                  <a:extLst>
                    <a:ext uri="{FF2B5EF4-FFF2-40B4-BE49-F238E27FC236}">
                      <a16:creationId xmlns:a16="http://schemas.microsoft.com/office/drawing/2014/main" id="{5FA1816F-8FF0-4806-8480-8123CFD72374}"/>
                    </a:ext>
                  </a:extLst>
                </p:cNvPr>
                <p:cNvGrpSpPr/>
                <p:nvPr/>
              </p:nvGrpSpPr>
              <p:grpSpPr>
                <a:xfrm>
                  <a:off x="9083894" y="2797689"/>
                  <a:ext cx="252730" cy="473366"/>
                  <a:chOff x="5880438" y="1443510"/>
                  <a:chExt cx="830783" cy="1483652"/>
                </a:xfrm>
              </p:grpSpPr>
              <p:sp>
                <p:nvSpPr>
                  <p:cNvPr id="3031" name="Rounded Rectangle 84">
                    <a:extLst>
                      <a:ext uri="{FF2B5EF4-FFF2-40B4-BE49-F238E27FC236}">
                        <a16:creationId xmlns:a16="http://schemas.microsoft.com/office/drawing/2014/main" id="{96FC8AF0-329F-4853-8194-1B5575F3CF32}"/>
                      </a:ext>
                    </a:extLst>
                  </p:cNvPr>
                  <p:cNvSpPr/>
                  <p:nvPr/>
                </p:nvSpPr>
                <p:spPr>
                  <a:xfrm>
                    <a:off x="5880438" y="1443510"/>
                    <a:ext cx="830783" cy="1483652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E877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3032" name="Group 3031">
                    <a:extLst>
                      <a:ext uri="{FF2B5EF4-FFF2-40B4-BE49-F238E27FC236}">
                        <a16:creationId xmlns:a16="http://schemas.microsoft.com/office/drawing/2014/main" id="{FDF2AABF-E574-479A-8455-F57C27723E19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2220473"/>
                    <a:ext cx="591969" cy="591969"/>
                    <a:chOff x="5999846" y="2220473"/>
                    <a:chExt cx="591969" cy="591969"/>
                  </a:xfrm>
                </p:grpSpPr>
                <p:sp>
                  <p:nvSpPr>
                    <p:cNvPr id="3036" name="Rounded Rectangle 89">
                      <a:extLst>
                        <a:ext uri="{FF2B5EF4-FFF2-40B4-BE49-F238E27FC236}">
                          <a16:creationId xmlns:a16="http://schemas.microsoft.com/office/drawing/2014/main" id="{3153F08B-DEFB-417B-B20A-E69E54CD09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037" name="Graphic 3036">
                      <a:extLst>
                        <a:ext uri="{FF2B5EF4-FFF2-40B4-BE49-F238E27FC236}">
                          <a16:creationId xmlns:a16="http://schemas.microsoft.com/office/drawing/2014/main" id="{68151C4A-D84F-4DB2-A0E4-ECA654D831A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7230" y="2368652"/>
                      <a:ext cx="457200" cy="2921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033" name="Group 3032">
                    <a:extLst>
                      <a:ext uri="{FF2B5EF4-FFF2-40B4-BE49-F238E27FC236}">
                        <a16:creationId xmlns:a16="http://schemas.microsoft.com/office/drawing/2014/main" id="{94E90946-8F33-4A02-9F2D-0FFD858C96FA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1556558"/>
                    <a:ext cx="591969" cy="591969"/>
                    <a:chOff x="5999846" y="1556558"/>
                    <a:chExt cx="591969" cy="591969"/>
                  </a:xfrm>
                </p:grpSpPr>
                <p:sp>
                  <p:nvSpPr>
                    <p:cNvPr id="3034" name="Rounded Rectangle 87">
                      <a:extLst>
                        <a:ext uri="{FF2B5EF4-FFF2-40B4-BE49-F238E27FC236}">
                          <a16:creationId xmlns:a16="http://schemas.microsoft.com/office/drawing/2014/main" id="{88AF2FB4-3ECA-4B14-8060-55615745F8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035" name="Graphic 3034">
                      <a:extLst>
                        <a:ext uri="{FF2B5EF4-FFF2-40B4-BE49-F238E27FC236}">
                          <a16:creationId xmlns:a16="http://schemas.microsoft.com/office/drawing/2014/main" id="{531CA806-4563-4C52-A19D-98E9B71B1F1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9780" y="1689071"/>
                      <a:ext cx="292100" cy="3429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3014" name="Group 3013">
                  <a:extLst>
                    <a:ext uri="{FF2B5EF4-FFF2-40B4-BE49-F238E27FC236}">
                      <a16:creationId xmlns:a16="http://schemas.microsoft.com/office/drawing/2014/main" id="{F77A60D9-AB30-4DB3-83AF-224B35BC4AEB}"/>
                    </a:ext>
                  </a:extLst>
                </p:cNvPr>
                <p:cNvGrpSpPr/>
                <p:nvPr/>
              </p:nvGrpSpPr>
              <p:grpSpPr>
                <a:xfrm>
                  <a:off x="8753561" y="2797689"/>
                  <a:ext cx="252730" cy="897240"/>
                  <a:chOff x="4920876" y="661277"/>
                  <a:chExt cx="375284" cy="1270326"/>
                </a:xfrm>
              </p:grpSpPr>
              <p:grpSp>
                <p:nvGrpSpPr>
                  <p:cNvPr id="3015" name="Group 3014">
                    <a:extLst>
                      <a:ext uri="{FF2B5EF4-FFF2-40B4-BE49-F238E27FC236}">
                        <a16:creationId xmlns:a16="http://schemas.microsoft.com/office/drawing/2014/main" id="{54D5C930-0855-45BC-9096-38C9E1E9331A}"/>
                      </a:ext>
                    </a:extLst>
                  </p:cNvPr>
                  <p:cNvGrpSpPr/>
                  <p:nvPr/>
                </p:nvGrpSpPr>
                <p:grpSpPr>
                  <a:xfrm>
                    <a:off x="4920876" y="661277"/>
                    <a:ext cx="375284" cy="1270326"/>
                    <a:chOff x="4920876" y="661277"/>
                    <a:chExt cx="375284" cy="1270326"/>
                  </a:xfrm>
                </p:grpSpPr>
                <p:grpSp>
                  <p:nvGrpSpPr>
                    <p:cNvPr id="3019" name="Group 3018">
                      <a:extLst>
                        <a:ext uri="{FF2B5EF4-FFF2-40B4-BE49-F238E27FC236}">
                          <a16:creationId xmlns:a16="http://schemas.microsoft.com/office/drawing/2014/main" id="{12D48CAA-E647-43DA-9842-06043F6CDBC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3521552" y="1443509"/>
                      <a:chExt cx="830783" cy="2812180"/>
                    </a:xfrm>
                  </p:grpSpPr>
                  <p:sp>
                    <p:nvSpPr>
                      <p:cNvPr id="3023" name="Rounded Rectangle 91">
                        <a:extLst>
                          <a:ext uri="{FF2B5EF4-FFF2-40B4-BE49-F238E27FC236}">
                            <a16:creationId xmlns:a16="http://schemas.microsoft.com/office/drawing/2014/main" id="{65370DCC-2D57-4EF2-8C08-D87AA331729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1552" y="1443509"/>
                        <a:ext cx="830783" cy="2812180"/>
                      </a:xfrm>
                      <a:prstGeom prst="roundRect">
                        <a:avLst>
                          <a:gd name="adj" fmla="val 27970"/>
                        </a:avLst>
                      </a:prstGeom>
                      <a:solidFill>
                        <a:srgbClr val="78BE2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024" name="Graphic 3023">
                        <a:extLst>
                          <a:ext uri="{FF2B5EF4-FFF2-40B4-BE49-F238E27FC236}">
                            <a16:creationId xmlns:a16="http://schemas.microsoft.com/office/drawing/2014/main" id="{114C9E51-6234-47F5-98EA-B13CAA406A8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78194" y="3043536"/>
                        <a:ext cx="317500" cy="2793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3025" name="Group 3024">
                        <a:extLst>
                          <a:ext uri="{FF2B5EF4-FFF2-40B4-BE49-F238E27FC236}">
                            <a16:creationId xmlns:a16="http://schemas.microsoft.com/office/drawing/2014/main" id="{6503E0DE-5AA3-4A1C-B6FA-395604CF614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2220473"/>
                        <a:ext cx="591969" cy="591969"/>
                        <a:chOff x="3634610" y="2220473"/>
                        <a:chExt cx="591969" cy="591969"/>
                      </a:xfrm>
                    </p:grpSpPr>
                    <p:sp>
                      <p:nvSpPr>
                        <p:cNvPr id="3029" name="Rounded Rectangle 97">
                          <a:extLst>
                            <a:ext uri="{FF2B5EF4-FFF2-40B4-BE49-F238E27FC236}">
                              <a16:creationId xmlns:a16="http://schemas.microsoft.com/office/drawing/2014/main" id="{4FFA6C47-ED52-4910-967D-6CF584B17FC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2220473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3030" name="Graphic 3029">
                          <a:extLst>
                            <a:ext uri="{FF2B5EF4-FFF2-40B4-BE49-F238E27FC236}">
                              <a16:creationId xmlns:a16="http://schemas.microsoft.com/office/drawing/2014/main" id="{A4D78A2F-5612-4412-8751-8D60DBB57640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>
                          <a:extLst>
                            <a:ext uri="{96DAC541-7B7A-43D3-8B79-37D633B846F1}">
                              <asvg:svgBlip xmlns:asvg="http://schemas.microsoft.com/office/drawing/2016/SVG/main" r:embed="rId18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2364057"/>
                          <a:ext cx="355600" cy="3048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3026" name="Group 3025">
                        <a:extLst>
                          <a:ext uri="{FF2B5EF4-FFF2-40B4-BE49-F238E27FC236}">
                            <a16:creationId xmlns:a16="http://schemas.microsoft.com/office/drawing/2014/main" id="{2C44F092-0380-4EA8-A939-E61A34FFFEB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1556558"/>
                        <a:ext cx="591969" cy="591969"/>
                        <a:chOff x="3634610" y="1556558"/>
                        <a:chExt cx="591969" cy="591969"/>
                      </a:xfrm>
                    </p:grpSpPr>
                    <p:sp>
                      <p:nvSpPr>
                        <p:cNvPr id="3027" name="Rounded Rectangle 95">
                          <a:extLst>
                            <a:ext uri="{FF2B5EF4-FFF2-40B4-BE49-F238E27FC236}">
                              <a16:creationId xmlns:a16="http://schemas.microsoft.com/office/drawing/2014/main" id="{E2D082A5-14D2-40E0-BB73-A5D3F27DB3B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1556558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3028" name="Graphic 3027">
                          <a:extLst>
                            <a:ext uri="{FF2B5EF4-FFF2-40B4-BE49-F238E27FC236}">
                              <a16:creationId xmlns:a16="http://schemas.microsoft.com/office/drawing/2014/main" id="{A668F9E2-17D3-4B50-A123-BA10AE0FEBE7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>
                          <a:extLs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97244" y="1719192"/>
                          <a:ext cx="266700" cy="2667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3020" name="Group 3019">
                      <a:extLst>
                        <a:ext uri="{FF2B5EF4-FFF2-40B4-BE49-F238E27FC236}">
                          <a16:creationId xmlns:a16="http://schemas.microsoft.com/office/drawing/2014/main" id="{7BBC030C-EF3F-4146-AE7B-F97B5AF91DD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8" y="1612062"/>
                      <a:ext cx="267126" cy="267126"/>
                      <a:chOff x="3634610" y="3550625"/>
                      <a:chExt cx="591969" cy="591969"/>
                    </a:xfrm>
                  </p:grpSpPr>
                  <p:sp>
                    <p:nvSpPr>
                      <p:cNvPr id="3021" name="Rounded Rectangle 121">
                        <a:extLst>
                          <a:ext uri="{FF2B5EF4-FFF2-40B4-BE49-F238E27FC236}">
                            <a16:creationId xmlns:a16="http://schemas.microsoft.com/office/drawing/2014/main" id="{A29CC63E-358C-4EF7-B717-5E903D8673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355062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022" name="Graphic 3021">
                        <a:extLst>
                          <a:ext uri="{FF2B5EF4-FFF2-40B4-BE49-F238E27FC236}">
                            <a16:creationId xmlns:a16="http://schemas.microsoft.com/office/drawing/2014/main" id="{39C7FE6C-D08F-44CF-9423-2E121BC0729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67737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016" name="Group 3015">
                    <a:extLst>
                      <a:ext uri="{FF2B5EF4-FFF2-40B4-BE49-F238E27FC236}">
                        <a16:creationId xmlns:a16="http://schemas.microsoft.com/office/drawing/2014/main" id="{DD1227B4-E26F-43B5-89FF-D6AD7080FA75}"/>
                      </a:ext>
                    </a:extLst>
                  </p:cNvPr>
                  <p:cNvGrpSpPr/>
                  <p:nvPr/>
                </p:nvGrpSpPr>
                <p:grpSpPr>
                  <a:xfrm>
                    <a:off x="4971947" y="1312435"/>
                    <a:ext cx="267126" cy="267126"/>
                    <a:chOff x="3634610" y="2884388"/>
                    <a:chExt cx="591969" cy="591969"/>
                  </a:xfrm>
                </p:grpSpPr>
                <p:sp>
                  <p:nvSpPr>
                    <p:cNvPr id="3017" name="Rounded Rectangle 124">
                      <a:extLst>
                        <a:ext uri="{FF2B5EF4-FFF2-40B4-BE49-F238E27FC236}">
                          <a16:creationId xmlns:a16="http://schemas.microsoft.com/office/drawing/2014/main" id="{B61D832A-0389-41CA-90EF-8D59FB9124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88438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018" name="Graphic 3017">
                      <a:extLst>
                        <a:ext uri="{FF2B5EF4-FFF2-40B4-BE49-F238E27FC236}">
                          <a16:creationId xmlns:a16="http://schemas.microsoft.com/office/drawing/2014/main" id="{B0590ED3-8409-4E99-B0F2-EF585C7EA00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3034322"/>
                      <a:ext cx="342900" cy="3048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2674" name="Group 2673">
              <a:extLst>
                <a:ext uri="{FF2B5EF4-FFF2-40B4-BE49-F238E27FC236}">
                  <a16:creationId xmlns:a16="http://schemas.microsoft.com/office/drawing/2014/main" id="{D50A51DB-2859-4647-BCF0-A992C985E199}"/>
                </a:ext>
              </a:extLst>
            </p:cNvPr>
            <p:cNvGrpSpPr/>
            <p:nvPr/>
          </p:nvGrpSpPr>
          <p:grpSpPr>
            <a:xfrm>
              <a:off x="3879007" y="4796410"/>
              <a:ext cx="685800" cy="685800"/>
              <a:chOff x="3388326" y="2144489"/>
              <a:chExt cx="685800" cy="685800"/>
            </a:xfrm>
          </p:grpSpPr>
          <p:sp>
            <p:nvSpPr>
              <p:cNvPr id="2969" name="Oval 2968">
                <a:extLst>
                  <a:ext uri="{FF2B5EF4-FFF2-40B4-BE49-F238E27FC236}">
                    <a16:creationId xmlns:a16="http://schemas.microsoft.com/office/drawing/2014/main" id="{80352CC6-8C1E-4819-B800-9E2D7E1446F3}"/>
                  </a:ext>
                </a:extLst>
              </p:cNvPr>
              <p:cNvSpPr/>
              <p:nvPr/>
            </p:nvSpPr>
            <p:spPr>
              <a:xfrm>
                <a:off x="3388326" y="2144489"/>
                <a:ext cx="685800" cy="6858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2970" name="Group 2969">
                <a:extLst>
                  <a:ext uri="{FF2B5EF4-FFF2-40B4-BE49-F238E27FC236}">
                    <a16:creationId xmlns:a16="http://schemas.microsoft.com/office/drawing/2014/main" id="{1518FC1E-0A12-4D69-BDA4-809CF6424C1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98509" y="2258789"/>
                <a:ext cx="465435" cy="457200"/>
                <a:chOff x="8423228" y="2797689"/>
                <a:chExt cx="913396" cy="897240"/>
              </a:xfrm>
            </p:grpSpPr>
            <p:grpSp>
              <p:nvGrpSpPr>
                <p:cNvPr id="2971" name="Group 2970">
                  <a:extLst>
                    <a:ext uri="{FF2B5EF4-FFF2-40B4-BE49-F238E27FC236}">
                      <a16:creationId xmlns:a16="http://schemas.microsoft.com/office/drawing/2014/main" id="{FA910DE9-FB6E-42F2-8115-A80C1F15164A}"/>
                    </a:ext>
                  </a:extLst>
                </p:cNvPr>
                <p:cNvGrpSpPr/>
                <p:nvPr/>
              </p:nvGrpSpPr>
              <p:grpSpPr>
                <a:xfrm>
                  <a:off x="8423228" y="2797689"/>
                  <a:ext cx="252730" cy="897240"/>
                  <a:chOff x="9495861" y="4364862"/>
                  <a:chExt cx="375284" cy="1270326"/>
                </a:xfrm>
              </p:grpSpPr>
              <p:sp>
                <p:nvSpPr>
                  <p:cNvPr id="2997" name="Rounded Rectangle 101">
                    <a:extLst>
                      <a:ext uri="{FF2B5EF4-FFF2-40B4-BE49-F238E27FC236}">
                        <a16:creationId xmlns:a16="http://schemas.microsoft.com/office/drawing/2014/main" id="{9AB1A6F1-D32F-4EAA-A235-3401CCE7D0DF}"/>
                      </a:ext>
                    </a:extLst>
                  </p:cNvPr>
                  <p:cNvSpPr/>
                  <p:nvPr/>
                </p:nvSpPr>
                <p:spPr>
                  <a:xfrm>
                    <a:off x="9495861" y="4364862"/>
                    <a:ext cx="375284" cy="1270326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00AFD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2998" name="Group 2997">
                    <a:extLst>
                      <a:ext uri="{FF2B5EF4-FFF2-40B4-BE49-F238E27FC236}">
                        <a16:creationId xmlns:a16="http://schemas.microsoft.com/office/drawing/2014/main" id="{19563B75-E745-45B6-9602-FBD7437F5908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715835"/>
                    <a:ext cx="267406" cy="267406"/>
                    <a:chOff x="1292976" y="2314975"/>
                    <a:chExt cx="591969" cy="591969"/>
                  </a:xfrm>
                </p:grpSpPr>
                <p:sp>
                  <p:nvSpPr>
                    <p:cNvPr id="3008" name="Rounded Rectangle 112">
                      <a:extLst>
                        <a:ext uri="{FF2B5EF4-FFF2-40B4-BE49-F238E27FC236}">
                          <a16:creationId xmlns:a16="http://schemas.microsoft.com/office/drawing/2014/main" id="{6659AC2C-EC09-4830-B9D4-A10DC99E8E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6" y="2314975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009" name="Graphic 3008">
                      <a:extLst>
                        <a:ext uri="{FF2B5EF4-FFF2-40B4-BE49-F238E27FC236}">
                          <a16:creationId xmlns:a16="http://schemas.microsoft.com/office/drawing/2014/main" id="{792B583F-3145-4BD1-BD30-390DA2D620E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36560" y="2458559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999" name="Group 2998">
                    <a:extLst>
                      <a:ext uri="{FF2B5EF4-FFF2-40B4-BE49-F238E27FC236}">
                        <a16:creationId xmlns:a16="http://schemas.microsoft.com/office/drawing/2014/main" id="{252D8E7E-E409-42B0-A60F-C0D5FDFAC73F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415929"/>
                    <a:ext cx="267406" cy="267406"/>
                    <a:chOff x="1299518" y="1652608"/>
                    <a:chExt cx="591969" cy="591969"/>
                  </a:xfrm>
                </p:grpSpPr>
                <p:sp>
                  <p:nvSpPr>
                    <p:cNvPr id="3006" name="Rounded Rectangle 110">
                      <a:extLst>
                        <a:ext uri="{FF2B5EF4-FFF2-40B4-BE49-F238E27FC236}">
                          <a16:creationId xmlns:a16="http://schemas.microsoft.com/office/drawing/2014/main" id="{6C00418F-A880-4DD6-A406-92527B001A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518" y="165260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007" name="Graphic 3006">
                      <a:extLst>
                        <a:ext uri="{FF2B5EF4-FFF2-40B4-BE49-F238E27FC236}">
                          <a16:creationId xmlns:a16="http://schemas.microsoft.com/office/drawing/2014/main" id="{A2D62E22-A135-47E2-A1F8-BE761484F5A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61599" y="1719992"/>
                      <a:ext cx="2286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000" name="Group 2999">
                    <a:extLst>
                      <a:ext uri="{FF2B5EF4-FFF2-40B4-BE49-F238E27FC236}">
                        <a16:creationId xmlns:a16="http://schemas.microsoft.com/office/drawing/2014/main" id="{7B23FC50-832F-4300-87E0-962569EF0983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015740"/>
                    <a:ext cx="267406" cy="267406"/>
                    <a:chOff x="1292975" y="2979664"/>
                    <a:chExt cx="591969" cy="591969"/>
                  </a:xfrm>
                </p:grpSpPr>
                <p:sp>
                  <p:nvSpPr>
                    <p:cNvPr id="3004" name="Rounded Rectangle 108">
                      <a:extLst>
                        <a:ext uri="{FF2B5EF4-FFF2-40B4-BE49-F238E27FC236}">
                          <a16:creationId xmlns:a16="http://schemas.microsoft.com/office/drawing/2014/main" id="{C7408F23-D2B3-4EC5-A92A-A5F158723E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2979664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005" name="Graphic 3004">
                      <a:extLst>
                        <a:ext uri="{FF2B5EF4-FFF2-40B4-BE49-F238E27FC236}">
                          <a16:creationId xmlns:a16="http://schemas.microsoft.com/office/drawing/2014/main" id="{8C251C77-B1F8-4B2B-ABD7-1D03CFA7B36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2909" y="3116898"/>
                      <a:ext cx="292100" cy="3175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001" name="Group 3000">
                    <a:extLst>
                      <a:ext uri="{FF2B5EF4-FFF2-40B4-BE49-F238E27FC236}">
                        <a16:creationId xmlns:a16="http://schemas.microsoft.com/office/drawing/2014/main" id="{350D069B-1D33-4FB7-90F3-8ACAC8BD8952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315646"/>
                    <a:ext cx="267406" cy="267406"/>
                    <a:chOff x="1292975" y="3644353"/>
                    <a:chExt cx="591969" cy="591969"/>
                  </a:xfrm>
                </p:grpSpPr>
                <p:sp>
                  <p:nvSpPr>
                    <p:cNvPr id="3002" name="Rounded Rectangle 106">
                      <a:extLst>
                        <a:ext uri="{FF2B5EF4-FFF2-40B4-BE49-F238E27FC236}">
                          <a16:creationId xmlns:a16="http://schemas.microsoft.com/office/drawing/2014/main" id="{81D4128F-F4EE-4BFC-8F2E-D1BBBF74F0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364435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003" name="Graphic 3002">
                      <a:extLst>
                        <a:ext uri="{FF2B5EF4-FFF2-40B4-BE49-F238E27FC236}">
                          <a16:creationId xmlns:a16="http://schemas.microsoft.com/office/drawing/2014/main" id="{61B5A272-BDB4-423F-A5C4-5BAEEB50A89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06409" y="3756187"/>
                      <a:ext cx="165100" cy="3683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2972" name="Group 2971">
                  <a:extLst>
                    <a:ext uri="{FF2B5EF4-FFF2-40B4-BE49-F238E27FC236}">
                      <a16:creationId xmlns:a16="http://schemas.microsoft.com/office/drawing/2014/main" id="{BD6B48F4-71EC-4DA9-B91A-EA6BCA1CD8FF}"/>
                    </a:ext>
                  </a:extLst>
                </p:cNvPr>
                <p:cNvGrpSpPr/>
                <p:nvPr/>
              </p:nvGrpSpPr>
              <p:grpSpPr>
                <a:xfrm>
                  <a:off x="9083894" y="2797689"/>
                  <a:ext cx="252730" cy="473366"/>
                  <a:chOff x="5880438" y="1443510"/>
                  <a:chExt cx="830783" cy="1483652"/>
                </a:xfrm>
              </p:grpSpPr>
              <p:sp>
                <p:nvSpPr>
                  <p:cNvPr id="2990" name="Rounded Rectangle 84">
                    <a:extLst>
                      <a:ext uri="{FF2B5EF4-FFF2-40B4-BE49-F238E27FC236}">
                        <a16:creationId xmlns:a16="http://schemas.microsoft.com/office/drawing/2014/main" id="{6FABE195-F974-4DEB-BCB7-5608B3E622BD}"/>
                      </a:ext>
                    </a:extLst>
                  </p:cNvPr>
                  <p:cNvSpPr/>
                  <p:nvPr/>
                </p:nvSpPr>
                <p:spPr>
                  <a:xfrm>
                    <a:off x="5880438" y="1443510"/>
                    <a:ext cx="830783" cy="1483652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E877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2991" name="Group 2990">
                    <a:extLst>
                      <a:ext uri="{FF2B5EF4-FFF2-40B4-BE49-F238E27FC236}">
                        <a16:creationId xmlns:a16="http://schemas.microsoft.com/office/drawing/2014/main" id="{FA594D4F-F152-4292-BDEB-ED5DC474D9EA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2220473"/>
                    <a:ext cx="591969" cy="591969"/>
                    <a:chOff x="5999846" y="2220473"/>
                    <a:chExt cx="591969" cy="591969"/>
                  </a:xfrm>
                </p:grpSpPr>
                <p:sp>
                  <p:nvSpPr>
                    <p:cNvPr id="2995" name="Rounded Rectangle 89">
                      <a:extLst>
                        <a:ext uri="{FF2B5EF4-FFF2-40B4-BE49-F238E27FC236}">
                          <a16:creationId xmlns:a16="http://schemas.microsoft.com/office/drawing/2014/main" id="{B19007AA-0757-4154-BCF7-E1A0BA96FB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996" name="Graphic 2995">
                      <a:extLst>
                        <a:ext uri="{FF2B5EF4-FFF2-40B4-BE49-F238E27FC236}">
                          <a16:creationId xmlns:a16="http://schemas.microsoft.com/office/drawing/2014/main" id="{030A5286-A53E-4E17-AD5D-F468B732FD0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7230" y="2368652"/>
                      <a:ext cx="457200" cy="2921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992" name="Group 2991">
                    <a:extLst>
                      <a:ext uri="{FF2B5EF4-FFF2-40B4-BE49-F238E27FC236}">
                        <a16:creationId xmlns:a16="http://schemas.microsoft.com/office/drawing/2014/main" id="{56731454-EB01-4136-B1D8-9437EBD9AE8E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1556558"/>
                    <a:ext cx="591969" cy="591969"/>
                    <a:chOff x="5999846" y="1556558"/>
                    <a:chExt cx="591969" cy="591969"/>
                  </a:xfrm>
                </p:grpSpPr>
                <p:sp>
                  <p:nvSpPr>
                    <p:cNvPr id="2993" name="Rounded Rectangle 87">
                      <a:extLst>
                        <a:ext uri="{FF2B5EF4-FFF2-40B4-BE49-F238E27FC236}">
                          <a16:creationId xmlns:a16="http://schemas.microsoft.com/office/drawing/2014/main" id="{566BB425-938C-47EA-9BB3-0B20869F50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994" name="Graphic 2993">
                      <a:extLst>
                        <a:ext uri="{FF2B5EF4-FFF2-40B4-BE49-F238E27FC236}">
                          <a16:creationId xmlns:a16="http://schemas.microsoft.com/office/drawing/2014/main" id="{AF0E816E-66D3-4692-B367-6C0149BE297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9780" y="1689071"/>
                      <a:ext cx="292100" cy="3429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2973" name="Group 2972">
                  <a:extLst>
                    <a:ext uri="{FF2B5EF4-FFF2-40B4-BE49-F238E27FC236}">
                      <a16:creationId xmlns:a16="http://schemas.microsoft.com/office/drawing/2014/main" id="{2DB09D94-735F-4E74-975A-FEAC0394E02A}"/>
                    </a:ext>
                  </a:extLst>
                </p:cNvPr>
                <p:cNvGrpSpPr/>
                <p:nvPr/>
              </p:nvGrpSpPr>
              <p:grpSpPr>
                <a:xfrm>
                  <a:off x="8753561" y="2797689"/>
                  <a:ext cx="252730" cy="897240"/>
                  <a:chOff x="4920876" y="661277"/>
                  <a:chExt cx="375284" cy="1270326"/>
                </a:xfrm>
              </p:grpSpPr>
              <p:grpSp>
                <p:nvGrpSpPr>
                  <p:cNvPr id="2974" name="Group 2973">
                    <a:extLst>
                      <a:ext uri="{FF2B5EF4-FFF2-40B4-BE49-F238E27FC236}">
                        <a16:creationId xmlns:a16="http://schemas.microsoft.com/office/drawing/2014/main" id="{B8B09ADB-6905-4772-96DE-09F12C49012B}"/>
                      </a:ext>
                    </a:extLst>
                  </p:cNvPr>
                  <p:cNvGrpSpPr/>
                  <p:nvPr/>
                </p:nvGrpSpPr>
                <p:grpSpPr>
                  <a:xfrm>
                    <a:off x="4920876" y="661277"/>
                    <a:ext cx="375284" cy="1270326"/>
                    <a:chOff x="4920876" y="661277"/>
                    <a:chExt cx="375284" cy="1270326"/>
                  </a:xfrm>
                </p:grpSpPr>
                <p:grpSp>
                  <p:nvGrpSpPr>
                    <p:cNvPr id="2978" name="Group 2977">
                      <a:extLst>
                        <a:ext uri="{FF2B5EF4-FFF2-40B4-BE49-F238E27FC236}">
                          <a16:creationId xmlns:a16="http://schemas.microsoft.com/office/drawing/2014/main" id="{C6682461-F9FA-4591-A22A-02022A4209F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3521552" y="1443509"/>
                      <a:chExt cx="830783" cy="2812180"/>
                    </a:xfrm>
                  </p:grpSpPr>
                  <p:sp>
                    <p:nvSpPr>
                      <p:cNvPr id="2982" name="Rounded Rectangle 91">
                        <a:extLst>
                          <a:ext uri="{FF2B5EF4-FFF2-40B4-BE49-F238E27FC236}">
                            <a16:creationId xmlns:a16="http://schemas.microsoft.com/office/drawing/2014/main" id="{76AB6B9A-1CD9-4FAC-9581-1304064D5FF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1552" y="1443509"/>
                        <a:ext cx="830783" cy="2812180"/>
                      </a:xfrm>
                      <a:prstGeom prst="roundRect">
                        <a:avLst>
                          <a:gd name="adj" fmla="val 27970"/>
                        </a:avLst>
                      </a:prstGeom>
                      <a:solidFill>
                        <a:srgbClr val="78BE2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983" name="Graphic 2982">
                        <a:extLst>
                          <a:ext uri="{FF2B5EF4-FFF2-40B4-BE49-F238E27FC236}">
                            <a16:creationId xmlns:a16="http://schemas.microsoft.com/office/drawing/2014/main" id="{1EB35367-DE8F-4827-8AB0-B117E24F3BF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78194" y="3043536"/>
                        <a:ext cx="317500" cy="2793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2984" name="Group 2983">
                        <a:extLst>
                          <a:ext uri="{FF2B5EF4-FFF2-40B4-BE49-F238E27FC236}">
                            <a16:creationId xmlns:a16="http://schemas.microsoft.com/office/drawing/2014/main" id="{7545A970-010C-461D-A75C-603084ED98B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2220473"/>
                        <a:ext cx="591969" cy="591969"/>
                        <a:chOff x="3634610" y="2220473"/>
                        <a:chExt cx="591969" cy="591969"/>
                      </a:xfrm>
                    </p:grpSpPr>
                    <p:sp>
                      <p:nvSpPr>
                        <p:cNvPr id="2988" name="Rounded Rectangle 97">
                          <a:extLst>
                            <a:ext uri="{FF2B5EF4-FFF2-40B4-BE49-F238E27FC236}">
                              <a16:creationId xmlns:a16="http://schemas.microsoft.com/office/drawing/2014/main" id="{4C07A0E1-C353-4522-8EF0-AF0B269803E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2220473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2989" name="Graphic 2988">
                          <a:extLst>
                            <a:ext uri="{FF2B5EF4-FFF2-40B4-BE49-F238E27FC236}">
                              <a16:creationId xmlns:a16="http://schemas.microsoft.com/office/drawing/2014/main" id="{5AC92824-1571-4974-9D6A-F5992782959A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>
                          <a:extLst>
                            <a:ext uri="{96DAC541-7B7A-43D3-8B79-37D633B846F1}">
                              <asvg:svgBlip xmlns:asvg="http://schemas.microsoft.com/office/drawing/2016/SVG/main" r:embed="rId18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2364057"/>
                          <a:ext cx="355600" cy="3048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2985" name="Group 2984">
                        <a:extLst>
                          <a:ext uri="{FF2B5EF4-FFF2-40B4-BE49-F238E27FC236}">
                            <a16:creationId xmlns:a16="http://schemas.microsoft.com/office/drawing/2014/main" id="{A570C72D-849D-47D5-BFCA-F305B71BA27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1556558"/>
                        <a:ext cx="591969" cy="591969"/>
                        <a:chOff x="3634610" y="1556558"/>
                        <a:chExt cx="591969" cy="591969"/>
                      </a:xfrm>
                    </p:grpSpPr>
                    <p:sp>
                      <p:nvSpPr>
                        <p:cNvPr id="2986" name="Rounded Rectangle 95">
                          <a:extLst>
                            <a:ext uri="{FF2B5EF4-FFF2-40B4-BE49-F238E27FC236}">
                              <a16:creationId xmlns:a16="http://schemas.microsoft.com/office/drawing/2014/main" id="{64F30C40-9436-4C5D-8C25-0666D30633A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1556558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2987" name="Graphic 2986">
                          <a:extLst>
                            <a:ext uri="{FF2B5EF4-FFF2-40B4-BE49-F238E27FC236}">
                              <a16:creationId xmlns:a16="http://schemas.microsoft.com/office/drawing/2014/main" id="{89DD5214-AB7A-4925-B963-AE5CFBEAB99F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>
                          <a:extLs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97244" y="1719192"/>
                          <a:ext cx="266700" cy="2667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2979" name="Group 2978">
                      <a:extLst>
                        <a:ext uri="{FF2B5EF4-FFF2-40B4-BE49-F238E27FC236}">
                          <a16:creationId xmlns:a16="http://schemas.microsoft.com/office/drawing/2014/main" id="{79384160-431D-49B9-B33A-8859A6A9AD6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8" y="1612062"/>
                      <a:ext cx="267126" cy="267126"/>
                      <a:chOff x="3634610" y="3550625"/>
                      <a:chExt cx="591969" cy="591969"/>
                    </a:xfrm>
                  </p:grpSpPr>
                  <p:sp>
                    <p:nvSpPr>
                      <p:cNvPr id="2980" name="Rounded Rectangle 121">
                        <a:extLst>
                          <a:ext uri="{FF2B5EF4-FFF2-40B4-BE49-F238E27FC236}">
                            <a16:creationId xmlns:a16="http://schemas.microsoft.com/office/drawing/2014/main" id="{A0E8379C-300A-4FD8-A894-5D7CE0E02F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355062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981" name="Graphic 2980">
                        <a:extLst>
                          <a:ext uri="{FF2B5EF4-FFF2-40B4-BE49-F238E27FC236}">
                            <a16:creationId xmlns:a16="http://schemas.microsoft.com/office/drawing/2014/main" id="{9781F014-DE92-490E-ABF9-2E77424DCD8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67737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975" name="Group 2974">
                    <a:extLst>
                      <a:ext uri="{FF2B5EF4-FFF2-40B4-BE49-F238E27FC236}">
                        <a16:creationId xmlns:a16="http://schemas.microsoft.com/office/drawing/2014/main" id="{C55E4FC3-5514-4A04-B22E-B4C157126DE2}"/>
                      </a:ext>
                    </a:extLst>
                  </p:cNvPr>
                  <p:cNvGrpSpPr/>
                  <p:nvPr/>
                </p:nvGrpSpPr>
                <p:grpSpPr>
                  <a:xfrm>
                    <a:off x="4971947" y="1312435"/>
                    <a:ext cx="267126" cy="267126"/>
                    <a:chOff x="3634610" y="2884388"/>
                    <a:chExt cx="591969" cy="591969"/>
                  </a:xfrm>
                </p:grpSpPr>
                <p:sp>
                  <p:nvSpPr>
                    <p:cNvPr id="2976" name="Rounded Rectangle 124">
                      <a:extLst>
                        <a:ext uri="{FF2B5EF4-FFF2-40B4-BE49-F238E27FC236}">
                          <a16:creationId xmlns:a16="http://schemas.microsoft.com/office/drawing/2014/main" id="{55075835-DF90-491F-82CF-D30A94A25B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88438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977" name="Graphic 2976">
                      <a:extLst>
                        <a:ext uri="{FF2B5EF4-FFF2-40B4-BE49-F238E27FC236}">
                          <a16:creationId xmlns:a16="http://schemas.microsoft.com/office/drawing/2014/main" id="{614E3008-A435-49F4-BFD7-D6446D447E6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3034322"/>
                      <a:ext cx="342900" cy="3048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2675" name="Group 2674">
              <a:extLst>
                <a:ext uri="{FF2B5EF4-FFF2-40B4-BE49-F238E27FC236}">
                  <a16:creationId xmlns:a16="http://schemas.microsoft.com/office/drawing/2014/main" id="{3E5EA4A2-8DB8-457F-A7AE-861481E0B9A6}"/>
                </a:ext>
              </a:extLst>
            </p:cNvPr>
            <p:cNvGrpSpPr/>
            <p:nvPr/>
          </p:nvGrpSpPr>
          <p:grpSpPr>
            <a:xfrm>
              <a:off x="8059831" y="3966735"/>
              <a:ext cx="685800" cy="685800"/>
              <a:chOff x="3388326" y="2144489"/>
              <a:chExt cx="685800" cy="685800"/>
            </a:xfrm>
          </p:grpSpPr>
          <p:sp>
            <p:nvSpPr>
              <p:cNvPr id="2928" name="Oval 2927">
                <a:extLst>
                  <a:ext uri="{FF2B5EF4-FFF2-40B4-BE49-F238E27FC236}">
                    <a16:creationId xmlns:a16="http://schemas.microsoft.com/office/drawing/2014/main" id="{10BCC0BE-5366-41E7-82A4-99896F66F0D7}"/>
                  </a:ext>
                </a:extLst>
              </p:cNvPr>
              <p:cNvSpPr/>
              <p:nvPr/>
            </p:nvSpPr>
            <p:spPr>
              <a:xfrm>
                <a:off x="3388326" y="2144489"/>
                <a:ext cx="685800" cy="6858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2929" name="Group 2928">
                <a:extLst>
                  <a:ext uri="{FF2B5EF4-FFF2-40B4-BE49-F238E27FC236}">
                    <a16:creationId xmlns:a16="http://schemas.microsoft.com/office/drawing/2014/main" id="{A8D2F06A-E811-4B2B-8122-0C7CCAFE8C3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98509" y="2258789"/>
                <a:ext cx="465435" cy="457200"/>
                <a:chOff x="8423228" y="2797689"/>
                <a:chExt cx="913396" cy="897240"/>
              </a:xfrm>
            </p:grpSpPr>
            <p:grpSp>
              <p:nvGrpSpPr>
                <p:cNvPr id="2930" name="Group 2929">
                  <a:extLst>
                    <a:ext uri="{FF2B5EF4-FFF2-40B4-BE49-F238E27FC236}">
                      <a16:creationId xmlns:a16="http://schemas.microsoft.com/office/drawing/2014/main" id="{EA1F8C8B-7D2D-44AB-BD30-2ABE7AE17A53}"/>
                    </a:ext>
                  </a:extLst>
                </p:cNvPr>
                <p:cNvGrpSpPr/>
                <p:nvPr/>
              </p:nvGrpSpPr>
              <p:grpSpPr>
                <a:xfrm>
                  <a:off x="8423228" y="2797689"/>
                  <a:ext cx="252730" cy="897240"/>
                  <a:chOff x="9495861" y="4364862"/>
                  <a:chExt cx="375284" cy="1270326"/>
                </a:xfrm>
              </p:grpSpPr>
              <p:sp>
                <p:nvSpPr>
                  <p:cNvPr id="2956" name="Rounded Rectangle 101">
                    <a:extLst>
                      <a:ext uri="{FF2B5EF4-FFF2-40B4-BE49-F238E27FC236}">
                        <a16:creationId xmlns:a16="http://schemas.microsoft.com/office/drawing/2014/main" id="{DD2E7CA2-C1DD-49CE-A2C2-3132351C1C47}"/>
                      </a:ext>
                    </a:extLst>
                  </p:cNvPr>
                  <p:cNvSpPr/>
                  <p:nvPr/>
                </p:nvSpPr>
                <p:spPr>
                  <a:xfrm>
                    <a:off x="9495861" y="4364862"/>
                    <a:ext cx="375284" cy="1270326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00AFD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2957" name="Group 2956">
                    <a:extLst>
                      <a:ext uri="{FF2B5EF4-FFF2-40B4-BE49-F238E27FC236}">
                        <a16:creationId xmlns:a16="http://schemas.microsoft.com/office/drawing/2014/main" id="{96D187BF-9BDA-43E2-90BF-3A90079744A6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715835"/>
                    <a:ext cx="267406" cy="267406"/>
                    <a:chOff x="1292976" y="2314975"/>
                    <a:chExt cx="591969" cy="591969"/>
                  </a:xfrm>
                </p:grpSpPr>
                <p:sp>
                  <p:nvSpPr>
                    <p:cNvPr id="2967" name="Rounded Rectangle 112">
                      <a:extLst>
                        <a:ext uri="{FF2B5EF4-FFF2-40B4-BE49-F238E27FC236}">
                          <a16:creationId xmlns:a16="http://schemas.microsoft.com/office/drawing/2014/main" id="{70E517CF-1A31-490D-B39A-8AF44BF421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6" y="2314975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968" name="Graphic 2967">
                      <a:extLst>
                        <a:ext uri="{FF2B5EF4-FFF2-40B4-BE49-F238E27FC236}">
                          <a16:creationId xmlns:a16="http://schemas.microsoft.com/office/drawing/2014/main" id="{EBE44922-44B9-4D01-9114-9134BCE8874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36560" y="2458559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958" name="Group 2957">
                    <a:extLst>
                      <a:ext uri="{FF2B5EF4-FFF2-40B4-BE49-F238E27FC236}">
                        <a16:creationId xmlns:a16="http://schemas.microsoft.com/office/drawing/2014/main" id="{E6B70C9C-8086-4331-AE56-EA9848CF3292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415929"/>
                    <a:ext cx="267406" cy="267406"/>
                    <a:chOff x="1299518" y="1652608"/>
                    <a:chExt cx="591969" cy="591969"/>
                  </a:xfrm>
                </p:grpSpPr>
                <p:sp>
                  <p:nvSpPr>
                    <p:cNvPr id="2965" name="Rounded Rectangle 110">
                      <a:extLst>
                        <a:ext uri="{FF2B5EF4-FFF2-40B4-BE49-F238E27FC236}">
                          <a16:creationId xmlns:a16="http://schemas.microsoft.com/office/drawing/2014/main" id="{F32E536D-4801-4BC1-ACDC-BA8D7D1C45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518" y="165260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966" name="Graphic 2965">
                      <a:extLst>
                        <a:ext uri="{FF2B5EF4-FFF2-40B4-BE49-F238E27FC236}">
                          <a16:creationId xmlns:a16="http://schemas.microsoft.com/office/drawing/2014/main" id="{47D4216D-541C-40BF-93C6-C4232DB0B8C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61599" y="1719992"/>
                      <a:ext cx="2286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959" name="Group 2958">
                    <a:extLst>
                      <a:ext uri="{FF2B5EF4-FFF2-40B4-BE49-F238E27FC236}">
                        <a16:creationId xmlns:a16="http://schemas.microsoft.com/office/drawing/2014/main" id="{AE9354BF-7489-4A23-8885-0C763DE739F0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015740"/>
                    <a:ext cx="267406" cy="267406"/>
                    <a:chOff x="1292975" y="2979664"/>
                    <a:chExt cx="591969" cy="591969"/>
                  </a:xfrm>
                </p:grpSpPr>
                <p:sp>
                  <p:nvSpPr>
                    <p:cNvPr id="2963" name="Rounded Rectangle 108">
                      <a:extLst>
                        <a:ext uri="{FF2B5EF4-FFF2-40B4-BE49-F238E27FC236}">
                          <a16:creationId xmlns:a16="http://schemas.microsoft.com/office/drawing/2014/main" id="{4EA05593-AC76-4EE6-9503-04B1FBA623E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2979664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964" name="Graphic 2963">
                      <a:extLst>
                        <a:ext uri="{FF2B5EF4-FFF2-40B4-BE49-F238E27FC236}">
                          <a16:creationId xmlns:a16="http://schemas.microsoft.com/office/drawing/2014/main" id="{49BEC8AB-17D3-434C-88F2-7760DD935EE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2909" y="3116898"/>
                      <a:ext cx="292100" cy="3175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960" name="Group 2959">
                    <a:extLst>
                      <a:ext uri="{FF2B5EF4-FFF2-40B4-BE49-F238E27FC236}">
                        <a16:creationId xmlns:a16="http://schemas.microsoft.com/office/drawing/2014/main" id="{04F8A17E-AE52-4D8E-82CD-F2ACF2173492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315646"/>
                    <a:ext cx="267406" cy="267406"/>
                    <a:chOff x="1292975" y="3644353"/>
                    <a:chExt cx="591969" cy="591969"/>
                  </a:xfrm>
                </p:grpSpPr>
                <p:sp>
                  <p:nvSpPr>
                    <p:cNvPr id="2961" name="Rounded Rectangle 106">
                      <a:extLst>
                        <a:ext uri="{FF2B5EF4-FFF2-40B4-BE49-F238E27FC236}">
                          <a16:creationId xmlns:a16="http://schemas.microsoft.com/office/drawing/2014/main" id="{D905E3C6-19CF-438A-B574-AA2ED20821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364435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962" name="Graphic 2961">
                      <a:extLst>
                        <a:ext uri="{FF2B5EF4-FFF2-40B4-BE49-F238E27FC236}">
                          <a16:creationId xmlns:a16="http://schemas.microsoft.com/office/drawing/2014/main" id="{B91A5E15-538B-4D60-A62D-1C61D887F48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06409" y="3756187"/>
                      <a:ext cx="165100" cy="3683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2931" name="Group 2930">
                  <a:extLst>
                    <a:ext uri="{FF2B5EF4-FFF2-40B4-BE49-F238E27FC236}">
                      <a16:creationId xmlns:a16="http://schemas.microsoft.com/office/drawing/2014/main" id="{85A6A902-5B34-40AD-8F3A-D79C79CC8048}"/>
                    </a:ext>
                  </a:extLst>
                </p:cNvPr>
                <p:cNvGrpSpPr/>
                <p:nvPr/>
              </p:nvGrpSpPr>
              <p:grpSpPr>
                <a:xfrm>
                  <a:off x="9083894" y="2797689"/>
                  <a:ext cx="252730" cy="473366"/>
                  <a:chOff x="5880438" y="1443510"/>
                  <a:chExt cx="830783" cy="1483652"/>
                </a:xfrm>
              </p:grpSpPr>
              <p:sp>
                <p:nvSpPr>
                  <p:cNvPr id="2949" name="Rounded Rectangle 84">
                    <a:extLst>
                      <a:ext uri="{FF2B5EF4-FFF2-40B4-BE49-F238E27FC236}">
                        <a16:creationId xmlns:a16="http://schemas.microsoft.com/office/drawing/2014/main" id="{34B62E91-F3A4-4393-9096-FF944053F121}"/>
                      </a:ext>
                    </a:extLst>
                  </p:cNvPr>
                  <p:cNvSpPr/>
                  <p:nvPr/>
                </p:nvSpPr>
                <p:spPr>
                  <a:xfrm>
                    <a:off x="5880438" y="1443510"/>
                    <a:ext cx="830783" cy="1483652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E877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2950" name="Group 2949">
                    <a:extLst>
                      <a:ext uri="{FF2B5EF4-FFF2-40B4-BE49-F238E27FC236}">
                        <a16:creationId xmlns:a16="http://schemas.microsoft.com/office/drawing/2014/main" id="{26EB3F23-7BE3-408D-A7CF-F699850D6678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2220473"/>
                    <a:ext cx="591969" cy="591969"/>
                    <a:chOff x="5999846" y="2220473"/>
                    <a:chExt cx="591969" cy="591969"/>
                  </a:xfrm>
                </p:grpSpPr>
                <p:sp>
                  <p:nvSpPr>
                    <p:cNvPr id="2954" name="Rounded Rectangle 89">
                      <a:extLst>
                        <a:ext uri="{FF2B5EF4-FFF2-40B4-BE49-F238E27FC236}">
                          <a16:creationId xmlns:a16="http://schemas.microsoft.com/office/drawing/2014/main" id="{5F27F873-734E-474F-A9B7-8CE7340490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955" name="Graphic 2954">
                      <a:extLst>
                        <a:ext uri="{FF2B5EF4-FFF2-40B4-BE49-F238E27FC236}">
                          <a16:creationId xmlns:a16="http://schemas.microsoft.com/office/drawing/2014/main" id="{F38316B0-7D22-4B5B-BF81-EE6D06F8F8D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7230" y="2368652"/>
                      <a:ext cx="457200" cy="2921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951" name="Group 2950">
                    <a:extLst>
                      <a:ext uri="{FF2B5EF4-FFF2-40B4-BE49-F238E27FC236}">
                        <a16:creationId xmlns:a16="http://schemas.microsoft.com/office/drawing/2014/main" id="{2B970CB7-15C3-472C-A643-72FD506613D3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1556558"/>
                    <a:ext cx="591969" cy="591969"/>
                    <a:chOff x="5999846" y="1556558"/>
                    <a:chExt cx="591969" cy="591969"/>
                  </a:xfrm>
                </p:grpSpPr>
                <p:sp>
                  <p:nvSpPr>
                    <p:cNvPr id="2952" name="Rounded Rectangle 87">
                      <a:extLst>
                        <a:ext uri="{FF2B5EF4-FFF2-40B4-BE49-F238E27FC236}">
                          <a16:creationId xmlns:a16="http://schemas.microsoft.com/office/drawing/2014/main" id="{14C79C07-F489-4F3F-BE84-E7D3AFBB78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953" name="Graphic 2952">
                      <a:extLst>
                        <a:ext uri="{FF2B5EF4-FFF2-40B4-BE49-F238E27FC236}">
                          <a16:creationId xmlns:a16="http://schemas.microsoft.com/office/drawing/2014/main" id="{029DBA0C-17B6-4B73-BCAE-BA118F92CBA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9780" y="1689071"/>
                      <a:ext cx="292100" cy="3429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2932" name="Group 2931">
                  <a:extLst>
                    <a:ext uri="{FF2B5EF4-FFF2-40B4-BE49-F238E27FC236}">
                      <a16:creationId xmlns:a16="http://schemas.microsoft.com/office/drawing/2014/main" id="{609BFA8B-05F1-4E8E-9946-5645DDBBBE4A}"/>
                    </a:ext>
                  </a:extLst>
                </p:cNvPr>
                <p:cNvGrpSpPr/>
                <p:nvPr/>
              </p:nvGrpSpPr>
              <p:grpSpPr>
                <a:xfrm>
                  <a:off x="8753561" y="2797689"/>
                  <a:ext cx="252730" cy="897240"/>
                  <a:chOff x="4920876" y="661277"/>
                  <a:chExt cx="375284" cy="1270326"/>
                </a:xfrm>
              </p:grpSpPr>
              <p:grpSp>
                <p:nvGrpSpPr>
                  <p:cNvPr id="2933" name="Group 2932">
                    <a:extLst>
                      <a:ext uri="{FF2B5EF4-FFF2-40B4-BE49-F238E27FC236}">
                        <a16:creationId xmlns:a16="http://schemas.microsoft.com/office/drawing/2014/main" id="{C74F0E29-AAC3-4D70-AB07-25E19FD0CFAD}"/>
                      </a:ext>
                    </a:extLst>
                  </p:cNvPr>
                  <p:cNvGrpSpPr/>
                  <p:nvPr/>
                </p:nvGrpSpPr>
                <p:grpSpPr>
                  <a:xfrm>
                    <a:off x="4920876" y="661277"/>
                    <a:ext cx="375284" cy="1270326"/>
                    <a:chOff x="4920876" y="661277"/>
                    <a:chExt cx="375284" cy="1270326"/>
                  </a:xfrm>
                </p:grpSpPr>
                <p:grpSp>
                  <p:nvGrpSpPr>
                    <p:cNvPr id="2937" name="Group 2936">
                      <a:extLst>
                        <a:ext uri="{FF2B5EF4-FFF2-40B4-BE49-F238E27FC236}">
                          <a16:creationId xmlns:a16="http://schemas.microsoft.com/office/drawing/2014/main" id="{6C00246A-6E4F-49D0-B014-F9AD56D7BDC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3521552" y="1443509"/>
                      <a:chExt cx="830783" cy="2812180"/>
                    </a:xfrm>
                  </p:grpSpPr>
                  <p:sp>
                    <p:nvSpPr>
                      <p:cNvPr id="2941" name="Rounded Rectangle 91">
                        <a:extLst>
                          <a:ext uri="{FF2B5EF4-FFF2-40B4-BE49-F238E27FC236}">
                            <a16:creationId xmlns:a16="http://schemas.microsoft.com/office/drawing/2014/main" id="{09848374-3C89-445A-AEDB-C6434681F23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1552" y="1443509"/>
                        <a:ext cx="830783" cy="2812180"/>
                      </a:xfrm>
                      <a:prstGeom prst="roundRect">
                        <a:avLst>
                          <a:gd name="adj" fmla="val 27970"/>
                        </a:avLst>
                      </a:prstGeom>
                      <a:solidFill>
                        <a:srgbClr val="78BE2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942" name="Graphic 2941">
                        <a:extLst>
                          <a:ext uri="{FF2B5EF4-FFF2-40B4-BE49-F238E27FC236}">
                            <a16:creationId xmlns:a16="http://schemas.microsoft.com/office/drawing/2014/main" id="{37BF82E9-36E9-46B7-836D-F9C72C62C8B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78194" y="3043536"/>
                        <a:ext cx="317500" cy="2793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2943" name="Group 2942">
                        <a:extLst>
                          <a:ext uri="{FF2B5EF4-FFF2-40B4-BE49-F238E27FC236}">
                            <a16:creationId xmlns:a16="http://schemas.microsoft.com/office/drawing/2014/main" id="{F2DC4FD6-3734-4CE0-9413-77FE7BF3316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2220473"/>
                        <a:ext cx="591969" cy="591969"/>
                        <a:chOff x="3634610" y="2220473"/>
                        <a:chExt cx="591969" cy="591969"/>
                      </a:xfrm>
                    </p:grpSpPr>
                    <p:sp>
                      <p:nvSpPr>
                        <p:cNvPr id="2947" name="Rounded Rectangle 97">
                          <a:extLst>
                            <a:ext uri="{FF2B5EF4-FFF2-40B4-BE49-F238E27FC236}">
                              <a16:creationId xmlns:a16="http://schemas.microsoft.com/office/drawing/2014/main" id="{4CC015DE-5F7E-41E3-BF5F-7980BD43BC0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2220473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2948" name="Graphic 2947">
                          <a:extLst>
                            <a:ext uri="{FF2B5EF4-FFF2-40B4-BE49-F238E27FC236}">
                              <a16:creationId xmlns:a16="http://schemas.microsoft.com/office/drawing/2014/main" id="{FECE4AC1-0590-4BD0-93CA-9CF76FF4F896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>
                          <a:extLst>
                            <a:ext uri="{96DAC541-7B7A-43D3-8B79-37D633B846F1}">
                              <asvg:svgBlip xmlns:asvg="http://schemas.microsoft.com/office/drawing/2016/SVG/main" r:embed="rId18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2364057"/>
                          <a:ext cx="355600" cy="3048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2944" name="Group 2943">
                        <a:extLst>
                          <a:ext uri="{FF2B5EF4-FFF2-40B4-BE49-F238E27FC236}">
                            <a16:creationId xmlns:a16="http://schemas.microsoft.com/office/drawing/2014/main" id="{E8EAB0A1-A836-4EED-AD2D-E42A2B0CFEF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1556558"/>
                        <a:ext cx="591969" cy="591969"/>
                        <a:chOff x="3634610" y="1556558"/>
                        <a:chExt cx="591969" cy="591969"/>
                      </a:xfrm>
                    </p:grpSpPr>
                    <p:sp>
                      <p:nvSpPr>
                        <p:cNvPr id="2945" name="Rounded Rectangle 95">
                          <a:extLst>
                            <a:ext uri="{FF2B5EF4-FFF2-40B4-BE49-F238E27FC236}">
                              <a16:creationId xmlns:a16="http://schemas.microsoft.com/office/drawing/2014/main" id="{33CE043A-9DA7-4351-BCD9-3A2CD2C9AE7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1556558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2946" name="Graphic 2945">
                          <a:extLst>
                            <a:ext uri="{FF2B5EF4-FFF2-40B4-BE49-F238E27FC236}">
                              <a16:creationId xmlns:a16="http://schemas.microsoft.com/office/drawing/2014/main" id="{AB2B68D7-8137-447F-A3B9-812F1FC6F81F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>
                          <a:extLs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97244" y="1719192"/>
                          <a:ext cx="266700" cy="2667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2938" name="Group 2937">
                      <a:extLst>
                        <a:ext uri="{FF2B5EF4-FFF2-40B4-BE49-F238E27FC236}">
                          <a16:creationId xmlns:a16="http://schemas.microsoft.com/office/drawing/2014/main" id="{CDBFCAA9-EEA9-49A7-94E1-176AC46C20A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8" y="1612062"/>
                      <a:ext cx="267126" cy="267126"/>
                      <a:chOff x="3634610" y="3550625"/>
                      <a:chExt cx="591969" cy="591969"/>
                    </a:xfrm>
                  </p:grpSpPr>
                  <p:sp>
                    <p:nvSpPr>
                      <p:cNvPr id="2939" name="Rounded Rectangle 121">
                        <a:extLst>
                          <a:ext uri="{FF2B5EF4-FFF2-40B4-BE49-F238E27FC236}">
                            <a16:creationId xmlns:a16="http://schemas.microsoft.com/office/drawing/2014/main" id="{D605BE83-7937-4DFE-8D0F-B7C6FE86EA1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355062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940" name="Graphic 2939">
                        <a:extLst>
                          <a:ext uri="{FF2B5EF4-FFF2-40B4-BE49-F238E27FC236}">
                            <a16:creationId xmlns:a16="http://schemas.microsoft.com/office/drawing/2014/main" id="{A3C50290-D95F-4D51-99C1-DE26B9F42CE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67737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934" name="Group 2933">
                    <a:extLst>
                      <a:ext uri="{FF2B5EF4-FFF2-40B4-BE49-F238E27FC236}">
                        <a16:creationId xmlns:a16="http://schemas.microsoft.com/office/drawing/2014/main" id="{6674AD1F-A913-40D7-93CC-E3E151BBFE25}"/>
                      </a:ext>
                    </a:extLst>
                  </p:cNvPr>
                  <p:cNvGrpSpPr/>
                  <p:nvPr/>
                </p:nvGrpSpPr>
                <p:grpSpPr>
                  <a:xfrm>
                    <a:off x="4971947" y="1312435"/>
                    <a:ext cx="267126" cy="267126"/>
                    <a:chOff x="3634610" y="2884388"/>
                    <a:chExt cx="591969" cy="591969"/>
                  </a:xfrm>
                </p:grpSpPr>
                <p:sp>
                  <p:nvSpPr>
                    <p:cNvPr id="2935" name="Rounded Rectangle 124">
                      <a:extLst>
                        <a:ext uri="{FF2B5EF4-FFF2-40B4-BE49-F238E27FC236}">
                          <a16:creationId xmlns:a16="http://schemas.microsoft.com/office/drawing/2014/main" id="{A636CCE6-8DE4-41F5-972F-A2A2FC82FE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88438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936" name="Graphic 2935">
                      <a:extLst>
                        <a:ext uri="{FF2B5EF4-FFF2-40B4-BE49-F238E27FC236}">
                          <a16:creationId xmlns:a16="http://schemas.microsoft.com/office/drawing/2014/main" id="{4D75420D-9B05-4166-B3E3-D24AC06AA46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3034322"/>
                      <a:ext cx="342900" cy="3048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2676" name="Group 2675">
              <a:extLst>
                <a:ext uri="{FF2B5EF4-FFF2-40B4-BE49-F238E27FC236}">
                  <a16:creationId xmlns:a16="http://schemas.microsoft.com/office/drawing/2014/main" id="{848D27CC-E6F1-4CF1-AD5F-CA9F60B723F3}"/>
                </a:ext>
              </a:extLst>
            </p:cNvPr>
            <p:cNvGrpSpPr/>
            <p:nvPr/>
          </p:nvGrpSpPr>
          <p:grpSpPr>
            <a:xfrm>
              <a:off x="3163601" y="3082612"/>
              <a:ext cx="685800" cy="685800"/>
              <a:chOff x="3388326" y="2144489"/>
              <a:chExt cx="685800" cy="685800"/>
            </a:xfrm>
          </p:grpSpPr>
          <p:sp>
            <p:nvSpPr>
              <p:cNvPr id="2887" name="Oval 2886">
                <a:extLst>
                  <a:ext uri="{FF2B5EF4-FFF2-40B4-BE49-F238E27FC236}">
                    <a16:creationId xmlns:a16="http://schemas.microsoft.com/office/drawing/2014/main" id="{51F8F21E-0EE7-4E39-957E-5FCA82757F26}"/>
                  </a:ext>
                </a:extLst>
              </p:cNvPr>
              <p:cNvSpPr/>
              <p:nvPr/>
            </p:nvSpPr>
            <p:spPr>
              <a:xfrm>
                <a:off x="3388326" y="2144489"/>
                <a:ext cx="685800" cy="6858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2888" name="Group 2887">
                <a:extLst>
                  <a:ext uri="{FF2B5EF4-FFF2-40B4-BE49-F238E27FC236}">
                    <a16:creationId xmlns:a16="http://schemas.microsoft.com/office/drawing/2014/main" id="{59D48384-DD72-49CC-A314-E06B2989898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98509" y="2258789"/>
                <a:ext cx="465435" cy="457200"/>
                <a:chOff x="8423228" y="2797689"/>
                <a:chExt cx="913396" cy="897240"/>
              </a:xfrm>
            </p:grpSpPr>
            <p:grpSp>
              <p:nvGrpSpPr>
                <p:cNvPr id="2889" name="Group 2888">
                  <a:extLst>
                    <a:ext uri="{FF2B5EF4-FFF2-40B4-BE49-F238E27FC236}">
                      <a16:creationId xmlns:a16="http://schemas.microsoft.com/office/drawing/2014/main" id="{E7748FD1-8869-4D34-AF15-741CDC3C4F1F}"/>
                    </a:ext>
                  </a:extLst>
                </p:cNvPr>
                <p:cNvGrpSpPr/>
                <p:nvPr/>
              </p:nvGrpSpPr>
              <p:grpSpPr>
                <a:xfrm>
                  <a:off x="8423228" y="2797689"/>
                  <a:ext cx="252730" cy="897240"/>
                  <a:chOff x="9495861" y="4364862"/>
                  <a:chExt cx="375284" cy="1270326"/>
                </a:xfrm>
              </p:grpSpPr>
              <p:sp>
                <p:nvSpPr>
                  <p:cNvPr id="2915" name="Rounded Rectangle 101">
                    <a:extLst>
                      <a:ext uri="{FF2B5EF4-FFF2-40B4-BE49-F238E27FC236}">
                        <a16:creationId xmlns:a16="http://schemas.microsoft.com/office/drawing/2014/main" id="{FD533093-3369-4CE3-B820-675D1DFA2877}"/>
                      </a:ext>
                    </a:extLst>
                  </p:cNvPr>
                  <p:cNvSpPr/>
                  <p:nvPr/>
                </p:nvSpPr>
                <p:spPr>
                  <a:xfrm>
                    <a:off x="9495861" y="4364862"/>
                    <a:ext cx="375284" cy="1270326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00AFD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2916" name="Group 2915">
                    <a:extLst>
                      <a:ext uri="{FF2B5EF4-FFF2-40B4-BE49-F238E27FC236}">
                        <a16:creationId xmlns:a16="http://schemas.microsoft.com/office/drawing/2014/main" id="{903F338C-668B-4A8A-91B9-59E2EB99A344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715835"/>
                    <a:ext cx="267406" cy="267406"/>
                    <a:chOff x="1292976" y="2314975"/>
                    <a:chExt cx="591969" cy="591969"/>
                  </a:xfrm>
                </p:grpSpPr>
                <p:sp>
                  <p:nvSpPr>
                    <p:cNvPr id="2926" name="Rounded Rectangle 112">
                      <a:extLst>
                        <a:ext uri="{FF2B5EF4-FFF2-40B4-BE49-F238E27FC236}">
                          <a16:creationId xmlns:a16="http://schemas.microsoft.com/office/drawing/2014/main" id="{2684B5E5-B7F2-4981-9647-24D54F6479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6" y="2314975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927" name="Graphic 2926">
                      <a:extLst>
                        <a:ext uri="{FF2B5EF4-FFF2-40B4-BE49-F238E27FC236}">
                          <a16:creationId xmlns:a16="http://schemas.microsoft.com/office/drawing/2014/main" id="{FEBAF778-D6BE-45C8-8CDD-7650447EFC6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36560" y="2458559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917" name="Group 2916">
                    <a:extLst>
                      <a:ext uri="{FF2B5EF4-FFF2-40B4-BE49-F238E27FC236}">
                        <a16:creationId xmlns:a16="http://schemas.microsoft.com/office/drawing/2014/main" id="{B0396A49-B0B2-4B63-AE1E-23D0B55B9CD8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415929"/>
                    <a:ext cx="267406" cy="267406"/>
                    <a:chOff x="1299518" y="1652608"/>
                    <a:chExt cx="591969" cy="591969"/>
                  </a:xfrm>
                </p:grpSpPr>
                <p:sp>
                  <p:nvSpPr>
                    <p:cNvPr id="2924" name="Rounded Rectangle 110">
                      <a:extLst>
                        <a:ext uri="{FF2B5EF4-FFF2-40B4-BE49-F238E27FC236}">
                          <a16:creationId xmlns:a16="http://schemas.microsoft.com/office/drawing/2014/main" id="{18A8C318-6EB3-41D6-A4FA-FD76811CFB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518" y="165260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925" name="Graphic 2924">
                      <a:extLst>
                        <a:ext uri="{FF2B5EF4-FFF2-40B4-BE49-F238E27FC236}">
                          <a16:creationId xmlns:a16="http://schemas.microsoft.com/office/drawing/2014/main" id="{231BF3DE-58AD-4F2C-9095-B6C1651EB2D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61599" y="1719992"/>
                      <a:ext cx="2286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918" name="Group 2917">
                    <a:extLst>
                      <a:ext uri="{FF2B5EF4-FFF2-40B4-BE49-F238E27FC236}">
                        <a16:creationId xmlns:a16="http://schemas.microsoft.com/office/drawing/2014/main" id="{A0B80437-85A0-49E9-A6DD-5191286E2382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015740"/>
                    <a:ext cx="267406" cy="267406"/>
                    <a:chOff x="1292975" y="2979664"/>
                    <a:chExt cx="591969" cy="591969"/>
                  </a:xfrm>
                </p:grpSpPr>
                <p:sp>
                  <p:nvSpPr>
                    <p:cNvPr id="2922" name="Rounded Rectangle 108">
                      <a:extLst>
                        <a:ext uri="{FF2B5EF4-FFF2-40B4-BE49-F238E27FC236}">
                          <a16:creationId xmlns:a16="http://schemas.microsoft.com/office/drawing/2014/main" id="{90F8F3DE-90EF-413C-84B8-FDF373BD05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2979664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923" name="Graphic 2922">
                      <a:extLst>
                        <a:ext uri="{FF2B5EF4-FFF2-40B4-BE49-F238E27FC236}">
                          <a16:creationId xmlns:a16="http://schemas.microsoft.com/office/drawing/2014/main" id="{559FF730-A805-47D8-ACC3-332FCA4C5C7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2909" y="3116898"/>
                      <a:ext cx="292100" cy="3175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919" name="Group 2918">
                    <a:extLst>
                      <a:ext uri="{FF2B5EF4-FFF2-40B4-BE49-F238E27FC236}">
                        <a16:creationId xmlns:a16="http://schemas.microsoft.com/office/drawing/2014/main" id="{6765279B-B259-42E4-990A-612959654AD9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315646"/>
                    <a:ext cx="267406" cy="267406"/>
                    <a:chOff x="1292975" y="3644353"/>
                    <a:chExt cx="591969" cy="591969"/>
                  </a:xfrm>
                </p:grpSpPr>
                <p:sp>
                  <p:nvSpPr>
                    <p:cNvPr id="2920" name="Rounded Rectangle 106">
                      <a:extLst>
                        <a:ext uri="{FF2B5EF4-FFF2-40B4-BE49-F238E27FC236}">
                          <a16:creationId xmlns:a16="http://schemas.microsoft.com/office/drawing/2014/main" id="{DAD5A419-369A-4D30-AFBD-09F5DA4C97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364435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921" name="Graphic 2920">
                      <a:extLst>
                        <a:ext uri="{FF2B5EF4-FFF2-40B4-BE49-F238E27FC236}">
                          <a16:creationId xmlns:a16="http://schemas.microsoft.com/office/drawing/2014/main" id="{A08727A2-4C58-4562-A531-0E57764F648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06409" y="3756187"/>
                      <a:ext cx="165100" cy="3683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2890" name="Group 2889">
                  <a:extLst>
                    <a:ext uri="{FF2B5EF4-FFF2-40B4-BE49-F238E27FC236}">
                      <a16:creationId xmlns:a16="http://schemas.microsoft.com/office/drawing/2014/main" id="{2668A09B-2362-48B3-907F-ADA6091D0871}"/>
                    </a:ext>
                  </a:extLst>
                </p:cNvPr>
                <p:cNvGrpSpPr/>
                <p:nvPr/>
              </p:nvGrpSpPr>
              <p:grpSpPr>
                <a:xfrm>
                  <a:off x="9083894" y="2797689"/>
                  <a:ext cx="252730" cy="473366"/>
                  <a:chOff x="5880438" y="1443510"/>
                  <a:chExt cx="830783" cy="1483652"/>
                </a:xfrm>
              </p:grpSpPr>
              <p:sp>
                <p:nvSpPr>
                  <p:cNvPr id="2908" name="Rounded Rectangle 84">
                    <a:extLst>
                      <a:ext uri="{FF2B5EF4-FFF2-40B4-BE49-F238E27FC236}">
                        <a16:creationId xmlns:a16="http://schemas.microsoft.com/office/drawing/2014/main" id="{B2B1E3C3-14EA-4B92-825D-A9A5E9362BC7}"/>
                      </a:ext>
                    </a:extLst>
                  </p:cNvPr>
                  <p:cNvSpPr/>
                  <p:nvPr/>
                </p:nvSpPr>
                <p:spPr>
                  <a:xfrm>
                    <a:off x="5880438" y="1443510"/>
                    <a:ext cx="830783" cy="1483652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E877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2909" name="Group 2908">
                    <a:extLst>
                      <a:ext uri="{FF2B5EF4-FFF2-40B4-BE49-F238E27FC236}">
                        <a16:creationId xmlns:a16="http://schemas.microsoft.com/office/drawing/2014/main" id="{02F601DB-62F7-4CF3-BC42-8EE4E1AB389F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2220473"/>
                    <a:ext cx="591969" cy="591969"/>
                    <a:chOff x="5999846" y="2220473"/>
                    <a:chExt cx="591969" cy="591969"/>
                  </a:xfrm>
                </p:grpSpPr>
                <p:sp>
                  <p:nvSpPr>
                    <p:cNvPr id="2913" name="Rounded Rectangle 89">
                      <a:extLst>
                        <a:ext uri="{FF2B5EF4-FFF2-40B4-BE49-F238E27FC236}">
                          <a16:creationId xmlns:a16="http://schemas.microsoft.com/office/drawing/2014/main" id="{9B9608BC-5F81-4EC3-8C00-C8FB3EDF8F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914" name="Graphic 2913">
                      <a:extLst>
                        <a:ext uri="{FF2B5EF4-FFF2-40B4-BE49-F238E27FC236}">
                          <a16:creationId xmlns:a16="http://schemas.microsoft.com/office/drawing/2014/main" id="{60147013-05FF-4878-BC16-E3C3447C4C5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7230" y="2368652"/>
                      <a:ext cx="457200" cy="2921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910" name="Group 2909">
                    <a:extLst>
                      <a:ext uri="{FF2B5EF4-FFF2-40B4-BE49-F238E27FC236}">
                        <a16:creationId xmlns:a16="http://schemas.microsoft.com/office/drawing/2014/main" id="{7963C075-F55B-4D30-8241-7BD56CCE9724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1556558"/>
                    <a:ext cx="591969" cy="591969"/>
                    <a:chOff x="5999846" y="1556558"/>
                    <a:chExt cx="591969" cy="591969"/>
                  </a:xfrm>
                </p:grpSpPr>
                <p:sp>
                  <p:nvSpPr>
                    <p:cNvPr id="2911" name="Rounded Rectangle 87">
                      <a:extLst>
                        <a:ext uri="{FF2B5EF4-FFF2-40B4-BE49-F238E27FC236}">
                          <a16:creationId xmlns:a16="http://schemas.microsoft.com/office/drawing/2014/main" id="{03916E0C-9E01-4156-BD12-6342E0A9B7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912" name="Graphic 2911">
                      <a:extLst>
                        <a:ext uri="{FF2B5EF4-FFF2-40B4-BE49-F238E27FC236}">
                          <a16:creationId xmlns:a16="http://schemas.microsoft.com/office/drawing/2014/main" id="{03E9FAC1-CC49-455A-94EE-49A406D5D18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9780" y="1689071"/>
                      <a:ext cx="292100" cy="3429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2891" name="Group 2890">
                  <a:extLst>
                    <a:ext uri="{FF2B5EF4-FFF2-40B4-BE49-F238E27FC236}">
                      <a16:creationId xmlns:a16="http://schemas.microsoft.com/office/drawing/2014/main" id="{3E5273B5-FE12-4729-94B0-F4697BD6E47E}"/>
                    </a:ext>
                  </a:extLst>
                </p:cNvPr>
                <p:cNvGrpSpPr/>
                <p:nvPr/>
              </p:nvGrpSpPr>
              <p:grpSpPr>
                <a:xfrm>
                  <a:off x="8753561" y="2797689"/>
                  <a:ext cx="252730" cy="897240"/>
                  <a:chOff x="4920876" y="661277"/>
                  <a:chExt cx="375284" cy="1270326"/>
                </a:xfrm>
              </p:grpSpPr>
              <p:grpSp>
                <p:nvGrpSpPr>
                  <p:cNvPr id="2892" name="Group 2891">
                    <a:extLst>
                      <a:ext uri="{FF2B5EF4-FFF2-40B4-BE49-F238E27FC236}">
                        <a16:creationId xmlns:a16="http://schemas.microsoft.com/office/drawing/2014/main" id="{EF9CB897-8135-4D6E-BCF1-89663C16D39A}"/>
                      </a:ext>
                    </a:extLst>
                  </p:cNvPr>
                  <p:cNvGrpSpPr/>
                  <p:nvPr/>
                </p:nvGrpSpPr>
                <p:grpSpPr>
                  <a:xfrm>
                    <a:off x="4920876" y="661277"/>
                    <a:ext cx="375284" cy="1270326"/>
                    <a:chOff x="4920876" y="661277"/>
                    <a:chExt cx="375284" cy="1270326"/>
                  </a:xfrm>
                </p:grpSpPr>
                <p:grpSp>
                  <p:nvGrpSpPr>
                    <p:cNvPr id="2896" name="Group 2895">
                      <a:extLst>
                        <a:ext uri="{FF2B5EF4-FFF2-40B4-BE49-F238E27FC236}">
                          <a16:creationId xmlns:a16="http://schemas.microsoft.com/office/drawing/2014/main" id="{5A7A66C5-3A2D-4A9B-8E39-7B40BABA77E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3521552" y="1443509"/>
                      <a:chExt cx="830783" cy="2812180"/>
                    </a:xfrm>
                  </p:grpSpPr>
                  <p:sp>
                    <p:nvSpPr>
                      <p:cNvPr id="2900" name="Rounded Rectangle 91">
                        <a:extLst>
                          <a:ext uri="{FF2B5EF4-FFF2-40B4-BE49-F238E27FC236}">
                            <a16:creationId xmlns:a16="http://schemas.microsoft.com/office/drawing/2014/main" id="{DECDBC7E-CBF0-48A6-9192-5D904C3129D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1552" y="1443509"/>
                        <a:ext cx="830783" cy="2812180"/>
                      </a:xfrm>
                      <a:prstGeom prst="roundRect">
                        <a:avLst>
                          <a:gd name="adj" fmla="val 27970"/>
                        </a:avLst>
                      </a:prstGeom>
                      <a:solidFill>
                        <a:srgbClr val="78BE2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901" name="Graphic 2900">
                        <a:extLst>
                          <a:ext uri="{FF2B5EF4-FFF2-40B4-BE49-F238E27FC236}">
                            <a16:creationId xmlns:a16="http://schemas.microsoft.com/office/drawing/2014/main" id="{8A706EEB-FDB2-45E4-91CF-44B37FCB63C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78194" y="3043536"/>
                        <a:ext cx="317500" cy="2793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2902" name="Group 2901">
                        <a:extLst>
                          <a:ext uri="{FF2B5EF4-FFF2-40B4-BE49-F238E27FC236}">
                            <a16:creationId xmlns:a16="http://schemas.microsoft.com/office/drawing/2014/main" id="{72DA5D8D-A3AF-40E1-8D99-38A4D69F755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2220473"/>
                        <a:ext cx="591969" cy="591969"/>
                        <a:chOff x="3634610" y="2220473"/>
                        <a:chExt cx="591969" cy="591969"/>
                      </a:xfrm>
                    </p:grpSpPr>
                    <p:sp>
                      <p:nvSpPr>
                        <p:cNvPr id="2906" name="Rounded Rectangle 97">
                          <a:extLst>
                            <a:ext uri="{FF2B5EF4-FFF2-40B4-BE49-F238E27FC236}">
                              <a16:creationId xmlns:a16="http://schemas.microsoft.com/office/drawing/2014/main" id="{C1B1E391-9F09-4A45-9E07-3F5A11CE2CC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2220473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2907" name="Graphic 2906">
                          <a:extLst>
                            <a:ext uri="{FF2B5EF4-FFF2-40B4-BE49-F238E27FC236}">
                              <a16:creationId xmlns:a16="http://schemas.microsoft.com/office/drawing/2014/main" id="{3EFCBC17-8290-4E9D-BD16-0F1C40CEAEC6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>
                          <a:extLst>
                            <a:ext uri="{96DAC541-7B7A-43D3-8B79-37D633B846F1}">
                              <asvg:svgBlip xmlns:asvg="http://schemas.microsoft.com/office/drawing/2016/SVG/main" r:embed="rId18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2364057"/>
                          <a:ext cx="355600" cy="3048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2903" name="Group 2902">
                        <a:extLst>
                          <a:ext uri="{FF2B5EF4-FFF2-40B4-BE49-F238E27FC236}">
                            <a16:creationId xmlns:a16="http://schemas.microsoft.com/office/drawing/2014/main" id="{27CA95B8-220B-4BCA-B911-2C67836E71D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1556558"/>
                        <a:ext cx="591969" cy="591969"/>
                        <a:chOff x="3634610" y="1556558"/>
                        <a:chExt cx="591969" cy="591969"/>
                      </a:xfrm>
                    </p:grpSpPr>
                    <p:sp>
                      <p:nvSpPr>
                        <p:cNvPr id="2904" name="Rounded Rectangle 95">
                          <a:extLst>
                            <a:ext uri="{FF2B5EF4-FFF2-40B4-BE49-F238E27FC236}">
                              <a16:creationId xmlns:a16="http://schemas.microsoft.com/office/drawing/2014/main" id="{3F0C08D4-C207-4DD6-A290-7E53679772B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1556558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2905" name="Graphic 2904">
                          <a:extLst>
                            <a:ext uri="{FF2B5EF4-FFF2-40B4-BE49-F238E27FC236}">
                              <a16:creationId xmlns:a16="http://schemas.microsoft.com/office/drawing/2014/main" id="{C090D1B3-218B-4DE7-9F0A-534428969066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>
                          <a:extLs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97244" y="1719192"/>
                          <a:ext cx="266700" cy="2667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2897" name="Group 2896">
                      <a:extLst>
                        <a:ext uri="{FF2B5EF4-FFF2-40B4-BE49-F238E27FC236}">
                          <a16:creationId xmlns:a16="http://schemas.microsoft.com/office/drawing/2014/main" id="{47B15CCF-E718-4554-93A9-7D8F365FA48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8" y="1612062"/>
                      <a:ext cx="267126" cy="267126"/>
                      <a:chOff x="3634610" y="3550625"/>
                      <a:chExt cx="591969" cy="591969"/>
                    </a:xfrm>
                  </p:grpSpPr>
                  <p:sp>
                    <p:nvSpPr>
                      <p:cNvPr id="2898" name="Rounded Rectangle 121">
                        <a:extLst>
                          <a:ext uri="{FF2B5EF4-FFF2-40B4-BE49-F238E27FC236}">
                            <a16:creationId xmlns:a16="http://schemas.microsoft.com/office/drawing/2014/main" id="{2FCD046A-6503-44E3-8312-DC452C08594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355062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899" name="Graphic 2898">
                        <a:extLst>
                          <a:ext uri="{FF2B5EF4-FFF2-40B4-BE49-F238E27FC236}">
                            <a16:creationId xmlns:a16="http://schemas.microsoft.com/office/drawing/2014/main" id="{E982AB7B-095D-4D31-9F60-B3DF1B3FD4D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67737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893" name="Group 2892">
                    <a:extLst>
                      <a:ext uri="{FF2B5EF4-FFF2-40B4-BE49-F238E27FC236}">
                        <a16:creationId xmlns:a16="http://schemas.microsoft.com/office/drawing/2014/main" id="{1E1B748A-2E57-409F-A2C9-73D9E9D415AA}"/>
                      </a:ext>
                    </a:extLst>
                  </p:cNvPr>
                  <p:cNvGrpSpPr/>
                  <p:nvPr/>
                </p:nvGrpSpPr>
                <p:grpSpPr>
                  <a:xfrm>
                    <a:off x="4971947" y="1312435"/>
                    <a:ext cx="267126" cy="267126"/>
                    <a:chOff x="3634610" y="2884388"/>
                    <a:chExt cx="591969" cy="591969"/>
                  </a:xfrm>
                </p:grpSpPr>
                <p:sp>
                  <p:nvSpPr>
                    <p:cNvPr id="2894" name="Rounded Rectangle 124">
                      <a:extLst>
                        <a:ext uri="{FF2B5EF4-FFF2-40B4-BE49-F238E27FC236}">
                          <a16:creationId xmlns:a16="http://schemas.microsoft.com/office/drawing/2014/main" id="{4E9DD69F-BF35-4813-834D-76278B9B13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88438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895" name="Graphic 2894">
                      <a:extLst>
                        <a:ext uri="{FF2B5EF4-FFF2-40B4-BE49-F238E27FC236}">
                          <a16:creationId xmlns:a16="http://schemas.microsoft.com/office/drawing/2014/main" id="{E4079C50-4072-4B7C-8B39-616457CDF8D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3034322"/>
                      <a:ext cx="342900" cy="3048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2677" name="Group 2676">
              <a:extLst>
                <a:ext uri="{FF2B5EF4-FFF2-40B4-BE49-F238E27FC236}">
                  <a16:creationId xmlns:a16="http://schemas.microsoft.com/office/drawing/2014/main" id="{7334947D-F238-4B85-8509-FACD05BE9E78}"/>
                </a:ext>
              </a:extLst>
            </p:cNvPr>
            <p:cNvGrpSpPr/>
            <p:nvPr/>
          </p:nvGrpSpPr>
          <p:grpSpPr>
            <a:xfrm>
              <a:off x="3383993" y="3966735"/>
              <a:ext cx="685800" cy="685800"/>
              <a:chOff x="3388326" y="2144489"/>
              <a:chExt cx="685800" cy="685800"/>
            </a:xfrm>
          </p:grpSpPr>
          <p:sp>
            <p:nvSpPr>
              <p:cNvPr id="2846" name="Oval 2845">
                <a:extLst>
                  <a:ext uri="{FF2B5EF4-FFF2-40B4-BE49-F238E27FC236}">
                    <a16:creationId xmlns:a16="http://schemas.microsoft.com/office/drawing/2014/main" id="{6092EF16-EC9A-40B5-BFB2-82B88120CEC4}"/>
                  </a:ext>
                </a:extLst>
              </p:cNvPr>
              <p:cNvSpPr/>
              <p:nvPr/>
            </p:nvSpPr>
            <p:spPr>
              <a:xfrm>
                <a:off x="3388326" y="2144489"/>
                <a:ext cx="685800" cy="6858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2847" name="Group 2846">
                <a:extLst>
                  <a:ext uri="{FF2B5EF4-FFF2-40B4-BE49-F238E27FC236}">
                    <a16:creationId xmlns:a16="http://schemas.microsoft.com/office/drawing/2014/main" id="{C361A546-7268-4879-B604-4F90EB17A43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98509" y="2258789"/>
                <a:ext cx="465435" cy="457200"/>
                <a:chOff x="8423228" y="2797689"/>
                <a:chExt cx="913396" cy="897240"/>
              </a:xfrm>
            </p:grpSpPr>
            <p:grpSp>
              <p:nvGrpSpPr>
                <p:cNvPr id="2848" name="Group 2847">
                  <a:extLst>
                    <a:ext uri="{FF2B5EF4-FFF2-40B4-BE49-F238E27FC236}">
                      <a16:creationId xmlns:a16="http://schemas.microsoft.com/office/drawing/2014/main" id="{F936F589-92BB-44F6-848F-632F493C2D21}"/>
                    </a:ext>
                  </a:extLst>
                </p:cNvPr>
                <p:cNvGrpSpPr/>
                <p:nvPr/>
              </p:nvGrpSpPr>
              <p:grpSpPr>
                <a:xfrm>
                  <a:off x="8423228" y="2797689"/>
                  <a:ext cx="252730" cy="897240"/>
                  <a:chOff x="9495861" y="4364862"/>
                  <a:chExt cx="375284" cy="1270326"/>
                </a:xfrm>
              </p:grpSpPr>
              <p:sp>
                <p:nvSpPr>
                  <p:cNvPr id="2874" name="Rounded Rectangle 101">
                    <a:extLst>
                      <a:ext uri="{FF2B5EF4-FFF2-40B4-BE49-F238E27FC236}">
                        <a16:creationId xmlns:a16="http://schemas.microsoft.com/office/drawing/2014/main" id="{B7C4DC09-F3D0-4576-B25B-57A7973FE881}"/>
                      </a:ext>
                    </a:extLst>
                  </p:cNvPr>
                  <p:cNvSpPr/>
                  <p:nvPr/>
                </p:nvSpPr>
                <p:spPr>
                  <a:xfrm>
                    <a:off x="9495861" y="4364862"/>
                    <a:ext cx="375284" cy="1270326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00AFD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2875" name="Group 2874">
                    <a:extLst>
                      <a:ext uri="{FF2B5EF4-FFF2-40B4-BE49-F238E27FC236}">
                        <a16:creationId xmlns:a16="http://schemas.microsoft.com/office/drawing/2014/main" id="{150B71FF-38F4-44D3-AEC0-8171D26ECF20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715835"/>
                    <a:ext cx="267406" cy="267406"/>
                    <a:chOff x="1292976" y="2314975"/>
                    <a:chExt cx="591969" cy="591969"/>
                  </a:xfrm>
                </p:grpSpPr>
                <p:sp>
                  <p:nvSpPr>
                    <p:cNvPr id="2885" name="Rounded Rectangle 112">
                      <a:extLst>
                        <a:ext uri="{FF2B5EF4-FFF2-40B4-BE49-F238E27FC236}">
                          <a16:creationId xmlns:a16="http://schemas.microsoft.com/office/drawing/2014/main" id="{7957D8D6-A37A-4124-8BFB-C4BEB2ECE6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6" y="2314975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886" name="Graphic 2885">
                      <a:extLst>
                        <a:ext uri="{FF2B5EF4-FFF2-40B4-BE49-F238E27FC236}">
                          <a16:creationId xmlns:a16="http://schemas.microsoft.com/office/drawing/2014/main" id="{C9FD67AA-0106-4311-BC92-F94A8234336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36560" y="2458559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876" name="Group 2875">
                    <a:extLst>
                      <a:ext uri="{FF2B5EF4-FFF2-40B4-BE49-F238E27FC236}">
                        <a16:creationId xmlns:a16="http://schemas.microsoft.com/office/drawing/2014/main" id="{79FFDEF9-9142-493B-A262-984814053FC2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415929"/>
                    <a:ext cx="267406" cy="267406"/>
                    <a:chOff x="1299518" y="1652608"/>
                    <a:chExt cx="591969" cy="591969"/>
                  </a:xfrm>
                </p:grpSpPr>
                <p:sp>
                  <p:nvSpPr>
                    <p:cNvPr id="2883" name="Rounded Rectangle 110">
                      <a:extLst>
                        <a:ext uri="{FF2B5EF4-FFF2-40B4-BE49-F238E27FC236}">
                          <a16:creationId xmlns:a16="http://schemas.microsoft.com/office/drawing/2014/main" id="{5EFDB102-0890-4944-BFFD-D639E3BCCB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518" y="165260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884" name="Graphic 2883">
                      <a:extLst>
                        <a:ext uri="{FF2B5EF4-FFF2-40B4-BE49-F238E27FC236}">
                          <a16:creationId xmlns:a16="http://schemas.microsoft.com/office/drawing/2014/main" id="{FA50ACC7-1DCC-48B2-8A40-2DC4FC44626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61599" y="1719992"/>
                      <a:ext cx="2286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877" name="Group 2876">
                    <a:extLst>
                      <a:ext uri="{FF2B5EF4-FFF2-40B4-BE49-F238E27FC236}">
                        <a16:creationId xmlns:a16="http://schemas.microsoft.com/office/drawing/2014/main" id="{25CA1BC8-50D2-413D-B5E1-0B5806D8932D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015740"/>
                    <a:ext cx="267406" cy="267406"/>
                    <a:chOff x="1292975" y="2979664"/>
                    <a:chExt cx="591969" cy="591969"/>
                  </a:xfrm>
                </p:grpSpPr>
                <p:sp>
                  <p:nvSpPr>
                    <p:cNvPr id="2881" name="Rounded Rectangle 108">
                      <a:extLst>
                        <a:ext uri="{FF2B5EF4-FFF2-40B4-BE49-F238E27FC236}">
                          <a16:creationId xmlns:a16="http://schemas.microsoft.com/office/drawing/2014/main" id="{D4014DED-8B24-49A7-B8AB-9287E37842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2979664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882" name="Graphic 2881">
                      <a:extLst>
                        <a:ext uri="{FF2B5EF4-FFF2-40B4-BE49-F238E27FC236}">
                          <a16:creationId xmlns:a16="http://schemas.microsoft.com/office/drawing/2014/main" id="{90F7D327-056B-4CDC-B972-71EA555F7BB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2909" y="3116898"/>
                      <a:ext cx="292100" cy="3175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878" name="Group 2877">
                    <a:extLst>
                      <a:ext uri="{FF2B5EF4-FFF2-40B4-BE49-F238E27FC236}">
                        <a16:creationId xmlns:a16="http://schemas.microsoft.com/office/drawing/2014/main" id="{3690FF1B-2B88-496B-888E-FA2488DF971C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315646"/>
                    <a:ext cx="267406" cy="267406"/>
                    <a:chOff x="1292975" y="3644353"/>
                    <a:chExt cx="591969" cy="591969"/>
                  </a:xfrm>
                </p:grpSpPr>
                <p:sp>
                  <p:nvSpPr>
                    <p:cNvPr id="2879" name="Rounded Rectangle 106">
                      <a:extLst>
                        <a:ext uri="{FF2B5EF4-FFF2-40B4-BE49-F238E27FC236}">
                          <a16:creationId xmlns:a16="http://schemas.microsoft.com/office/drawing/2014/main" id="{3138660D-EFEF-4077-8335-05CEDEAD0F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364435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880" name="Graphic 2879">
                      <a:extLst>
                        <a:ext uri="{FF2B5EF4-FFF2-40B4-BE49-F238E27FC236}">
                          <a16:creationId xmlns:a16="http://schemas.microsoft.com/office/drawing/2014/main" id="{00626851-7560-4E7A-83EE-06FB64EF7ED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06409" y="3756187"/>
                      <a:ext cx="165100" cy="3683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2849" name="Group 2848">
                  <a:extLst>
                    <a:ext uri="{FF2B5EF4-FFF2-40B4-BE49-F238E27FC236}">
                      <a16:creationId xmlns:a16="http://schemas.microsoft.com/office/drawing/2014/main" id="{EF47A2AB-E71D-482B-BAC5-8B5825C650E4}"/>
                    </a:ext>
                  </a:extLst>
                </p:cNvPr>
                <p:cNvGrpSpPr/>
                <p:nvPr/>
              </p:nvGrpSpPr>
              <p:grpSpPr>
                <a:xfrm>
                  <a:off x="9083894" y="2797689"/>
                  <a:ext cx="252730" cy="473366"/>
                  <a:chOff x="5880438" y="1443510"/>
                  <a:chExt cx="830783" cy="1483652"/>
                </a:xfrm>
              </p:grpSpPr>
              <p:sp>
                <p:nvSpPr>
                  <p:cNvPr id="2867" name="Rounded Rectangle 84">
                    <a:extLst>
                      <a:ext uri="{FF2B5EF4-FFF2-40B4-BE49-F238E27FC236}">
                        <a16:creationId xmlns:a16="http://schemas.microsoft.com/office/drawing/2014/main" id="{FFCD30CB-C403-42B7-8AC9-A96AFB2AC976}"/>
                      </a:ext>
                    </a:extLst>
                  </p:cNvPr>
                  <p:cNvSpPr/>
                  <p:nvPr/>
                </p:nvSpPr>
                <p:spPr>
                  <a:xfrm>
                    <a:off x="5880438" y="1443510"/>
                    <a:ext cx="830783" cy="1483652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E877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2868" name="Group 2867">
                    <a:extLst>
                      <a:ext uri="{FF2B5EF4-FFF2-40B4-BE49-F238E27FC236}">
                        <a16:creationId xmlns:a16="http://schemas.microsoft.com/office/drawing/2014/main" id="{00B70723-5112-4613-AF15-FBB175C054AF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2220473"/>
                    <a:ext cx="591969" cy="591969"/>
                    <a:chOff x="5999846" y="2220473"/>
                    <a:chExt cx="591969" cy="591969"/>
                  </a:xfrm>
                </p:grpSpPr>
                <p:sp>
                  <p:nvSpPr>
                    <p:cNvPr id="2872" name="Rounded Rectangle 89">
                      <a:extLst>
                        <a:ext uri="{FF2B5EF4-FFF2-40B4-BE49-F238E27FC236}">
                          <a16:creationId xmlns:a16="http://schemas.microsoft.com/office/drawing/2014/main" id="{34DD8A6C-5C5A-4B60-A406-09B3ADBCD4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873" name="Graphic 2872">
                      <a:extLst>
                        <a:ext uri="{FF2B5EF4-FFF2-40B4-BE49-F238E27FC236}">
                          <a16:creationId xmlns:a16="http://schemas.microsoft.com/office/drawing/2014/main" id="{1FB31253-B0AF-43DB-8C49-25B143BD719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7230" y="2368652"/>
                      <a:ext cx="457200" cy="2921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869" name="Group 2868">
                    <a:extLst>
                      <a:ext uri="{FF2B5EF4-FFF2-40B4-BE49-F238E27FC236}">
                        <a16:creationId xmlns:a16="http://schemas.microsoft.com/office/drawing/2014/main" id="{A20F9115-5A5A-4A51-89FE-1E1A46B3AE37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1556558"/>
                    <a:ext cx="591969" cy="591969"/>
                    <a:chOff x="5999846" y="1556558"/>
                    <a:chExt cx="591969" cy="591969"/>
                  </a:xfrm>
                </p:grpSpPr>
                <p:sp>
                  <p:nvSpPr>
                    <p:cNvPr id="2870" name="Rounded Rectangle 87">
                      <a:extLst>
                        <a:ext uri="{FF2B5EF4-FFF2-40B4-BE49-F238E27FC236}">
                          <a16:creationId xmlns:a16="http://schemas.microsoft.com/office/drawing/2014/main" id="{B90C80A3-4836-4A62-BE5A-E3634353A9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871" name="Graphic 2870">
                      <a:extLst>
                        <a:ext uri="{FF2B5EF4-FFF2-40B4-BE49-F238E27FC236}">
                          <a16:creationId xmlns:a16="http://schemas.microsoft.com/office/drawing/2014/main" id="{3B8A0832-9DC8-4054-B8CB-2D3006C604F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9780" y="1689071"/>
                      <a:ext cx="292100" cy="3429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2850" name="Group 2849">
                  <a:extLst>
                    <a:ext uri="{FF2B5EF4-FFF2-40B4-BE49-F238E27FC236}">
                      <a16:creationId xmlns:a16="http://schemas.microsoft.com/office/drawing/2014/main" id="{29B34964-7DDD-4D61-BE74-8402F2E7DD75}"/>
                    </a:ext>
                  </a:extLst>
                </p:cNvPr>
                <p:cNvGrpSpPr/>
                <p:nvPr/>
              </p:nvGrpSpPr>
              <p:grpSpPr>
                <a:xfrm>
                  <a:off x="8753561" y="2797689"/>
                  <a:ext cx="252730" cy="897240"/>
                  <a:chOff x="4920876" y="661277"/>
                  <a:chExt cx="375284" cy="1270326"/>
                </a:xfrm>
              </p:grpSpPr>
              <p:grpSp>
                <p:nvGrpSpPr>
                  <p:cNvPr id="2851" name="Group 2850">
                    <a:extLst>
                      <a:ext uri="{FF2B5EF4-FFF2-40B4-BE49-F238E27FC236}">
                        <a16:creationId xmlns:a16="http://schemas.microsoft.com/office/drawing/2014/main" id="{7290D47E-BDF7-442A-9FD6-59F02C29730A}"/>
                      </a:ext>
                    </a:extLst>
                  </p:cNvPr>
                  <p:cNvGrpSpPr/>
                  <p:nvPr/>
                </p:nvGrpSpPr>
                <p:grpSpPr>
                  <a:xfrm>
                    <a:off x="4920876" y="661277"/>
                    <a:ext cx="375284" cy="1270326"/>
                    <a:chOff x="4920876" y="661277"/>
                    <a:chExt cx="375284" cy="1270326"/>
                  </a:xfrm>
                </p:grpSpPr>
                <p:grpSp>
                  <p:nvGrpSpPr>
                    <p:cNvPr id="2855" name="Group 2854">
                      <a:extLst>
                        <a:ext uri="{FF2B5EF4-FFF2-40B4-BE49-F238E27FC236}">
                          <a16:creationId xmlns:a16="http://schemas.microsoft.com/office/drawing/2014/main" id="{D0730689-0A49-4709-8184-0FC88D9B6FD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3521552" y="1443509"/>
                      <a:chExt cx="830783" cy="2812180"/>
                    </a:xfrm>
                  </p:grpSpPr>
                  <p:sp>
                    <p:nvSpPr>
                      <p:cNvPr id="2859" name="Rounded Rectangle 91">
                        <a:extLst>
                          <a:ext uri="{FF2B5EF4-FFF2-40B4-BE49-F238E27FC236}">
                            <a16:creationId xmlns:a16="http://schemas.microsoft.com/office/drawing/2014/main" id="{7FEAEE0D-5F70-4B08-BF63-301C4912304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1552" y="1443509"/>
                        <a:ext cx="830783" cy="2812180"/>
                      </a:xfrm>
                      <a:prstGeom prst="roundRect">
                        <a:avLst>
                          <a:gd name="adj" fmla="val 27970"/>
                        </a:avLst>
                      </a:prstGeom>
                      <a:solidFill>
                        <a:srgbClr val="78BE2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860" name="Graphic 2859">
                        <a:extLst>
                          <a:ext uri="{FF2B5EF4-FFF2-40B4-BE49-F238E27FC236}">
                            <a16:creationId xmlns:a16="http://schemas.microsoft.com/office/drawing/2014/main" id="{D71F27DC-1313-4B52-91CD-7AA84442CF9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78194" y="3043536"/>
                        <a:ext cx="317500" cy="2793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2861" name="Group 2860">
                        <a:extLst>
                          <a:ext uri="{FF2B5EF4-FFF2-40B4-BE49-F238E27FC236}">
                            <a16:creationId xmlns:a16="http://schemas.microsoft.com/office/drawing/2014/main" id="{27E950A0-6822-4F6A-BBEF-9BA4249EBD4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2220473"/>
                        <a:ext cx="591969" cy="591969"/>
                        <a:chOff x="3634610" y="2220473"/>
                        <a:chExt cx="591969" cy="591969"/>
                      </a:xfrm>
                    </p:grpSpPr>
                    <p:sp>
                      <p:nvSpPr>
                        <p:cNvPr id="2865" name="Rounded Rectangle 97">
                          <a:extLst>
                            <a:ext uri="{FF2B5EF4-FFF2-40B4-BE49-F238E27FC236}">
                              <a16:creationId xmlns:a16="http://schemas.microsoft.com/office/drawing/2014/main" id="{9036A26B-B052-4F0F-980B-4B4EA2228A3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2220473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2866" name="Graphic 2865">
                          <a:extLst>
                            <a:ext uri="{FF2B5EF4-FFF2-40B4-BE49-F238E27FC236}">
                              <a16:creationId xmlns:a16="http://schemas.microsoft.com/office/drawing/2014/main" id="{32F7F75E-5660-4D6D-87BC-F3C60A156A90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>
                          <a:extLst>
                            <a:ext uri="{96DAC541-7B7A-43D3-8B79-37D633B846F1}">
                              <asvg:svgBlip xmlns:asvg="http://schemas.microsoft.com/office/drawing/2016/SVG/main" r:embed="rId18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2364057"/>
                          <a:ext cx="355600" cy="3048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2862" name="Group 2861">
                        <a:extLst>
                          <a:ext uri="{FF2B5EF4-FFF2-40B4-BE49-F238E27FC236}">
                            <a16:creationId xmlns:a16="http://schemas.microsoft.com/office/drawing/2014/main" id="{803F4EC4-2655-493D-B3AA-0C403EA5F7A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1556558"/>
                        <a:ext cx="591969" cy="591969"/>
                        <a:chOff x="3634610" y="1556558"/>
                        <a:chExt cx="591969" cy="591969"/>
                      </a:xfrm>
                    </p:grpSpPr>
                    <p:sp>
                      <p:nvSpPr>
                        <p:cNvPr id="2863" name="Rounded Rectangle 95">
                          <a:extLst>
                            <a:ext uri="{FF2B5EF4-FFF2-40B4-BE49-F238E27FC236}">
                              <a16:creationId xmlns:a16="http://schemas.microsoft.com/office/drawing/2014/main" id="{25E1F3EE-B961-4098-A1CA-B08181A386B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1556558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2864" name="Graphic 2863">
                          <a:extLst>
                            <a:ext uri="{FF2B5EF4-FFF2-40B4-BE49-F238E27FC236}">
                              <a16:creationId xmlns:a16="http://schemas.microsoft.com/office/drawing/2014/main" id="{F472208B-27B7-4C15-8D11-D6E6241E95B6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>
                          <a:extLs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97244" y="1719192"/>
                          <a:ext cx="266700" cy="2667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2856" name="Group 2855">
                      <a:extLst>
                        <a:ext uri="{FF2B5EF4-FFF2-40B4-BE49-F238E27FC236}">
                          <a16:creationId xmlns:a16="http://schemas.microsoft.com/office/drawing/2014/main" id="{6BBBFE13-FEA6-415B-9396-B3F2D2B1B48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8" y="1612062"/>
                      <a:ext cx="267126" cy="267126"/>
                      <a:chOff x="3634610" y="3550625"/>
                      <a:chExt cx="591969" cy="591969"/>
                    </a:xfrm>
                  </p:grpSpPr>
                  <p:sp>
                    <p:nvSpPr>
                      <p:cNvPr id="2857" name="Rounded Rectangle 121">
                        <a:extLst>
                          <a:ext uri="{FF2B5EF4-FFF2-40B4-BE49-F238E27FC236}">
                            <a16:creationId xmlns:a16="http://schemas.microsoft.com/office/drawing/2014/main" id="{80C756FC-B48C-46B5-A4CE-1A27020E6B3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355062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858" name="Graphic 2857">
                        <a:extLst>
                          <a:ext uri="{FF2B5EF4-FFF2-40B4-BE49-F238E27FC236}">
                            <a16:creationId xmlns:a16="http://schemas.microsoft.com/office/drawing/2014/main" id="{E8012099-9B1A-48D5-B28F-DD6E31125CD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67737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852" name="Group 2851">
                    <a:extLst>
                      <a:ext uri="{FF2B5EF4-FFF2-40B4-BE49-F238E27FC236}">
                        <a16:creationId xmlns:a16="http://schemas.microsoft.com/office/drawing/2014/main" id="{0DC6B952-7F9A-4675-A6E0-1F8F3844257C}"/>
                      </a:ext>
                    </a:extLst>
                  </p:cNvPr>
                  <p:cNvGrpSpPr/>
                  <p:nvPr/>
                </p:nvGrpSpPr>
                <p:grpSpPr>
                  <a:xfrm>
                    <a:off x="4971947" y="1312435"/>
                    <a:ext cx="267126" cy="267126"/>
                    <a:chOff x="3634610" y="2884388"/>
                    <a:chExt cx="591969" cy="591969"/>
                  </a:xfrm>
                </p:grpSpPr>
                <p:sp>
                  <p:nvSpPr>
                    <p:cNvPr id="2853" name="Rounded Rectangle 124">
                      <a:extLst>
                        <a:ext uri="{FF2B5EF4-FFF2-40B4-BE49-F238E27FC236}">
                          <a16:creationId xmlns:a16="http://schemas.microsoft.com/office/drawing/2014/main" id="{AF6EF0D0-B7E0-472A-BF55-E7E0C33579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88438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854" name="Graphic 2853">
                      <a:extLst>
                        <a:ext uri="{FF2B5EF4-FFF2-40B4-BE49-F238E27FC236}">
                          <a16:creationId xmlns:a16="http://schemas.microsoft.com/office/drawing/2014/main" id="{2177A690-36A4-41A0-A406-BA3BC221377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3034322"/>
                      <a:ext cx="342900" cy="3048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2678" name="Group 2677">
              <a:extLst>
                <a:ext uri="{FF2B5EF4-FFF2-40B4-BE49-F238E27FC236}">
                  <a16:creationId xmlns:a16="http://schemas.microsoft.com/office/drawing/2014/main" id="{06DBA7BA-9417-4A3C-B984-5F80E3F0446B}"/>
                </a:ext>
              </a:extLst>
            </p:cNvPr>
            <p:cNvGrpSpPr/>
            <p:nvPr/>
          </p:nvGrpSpPr>
          <p:grpSpPr>
            <a:xfrm>
              <a:off x="8220746" y="3088653"/>
              <a:ext cx="685800" cy="685800"/>
              <a:chOff x="3388326" y="2144489"/>
              <a:chExt cx="685800" cy="685800"/>
            </a:xfrm>
          </p:grpSpPr>
          <p:sp>
            <p:nvSpPr>
              <p:cNvPr id="2805" name="Oval 2804">
                <a:extLst>
                  <a:ext uri="{FF2B5EF4-FFF2-40B4-BE49-F238E27FC236}">
                    <a16:creationId xmlns:a16="http://schemas.microsoft.com/office/drawing/2014/main" id="{2B016CBC-9A65-464D-BF13-5729F6B44C31}"/>
                  </a:ext>
                </a:extLst>
              </p:cNvPr>
              <p:cNvSpPr/>
              <p:nvPr/>
            </p:nvSpPr>
            <p:spPr>
              <a:xfrm>
                <a:off x="3388326" y="2144489"/>
                <a:ext cx="685800" cy="6858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2806" name="Group 2805">
                <a:extLst>
                  <a:ext uri="{FF2B5EF4-FFF2-40B4-BE49-F238E27FC236}">
                    <a16:creationId xmlns:a16="http://schemas.microsoft.com/office/drawing/2014/main" id="{3AAC6116-4F18-4240-90CE-ACF96D137CD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98509" y="2258789"/>
                <a:ext cx="465435" cy="457200"/>
                <a:chOff x="8423228" y="2797689"/>
                <a:chExt cx="913396" cy="897240"/>
              </a:xfrm>
            </p:grpSpPr>
            <p:grpSp>
              <p:nvGrpSpPr>
                <p:cNvPr id="2807" name="Group 2806">
                  <a:extLst>
                    <a:ext uri="{FF2B5EF4-FFF2-40B4-BE49-F238E27FC236}">
                      <a16:creationId xmlns:a16="http://schemas.microsoft.com/office/drawing/2014/main" id="{244DDC46-7326-48B8-B845-0F24AF7879D3}"/>
                    </a:ext>
                  </a:extLst>
                </p:cNvPr>
                <p:cNvGrpSpPr/>
                <p:nvPr/>
              </p:nvGrpSpPr>
              <p:grpSpPr>
                <a:xfrm>
                  <a:off x="8423228" y="2797689"/>
                  <a:ext cx="252730" cy="897240"/>
                  <a:chOff x="9495861" y="4364862"/>
                  <a:chExt cx="375284" cy="1270326"/>
                </a:xfrm>
              </p:grpSpPr>
              <p:sp>
                <p:nvSpPr>
                  <p:cNvPr id="2833" name="Rounded Rectangle 101">
                    <a:extLst>
                      <a:ext uri="{FF2B5EF4-FFF2-40B4-BE49-F238E27FC236}">
                        <a16:creationId xmlns:a16="http://schemas.microsoft.com/office/drawing/2014/main" id="{C71DCECA-981C-4A5F-979D-9313B7AD09C1}"/>
                      </a:ext>
                    </a:extLst>
                  </p:cNvPr>
                  <p:cNvSpPr/>
                  <p:nvPr/>
                </p:nvSpPr>
                <p:spPr>
                  <a:xfrm>
                    <a:off x="9495861" y="4364862"/>
                    <a:ext cx="375284" cy="1270326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00AFD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2834" name="Group 2833">
                    <a:extLst>
                      <a:ext uri="{FF2B5EF4-FFF2-40B4-BE49-F238E27FC236}">
                        <a16:creationId xmlns:a16="http://schemas.microsoft.com/office/drawing/2014/main" id="{DBD90425-40BB-40E6-BA1F-FABBE7F602AC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715835"/>
                    <a:ext cx="267406" cy="267406"/>
                    <a:chOff x="1292976" y="2314975"/>
                    <a:chExt cx="591969" cy="591969"/>
                  </a:xfrm>
                </p:grpSpPr>
                <p:sp>
                  <p:nvSpPr>
                    <p:cNvPr id="2844" name="Rounded Rectangle 112">
                      <a:extLst>
                        <a:ext uri="{FF2B5EF4-FFF2-40B4-BE49-F238E27FC236}">
                          <a16:creationId xmlns:a16="http://schemas.microsoft.com/office/drawing/2014/main" id="{2F4B73A7-81B1-43F0-90F5-B5EC77B8A1A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6" y="2314975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845" name="Graphic 2844">
                      <a:extLst>
                        <a:ext uri="{FF2B5EF4-FFF2-40B4-BE49-F238E27FC236}">
                          <a16:creationId xmlns:a16="http://schemas.microsoft.com/office/drawing/2014/main" id="{4F27F2DA-7E3F-4F1F-92FC-6D2A356776F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36560" y="2458559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835" name="Group 2834">
                    <a:extLst>
                      <a:ext uri="{FF2B5EF4-FFF2-40B4-BE49-F238E27FC236}">
                        <a16:creationId xmlns:a16="http://schemas.microsoft.com/office/drawing/2014/main" id="{5B24A1DC-6FC6-42B5-AEF9-C74D773C7E09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415929"/>
                    <a:ext cx="267406" cy="267406"/>
                    <a:chOff x="1299518" y="1652608"/>
                    <a:chExt cx="591969" cy="591969"/>
                  </a:xfrm>
                </p:grpSpPr>
                <p:sp>
                  <p:nvSpPr>
                    <p:cNvPr id="2842" name="Rounded Rectangle 110">
                      <a:extLst>
                        <a:ext uri="{FF2B5EF4-FFF2-40B4-BE49-F238E27FC236}">
                          <a16:creationId xmlns:a16="http://schemas.microsoft.com/office/drawing/2014/main" id="{605898C5-6800-46FB-979C-6C7B4785A5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518" y="165260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843" name="Graphic 2842">
                      <a:extLst>
                        <a:ext uri="{FF2B5EF4-FFF2-40B4-BE49-F238E27FC236}">
                          <a16:creationId xmlns:a16="http://schemas.microsoft.com/office/drawing/2014/main" id="{8255C761-CB14-4CF5-9DDC-B6A26CBF771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61599" y="1719992"/>
                      <a:ext cx="2286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836" name="Group 2835">
                    <a:extLst>
                      <a:ext uri="{FF2B5EF4-FFF2-40B4-BE49-F238E27FC236}">
                        <a16:creationId xmlns:a16="http://schemas.microsoft.com/office/drawing/2014/main" id="{43CCA7B7-4A23-49EC-9D37-029EACDD909D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015740"/>
                    <a:ext cx="267406" cy="267406"/>
                    <a:chOff x="1292975" y="2979664"/>
                    <a:chExt cx="591969" cy="591969"/>
                  </a:xfrm>
                </p:grpSpPr>
                <p:sp>
                  <p:nvSpPr>
                    <p:cNvPr id="2840" name="Rounded Rectangle 108">
                      <a:extLst>
                        <a:ext uri="{FF2B5EF4-FFF2-40B4-BE49-F238E27FC236}">
                          <a16:creationId xmlns:a16="http://schemas.microsoft.com/office/drawing/2014/main" id="{C1F5596D-79F9-46F2-B15E-958BC69FAA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2979664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841" name="Graphic 2840">
                      <a:extLst>
                        <a:ext uri="{FF2B5EF4-FFF2-40B4-BE49-F238E27FC236}">
                          <a16:creationId xmlns:a16="http://schemas.microsoft.com/office/drawing/2014/main" id="{C1BD20FB-168A-4BB1-996A-2869AFA5929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2909" y="3116898"/>
                      <a:ext cx="292100" cy="3175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837" name="Group 2836">
                    <a:extLst>
                      <a:ext uri="{FF2B5EF4-FFF2-40B4-BE49-F238E27FC236}">
                        <a16:creationId xmlns:a16="http://schemas.microsoft.com/office/drawing/2014/main" id="{AFA1B480-18D4-4EF2-9BFC-04B81D3D1BB9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315646"/>
                    <a:ext cx="267406" cy="267406"/>
                    <a:chOff x="1292975" y="3644353"/>
                    <a:chExt cx="591969" cy="591969"/>
                  </a:xfrm>
                </p:grpSpPr>
                <p:sp>
                  <p:nvSpPr>
                    <p:cNvPr id="2838" name="Rounded Rectangle 106">
                      <a:extLst>
                        <a:ext uri="{FF2B5EF4-FFF2-40B4-BE49-F238E27FC236}">
                          <a16:creationId xmlns:a16="http://schemas.microsoft.com/office/drawing/2014/main" id="{D1595E47-8F60-4F17-8C06-783DDDB0EC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364435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839" name="Graphic 2838">
                      <a:extLst>
                        <a:ext uri="{FF2B5EF4-FFF2-40B4-BE49-F238E27FC236}">
                          <a16:creationId xmlns:a16="http://schemas.microsoft.com/office/drawing/2014/main" id="{0CFC2121-3936-4734-B455-9B6220B683B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06409" y="3756187"/>
                      <a:ext cx="165100" cy="3683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2808" name="Group 2807">
                  <a:extLst>
                    <a:ext uri="{FF2B5EF4-FFF2-40B4-BE49-F238E27FC236}">
                      <a16:creationId xmlns:a16="http://schemas.microsoft.com/office/drawing/2014/main" id="{DBC019C0-923C-4DBE-BD35-6B9D82E43FFA}"/>
                    </a:ext>
                  </a:extLst>
                </p:cNvPr>
                <p:cNvGrpSpPr/>
                <p:nvPr/>
              </p:nvGrpSpPr>
              <p:grpSpPr>
                <a:xfrm>
                  <a:off x="9083894" y="2797689"/>
                  <a:ext cx="252730" cy="473366"/>
                  <a:chOff x="5880438" y="1443510"/>
                  <a:chExt cx="830783" cy="1483652"/>
                </a:xfrm>
              </p:grpSpPr>
              <p:sp>
                <p:nvSpPr>
                  <p:cNvPr id="2826" name="Rounded Rectangle 84">
                    <a:extLst>
                      <a:ext uri="{FF2B5EF4-FFF2-40B4-BE49-F238E27FC236}">
                        <a16:creationId xmlns:a16="http://schemas.microsoft.com/office/drawing/2014/main" id="{374756B0-E362-47C1-A8E2-EC63D6C26F4C}"/>
                      </a:ext>
                    </a:extLst>
                  </p:cNvPr>
                  <p:cNvSpPr/>
                  <p:nvPr/>
                </p:nvSpPr>
                <p:spPr>
                  <a:xfrm>
                    <a:off x="5880438" y="1443510"/>
                    <a:ext cx="830783" cy="1483652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E877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2827" name="Group 2826">
                    <a:extLst>
                      <a:ext uri="{FF2B5EF4-FFF2-40B4-BE49-F238E27FC236}">
                        <a16:creationId xmlns:a16="http://schemas.microsoft.com/office/drawing/2014/main" id="{CAE218AD-704C-47B1-B0E1-0038B95E1004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2220473"/>
                    <a:ext cx="591969" cy="591969"/>
                    <a:chOff x="5999846" y="2220473"/>
                    <a:chExt cx="591969" cy="591969"/>
                  </a:xfrm>
                </p:grpSpPr>
                <p:sp>
                  <p:nvSpPr>
                    <p:cNvPr id="2831" name="Rounded Rectangle 89">
                      <a:extLst>
                        <a:ext uri="{FF2B5EF4-FFF2-40B4-BE49-F238E27FC236}">
                          <a16:creationId xmlns:a16="http://schemas.microsoft.com/office/drawing/2014/main" id="{4A47A76F-40B4-45D3-AEDE-CE5110E234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832" name="Graphic 2831">
                      <a:extLst>
                        <a:ext uri="{FF2B5EF4-FFF2-40B4-BE49-F238E27FC236}">
                          <a16:creationId xmlns:a16="http://schemas.microsoft.com/office/drawing/2014/main" id="{B6BD280D-DBF8-4229-A555-39A7C6AF28B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7230" y="2368652"/>
                      <a:ext cx="457200" cy="2921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828" name="Group 2827">
                    <a:extLst>
                      <a:ext uri="{FF2B5EF4-FFF2-40B4-BE49-F238E27FC236}">
                        <a16:creationId xmlns:a16="http://schemas.microsoft.com/office/drawing/2014/main" id="{94CAE3C0-BC41-4457-8444-1487C59B8AD7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1556558"/>
                    <a:ext cx="591969" cy="591969"/>
                    <a:chOff x="5999846" y="1556558"/>
                    <a:chExt cx="591969" cy="591969"/>
                  </a:xfrm>
                </p:grpSpPr>
                <p:sp>
                  <p:nvSpPr>
                    <p:cNvPr id="2829" name="Rounded Rectangle 87">
                      <a:extLst>
                        <a:ext uri="{FF2B5EF4-FFF2-40B4-BE49-F238E27FC236}">
                          <a16:creationId xmlns:a16="http://schemas.microsoft.com/office/drawing/2014/main" id="{7801221A-BA0E-4211-AA70-6664DE039F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830" name="Graphic 2829">
                      <a:extLst>
                        <a:ext uri="{FF2B5EF4-FFF2-40B4-BE49-F238E27FC236}">
                          <a16:creationId xmlns:a16="http://schemas.microsoft.com/office/drawing/2014/main" id="{36DD362C-D186-4B2E-AB2B-12FE2F55F00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9780" y="1689071"/>
                      <a:ext cx="292100" cy="3429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2809" name="Group 2808">
                  <a:extLst>
                    <a:ext uri="{FF2B5EF4-FFF2-40B4-BE49-F238E27FC236}">
                      <a16:creationId xmlns:a16="http://schemas.microsoft.com/office/drawing/2014/main" id="{5C3955E9-E996-4B17-AF83-D303C2691D5C}"/>
                    </a:ext>
                  </a:extLst>
                </p:cNvPr>
                <p:cNvGrpSpPr/>
                <p:nvPr/>
              </p:nvGrpSpPr>
              <p:grpSpPr>
                <a:xfrm>
                  <a:off x="8753561" y="2797689"/>
                  <a:ext cx="252730" cy="897240"/>
                  <a:chOff x="4920876" y="661277"/>
                  <a:chExt cx="375284" cy="1270326"/>
                </a:xfrm>
              </p:grpSpPr>
              <p:grpSp>
                <p:nvGrpSpPr>
                  <p:cNvPr id="2810" name="Group 2809">
                    <a:extLst>
                      <a:ext uri="{FF2B5EF4-FFF2-40B4-BE49-F238E27FC236}">
                        <a16:creationId xmlns:a16="http://schemas.microsoft.com/office/drawing/2014/main" id="{A2C3344B-FFAB-4197-8C68-73C18D63C539}"/>
                      </a:ext>
                    </a:extLst>
                  </p:cNvPr>
                  <p:cNvGrpSpPr/>
                  <p:nvPr/>
                </p:nvGrpSpPr>
                <p:grpSpPr>
                  <a:xfrm>
                    <a:off x="4920876" y="661277"/>
                    <a:ext cx="375284" cy="1270326"/>
                    <a:chOff x="4920876" y="661277"/>
                    <a:chExt cx="375284" cy="1270326"/>
                  </a:xfrm>
                </p:grpSpPr>
                <p:grpSp>
                  <p:nvGrpSpPr>
                    <p:cNvPr id="2814" name="Group 2813">
                      <a:extLst>
                        <a:ext uri="{FF2B5EF4-FFF2-40B4-BE49-F238E27FC236}">
                          <a16:creationId xmlns:a16="http://schemas.microsoft.com/office/drawing/2014/main" id="{26DA332F-94B0-47DE-A4C0-F201273B176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3521552" y="1443509"/>
                      <a:chExt cx="830783" cy="2812180"/>
                    </a:xfrm>
                  </p:grpSpPr>
                  <p:sp>
                    <p:nvSpPr>
                      <p:cNvPr id="2818" name="Rounded Rectangle 91">
                        <a:extLst>
                          <a:ext uri="{FF2B5EF4-FFF2-40B4-BE49-F238E27FC236}">
                            <a16:creationId xmlns:a16="http://schemas.microsoft.com/office/drawing/2014/main" id="{6257D47E-8EF5-439B-8A05-9C777066C6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1552" y="1443509"/>
                        <a:ext cx="830783" cy="2812180"/>
                      </a:xfrm>
                      <a:prstGeom prst="roundRect">
                        <a:avLst>
                          <a:gd name="adj" fmla="val 27970"/>
                        </a:avLst>
                      </a:prstGeom>
                      <a:solidFill>
                        <a:srgbClr val="78BE2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819" name="Graphic 2818">
                        <a:extLst>
                          <a:ext uri="{FF2B5EF4-FFF2-40B4-BE49-F238E27FC236}">
                            <a16:creationId xmlns:a16="http://schemas.microsoft.com/office/drawing/2014/main" id="{EED98503-0BBA-4BCE-A452-FE2CAB4922F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78194" y="3043536"/>
                        <a:ext cx="317500" cy="2793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2820" name="Group 2819">
                        <a:extLst>
                          <a:ext uri="{FF2B5EF4-FFF2-40B4-BE49-F238E27FC236}">
                            <a16:creationId xmlns:a16="http://schemas.microsoft.com/office/drawing/2014/main" id="{366A5A06-EAA4-48D2-AC30-00C230400AE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2220473"/>
                        <a:ext cx="591969" cy="591969"/>
                        <a:chOff x="3634610" y="2220473"/>
                        <a:chExt cx="591969" cy="591969"/>
                      </a:xfrm>
                    </p:grpSpPr>
                    <p:sp>
                      <p:nvSpPr>
                        <p:cNvPr id="2824" name="Rounded Rectangle 97">
                          <a:extLst>
                            <a:ext uri="{FF2B5EF4-FFF2-40B4-BE49-F238E27FC236}">
                              <a16:creationId xmlns:a16="http://schemas.microsoft.com/office/drawing/2014/main" id="{2A2B60DD-6D78-49EB-9CB7-5D6F3A5B815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2220473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2825" name="Graphic 2824">
                          <a:extLst>
                            <a:ext uri="{FF2B5EF4-FFF2-40B4-BE49-F238E27FC236}">
                              <a16:creationId xmlns:a16="http://schemas.microsoft.com/office/drawing/2014/main" id="{133DFB0F-D3F5-4D11-96BA-7151C5CD66DC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>
                          <a:extLst>
                            <a:ext uri="{96DAC541-7B7A-43D3-8B79-37D633B846F1}">
                              <asvg:svgBlip xmlns:asvg="http://schemas.microsoft.com/office/drawing/2016/SVG/main" r:embed="rId18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2364057"/>
                          <a:ext cx="355600" cy="3048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2821" name="Group 2820">
                        <a:extLst>
                          <a:ext uri="{FF2B5EF4-FFF2-40B4-BE49-F238E27FC236}">
                            <a16:creationId xmlns:a16="http://schemas.microsoft.com/office/drawing/2014/main" id="{FD702739-F544-4114-8529-26AC2FBEA2F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1556558"/>
                        <a:ext cx="591969" cy="591969"/>
                        <a:chOff x="3634610" y="1556558"/>
                        <a:chExt cx="591969" cy="591969"/>
                      </a:xfrm>
                    </p:grpSpPr>
                    <p:sp>
                      <p:nvSpPr>
                        <p:cNvPr id="2822" name="Rounded Rectangle 95">
                          <a:extLst>
                            <a:ext uri="{FF2B5EF4-FFF2-40B4-BE49-F238E27FC236}">
                              <a16:creationId xmlns:a16="http://schemas.microsoft.com/office/drawing/2014/main" id="{51AB0253-845C-4FDE-992D-60D34891EBB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1556558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2823" name="Graphic 2822">
                          <a:extLst>
                            <a:ext uri="{FF2B5EF4-FFF2-40B4-BE49-F238E27FC236}">
                              <a16:creationId xmlns:a16="http://schemas.microsoft.com/office/drawing/2014/main" id="{CA03B6DC-78AD-4EC7-96CE-615A450AB554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>
                          <a:extLs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97244" y="1719192"/>
                          <a:ext cx="266700" cy="2667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2815" name="Group 2814">
                      <a:extLst>
                        <a:ext uri="{FF2B5EF4-FFF2-40B4-BE49-F238E27FC236}">
                          <a16:creationId xmlns:a16="http://schemas.microsoft.com/office/drawing/2014/main" id="{2E95A80E-AD54-4A79-B09E-7213ED7BB9D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8" y="1612062"/>
                      <a:ext cx="267126" cy="267126"/>
                      <a:chOff x="3634610" y="3550625"/>
                      <a:chExt cx="591969" cy="591969"/>
                    </a:xfrm>
                  </p:grpSpPr>
                  <p:sp>
                    <p:nvSpPr>
                      <p:cNvPr id="2816" name="Rounded Rectangle 121">
                        <a:extLst>
                          <a:ext uri="{FF2B5EF4-FFF2-40B4-BE49-F238E27FC236}">
                            <a16:creationId xmlns:a16="http://schemas.microsoft.com/office/drawing/2014/main" id="{94AA23C3-548E-46D5-AF1F-9592B2AB70D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355062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817" name="Graphic 2816">
                        <a:extLst>
                          <a:ext uri="{FF2B5EF4-FFF2-40B4-BE49-F238E27FC236}">
                            <a16:creationId xmlns:a16="http://schemas.microsoft.com/office/drawing/2014/main" id="{4BFFF4D5-4CEC-4DA1-B6AC-02BD851BF36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67737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811" name="Group 2810">
                    <a:extLst>
                      <a:ext uri="{FF2B5EF4-FFF2-40B4-BE49-F238E27FC236}">
                        <a16:creationId xmlns:a16="http://schemas.microsoft.com/office/drawing/2014/main" id="{5E0F8E68-4336-4BD4-9C8F-CD9C0AEAAD21}"/>
                      </a:ext>
                    </a:extLst>
                  </p:cNvPr>
                  <p:cNvGrpSpPr/>
                  <p:nvPr/>
                </p:nvGrpSpPr>
                <p:grpSpPr>
                  <a:xfrm>
                    <a:off x="4971947" y="1312435"/>
                    <a:ext cx="267126" cy="267126"/>
                    <a:chOff x="3634610" y="2884388"/>
                    <a:chExt cx="591969" cy="591969"/>
                  </a:xfrm>
                </p:grpSpPr>
                <p:sp>
                  <p:nvSpPr>
                    <p:cNvPr id="2812" name="Rounded Rectangle 124">
                      <a:extLst>
                        <a:ext uri="{FF2B5EF4-FFF2-40B4-BE49-F238E27FC236}">
                          <a16:creationId xmlns:a16="http://schemas.microsoft.com/office/drawing/2014/main" id="{988F1653-3B32-4F5E-AC7E-ACE2DA22D3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88438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813" name="Graphic 2812">
                      <a:extLst>
                        <a:ext uri="{FF2B5EF4-FFF2-40B4-BE49-F238E27FC236}">
                          <a16:creationId xmlns:a16="http://schemas.microsoft.com/office/drawing/2014/main" id="{5DAC7459-D64E-49D5-A2DB-FB8964103D6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3034322"/>
                      <a:ext cx="342900" cy="3048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2679" name="Group 2678">
              <a:extLst>
                <a:ext uri="{FF2B5EF4-FFF2-40B4-BE49-F238E27FC236}">
                  <a16:creationId xmlns:a16="http://schemas.microsoft.com/office/drawing/2014/main" id="{C0819FEE-3088-4D96-AEFA-A866AE426607}"/>
                </a:ext>
              </a:extLst>
            </p:cNvPr>
            <p:cNvGrpSpPr/>
            <p:nvPr/>
          </p:nvGrpSpPr>
          <p:grpSpPr>
            <a:xfrm>
              <a:off x="5710130" y="5633953"/>
              <a:ext cx="685800" cy="685800"/>
              <a:chOff x="3388326" y="2144489"/>
              <a:chExt cx="685800" cy="685800"/>
            </a:xfrm>
          </p:grpSpPr>
          <p:sp>
            <p:nvSpPr>
              <p:cNvPr id="2764" name="Oval 2763">
                <a:extLst>
                  <a:ext uri="{FF2B5EF4-FFF2-40B4-BE49-F238E27FC236}">
                    <a16:creationId xmlns:a16="http://schemas.microsoft.com/office/drawing/2014/main" id="{E4872CC8-166F-476A-A3FD-0A3BE0EC55DF}"/>
                  </a:ext>
                </a:extLst>
              </p:cNvPr>
              <p:cNvSpPr/>
              <p:nvPr/>
            </p:nvSpPr>
            <p:spPr>
              <a:xfrm>
                <a:off x="3388326" y="2144489"/>
                <a:ext cx="685800" cy="6858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2765" name="Group 2764">
                <a:extLst>
                  <a:ext uri="{FF2B5EF4-FFF2-40B4-BE49-F238E27FC236}">
                    <a16:creationId xmlns:a16="http://schemas.microsoft.com/office/drawing/2014/main" id="{656C97F3-ECD9-459C-8F98-7174AB1718D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98509" y="2258789"/>
                <a:ext cx="465435" cy="457200"/>
                <a:chOff x="8423228" y="2797689"/>
                <a:chExt cx="913396" cy="897240"/>
              </a:xfrm>
            </p:grpSpPr>
            <p:grpSp>
              <p:nvGrpSpPr>
                <p:cNvPr id="2766" name="Group 2765">
                  <a:extLst>
                    <a:ext uri="{FF2B5EF4-FFF2-40B4-BE49-F238E27FC236}">
                      <a16:creationId xmlns:a16="http://schemas.microsoft.com/office/drawing/2014/main" id="{36A1710C-0E23-4B07-8781-04B356BA2846}"/>
                    </a:ext>
                  </a:extLst>
                </p:cNvPr>
                <p:cNvGrpSpPr/>
                <p:nvPr/>
              </p:nvGrpSpPr>
              <p:grpSpPr>
                <a:xfrm>
                  <a:off x="8423228" y="2797689"/>
                  <a:ext cx="252730" cy="897240"/>
                  <a:chOff x="9495861" y="4364862"/>
                  <a:chExt cx="375284" cy="1270326"/>
                </a:xfrm>
              </p:grpSpPr>
              <p:sp>
                <p:nvSpPr>
                  <p:cNvPr id="2792" name="Rounded Rectangle 101">
                    <a:extLst>
                      <a:ext uri="{FF2B5EF4-FFF2-40B4-BE49-F238E27FC236}">
                        <a16:creationId xmlns:a16="http://schemas.microsoft.com/office/drawing/2014/main" id="{559A8B53-0E09-475F-AAA2-CC7F69E393C5}"/>
                      </a:ext>
                    </a:extLst>
                  </p:cNvPr>
                  <p:cNvSpPr/>
                  <p:nvPr/>
                </p:nvSpPr>
                <p:spPr>
                  <a:xfrm>
                    <a:off x="9495861" y="4364862"/>
                    <a:ext cx="375284" cy="1270326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00AFD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2793" name="Group 2792">
                    <a:extLst>
                      <a:ext uri="{FF2B5EF4-FFF2-40B4-BE49-F238E27FC236}">
                        <a16:creationId xmlns:a16="http://schemas.microsoft.com/office/drawing/2014/main" id="{10A8980E-444C-4D72-9308-F8F288EEAF91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715835"/>
                    <a:ext cx="267406" cy="267406"/>
                    <a:chOff x="1292976" y="2314975"/>
                    <a:chExt cx="591969" cy="591969"/>
                  </a:xfrm>
                </p:grpSpPr>
                <p:sp>
                  <p:nvSpPr>
                    <p:cNvPr id="2803" name="Rounded Rectangle 112">
                      <a:extLst>
                        <a:ext uri="{FF2B5EF4-FFF2-40B4-BE49-F238E27FC236}">
                          <a16:creationId xmlns:a16="http://schemas.microsoft.com/office/drawing/2014/main" id="{516B365E-F193-43E0-A6CC-5A4432C299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6" y="2314975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804" name="Graphic 2803">
                      <a:extLst>
                        <a:ext uri="{FF2B5EF4-FFF2-40B4-BE49-F238E27FC236}">
                          <a16:creationId xmlns:a16="http://schemas.microsoft.com/office/drawing/2014/main" id="{1BF20D02-BE24-41E9-AB11-4D415BE50B2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36560" y="2458559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794" name="Group 2793">
                    <a:extLst>
                      <a:ext uri="{FF2B5EF4-FFF2-40B4-BE49-F238E27FC236}">
                        <a16:creationId xmlns:a16="http://schemas.microsoft.com/office/drawing/2014/main" id="{A5B15E47-D8BE-4CA6-9861-207CFD488A59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415929"/>
                    <a:ext cx="267406" cy="267406"/>
                    <a:chOff x="1299518" y="1652608"/>
                    <a:chExt cx="591969" cy="591969"/>
                  </a:xfrm>
                </p:grpSpPr>
                <p:sp>
                  <p:nvSpPr>
                    <p:cNvPr id="2801" name="Rounded Rectangle 110">
                      <a:extLst>
                        <a:ext uri="{FF2B5EF4-FFF2-40B4-BE49-F238E27FC236}">
                          <a16:creationId xmlns:a16="http://schemas.microsoft.com/office/drawing/2014/main" id="{E0A354EE-35A1-461F-9535-1F958C8B2B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518" y="165260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802" name="Graphic 2801">
                      <a:extLst>
                        <a:ext uri="{FF2B5EF4-FFF2-40B4-BE49-F238E27FC236}">
                          <a16:creationId xmlns:a16="http://schemas.microsoft.com/office/drawing/2014/main" id="{915F884C-8DBD-4578-8DCA-4D1BF975532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61599" y="1719992"/>
                      <a:ext cx="2286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795" name="Group 2794">
                    <a:extLst>
                      <a:ext uri="{FF2B5EF4-FFF2-40B4-BE49-F238E27FC236}">
                        <a16:creationId xmlns:a16="http://schemas.microsoft.com/office/drawing/2014/main" id="{7A876A5C-10A4-4628-84B9-AF82B08176E5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015740"/>
                    <a:ext cx="267406" cy="267406"/>
                    <a:chOff x="1292975" y="2979664"/>
                    <a:chExt cx="591969" cy="591969"/>
                  </a:xfrm>
                </p:grpSpPr>
                <p:sp>
                  <p:nvSpPr>
                    <p:cNvPr id="2799" name="Rounded Rectangle 108">
                      <a:extLst>
                        <a:ext uri="{FF2B5EF4-FFF2-40B4-BE49-F238E27FC236}">
                          <a16:creationId xmlns:a16="http://schemas.microsoft.com/office/drawing/2014/main" id="{D34B4C39-A97C-47E1-BEB7-12DE309A81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2979664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800" name="Graphic 2799">
                      <a:extLst>
                        <a:ext uri="{FF2B5EF4-FFF2-40B4-BE49-F238E27FC236}">
                          <a16:creationId xmlns:a16="http://schemas.microsoft.com/office/drawing/2014/main" id="{2BD80AF2-0DC9-4B56-90AC-D763E88487B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2909" y="3116898"/>
                      <a:ext cx="292100" cy="3175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796" name="Group 2795">
                    <a:extLst>
                      <a:ext uri="{FF2B5EF4-FFF2-40B4-BE49-F238E27FC236}">
                        <a16:creationId xmlns:a16="http://schemas.microsoft.com/office/drawing/2014/main" id="{7934857E-8652-467F-9D24-B5EFA2968C35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315646"/>
                    <a:ext cx="267406" cy="267406"/>
                    <a:chOff x="1292975" y="3644353"/>
                    <a:chExt cx="591969" cy="591969"/>
                  </a:xfrm>
                </p:grpSpPr>
                <p:sp>
                  <p:nvSpPr>
                    <p:cNvPr id="2797" name="Rounded Rectangle 106">
                      <a:extLst>
                        <a:ext uri="{FF2B5EF4-FFF2-40B4-BE49-F238E27FC236}">
                          <a16:creationId xmlns:a16="http://schemas.microsoft.com/office/drawing/2014/main" id="{8DD5C398-E8CC-4D7F-8DEC-F3F08B8A97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364435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798" name="Graphic 2797">
                      <a:extLst>
                        <a:ext uri="{FF2B5EF4-FFF2-40B4-BE49-F238E27FC236}">
                          <a16:creationId xmlns:a16="http://schemas.microsoft.com/office/drawing/2014/main" id="{1E96BCE0-C15F-4F79-B45C-DAE7A067286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06409" y="3756187"/>
                      <a:ext cx="165100" cy="3683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2767" name="Group 2766">
                  <a:extLst>
                    <a:ext uri="{FF2B5EF4-FFF2-40B4-BE49-F238E27FC236}">
                      <a16:creationId xmlns:a16="http://schemas.microsoft.com/office/drawing/2014/main" id="{AA175F2A-EEBF-4DF3-A279-29FF017D41DF}"/>
                    </a:ext>
                  </a:extLst>
                </p:cNvPr>
                <p:cNvGrpSpPr/>
                <p:nvPr/>
              </p:nvGrpSpPr>
              <p:grpSpPr>
                <a:xfrm>
                  <a:off x="9083894" y="2797689"/>
                  <a:ext cx="252730" cy="473366"/>
                  <a:chOff x="5880438" y="1443510"/>
                  <a:chExt cx="830783" cy="1483652"/>
                </a:xfrm>
              </p:grpSpPr>
              <p:sp>
                <p:nvSpPr>
                  <p:cNvPr id="2785" name="Rounded Rectangle 84">
                    <a:extLst>
                      <a:ext uri="{FF2B5EF4-FFF2-40B4-BE49-F238E27FC236}">
                        <a16:creationId xmlns:a16="http://schemas.microsoft.com/office/drawing/2014/main" id="{74CE3427-4A68-4835-A6FF-1DC1F2D1F048}"/>
                      </a:ext>
                    </a:extLst>
                  </p:cNvPr>
                  <p:cNvSpPr/>
                  <p:nvPr/>
                </p:nvSpPr>
                <p:spPr>
                  <a:xfrm>
                    <a:off x="5880438" y="1443510"/>
                    <a:ext cx="830783" cy="1483652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E877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2786" name="Group 2785">
                    <a:extLst>
                      <a:ext uri="{FF2B5EF4-FFF2-40B4-BE49-F238E27FC236}">
                        <a16:creationId xmlns:a16="http://schemas.microsoft.com/office/drawing/2014/main" id="{DE47D21F-91EC-4BEE-B368-69D8485F86C4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2220473"/>
                    <a:ext cx="591969" cy="591969"/>
                    <a:chOff x="5999846" y="2220473"/>
                    <a:chExt cx="591969" cy="591969"/>
                  </a:xfrm>
                </p:grpSpPr>
                <p:sp>
                  <p:nvSpPr>
                    <p:cNvPr id="2790" name="Rounded Rectangle 89">
                      <a:extLst>
                        <a:ext uri="{FF2B5EF4-FFF2-40B4-BE49-F238E27FC236}">
                          <a16:creationId xmlns:a16="http://schemas.microsoft.com/office/drawing/2014/main" id="{D536FBE9-52FC-4F7E-890D-70492461CD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791" name="Graphic 2790">
                      <a:extLst>
                        <a:ext uri="{FF2B5EF4-FFF2-40B4-BE49-F238E27FC236}">
                          <a16:creationId xmlns:a16="http://schemas.microsoft.com/office/drawing/2014/main" id="{A9ADC40C-C352-45E6-A235-06B28DF50AE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7230" y="2368652"/>
                      <a:ext cx="457200" cy="2921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787" name="Group 2786">
                    <a:extLst>
                      <a:ext uri="{FF2B5EF4-FFF2-40B4-BE49-F238E27FC236}">
                        <a16:creationId xmlns:a16="http://schemas.microsoft.com/office/drawing/2014/main" id="{0D4619B3-320E-489C-8804-78B12D98B8A1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1556558"/>
                    <a:ext cx="591969" cy="591969"/>
                    <a:chOff x="5999846" y="1556558"/>
                    <a:chExt cx="591969" cy="591969"/>
                  </a:xfrm>
                </p:grpSpPr>
                <p:sp>
                  <p:nvSpPr>
                    <p:cNvPr id="2788" name="Rounded Rectangle 87">
                      <a:extLst>
                        <a:ext uri="{FF2B5EF4-FFF2-40B4-BE49-F238E27FC236}">
                          <a16:creationId xmlns:a16="http://schemas.microsoft.com/office/drawing/2014/main" id="{DE6D512F-C44D-4169-AA12-6338F5B9E0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789" name="Graphic 2788">
                      <a:extLst>
                        <a:ext uri="{FF2B5EF4-FFF2-40B4-BE49-F238E27FC236}">
                          <a16:creationId xmlns:a16="http://schemas.microsoft.com/office/drawing/2014/main" id="{493841AC-EA9D-4345-9FF0-2463B857F75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9780" y="1689071"/>
                      <a:ext cx="292100" cy="3429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2768" name="Group 2767">
                  <a:extLst>
                    <a:ext uri="{FF2B5EF4-FFF2-40B4-BE49-F238E27FC236}">
                      <a16:creationId xmlns:a16="http://schemas.microsoft.com/office/drawing/2014/main" id="{578C26EC-18AF-4585-8A39-D87F9E981FB5}"/>
                    </a:ext>
                  </a:extLst>
                </p:cNvPr>
                <p:cNvGrpSpPr/>
                <p:nvPr/>
              </p:nvGrpSpPr>
              <p:grpSpPr>
                <a:xfrm>
                  <a:off x="8753561" y="2797689"/>
                  <a:ext cx="252730" cy="897240"/>
                  <a:chOff x="4920876" y="661277"/>
                  <a:chExt cx="375284" cy="1270326"/>
                </a:xfrm>
              </p:grpSpPr>
              <p:grpSp>
                <p:nvGrpSpPr>
                  <p:cNvPr id="2769" name="Group 2768">
                    <a:extLst>
                      <a:ext uri="{FF2B5EF4-FFF2-40B4-BE49-F238E27FC236}">
                        <a16:creationId xmlns:a16="http://schemas.microsoft.com/office/drawing/2014/main" id="{4ABD9A5F-2C3F-4290-97AB-3B03773FEA9B}"/>
                      </a:ext>
                    </a:extLst>
                  </p:cNvPr>
                  <p:cNvGrpSpPr/>
                  <p:nvPr/>
                </p:nvGrpSpPr>
                <p:grpSpPr>
                  <a:xfrm>
                    <a:off x="4920876" y="661277"/>
                    <a:ext cx="375284" cy="1270326"/>
                    <a:chOff x="4920876" y="661277"/>
                    <a:chExt cx="375284" cy="1270326"/>
                  </a:xfrm>
                </p:grpSpPr>
                <p:grpSp>
                  <p:nvGrpSpPr>
                    <p:cNvPr id="2773" name="Group 2772">
                      <a:extLst>
                        <a:ext uri="{FF2B5EF4-FFF2-40B4-BE49-F238E27FC236}">
                          <a16:creationId xmlns:a16="http://schemas.microsoft.com/office/drawing/2014/main" id="{45325BCB-52E8-4576-8072-B3E74133B3E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3521552" y="1443509"/>
                      <a:chExt cx="830783" cy="2812180"/>
                    </a:xfrm>
                  </p:grpSpPr>
                  <p:sp>
                    <p:nvSpPr>
                      <p:cNvPr id="2777" name="Rounded Rectangle 91">
                        <a:extLst>
                          <a:ext uri="{FF2B5EF4-FFF2-40B4-BE49-F238E27FC236}">
                            <a16:creationId xmlns:a16="http://schemas.microsoft.com/office/drawing/2014/main" id="{1BE30069-BEDA-4EBB-94F7-2F6C0F4808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1552" y="1443509"/>
                        <a:ext cx="830783" cy="2812180"/>
                      </a:xfrm>
                      <a:prstGeom prst="roundRect">
                        <a:avLst>
                          <a:gd name="adj" fmla="val 27970"/>
                        </a:avLst>
                      </a:prstGeom>
                      <a:solidFill>
                        <a:srgbClr val="78BE2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778" name="Graphic 2777">
                        <a:extLst>
                          <a:ext uri="{FF2B5EF4-FFF2-40B4-BE49-F238E27FC236}">
                            <a16:creationId xmlns:a16="http://schemas.microsoft.com/office/drawing/2014/main" id="{628D0702-15B0-43BF-86F3-E0DA9CF0BA7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78194" y="3043536"/>
                        <a:ext cx="317500" cy="2793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2779" name="Group 2778">
                        <a:extLst>
                          <a:ext uri="{FF2B5EF4-FFF2-40B4-BE49-F238E27FC236}">
                            <a16:creationId xmlns:a16="http://schemas.microsoft.com/office/drawing/2014/main" id="{F1AC1B50-938A-4526-A5D4-A5738C0D456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2220473"/>
                        <a:ext cx="591969" cy="591969"/>
                        <a:chOff x="3634610" y="2220473"/>
                        <a:chExt cx="591969" cy="591969"/>
                      </a:xfrm>
                    </p:grpSpPr>
                    <p:sp>
                      <p:nvSpPr>
                        <p:cNvPr id="2783" name="Rounded Rectangle 97">
                          <a:extLst>
                            <a:ext uri="{FF2B5EF4-FFF2-40B4-BE49-F238E27FC236}">
                              <a16:creationId xmlns:a16="http://schemas.microsoft.com/office/drawing/2014/main" id="{BB974760-8409-4282-804B-95208573BFC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2220473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2784" name="Graphic 2783">
                          <a:extLst>
                            <a:ext uri="{FF2B5EF4-FFF2-40B4-BE49-F238E27FC236}">
                              <a16:creationId xmlns:a16="http://schemas.microsoft.com/office/drawing/2014/main" id="{F0157661-5587-4EE9-A7E6-CC2D9D08179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>
                          <a:extLst>
                            <a:ext uri="{96DAC541-7B7A-43D3-8B79-37D633B846F1}">
                              <asvg:svgBlip xmlns:asvg="http://schemas.microsoft.com/office/drawing/2016/SVG/main" r:embed="rId18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2364057"/>
                          <a:ext cx="355600" cy="3048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2780" name="Group 2779">
                        <a:extLst>
                          <a:ext uri="{FF2B5EF4-FFF2-40B4-BE49-F238E27FC236}">
                            <a16:creationId xmlns:a16="http://schemas.microsoft.com/office/drawing/2014/main" id="{C815A43C-EC04-4032-8A56-115C0641C69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1556558"/>
                        <a:ext cx="591969" cy="591969"/>
                        <a:chOff x="3634610" y="1556558"/>
                        <a:chExt cx="591969" cy="591969"/>
                      </a:xfrm>
                    </p:grpSpPr>
                    <p:sp>
                      <p:nvSpPr>
                        <p:cNvPr id="2781" name="Rounded Rectangle 95">
                          <a:extLst>
                            <a:ext uri="{FF2B5EF4-FFF2-40B4-BE49-F238E27FC236}">
                              <a16:creationId xmlns:a16="http://schemas.microsoft.com/office/drawing/2014/main" id="{382174FD-F615-4DC8-8FA7-F229D32607D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1556558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2782" name="Graphic 2781">
                          <a:extLst>
                            <a:ext uri="{FF2B5EF4-FFF2-40B4-BE49-F238E27FC236}">
                              <a16:creationId xmlns:a16="http://schemas.microsoft.com/office/drawing/2014/main" id="{1227CCAC-3498-4595-8BBE-C8DB50AF4D93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>
                          <a:extLs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97244" y="1719192"/>
                          <a:ext cx="266700" cy="2667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2774" name="Group 2773">
                      <a:extLst>
                        <a:ext uri="{FF2B5EF4-FFF2-40B4-BE49-F238E27FC236}">
                          <a16:creationId xmlns:a16="http://schemas.microsoft.com/office/drawing/2014/main" id="{F07219E8-B4AE-4C2B-A5E2-C067D72DDF1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8" y="1612062"/>
                      <a:ext cx="267126" cy="267126"/>
                      <a:chOff x="3634610" y="3550625"/>
                      <a:chExt cx="591969" cy="591969"/>
                    </a:xfrm>
                  </p:grpSpPr>
                  <p:sp>
                    <p:nvSpPr>
                      <p:cNvPr id="2775" name="Rounded Rectangle 121">
                        <a:extLst>
                          <a:ext uri="{FF2B5EF4-FFF2-40B4-BE49-F238E27FC236}">
                            <a16:creationId xmlns:a16="http://schemas.microsoft.com/office/drawing/2014/main" id="{FC7AFA46-D53F-4D1B-846D-93952F53844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355062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776" name="Graphic 2775">
                        <a:extLst>
                          <a:ext uri="{FF2B5EF4-FFF2-40B4-BE49-F238E27FC236}">
                            <a16:creationId xmlns:a16="http://schemas.microsoft.com/office/drawing/2014/main" id="{54427D79-D9FB-43EC-BD10-4B4509319FA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67737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770" name="Group 2769">
                    <a:extLst>
                      <a:ext uri="{FF2B5EF4-FFF2-40B4-BE49-F238E27FC236}">
                        <a16:creationId xmlns:a16="http://schemas.microsoft.com/office/drawing/2014/main" id="{5CC52290-265D-4E64-80F7-255349082C2C}"/>
                      </a:ext>
                    </a:extLst>
                  </p:cNvPr>
                  <p:cNvGrpSpPr/>
                  <p:nvPr/>
                </p:nvGrpSpPr>
                <p:grpSpPr>
                  <a:xfrm>
                    <a:off x="4971947" y="1312435"/>
                    <a:ext cx="267126" cy="267126"/>
                    <a:chOff x="3634610" y="2884388"/>
                    <a:chExt cx="591969" cy="591969"/>
                  </a:xfrm>
                </p:grpSpPr>
                <p:sp>
                  <p:nvSpPr>
                    <p:cNvPr id="2771" name="Rounded Rectangle 124">
                      <a:extLst>
                        <a:ext uri="{FF2B5EF4-FFF2-40B4-BE49-F238E27FC236}">
                          <a16:creationId xmlns:a16="http://schemas.microsoft.com/office/drawing/2014/main" id="{A78C9E94-2326-4C7F-86A8-5E17057C38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88438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772" name="Graphic 2771">
                      <a:extLst>
                        <a:ext uri="{FF2B5EF4-FFF2-40B4-BE49-F238E27FC236}">
                          <a16:creationId xmlns:a16="http://schemas.microsoft.com/office/drawing/2014/main" id="{410DD123-0AFD-4F22-A629-A60F5649BE2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3034322"/>
                      <a:ext cx="342900" cy="3048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2680" name="Group 2679">
              <a:extLst>
                <a:ext uri="{FF2B5EF4-FFF2-40B4-BE49-F238E27FC236}">
                  <a16:creationId xmlns:a16="http://schemas.microsoft.com/office/drawing/2014/main" id="{4F672A24-EF19-49B3-81FA-5ED4604ECCFE}"/>
                </a:ext>
              </a:extLst>
            </p:cNvPr>
            <p:cNvGrpSpPr/>
            <p:nvPr/>
          </p:nvGrpSpPr>
          <p:grpSpPr>
            <a:xfrm>
              <a:off x="5710130" y="616438"/>
              <a:ext cx="685800" cy="685800"/>
              <a:chOff x="3388326" y="2144489"/>
              <a:chExt cx="685800" cy="685800"/>
            </a:xfrm>
          </p:grpSpPr>
          <p:sp>
            <p:nvSpPr>
              <p:cNvPr id="2723" name="Oval 2722">
                <a:extLst>
                  <a:ext uri="{FF2B5EF4-FFF2-40B4-BE49-F238E27FC236}">
                    <a16:creationId xmlns:a16="http://schemas.microsoft.com/office/drawing/2014/main" id="{FA97AC84-0FCD-47BA-9C05-0755FFBADC0F}"/>
                  </a:ext>
                </a:extLst>
              </p:cNvPr>
              <p:cNvSpPr/>
              <p:nvPr/>
            </p:nvSpPr>
            <p:spPr>
              <a:xfrm>
                <a:off x="3388326" y="2144489"/>
                <a:ext cx="685800" cy="6858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2724" name="Group 2723">
                <a:extLst>
                  <a:ext uri="{FF2B5EF4-FFF2-40B4-BE49-F238E27FC236}">
                    <a16:creationId xmlns:a16="http://schemas.microsoft.com/office/drawing/2014/main" id="{4F082D0A-FD7E-4DD3-AADA-76483ACAF0F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98509" y="2258789"/>
                <a:ext cx="465435" cy="457200"/>
                <a:chOff x="8423228" y="2797689"/>
                <a:chExt cx="913396" cy="897240"/>
              </a:xfrm>
            </p:grpSpPr>
            <p:grpSp>
              <p:nvGrpSpPr>
                <p:cNvPr id="2725" name="Group 2724">
                  <a:extLst>
                    <a:ext uri="{FF2B5EF4-FFF2-40B4-BE49-F238E27FC236}">
                      <a16:creationId xmlns:a16="http://schemas.microsoft.com/office/drawing/2014/main" id="{DCBCA6D3-E9B9-409D-8B6D-04229A1669B9}"/>
                    </a:ext>
                  </a:extLst>
                </p:cNvPr>
                <p:cNvGrpSpPr/>
                <p:nvPr/>
              </p:nvGrpSpPr>
              <p:grpSpPr>
                <a:xfrm>
                  <a:off x="8423228" y="2797689"/>
                  <a:ext cx="252730" cy="897240"/>
                  <a:chOff x="9495861" y="4364862"/>
                  <a:chExt cx="375284" cy="1270326"/>
                </a:xfrm>
              </p:grpSpPr>
              <p:sp>
                <p:nvSpPr>
                  <p:cNvPr id="2751" name="Rounded Rectangle 101">
                    <a:extLst>
                      <a:ext uri="{FF2B5EF4-FFF2-40B4-BE49-F238E27FC236}">
                        <a16:creationId xmlns:a16="http://schemas.microsoft.com/office/drawing/2014/main" id="{440605D6-E356-4793-A9AF-84D764D5D864}"/>
                      </a:ext>
                    </a:extLst>
                  </p:cNvPr>
                  <p:cNvSpPr/>
                  <p:nvPr/>
                </p:nvSpPr>
                <p:spPr>
                  <a:xfrm>
                    <a:off x="9495861" y="4364862"/>
                    <a:ext cx="375284" cy="1270326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00AFD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2752" name="Group 2751">
                    <a:extLst>
                      <a:ext uri="{FF2B5EF4-FFF2-40B4-BE49-F238E27FC236}">
                        <a16:creationId xmlns:a16="http://schemas.microsoft.com/office/drawing/2014/main" id="{7B702142-0376-4E02-82A6-5A2295A9B5EE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715835"/>
                    <a:ext cx="267406" cy="267406"/>
                    <a:chOff x="1292976" y="2314975"/>
                    <a:chExt cx="591969" cy="591969"/>
                  </a:xfrm>
                </p:grpSpPr>
                <p:sp>
                  <p:nvSpPr>
                    <p:cNvPr id="2762" name="Rounded Rectangle 112">
                      <a:extLst>
                        <a:ext uri="{FF2B5EF4-FFF2-40B4-BE49-F238E27FC236}">
                          <a16:creationId xmlns:a16="http://schemas.microsoft.com/office/drawing/2014/main" id="{015AF546-6AE1-4EDD-A267-05BC8E5291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6" y="2314975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763" name="Graphic 2762">
                      <a:extLst>
                        <a:ext uri="{FF2B5EF4-FFF2-40B4-BE49-F238E27FC236}">
                          <a16:creationId xmlns:a16="http://schemas.microsoft.com/office/drawing/2014/main" id="{977449C2-792B-430E-92A7-1F3CCE85225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36560" y="2458559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753" name="Group 2752">
                    <a:extLst>
                      <a:ext uri="{FF2B5EF4-FFF2-40B4-BE49-F238E27FC236}">
                        <a16:creationId xmlns:a16="http://schemas.microsoft.com/office/drawing/2014/main" id="{360CE23B-F4E9-4875-B538-64A163D441C6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415929"/>
                    <a:ext cx="267406" cy="267406"/>
                    <a:chOff x="1299518" y="1652608"/>
                    <a:chExt cx="591969" cy="591969"/>
                  </a:xfrm>
                </p:grpSpPr>
                <p:sp>
                  <p:nvSpPr>
                    <p:cNvPr id="2760" name="Rounded Rectangle 110">
                      <a:extLst>
                        <a:ext uri="{FF2B5EF4-FFF2-40B4-BE49-F238E27FC236}">
                          <a16:creationId xmlns:a16="http://schemas.microsoft.com/office/drawing/2014/main" id="{C42E4511-A9EE-45BA-9120-AD87C74845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518" y="165260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761" name="Graphic 2760">
                      <a:extLst>
                        <a:ext uri="{FF2B5EF4-FFF2-40B4-BE49-F238E27FC236}">
                          <a16:creationId xmlns:a16="http://schemas.microsoft.com/office/drawing/2014/main" id="{1132CC30-6371-4E2F-BCE9-DC26254874A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61599" y="1719992"/>
                      <a:ext cx="2286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754" name="Group 2753">
                    <a:extLst>
                      <a:ext uri="{FF2B5EF4-FFF2-40B4-BE49-F238E27FC236}">
                        <a16:creationId xmlns:a16="http://schemas.microsoft.com/office/drawing/2014/main" id="{9279E7B7-19A8-47D7-8EEF-8392E715E451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015740"/>
                    <a:ext cx="267406" cy="267406"/>
                    <a:chOff x="1292975" y="2979664"/>
                    <a:chExt cx="591969" cy="591969"/>
                  </a:xfrm>
                </p:grpSpPr>
                <p:sp>
                  <p:nvSpPr>
                    <p:cNvPr id="2758" name="Rounded Rectangle 108">
                      <a:extLst>
                        <a:ext uri="{FF2B5EF4-FFF2-40B4-BE49-F238E27FC236}">
                          <a16:creationId xmlns:a16="http://schemas.microsoft.com/office/drawing/2014/main" id="{B868C288-3388-46FB-9CEF-ED9AC1ABE8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2979664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759" name="Graphic 2758">
                      <a:extLst>
                        <a:ext uri="{FF2B5EF4-FFF2-40B4-BE49-F238E27FC236}">
                          <a16:creationId xmlns:a16="http://schemas.microsoft.com/office/drawing/2014/main" id="{7BF9FB88-63CB-45F3-838F-5CBA898928E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2909" y="3116898"/>
                      <a:ext cx="292100" cy="3175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755" name="Group 2754">
                    <a:extLst>
                      <a:ext uri="{FF2B5EF4-FFF2-40B4-BE49-F238E27FC236}">
                        <a16:creationId xmlns:a16="http://schemas.microsoft.com/office/drawing/2014/main" id="{60858CFC-442F-4775-BC44-8D2375DB7D21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315646"/>
                    <a:ext cx="267406" cy="267406"/>
                    <a:chOff x="1292975" y="3644353"/>
                    <a:chExt cx="591969" cy="591969"/>
                  </a:xfrm>
                </p:grpSpPr>
                <p:sp>
                  <p:nvSpPr>
                    <p:cNvPr id="2756" name="Rounded Rectangle 106">
                      <a:extLst>
                        <a:ext uri="{FF2B5EF4-FFF2-40B4-BE49-F238E27FC236}">
                          <a16:creationId xmlns:a16="http://schemas.microsoft.com/office/drawing/2014/main" id="{D5EB787D-16ED-40E1-BB5D-D9CB1C98AE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364435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757" name="Graphic 2756">
                      <a:extLst>
                        <a:ext uri="{FF2B5EF4-FFF2-40B4-BE49-F238E27FC236}">
                          <a16:creationId xmlns:a16="http://schemas.microsoft.com/office/drawing/2014/main" id="{0FE9E61F-9A45-410A-9B9E-D83F5E7201D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06409" y="3756187"/>
                      <a:ext cx="165100" cy="3683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2726" name="Group 2725">
                  <a:extLst>
                    <a:ext uri="{FF2B5EF4-FFF2-40B4-BE49-F238E27FC236}">
                      <a16:creationId xmlns:a16="http://schemas.microsoft.com/office/drawing/2014/main" id="{BF2E42EC-0E75-4D21-9E8A-79233D02E7FA}"/>
                    </a:ext>
                  </a:extLst>
                </p:cNvPr>
                <p:cNvGrpSpPr/>
                <p:nvPr/>
              </p:nvGrpSpPr>
              <p:grpSpPr>
                <a:xfrm>
                  <a:off x="9083894" y="2797689"/>
                  <a:ext cx="252730" cy="473366"/>
                  <a:chOff x="5880438" y="1443510"/>
                  <a:chExt cx="830783" cy="1483652"/>
                </a:xfrm>
              </p:grpSpPr>
              <p:sp>
                <p:nvSpPr>
                  <p:cNvPr id="2744" name="Rounded Rectangle 84">
                    <a:extLst>
                      <a:ext uri="{FF2B5EF4-FFF2-40B4-BE49-F238E27FC236}">
                        <a16:creationId xmlns:a16="http://schemas.microsoft.com/office/drawing/2014/main" id="{D54F232F-8961-4E58-BA54-DB5CBCF3E228}"/>
                      </a:ext>
                    </a:extLst>
                  </p:cNvPr>
                  <p:cNvSpPr/>
                  <p:nvPr/>
                </p:nvSpPr>
                <p:spPr>
                  <a:xfrm>
                    <a:off x="5880438" y="1443510"/>
                    <a:ext cx="830783" cy="1483652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E877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2745" name="Group 2744">
                    <a:extLst>
                      <a:ext uri="{FF2B5EF4-FFF2-40B4-BE49-F238E27FC236}">
                        <a16:creationId xmlns:a16="http://schemas.microsoft.com/office/drawing/2014/main" id="{7AFB56B6-A7F0-4A96-B903-5F23B0190D7E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2220473"/>
                    <a:ext cx="591969" cy="591969"/>
                    <a:chOff x="5999846" y="2220473"/>
                    <a:chExt cx="591969" cy="591969"/>
                  </a:xfrm>
                </p:grpSpPr>
                <p:sp>
                  <p:nvSpPr>
                    <p:cNvPr id="2749" name="Rounded Rectangle 89">
                      <a:extLst>
                        <a:ext uri="{FF2B5EF4-FFF2-40B4-BE49-F238E27FC236}">
                          <a16:creationId xmlns:a16="http://schemas.microsoft.com/office/drawing/2014/main" id="{181D7715-74AB-40EE-8C06-6FD7215633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750" name="Graphic 2749">
                      <a:extLst>
                        <a:ext uri="{FF2B5EF4-FFF2-40B4-BE49-F238E27FC236}">
                          <a16:creationId xmlns:a16="http://schemas.microsoft.com/office/drawing/2014/main" id="{1830FDAA-628D-4B81-B8B7-2B8D2F382AB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7230" y="2368652"/>
                      <a:ext cx="457200" cy="2921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746" name="Group 2745">
                    <a:extLst>
                      <a:ext uri="{FF2B5EF4-FFF2-40B4-BE49-F238E27FC236}">
                        <a16:creationId xmlns:a16="http://schemas.microsoft.com/office/drawing/2014/main" id="{FE74D114-5CCE-4C38-8A02-E94D61D353DA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1556558"/>
                    <a:ext cx="591969" cy="591969"/>
                    <a:chOff x="5999846" y="1556558"/>
                    <a:chExt cx="591969" cy="591969"/>
                  </a:xfrm>
                </p:grpSpPr>
                <p:sp>
                  <p:nvSpPr>
                    <p:cNvPr id="2747" name="Rounded Rectangle 87">
                      <a:extLst>
                        <a:ext uri="{FF2B5EF4-FFF2-40B4-BE49-F238E27FC236}">
                          <a16:creationId xmlns:a16="http://schemas.microsoft.com/office/drawing/2014/main" id="{26B3AE4C-90A0-4345-9EDB-EEDB864472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748" name="Graphic 2747">
                      <a:extLst>
                        <a:ext uri="{FF2B5EF4-FFF2-40B4-BE49-F238E27FC236}">
                          <a16:creationId xmlns:a16="http://schemas.microsoft.com/office/drawing/2014/main" id="{910A3DF7-BEA3-4AEA-9157-7CACE5953DD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9780" y="1689071"/>
                      <a:ext cx="292100" cy="3429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2727" name="Group 2726">
                  <a:extLst>
                    <a:ext uri="{FF2B5EF4-FFF2-40B4-BE49-F238E27FC236}">
                      <a16:creationId xmlns:a16="http://schemas.microsoft.com/office/drawing/2014/main" id="{6D860367-C35C-47FE-A2E9-45CFCF117CA7}"/>
                    </a:ext>
                  </a:extLst>
                </p:cNvPr>
                <p:cNvGrpSpPr/>
                <p:nvPr/>
              </p:nvGrpSpPr>
              <p:grpSpPr>
                <a:xfrm>
                  <a:off x="8753561" y="2797689"/>
                  <a:ext cx="252730" cy="897240"/>
                  <a:chOff x="4920876" y="661277"/>
                  <a:chExt cx="375284" cy="1270326"/>
                </a:xfrm>
              </p:grpSpPr>
              <p:grpSp>
                <p:nvGrpSpPr>
                  <p:cNvPr id="2728" name="Group 2727">
                    <a:extLst>
                      <a:ext uri="{FF2B5EF4-FFF2-40B4-BE49-F238E27FC236}">
                        <a16:creationId xmlns:a16="http://schemas.microsoft.com/office/drawing/2014/main" id="{5FAF8CB4-5402-4694-91C3-B96D45BE5B37}"/>
                      </a:ext>
                    </a:extLst>
                  </p:cNvPr>
                  <p:cNvGrpSpPr/>
                  <p:nvPr/>
                </p:nvGrpSpPr>
                <p:grpSpPr>
                  <a:xfrm>
                    <a:off x="4920876" y="661277"/>
                    <a:ext cx="375284" cy="1270326"/>
                    <a:chOff x="4920876" y="661277"/>
                    <a:chExt cx="375284" cy="1270326"/>
                  </a:xfrm>
                </p:grpSpPr>
                <p:grpSp>
                  <p:nvGrpSpPr>
                    <p:cNvPr id="2732" name="Group 2731">
                      <a:extLst>
                        <a:ext uri="{FF2B5EF4-FFF2-40B4-BE49-F238E27FC236}">
                          <a16:creationId xmlns:a16="http://schemas.microsoft.com/office/drawing/2014/main" id="{07E44C59-66DA-45D8-8486-A71963F202C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3521552" y="1443509"/>
                      <a:chExt cx="830783" cy="2812180"/>
                    </a:xfrm>
                  </p:grpSpPr>
                  <p:sp>
                    <p:nvSpPr>
                      <p:cNvPr id="2736" name="Rounded Rectangle 91">
                        <a:extLst>
                          <a:ext uri="{FF2B5EF4-FFF2-40B4-BE49-F238E27FC236}">
                            <a16:creationId xmlns:a16="http://schemas.microsoft.com/office/drawing/2014/main" id="{5AB2D11D-780C-468F-8710-6901E11321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1552" y="1443509"/>
                        <a:ext cx="830783" cy="2812180"/>
                      </a:xfrm>
                      <a:prstGeom prst="roundRect">
                        <a:avLst>
                          <a:gd name="adj" fmla="val 27970"/>
                        </a:avLst>
                      </a:prstGeom>
                      <a:solidFill>
                        <a:srgbClr val="78BE2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737" name="Graphic 2736">
                        <a:extLst>
                          <a:ext uri="{FF2B5EF4-FFF2-40B4-BE49-F238E27FC236}">
                            <a16:creationId xmlns:a16="http://schemas.microsoft.com/office/drawing/2014/main" id="{72C3AAE3-7FAF-4E7D-BAE2-450D567EAA1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78194" y="3043536"/>
                        <a:ext cx="317500" cy="2793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2738" name="Group 2737">
                        <a:extLst>
                          <a:ext uri="{FF2B5EF4-FFF2-40B4-BE49-F238E27FC236}">
                            <a16:creationId xmlns:a16="http://schemas.microsoft.com/office/drawing/2014/main" id="{85EDE86B-60BF-4990-A723-7FC09D111E7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2220473"/>
                        <a:ext cx="591969" cy="591969"/>
                        <a:chOff x="3634610" y="2220473"/>
                        <a:chExt cx="591969" cy="591969"/>
                      </a:xfrm>
                    </p:grpSpPr>
                    <p:sp>
                      <p:nvSpPr>
                        <p:cNvPr id="2742" name="Rounded Rectangle 97">
                          <a:extLst>
                            <a:ext uri="{FF2B5EF4-FFF2-40B4-BE49-F238E27FC236}">
                              <a16:creationId xmlns:a16="http://schemas.microsoft.com/office/drawing/2014/main" id="{BF3F50AC-F24B-4074-AE0B-B332B236015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2220473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2743" name="Graphic 2742">
                          <a:extLst>
                            <a:ext uri="{FF2B5EF4-FFF2-40B4-BE49-F238E27FC236}">
                              <a16:creationId xmlns:a16="http://schemas.microsoft.com/office/drawing/2014/main" id="{05FD9355-3539-452A-863D-FB1BD9D89CF5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>
                          <a:extLst>
                            <a:ext uri="{96DAC541-7B7A-43D3-8B79-37D633B846F1}">
                              <asvg:svgBlip xmlns:asvg="http://schemas.microsoft.com/office/drawing/2016/SVG/main" r:embed="rId18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2364057"/>
                          <a:ext cx="355600" cy="3048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2739" name="Group 2738">
                        <a:extLst>
                          <a:ext uri="{FF2B5EF4-FFF2-40B4-BE49-F238E27FC236}">
                            <a16:creationId xmlns:a16="http://schemas.microsoft.com/office/drawing/2014/main" id="{1771FE23-6E3C-4E23-9012-256FD37A66E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1556558"/>
                        <a:ext cx="591969" cy="591969"/>
                        <a:chOff x="3634610" y="1556558"/>
                        <a:chExt cx="591969" cy="591969"/>
                      </a:xfrm>
                    </p:grpSpPr>
                    <p:sp>
                      <p:nvSpPr>
                        <p:cNvPr id="2740" name="Rounded Rectangle 95">
                          <a:extLst>
                            <a:ext uri="{FF2B5EF4-FFF2-40B4-BE49-F238E27FC236}">
                              <a16:creationId xmlns:a16="http://schemas.microsoft.com/office/drawing/2014/main" id="{3EC0A238-60D6-40E1-A387-B040F3B02EF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1556558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2741" name="Graphic 2740">
                          <a:extLst>
                            <a:ext uri="{FF2B5EF4-FFF2-40B4-BE49-F238E27FC236}">
                              <a16:creationId xmlns:a16="http://schemas.microsoft.com/office/drawing/2014/main" id="{8E4B2ADE-0923-4289-B201-48DA0001EC75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>
                          <a:extLs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97244" y="1719192"/>
                          <a:ext cx="266700" cy="2667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2733" name="Group 2732">
                      <a:extLst>
                        <a:ext uri="{FF2B5EF4-FFF2-40B4-BE49-F238E27FC236}">
                          <a16:creationId xmlns:a16="http://schemas.microsoft.com/office/drawing/2014/main" id="{6874D0F4-F630-4498-9B86-C5AD0FC8A80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8" y="1612062"/>
                      <a:ext cx="267126" cy="267126"/>
                      <a:chOff x="3634610" y="3550625"/>
                      <a:chExt cx="591969" cy="591969"/>
                    </a:xfrm>
                  </p:grpSpPr>
                  <p:sp>
                    <p:nvSpPr>
                      <p:cNvPr id="2734" name="Rounded Rectangle 121">
                        <a:extLst>
                          <a:ext uri="{FF2B5EF4-FFF2-40B4-BE49-F238E27FC236}">
                            <a16:creationId xmlns:a16="http://schemas.microsoft.com/office/drawing/2014/main" id="{F69944DE-756B-4B8D-8ABA-CA6720AD0AD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355062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735" name="Graphic 2734">
                        <a:extLst>
                          <a:ext uri="{FF2B5EF4-FFF2-40B4-BE49-F238E27FC236}">
                            <a16:creationId xmlns:a16="http://schemas.microsoft.com/office/drawing/2014/main" id="{470F4F25-127C-4836-8E00-58FAB840E7A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67737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729" name="Group 2728">
                    <a:extLst>
                      <a:ext uri="{FF2B5EF4-FFF2-40B4-BE49-F238E27FC236}">
                        <a16:creationId xmlns:a16="http://schemas.microsoft.com/office/drawing/2014/main" id="{741F7544-0CE6-4568-A514-8EA0E3D0CC3D}"/>
                      </a:ext>
                    </a:extLst>
                  </p:cNvPr>
                  <p:cNvGrpSpPr/>
                  <p:nvPr/>
                </p:nvGrpSpPr>
                <p:grpSpPr>
                  <a:xfrm>
                    <a:off x="4971947" y="1312435"/>
                    <a:ext cx="267126" cy="267126"/>
                    <a:chOff x="3634610" y="2884388"/>
                    <a:chExt cx="591969" cy="591969"/>
                  </a:xfrm>
                </p:grpSpPr>
                <p:sp>
                  <p:nvSpPr>
                    <p:cNvPr id="2730" name="Rounded Rectangle 124">
                      <a:extLst>
                        <a:ext uri="{FF2B5EF4-FFF2-40B4-BE49-F238E27FC236}">
                          <a16:creationId xmlns:a16="http://schemas.microsoft.com/office/drawing/2014/main" id="{32671974-E4E9-4930-BAE9-A6C97CEB7AF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88438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731" name="Graphic 2730">
                      <a:extLst>
                        <a:ext uri="{FF2B5EF4-FFF2-40B4-BE49-F238E27FC236}">
                          <a16:creationId xmlns:a16="http://schemas.microsoft.com/office/drawing/2014/main" id="{74FEFA74-8F9C-46BC-85C4-E6CE0721756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3034322"/>
                      <a:ext cx="342900" cy="3048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2681" name="Group 2680">
              <a:extLst>
                <a:ext uri="{FF2B5EF4-FFF2-40B4-BE49-F238E27FC236}">
                  <a16:creationId xmlns:a16="http://schemas.microsoft.com/office/drawing/2014/main" id="{086488B5-8890-435C-A9B8-5677884C6DEA}"/>
                </a:ext>
              </a:extLst>
            </p:cNvPr>
            <p:cNvGrpSpPr/>
            <p:nvPr/>
          </p:nvGrpSpPr>
          <p:grpSpPr>
            <a:xfrm>
              <a:off x="4770843" y="805391"/>
              <a:ext cx="685800" cy="685800"/>
              <a:chOff x="3388326" y="2144489"/>
              <a:chExt cx="685800" cy="685800"/>
            </a:xfrm>
          </p:grpSpPr>
          <p:sp>
            <p:nvSpPr>
              <p:cNvPr id="2682" name="Oval 2681">
                <a:extLst>
                  <a:ext uri="{FF2B5EF4-FFF2-40B4-BE49-F238E27FC236}">
                    <a16:creationId xmlns:a16="http://schemas.microsoft.com/office/drawing/2014/main" id="{D8DC943D-305B-4F26-81BA-10909C973428}"/>
                  </a:ext>
                </a:extLst>
              </p:cNvPr>
              <p:cNvSpPr/>
              <p:nvPr/>
            </p:nvSpPr>
            <p:spPr>
              <a:xfrm>
                <a:off x="3388326" y="2144489"/>
                <a:ext cx="685800" cy="6858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2683" name="Group 2682">
                <a:extLst>
                  <a:ext uri="{FF2B5EF4-FFF2-40B4-BE49-F238E27FC236}">
                    <a16:creationId xmlns:a16="http://schemas.microsoft.com/office/drawing/2014/main" id="{5FDD74FB-C7CC-4113-B79A-FD0418E077C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98509" y="2258789"/>
                <a:ext cx="465435" cy="457200"/>
                <a:chOff x="8423228" y="2797689"/>
                <a:chExt cx="913396" cy="897240"/>
              </a:xfrm>
            </p:grpSpPr>
            <p:grpSp>
              <p:nvGrpSpPr>
                <p:cNvPr id="2684" name="Group 2683">
                  <a:extLst>
                    <a:ext uri="{FF2B5EF4-FFF2-40B4-BE49-F238E27FC236}">
                      <a16:creationId xmlns:a16="http://schemas.microsoft.com/office/drawing/2014/main" id="{9BD28028-92C4-4419-8CF6-604437DEED4D}"/>
                    </a:ext>
                  </a:extLst>
                </p:cNvPr>
                <p:cNvGrpSpPr/>
                <p:nvPr/>
              </p:nvGrpSpPr>
              <p:grpSpPr>
                <a:xfrm>
                  <a:off x="8423228" y="2797689"/>
                  <a:ext cx="252730" cy="897240"/>
                  <a:chOff x="9495861" y="4364862"/>
                  <a:chExt cx="375284" cy="1270326"/>
                </a:xfrm>
              </p:grpSpPr>
              <p:sp>
                <p:nvSpPr>
                  <p:cNvPr id="2710" name="Rounded Rectangle 101">
                    <a:extLst>
                      <a:ext uri="{FF2B5EF4-FFF2-40B4-BE49-F238E27FC236}">
                        <a16:creationId xmlns:a16="http://schemas.microsoft.com/office/drawing/2014/main" id="{6EC820E3-23F8-41CC-AF80-F339C6886829}"/>
                      </a:ext>
                    </a:extLst>
                  </p:cNvPr>
                  <p:cNvSpPr/>
                  <p:nvPr/>
                </p:nvSpPr>
                <p:spPr>
                  <a:xfrm>
                    <a:off x="9495861" y="4364862"/>
                    <a:ext cx="375284" cy="1270326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00AFD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2711" name="Group 2710">
                    <a:extLst>
                      <a:ext uri="{FF2B5EF4-FFF2-40B4-BE49-F238E27FC236}">
                        <a16:creationId xmlns:a16="http://schemas.microsoft.com/office/drawing/2014/main" id="{706CDD15-8D9A-4706-8CE3-3D7FF7D10FEE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715835"/>
                    <a:ext cx="267406" cy="267406"/>
                    <a:chOff x="1292976" y="2314975"/>
                    <a:chExt cx="591969" cy="591969"/>
                  </a:xfrm>
                </p:grpSpPr>
                <p:sp>
                  <p:nvSpPr>
                    <p:cNvPr id="2721" name="Rounded Rectangle 112">
                      <a:extLst>
                        <a:ext uri="{FF2B5EF4-FFF2-40B4-BE49-F238E27FC236}">
                          <a16:creationId xmlns:a16="http://schemas.microsoft.com/office/drawing/2014/main" id="{B15FAC03-1F4B-4DD3-AFE1-A6DC8485E5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6" y="2314975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722" name="Graphic 2721">
                      <a:extLst>
                        <a:ext uri="{FF2B5EF4-FFF2-40B4-BE49-F238E27FC236}">
                          <a16:creationId xmlns:a16="http://schemas.microsoft.com/office/drawing/2014/main" id="{1FB1E494-092C-4CBA-BCE9-1C1FDEB289A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36560" y="2458559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712" name="Group 2711">
                    <a:extLst>
                      <a:ext uri="{FF2B5EF4-FFF2-40B4-BE49-F238E27FC236}">
                        <a16:creationId xmlns:a16="http://schemas.microsoft.com/office/drawing/2014/main" id="{06671431-B4EF-4A17-8F96-E09DE8401581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415929"/>
                    <a:ext cx="267406" cy="267406"/>
                    <a:chOff x="1299518" y="1652608"/>
                    <a:chExt cx="591969" cy="591969"/>
                  </a:xfrm>
                </p:grpSpPr>
                <p:sp>
                  <p:nvSpPr>
                    <p:cNvPr id="2719" name="Rounded Rectangle 110">
                      <a:extLst>
                        <a:ext uri="{FF2B5EF4-FFF2-40B4-BE49-F238E27FC236}">
                          <a16:creationId xmlns:a16="http://schemas.microsoft.com/office/drawing/2014/main" id="{35F75ABC-95DB-44B0-872D-1C7781C40C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518" y="165260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720" name="Graphic 2719">
                      <a:extLst>
                        <a:ext uri="{FF2B5EF4-FFF2-40B4-BE49-F238E27FC236}">
                          <a16:creationId xmlns:a16="http://schemas.microsoft.com/office/drawing/2014/main" id="{4C067A12-3867-4D19-87D5-35AB31DF156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61599" y="1719992"/>
                      <a:ext cx="2286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713" name="Group 2712">
                    <a:extLst>
                      <a:ext uri="{FF2B5EF4-FFF2-40B4-BE49-F238E27FC236}">
                        <a16:creationId xmlns:a16="http://schemas.microsoft.com/office/drawing/2014/main" id="{93D8BED7-B7A2-4271-AAF6-D2770EB5CBEA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015740"/>
                    <a:ext cx="267406" cy="267406"/>
                    <a:chOff x="1292975" y="2979664"/>
                    <a:chExt cx="591969" cy="591969"/>
                  </a:xfrm>
                </p:grpSpPr>
                <p:sp>
                  <p:nvSpPr>
                    <p:cNvPr id="2717" name="Rounded Rectangle 108">
                      <a:extLst>
                        <a:ext uri="{FF2B5EF4-FFF2-40B4-BE49-F238E27FC236}">
                          <a16:creationId xmlns:a16="http://schemas.microsoft.com/office/drawing/2014/main" id="{5D33D522-4EBF-4617-9201-1C8315BF80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2979664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718" name="Graphic 2717">
                      <a:extLst>
                        <a:ext uri="{FF2B5EF4-FFF2-40B4-BE49-F238E27FC236}">
                          <a16:creationId xmlns:a16="http://schemas.microsoft.com/office/drawing/2014/main" id="{B3519CDD-3D79-4263-BA6A-F1F2F4B05C9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2909" y="3116898"/>
                      <a:ext cx="292100" cy="3175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714" name="Group 2713">
                    <a:extLst>
                      <a:ext uri="{FF2B5EF4-FFF2-40B4-BE49-F238E27FC236}">
                        <a16:creationId xmlns:a16="http://schemas.microsoft.com/office/drawing/2014/main" id="{F354BA89-8C66-4B8F-B2FC-1897E9CD3B4C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315646"/>
                    <a:ext cx="267406" cy="267406"/>
                    <a:chOff x="1292975" y="3644353"/>
                    <a:chExt cx="591969" cy="591969"/>
                  </a:xfrm>
                </p:grpSpPr>
                <p:sp>
                  <p:nvSpPr>
                    <p:cNvPr id="2715" name="Rounded Rectangle 106">
                      <a:extLst>
                        <a:ext uri="{FF2B5EF4-FFF2-40B4-BE49-F238E27FC236}">
                          <a16:creationId xmlns:a16="http://schemas.microsoft.com/office/drawing/2014/main" id="{D01BB815-E160-4B43-AA4E-A9B8B52B41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364435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716" name="Graphic 2715">
                      <a:extLst>
                        <a:ext uri="{FF2B5EF4-FFF2-40B4-BE49-F238E27FC236}">
                          <a16:creationId xmlns:a16="http://schemas.microsoft.com/office/drawing/2014/main" id="{6AB67BF5-24C1-457F-BB77-FAD60C6E286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06409" y="3756187"/>
                      <a:ext cx="165100" cy="3683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2685" name="Group 2684">
                  <a:extLst>
                    <a:ext uri="{FF2B5EF4-FFF2-40B4-BE49-F238E27FC236}">
                      <a16:creationId xmlns:a16="http://schemas.microsoft.com/office/drawing/2014/main" id="{87D8D3AF-96A6-46E6-B51D-C53319D100DE}"/>
                    </a:ext>
                  </a:extLst>
                </p:cNvPr>
                <p:cNvGrpSpPr/>
                <p:nvPr/>
              </p:nvGrpSpPr>
              <p:grpSpPr>
                <a:xfrm>
                  <a:off x="9083894" y="2797689"/>
                  <a:ext cx="252730" cy="473366"/>
                  <a:chOff x="5880438" y="1443510"/>
                  <a:chExt cx="830783" cy="1483652"/>
                </a:xfrm>
              </p:grpSpPr>
              <p:sp>
                <p:nvSpPr>
                  <p:cNvPr id="2703" name="Rounded Rectangle 84">
                    <a:extLst>
                      <a:ext uri="{FF2B5EF4-FFF2-40B4-BE49-F238E27FC236}">
                        <a16:creationId xmlns:a16="http://schemas.microsoft.com/office/drawing/2014/main" id="{B53FC00A-1AD4-4054-8C37-1A2CAEAE5EA1}"/>
                      </a:ext>
                    </a:extLst>
                  </p:cNvPr>
                  <p:cNvSpPr/>
                  <p:nvPr/>
                </p:nvSpPr>
                <p:spPr>
                  <a:xfrm>
                    <a:off x="5880438" y="1443510"/>
                    <a:ext cx="830783" cy="1483652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E877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2704" name="Group 2703">
                    <a:extLst>
                      <a:ext uri="{FF2B5EF4-FFF2-40B4-BE49-F238E27FC236}">
                        <a16:creationId xmlns:a16="http://schemas.microsoft.com/office/drawing/2014/main" id="{BE2B0918-DC5F-4678-B783-C4D2B0C4A359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2220473"/>
                    <a:ext cx="591969" cy="591969"/>
                    <a:chOff x="5999846" y="2220473"/>
                    <a:chExt cx="591969" cy="591969"/>
                  </a:xfrm>
                </p:grpSpPr>
                <p:sp>
                  <p:nvSpPr>
                    <p:cNvPr id="2708" name="Rounded Rectangle 89">
                      <a:extLst>
                        <a:ext uri="{FF2B5EF4-FFF2-40B4-BE49-F238E27FC236}">
                          <a16:creationId xmlns:a16="http://schemas.microsoft.com/office/drawing/2014/main" id="{9B929022-EBCC-4280-B4EC-D6B019BB05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709" name="Graphic 2708">
                      <a:extLst>
                        <a:ext uri="{FF2B5EF4-FFF2-40B4-BE49-F238E27FC236}">
                          <a16:creationId xmlns:a16="http://schemas.microsoft.com/office/drawing/2014/main" id="{AB1718FA-360F-4D33-94BF-8D039D4B352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7230" y="2368652"/>
                      <a:ext cx="457200" cy="2921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705" name="Group 2704">
                    <a:extLst>
                      <a:ext uri="{FF2B5EF4-FFF2-40B4-BE49-F238E27FC236}">
                        <a16:creationId xmlns:a16="http://schemas.microsoft.com/office/drawing/2014/main" id="{3EE38C0F-9506-451E-807B-5F44E527873D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1556558"/>
                    <a:ext cx="591969" cy="591969"/>
                    <a:chOff x="5999846" y="1556558"/>
                    <a:chExt cx="591969" cy="591969"/>
                  </a:xfrm>
                </p:grpSpPr>
                <p:sp>
                  <p:nvSpPr>
                    <p:cNvPr id="2706" name="Rounded Rectangle 87">
                      <a:extLst>
                        <a:ext uri="{FF2B5EF4-FFF2-40B4-BE49-F238E27FC236}">
                          <a16:creationId xmlns:a16="http://schemas.microsoft.com/office/drawing/2014/main" id="{4A6CF8CA-8395-4A9D-9FA7-1FDCB1E44B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707" name="Graphic 2706">
                      <a:extLst>
                        <a:ext uri="{FF2B5EF4-FFF2-40B4-BE49-F238E27FC236}">
                          <a16:creationId xmlns:a16="http://schemas.microsoft.com/office/drawing/2014/main" id="{E03D4A4D-8357-4A50-89E5-227860F7ECB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9780" y="1689071"/>
                      <a:ext cx="292100" cy="3429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2686" name="Group 2685">
                  <a:extLst>
                    <a:ext uri="{FF2B5EF4-FFF2-40B4-BE49-F238E27FC236}">
                      <a16:creationId xmlns:a16="http://schemas.microsoft.com/office/drawing/2014/main" id="{0A9FA7FA-DE60-447F-A14E-1344954EAD11}"/>
                    </a:ext>
                  </a:extLst>
                </p:cNvPr>
                <p:cNvGrpSpPr/>
                <p:nvPr/>
              </p:nvGrpSpPr>
              <p:grpSpPr>
                <a:xfrm>
                  <a:off x="8753561" y="2797689"/>
                  <a:ext cx="252730" cy="897240"/>
                  <a:chOff x="4920876" y="661277"/>
                  <a:chExt cx="375284" cy="1270326"/>
                </a:xfrm>
              </p:grpSpPr>
              <p:grpSp>
                <p:nvGrpSpPr>
                  <p:cNvPr id="2687" name="Group 2686">
                    <a:extLst>
                      <a:ext uri="{FF2B5EF4-FFF2-40B4-BE49-F238E27FC236}">
                        <a16:creationId xmlns:a16="http://schemas.microsoft.com/office/drawing/2014/main" id="{D5111D74-BBE9-4BFB-B5D3-877E50164E60}"/>
                      </a:ext>
                    </a:extLst>
                  </p:cNvPr>
                  <p:cNvGrpSpPr/>
                  <p:nvPr/>
                </p:nvGrpSpPr>
                <p:grpSpPr>
                  <a:xfrm>
                    <a:off x="4920876" y="661277"/>
                    <a:ext cx="375284" cy="1270326"/>
                    <a:chOff x="4920876" y="661277"/>
                    <a:chExt cx="375284" cy="1270326"/>
                  </a:xfrm>
                </p:grpSpPr>
                <p:grpSp>
                  <p:nvGrpSpPr>
                    <p:cNvPr id="2691" name="Group 2690">
                      <a:extLst>
                        <a:ext uri="{FF2B5EF4-FFF2-40B4-BE49-F238E27FC236}">
                          <a16:creationId xmlns:a16="http://schemas.microsoft.com/office/drawing/2014/main" id="{22D61933-02C6-4108-94E5-0E00AD32855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3521552" y="1443509"/>
                      <a:chExt cx="830783" cy="2812180"/>
                    </a:xfrm>
                  </p:grpSpPr>
                  <p:sp>
                    <p:nvSpPr>
                      <p:cNvPr id="2695" name="Rounded Rectangle 91">
                        <a:extLst>
                          <a:ext uri="{FF2B5EF4-FFF2-40B4-BE49-F238E27FC236}">
                            <a16:creationId xmlns:a16="http://schemas.microsoft.com/office/drawing/2014/main" id="{9F2D1D8F-DA21-42A1-BAB7-07D5A038B95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1552" y="1443509"/>
                        <a:ext cx="830783" cy="2812180"/>
                      </a:xfrm>
                      <a:prstGeom prst="roundRect">
                        <a:avLst>
                          <a:gd name="adj" fmla="val 27970"/>
                        </a:avLst>
                      </a:prstGeom>
                      <a:solidFill>
                        <a:srgbClr val="78BE2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696" name="Graphic 2695">
                        <a:extLst>
                          <a:ext uri="{FF2B5EF4-FFF2-40B4-BE49-F238E27FC236}">
                            <a16:creationId xmlns:a16="http://schemas.microsoft.com/office/drawing/2014/main" id="{AB3FFD81-CB7A-43AB-ACB7-59E57DDCDD1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78194" y="3043536"/>
                        <a:ext cx="317500" cy="2793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2697" name="Group 2696">
                        <a:extLst>
                          <a:ext uri="{FF2B5EF4-FFF2-40B4-BE49-F238E27FC236}">
                            <a16:creationId xmlns:a16="http://schemas.microsoft.com/office/drawing/2014/main" id="{657AB889-E7D5-403F-93CB-4B63FFE86B0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2220473"/>
                        <a:ext cx="591969" cy="591969"/>
                        <a:chOff x="3634610" y="2220473"/>
                        <a:chExt cx="591969" cy="591969"/>
                      </a:xfrm>
                    </p:grpSpPr>
                    <p:sp>
                      <p:nvSpPr>
                        <p:cNvPr id="2701" name="Rounded Rectangle 97">
                          <a:extLst>
                            <a:ext uri="{FF2B5EF4-FFF2-40B4-BE49-F238E27FC236}">
                              <a16:creationId xmlns:a16="http://schemas.microsoft.com/office/drawing/2014/main" id="{F468BFE6-D9A2-4F1E-8F51-E982980DE60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2220473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2702" name="Graphic 2701">
                          <a:extLst>
                            <a:ext uri="{FF2B5EF4-FFF2-40B4-BE49-F238E27FC236}">
                              <a16:creationId xmlns:a16="http://schemas.microsoft.com/office/drawing/2014/main" id="{9AEA3EF8-617C-43CB-9BA1-ECA1FAE5CF54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>
                          <a:extLst>
                            <a:ext uri="{96DAC541-7B7A-43D3-8B79-37D633B846F1}">
                              <asvg:svgBlip xmlns:asvg="http://schemas.microsoft.com/office/drawing/2016/SVG/main" r:embed="rId18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2364057"/>
                          <a:ext cx="355600" cy="3048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2698" name="Group 2697">
                        <a:extLst>
                          <a:ext uri="{FF2B5EF4-FFF2-40B4-BE49-F238E27FC236}">
                            <a16:creationId xmlns:a16="http://schemas.microsoft.com/office/drawing/2014/main" id="{9132ADD5-F282-4CA9-9FC7-140BA45EB5F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1556558"/>
                        <a:ext cx="591969" cy="591969"/>
                        <a:chOff x="3634610" y="1556558"/>
                        <a:chExt cx="591969" cy="591969"/>
                      </a:xfrm>
                    </p:grpSpPr>
                    <p:sp>
                      <p:nvSpPr>
                        <p:cNvPr id="2699" name="Rounded Rectangle 95">
                          <a:extLst>
                            <a:ext uri="{FF2B5EF4-FFF2-40B4-BE49-F238E27FC236}">
                              <a16:creationId xmlns:a16="http://schemas.microsoft.com/office/drawing/2014/main" id="{7988E234-8FEA-4959-AC4C-4CC582DAA81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1556558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2700" name="Graphic 2699">
                          <a:extLst>
                            <a:ext uri="{FF2B5EF4-FFF2-40B4-BE49-F238E27FC236}">
                              <a16:creationId xmlns:a16="http://schemas.microsoft.com/office/drawing/2014/main" id="{B8BE385A-9043-4B5C-B648-8C059C093E0B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>
                          <a:extLs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97244" y="1719192"/>
                          <a:ext cx="266700" cy="2667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2692" name="Group 2691">
                      <a:extLst>
                        <a:ext uri="{FF2B5EF4-FFF2-40B4-BE49-F238E27FC236}">
                          <a16:creationId xmlns:a16="http://schemas.microsoft.com/office/drawing/2014/main" id="{ADFE837C-4905-480D-B2F2-5DE77DE3336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8" y="1612062"/>
                      <a:ext cx="267126" cy="267126"/>
                      <a:chOff x="3634610" y="3550625"/>
                      <a:chExt cx="591969" cy="591969"/>
                    </a:xfrm>
                  </p:grpSpPr>
                  <p:sp>
                    <p:nvSpPr>
                      <p:cNvPr id="2693" name="Rounded Rectangle 121">
                        <a:extLst>
                          <a:ext uri="{FF2B5EF4-FFF2-40B4-BE49-F238E27FC236}">
                            <a16:creationId xmlns:a16="http://schemas.microsoft.com/office/drawing/2014/main" id="{6042AA1A-C756-485A-BAC0-B2F6C44791F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355062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694" name="Graphic 2693">
                        <a:extLst>
                          <a:ext uri="{FF2B5EF4-FFF2-40B4-BE49-F238E27FC236}">
                            <a16:creationId xmlns:a16="http://schemas.microsoft.com/office/drawing/2014/main" id="{EF5833D6-1EA7-4D13-92A0-6A82E5D6415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67737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688" name="Group 2687">
                    <a:extLst>
                      <a:ext uri="{FF2B5EF4-FFF2-40B4-BE49-F238E27FC236}">
                        <a16:creationId xmlns:a16="http://schemas.microsoft.com/office/drawing/2014/main" id="{E1D724CD-3AB5-4A01-ACD6-D27684B6A54A}"/>
                      </a:ext>
                    </a:extLst>
                  </p:cNvPr>
                  <p:cNvGrpSpPr/>
                  <p:nvPr/>
                </p:nvGrpSpPr>
                <p:grpSpPr>
                  <a:xfrm>
                    <a:off x="4971947" y="1312435"/>
                    <a:ext cx="267126" cy="267126"/>
                    <a:chOff x="3634610" y="2884388"/>
                    <a:chExt cx="591969" cy="591969"/>
                  </a:xfrm>
                </p:grpSpPr>
                <p:sp>
                  <p:nvSpPr>
                    <p:cNvPr id="2689" name="Rounded Rectangle 124">
                      <a:extLst>
                        <a:ext uri="{FF2B5EF4-FFF2-40B4-BE49-F238E27FC236}">
                          <a16:creationId xmlns:a16="http://schemas.microsoft.com/office/drawing/2014/main" id="{4F5DF365-B543-41A0-98EB-7785206B8C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88438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2690" name="Graphic 2689">
                      <a:extLst>
                        <a:ext uri="{FF2B5EF4-FFF2-40B4-BE49-F238E27FC236}">
                          <a16:creationId xmlns:a16="http://schemas.microsoft.com/office/drawing/2014/main" id="{1F5BD5B5-0ED0-4076-B671-C1D9328A4BC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3034322"/>
                      <a:ext cx="342900" cy="3048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</p:grpSp>
      <p:grpSp>
        <p:nvGrpSpPr>
          <p:cNvPr id="3338" name="Group 3337">
            <a:extLst>
              <a:ext uri="{FF2B5EF4-FFF2-40B4-BE49-F238E27FC236}">
                <a16:creationId xmlns:a16="http://schemas.microsoft.com/office/drawing/2014/main" id="{C4492366-2269-4408-898F-8AE76E761F2A}"/>
              </a:ext>
            </a:extLst>
          </p:cNvPr>
          <p:cNvGrpSpPr/>
          <p:nvPr/>
        </p:nvGrpSpPr>
        <p:grpSpPr>
          <a:xfrm>
            <a:off x="6161462" y="4573094"/>
            <a:ext cx="1371600" cy="1371600"/>
            <a:chOff x="3081230" y="500172"/>
            <a:chExt cx="5943600" cy="5943600"/>
          </a:xfrm>
        </p:grpSpPr>
        <p:sp>
          <p:nvSpPr>
            <p:cNvPr id="3339" name="Oval 3338">
              <a:extLst>
                <a:ext uri="{FF2B5EF4-FFF2-40B4-BE49-F238E27FC236}">
                  <a16:creationId xmlns:a16="http://schemas.microsoft.com/office/drawing/2014/main" id="{50106174-FE6A-49AE-AEEC-48D0B6EAEDBB}"/>
                </a:ext>
              </a:extLst>
            </p:cNvPr>
            <p:cNvSpPr/>
            <p:nvPr/>
          </p:nvSpPr>
          <p:spPr>
            <a:xfrm>
              <a:off x="3081230" y="500172"/>
              <a:ext cx="5943600" cy="59436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3340" name="Group 3339">
              <a:extLst>
                <a:ext uri="{FF2B5EF4-FFF2-40B4-BE49-F238E27FC236}">
                  <a16:creationId xmlns:a16="http://schemas.microsoft.com/office/drawing/2014/main" id="{772E6FE3-2BD4-4EB1-8602-6BB27CB59010}"/>
                </a:ext>
              </a:extLst>
            </p:cNvPr>
            <p:cNvGrpSpPr/>
            <p:nvPr/>
          </p:nvGrpSpPr>
          <p:grpSpPr>
            <a:xfrm>
              <a:off x="3980155" y="1334232"/>
              <a:ext cx="685800" cy="685800"/>
              <a:chOff x="3388326" y="2144489"/>
              <a:chExt cx="685800" cy="685800"/>
            </a:xfrm>
          </p:grpSpPr>
          <p:sp>
            <p:nvSpPr>
              <p:cNvPr id="3971" name="Oval 3970">
                <a:extLst>
                  <a:ext uri="{FF2B5EF4-FFF2-40B4-BE49-F238E27FC236}">
                    <a16:creationId xmlns:a16="http://schemas.microsoft.com/office/drawing/2014/main" id="{3A5C689E-44EA-4BB7-8551-A6BB0A5EE4C9}"/>
                  </a:ext>
                </a:extLst>
              </p:cNvPr>
              <p:cNvSpPr/>
              <p:nvPr/>
            </p:nvSpPr>
            <p:spPr>
              <a:xfrm>
                <a:off x="3388326" y="2144489"/>
                <a:ext cx="685800" cy="6858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3972" name="Group 3971">
                <a:extLst>
                  <a:ext uri="{FF2B5EF4-FFF2-40B4-BE49-F238E27FC236}">
                    <a16:creationId xmlns:a16="http://schemas.microsoft.com/office/drawing/2014/main" id="{74329F3F-6CE0-478A-A7AE-08081A318D3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98509" y="2258789"/>
                <a:ext cx="465435" cy="457200"/>
                <a:chOff x="8423228" y="2797689"/>
                <a:chExt cx="913396" cy="897240"/>
              </a:xfrm>
            </p:grpSpPr>
            <p:grpSp>
              <p:nvGrpSpPr>
                <p:cNvPr id="3973" name="Group 3972">
                  <a:extLst>
                    <a:ext uri="{FF2B5EF4-FFF2-40B4-BE49-F238E27FC236}">
                      <a16:creationId xmlns:a16="http://schemas.microsoft.com/office/drawing/2014/main" id="{826F2CDB-A31E-4E03-951F-CE5B8719098D}"/>
                    </a:ext>
                  </a:extLst>
                </p:cNvPr>
                <p:cNvGrpSpPr/>
                <p:nvPr/>
              </p:nvGrpSpPr>
              <p:grpSpPr>
                <a:xfrm>
                  <a:off x="8423228" y="2797689"/>
                  <a:ext cx="252730" cy="897240"/>
                  <a:chOff x="9495861" y="4364862"/>
                  <a:chExt cx="375284" cy="1270326"/>
                </a:xfrm>
              </p:grpSpPr>
              <p:sp>
                <p:nvSpPr>
                  <p:cNvPr id="3999" name="Rounded Rectangle 101">
                    <a:extLst>
                      <a:ext uri="{FF2B5EF4-FFF2-40B4-BE49-F238E27FC236}">
                        <a16:creationId xmlns:a16="http://schemas.microsoft.com/office/drawing/2014/main" id="{EE47BF76-3E1A-4690-8ED5-392EB59EBC3C}"/>
                      </a:ext>
                    </a:extLst>
                  </p:cNvPr>
                  <p:cNvSpPr/>
                  <p:nvPr/>
                </p:nvSpPr>
                <p:spPr>
                  <a:xfrm>
                    <a:off x="9495861" y="4364862"/>
                    <a:ext cx="375284" cy="1270326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00AFD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4000" name="Group 3999">
                    <a:extLst>
                      <a:ext uri="{FF2B5EF4-FFF2-40B4-BE49-F238E27FC236}">
                        <a16:creationId xmlns:a16="http://schemas.microsoft.com/office/drawing/2014/main" id="{30021E9A-3057-4666-8E73-11359F78DCA8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715835"/>
                    <a:ext cx="267406" cy="267406"/>
                    <a:chOff x="1292976" y="2314975"/>
                    <a:chExt cx="591969" cy="591969"/>
                  </a:xfrm>
                </p:grpSpPr>
                <p:sp>
                  <p:nvSpPr>
                    <p:cNvPr id="4010" name="Rounded Rectangle 112">
                      <a:extLst>
                        <a:ext uri="{FF2B5EF4-FFF2-40B4-BE49-F238E27FC236}">
                          <a16:creationId xmlns:a16="http://schemas.microsoft.com/office/drawing/2014/main" id="{1AA51485-D602-4606-935C-FFF0D207AA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6" y="2314975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011" name="Graphic 4010">
                      <a:extLst>
                        <a:ext uri="{FF2B5EF4-FFF2-40B4-BE49-F238E27FC236}">
                          <a16:creationId xmlns:a16="http://schemas.microsoft.com/office/drawing/2014/main" id="{148FF5CD-E871-4352-921F-426CAE72029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36560" y="2458559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001" name="Group 4000">
                    <a:extLst>
                      <a:ext uri="{FF2B5EF4-FFF2-40B4-BE49-F238E27FC236}">
                        <a16:creationId xmlns:a16="http://schemas.microsoft.com/office/drawing/2014/main" id="{A9F926D6-0B2D-47DA-8C7B-143FF1FA5458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415929"/>
                    <a:ext cx="267406" cy="267406"/>
                    <a:chOff x="1299518" y="1652608"/>
                    <a:chExt cx="591969" cy="591969"/>
                  </a:xfrm>
                </p:grpSpPr>
                <p:sp>
                  <p:nvSpPr>
                    <p:cNvPr id="4008" name="Rounded Rectangle 110">
                      <a:extLst>
                        <a:ext uri="{FF2B5EF4-FFF2-40B4-BE49-F238E27FC236}">
                          <a16:creationId xmlns:a16="http://schemas.microsoft.com/office/drawing/2014/main" id="{254CF2F9-A26D-4DD8-90D2-82F7D8B83C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518" y="165260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009" name="Graphic 4008">
                      <a:extLst>
                        <a:ext uri="{FF2B5EF4-FFF2-40B4-BE49-F238E27FC236}">
                          <a16:creationId xmlns:a16="http://schemas.microsoft.com/office/drawing/2014/main" id="{0B711B30-6B85-44D0-9C19-AF4071BF1AB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61599" y="1719992"/>
                      <a:ext cx="2286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002" name="Group 4001">
                    <a:extLst>
                      <a:ext uri="{FF2B5EF4-FFF2-40B4-BE49-F238E27FC236}">
                        <a16:creationId xmlns:a16="http://schemas.microsoft.com/office/drawing/2014/main" id="{5D464594-1B9B-4489-B814-29D5C8C8A12C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015740"/>
                    <a:ext cx="267406" cy="267406"/>
                    <a:chOff x="1292975" y="2979664"/>
                    <a:chExt cx="591969" cy="591969"/>
                  </a:xfrm>
                </p:grpSpPr>
                <p:sp>
                  <p:nvSpPr>
                    <p:cNvPr id="4006" name="Rounded Rectangle 108">
                      <a:extLst>
                        <a:ext uri="{FF2B5EF4-FFF2-40B4-BE49-F238E27FC236}">
                          <a16:creationId xmlns:a16="http://schemas.microsoft.com/office/drawing/2014/main" id="{7D95D689-28BD-4168-B802-DD72906E0D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2979664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007" name="Graphic 4006">
                      <a:extLst>
                        <a:ext uri="{FF2B5EF4-FFF2-40B4-BE49-F238E27FC236}">
                          <a16:creationId xmlns:a16="http://schemas.microsoft.com/office/drawing/2014/main" id="{B3864BFE-81D9-4581-BF8A-4EA0DCAF551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2909" y="3116898"/>
                      <a:ext cx="292100" cy="3175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003" name="Group 4002">
                    <a:extLst>
                      <a:ext uri="{FF2B5EF4-FFF2-40B4-BE49-F238E27FC236}">
                        <a16:creationId xmlns:a16="http://schemas.microsoft.com/office/drawing/2014/main" id="{90F35E5D-951B-4819-A59C-F6D750A9AB99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315646"/>
                    <a:ext cx="267406" cy="267406"/>
                    <a:chOff x="1292975" y="3644353"/>
                    <a:chExt cx="591969" cy="591969"/>
                  </a:xfrm>
                </p:grpSpPr>
                <p:sp>
                  <p:nvSpPr>
                    <p:cNvPr id="4004" name="Rounded Rectangle 106">
                      <a:extLst>
                        <a:ext uri="{FF2B5EF4-FFF2-40B4-BE49-F238E27FC236}">
                          <a16:creationId xmlns:a16="http://schemas.microsoft.com/office/drawing/2014/main" id="{08EDD0A7-D010-4748-94AB-715DC4B3C6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364435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005" name="Graphic 4004">
                      <a:extLst>
                        <a:ext uri="{FF2B5EF4-FFF2-40B4-BE49-F238E27FC236}">
                          <a16:creationId xmlns:a16="http://schemas.microsoft.com/office/drawing/2014/main" id="{247AB555-52FA-4E4A-B61D-77F79966E5B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06409" y="3756187"/>
                      <a:ext cx="165100" cy="3683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3974" name="Group 3973">
                  <a:extLst>
                    <a:ext uri="{FF2B5EF4-FFF2-40B4-BE49-F238E27FC236}">
                      <a16:creationId xmlns:a16="http://schemas.microsoft.com/office/drawing/2014/main" id="{5425C319-07DB-4CF5-8A16-22C8DF1712B2}"/>
                    </a:ext>
                  </a:extLst>
                </p:cNvPr>
                <p:cNvGrpSpPr/>
                <p:nvPr/>
              </p:nvGrpSpPr>
              <p:grpSpPr>
                <a:xfrm>
                  <a:off x="9083894" y="2797689"/>
                  <a:ext cx="252730" cy="473366"/>
                  <a:chOff x="5880438" y="1443510"/>
                  <a:chExt cx="830783" cy="1483652"/>
                </a:xfrm>
              </p:grpSpPr>
              <p:sp>
                <p:nvSpPr>
                  <p:cNvPr id="3992" name="Rounded Rectangle 84">
                    <a:extLst>
                      <a:ext uri="{FF2B5EF4-FFF2-40B4-BE49-F238E27FC236}">
                        <a16:creationId xmlns:a16="http://schemas.microsoft.com/office/drawing/2014/main" id="{F98BDA14-C2E6-4889-8659-56EDD73B02EF}"/>
                      </a:ext>
                    </a:extLst>
                  </p:cNvPr>
                  <p:cNvSpPr/>
                  <p:nvPr/>
                </p:nvSpPr>
                <p:spPr>
                  <a:xfrm>
                    <a:off x="5880438" y="1443510"/>
                    <a:ext cx="830783" cy="1483652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E877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3993" name="Group 3992">
                    <a:extLst>
                      <a:ext uri="{FF2B5EF4-FFF2-40B4-BE49-F238E27FC236}">
                        <a16:creationId xmlns:a16="http://schemas.microsoft.com/office/drawing/2014/main" id="{EECEED5F-0765-4EDD-8F67-1C27CA9717C6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2220473"/>
                    <a:ext cx="591969" cy="591969"/>
                    <a:chOff x="5999846" y="2220473"/>
                    <a:chExt cx="591969" cy="591969"/>
                  </a:xfrm>
                </p:grpSpPr>
                <p:sp>
                  <p:nvSpPr>
                    <p:cNvPr id="3997" name="Rounded Rectangle 89">
                      <a:extLst>
                        <a:ext uri="{FF2B5EF4-FFF2-40B4-BE49-F238E27FC236}">
                          <a16:creationId xmlns:a16="http://schemas.microsoft.com/office/drawing/2014/main" id="{9FDA901F-1F96-4E9F-8BC7-3C549ADFF2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998" name="Graphic 3997">
                      <a:extLst>
                        <a:ext uri="{FF2B5EF4-FFF2-40B4-BE49-F238E27FC236}">
                          <a16:creationId xmlns:a16="http://schemas.microsoft.com/office/drawing/2014/main" id="{EDD42D3E-44DA-4FA4-BA87-A23CBB81A02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7230" y="2368652"/>
                      <a:ext cx="457200" cy="2921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994" name="Group 3993">
                    <a:extLst>
                      <a:ext uri="{FF2B5EF4-FFF2-40B4-BE49-F238E27FC236}">
                        <a16:creationId xmlns:a16="http://schemas.microsoft.com/office/drawing/2014/main" id="{53C71A4F-3C9D-45D4-885D-F95A5AB55F89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1556558"/>
                    <a:ext cx="591969" cy="591969"/>
                    <a:chOff x="5999846" y="1556558"/>
                    <a:chExt cx="591969" cy="591969"/>
                  </a:xfrm>
                </p:grpSpPr>
                <p:sp>
                  <p:nvSpPr>
                    <p:cNvPr id="3995" name="Rounded Rectangle 87">
                      <a:extLst>
                        <a:ext uri="{FF2B5EF4-FFF2-40B4-BE49-F238E27FC236}">
                          <a16:creationId xmlns:a16="http://schemas.microsoft.com/office/drawing/2014/main" id="{B8239D12-EE16-4314-92A7-F9071B88F0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996" name="Graphic 3995">
                      <a:extLst>
                        <a:ext uri="{FF2B5EF4-FFF2-40B4-BE49-F238E27FC236}">
                          <a16:creationId xmlns:a16="http://schemas.microsoft.com/office/drawing/2014/main" id="{40E85B0D-DA87-4481-BC6B-EEB00CE444A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9780" y="1689071"/>
                      <a:ext cx="292100" cy="3429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3975" name="Group 3974">
                  <a:extLst>
                    <a:ext uri="{FF2B5EF4-FFF2-40B4-BE49-F238E27FC236}">
                      <a16:creationId xmlns:a16="http://schemas.microsoft.com/office/drawing/2014/main" id="{68B5887B-B361-441C-A1BB-735B8349AA85}"/>
                    </a:ext>
                  </a:extLst>
                </p:cNvPr>
                <p:cNvGrpSpPr/>
                <p:nvPr/>
              </p:nvGrpSpPr>
              <p:grpSpPr>
                <a:xfrm>
                  <a:off x="8753561" y="2797689"/>
                  <a:ext cx="252730" cy="897240"/>
                  <a:chOff x="4920876" y="661277"/>
                  <a:chExt cx="375284" cy="1270326"/>
                </a:xfrm>
              </p:grpSpPr>
              <p:grpSp>
                <p:nvGrpSpPr>
                  <p:cNvPr id="3976" name="Group 3975">
                    <a:extLst>
                      <a:ext uri="{FF2B5EF4-FFF2-40B4-BE49-F238E27FC236}">
                        <a16:creationId xmlns:a16="http://schemas.microsoft.com/office/drawing/2014/main" id="{36E0A256-B99E-40F3-8578-24613F20367E}"/>
                      </a:ext>
                    </a:extLst>
                  </p:cNvPr>
                  <p:cNvGrpSpPr/>
                  <p:nvPr/>
                </p:nvGrpSpPr>
                <p:grpSpPr>
                  <a:xfrm>
                    <a:off x="4920876" y="661277"/>
                    <a:ext cx="375284" cy="1270326"/>
                    <a:chOff x="4920876" y="661277"/>
                    <a:chExt cx="375284" cy="1270326"/>
                  </a:xfrm>
                </p:grpSpPr>
                <p:grpSp>
                  <p:nvGrpSpPr>
                    <p:cNvPr id="3980" name="Group 3979">
                      <a:extLst>
                        <a:ext uri="{FF2B5EF4-FFF2-40B4-BE49-F238E27FC236}">
                          <a16:creationId xmlns:a16="http://schemas.microsoft.com/office/drawing/2014/main" id="{12E88660-2D7F-4C51-82A2-82C452E7E24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3521552" y="1443509"/>
                      <a:chExt cx="830783" cy="2812180"/>
                    </a:xfrm>
                  </p:grpSpPr>
                  <p:sp>
                    <p:nvSpPr>
                      <p:cNvPr id="3984" name="Rounded Rectangle 91">
                        <a:extLst>
                          <a:ext uri="{FF2B5EF4-FFF2-40B4-BE49-F238E27FC236}">
                            <a16:creationId xmlns:a16="http://schemas.microsoft.com/office/drawing/2014/main" id="{A8DD594D-CC37-4B0A-AF8D-577871825F7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1552" y="1443509"/>
                        <a:ext cx="830783" cy="2812180"/>
                      </a:xfrm>
                      <a:prstGeom prst="roundRect">
                        <a:avLst>
                          <a:gd name="adj" fmla="val 27970"/>
                        </a:avLst>
                      </a:prstGeom>
                      <a:solidFill>
                        <a:srgbClr val="78BE2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985" name="Graphic 3984">
                        <a:extLst>
                          <a:ext uri="{FF2B5EF4-FFF2-40B4-BE49-F238E27FC236}">
                            <a16:creationId xmlns:a16="http://schemas.microsoft.com/office/drawing/2014/main" id="{0519332A-8A6D-4AE6-9A59-68AF67A61BD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78194" y="3043536"/>
                        <a:ext cx="317500" cy="2793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3986" name="Group 3985">
                        <a:extLst>
                          <a:ext uri="{FF2B5EF4-FFF2-40B4-BE49-F238E27FC236}">
                            <a16:creationId xmlns:a16="http://schemas.microsoft.com/office/drawing/2014/main" id="{F4E6E315-118F-4366-B61B-D7370CEA715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2220473"/>
                        <a:ext cx="591969" cy="591969"/>
                        <a:chOff x="3634610" y="2220473"/>
                        <a:chExt cx="591969" cy="591969"/>
                      </a:xfrm>
                    </p:grpSpPr>
                    <p:sp>
                      <p:nvSpPr>
                        <p:cNvPr id="3990" name="Rounded Rectangle 97">
                          <a:extLst>
                            <a:ext uri="{FF2B5EF4-FFF2-40B4-BE49-F238E27FC236}">
                              <a16:creationId xmlns:a16="http://schemas.microsoft.com/office/drawing/2014/main" id="{FCED23B2-951F-4BC8-86B0-E60D776E202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2220473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3991" name="Graphic 3990">
                          <a:extLst>
                            <a:ext uri="{FF2B5EF4-FFF2-40B4-BE49-F238E27FC236}">
                              <a16:creationId xmlns:a16="http://schemas.microsoft.com/office/drawing/2014/main" id="{646503C1-79FF-439D-92D9-5C783EE60042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>
                          <a:extLst>
                            <a:ext uri="{96DAC541-7B7A-43D3-8B79-37D633B846F1}">
                              <asvg:svgBlip xmlns:asvg="http://schemas.microsoft.com/office/drawing/2016/SVG/main" r:embed="rId18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2364057"/>
                          <a:ext cx="355600" cy="3048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3987" name="Group 3986">
                        <a:extLst>
                          <a:ext uri="{FF2B5EF4-FFF2-40B4-BE49-F238E27FC236}">
                            <a16:creationId xmlns:a16="http://schemas.microsoft.com/office/drawing/2014/main" id="{617B44CD-B92B-4AAA-91C5-2277D7295E2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1556558"/>
                        <a:ext cx="591969" cy="591969"/>
                        <a:chOff x="3634610" y="1556558"/>
                        <a:chExt cx="591969" cy="591969"/>
                      </a:xfrm>
                    </p:grpSpPr>
                    <p:sp>
                      <p:nvSpPr>
                        <p:cNvPr id="3988" name="Rounded Rectangle 95">
                          <a:extLst>
                            <a:ext uri="{FF2B5EF4-FFF2-40B4-BE49-F238E27FC236}">
                              <a16:creationId xmlns:a16="http://schemas.microsoft.com/office/drawing/2014/main" id="{EEB92FFE-8B1E-440D-8431-EC2239DCE00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1556558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3989" name="Graphic 3988">
                          <a:extLst>
                            <a:ext uri="{FF2B5EF4-FFF2-40B4-BE49-F238E27FC236}">
                              <a16:creationId xmlns:a16="http://schemas.microsoft.com/office/drawing/2014/main" id="{19E9B8E7-2CF6-47CC-9D71-3C6159CAF44E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>
                          <a:extLs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97244" y="1719192"/>
                          <a:ext cx="266700" cy="2667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3981" name="Group 3980">
                      <a:extLst>
                        <a:ext uri="{FF2B5EF4-FFF2-40B4-BE49-F238E27FC236}">
                          <a16:creationId xmlns:a16="http://schemas.microsoft.com/office/drawing/2014/main" id="{078D93FD-2912-4EF2-8E6E-AB339A3B59A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8" y="1612062"/>
                      <a:ext cx="267126" cy="267126"/>
                      <a:chOff x="3634610" y="3550625"/>
                      <a:chExt cx="591969" cy="591969"/>
                    </a:xfrm>
                  </p:grpSpPr>
                  <p:sp>
                    <p:nvSpPr>
                      <p:cNvPr id="3982" name="Rounded Rectangle 121">
                        <a:extLst>
                          <a:ext uri="{FF2B5EF4-FFF2-40B4-BE49-F238E27FC236}">
                            <a16:creationId xmlns:a16="http://schemas.microsoft.com/office/drawing/2014/main" id="{505CF93B-322A-468B-9D46-86529E6D910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355062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983" name="Graphic 3982">
                        <a:extLst>
                          <a:ext uri="{FF2B5EF4-FFF2-40B4-BE49-F238E27FC236}">
                            <a16:creationId xmlns:a16="http://schemas.microsoft.com/office/drawing/2014/main" id="{DD35DEC2-E83D-4169-954C-1090256BF13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67737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977" name="Group 3976">
                    <a:extLst>
                      <a:ext uri="{FF2B5EF4-FFF2-40B4-BE49-F238E27FC236}">
                        <a16:creationId xmlns:a16="http://schemas.microsoft.com/office/drawing/2014/main" id="{6B012805-947A-4942-9B63-08FAA28DD8DF}"/>
                      </a:ext>
                    </a:extLst>
                  </p:cNvPr>
                  <p:cNvGrpSpPr/>
                  <p:nvPr/>
                </p:nvGrpSpPr>
                <p:grpSpPr>
                  <a:xfrm>
                    <a:off x="4971947" y="1312435"/>
                    <a:ext cx="267126" cy="267126"/>
                    <a:chOff x="3634610" y="2884388"/>
                    <a:chExt cx="591969" cy="591969"/>
                  </a:xfrm>
                </p:grpSpPr>
                <p:sp>
                  <p:nvSpPr>
                    <p:cNvPr id="3978" name="Rounded Rectangle 124">
                      <a:extLst>
                        <a:ext uri="{FF2B5EF4-FFF2-40B4-BE49-F238E27FC236}">
                          <a16:creationId xmlns:a16="http://schemas.microsoft.com/office/drawing/2014/main" id="{84F791FD-C187-4804-9E03-80F9E6D58B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88438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979" name="Graphic 3978">
                      <a:extLst>
                        <a:ext uri="{FF2B5EF4-FFF2-40B4-BE49-F238E27FC236}">
                          <a16:creationId xmlns:a16="http://schemas.microsoft.com/office/drawing/2014/main" id="{4129276F-3FBE-47FC-93D1-0D828936955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3034322"/>
                      <a:ext cx="342900" cy="3048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3341" name="Group 3340">
              <a:extLst>
                <a:ext uri="{FF2B5EF4-FFF2-40B4-BE49-F238E27FC236}">
                  <a16:creationId xmlns:a16="http://schemas.microsoft.com/office/drawing/2014/main" id="{9A1238AF-F306-44B5-9212-6998F149B9DE}"/>
                </a:ext>
              </a:extLst>
            </p:cNvPr>
            <p:cNvGrpSpPr/>
            <p:nvPr/>
          </p:nvGrpSpPr>
          <p:grpSpPr>
            <a:xfrm>
              <a:off x="3395533" y="2138689"/>
              <a:ext cx="685800" cy="685800"/>
              <a:chOff x="3388326" y="2144489"/>
              <a:chExt cx="685800" cy="685800"/>
            </a:xfrm>
          </p:grpSpPr>
          <p:sp>
            <p:nvSpPr>
              <p:cNvPr id="3930" name="Oval 3929">
                <a:extLst>
                  <a:ext uri="{FF2B5EF4-FFF2-40B4-BE49-F238E27FC236}">
                    <a16:creationId xmlns:a16="http://schemas.microsoft.com/office/drawing/2014/main" id="{6EDACD32-CEF9-4D45-AE15-7415839CCDD8}"/>
                  </a:ext>
                </a:extLst>
              </p:cNvPr>
              <p:cNvSpPr/>
              <p:nvPr/>
            </p:nvSpPr>
            <p:spPr>
              <a:xfrm>
                <a:off x="3388326" y="2144489"/>
                <a:ext cx="685800" cy="6858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3931" name="Group 3930">
                <a:extLst>
                  <a:ext uri="{FF2B5EF4-FFF2-40B4-BE49-F238E27FC236}">
                    <a16:creationId xmlns:a16="http://schemas.microsoft.com/office/drawing/2014/main" id="{197637CC-6A09-4D45-A090-1BAC5AE6605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98509" y="2258789"/>
                <a:ext cx="465435" cy="457200"/>
                <a:chOff x="8423228" y="2797689"/>
                <a:chExt cx="913396" cy="897240"/>
              </a:xfrm>
            </p:grpSpPr>
            <p:grpSp>
              <p:nvGrpSpPr>
                <p:cNvPr id="3932" name="Group 3931">
                  <a:extLst>
                    <a:ext uri="{FF2B5EF4-FFF2-40B4-BE49-F238E27FC236}">
                      <a16:creationId xmlns:a16="http://schemas.microsoft.com/office/drawing/2014/main" id="{C1D59BE1-4421-481E-888D-27EBA0D0352F}"/>
                    </a:ext>
                  </a:extLst>
                </p:cNvPr>
                <p:cNvGrpSpPr/>
                <p:nvPr/>
              </p:nvGrpSpPr>
              <p:grpSpPr>
                <a:xfrm>
                  <a:off x="8423228" y="2797689"/>
                  <a:ext cx="252730" cy="897240"/>
                  <a:chOff x="9495861" y="4364862"/>
                  <a:chExt cx="375284" cy="1270326"/>
                </a:xfrm>
              </p:grpSpPr>
              <p:sp>
                <p:nvSpPr>
                  <p:cNvPr id="3958" name="Rounded Rectangle 101">
                    <a:extLst>
                      <a:ext uri="{FF2B5EF4-FFF2-40B4-BE49-F238E27FC236}">
                        <a16:creationId xmlns:a16="http://schemas.microsoft.com/office/drawing/2014/main" id="{3A1252A6-81FD-438D-9FDD-81B3F1B74B26}"/>
                      </a:ext>
                    </a:extLst>
                  </p:cNvPr>
                  <p:cNvSpPr/>
                  <p:nvPr/>
                </p:nvSpPr>
                <p:spPr>
                  <a:xfrm>
                    <a:off x="9495861" y="4364862"/>
                    <a:ext cx="375284" cy="1270326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00AFD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3959" name="Group 3958">
                    <a:extLst>
                      <a:ext uri="{FF2B5EF4-FFF2-40B4-BE49-F238E27FC236}">
                        <a16:creationId xmlns:a16="http://schemas.microsoft.com/office/drawing/2014/main" id="{0D9B2530-DD6A-4D2D-8FC8-7867371D9F71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715835"/>
                    <a:ext cx="267406" cy="267406"/>
                    <a:chOff x="1292976" y="2314975"/>
                    <a:chExt cx="591969" cy="591969"/>
                  </a:xfrm>
                </p:grpSpPr>
                <p:sp>
                  <p:nvSpPr>
                    <p:cNvPr id="3969" name="Rounded Rectangle 112">
                      <a:extLst>
                        <a:ext uri="{FF2B5EF4-FFF2-40B4-BE49-F238E27FC236}">
                          <a16:creationId xmlns:a16="http://schemas.microsoft.com/office/drawing/2014/main" id="{A9DD0831-9B12-4E1C-BF4F-143892E7B0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6" y="2314975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970" name="Graphic 3969">
                      <a:extLst>
                        <a:ext uri="{FF2B5EF4-FFF2-40B4-BE49-F238E27FC236}">
                          <a16:creationId xmlns:a16="http://schemas.microsoft.com/office/drawing/2014/main" id="{2F2C88D7-780D-4C56-AE80-B0841DEC4CD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36560" y="2458559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960" name="Group 3959">
                    <a:extLst>
                      <a:ext uri="{FF2B5EF4-FFF2-40B4-BE49-F238E27FC236}">
                        <a16:creationId xmlns:a16="http://schemas.microsoft.com/office/drawing/2014/main" id="{AAFD1592-F669-4AC0-8C95-BC52406F1E37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415929"/>
                    <a:ext cx="267406" cy="267406"/>
                    <a:chOff x="1299518" y="1652608"/>
                    <a:chExt cx="591969" cy="591969"/>
                  </a:xfrm>
                </p:grpSpPr>
                <p:sp>
                  <p:nvSpPr>
                    <p:cNvPr id="3967" name="Rounded Rectangle 110">
                      <a:extLst>
                        <a:ext uri="{FF2B5EF4-FFF2-40B4-BE49-F238E27FC236}">
                          <a16:creationId xmlns:a16="http://schemas.microsoft.com/office/drawing/2014/main" id="{6155CF5D-EF27-42AA-9BB1-1776CC6AB5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518" y="165260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968" name="Graphic 3967">
                      <a:extLst>
                        <a:ext uri="{FF2B5EF4-FFF2-40B4-BE49-F238E27FC236}">
                          <a16:creationId xmlns:a16="http://schemas.microsoft.com/office/drawing/2014/main" id="{ECBB78FE-322D-4C87-8DE8-9B1A08C2DD6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61599" y="1719992"/>
                      <a:ext cx="2286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961" name="Group 3960">
                    <a:extLst>
                      <a:ext uri="{FF2B5EF4-FFF2-40B4-BE49-F238E27FC236}">
                        <a16:creationId xmlns:a16="http://schemas.microsoft.com/office/drawing/2014/main" id="{3D9CC7FC-59F0-49FE-83A1-8A7908CAC87C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015740"/>
                    <a:ext cx="267406" cy="267406"/>
                    <a:chOff x="1292975" y="2979664"/>
                    <a:chExt cx="591969" cy="591969"/>
                  </a:xfrm>
                </p:grpSpPr>
                <p:sp>
                  <p:nvSpPr>
                    <p:cNvPr id="3965" name="Rounded Rectangle 108">
                      <a:extLst>
                        <a:ext uri="{FF2B5EF4-FFF2-40B4-BE49-F238E27FC236}">
                          <a16:creationId xmlns:a16="http://schemas.microsoft.com/office/drawing/2014/main" id="{16D3DC64-4DBD-4B2E-AB20-60F694B348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2979664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966" name="Graphic 3965">
                      <a:extLst>
                        <a:ext uri="{FF2B5EF4-FFF2-40B4-BE49-F238E27FC236}">
                          <a16:creationId xmlns:a16="http://schemas.microsoft.com/office/drawing/2014/main" id="{CCB21039-8484-414A-ADED-F45690282C7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2909" y="3116898"/>
                      <a:ext cx="292100" cy="3175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962" name="Group 3961">
                    <a:extLst>
                      <a:ext uri="{FF2B5EF4-FFF2-40B4-BE49-F238E27FC236}">
                        <a16:creationId xmlns:a16="http://schemas.microsoft.com/office/drawing/2014/main" id="{CF29B6F1-DBD4-4967-BC5A-3492B31E53F3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315646"/>
                    <a:ext cx="267406" cy="267406"/>
                    <a:chOff x="1292975" y="3644353"/>
                    <a:chExt cx="591969" cy="591969"/>
                  </a:xfrm>
                </p:grpSpPr>
                <p:sp>
                  <p:nvSpPr>
                    <p:cNvPr id="3963" name="Rounded Rectangle 106">
                      <a:extLst>
                        <a:ext uri="{FF2B5EF4-FFF2-40B4-BE49-F238E27FC236}">
                          <a16:creationId xmlns:a16="http://schemas.microsoft.com/office/drawing/2014/main" id="{3B3916A9-0915-4201-BE83-31F50F953B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364435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964" name="Graphic 3963">
                      <a:extLst>
                        <a:ext uri="{FF2B5EF4-FFF2-40B4-BE49-F238E27FC236}">
                          <a16:creationId xmlns:a16="http://schemas.microsoft.com/office/drawing/2014/main" id="{C3AA134B-7475-4F99-90CE-F3AFBB09557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06409" y="3756187"/>
                      <a:ext cx="165100" cy="3683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3933" name="Group 3932">
                  <a:extLst>
                    <a:ext uri="{FF2B5EF4-FFF2-40B4-BE49-F238E27FC236}">
                      <a16:creationId xmlns:a16="http://schemas.microsoft.com/office/drawing/2014/main" id="{1C8341EB-9024-4AD7-B87E-D21FE52F682F}"/>
                    </a:ext>
                  </a:extLst>
                </p:cNvPr>
                <p:cNvGrpSpPr/>
                <p:nvPr/>
              </p:nvGrpSpPr>
              <p:grpSpPr>
                <a:xfrm>
                  <a:off x="9083894" y="2797689"/>
                  <a:ext cx="252730" cy="473366"/>
                  <a:chOff x="5880438" y="1443510"/>
                  <a:chExt cx="830783" cy="1483652"/>
                </a:xfrm>
              </p:grpSpPr>
              <p:sp>
                <p:nvSpPr>
                  <p:cNvPr id="3951" name="Rounded Rectangle 84">
                    <a:extLst>
                      <a:ext uri="{FF2B5EF4-FFF2-40B4-BE49-F238E27FC236}">
                        <a16:creationId xmlns:a16="http://schemas.microsoft.com/office/drawing/2014/main" id="{B5418C34-F42C-4227-988C-1F7048C20326}"/>
                      </a:ext>
                    </a:extLst>
                  </p:cNvPr>
                  <p:cNvSpPr/>
                  <p:nvPr/>
                </p:nvSpPr>
                <p:spPr>
                  <a:xfrm>
                    <a:off x="5880438" y="1443510"/>
                    <a:ext cx="830783" cy="1483652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E877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3952" name="Group 3951">
                    <a:extLst>
                      <a:ext uri="{FF2B5EF4-FFF2-40B4-BE49-F238E27FC236}">
                        <a16:creationId xmlns:a16="http://schemas.microsoft.com/office/drawing/2014/main" id="{2836660B-8FAA-49DF-9540-DD9B21D67BF0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2220473"/>
                    <a:ext cx="591969" cy="591969"/>
                    <a:chOff x="5999846" y="2220473"/>
                    <a:chExt cx="591969" cy="591969"/>
                  </a:xfrm>
                </p:grpSpPr>
                <p:sp>
                  <p:nvSpPr>
                    <p:cNvPr id="3956" name="Rounded Rectangle 89">
                      <a:extLst>
                        <a:ext uri="{FF2B5EF4-FFF2-40B4-BE49-F238E27FC236}">
                          <a16:creationId xmlns:a16="http://schemas.microsoft.com/office/drawing/2014/main" id="{1BBEF8E6-E9A2-4934-80D9-9CDB7FEFAD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957" name="Graphic 3956">
                      <a:extLst>
                        <a:ext uri="{FF2B5EF4-FFF2-40B4-BE49-F238E27FC236}">
                          <a16:creationId xmlns:a16="http://schemas.microsoft.com/office/drawing/2014/main" id="{6310C095-34F8-43EE-9871-3C8F8B7E0CB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7230" y="2368652"/>
                      <a:ext cx="457200" cy="2921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953" name="Group 3952">
                    <a:extLst>
                      <a:ext uri="{FF2B5EF4-FFF2-40B4-BE49-F238E27FC236}">
                        <a16:creationId xmlns:a16="http://schemas.microsoft.com/office/drawing/2014/main" id="{0B8997FD-7C00-4E84-82FD-201F79F6560D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1556558"/>
                    <a:ext cx="591969" cy="591969"/>
                    <a:chOff x="5999846" y="1556558"/>
                    <a:chExt cx="591969" cy="591969"/>
                  </a:xfrm>
                </p:grpSpPr>
                <p:sp>
                  <p:nvSpPr>
                    <p:cNvPr id="3954" name="Rounded Rectangle 87">
                      <a:extLst>
                        <a:ext uri="{FF2B5EF4-FFF2-40B4-BE49-F238E27FC236}">
                          <a16:creationId xmlns:a16="http://schemas.microsoft.com/office/drawing/2014/main" id="{34AFBFB5-7627-4E00-ABDC-D60A963AEA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955" name="Graphic 3954">
                      <a:extLst>
                        <a:ext uri="{FF2B5EF4-FFF2-40B4-BE49-F238E27FC236}">
                          <a16:creationId xmlns:a16="http://schemas.microsoft.com/office/drawing/2014/main" id="{9E7BCEA6-2191-4FBA-B9E3-F7CB8DBC67E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9780" y="1689071"/>
                      <a:ext cx="292100" cy="3429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3934" name="Group 3933">
                  <a:extLst>
                    <a:ext uri="{FF2B5EF4-FFF2-40B4-BE49-F238E27FC236}">
                      <a16:creationId xmlns:a16="http://schemas.microsoft.com/office/drawing/2014/main" id="{DE161D15-DBE1-4B83-B33E-98C2EF7FC235}"/>
                    </a:ext>
                  </a:extLst>
                </p:cNvPr>
                <p:cNvGrpSpPr/>
                <p:nvPr/>
              </p:nvGrpSpPr>
              <p:grpSpPr>
                <a:xfrm>
                  <a:off x="8753561" y="2797689"/>
                  <a:ext cx="252730" cy="897240"/>
                  <a:chOff x="4920876" y="661277"/>
                  <a:chExt cx="375284" cy="1270326"/>
                </a:xfrm>
              </p:grpSpPr>
              <p:grpSp>
                <p:nvGrpSpPr>
                  <p:cNvPr id="3935" name="Group 3934">
                    <a:extLst>
                      <a:ext uri="{FF2B5EF4-FFF2-40B4-BE49-F238E27FC236}">
                        <a16:creationId xmlns:a16="http://schemas.microsoft.com/office/drawing/2014/main" id="{1F27DE53-7A73-470D-8030-EB70EBCDD000}"/>
                      </a:ext>
                    </a:extLst>
                  </p:cNvPr>
                  <p:cNvGrpSpPr/>
                  <p:nvPr/>
                </p:nvGrpSpPr>
                <p:grpSpPr>
                  <a:xfrm>
                    <a:off x="4920876" y="661277"/>
                    <a:ext cx="375284" cy="1270326"/>
                    <a:chOff x="4920876" y="661277"/>
                    <a:chExt cx="375284" cy="1270326"/>
                  </a:xfrm>
                </p:grpSpPr>
                <p:grpSp>
                  <p:nvGrpSpPr>
                    <p:cNvPr id="3939" name="Group 3938">
                      <a:extLst>
                        <a:ext uri="{FF2B5EF4-FFF2-40B4-BE49-F238E27FC236}">
                          <a16:creationId xmlns:a16="http://schemas.microsoft.com/office/drawing/2014/main" id="{87F25FB1-AFCF-4F5F-AFB6-BEEDA8C1B93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3521552" y="1443509"/>
                      <a:chExt cx="830783" cy="2812180"/>
                    </a:xfrm>
                  </p:grpSpPr>
                  <p:sp>
                    <p:nvSpPr>
                      <p:cNvPr id="3943" name="Rounded Rectangle 91">
                        <a:extLst>
                          <a:ext uri="{FF2B5EF4-FFF2-40B4-BE49-F238E27FC236}">
                            <a16:creationId xmlns:a16="http://schemas.microsoft.com/office/drawing/2014/main" id="{0AA2EABB-996A-441E-B8EC-D80C1F8FEE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1552" y="1443509"/>
                        <a:ext cx="830783" cy="2812180"/>
                      </a:xfrm>
                      <a:prstGeom prst="roundRect">
                        <a:avLst>
                          <a:gd name="adj" fmla="val 27970"/>
                        </a:avLst>
                      </a:prstGeom>
                      <a:solidFill>
                        <a:srgbClr val="78BE2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944" name="Graphic 3943">
                        <a:extLst>
                          <a:ext uri="{FF2B5EF4-FFF2-40B4-BE49-F238E27FC236}">
                            <a16:creationId xmlns:a16="http://schemas.microsoft.com/office/drawing/2014/main" id="{6053D8B5-5C04-4743-95B1-38FFC0A0AE4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78194" y="3043536"/>
                        <a:ext cx="317500" cy="2793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3945" name="Group 3944">
                        <a:extLst>
                          <a:ext uri="{FF2B5EF4-FFF2-40B4-BE49-F238E27FC236}">
                            <a16:creationId xmlns:a16="http://schemas.microsoft.com/office/drawing/2014/main" id="{573C2992-F3F0-420F-97C3-BF0E4CB03D8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2220473"/>
                        <a:ext cx="591969" cy="591969"/>
                        <a:chOff x="3634610" y="2220473"/>
                        <a:chExt cx="591969" cy="591969"/>
                      </a:xfrm>
                    </p:grpSpPr>
                    <p:sp>
                      <p:nvSpPr>
                        <p:cNvPr id="3949" name="Rounded Rectangle 97">
                          <a:extLst>
                            <a:ext uri="{FF2B5EF4-FFF2-40B4-BE49-F238E27FC236}">
                              <a16:creationId xmlns:a16="http://schemas.microsoft.com/office/drawing/2014/main" id="{088DA5B0-ECBC-4D50-B8DD-43C85A653B7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2220473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3950" name="Graphic 3949">
                          <a:extLst>
                            <a:ext uri="{FF2B5EF4-FFF2-40B4-BE49-F238E27FC236}">
                              <a16:creationId xmlns:a16="http://schemas.microsoft.com/office/drawing/2014/main" id="{DF5E9887-201C-42E5-8ED6-A4625D4F5226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>
                          <a:extLst>
                            <a:ext uri="{96DAC541-7B7A-43D3-8B79-37D633B846F1}">
                              <asvg:svgBlip xmlns:asvg="http://schemas.microsoft.com/office/drawing/2016/SVG/main" r:embed="rId18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2364057"/>
                          <a:ext cx="355600" cy="3048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3946" name="Group 3945">
                        <a:extLst>
                          <a:ext uri="{FF2B5EF4-FFF2-40B4-BE49-F238E27FC236}">
                            <a16:creationId xmlns:a16="http://schemas.microsoft.com/office/drawing/2014/main" id="{2ED74F1B-AD83-477A-A607-4165246C135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1556558"/>
                        <a:ext cx="591969" cy="591969"/>
                        <a:chOff x="3634610" y="1556558"/>
                        <a:chExt cx="591969" cy="591969"/>
                      </a:xfrm>
                    </p:grpSpPr>
                    <p:sp>
                      <p:nvSpPr>
                        <p:cNvPr id="3947" name="Rounded Rectangle 95">
                          <a:extLst>
                            <a:ext uri="{FF2B5EF4-FFF2-40B4-BE49-F238E27FC236}">
                              <a16:creationId xmlns:a16="http://schemas.microsoft.com/office/drawing/2014/main" id="{3FE65E7E-0FD4-414A-BE93-7E2E1640804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1556558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3948" name="Graphic 3947">
                          <a:extLst>
                            <a:ext uri="{FF2B5EF4-FFF2-40B4-BE49-F238E27FC236}">
                              <a16:creationId xmlns:a16="http://schemas.microsoft.com/office/drawing/2014/main" id="{55B0718E-0DD6-4E6F-B501-A6BFB351DF9F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>
                          <a:extLs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97244" y="1719192"/>
                          <a:ext cx="266700" cy="2667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3940" name="Group 3939">
                      <a:extLst>
                        <a:ext uri="{FF2B5EF4-FFF2-40B4-BE49-F238E27FC236}">
                          <a16:creationId xmlns:a16="http://schemas.microsoft.com/office/drawing/2014/main" id="{A763D4A3-DF25-4D74-943D-AE5505E8E11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8" y="1612062"/>
                      <a:ext cx="267126" cy="267126"/>
                      <a:chOff x="3634610" y="3550625"/>
                      <a:chExt cx="591969" cy="591969"/>
                    </a:xfrm>
                  </p:grpSpPr>
                  <p:sp>
                    <p:nvSpPr>
                      <p:cNvPr id="3941" name="Rounded Rectangle 121">
                        <a:extLst>
                          <a:ext uri="{FF2B5EF4-FFF2-40B4-BE49-F238E27FC236}">
                            <a16:creationId xmlns:a16="http://schemas.microsoft.com/office/drawing/2014/main" id="{4E91A3EC-D50B-4D79-8524-F29BB8DDDFB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355062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942" name="Graphic 3941">
                        <a:extLst>
                          <a:ext uri="{FF2B5EF4-FFF2-40B4-BE49-F238E27FC236}">
                            <a16:creationId xmlns:a16="http://schemas.microsoft.com/office/drawing/2014/main" id="{D4BD1887-22B0-4F8D-B142-7B8D8E47607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67737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936" name="Group 3935">
                    <a:extLst>
                      <a:ext uri="{FF2B5EF4-FFF2-40B4-BE49-F238E27FC236}">
                        <a16:creationId xmlns:a16="http://schemas.microsoft.com/office/drawing/2014/main" id="{AF18257E-BA92-4898-BBA9-BF1381C74C5F}"/>
                      </a:ext>
                    </a:extLst>
                  </p:cNvPr>
                  <p:cNvGrpSpPr/>
                  <p:nvPr/>
                </p:nvGrpSpPr>
                <p:grpSpPr>
                  <a:xfrm>
                    <a:off x="4971947" y="1312435"/>
                    <a:ext cx="267126" cy="267126"/>
                    <a:chOff x="3634610" y="2884388"/>
                    <a:chExt cx="591969" cy="591969"/>
                  </a:xfrm>
                </p:grpSpPr>
                <p:sp>
                  <p:nvSpPr>
                    <p:cNvPr id="3937" name="Rounded Rectangle 124">
                      <a:extLst>
                        <a:ext uri="{FF2B5EF4-FFF2-40B4-BE49-F238E27FC236}">
                          <a16:creationId xmlns:a16="http://schemas.microsoft.com/office/drawing/2014/main" id="{F3C9AF30-05BB-4CCC-87C3-D3CBDA52D6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88438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938" name="Graphic 3937">
                      <a:extLst>
                        <a:ext uri="{FF2B5EF4-FFF2-40B4-BE49-F238E27FC236}">
                          <a16:creationId xmlns:a16="http://schemas.microsoft.com/office/drawing/2014/main" id="{AC54A8E9-5896-4F02-8B42-9FAD0F1B7CA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3034322"/>
                      <a:ext cx="342900" cy="3048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3342" name="Group 3341">
              <a:extLst>
                <a:ext uri="{FF2B5EF4-FFF2-40B4-BE49-F238E27FC236}">
                  <a16:creationId xmlns:a16="http://schemas.microsoft.com/office/drawing/2014/main" id="{DAA8BFD2-4071-4F40-BC9F-67B279C286F2}"/>
                </a:ext>
              </a:extLst>
            </p:cNvPr>
            <p:cNvGrpSpPr/>
            <p:nvPr/>
          </p:nvGrpSpPr>
          <p:grpSpPr>
            <a:xfrm>
              <a:off x="4667517" y="5425691"/>
              <a:ext cx="685800" cy="685800"/>
              <a:chOff x="3388326" y="2144489"/>
              <a:chExt cx="685800" cy="685800"/>
            </a:xfrm>
          </p:grpSpPr>
          <p:sp>
            <p:nvSpPr>
              <p:cNvPr id="3889" name="Oval 3888">
                <a:extLst>
                  <a:ext uri="{FF2B5EF4-FFF2-40B4-BE49-F238E27FC236}">
                    <a16:creationId xmlns:a16="http://schemas.microsoft.com/office/drawing/2014/main" id="{BB1A4D1B-E5C6-433A-B68C-5702015776FD}"/>
                  </a:ext>
                </a:extLst>
              </p:cNvPr>
              <p:cNvSpPr/>
              <p:nvPr/>
            </p:nvSpPr>
            <p:spPr>
              <a:xfrm>
                <a:off x="3388326" y="2144489"/>
                <a:ext cx="685800" cy="6858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3890" name="Group 3889">
                <a:extLst>
                  <a:ext uri="{FF2B5EF4-FFF2-40B4-BE49-F238E27FC236}">
                    <a16:creationId xmlns:a16="http://schemas.microsoft.com/office/drawing/2014/main" id="{7A3A522A-C428-478C-A9C4-DA46301BAC6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98509" y="2258789"/>
                <a:ext cx="465435" cy="457200"/>
                <a:chOff x="8423228" y="2797689"/>
                <a:chExt cx="913396" cy="897240"/>
              </a:xfrm>
            </p:grpSpPr>
            <p:grpSp>
              <p:nvGrpSpPr>
                <p:cNvPr id="3891" name="Group 3890">
                  <a:extLst>
                    <a:ext uri="{FF2B5EF4-FFF2-40B4-BE49-F238E27FC236}">
                      <a16:creationId xmlns:a16="http://schemas.microsoft.com/office/drawing/2014/main" id="{030442B4-805D-4C79-B0F0-C710A077103B}"/>
                    </a:ext>
                  </a:extLst>
                </p:cNvPr>
                <p:cNvGrpSpPr/>
                <p:nvPr/>
              </p:nvGrpSpPr>
              <p:grpSpPr>
                <a:xfrm>
                  <a:off x="8423228" y="2797689"/>
                  <a:ext cx="252730" cy="897240"/>
                  <a:chOff x="9495861" y="4364862"/>
                  <a:chExt cx="375284" cy="1270326"/>
                </a:xfrm>
              </p:grpSpPr>
              <p:sp>
                <p:nvSpPr>
                  <p:cNvPr id="3917" name="Rounded Rectangle 101">
                    <a:extLst>
                      <a:ext uri="{FF2B5EF4-FFF2-40B4-BE49-F238E27FC236}">
                        <a16:creationId xmlns:a16="http://schemas.microsoft.com/office/drawing/2014/main" id="{BEE8C8FB-7712-4E72-82F6-EF401C51B192}"/>
                      </a:ext>
                    </a:extLst>
                  </p:cNvPr>
                  <p:cNvSpPr/>
                  <p:nvPr/>
                </p:nvSpPr>
                <p:spPr>
                  <a:xfrm>
                    <a:off x="9495861" y="4364862"/>
                    <a:ext cx="375284" cy="1270326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00AFD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3918" name="Group 3917">
                    <a:extLst>
                      <a:ext uri="{FF2B5EF4-FFF2-40B4-BE49-F238E27FC236}">
                        <a16:creationId xmlns:a16="http://schemas.microsoft.com/office/drawing/2014/main" id="{81B430D8-55A2-4CCF-91CF-D1AE217D4887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715835"/>
                    <a:ext cx="267406" cy="267406"/>
                    <a:chOff x="1292976" y="2314975"/>
                    <a:chExt cx="591969" cy="591969"/>
                  </a:xfrm>
                </p:grpSpPr>
                <p:sp>
                  <p:nvSpPr>
                    <p:cNvPr id="3928" name="Rounded Rectangle 112">
                      <a:extLst>
                        <a:ext uri="{FF2B5EF4-FFF2-40B4-BE49-F238E27FC236}">
                          <a16:creationId xmlns:a16="http://schemas.microsoft.com/office/drawing/2014/main" id="{DCC00C52-7D9E-49EA-B73F-6A130CA2D2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6" y="2314975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929" name="Graphic 3928">
                      <a:extLst>
                        <a:ext uri="{FF2B5EF4-FFF2-40B4-BE49-F238E27FC236}">
                          <a16:creationId xmlns:a16="http://schemas.microsoft.com/office/drawing/2014/main" id="{F340177D-9D5A-44EB-A9EC-2128682DB08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36560" y="2458559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919" name="Group 3918">
                    <a:extLst>
                      <a:ext uri="{FF2B5EF4-FFF2-40B4-BE49-F238E27FC236}">
                        <a16:creationId xmlns:a16="http://schemas.microsoft.com/office/drawing/2014/main" id="{F5A20036-4149-4C3C-BE2D-586DC0143547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415929"/>
                    <a:ext cx="267406" cy="267406"/>
                    <a:chOff x="1299518" y="1652608"/>
                    <a:chExt cx="591969" cy="591969"/>
                  </a:xfrm>
                </p:grpSpPr>
                <p:sp>
                  <p:nvSpPr>
                    <p:cNvPr id="3926" name="Rounded Rectangle 110">
                      <a:extLst>
                        <a:ext uri="{FF2B5EF4-FFF2-40B4-BE49-F238E27FC236}">
                          <a16:creationId xmlns:a16="http://schemas.microsoft.com/office/drawing/2014/main" id="{C749A409-E7B5-4D1B-9372-419964699A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518" y="165260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927" name="Graphic 3926">
                      <a:extLst>
                        <a:ext uri="{FF2B5EF4-FFF2-40B4-BE49-F238E27FC236}">
                          <a16:creationId xmlns:a16="http://schemas.microsoft.com/office/drawing/2014/main" id="{26954456-2401-46D4-93B2-7A9BBFF3B6D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61599" y="1719992"/>
                      <a:ext cx="2286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920" name="Group 3919">
                    <a:extLst>
                      <a:ext uri="{FF2B5EF4-FFF2-40B4-BE49-F238E27FC236}">
                        <a16:creationId xmlns:a16="http://schemas.microsoft.com/office/drawing/2014/main" id="{BDB1ADBF-DD4B-409A-80CF-BD47836C5FCB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015740"/>
                    <a:ext cx="267406" cy="267406"/>
                    <a:chOff x="1292975" y="2979664"/>
                    <a:chExt cx="591969" cy="591969"/>
                  </a:xfrm>
                </p:grpSpPr>
                <p:sp>
                  <p:nvSpPr>
                    <p:cNvPr id="3924" name="Rounded Rectangle 108">
                      <a:extLst>
                        <a:ext uri="{FF2B5EF4-FFF2-40B4-BE49-F238E27FC236}">
                          <a16:creationId xmlns:a16="http://schemas.microsoft.com/office/drawing/2014/main" id="{524713F5-8988-456B-8203-0ECB88EC89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2979664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925" name="Graphic 3924">
                      <a:extLst>
                        <a:ext uri="{FF2B5EF4-FFF2-40B4-BE49-F238E27FC236}">
                          <a16:creationId xmlns:a16="http://schemas.microsoft.com/office/drawing/2014/main" id="{17A39D92-B9A1-485E-9685-631DB56B6AC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2909" y="3116898"/>
                      <a:ext cx="292100" cy="3175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921" name="Group 3920">
                    <a:extLst>
                      <a:ext uri="{FF2B5EF4-FFF2-40B4-BE49-F238E27FC236}">
                        <a16:creationId xmlns:a16="http://schemas.microsoft.com/office/drawing/2014/main" id="{1B57B07D-3484-49FB-B201-97294A88D578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315646"/>
                    <a:ext cx="267406" cy="267406"/>
                    <a:chOff x="1292975" y="3644353"/>
                    <a:chExt cx="591969" cy="591969"/>
                  </a:xfrm>
                </p:grpSpPr>
                <p:sp>
                  <p:nvSpPr>
                    <p:cNvPr id="3922" name="Rounded Rectangle 106">
                      <a:extLst>
                        <a:ext uri="{FF2B5EF4-FFF2-40B4-BE49-F238E27FC236}">
                          <a16:creationId xmlns:a16="http://schemas.microsoft.com/office/drawing/2014/main" id="{77035A4E-7814-48EA-ABB1-CBA66A2E15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364435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923" name="Graphic 3922">
                      <a:extLst>
                        <a:ext uri="{FF2B5EF4-FFF2-40B4-BE49-F238E27FC236}">
                          <a16:creationId xmlns:a16="http://schemas.microsoft.com/office/drawing/2014/main" id="{F069D435-66FC-4DBA-B67F-753D315CB8C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06409" y="3756187"/>
                      <a:ext cx="165100" cy="3683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3892" name="Group 3891">
                  <a:extLst>
                    <a:ext uri="{FF2B5EF4-FFF2-40B4-BE49-F238E27FC236}">
                      <a16:creationId xmlns:a16="http://schemas.microsoft.com/office/drawing/2014/main" id="{C3E2B427-E532-4D95-8F62-8C39B39123F4}"/>
                    </a:ext>
                  </a:extLst>
                </p:cNvPr>
                <p:cNvGrpSpPr/>
                <p:nvPr/>
              </p:nvGrpSpPr>
              <p:grpSpPr>
                <a:xfrm>
                  <a:off x="9083894" y="2797689"/>
                  <a:ext cx="252730" cy="473366"/>
                  <a:chOff x="5880438" y="1443510"/>
                  <a:chExt cx="830783" cy="1483652"/>
                </a:xfrm>
              </p:grpSpPr>
              <p:sp>
                <p:nvSpPr>
                  <p:cNvPr id="3910" name="Rounded Rectangle 84">
                    <a:extLst>
                      <a:ext uri="{FF2B5EF4-FFF2-40B4-BE49-F238E27FC236}">
                        <a16:creationId xmlns:a16="http://schemas.microsoft.com/office/drawing/2014/main" id="{426B2E41-31ED-47F6-A977-B1E58341DD57}"/>
                      </a:ext>
                    </a:extLst>
                  </p:cNvPr>
                  <p:cNvSpPr/>
                  <p:nvPr/>
                </p:nvSpPr>
                <p:spPr>
                  <a:xfrm>
                    <a:off x="5880438" y="1443510"/>
                    <a:ext cx="830783" cy="1483652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E877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3911" name="Group 3910">
                    <a:extLst>
                      <a:ext uri="{FF2B5EF4-FFF2-40B4-BE49-F238E27FC236}">
                        <a16:creationId xmlns:a16="http://schemas.microsoft.com/office/drawing/2014/main" id="{6672FD8E-24EC-4553-93ED-922DE569F393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2220473"/>
                    <a:ext cx="591969" cy="591969"/>
                    <a:chOff x="5999846" y="2220473"/>
                    <a:chExt cx="591969" cy="591969"/>
                  </a:xfrm>
                </p:grpSpPr>
                <p:sp>
                  <p:nvSpPr>
                    <p:cNvPr id="3915" name="Rounded Rectangle 89">
                      <a:extLst>
                        <a:ext uri="{FF2B5EF4-FFF2-40B4-BE49-F238E27FC236}">
                          <a16:creationId xmlns:a16="http://schemas.microsoft.com/office/drawing/2014/main" id="{486A8178-5F6A-4F36-B98C-8CA50542D2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916" name="Graphic 3915">
                      <a:extLst>
                        <a:ext uri="{FF2B5EF4-FFF2-40B4-BE49-F238E27FC236}">
                          <a16:creationId xmlns:a16="http://schemas.microsoft.com/office/drawing/2014/main" id="{8BC69BE9-4A24-400B-9523-48A465F425E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7230" y="2368652"/>
                      <a:ext cx="457200" cy="2921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912" name="Group 3911">
                    <a:extLst>
                      <a:ext uri="{FF2B5EF4-FFF2-40B4-BE49-F238E27FC236}">
                        <a16:creationId xmlns:a16="http://schemas.microsoft.com/office/drawing/2014/main" id="{EC13D25F-EE95-4B05-80D0-41EB81FD33F2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1556558"/>
                    <a:ext cx="591969" cy="591969"/>
                    <a:chOff x="5999846" y="1556558"/>
                    <a:chExt cx="591969" cy="591969"/>
                  </a:xfrm>
                </p:grpSpPr>
                <p:sp>
                  <p:nvSpPr>
                    <p:cNvPr id="3913" name="Rounded Rectangle 87">
                      <a:extLst>
                        <a:ext uri="{FF2B5EF4-FFF2-40B4-BE49-F238E27FC236}">
                          <a16:creationId xmlns:a16="http://schemas.microsoft.com/office/drawing/2014/main" id="{227AD671-3B6C-41A1-A41A-6FC043B597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914" name="Graphic 3913">
                      <a:extLst>
                        <a:ext uri="{FF2B5EF4-FFF2-40B4-BE49-F238E27FC236}">
                          <a16:creationId xmlns:a16="http://schemas.microsoft.com/office/drawing/2014/main" id="{13BFBFAD-9C75-4E57-B5D6-61F3D261B14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9780" y="1689071"/>
                      <a:ext cx="292100" cy="3429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3893" name="Group 3892">
                  <a:extLst>
                    <a:ext uri="{FF2B5EF4-FFF2-40B4-BE49-F238E27FC236}">
                      <a16:creationId xmlns:a16="http://schemas.microsoft.com/office/drawing/2014/main" id="{6307AE68-7DE1-4F53-BEF6-B030B938C9EE}"/>
                    </a:ext>
                  </a:extLst>
                </p:cNvPr>
                <p:cNvGrpSpPr/>
                <p:nvPr/>
              </p:nvGrpSpPr>
              <p:grpSpPr>
                <a:xfrm>
                  <a:off x="8753561" y="2797689"/>
                  <a:ext cx="252730" cy="897240"/>
                  <a:chOff x="4920876" y="661277"/>
                  <a:chExt cx="375284" cy="1270326"/>
                </a:xfrm>
              </p:grpSpPr>
              <p:grpSp>
                <p:nvGrpSpPr>
                  <p:cNvPr id="3894" name="Group 3893">
                    <a:extLst>
                      <a:ext uri="{FF2B5EF4-FFF2-40B4-BE49-F238E27FC236}">
                        <a16:creationId xmlns:a16="http://schemas.microsoft.com/office/drawing/2014/main" id="{2987DC8C-8A77-4748-A80A-763CAF7E09BF}"/>
                      </a:ext>
                    </a:extLst>
                  </p:cNvPr>
                  <p:cNvGrpSpPr/>
                  <p:nvPr/>
                </p:nvGrpSpPr>
                <p:grpSpPr>
                  <a:xfrm>
                    <a:off x="4920876" y="661277"/>
                    <a:ext cx="375284" cy="1270326"/>
                    <a:chOff x="4920876" y="661277"/>
                    <a:chExt cx="375284" cy="1270326"/>
                  </a:xfrm>
                </p:grpSpPr>
                <p:grpSp>
                  <p:nvGrpSpPr>
                    <p:cNvPr id="3898" name="Group 3897">
                      <a:extLst>
                        <a:ext uri="{FF2B5EF4-FFF2-40B4-BE49-F238E27FC236}">
                          <a16:creationId xmlns:a16="http://schemas.microsoft.com/office/drawing/2014/main" id="{9A18B2E3-B087-47CE-A2F8-09B67DBF84C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3521552" y="1443509"/>
                      <a:chExt cx="830783" cy="2812180"/>
                    </a:xfrm>
                  </p:grpSpPr>
                  <p:sp>
                    <p:nvSpPr>
                      <p:cNvPr id="3902" name="Rounded Rectangle 91">
                        <a:extLst>
                          <a:ext uri="{FF2B5EF4-FFF2-40B4-BE49-F238E27FC236}">
                            <a16:creationId xmlns:a16="http://schemas.microsoft.com/office/drawing/2014/main" id="{763FE401-425E-41A4-8B09-387DD9C7EE1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1552" y="1443509"/>
                        <a:ext cx="830783" cy="2812180"/>
                      </a:xfrm>
                      <a:prstGeom prst="roundRect">
                        <a:avLst>
                          <a:gd name="adj" fmla="val 27970"/>
                        </a:avLst>
                      </a:prstGeom>
                      <a:solidFill>
                        <a:srgbClr val="78BE2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903" name="Graphic 3902">
                        <a:extLst>
                          <a:ext uri="{FF2B5EF4-FFF2-40B4-BE49-F238E27FC236}">
                            <a16:creationId xmlns:a16="http://schemas.microsoft.com/office/drawing/2014/main" id="{8A2B71AA-6BC9-4424-B755-DBF955F79A3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78194" y="3043536"/>
                        <a:ext cx="317500" cy="2793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3904" name="Group 3903">
                        <a:extLst>
                          <a:ext uri="{FF2B5EF4-FFF2-40B4-BE49-F238E27FC236}">
                            <a16:creationId xmlns:a16="http://schemas.microsoft.com/office/drawing/2014/main" id="{ED570CA2-D302-4AB8-8099-0B53B84D01A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2220473"/>
                        <a:ext cx="591969" cy="591969"/>
                        <a:chOff x="3634610" y="2220473"/>
                        <a:chExt cx="591969" cy="591969"/>
                      </a:xfrm>
                    </p:grpSpPr>
                    <p:sp>
                      <p:nvSpPr>
                        <p:cNvPr id="3908" name="Rounded Rectangle 97">
                          <a:extLst>
                            <a:ext uri="{FF2B5EF4-FFF2-40B4-BE49-F238E27FC236}">
                              <a16:creationId xmlns:a16="http://schemas.microsoft.com/office/drawing/2014/main" id="{7F9442E9-1971-4093-903E-CA71C2580C1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2220473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3909" name="Graphic 3908">
                          <a:extLst>
                            <a:ext uri="{FF2B5EF4-FFF2-40B4-BE49-F238E27FC236}">
                              <a16:creationId xmlns:a16="http://schemas.microsoft.com/office/drawing/2014/main" id="{02D1CC0D-FC67-41D1-9844-E64C4B7E4DF7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>
                          <a:extLst>
                            <a:ext uri="{96DAC541-7B7A-43D3-8B79-37D633B846F1}">
                              <asvg:svgBlip xmlns:asvg="http://schemas.microsoft.com/office/drawing/2016/SVG/main" r:embed="rId18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2364057"/>
                          <a:ext cx="355600" cy="3048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3905" name="Group 3904">
                        <a:extLst>
                          <a:ext uri="{FF2B5EF4-FFF2-40B4-BE49-F238E27FC236}">
                            <a16:creationId xmlns:a16="http://schemas.microsoft.com/office/drawing/2014/main" id="{D59E5417-1E9A-4612-A37C-F2113B75D8F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1556558"/>
                        <a:ext cx="591969" cy="591969"/>
                        <a:chOff x="3634610" y="1556558"/>
                        <a:chExt cx="591969" cy="591969"/>
                      </a:xfrm>
                    </p:grpSpPr>
                    <p:sp>
                      <p:nvSpPr>
                        <p:cNvPr id="3906" name="Rounded Rectangle 95">
                          <a:extLst>
                            <a:ext uri="{FF2B5EF4-FFF2-40B4-BE49-F238E27FC236}">
                              <a16:creationId xmlns:a16="http://schemas.microsoft.com/office/drawing/2014/main" id="{0F6579C3-B280-49DD-BED1-15256FFA294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1556558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3907" name="Graphic 3906">
                          <a:extLst>
                            <a:ext uri="{FF2B5EF4-FFF2-40B4-BE49-F238E27FC236}">
                              <a16:creationId xmlns:a16="http://schemas.microsoft.com/office/drawing/2014/main" id="{5FB0E06B-CC02-4E69-B205-00EE83E278F5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>
                          <a:extLs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97244" y="1719192"/>
                          <a:ext cx="266700" cy="2667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3899" name="Group 3898">
                      <a:extLst>
                        <a:ext uri="{FF2B5EF4-FFF2-40B4-BE49-F238E27FC236}">
                          <a16:creationId xmlns:a16="http://schemas.microsoft.com/office/drawing/2014/main" id="{A573AC9A-28EE-4787-A774-518D8BFBB85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8" y="1612062"/>
                      <a:ext cx="267126" cy="267126"/>
                      <a:chOff x="3634610" y="3550625"/>
                      <a:chExt cx="591969" cy="591969"/>
                    </a:xfrm>
                  </p:grpSpPr>
                  <p:sp>
                    <p:nvSpPr>
                      <p:cNvPr id="3900" name="Rounded Rectangle 121">
                        <a:extLst>
                          <a:ext uri="{FF2B5EF4-FFF2-40B4-BE49-F238E27FC236}">
                            <a16:creationId xmlns:a16="http://schemas.microsoft.com/office/drawing/2014/main" id="{613BDC5F-B372-4266-B467-EBDCF1C7CFD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355062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901" name="Graphic 3900">
                        <a:extLst>
                          <a:ext uri="{FF2B5EF4-FFF2-40B4-BE49-F238E27FC236}">
                            <a16:creationId xmlns:a16="http://schemas.microsoft.com/office/drawing/2014/main" id="{6D04F624-BEA0-42E8-B89F-BF8FD791B37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67737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895" name="Group 3894">
                    <a:extLst>
                      <a:ext uri="{FF2B5EF4-FFF2-40B4-BE49-F238E27FC236}">
                        <a16:creationId xmlns:a16="http://schemas.microsoft.com/office/drawing/2014/main" id="{C04CCCE3-2876-411C-A433-FA799C6242E9}"/>
                      </a:ext>
                    </a:extLst>
                  </p:cNvPr>
                  <p:cNvGrpSpPr/>
                  <p:nvPr/>
                </p:nvGrpSpPr>
                <p:grpSpPr>
                  <a:xfrm>
                    <a:off x="4971947" y="1312435"/>
                    <a:ext cx="267126" cy="267126"/>
                    <a:chOff x="3634610" y="2884388"/>
                    <a:chExt cx="591969" cy="591969"/>
                  </a:xfrm>
                </p:grpSpPr>
                <p:sp>
                  <p:nvSpPr>
                    <p:cNvPr id="3896" name="Rounded Rectangle 124">
                      <a:extLst>
                        <a:ext uri="{FF2B5EF4-FFF2-40B4-BE49-F238E27FC236}">
                          <a16:creationId xmlns:a16="http://schemas.microsoft.com/office/drawing/2014/main" id="{DC1A9094-D7A5-4EE6-9D12-6A8F524FE6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88438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897" name="Graphic 3896">
                      <a:extLst>
                        <a:ext uri="{FF2B5EF4-FFF2-40B4-BE49-F238E27FC236}">
                          <a16:creationId xmlns:a16="http://schemas.microsoft.com/office/drawing/2014/main" id="{B5AFD70B-8E21-4A93-BBFE-01C5550D789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3034322"/>
                      <a:ext cx="342900" cy="3048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3343" name="Group 3342">
              <a:extLst>
                <a:ext uri="{FF2B5EF4-FFF2-40B4-BE49-F238E27FC236}">
                  <a16:creationId xmlns:a16="http://schemas.microsoft.com/office/drawing/2014/main" id="{979E0CFD-C815-4DFE-BA5E-190CB392B632}"/>
                </a:ext>
              </a:extLst>
            </p:cNvPr>
            <p:cNvGrpSpPr/>
            <p:nvPr/>
          </p:nvGrpSpPr>
          <p:grpSpPr>
            <a:xfrm>
              <a:off x="6644085" y="805391"/>
              <a:ext cx="685800" cy="685800"/>
              <a:chOff x="3388326" y="2144489"/>
              <a:chExt cx="685800" cy="685800"/>
            </a:xfrm>
          </p:grpSpPr>
          <p:sp>
            <p:nvSpPr>
              <p:cNvPr id="3848" name="Oval 3847">
                <a:extLst>
                  <a:ext uri="{FF2B5EF4-FFF2-40B4-BE49-F238E27FC236}">
                    <a16:creationId xmlns:a16="http://schemas.microsoft.com/office/drawing/2014/main" id="{71A320F1-8FE6-477A-9121-8C505941D747}"/>
                  </a:ext>
                </a:extLst>
              </p:cNvPr>
              <p:cNvSpPr/>
              <p:nvPr/>
            </p:nvSpPr>
            <p:spPr>
              <a:xfrm>
                <a:off x="3388326" y="2144489"/>
                <a:ext cx="685800" cy="6858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3849" name="Group 3848">
                <a:extLst>
                  <a:ext uri="{FF2B5EF4-FFF2-40B4-BE49-F238E27FC236}">
                    <a16:creationId xmlns:a16="http://schemas.microsoft.com/office/drawing/2014/main" id="{F1A3CB1D-878D-4FBF-B8F4-E2520E0A201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98509" y="2258789"/>
                <a:ext cx="465435" cy="457200"/>
                <a:chOff x="8423228" y="2797689"/>
                <a:chExt cx="913396" cy="897240"/>
              </a:xfrm>
            </p:grpSpPr>
            <p:grpSp>
              <p:nvGrpSpPr>
                <p:cNvPr id="3850" name="Group 3849">
                  <a:extLst>
                    <a:ext uri="{FF2B5EF4-FFF2-40B4-BE49-F238E27FC236}">
                      <a16:creationId xmlns:a16="http://schemas.microsoft.com/office/drawing/2014/main" id="{910C8BF0-C405-41E0-BD3D-B7010BD57753}"/>
                    </a:ext>
                  </a:extLst>
                </p:cNvPr>
                <p:cNvGrpSpPr/>
                <p:nvPr/>
              </p:nvGrpSpPr>
              <p:grpSpPr>
                <a:xfrm>
                  <a:off x="8423228" y="2797689"/>
                  <a:ext cx="252730" cy="897240"/>
                  <a:chOff x="9495861" y="4364862"/>
                  <a:chExt cx="375284" cy="1270326"/>
                </a:xfrm>
              </p:grpSpPr>
              <p:sp>
                <p:nvSpPr>
                  <p:cNvPr id="3876" name="Rounded Rectangle 101">
                    <a:extLst>
                      <a:ext uri="{FF2B5EF4-FFF2-40B4-BE49-F238E27FC236}">
                        <a16:creationId xmlns:a16="http://schemas.microsoft.com/office/drawing/2014/main" id="{FE489DC9-CA2F-472E-86A6-F40C44799610}"/>
                      </a:ext>
                    </a:extLst>
                  </p:cNvPr>
                  <p:cNvSpPr/>
                  <p:nvPr/>
                </p:nvSpPr>
                <p:spPr>
                  <a:xfrm>
                    <a:off x="9495861" y="4364862"/>
                    <a:ext cx="375284" cy="1270326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00AFD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3877" name="Group 3876">
                    <a:extLst>
                      <a:ext uri="{FF2B5EF4-FFF2-40B4-BE49-F238E27FC236}">
                        <a16:creationId xmlns:a16="http://schemas.microsoft.com/office/drawing/2014/main" id="{55CAD195-089F-4EEC-9256-6982A0F5696A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715835"/>
                    <a:ext cx="267406" cy="267406"/>
                    <a:chOff x="1292976" y="2314975"/>
                    <a:chExt cx="591969" cy="591969"/>
                  </a:xfrm>
                </p:grpSpPr>
                <p:sp>
                  <p:nvSpPr>
                    <p:cNvPr id="3887" name="Rounded Rectangle 112">
                      <a:extLst>
                        <a:ext uri="{FF2B5EF4-FFF2-40B4-BE49-F238E27FC236}">
                          <a16:creationId xmlns:a16="http://schemas.microsoft.com/office/drawing/2014/main" id="{BAE675F5-E9EC-419A-8B9E-EA598940A06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6" y="2314975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888" name="Graphic 3887">
                      <a:extLst>
                        <a:ext uri="{FF2B5EF4-FFF2-40B4-BE49-F238E27FC236}">
                          <a16:creationId xmlns:a16="http://schemas.microsoft.com/office/drawing/2014/main" id="{75FA011A-2F97-439B-B2B3-5C6D9AA1159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36560" y="2458559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878" name="Group 3877">
                    <a:extLst>
                      <a:ext uri="{FF2B5EF4-FFF2-40B4-BE49-F238E27FC236}">
                        <a16:creationId xmlns:a16="http://schemas.microsoft.com/office/drawing/2014/main" id="{583DB16A-F788-4F7C-8E24-A33CDCADBD54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415929"/>
                    <a:ext cx="267406" cy="267406"/>
                    <a:chOff x="1299518" y="1652608"/>
                    <a:chExt cx="591969" cy="591969"/>
                  </a:xfrm>
                </p:grpSpPr>
                <p:sp>
                  <p:nvSpPr>
                    <p:cNvPr id="3885" name="Rounded Rectangle 110">
                      <a:extLst>
                        <a:ext uri="{FF2B5EF4-FFF2-40B4-BE49-F238E27FC236}">
                          <a16:creationId xmlns:a16="http://schemas.microsoft.com/office/drawing/2014/main" id="{08E700F7-8B9F-420F-825C-84D57FA249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518" y="165260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886" name="Graphic 3885">
                      <a:extLst>
                        <a:ext uri="{FF2B5EF4-FFF2-40B4-BE49-F238E27FC236}">
                          <a16:creationId xmlns:a16="http://schemas.microsoft.com/office/drawing/2014/main" id="{4F53FD99-A1E5-425A-A6B5-C58BF2FD076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61599" y="1719992"/>
                      <a:ext cx="2286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879" name="Group 3878">
                    <a:extLst>
                      <a:ext uri="{FF2B5EF4-FFF2-40B4-BE49-F238E27FC236}">
                        <a16:creationId xmlns:a16="http://schemas.microsoft.com/office/drawing/2014/main" id="{6262AC74-F843-4328-B68E-E1934508EAAF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015740"/>
                    <a:ext cx="267406" cy="267406"/>
                    <a:chOff x="1292975" y="2979664"/>
                    <a:chExt cx="591969" cy="591969"/>
                  </a:xfrm>
                </p:grpSpPr>
                <p:sp>
                  <p:nvSpPr>
                    <p:cNvPr id="3883" name="Rounded Rectangle 108">
                      <a:extLst>
                        <a:ext uri="{FF2B5EF4-FFF2-40B4-BE49-F238E27FC236}">
                          <a16:creationId xmlns:a16="http://schemas.microsoft.com/office/drawing/2014/main" id="{315447EB-E7D8-41BE-A6A4-212223E4E2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2979664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884" name="Graphic 3883">
                      <a:extLst>
                        <a:ext uri="{FF2B5EF4-FFF2-40B4-BE49-F238E27FC236}">
                          <a16:creationId xmlns:a16="http://schemas.microsoft.com/office/drawing/2014/main" id="{989AE310-9DA2-4EED-8DBA-352635D39B1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2909" y="3116898"/>
                      <a:ext cx="292100" cy="3175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880" name="Group 3879">
                    <a:extLst>
                      <a:ext uri="{FF2B5EF4-FFF2-40B4-BE49-F238E27FC236}">
                        <a16:creationId xmlns:a16="http://schemas.microsoft.com/office/drawing/2014/main" id="{C8C7843D-C4A3-4048-A6DC-4DC567C10750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315646"/>
                    <a:ext cx="267406" cy="267406"/>
                    <a:chOff x="1292975" y="3644353"/>
                    <a:chExt cx="591969" cy="591969"/>
                  </a:xfrm>
                </p:grpSpPr>
                <p:sp>
                  <p:nvSpPr>
                    <p:cNvPr id="3881" name="Rounded Rectangle 106">
                      <a:extLst>
                        <a:ext uri="{FF2B5EF4-FFF2-40B4-BE49-F238E27FC236}">
                          <a16:creationId xmlns:a16="http://schemas.microsoft.com/office/drawing/2014/main" id="{1D9D767B-7D60-4638-8516-7DCF6E7BA7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364435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882" name="Graphic 3881">
                      <a:extLst>
                        <a:ext uri="{FF2B5EF4-FFF2-40B4-BE49-F238E27FC236}">
                          <a16:creationId xmlns:a16="http://schemas.microsoft.com/office/drawing/2014/main" id="{D86EE66C-8480-4E15-83B3-1C6D79E12EA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06409" y="3756187"/>
                      <a:ext cx="165100" cy="3683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3851" name="Group 3850">
                  <a:extLst>
                    <a:ext uri="{FF2B5EF4-FFF2-40B4-BE49-F238E27FC236}">
                      <a16:creationId xmlns:a16="http://schemas.microsoft.com/office/drawing/2014/main" id="{771A87E5-BB8E-4ADB-971F-CAD4499524CF}"/>
                    </a:ext>
                  </a:extLst>
                </p:cNvPr>
                <p:cNvGrpSpPr/>
                <p:nvPr/>
              </p:nvGrpSpPr>
              <p:grpSpPr>
                <a:xfrm>
                  <a:off x="9083894" y="2797689"/>
                  <a:ext cx="252730" cy="473366"/>
                  <a:chOff x="5880438" y="1443510"/>
                  <a:chExt cx="830783" cy="1483652"/>
                </a:xfrm>
              </p:grpSpPr>
              <p:sp>
                <p:nvSpPr>
                  <p:cNvPr id="3869" name="Rounded Rectangle 84">
                    <a:extLst>
                      <a:ext uri="{FF2B5EF4-FFF2-40B4-BE49-F238E27FC236}">
                        <a16:creationId xmlns:a16="http://schemas.microsoft.com/office/drawing/2014/main" id="{90C923C8-FDE1-49B3-9300-07F85627F21C}"/>
                      </a:ext>
                    </a:extLst>
                  </p:cNvPr>
                  <p:cNvSpPr/>
                  <p:nvPr/>
                </p:nvSpPr>
                <p:spPr>
                  <a:xfrm>
                    <a:off x="5880438" y="1443510"/>
                    <a:ext cx="830783" cy="1483652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E877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3870" name="Group 3869">
                    <a:extLst>
                      <a:ext uri="{FF2B5EF4-FFF2-40B4-BE49-F238E27FC236}">
                        <a16:creationId xmlns:a16="http://schemas.microsoft.com/office/drawing/2014/main" id="{F4B824BE-3608-4D79-83F0-AFA24775682C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2220473"/>
                    <a:ext cx="591969" cy="591969"/>
                    <a:chOff x="5999846" y="2220473"/>
                    <a:chExt cx="591969" cy="591969"/>
                  </a:xfrm>
                </p:grpSpPr>
                <p:sp>
                  <p:nvSpPr>
                    <p:cNvPr id="3874" name="Rounded Rectangle 89">
                      <a:extLst>
                        <a:ext uri="{FF2B5EF4-FFF2-40B4-BE49-F238E27FC236}">
                          <a16:creationId xmlns:a16="http://schemas.microsoft.com/office/drawing/2014/main" id="{4D4E4C58-D047-4D95-8334-C75DC75805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875" name="Graphic 3874">
                      <a:extLst>
                        <a:ext uri="{FF2B5EF4-FFF2-40B4-BE49-F238E27FC236}">
                          <a16:creationId xmlns:a16="http://schemas.microsoft.com/office/drawing/2014/main" id="{8D7F7CD3-9A27-436B-A5C6-9EF3A1B9458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7230" y="2368652"/>
                      <a:ext cx="457200" cy="2921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871" name="Group 3870">
                    <a:extLst>
                      <a:ext uri="{FF2B5EF4-FFF2-40B4-BE49-F238E27FC236}">
                        <a16:creationId xmlns:a16="http://schemas.microsoft.com/office/drawing/2014/main" id="{1B1F592B-C6F7-4601-80E7-5006F0CA1E92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1556558"/>
                    <a:ext cx="591969" cy="591969"/>
                    <a:chOff x="5999846" y="1556558"/>
                    <a:chExt cx="591969" cy="591969"/>
                  </a:xfrm>
                </p:grpSpPr>
                <p:sp>
                  <p:nvSpPr>
                    <p:cNvPr id="3872" name="Rounded Rectangle 87">
                      <a:extLst>
                        <a:ext uri="{FF2B5EF4-FFF2-40B4-BE49-F238E27FC236}">
                          <a16:creationId xmlns:a16="http://schemas.microsoft.com/office/drawing/2014/main" id="{692FFC6A-B505-4C5E-B679-9E4C9A78C0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873" name="Graphic 3872">
                      <a:extLst>
                        <a:ext uri="{FF2B5EF4-FFF2-40B4-BE49-F238E27FC236}">
                          <a16:creationId xmlns:a16="http://schemas.microsoft.com/office/drawing/2014/main" id="{7080B81E-249D-499D-A45D-6891C7A8C7D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9780" y="1689071"/>
                      <a:ext cx="292100" cy="3429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3852" name="Group 3851">
                  <a:extLst>
                    <a:ext uri="{FF2B5EF4-FFF2-40B4-BE49-F238E27FC236}">
                      <a16:creationId xmlns:a16="http://schemas.microsoft.com/office/drawing/2014/main" id="{D7F50379-99E2-452D-AA93-C01B50197311}"/>
                    </a:ext>
                  </a:extLst>
                </p:cNvPr>
                <p:cNvGrpSpPr/>
                <p:nvPr/>
              </p:nvGrpSpPr>
              <p:grpSpPr>
                <a:xfrm>
                  <a:off x="8753561" y="2797689"/>
                  <a:ext cx="252730" cy="897240"/>
                  <a:chOff x="4920876" y="661277"/>
                  <a:chExt cx="375284" cy="1270326"/>
                </a:xfrm>
              </p:grpSpPr>
              <p:grpSp>
                <p:nvGrpSpPr>
                  <p:cNvPr id="3853" name="Group 3852">
                    <a:extLst>
                      <a:ext uri="{FF2B5EF4-FFF2-40B4-BE49-F238E27FC236}">
                        <a16:creationId xmlns:a16="http://schemas.microsoft.com/office/drawing/2014/main" id="{54646A73-92E0-4AE7-A5A9-FF34AA366E53}"/>
                      </a:ext>
                    </a:extLst>
                  </p:cNvPr>
                  <p:cNvGrpSpPr/>
                  <p:nvPr/>
                </p:nvGrpSpPr>
                <p:grpSpPr>
                  <a:xfrm>
                    <a:off x="4920876" y="661277"/>
                    <a:ext cx="375284" cy="1270326"/>
                    <a:chOff x="4920876" y="661277"/>
                    <a:chExt cx="375284" cy="1270326"/>
                  </a:xfrm>
                </p:grpSpPr>
                <p:grpSp>
                  <p:nvGrpSpPr>
                    <p:cNvPr id="3857" name="Group 3856">
                      <a:extLst>
                        <a:ext uri="{FF2B5EF4-FFF2-40B4-BE49-F238E27FC236}">
                          <a16:creationId xmlns:a16="http://schemas.microsoft.com/office/drawing/2014/main" id="{10B379B4-AD36-4759-BEB2-CF94777BA69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3521552" y="1443509"/>
                      <a:chExt cx="830783" cy="2812180"/>
                    </a:xfrm>
                  </p:grpSpPr>
                  <p:sp>
                    <p:nvSpPr>
                      <p:cNvPr id="3861" name="Rounded Rectangle 91">
                        <a:extLst>
                          <a:ext uri="{FF2B5EF4-FFF2-40B4-BE49-F238E27FC236}">
                            <a16:creationId xmlns:a16="http://schemas.microsoft.com/office/drawing/2014/main" id="{8133904D-FAED-4E5B-9C69-2C7FBC790F3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1552" y="1443509"/>
                        <a:ext cx="830783" cy="2812180"/>
                      </a:xfrm>
                      <a:prstGeom prst="roundRect">
                        <a:avLst>
                          <a:gd name="adj" fmla="val 27970"/>
                        </a:avLst>
                      </a:prstGeom>
                      <a:solidFill>
                        <a:srgbClr val="78BE2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862" name="Graphic 3861">
                        <a:extLst>
                          <a:ext uri="{FF2B5EF4-FFF2-40B4-BE49-F238E27FC236}">
                            <a16:creationId xmlns:a16="http://schemas.microsoft.com/office/drawing/2014/main" id="{028F667C-D1B8-400C-852F-D7FA9B34A5F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78194" y="3043536"/>
                        <a:ext cx="317500" cy="2793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3863" name="Group 3862">
                        <a:extLst>
                          <a:ext uri="{FF2B5EF4-FFF2-40B4-BE49-F238E27FC236}">
                            <a16:creationId xmlns:a16="http://schemas.microsoft.com/office/drawing/2014/main" id="{31DA070C-F8AA-4B7B-8609-8DADD4041DC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2220473"/>
                        <a:ext cx="591969" cy="591969"/>
                        <a:chOff x="3634610" y="2220473"/>
                        <a:chExt cx="591969" cy="591969"/>
                      </a:xfrm>
                    </p:grpSpPr>
                    <p:sp>
                      <p:nvSpPr>
                        <p:cNvPr id="3867" name="Rounded Rectangle 97">
                          <a:extLst>
                            <a:ext uri="{FF2B5EF4-FFF2-40B4-BE49-F238E27FC236}">
                              <a16:creationId xmlns:a16="http://schemas.microsoft.com/office/drawing/2014/main" id="{9735447C-7A55-4D4D-B414-99019A7A098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2220473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3868" name="Graphic 3867">
                          <a:extLst>
                            <a:ext uri="{FF2B5EF4-FFF2-40B4-BE49-F238E27FC236}">
                              <a16:creationId xmlns:a16="http://schemas.microsoft.com/office/drawing/2014/main" id="{4412F907-77FE-47A3-8255-EC8AFCC83192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>
                          <a:extLst>
                            <a:ext uri="{96DAC541-7B7A-43D3-8B79-37D633B846F1}">
                              <asvg:svgBlip xmlns:asvg="http://schemas.microsoft.com/office/drawing/2016/SVG/main" r:embed="rId18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2364057"/>
                          <a:ext cx="355600" cy="3048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3864" name="Group 3863">
                        <a:extLst>
                          <a:ext uri="{FF2B5EF4-FFF2-40B4-BE49-F238E27FC236}">
                            <a16:creationId xmlns:a16="http://schemas.microsoft.com/office/drawing/2014/main" id="{BA84BA04-D3C8-42B1-B080-76EBE41A7ED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1556558"/>
                        <a:ext cx="591969" cy="591969"/>
                        <a:chOff x="3634610" y="1556558"/>
                        <a:chExt cx="591969" cy="591969"/>
                      </a:xfrm>
                    </p:grpSpPr>
                    <p:sp>
                      <p:nvSpPr>
                        <p:cNvPr id="3865" name="Rounded Rectangle 95">
                          <a:extLst>
                            <a:ext uri="{FF2B5EF4-FFF2-40B4-BE49-F238E27FC236}">
                              <a16:creationId xmlns:a16="http://schemas.microsoft.com/office/drawing/2014/main" id="{626AB9B4-8B3E-4A5B-BA89-C6DFB72D993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1556558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3866" name="Graphic 3865">
                          <a:extLst>
                            <a:ext uri="{FF2B5EF4-FFF2-40B4-BE49-F238E27FC236}">
                              <a16:creationId xmlns:a16="http://schemas.microsoft.com/office/drawing/2014/main" id="{0791C244-5AD3-4B94-8094-16FFB61BE557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>
                          <a:extLs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97244" y="1719192"/>
                          <a:ext cx="266700" cy="2667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3858" name="Group 3857">
                      <a:extLst>
                        <a:ext uri="{FF2B5EF4-FFF2-40B4-BE49-F238E27FC236}">
                          <a16:creationId xmlns:a16="http://schemas.microsoft.com/office/drawing/2014/main" id="{3769024B-A7EE-42CA-AD9A-F04658BE102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8" y="1612062"/>
                      <a:ext cx="267126" cy="267126"/>
                      <a:chOff x="3634610" y="3550625"/>
                      <a:chExt cx="591969" cy="591969"/>
                    </a:xfrm>
                  </p:grpSpPr>
                  <p:sp>
                    <p:nvSpPr>
                      <p:cNvPr id="3859" name="Rounded Rectangle 121">
                        <a:extLst>
                          <a:ext uri="{FF2B5EF4-FFF2-40B4-BE49-F238E27FC236}">
                            <a16:creationId xmlns:a16="http://schemas.microsoft.com/office/drawing/2014/main" id="{B2C88E4F-B685-48D2-8E86-DFABEE1D497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355062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860" name="Graphic 3859">
                        <a:extLst>
                          <a:ext uri="{FF2B5EF4-FFF2-40B4-BE49-F238E27FC236}">
                            <a16:creationId xmlns:a16="http://schemas.microsoft.com/office/drawing/2014/main" id="{F7421179-ED60-4924-8A77-7A037F7BB72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67737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854" name="Group 3853">
                    <a:extLst>
                      <a:ext uri="{FF2B5EF4-FFF2-40B4-BE49-F238E27FC236}">
                        <a16:creationId xmlns:a16="http://schemas.microsoft.com/office/drawing/2014/main" id="{C89736AE-5E60-4A69-BCAD-BC170F9DFD26}"/>
                      </a:ext>
                    </a:extLst>
                  </p:cNvPr>
                  <p:cNvGrpSpPr/>
                  <p:nvPr/>
                </p:nvGrpSpPr>
                <p:grpSpPr>
                  <a:xfrm>
                    <a:off x="4971947" y="1312435"/>
                    <a:ext cx="267126" cy="267126"/>
                    <a:chOff x="3634610" y="2884388"/>
                    <a:chExt cx="591969" cy="591969"/>
                  </a:xfrm>
                </p:grpSpPr>
                <p:sp>
                  <p:nvSpPr>
                    <p:cNvPr id="3855" name="Rounded Rectangle 124">
                      <a:extLst>
                        <a:ext uri="{FF2B5EF4-FFF2-40B4-BE49-F238E27FC236}">
                          <a16:creationId xmlns:a16="http://schemas.microsoft.com/office/drawing/2014/main" id="{9CB4B764-45BC-4B2D-9891-C292191915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88438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856" name="Graphic 3855">
                      <a:extLst>
                        <a:ext uri="{FF2B5EF4-FFF2-40B4-BE49-F238E27FC236}">
                          <a16:creationId xmlns:a16="http://schemas.microsoft.com/office/drawing/2014/main" id="{84BE9F9D-673B-4714-8F56-0DC915AB8EA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3034322"/>
                      <a:ext cx="342900" cy="3048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3344" name="Group 3343">
              <a:extLst>
                <a:ext uri="{FF2B5EF4-FFF2-40B4-BE49-F238E27FC236}">
                  <a16:creationId xmlns:a16="http://schemas.microsoft.com/office/drawing/2014/main" id="{A7827287-035A-4B29-BAB9-240F60AC2CA3}"/>
                </a:ext>
              </a:extLst>
            </p:cNvPr>
            <p:cNvGrpSpPr/>
            <p:nvPr/>
          </p:nvGrpSpPr>
          <p:grpSpPr>
            <a:xfrm>
              <a:off x="6688886" y="5425691"/>
              <a:ext cx="685800" cy="685800"/>
              <a:chOff x="3388326" y="2144489"/>
              <a:chExt cx="685800" cy="685800"/>
            </a:xfrm>
          </p:grpSpPr>
          <p:sp>
            <p:nvSpPr>
              <p:cNvPr id="3807" name="Oval 3806">
                <a:extLst>
                  <a:ext uri="{FF2B5EF4-FFF2-40B4-BE49-F238E27FC236}">
                    <a16:creationId xmlns:a16="http://schemas.microsoft.com/office/drawing/2014/main" id="{F67DA13D-48C2-4C30-ACEA-8F2B48E2FF7F}"/>
                  </a:ext>
                </a:extLst>
              </p:cNvPr>
              <p:cNvSpPr/>
              <p:nvPr/>
            </p:nvSpPr>
            <p:spPr>
              <a:xfrm>
                <a:off x="3388326" y="2144489"/>
                <a:ext cx="685800" cy="6858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3808" name="Group 3807">
                <a:extLst>
                  <a:ext uri="{FF2B5EF4-FFF2-40B4-BE49-F238E27FC236}">
                    <a16:creationId xmlns:a16="http://schemas.microsoft.com/office/drawing/2014/main" id="{212D7B2B-22B3-41E9-8096-D1749E3FE00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98509" y="2258789"/>
                <a:ext cx="465435" cy="457200"/>
                <a:chOff x="8423228" y="2797689"/>
                <a:chExt cx="913396" cy="897240"/>
              </a:xfrm>
            </p:grpSpPr>
            <p:grpSp>
              <p:nvGrpSpPr>
                <p:cNvPr id="3809" name="Group 3808">
                  <a:extLst>
                    <a:ext uri="{FF2B5EF4-FFF2-40B4-BE49-F238E27FC236}">
                      <a16:creationId xmlns:a16="http://schemas.microsoft.com/office/drawing/2014/main" id="{9D6BA7E4-2147-4569-9DA2-D72E2ADD72D5}"/>
                    </a:ext>
                  </a:extLst>
                </p:cNvPr>
                <p:cNvGrpSpPr/>
                <p:nvPr/>
              </p:nvGrpSpPr>
              <p:grpSpPr>
                <a:xfrm>
                  <a:off x="8423228" y="2797689"/>
                  <a:ext cx="252730" cy="897240"/>
                  <a:chOff x="9495861" y="4364862"/>
                  <a:chExt cx="375284" cy="1270326"/>
                </a:xfrm>
              </p:grpSpPr>
              <p:sp>
                <p:nvSpPr>
                  <p:cNvPr id="3835" name="Rounded Rectangle 101">
                    <a:extLst>
                      <a:ext uri="{FF2B5EF4-FFF2-40B4-BE49-F238E27FC236}">
                        <a16:creationId xmlns:a16="http://schemas.microsoft.com/office/drawing/2014/main" id="{C10057CB-6281-4566-A56C-C64710C6D8AA}"/>
                      </a:ext>
                    </a:extLst>
                  </p:cNvPr>
                  <p:cNvSpPr/>
                  <p:nvPr/>
                </p:nvSpPr>
                <p:spPr>
                  <a:xfrm>
                    <a:off x="9495861" y="4364862"/>
                    <a:ext cx="375284" cy="1270326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00AFD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3836" name="Group 3835">
                    <a:extLst>
                      <a:ext uri="{FF2B5EF4-FFF2-40B4-BE49-F238E27FC236}">
                        <a16:creationId xmlns:a16="http://schemas.microsoft.com/office/drawing/2014/main" id="{2FD6006F-65D7-4EA3-B9B7-1B66F6561AD8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715835"/>
                    <a:ext cx="267406" cy="267406"/>
                    <a:chOff x="1292976" y="2314975"/>
                    <a:chExt cx="591969" cy="591969"/>
                  </a:xfrm>
                </p:grpSpPr>
                <p:sp>
                  <p:nvSpPr>
                    <p:cNvPr id="3846" name="Rounded Rectangle 112">
                      <a:extLst>
                        <a:ext uri="{FF2B5EF4-FFF2-40B4-BE49-F238E27FC236}">
                          <a16:creationId xmlns:a16="http://schemas.microsoft.com/office/drawing/2014/main" id="{59AFCF2D-B1B2-4CBB-B116-551A9C7E17F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6" y="2314975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847" name="Graphic 3846">
                      <a:extLst>
                        <a:ext uri="{FF2B5EF4-FFF2-40B4-BE49-F238E27FC236}">
                          <a16:creationId xmlns:a16="http://schemas.microsoft.com/office/drawing/2014/main" id="{A38A2E4F-A883-45AB-AB66-A9A88DA6804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36560" y="2458559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837" name="Group 3836">
                    <a:extLst>
                      <a:ext uri="{FF2B5EF4-FFF2-40B4-BE49-F238E27FC236}">
                        <a16:creationId xmlns:a16="http://schemas.microsoft.com/office/drawing/2014/main" id="{C535D3E5-050B-4F3C-8B6C-A2E0945FA9EB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415929"/>
                    <a:ext cx="267406" cy="267406"/>
                    <a:chOff x="1299518" y="1652608"/>
                    <a:chExt cx="591969" cy="591969"/>
                  </a:xfrm>
                </p:grpSpPr>
                <p:sp>
                  <p:nvSpPr>
                    <p:cNvPr id="3844" name="Rounded Rectangle 110">
                      <a:extLst>
                        <a:ext uri="{FF2B5EF4-FFF2-40B4-BE49-F238E27FC236}">
                          <a16:creationId xmlns:a16="http://schemas.microsoft.com/office/drawing/2014/main" id="{4405B913-A3AA-472C-ACB9-49911F8433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518" y="165260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845" name="Graphic 3844">
                      <a:extLst>
                        <a:ext uri="{FF2B5EF4-FFF2-40B4-BE49-F238E27FC236}">
                          <a16:creationId xmlns:a16="http://schemas.microsoft.com/office/drawing/2014/main" id="{2E5D718C-B85D-414F-A0D5-DE5B662FFB6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61599" y="1719992"/>
                      <a:ext cx="2286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838" name="Group 3837">
                    <a:extLst>
                      <a:ext uri="{FF2B5EF4-FFF2-40B4-BE49-F238E27FC236}">
                        <a16:creationId xmlns:a16="http://schemas.microsoft.com/office/drawing/2014/main" id="{10CF970E-EDA4-41E5-AE9C-4D5B3FF9E263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015740"/>
                    <a:ext cx="267406" cy="267406"/>
                    <a:chOff x="1292975" y="2979664"/>
                    <a:chExt cx="591969" cy="591969"/>
                  </a:xfrm>
                </p:grpSpPr>
                <p:sp>
                  <p:nvSpPr>
                    <p:cNvPr id="3842" name="Rounded Rectangle 108">
                      <a:extLst>
                        <a:ext uri="{FF2B5EF4-FFF2-40B4-BE49-F238E27FC236}">
                          <a16:creationId xmlns:a16="http://schemas.microsoft.com/office/drawing/2014/main" id="{B3797390-1941-454F-9421-6AE61F4675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2979664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843" name="Graphic 3842">
                      <a:extLst>
                        <a:ext uri="{FF2B5EF4-FFF2-40B4-BE49-F238E27FC236}">
                          <a16:creationId xmlns:a16="http://schemas.microsoft.com/office/drawing/2014/main" id="{BFB535B5-7830-49AD-8122-8BCF1E26840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2909" y="3116898"/>
                      <a:ext cx="292100" cy="3175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839" name="Group 3838">
                    <a:extLst>
                      <a:ext uri="{FF2B5EF4-FFF2-40B4-BE49-F238E27FC236}">
                        <a16:creationId xmlns:a16="http://schemas.microsoft.com/office/drawing/2014/main" id="{FA32D96C-3E0F-4081-B5B3-CF1D386F51FD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315646"/>
                    <a:ext cx="267406" cy="267406"/>
                    <a:chOff x="1292975" y="3644353"/>
                    <a:chExt cx="591969" cy="591969"/>
                  </a:xfrm>
                </p:grpSpPr>
                <p:sp>
                  <p:nvSpPr>
                    <p:cNvPr id="3840" name="Rounded Rectangle 106">
                      <a:extLst>
                        <a:ext uri="{FF2B5EF4-FFF2-40B4-BE49-F238E27FC236}">
                          <a16:creationId xmlns:a16="http://schemas.microsoft.com/office/drawing/2014/main" id="{4E7FAF28-72B7-4C9C-AE91-7093186406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364435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841" name="Graphic 3840">
                      <a:extLst>
                        <a:ext uri="{FF2B5EF4-FFF2-40B4-BE49-F238E27FC236}">
                          <a16:creationId xmlns:a16="http://schemas.microsoft.com/office/drawing/2014/main" id="{DFA37746-F449-46C6-B255-B3205BA94EA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06409" y="3756187"/>
                      <a:ext cx="165100" cy="3683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3810" name="Group 3809">
                  <a:extLst>
                    <a:ext uri="{FF2B5EF4-FFF2-40B4-BE49-F238E27FC236}">
                      <a16:creationId xmlns:a16="http://schemas.microsoft.com/office/drawing/2014/main" id="{723D5158-2366-46A6-B5B9-B9DDC179C838}"/>
                    </a:ext>
                  </a:extLst>
                </p:cNvPr>
                <p:cNvGrpSpPr/>
                <p:nvPr/>
              </p:nvGrpSpPr>
              <p:grpSpPr>
                <a:xfrm>
                  <a:off x="9083894" y="2797689"/>
                  <a:ext cx="252730" cy="473366"/>
                  <a:chOff x="5880438" y="1443510"/>
                  <a:chExt cx="830783" cy="1483652"/>
                </a:xfrm>
              </p:grpSpPr>
              <p:sp>
                <p:nvSpPr>
                  <p:cNvPr id="3828" name="Rounded Rectangle 84">
                    <a:extLst>
                      <a:ext uri="{FF2B5EF4-FFF2-40B4-BE49-F238E27FC236}">
                        <a16:creationId xmlns:a16="http://schemas.microsoft.com/office/drawing/2014/main" id="{3D44E957-99C4-41D0-881A-C232F92700BA}"/>
                      </a:ext>
                    </a:extLst>
                  </p:cNvPr>
                  <p:cNvSpPr/>
                  <p:nvPr/>
                </p:nvSpPr>
                <p:spPr>
                  <a:xfrm>
                    <a:off x="5880438" y="1443510"/>
                    <a:ext cx="830783" cy="1483652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E877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3829" name="Group 3828">
                    <a:extLst>
                      <a:ext uri="{FF2B5EF4-FFF2-40B4-BE49-F238E27FC236}">
                        <a16:creationId xmlns:a16="http://schemas.microsoft.com/office/drawing/2014/main" id="{3F44FE1B-782A-444F-B7B7-749E3FB462E2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2220473"/>
                    <a:ext cx="591969" cy="591969"/>
                    <a:chOff x="5999846" y="2220473"/>
                    <a:chExt cx="591969" cy="591969"/>
                  </a:xfrm>
                </p:grpSpPr>
                <p:sp>
                  <p:nvSpPr>
                    <p:cNvPr id="3833" name="Rounded Rectangle 89">
                      <a:extLst>
                        <a:ext uri="{FF2B5EF4-FFF2-40B4-BE49-F238E27FC236}">
                          <a16:creationId xmlns:a16="http://schemas.microsoft.com/office/drawing/2014/main" id="{E630C2AA-2148-4AEF-A48A-3E00470B0E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834" name="Graphic 3833">
                      <a:extLst>
                        <a:ext uri="{FF2B5EF4-FFF2-40B4-BE49-F238E27FC236}">
                          <a16:creationId xmlns:a16="http://schemas.microsoft.com/office/drawing/2014/main" id="{D18B2382-D939-421B-900F-AD1D6CB84F4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7230" y="2368652"/>
                      <a:ext cx="457200" cy="2921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830" name="Group 3829">
                    <a:extLst>
                      <a:ext uri="{FF2B5EF4-FFF2-40B4-BE49-F238E27FC236}">
                        <a16:creationId xmlns:a16="http://schemas.microsoft.com/office/drawing/2014/main" id="{A8DB6709-E16A-4F3E-889A-8EA3D1AB9035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1556558"/>
                    <a:ext cx="591969" cy="591969"/>
                    <a:chOff x="5999846" y="1556558"/>
                    <a:chExt cx="591969" cy="591969"/>
                  </a:xfrm>
                </p:grpSpPr>
                <p:sp>
                  <p:nvSpPr>
                    <p:cNvPr id="3831" name="Rounded Rectangle 87">
                      <a:extLst>
                        <a:ext uri="{FF2B5EF4-FFF2-40B4-BE49-F238E27FC236}">
                          <a16:creationId xmlns:a16="http://schemas.microsoft.com/office/drawing/2014/main" id="{878A965F-BA9A-4B9A-8EEF-3EFE685BEC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832" name="Graphic 3831">
                      <a:extLst>
                        <a:ext uri="{FF2B5EF4-FFF2-40B4-BE49-F238E27FC236}">
                          <a16:creationId xmlns:a16="http://schemas.microsoft.com/office/drawing/2014/main" id="{4956210C-2FF1-4E87-875A-749B08E4B7B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9780" y="1689071"/>
                      <a:ext cx="292100" cy="3429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3811" name="Group 3810">
                  <a:extLst>
                    <a:ext uri="{FF2B5EF4-FFF2-40B4-BE49-F238E27FC236}">
                      <a16:creationId xmlns:a16="http://schemas.microsoft.com/office/drawing/2014/main" id="{FE7ADE7E-E98E-442E-8E7F-CE7BE18F4753}"/>
                    </a:ext>
                  </a:extLst>
                </p:cNvPr>
                <p:cNvGrpSpPr/>
                <p:nvPr/>
              </p:nvGrpSpPr>
              <p:grpSpPr>
                <a:xfrm>
                  <a:off x="8753561" y="2797689"/>
                  <a:ext cx="252730" cy="897240"/>
                  <a:chOff x="4920876" y="661277"/>
                  <a:chExt cx="375284" cy="1270326"/>
                </a:xfrm>
              </p:grpSpPr>
              <p:grpSp>
                <p:nvGrpSpPr>
                  <p:cNvPr id="3812" name="Group 3811">
                    <a:extLst>
                      <a:ext uri="{FF2B5EF4-FFF2-40B4-BE49-F238E27FC236}">
                        <a16:creationId xmlns:a16="http://schemas.microsoft.com/office/drawing/2014/main" id="{DB514F26-106A-4A04-AD36-BF68AEAAA9E1}"/>
                      </a:ext>
                    </a:extLst>
                  </p:cNvPr>
                  <p:cNvGrpSpPr/>
                  <p:nvPr/>
                </p:nvGrpSpPr>
                <p:grpSpPr>
                  <a:xfrm>
                    <a:off x="4920876" y="661277"/>
                    <a:ext cx="375284" cy="1270326"/>
                    <a:chOff x="4920876" y="661277"/>
                    <a:chExt cx="375284" cy="1270326"/>
                  </a:xfrm>
                </p:grpSpPr>
                <p:grpSp>
                  <p:nvGrpSpPr>
                    <p:cNvPr id="3816" name="Group 3815">
                      <a:extLst>
                        <a:ext uri="{FF2B5EF4-FFF2-40B4-BE49-F238E27FC236}">
                          <a16:creationId xmlns:a16="http://schemas.microsoft.com/office/drawing/2014/main" id="{78B3874E-71E8-45B3-ABE8-2A041638D6D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3521552" y="1443509"/>
                      <a:chExt cx="830783" cy="2812180"/>
                    </a:xfrm>
                  </p:grpSpPr>
                  <p:sp>
                    <p:nvSpPr>
                      <p:cNvPr id="3820" name="Rounded Rectangle 91">
                        <a:extLst>
                          <a:ext uri="{FF2B5EF4-FFF2-40B4-BE49-F238E27FC236}">
                            <a16:creationId xmlns:a16="http://schemas.microsoft.com/office/drawing/2014/main" id="{94848658-EF13-4F9F-8F48-63DB82F047F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1552" y="1443509"/>
                        <a:ext cx="830783" cy="2812180"/>
                      </a:xfrm>
                      <a:prstGeom prst="roundRect">
                        <a:avLst>
                          <a:gd name="adj" fmla="val 27970"/>
                        </a:avLst>
                      </a:prstGeom>
                      <a:solidFill>
                        <a:srgbClr val="78BE2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821" name="Graphic 3820">
                        <a:extLst>
                          <a:ext uri="{FF2B5EF4-FFF2-40B4-BE49-F238E27FC236}">
                            <a16:creationId xmlns:a16="http://schemas.microsoft.com/office/drawing/2014/main" id="{87DEE777-3A62-4404-9AE2-2FABD56A24B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78194" y="3043536"/>
                        <a:ext cx="317500" cy="2793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3822" name="Group 3821">
                        <a:extLst>
                          <a:ext uri="{FF2B5EF4-FFF2-40B4-BE49-F238E27FC236}">
                            <a16:creationId xmlns:a16="http://schemas.microsoft.com/office/drawing/2014/main" id="{CFE79227-29F7-4A1B-A653-557E3578F71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2220473"/>
                        <a:ext cx="591969" cy="591969"/>
                        <a:chOff x="3634610" y="2220473"/>
                        <a:chExt cx="591969" cy="591969"/>
                      </a:xfrm>
                    </p:grpSpPr>
                    <p:sp>
                      <p:nvSpPr>
                        <p:cNvPr id="3826" name="Rounded Rectangle 97">
                          <a:extLst>
                            <a:ext uri="{FF2B5EF4-FFF2-40B4-BE49-F238E27FC236}">
                              <a16:creationId xmlns:a16="http://schemas.microsoft.com/office/drawing/2014/main" id="{273CE688-ED59-4CBE-BAB7-45093DDF1D8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2220473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3827" name="Graphic 3826">
                          <a:extLst>
                            <a:ext uri="{FF2B5EF4-FFF2-40B4-BE49-F238E27FC236}">
                              <a16:creationId xmlns:a16="http://schemas.microsoft.com/office/drawing/2014/main" id="{B45C5E68-DA4B-4CE7-B07F-A22FF7C23EAC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>
                          <a:extLst>
                            <a:ext uri="{96DAC541-7B7A-43D3-8B79-37D633B846F1}">
                              <asvg:svgBlip xmlns:asvg="http://schemas.microsoft.com/office/drawing/2016/SVG/main" r:embed="rId18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2364057"/>
                          <a:ext cx="355600" cy="3048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3823" name="Group 3822">
                        <a:extLst>
                          <a:ext uri="{FF2B5EF4-FFF2-40B4-BE49-F238E27FC236}">
                            <a16:creationId xmlns:a16="http://schemas.microsoft.com/office/drawing/2014/main" id="{D8E1B459-F20F-4909-B77F-EC06CF7D5BF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1556558"/>
                        <a:ext cx="591969" cy="591969"/>
                        <a:chOff x="3634610" y="1556558"/>
                        <a:chExt cx="591969" cy="591969"/>
                      </a:xfrm>
                    </p:grpSpPr>
                    <p:sp>
                      <p:nvSpPr>
                        <p:cNvPr id="3824" name="Rounded Rectangle 95">
                          <a:extLst>
                            <a:ext uri="{FF2B5EF4-FFF2-40B4-BE49-F238E27FC236}">
                              <a16:creationId xmlns:a16="http://schemas.microsoft.com/office/drawing/2014/main" id="{CA9DCB3B-1B0B-402E-855D-CC68FA3B04D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1556558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3825" name="Graphic 3824">
                          <a:extLst>
                            <a:ext uri="{FF2B5EF4-FFF2-40B4-BE49-F238E27FC236}">
                              <a16:creationId xmlns:a16="http://schemas.microsoft.com/office/drawing/2014/main" id="{1D0C6598-10E3-4C2C-A256-7C614203DCE1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>
                          <a:extLs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97244" y="1719192"/>
                          <a:ext cx="266700" cy="2667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3817" name="Group 3816">
                      <a:extLst>
                        <a:ext uri="{FF2B5EF4-FFF2-40B4-BE49-F238E27FC236}">
                          <a16:creationId xmlns:a16="http://schemas.microsoft.com/office/drawing/2014/main" id="{CDEC2320-E96F-454B-9134-B7C7D2F466F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8" y="1612062"/>
                      <a:ext cx="267126" cy="267126"/>
                      <a:chOff x="3634610" y="3550625"/>
                      <a:chExt cx="591969" cy="591969"/>
                    </a:xfrm>
                  </p:grpSpPr>
                  <p:sp>
                    <p:nvSpPr>
                      <p:cNvPr id="3818" name="Rounded Rectangle 121">
                        <a:extLst>
                          <a:ext uri="{FF2B5EF4-FFF2-40B4-BE49-F238E27FC236}">
                            <a16:creationId xmlns:a16="http://schemas.microsoft.com/office/drawing/2014/main" id="{00E32ED6-3CDE-4764-9D50-D2342A403A4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355062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819" name="Graphic 3818">
                        <a:extLst>
                          <a:ext uri="{FF2B5EF4-FFF2-40B4-BE49-F238E27FC236}">
                            <a16:creationId xmlns:a16="http://schemas.microsoft.com/office/drawing/2014/main" id="{8B8B7A7A-7049-4519-B310-7675C96F99B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67737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813" name="Group 3812">
                    <a:extLst>
                      <a:ext uri="{FF2B5EF4-FFF2-40B4-BE49-F238E27FC236}">
                        <a16:creationId xmlns:a16="http://schemas.microsoft.com/office/drawing/2014/main" id="{BBBC9870-03D0-4F5C-A649-EA80A0C07538}"/>
                      </a:ext>
                    </a:extLst>
                  </p:cNvPr>
                  <p:cNvGrpSpPr/>
                  <p:nvPr/>
                </p:nvGrpSpPr>
                <p:grpSpPr>
                  <a:xfrm>
                    <a:off x="4971947" y="1312435"/>
                    <a:ext cx="267126" cy="267126"/>
                    <a:chOff x="3634610" y="2884388"/>
                    <a:chExt cx="591969" cy="591969"/>
                  </a:xfrm>
                </p:grpSpPr>
                <p:sp>
                  <p:nvSpPr>
                    <p:cNvPr id="3814" name="Rounded Rectangle 124">
                      <a:extLst>
                        <a:ext uri="{FF2B5EF4-FFF2-40B4-BE49-F238E27FC236}">
                          <a16:creationId xmlns:a16="http://schemas.microsoft.com/office/drawing/2014/main" id="{8AE2695B-5B93-40E6-8C2E-A354049270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88438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815" name="Graphic 3814">
                      <a:extLst>
                        <a:ext uri="{FF2B5EF4-FFF2-40B4-BE49-F238E27FC236}">
                          <a16:creationId xmlns:a16="http://schemas.microsoft.com/office/drawing/2014/main" id="{352992F4-5E02-40C5-B1BE-89F42C14B2D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3034322"/>
                      <a:ext cx="342900" cy="3048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3345" name="Group 3344">
              <a:extLst>
                <a:ext uri="{FF2B5EF4-FFF2-40B4-BE49-F238E27FC236}">
                  <a16:creationId xmlns:a16="http://schemas.microsoft.com/office/drawing/2014/main" id="{8E206CFC-13C4-4246-BD61-28B55304C607}"/>
                </a:ext>
              </a:extLst>
            </p:cNvPr>
            <p:cNvGrpSpPr/>
            <p:nvPr/>
          </p:nvGrpSpPr>
          <p:grpSpPr>
            <a:xfrm>
              <a:off x="7979415" y="2138689"/>
              <a:ext cx="685800" cy="685800"/>
              <a:chOff x="3388326" y="2144489"/>
              <a:chExt cx="685800" cy="685800"/>
            </a:xfrm>
          </p:grpSpPr>
          <p:sp>
            <p:nvSpPr>
              <p:cNvPr id="3766" name="Oval 3765">
                <a:extLst>
                  <a:ext uri="{FF2B5EF4-FFF2-40B4-BE49-F238E27FC236}">
                    <a16:creationId xmlns:a16="http://schemas.microsoft.com/office/drawing/2014/main" id="{01EDDFEC-BDC5-404B-ACC1-68E6487E73C3}"/>
                  </a:ext>
                </a:extLst>
              </p:cNvPr>
              <p:cNvSpPr/>
              <p:nvPr/>
            </p:nvSpPr>
            <p:spPr>
              <a:xfrm>
                <a:off x="3388326" y="2144489"/>
                <a:ext cx="685800" cy="6858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3767" name="Group 3766">
                <a:extLst>
                  <a:ext uri="{FF2B5EF4-FFF2-40B4-BE49-F238E27FC236}">
                    <a16:creationId xmlns:a16="http://schemas.microsoft.com/office/drawing/2014/main" id="{02C7C6F7-EB70-417B-80A1-5C02037BACA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98509" y="2258789"/>
                <a:ext cx="465435" cy="457200"/>
                <a:chOff x="8423228" y="2797689"/>
                <a:chExt cx="913396" cy="897240"/>
              </a:xfrm>
            </p:grpSpPr>
            <p:grpSp>
              <p:nvGrpSpPr>
                <p:cNvPr id="3768" name="Group 3767">
                  <a:extLst>
                    <a:ext uri="{FF2B5EF4-FFF2-40B4-BE49-F238E27FC236}">
                      <a16:creationId xmlns:a16="http://schemas.microsoft.com/office/drawing/2014/main" id="{FF481480-D112-4958-97A7-90C4B1400CE7}"/>
                    </a:ext>
                  </a:extLst>
                </p:cNvPr>
                <p:cNvGrpSpPr/>
                <p:nvPr/>
              </p:nvGrpSpPr>
              <p:grpSpPr>
                <a:xfrm>
                  <a:off x="8423228" y="2797689"/>
                  <a:ext cx="252730" cy="897240"/>
                  <a:chOff x="9495861" y="4364862"/>
                  <a:chExt cx="375284" cy="1270326"/>
                </a:xfrm>
              </p:grpSpPr>
              <p:sp>
                <p:nvSpPr>
                  <p:cNvPr id="3794" name="Rounded Rectangle 101">
                    <a:extLst>
                      <a:ext uri="{FF2B5EF4-FFF2-40B4-BE49-F238E27FC236}">
                        <a16:creationId xmlns:a16="http://schemas.microsoft.com/office/drawing/2014/main" id="{F0288411-25C0-4F99-B1C9-7911F863E4CE}"/>
                      </a:ext>
                    </a:extLst>
                  </p:cNvPr>
                  <p:cNvSpPr/>
                  <p:nvPr/>
                </p:nvSpPr>
                <p:spPr>
                  <a:xfrm>
                    <a:off x="9495861" y="4364862"/>
                    <a:ext cx="375284" cy="1270326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00AFD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3795" name="Group 3794">
                    <a:extLst>
                      <a:ext uri="{FF2B5EF4-FFF2-40B4-BE49-F238E27FC236}">
                        <a16:creationId xmlns:a16="http://schemas.microsoft.com/office/drawing/2014/main" id="{5C0714C6-1851-4694-8C62-DFAA33458656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715835"/>
                    <a:ext cx="267406" cy="267406"/>
                    <a:chOff x="1292976" y="2314975"/>
                    <a:chExt cx="591969" cy="591969"/>
                  </a:xfrm>
                </p:grpSpPr>
                <p:sp>
                  <p:nvSpPr>
                    <p:cNvPr id="3805" name="Rounded Rectangle 112">
                      <a:extLst>
                        <a:ext uri="{FF2B5EF4-FFF2-40B4-BE49-F238E27FC236}">
                          <a16:creationId xmlns:a16="http://schemas.microsoft.com/office/drawing/2014/main" id="{C30E3F5C-D7C9-4A16-A826-18087743F6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6" y="2314975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806" name="Graphic 3805">
                      <a:extLst>
                        <a:ext uri="{FF2B5EF4-FFF2-40B4-BE49-F238E27FC236}">
                          <a16:creationId xmlns:a16="http://schemas.microsoft.com/office/drawing/2014/main" id="{CB0D72FA-CD10-4B45-A111-A54080D7124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36560" y="2458559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796" name="Group 3795">
                    <a:extLst>
                      <a:ext uri="{FF2B5EF4-FFF2-40B4-BE49-F238E27FC236}">
                        <a16:creationId xmlns:a16="http://schemas.microsoft.com/office/drawing/2014/main" id="{B386774D-2E5B-4D7E-9C74-6B5C4BD73E24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415929"/>
                    <a:ext cx="267406" cy="267406"/>
                    <a:chOff x="1299518" y="1652608"/>
                    <a:chExt cx="591969" cy="591969"/>
                  </a:xfrm>
                </p:grpSpPr>
                <p:sp>
                  <p:nvSpPr>
                    <p:cNvPr id="3803" name="Rounded Rectangle 110">
                      <a:extLst>
                        <a:ext uri="{FF2B5EF4-FFF2-40B4-BE49-F238E27FC236}">
                          <a16:creationId xmlns:a16="http://schemas.microsoft.com/office/drawing/2014/main" id="{19709865-8EA7-4472-AC6D-061C72DCC2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518" y="165260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804" name="Graphic 3803">
                      <a:extLst>
                        <a:ext uri="{FF2B5EF4-FFF2-40B4-BE49-F238E27FC236}">
                          <a16:creationId xmlns:a16="http://schemas.microsoft.com/office/drawing/2014/main" id="{9682EED8-9926-44B8-BF19-F9D73E1CC58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61599" y="1719992"/>
                      <a:ext cx="2286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797" name="Group 3796">
                    <a:extLst>
                      <a:ext uri="{FF2B5EF4-FFF2-40B4-BE49-F238E27FC236}">
                        <a16:creationId xmlns:a16="http://schemas.microsoft.com/office/drawing/2014/main" id="{000768AD-C33E-4CFF-8564-68EC716691AD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015740"/>
                    <a:ext cx="267406" cy="267406"/>
                    <a:chOff x="1292975" y="2979664"/>
                    <a:chExt cx="591969" cy="591969"/>
                  </a:xfrm>
                </p:grpSpPr>
                <p:sp>
                  <p:nvSpPr>
                    <p:cNvPr id="3801" name="Rounded Rectangle 108">
                      <a:extLst>
                        <a:ext uri="{FF2B5EF4-FFF2-40B4-BE49-F238E27FC236}">
                          <a16:creationId xmlns:a16="http://schemas.microsoft.com/office/drawing/2014/main" id="{D9571CFF-F1D1-4A7C-9F41-6232D433E3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2979664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802" name="Graphic 3801">
                      <a:extLst>
                        <a:ext uri="{FF2B5EF4-FFF2-40B4-BE49-F238E27FC236}">
                          <a16:creationId xmlns:a16="http://schemas.microsoft.com/office/drawing/2014/main" id="{CF962D04-8C5B-4AD3-BE83-C335647EE0B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2909" y="3116898"/>
                      <a:ext cx="292100" cy="3175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798" name="Group 3797">
                    <a:extLst>
                      <a:ext uri="{FF2B5EF4-FFF2-40B4-BE49-F238E27FC236}">
                        <a16:creationId xmlns:a16="http://schemas.microsoft.com/office/drawing/2014/main" id="{A2601984-23A6-432A-86FC-66CE1DF58E77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315646"/>
                    <a:ext cx="267406" cy="267406"/>
                    <a:chOff x="1292975" y="3644353"/>
                    <a:chExt cx="591969" cy="591969"/>
                  </a:xfrm>
                </p:grpSpPr>
                <p:sp>
                  <p:nvSpPr>
                    <p:cNvPr id="3799" name="Rounded Rectangle 106">
                      <a:extLst>
                        <a:ext uri="{FF2B5EF4-FFF2-40B4-BE49-F238E27FC236}">
                          <a16:creationId xmlns:a16="http://schemas.microsoft.com/office/drawing/2014/main" id="{63DECE7A-6B44-4423-984A-46AE954F03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364435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800" name="Graphic 3799">
                      <a:extLst>
                        <a:ext uri="{FF2B5EF4-FFF2-40B4-BE49-F238E27FC236}">
                          <a16:creationId xmlns:a16="http://schemas.microsoft.com/office/drawing/2014/main" id="{8B7CEC76-2623-4410-B3E7-D3F08F3C020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06409" y="3756187"/>
                      <a:ext cx="165100" cy="3683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3769" name="Group 3768">
                  <a:extLst>
                    <a:ext uri="{FF2B5EF4-FFF2-40B4-BE49-F238E27FC236}">
                      <a16:creationId xmlns:a16="http://schemas.microsoft.com/office/drawing/2014/main" id="{DB723C6C-F977-431E-AD3C-7C5FF58F0225}"/>
                    </a:ext>
                  </a:extLst>
                </p:cNvPr>
                <p:cNvGrpSpPr/>
                <p:nvPr/>
              </p:nvGrpSpPr>
              <p:grpSpPr>
                <a:xfrm>
                  <a:off x="9083894" y="2797689"/>
                  <a:ext cx="252730" cy="473366"/>
                  <a:chOff x="5880438" y="1443510"/>
                  <a:chExt cx="830783" cy="1483652"/>
                </a:xfrm>
              </p:grpSpPr>
              <p:sp>
                <p:nvSpPr>
                  <p:cNvPr id="3787" name="Rounded Rectangle 84">
                    <a:extLst>
                      <a:ext uri="{FF2B5EF4-FFF2-40B4-BE49-F238E27FC236}">
                        <a16:creationId xmlns:a16="http://schemas.microsoft.com/office/drawing/2014/main" id="{5C158CE5-1E9C-4A3F-B233-6EDB0CCE2946}"/>
                      </a:ext>
                    </a:extLst>
                  </p:cNvPr>
                  <p:cNvSpPr/>
                  <p:nvPr/>
                </p:nvSpPr>
                <p:spPr>
                  <a:xfrm>
                    <a:off x="5880438" y="1443510"/>
                    <a:ext cx="830783" cy="1483652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E877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3788" name="Group 3787">
                    <a:extLst>
                      <a:ext uri="{FF2B5EF4-FFF2-40B4-BE49-F238E27FC236}">
                        <a16:creationId xmlns:a16="http://schemas.microsoft.com/office/drawing/2014/main" id="{B80FB39C-02F0-4DE0-B680-006B64ECC74B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2220473"/>
                    <a:ext cx="591969" cy="591969"/>
                    <a:chOff x="5999846" y="2220473"/>
                    <a:chExt cx="591969" cy="591969"/>
                  </a:xfrm>
                </p:grpSpPr>
                <p:sp>
                  <p:nvSpPr>
                    <p:cNvPr id="3792" name="Rounded Rectangle 89">
                      <a:extLst>
                        <a:ext uri="{FF2B5EF4-FFF2-40B4-BE49-F238E27FC236}">
                          <a16:creationId xmlns:a16="http://schemas.microsoft.com/office/drawing/2014/main" id="{833E33E2-5A52-4DF7-89B0-27E456E7F4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793" name="Graphic 3792">
                      <a:extLst>
                        <a:ext uri="{FF2B5EF4-FFF2-40B4-BE49-F238E27FC236}">
                          <a16:creationId xmlns:a16="http://schemas.microsoft.com/office/drawing/2014/main" id="{B87E9EA7-A871-4445-A947-9D955574D9D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7230" y="2368652"/>
                      <a:ext cx="457200" cy="2921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789" name="Group 3788">
                    <a:extLst>
                      <a:ext uri="{FF2B5EF4-FFF2-40B4-BE49-F238E27FC236}">
                        <a16:creationId xmlns:a16="http://schemas.microsoft.com/office/drawing/2014/main" id="{FBA54C28-7725-4079-A2A6-F99D591BD956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1556558"/>
                    <a:ext cx="591969" cy="591969"/>
                    <a:chOff x="5999846" y="1556558"/>
                    <a:chExt cx="591969" cy="591969"/>
                  </a:xfrm>
                </p:grpSpPr>
                <p:sp>
                  <p:nvSpPr>
                    <p:cNvPr id="3790" name="Rounded Rectangle 87">
                      <a:extLst>
                        <a:ext uri="{FF2B5EF4-FFF2-40B4-BE49-F238E27FC236}">
                          <a16:creationId xmlns:a16="http://schemas.microsoft.com/office/drawing/2014/main" id="{834391C5-917B-494D-9397-302EE73FCA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791" name="Graphic 3790">
                      <a:extLst>
                        <a:ext uri="{FF2B5EF4-FFF2-40B4-BE49-F238E27FC236}">
                          <a16:creationId xmlns:a16="http://schemas.microsoft.com/office/drawing/2014/main" id="{9A788867-21DE-4264-A7B5-2E4B426E782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9780" y="1689071"/>
                      <a:ext cx="292100" cy="3429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3770" name="Group 3769">
                  <a:extLst>
                    <a:ext uri="{FF2B5EF4-FFF2-40B4-BE49-F238E27FC236}">
                      <a16:creationId xmlns:a16="http://schemas.microsoft.com/office/drawing/2014/main" id="{3700B35E-F308-45E9-813E-4576D4517471}"/>
                    </a:ext>
                  </a:extLst>
                </p:cNvPr>
                <p:cNvGrpSpPr/>
                <p:nvPr/>
              </p:nvGrpSpPr>
              <p:grpSpPr>
                <a:xfrm>
                  <a:off x="8753561" y="2797689"/>
                  <a:ext cx="252730" cy="897240"/>
                  <a:chOff x="4920876" y="661277"/>
                  <a:chExt cx="375284" cy="1270326"/>
                </a:xfrm>
              </p:grpSpPr>
              <p:grpSp>
                <p:nvGrpSpPr>
                  <p:cNvPr id="3771" name="Group 3770">
                    <a:extLst>
                      <a:ext uri="{FF2B5EF4-FFF2-40B4-BE49-F238E27FC236}">
                        <a16:creationId xmlns:a16="http://schemas.microsoft.com/office/drawing/2014/main" id="{30828014-F9C7-4986-A8ED-9A857301C26D}"/>
                      </a:ext>
                    </a:extLst>
                  </p:cNvPr>
                  <p:cNvGrpSpPr/>
                  <p:nvPr/>
                </p:nvGrpSpPr>
                <p:grpSpPr>
                  <a:xfrm>
                    <a:off x="4920876" y="661277"/>
                    <a:ext cx="375284" cy="1270326"/>
                    <a:chOff x="4920876" y="661277"/>
                    <a:chExt cx="375284" cy="1270326"/>
                  </a:xfrm>
                </p:grpSpPr>
                <p:grpSp>
                  <p:nvGrpSpPr>
                    <p:cNvPr id="3775" name="Group 3774">
                      <a:extLst>
                        <a:ext uri="{FF2B5EF4-FFF2-40B4-BE49-F238E27FC236}">
                          <a16:creationId xmlns:a16="http://schemas.microsoft.com/office/drawing/2014/main" id="{B0E82A84-E2EF-47EB-B948-52C92141723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3521552" y="1443509"/>
                      <a:chExt cx="830783" cy="2812180"/>
                    </a:xfrm>
                  </p:grpSpPr>
                  <p:sp>
                    <p:nvSpPr>
                      <p:cNvPr id="3779" name="Rounded Rectangle 91">
                        <a:extLst>
                          <a:ext uri="{FF2B5EF4-FFF2-40B4-BE49-F238E27FC236}">
                            <a16:creationId xmlns:a16="http://schemas.microsoft.com/office/drawing/2014/main" id="{2B839134-7174-4DB7-A3B6-CE1CE0AC276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1552" y="1443509"/>
                        <a:ext cx="830783" cy="2812180"/>
                      </a:xfrm>
                      <a:prstGeom prst="roundRect">
                        <a:avLst>
                          <a:gd name="adj" fmla="val 27970"/>
                        </a:avLst>
                      </a:prstGeom>
                      <a:solidFill>
                        <a:srgbClr val="78BE2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780" name="Graphic 3779">
                        <a:extLst>
                          <a:ext uri="{FF2B5EF4-FFF2-40B4-BE49-F238E27FC236}">
                            <a16:creationId xmlns:a16="http://schemas.microsoft.com/office/drawing/2014/main" id="{D29D6843-B787-452A-8B6E-02D560BA66A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78194" y="3043536"/>
                        <a:ext cx="317500" cy="2793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3781" name="Group 3780">
                        <a:extLst>
                          <a:ext uri="{FF2B5EF4-FFF2-40B4-BE49-F238E27FC236}">
                            <a16:creationId xmlns:a16="http://schemas.microsoft.com/office/drawing/2014/main" id="{F1197C10-C2C1-4E09-ABF6-CF66A43B8E0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2220473"/>
                        <a:ext cx="591969" cy="591969"/>
                        <a:chOff x="3634610" y="2220473"/>
                        <a:chExt cx="591969" cy="591969"/>
                      </a:xfrm>
                    </p:grpSpPr>
                    <p:sp>
                      <p:nvSpPr>
                        <p:cNvPr id="3785" name="Rounded Rectangle 97">
                          <a:extLst>
                            <a:ext uri="{FF2B5EF4-FFF2-40B4-BE49-F238E27FC236}">
                              <a16:creationId xmlns:a16="http://schemas.microsoft.com/office/drawing/2014/main" id="{AF660E39-E456-466D-9F59-8B390ACCC03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2220473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3786" name="Graphic 3785">
                          <a:extLst>
                            <a:ext uri="{FF2B5EF4-FFF2-40B4-BE49-F238E27FC236}">
                              <a16:creationId xmlns:a16="http://schemas.microsoft.com/office/drawing/2014/main" id="{A076A8B6-AAB9-416F-8CF6-93185899B9AC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>
                          <a:extLst>
                            <a:ext uri="{96DAC541-7B7A-43D3-8B79-37D633B846F1}">
                              <asvg:svgBlip xmlns:asvg="http://schemas.microsoft.com/office/drawing/2016/SVG/main" r:embed="rId18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2364057"/>
                          <a:ext cx="355600" cy="3048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3782" name="Group 3781">
                        <a:extLst>
                          <a:ext uri="{FF2B5EF4-FFF2-40B4-BE49-F238E27FC236}">
                            <a16:creationId xmlns:a16="http://schemas.microsoft.com/office/drawing/2014/main" id="{F65E4C49-4873-4707-B57F-E009C475B78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1556558"/>
                        <a:ext cx="591969" cy="591969"/>
                        <a:chOff x="3634610" y="1556558"/>
                        <a:chExt cx="591969" cy="591969"/>
                      </a:xfrm>
                    </p:grpSpPr>
                    <p:sp>
                      <p:nvSpPr>
                        <p:cNvPr id="3783" name="Rounded Rectangle 95">
                          <a:extLst>
                            <a:ext uri="{FF2B5EF4-FFF2-40B4-BE49-F238E27FC236}">
                              <a16:creationId xmlns:a16="http://schemas.microsoft.com/office/drawing/2014/main" id="{232D908C-A5A6-4FCA-ACF2-AFA82E00A0D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1556558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3784" name="Graphic 3783">
                          <a:extLst>
                            <a:ext uri="{FF2B5EF4-FFF2-40B4-BE49-F238E27FC236}">
                              <a16:creationId xmlns:a16="http://schemas.microsoft.com/office/drawing/2014/main" id="{1FB93AE0-6B31-4058-8CE1-3191675B1711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>
                          <a:extLs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97244" y="1719192"/>
                          <a:ext cx="266700" cy="2667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3776" name="Group 3775">
                      <a:extLst>
                        <a:ext uri="{FF2B5EF4-FFF2-40B4-BE49-F238E27FC236}">
                          <a16:creationId xmlns:a16="http://schemas.microsoft.com/office/drawing/2014/main" id="{B1A9D91A-441D-48D3-BE12-EB8C8A75E74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8" y="1612062"/>
                      <a:ext cx="267126" cy="267126"/>
                      <a:chOff x="3634610" y="3550625"/>
                      <a:chExt cx="591969" cy="591969"/>
                    </a:xfrm>
                  </p:grpSpPr>
                  <p:sp>
                    <p:nvSpPr>
                      <p:cNvPr id="3777" name="Rounded Rectangle 121">
                        <a:extLst>
                          <a:ext uri="{FF2B5EF4-FFF2-40B4-BE49-F238E27FC236}">
                            <a16:creationId xmlns:a16="http://schemas.microsoft.com/office/drawing/2014/main" id="{E0D163DF-A4D8-49A8-815C-4D8C598C4FE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355062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778" name="Graphic 3777">
                        <a:extLst>
                          <a:ext uri="{FF2B5EF4-FFF2-40B4-BE49-F238E27FC236}">
                            <a16:creationId xmlns:a16="http://schemas.microsoft.com/office/drawing/2014/main" id="{1BAE6BF6-1D43-4B61-BA3A-D77EAC69D03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67737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772" name="Group 3771">
                    <a:extLst>
                      <a:ext uri="{FF2B5EF4-FFF2-40B4-BE49-F238E27FC236}">
                        <a16:creationId xmlns:a16="http://schemas.microsoft.com/office/drawing/2014/main" id="{54C864D6-C0D5-40D6-9BFE-A2718F2F7588}"/>
                      </a:ext>
                    </a:extLst>
                  </p:cNvPr>
                  <p:cNvGrpSpPr/>
                  <p:nvPr/>
                </p:nvGrpSpPr>
                <p:grpSpPr>
                  <a:xfrm>
                    <a:off x="4971947" y="1312435"/>
                    <a:ext cx="267126" cy="267126"/>
                    <a:chOff x="3634610" y="2884388"/>
                    <a:chExt cx="591969" cy="591969"/>
                  </a:xfrm>
                </p:grpSpPr>
                <p:sp>
                  <p:nvSpPr>
                    <p:cNvPr id="3773" name="Rounded Rectangle 124">
                      <a:extLst>
                        <a:ext uri="{FF2B5EF4-FFF2-40B4-BE49-F238E27FC236}">
                          <a16:creationId xmlns:a16="http://schemas.microsoft.com/office/drawing/2014/main" id="{FD797415-B083-4519-9155-25493AE694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88438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774" name="Graphic 3773">
                      <a:extLst>
                        <a:ext uri="{FF2B5EF4-FFF2-40B4-BE49-F238E27FC236}">
                          <a16:creationId xmlns:a16="http://schemas.microsoft.com/office/drawing/2014/main" id="{B66196AB-D5DC-4AB8-A452-5A07E434C9F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3034322"/>
                      <a:ext cx="342900" cy="3048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3346" name="Group 3345">
              <a:extLst>
                <a:ext uri="{FF2B5EF4-FFF2-40B4-BE49-F238E27FC236}">
                  <a16:creationId xmlns:a16="http://schemas.microsoft.com/office/drawing/2014/main" id="{A6FB5EC0-19C7-49C9-A348-3179911C10C0}"/>
                </a:ext>
              </a:extLst>
            </p:cNvPr>
            <p:cNvGrpSpPr/>
            <p:nvPr/>
          </p:nvGrpSpPr>
          <p:grpSpPr>
            <a:xfrm>
              <a:off x="7468377" y="1332548"/>
              <a:ext cx="685800" cy="685800"/>
              <a:chOff x="3388326" y="2144489"/>
              <a:chExt cx="685800" cy="685800"/>
            </a:xfrm>
          </p:grpSpPr>
          <p:sp>
            <p:nvSpPr>
              <p:cNvPr id="3725" name="Oval 3724">
                <a:extLst>
                  <a:ext uri="{FF2B5EF4-FFF2-40B4-BE49-F238E27FC236}">
                    <a16:creationId xmlns:a16="http://schemas.microsoft.com/office/drawing/2014/main" id="{DBB0AFCE-4495-4F30-8077-AB0C186A0BB9}"/>
                  </a:ext>
                </a:extLst>
              </p:cNvPr>
              <p:cNvSpPr/>
              <p:nvPr/>
            </p:nvSpPr>
            <p:spPr>
              <a:xfrm>
                <a:off x="3388326" y="2144489"/>
                <a:ext cx="685800" cy="6858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3726" name="Group 3725">
                <a:extLst>
                  <a:ext uri="{FF2B5EF4-FFF2-40B4-BE49-F238E27FC236}">
                    <a16:creationId xmlns:a16="http://schemas.microsoft.com/office/drawing/2014/main" id="{81385034-444B-4B48-9E70-99B15D5F0E5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98509" y="2258789"/>
                <a:ext cx="465435" cy="457200"/>
                <a:chOff x="8423228" y="2797689"/>
                <a:chExt cx="913396" cy="897240"/>
              </a:xfrm>
            </p:grpSpPr>
            <p:grpSp>
              <p:nvGrpSpPr>
                <p:cNvPr id="3727" name="Group 3726">
                  <a:extLst>
                    <a:ext uri="{FF2B5EF4-FFF2-40B4-BE49-F238E27FC236}">
                      <a16:creationId xmlns:a16="http://schemas.microsoft.com/office/drawing/2014/main" id="{69A1403A-E170-43B6-B100-5178AA9F91DC}"/>
                    </a:ext>
                  </a:extLst>
                </p:cNvPr>
                <p:cNvGrpSpPr/>
                <p:nvPr/>
              </p:nvGrpSpPr>
              <p:grpSpPr>
                <a:xfrm>
                  <a:off x="8423228" y="2797689"/>
                  <a:ext cx="252730" cy="897240"/>
                  <a:chOff x="9495861" y="4364862"/>
                  <a:chExt cx="375284" cy="1270326"/>
                </a:xfrm>
              </p:grpSpPr>
              <p:sp>
                <p:nvSpPr>
                  <p:cNvPr id="3753" name="Rounded Rectangle 101">
                    <a:extLst>
                      <a:ext uri="{FF2B5EF4-FFF2-40B4-BE49-F238E27FC236}">
                        <a16:creationId xmlns:a16="http://schemas.microsoft.com/office/drawing/2014/main" id="{90ACE2B9-6DAE-487C-8632-306E2912DAB0}"/>
                      </a:ext>
                    </a:extLst>
                  </p:cNvPr>
                  <p:cNvSpPr/>
                  <p:nvPr/>
                </p:nvSpPr>
                <p:spPr>
                  <a:xfrm>
                    <a:off x="9495861" y="4364862"/>
                    <a:ext cx="375284" cy="1270326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00AFD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3754" name="Group 3753">
                    <a:extLst>
                      <a:ext uri="{FF2B5EF4-FFF2-40B4-BE49-F238E27FC236}">
                        <a16:creationId xmlns:a16="http://schemas.microsoft.com/office/drawing/2014/main" id="{17CBC5FD-8D35-401D-BBC4-8E1B20A0FC8F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715835"/>
                    <a:ext cx="267406" cy="267406"/>
                    <a:chOff x="1292976" y="2314975"/>
                    <a:chExt cx="591969" cy="591969"/>
                  </a:xfrm>
                </p:grpSpPr>
                <p:sp>
                  <p:nvSpPr>
                    <p:cNvPr id="3764" name="Rounded Rectangle 112">
                      <a:extLst>
                        <a:ext uri="{FF2B5EF4-FFF2-40B4-BE49-F238E27FC236}">
                          <a16:creationId xmlns:a16="http://schemas.microsoft.com/office/drawing/2014/main" id="{70657BB5-8488-4959-AF32-F06EEDCA33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6" y="2314975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765" name="Graphic 3764">
                      <a:extLst>
                        <a:ext uri="{FF2B5EF4-FFF2-40B4-BE49-F238E27FC236}">
                          <a16:creationId xmlns:a16="http://schemas.microsoft.com/office/drawing/2014/main" id="{2E9E4385-EC80-4941-A61A-D32D18BAE14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36560" y="2458559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755" name="Group 3754">
                    <a:extLst>
                      <a:ext uri="{FF2B5EF4-FFF2-40B4-BE49-F238E27FC236}">
                        <a16:creationId xmlns:a16="http://schemas.microsoft.com/office/drawing/2014/main" id="{3ED7EC99-07C9-44C8-8031-479A8DC52108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415929"/>
                    <a:ext cx="267406" cy="267406"/>
                    <a:chOff x="1299518" y="1652608"/>
                    <a:chExt cx="591969" cy="591969"/>
                  </a:xfrm>
                </p:grpSpPr>
                <p:sp>
                  <p:nvSpPr>
                    <p:cNvPr id="3762" name="Rounded Rectangle 110">
                      <a:extLst>
                        <a:ext uri="{FF2B5EF4-FFF2-40B4-BE49-F238E27FC236}">
                          <a16:creationId xmlns:a16="http://schemas.microsoft.com/office/drawing/2014/main" id="{02D9FC96-5704-47D7-A834-61AB4913E9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518" y="165260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763" name="Graphic 3762">
                      <a:extLst>
                        <a:ext uri="{FF2B5EF4-FFF2-40B4-BE49-F238E27FC236}">
                          <a16:creationId xmlns:a16="http://schemas.microsoft.com/office/drawing/2014/main" id="{F8DB5A19-AD94-449C-B689-62DCED6F54D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61599" y="1719992"/>
                      <a:ext cx="2286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756" name="Group 3755">
                    <a:extLst>
                      <a:ext uri="{FF2B5EF4-FFF2-40B4-BE49-F238E27FC236}">
                        <a16:creationId xmlns:a16="http://schemas.microsoft.com/office/drawing/2014/main" id="{B4981709-A9B2-4B34-93D3-188967C80E17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015740"/>
                    <a:ext cx="267406" cy="267406"/>
                    <a:chOff x="1292975" y="2979664"/>
                    <a:chExt cx="591969" cy="591969"/>
                  </a:xfrm>
                </p:grpSpPr>
                <p:sp>
                  <p:nvSpPr>
                    <p:cNvPr id="3760" name="Rounded Rectangle 108">
                      <a:extLst>
                        <a:ext uri="{FF2B5EF4-FFF2-40B4-BE49-F238E27FC236}">
                          <a16:creationId xmlns:a16="http://schemas.microsoft.com/office/drawing/2014/main" id="{C265EA43-58FF-4242-AC9F-071506E414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2979664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761" name="Graphic 3760">
                      <a:extLst>
                        <a:ext uri="{FF2B5EF4-FFF2-40B4-BE49-F238E27FC236}">
                          <a16:creationId xmlns:a16="http://schemas.microsoft.com/office/drawing/2014/main" id="{BFE36A6F-3833-47A0-8AC4-0F7CE03C258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2909" y="3116898"/>
                      <a:ext cx="292100" cy="3175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757" name="Group 3756">
                    <a:extLst>
                      <a:ext uri="{FF2B5EF4-FFF2-40B4-BE49-F238E27FC236}">
                        <a16:creationId xmlns:a16="http://schemas.microsoft.com/office/drawing/2014/main" id="{45BAB213-EEEE-4D2E-BCF5-B8564A6A6E47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315646"/>
                    <a:ext cx="267406" cy="267406"/>
                    <a:chOff x="1292975" y="3644353"/>
                    <a:chExt cx="591969" cy="591969"/>
                  </a:xfrm>
                </p:grpSpPr>
                <p:sp>
                  <p:nvSpPr>
                    <p:cNvPr id="3758" name="Rounded Rectangle 106">
                      <a:extLst>
                        <a:ext uri="{FF2B5EF4-FFF2-40B4-BE49-F238E27FC236}">
                          <a16:creationId xmlns:a16="http://schemas.microsoft.com/office/drawing/2014/main" id="{A4FF28F3-A5C7-4EF2-8043-3B2CC74F51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364435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759" name="Graphic 3758">
                      <a:extLst>
                        <a:ext uri="{FF2B5EF4-FFF2-40B4-BE49-F238E27FC236}">
                          <a16:creationId xmlns:a16="http://schemas.microsoft.com/office/drawing/2014/main" id="{C953930F-C87C-4269-AEF5-D2187DA06B7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06409" y="3756187"/>
                      <a:ext cx="165100" cy="3683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3728" name="Group 3727">
                  <a:extLst>
                    <a:ext uri="{FF2B5EF4-FFF2-40B4-BE49-F238E27FC236}">
                      <a16:creationId xmlns:a16="http://schemas.microsoft.com/office/drawing/2014/main" id="{C1F30112-7569-40B7-8001-14FA02637578}"/>
                    </a:ext>
                  </a:extLst>
                </p:cNvPr>
                <p:cNvGrpSpPr/>
                <p:nvPr/>
              </p:nvGrpSpPr>
              <p:grpSpPr>
                <a:xfrm>
                  <a:off x="9083894" y="2797689"/>
                  <a:ext cx="252730" cy="473366"/>
                  <a:chOff x="5880438" y="1443510"/>
                  <a:chExt cx="830783" cy="1483652"/>
                </a:xfrm>
              </p:grpSpPr>
              <p:sp>
                <p:nvSpPr>
                  <p:cNvPr id="3746" name="Rounded Rectangle 84">
                    <a:extLst>
                      <a:ext uri="{FF2B5EF4-FFF2-40B4-BE49-F238E27FC236}">
                        <a16:creationId xmlns:a16="http://schemas.microsoft.com/office/drawing/2014/main" id="{ABCEBC18-AAE3-4F26-B034-A5F34A9A5140}"/>
                      </a:ext>
                    </a:extLst>
                  </p:cNvPr>
                  <p:cNvSpPr/>
                  <p:nvPr/>
                </p:nvSpPr>
                <p:spPr>
                  <a:xfrm>
                    <a:off x="5880438" y="1443510"/>
                    <a:ext cx="830783" cy="1483652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E877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3747" name="Group 3746">
                    <a:extLst>
                      <a:ext uri="{FF2B5EF4-FFF2-40B4-BE49-F238E27FC236}">
                        <a16:creationId xmlns:a16="http://schemas.microsoft.com/office/drawing/2014/main" id="{B1BFE06B-511D-4D4E-B0A6-F9C8728DD457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2220473"/>
                    <a:ext cx="591969" cy="591969"/>
                    <a:chOff x="5999846" y="2220473"/>
                    <a:chExt cx="591969" cy="591969"/>
                  </a:xfrm>
                </p:grpSpPr>
                <p:sp>
                  <p:nvSpPr>
                    <p:cNvPr id="3751" name="Rounded Rectangle 89">
                      <a:extLst>
                        <a:ext uri="{FF2B5EF4-FFF2-40B4-BE49-F238E27FC236}">
                          <a16:creationId xmlns:a16="http://schemas.microsoft.com/office/drawing/2014/main" id="{8A7EF87D-E6FD-44DA-8A4B-D4A785A42F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752" name="Graphic 3751">
                      <a:extLst>
                        <a:ext uri="{FF2B5EF4-FFF2-40B4-BE49-F238E27FC236}">
                          <a16:creationId xmlns:a16="http://schemas.microsoft.com/office/drawing/2014/main" id="{3EFFD4B9-900D-4F5A-8FA7-843E2B6253E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7230" y="2368652"/>
                      <a:ext cx="457200" cy="2921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748" name="Group 3747">
                    <a:extLst>
                      <a:ext uri="{FF2B5EF4-FFF2-40B4-BE49-F238E27FC236}">
                        <a16:creationId xmlns:a16="http://schemas.microsoft.com/office/drawing/2014/main" id="{B75029C2-553D-46DC-8CC0-A1AAC16A2C71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1556558"/>
                    <a:ext cx="591969" cy="591969"/>
                    <a:chOff x="5999846" y="1556558"/>
                    <a:chExt cx="591969" cy="591969"/>
                  </a:xfrm>
                </p:grpSpPr>
                <p:sp>
                  <p:nvSpPr>
                    <p:cNvPr id="3749" name="Rounded Rectangle 87">
                      <a:extLst>
                        <a:ext uri="{FF2B5EF4-FFF2-40B4-BE49-F238E27FC236}">
                          <a16:creationId xmlns:a16="http://schemas.microsoft.com/office/drawing/2014/main" id="{224362FE-CE59-4263-9A67-54C9AAF5ED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750" name="Graphic 3749">
                      <a:extLst>
                        <a:ext uri="{FF2B5EF4-FFF2-40B4-BE49-F238E27FC236}">
                          <a16:creationId xmlns:a16="http://schemas.microsoft.com/office/drawing/2014/main" id="{A6EB6E00-DF83-418F-9DCB-2B9CC7015DF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9780" y="1689071"/>
                      <a:ext cx="292100" cy="3429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3729" name="Group 3728">
                  <a:extLst>
                    <a:ext uri="{FF2B5EF4-FFF2-40B4-BE49-F238E27FC236}">
                      <a16:creationId xmlns:a16="http://schemas.microsoft.com/office/drawing/2014/main" id="{86BFAF19-D1D6-4A37-97B2-407733C87CBC}"/>
                    </a:ext>
                  </a:extLst>
                </p:cNvPr>
                <p:cNvGrpSpPr/>
                <p:nvPr/>
              </p:nvGrpSpPr>
              <p:grpSpPr>
                <a:xfrm>
                  <a:off x="8753561" y="2797689"/>
                  <a:ext cx="252730" cy="897240"/>
                  <a:chOff x="4920876" y="661277"/>
                  <a:chExt cx="375284" cy="1270326"/>
                </a:xfrm>
              </p:grpSpPr>
              <p:grpSp>
                <p:nvGrpSpPr>
                  <p:cNvPr id="3730" name="Group 3729">
                    <a:extLst>
                      <a:ext uri="{FF2B5EF4-FFF2-40B4-BE49-F238E27FC236}">
                        <a16:creationId xmlns:a16="http://schemas.microsoft.com/office/drawing/2014/main" id="{74C95F03-9DD7-4B48-B060-542DE6B42F85}"/>
                      </a:ext>
                    </a:extLst>
                  </p:cNvPr>
                  <p:cNvGrpSpPr/>
                  <p:nvPr/>
                </p:nvGrpSpPr>
                <p:grpSpPr>
                  <a:xfrm>
                    <a:off x="4920876" y="661277"/>
                    <a:ext cx="375284" cy="1270326"/>
                    <a:chOff x="4920876" y="661277"/>
                    <a:chExt cx="375284" cy="1270326"/>
                  </a:xfrm>
                </p:grpSpPr>
                <p:grpSp>
                  <p:nvGrpSpPr>
                    <p:cNvPr id="3734" name="Group 3733">
                      <a:extLst>
                        <a:ext uri="{FF2B5EF4-FFF2-40B4-BE49-F238E27FC236}">
                          <a16:creationId xmlns:a16="http://schemas.microsoft.com/office/drawing/2014/main" id="{FD64ABF3-EEB7-49DF-A4AC-F5A4DC3AA4E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3521552" y="1443509"/>
                      <a:chExt cx="830783" cy="2812180"/>
                    </a:xfrm>
                  </p:grpSpPr>
                  <p:sp>
                    <p:nvSpPr>
                      <p:cNvPr id="3738" name="Rounded Rectangle 91">
                        <a:extLst>
                          <a:ext uri="{FF2B5EF4-FFF2-40B4-BE49-F238E27FC236}">
                            <a16:creationId xmlns:a16="http://schemas.microsoft.com/office/drawing/2014/main" id="{206EA5D4-9753-4877-B567-92E6377F79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1552" y="1443509"/>
                        <a:ext cx="830783" cy="2812180"/>
                      </a:xfrm>
                      <a:prstGeom prst="roundRect">
                        <a:avLst>
                          <a:gd name="adj" fmla="val 27970"/>
                        </a:avLst>
                      </a:prstGeom>
                      <a:solidFill>
                        <a:srgbClr val="78BE2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739" name="Graphic 3738">
                        <a:extLst>
                          <a:ext uri="{FF2B5EF4-FFF2-40B4-BE49-F238E27FC236}">
                            <a16:creationId xmlns:a16="http://schemas.microsoft.com/office/drawing/2014/main" id="{8CFDAEA0-2947-41D8-B6C3-038D85226F4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78194" y="3043536"/>
                        <a:ext cx="317500" cy="2793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3740" name="Group 3739">
                        <a:extLst>
                          <a:ext uri="{FF2B5EF4-FFF2-40B4-BE49-F238E27FC236}">
                            <a16:creationId xmlns:a16="http://schemas.microsoft.com/office/drawing/2014/main" id="{9DF76DAB-6A7A-45C8-8AFD-5F5ADFB75D2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2220473"/>
                        <a:ext cx="591969" cy="591969"/>
                        <a:chOff x="3634610" y="2220473"/>
                        <a:chExt cx="591969" cy="591969"/>
                      </a:xfrm>
                    </p:grpSpPr>
                    <p:sp>
                      <p:nvSpPr>
                        <p:cNvPr id="3744" name="Rounded Rectangle 97">
                          <a:extLst>
                            <a:ext uri="{FF2B5EF4-FFF2-40B4-BE49-F238E27FC236}">
                              <a16:creationId xmlns:a16="http://schemas.microsoft.com/office/drawing/2014/main" id="{BD6FA776-8B63-4C58-99D1-E8ABAC51C49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2220473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3745" name="Graphic 3744">
                          <a:extLst>
                            <a:ext uri="{FF2B5EF4-FFF2-40B4-BE49-F238E27FC236}">
                              <a16:creationId xmlns:a16="http://schemas.microsoft.com/office/drawing/2014/main" id="{9BA2EAA2-4018-4BC7-8993-D49B34EE40BF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>
                          <a:extLst>
                            <a:ext uri="{96DAC541-7B7A-43D3-8B79-37D633B846F1}">
                              <asvg:svgBlip xmlns:asvg="http://schemas.microsoft.com/office/drawing/2016/SVG/main" r:embed="rId18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2364057"/>
                          <a:ext cx="355600" cy="3048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3741" name="Group 3740">
                        <a:extLst>
                          <a:ext uri="{FF2B5EF4-FFF2-40B4-BE49-F238E27FC236}">
                            <a16:creationId xmlns:a16="http://schemas.microsoft.com/office/drawing/2014/main" id="{BADC4C70-027F-4AC9-81F4-AA0345C06B8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1556558"/>
                        <a:ext cx="591969" cy="591969"/>
                        <a:chOff x="3634610" y="1556558"/>
                        <a:chExt cx="591969" cy="591969"/>
                      </a:xfrm>
                    </p:grpSpPr>
                    <p:sp>
                      <p:nvSpPr>
                        <p:cNvPr id="3742" name="Rounded Rectangle 95">
                          <a:extLst>
                            <a:ext uri="{FF2B5EF4-FFF2-40B4-BE49-F238E27FC236}">
                              <a16:creationId xmlns:a16="http://schemas.microsoft.com/office/drawing/2014/main" id="{D7445760-4DA4-4D11-A53E-2B1B8D20581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1556558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3743" name="Graphic 3742">
                          <a:extLst>
                            <a:ext uri="{FF2B5EF4-FFF2-40B4-BE49-F238E27FC236}">
                              <a16:creationId xmlns:a16="http://schemas.microsoft.com/office/drawing/2014/main" id="{6E559D84-5A70-42AC-AB42-E76994F286B7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>
                          <a:extLs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97244" y="1719192"/>
                          <a:ext cx="266700" cy="2667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3735" name="Group 3734">
                      <a:extLst>
                        <a:ext uri="{FF2B5EF4-FFF2-40B4-BE49-F238E27FC236}">
                          <a16:creationId xmlns:a16="http://schemas.microsoft.com/office/drawing/2014/main" id="{679CB1D9-2732-4B68-BF92-C98A04038C5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8" y="1612062"/>
                      <a:ext cx="267126" cy="267126"/>
                      <a:chOff x="3634610" y="3550625"/>
                      <a:chExt cx="591969" cy="591969"/>
                    </a:xfrm>
                  </p:grpSpPr>
                  <p:sp>
                    <p:nvSpPr>
                      <p:cNvPr id="3736" name="Rounded Rectangle 121">
                        <a:extLst>
                          <a:ext uri="{FF2B5EF4-FFF2-40B4-BE49-F238E27FC236}">
                            <a16:creationId xmlns:a16="http://schemas.microsoft.com/office/drawing/2014/main" id="{5682D36E-703B-4878-BAF7-F5578E23BFB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355062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737" name="Graphic 3736">
                        <a:extLst>
                          <a:ext uri="{FF2B5EF4-FFF2-40B4-BE49-F238E27FC236}">
                            <a16:creationId xmlns:a16="http://schemas.microsoft.com/office/drawing/2014/main" id="{2178733C-9B9B-4554-BF9E-70B18432E72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67737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731" name="Group 3730">
                    <a:extLst>
                      <a:ext uri="{FF2B5EF4-FFF2-40B4-BE49-F238E27FC236}">
                        <a16:creationId xmlns:a16="http://schemas.microsoft.com/office/drawing/2014/main" id="{C7A9BE96-8FFD-419F-99B2-C605A14CD8C2}"/>
                      </a:ext>
                    </a:extLst>
                  </p:cNvPr>
                  <p:cNvGrpSpPr/>
                  <p:nvPr/>
                </p:nvGrpSpPr>
                <p:grpSpPr>
                  <a:xfrm>
                    <a:off x="4971947" y="1312435"/>
                    <a:ext cx="267126" cy="267126"/>
                    <a:chOff x="3634610" y="2884388"/>
                    <a:chExt cx="591969" cy="591969"/>
                  </a:xfrm>
                </p:grpSpPr>
                <p:sp>
                  <p:nvSpPr>
                    <p:cNvPr id="3732" name="Rounded Rectangle 124">
                      <a:extLst>
                        <a:ext uri="{FF2B5EF4-FFF2-40B4-BE49-F238E27FC236}">
                          <a16:creationId xmlns:a16="http://schemas.microsoft.com/office/drawing/2014/main" id="{9B661D9B-55A2-4114-9517-438CA7E4D0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88438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733" name="Graphic 3732">
                      <a:extLst>
                        <a:ext uri="{FF2B5EF4-FFF2-40B4-BE49-F238E27FC236}">
                          <a16:creationId xmlns:a16="http://schemas.microsoft.com/office/drawing/2014/main" id="{D81E0A55-2737-413C-874C-02557E4DEEE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3034322"/>
                      <a:ext cx="342900" cy="3048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3347" name="Group 3346">
              <a:extLst>
                <a:ext uri="{FF2B5EF4-FFF2-40B4-BE49-F238E27FC236}">
                  <a16:creationId xmlns:a16="http://schemas.microsoft.com/office/drawing/2014/main" id="{5E78AB05-D5C3-44E0-B582-7E5F42B416D8}"/>
                </a:ext>
              </a:extLst>
            </p:cNvPr>
            <p:cNvGrpSpPr/>
            <p:nvPr/>
          </p:nvGrpSpPr>
          <p:grpSpPr>
            <a:xfrm>
              <a:off x="7459554" y="4796410"/>
              <a:ext cx="685800" cy="685800"/>
              <a:chOff x="3388326" y="2144489"/>
              <a:chExt cx="685800" cy="685800"/>
            </a:xfrm>
          </p:grpSpPr>
          <p:sp>
            <p:nvSpPr>
              <p:cNvPr id="3684" name="Oval 3683">
                <a:extLst>
                  <a:ext uri="{FF2B5EF4-FFF2-40B4-BE49-F238E27FC236}">
                    <a16:creationId xmlns:a16="http://schemas.microsoft.com/office/drawing/2014/main" id="{240369B0-F2E7-4623-9C39-C8AC424CB592}"/>
                  </a:ext>
                </a:extLst>
              </p:cNvPr>
              <p:cNvSpPr/>
              <p:nvPr/>
            </p:nvSpPr>
            <p:spPr>
              <a:xfrm>
                <a:off x="3388326" y="2144489"/>
                <a:ext cx="685800" cy="6858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3685" name="Group 3684">
                <a:extLst>
                  <a:ext uri="{FF2B5EF4-FFF2-40B4-BE49-F238E27FC236}">
                    <a16:creationId xmlns:a16="http://schemas.microsoft.com/office/drawing/2014/main" id="{23D6AE2B-EFE1-42F8-AE71-DBD4D0092AC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98509" y="2258789"/>
                <a:ext cx="465435" cy="457200"/>
                <a:chOff x="8423228" y="2797689"/>
                <a:chExt cx="913396" cy="897240"/>
              </a:xfrm>
            </p:grpSpPr>
            <p:grpSp>
              <p:nvGrpSpPr>
                <p:cNvPr id="3686" name="Group 3685">
                  <a:extLst>
                    <a:ext uri="{FF2B5EF4-FFF2-40B4-BE49-F238E27FC236}">
                      <a16:creationId xmlns:a16="http://schemas.microsoft.com/office/drawing/2014/main" id="{E39CF3C9-C2F5-4B15-A0F4-AD32D437C78E}"/>
                    </a:ext>
                  </a:extLst>
                </p:cNvPr>
                <p:cNvGrpSpPr/>
                <p:nvPr/>
              </p:nvGrpSpPr>
              <p:grpSpPr>
                <a:xfrm>
                  <a:off x="8423228" y="2797689"/>
                  <a:ext cx="252730" cy="897240"/>
                  <a:chOff x="9495861" y="4364862"/>
                  <a:chExt cx="375284" cy="1270326"/>
                </a:xfrm>
              </p:grpSpPr>
              <p:sp>
                <p:nvSpPr>
                  <p:cNvPr id="3712" name="Rounded Rectangle 101">
                    <a:extLst>
                      <a:ext uri="{FF2B5EF4-FFF2-40B4-BE49-F238E27FC236}">
                        <a16:creationId xmlns:a16="http://schemas.microsoft.com/office/drawing/2014/main" id="{D6C5CCA4-2A38-4452-A05C-5CB533336ED4}"/>
                      </a:ext>
                    </a:extLst>
                  </p:cNvPr>
                  <p:cNvSpPr/>
                  <p:nvPr/>
                </p:nvSpPr>
                <p:spPr>
                  <a:xfrm>
                    <a:off x="9495861" y="4364862"/>
                    <a:ext cx="375284" cy="1270326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00AFD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3713" name="Group 3712">
                    <a:extLst>
                      <a:ext uri="{FF2B5EF4-FFF2-40B4-BE49-F238E27FC236}">
                        <a16:creationId xmlns:a16="http://schemas.microsoft.com/office/drawing/2014/main" id="{0AF161EC-62F3-4081-9DC3-D782404AA946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715835"/>
                    <a:ext cx="267406" cy="267406"/>
                    <a:chOff x="1292976" y="2314975"/>
                    <a:chExt cx="591969" cy="591969"/>
                  </a:xfrm>
                </p:grpSpPr>
                <p:sp>
                  <p:nvSpPr>
                    <p:cNvPr id="3723" name="Rounded Rectangle 112">
                      <a:extLst>
                        <a:ext uri="{FF2B5EF4-FFF2-40B4-BE49-F238E27FC236}">
                          <a16:creationId xmlns:a16="http://schemas.microsoft.com/office/drawing/2014/main" id="{40F2E89A-DCE1-4904-9D30-8B30C2B6A0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6" y="2314975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724" name="Graphic 3723">
                      <a:extLst>
                        <a:ext uri="{FF2B5EF4-FFF2-40B4-BE49-F238E27FC236}">
                          <a16:creationId xmlns:a16="http://schemas.microsoft.com/office/drawing/2014/main" id="{C80AD1D1-11A3-45C3-B358-7C84EE76C04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36560" y="2458559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714" name="Group 3713">
                    <a:extLst>
                      <a:ext uri="{FF2B5EF4-FFF2-40B4-BE49-F238E27FC236}">
                        <a16:creationId xmlns:a16="http://schemas.microsoft.com/office/drawing/2014/main" id="{A654BFEE-E409-4D02-B34B-27D6374925CF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415929"/>
                    <a:ext cx="267406" cy="267406"/>
                    <a:chOff x="1299518" y="1652608"/>
                    <a:chExt cx="591969" cy="591969"/>
                  </a:xfrm>
                </p:grpSpPr>
                <p:sp>
                  <p:nvSpPr>
                    <p:cNvPr id="3721" name="Rounded Rectangle 110">
                      <a:extLst>
                        <a:ext uri="{FF2B5EF4-FFF2-40B4-BE49-F238E27FC236}">
                          <a16:creationId xmlns:a16="http://schemas.microsoft.com/office/drawing/2014/main" id="{9BA293A2-9C82-48E2-989E-363DABA5C5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518" y="165260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722" name="Graphic 3721">
                      <a:extLst>
                        <a:ext uri="{FF2B5EF4-FFF2-40B4-BE49-F238E27FC236}">
                          <a16:creationId xmlns:a16="http://schemas.microsoft.com/office/drawing/2014/main" id="{2D3D9ABD-C23A-400F-B3FF-08BD01AB73D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61599" y="1719992"/>
                      <a:ext cx="2286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715" name="Group 3714">
                    <a:extLst>
                      <a:ext uri="{FF2B5EF4-FFF2-40B4-BE49-F238E27FC236}">
                        <a16:creationId xmlns:a16="http://schemas.microsoft.com/office/drawing/2014/main" id="{EEC16FD5-B0B5-40EF-98A1-577ADFE4B3BB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015740"/>
                    <a:ext cx="267406" cy="267406"/>
                    <a:chOff x="1292975" y="2979664"/>
                    <a:chExt cx="591969" cy="591969"/>
                  </a:xfrm>
                </p:grpSpPr>
                <p:sp>
                  <p:nvSpPr>
                    <p:cNvPr id="3719" name="Rounded Rectangle 108">
                      <a:extLst>
                        <a:ext uri="{FF2B5EF4-FFF2-40B4-BE49-F238E27FC236}">
                          <a16:creationId xmlns:a16="http://schemas.microsoft.com/office/drawing/2014/main" id="{9B1CAB51-4285-4235-B839-7A4FB146BD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2979664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720" name="Graphic 3719">
                      <a:extLst>
                        <a:ext uri="{FF2B5EF4-FFF2-40B4-BE49-F238E27FC236}">
                          <a16:creationId xmlns:a16="http://schemas.microsoft.com/office/drawing/2014/main" id="{EBD0F333-5139-4765-B932-AB2434B4BE4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2909" y="3116898"/>
                      <a:ext cx="292100" cy="3175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716" name="Group 3715">
                    <a:extLst>
                      <a:ext uri="{FF2B5EF4-FFF2-40B4-BE49-F238E27FC236}">
                        <a16:creationId xmlns:a16="http://schemas.microsoft.com/office/drawing/2014/main" id="{0A640019-71A1-4080-944B-F29155B3F45A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315646"/>
                    <a:ext cx="267406" cy="267406"/>
                    <a:chOff x="1292975" y="3644353"/>
                    <a:chExt cx="591969" cy="591969"/>
                  </a:xfrm>
                </p:grpSpPr>
                <p:sp>
                  <p:nvSpPr>
                    <p:cNvPr id="3717" name="Rounded Rectangle 106">
                      <a:extLst>
                        <a:ext uri="{FF2B5EF4-FFF2-40B4-BE49-F238E27FC236}">
                          <a16:creationId xmlns:a16="http://schemas.microsoft.com/office/drawing/2014/main" id="{657E9ABB-84EF-46BE-A77B-EDAF0DBB78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364435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718" name="Graphic 3717">
                      <a:extLst>
                        <a:ext uri="{FF2B5EF4-FFF2-40B4-BE49-F238E27FC236}">
                          <a16:creationId xmlns:a16="http://schemas.microsoft.com/office/drawing/2014/main" id="{438E7148-3D5C-48B2-B9B2-FF5CEF53DCF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06409" y="3756187"/>
                      <a:ext cx="165100" cy="3683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3687" name="Group 3686">
                  <a:extLst>
                    <a:ext uri="{FF2B5EF4-FFF2-40B4-BE49-F238E27FC236}">
                      <a16:creationId xmlns:a16="http://schemas.microsoft.com/office/drawing/2014/main" id="{FCEB0F8D-637B-404A-BD43-5AD408FC5ED0}"/>
                    </a:ext>
                  </a:extLst>
                </p:cNvPr>
                <p:cNvGrpSpPr/>
                <p:nvPr/>
              </p:nvGrpSpPr>
              <p:grpSpPr>
                <a:xfrm>
                  <a:off x="9083894" y="2797689"/>
                  <a:ext cx="252730" cy="473366"/>
                  <a:chOff x="5880438" y="1443510"/>
                  <a:chExt cx="830783" cy="1483652"/>
                </a:xfrm>
              </p:grpSpPr>
              <p:sp>
                <p:nvSpPr>
                  <p:cNvPr id="3705" name="Rounded Rectangle 84">
                    <a:extLst>
                      <a:ext uri="{FF2B5EF4-FFF2-40B4-BE49-F238E27FC236}">
                        <a16:creationId xmlns:a16="http://schemas.microsoft.com/office/drawing/2014/main" id="{99C90548-9947-4C29-87A3-C76CD5F312F6}"/>
                      </a:ext>
                    </a:extLst>
                  </p:cNvPr>
                  <p:cNvSpPr/>
                  <p:nvPr/>
                </p:nvSpPr>
                <p:spPr>
                  <a:xfrm>
                    <a:off x="5880438" y="1443510"/>
                    <a:ext cx="830783" cy="1483652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E877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3706" name="Group 3705">
                    <a:extLst>
                      <a:ext uri="{FF2B5EF4-FFF2-40B4-BE49-F238E27FC236}">
                        <a16:creationId xmlns:a16="http://schemas.microsoft.com/office/drawing/2014/main" id="{003085B8-BE55-4586-8BEA-ECE60D5AE25C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2220473"/>
                    <a:ext cx="591969" cy="591969"/>
                    <a:chOff x="5999846" y="2220473"/>
                    <a:chExt cx="591969" cy="591969"/>
                  </a:xfrm>
                </p:grpSpPr>
                <p:sp>
                  <p:nvSpPr>
                    <p:cNvPr id="3710" name="Rounded Rectangle 89">
                      <a:extLst>
                        <a:ext uri="{FF2B5EF4-FFF2-40B4-BE49-F238E27FC236}">
                          <a16:creationId xmlns:a16="http://schemas.microsoft.com/office/drawing/2014/main" id="{3C363F35-6DD0-4386-AC83-3978F87AA9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711" name="Graphic 3710">
                      <a:extLst>
                        <a:ext uri="{FF2B5EF4-FFF2-40B4-BE49-F238E27FC236}">
                          <a16:creationId xmlns:a16="http://schemas.microsoft.com/office/drawing/2014/main" id="{3CD18CEE-0B84-4D84-BC5D-65BCB7BBB95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7230" y="2368652"/>
                      <a:ext cx="457200" cy="2921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707" name="Group 3706">
                    <a:extLst>
                      <a:ext uri="{FF2B5EF4-FFF2-40B4-BE49-F238E27FC236}">
                        <a16:creationId xmlns:a16="http://schemas.microsoft.com/office/drawing/2014/main" id="{72F1C35D-1FA7-4900-9408-B52182ADCBFA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1556558"/>
                    <a:ext cx="591969" cy="591969"/>
                    <a:chOff x="5999846" y="1556558"/>
                    <a:chExt cx="591969" cy="591969"/>
                  </a:xfrm>
                </p:grpSpPr>
                <p:sp>
                  <p:nvSpPr>
                    <p:cNvPr id="3708" name="Rounded Rectangle 87">
                      <a:extLst>
                        <a:ext uri="{FF2B5EF4-FFF2-40B4-BE49-F238E27FC236}">
                          <a16:creationId xmlns:a16="http://schemas.microsoft.com/office/drawing/2014/main" id="{400F6C15-DC45-456D-B157-5BAD0C35ED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709" name="Graphic 3708">
                      <a:extLst>
                        <a:ext uri="{FF2B5EF4-FFF2-40B4-BE49-F238E27FC236}">
                          <a16:creationId xmlns:a16="http://schemas.microsoft.com/office/drawing/2014/main" id="{8855756E-79E6-43CB-9979-244CA15AC84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9780" y="1689071"/>
                      <a:ext cx="292100" cy="3429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3688" name="Group 3687">
                  <a:extLst>
                    <a:ext uri="{FF2B5EF4-FFF2-40B4-BE49-F238E27FC236}">
                      <a16:creationId xmlns:a16="http://schemas.microsoft.com/office/drawing/2014/main" id="{FB8F13A0-DF0F-4238-A1EF-C8FD380B7B0A}"/>
                    </a:ext>
                  </a:extLst>
                </p:cNvPr>
                <p:cNvGrpSpPr/>
                <p:nvPr/>
              </p:nvGrpSpPr>
              <p:grpSpPr>
                <a:xfrm>
                  <a:off x="8753561" y="2797689"/>
                  <a:ext cx="252730" cy="897240"/>
                  <a:chOff x="4920876" y="661277"/>
                  <a:chExt cx="375284" cy="1270326"/>
                </a:xfrm>
              </p:grpSpPr>
              <p:grpSp>
                <p:nvGrpSpPr>
                  <p:cNvPr id="3689" name="Group 3688">
                    <a:extLst>
                      <a:ext uri="{FF2B5EF4-FFF2-40B4-BE49-F238E27FC236}">
                        <a16:creationId xmlns:a16="http://schemas.microsoft.com/office/drawing/2014/main" id="{DBD6ECA4-AE7D-4F2D-985E-DE7088B766D1}"/>
                      </a:ext>
                    </a:extLst>
                  </p:cNvPr>
                  <p:cNvGrpSpPr/>
                  <p:nvPr/>
                </p:nvGrpSpPr>
                <p:grpSpPr>
                  <a:xfrm>
                    <a:off x="4920876" y="661277"/>
                    <a:ext cx="375284" cy="1270326"/>
                    <a:chOff x="4920876" y="661277"/>
                    <a:chExt cx="375284" cy="1270326"/>
                  </a:xfrm>
                </p:grpSpPr>
                <p:grpSp>
                  <p:nvGrpSpPr>
                    <p:cNvPr id="3693" name="Group 3692">
                      <a:extLst>
                        <a:ext uri="{FF2B5EF4-FFF2-40B4-BE49-F238E27FC236}">
                          <a16:creationId xmlns:a16="http://schemas.microsoft.com/office/drawing/2014/main" id="{1D2C3C14-5F84-4F23-A883-C41559235A3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3521552" y="1443509"/>
                      <a:chExt cx="830783" cy="2812180"/>
                    </a:xfrm>
                  </p:grpSpPr>
                  <p:sp>
                    <p:nvSpPr>
                      <p:cNvPr id="3697" name="Rounded Rectangle 91">
                        <a:extLst>
                          <a:ext uri="{FF2B5EF4-FFF2-40B4-BE49-F238E27FC236}">
                            <a16:creationId xmlns:a16="http://schemas.microsoft.com/office/drawing/2014/main" id="{7F8D0636-8E2E-4AA1-878E-A390AD3F060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1552" y="1443509"/>
                        <a:ext cx="830783" cy="2812180"/>
                      </a:xfrm>
                      <a:prstGeom prst="roundRect">
                        <a:avLst>
                          <a:gd name="adj" fmla="val 27970"/>
                        </a:avLst>
                      </a:prstGeom>
                      <a:solidFill>
                        <a:srgbClr val="78BE2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698" name="Graphic 3697">
                        <a:extLst>
                          <a:ext uri="{FF2B5EF4-FFF2-40B4-BE49-F238E27FC236}">
                            <a16:creationId xmlns:a16="http://schemas.microsoft.com/office/drawing/2014/main" id="{DE51F48C-FB4B-4FE3-910B-D4FE1EC4077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78194" y="3043536"/>
                        <a:ext cx="317500" cy="2793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3699" name="Group 3698">
                        <a:extLst>
                          <a:ext uri="{FF2B5EF4-FFF2-40B4-BE49-F238E27FC236}">
                            <a16:creationId xmlns:a16="http://schemas.microsoft.com/office/drawing/2014/main" id="{BD861429-0D23-48BE-BFB7-C46D531F81C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2220473"/>
                        <a:ext cx="591969" cy="591969"/>
                        <a:chOff x="3634610" y="2220473"/>
                        <a:chExt cx="591969" cy="591969"/>
                      </a:xfrm>
                    </p:grpSpPr>
                    <p:sp>
                      <p:nvSpPr>
                        <p:cNvPr id="3703" name="Rounded Rectangle 97">
                          <a:extLst>
                            <a:ext uri="{FF2B5EF4-FFF2-40B4-BE49-F238E27FC236}">
                              <a16:creationId xmlns:a16="http://schemas.microsoft.com/office/drawing/2014/main" id="{121737DB-130C-4FCA-80D4-D9965A4270A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2220473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3704" name="Graphic 3703">
                          <a:extLst>
                            <a:ext uri="{FF2B5EF4-FFF2-40B4-BE49-F238E27FC236}">
                              <a16:creationId xmlns:a16="http://schemas.microsoft.com/office/drawing/2014/main" id="{F96E558E-4008-4293-A36D-EDEDB6DF147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>
                          <a:extLst>
                            <a:ext uri="{96DAC541-7B7A-43D3-8B79-37D633B846F1}">
                              <asvg:svgBlip xmlns:asvg="http://schemas.microsoft.com/office/drawing/2016/SVG/main" r:embed="rId18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2364057"/>
                          <a:ext cx="355600" cy="3048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3700" name="Group 3699">
                        <a:extLst>
                          <a:ext uri="{FF2B5EF4-FFF2-40B4-BE49-F238E27FC236}">
                            <a16:creationId xmlns:a16="http://schemas.microsoft.com/office/drawing/2014/main" id="{3DEE9AA4-5B62-4C3D-8D79-1708DB0405E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1556558"/>
                        <a:ext cx="591969" cy="591969"/>
                        <a:chOff x="3634610" y="1556558"/>
                        <a:chExt cx="591969" cy="591969"/>
                      </a:xfrm>
                    </p:grpSpPr>
                    <p:sp>
                      <p:nvSpPr>
                        <p:cNvPr id="3701" name="Rounded Rectangle 95">
                          <a:extLst>
                            <a:ext uri="{FF2B5EF4-FFF2-40B4-BE49-F238E27FC236}">
                              <a16:creationId xmlns:a16="http://schemas.microsoft.com/office/drawing/2014/main" id="{E5008C3C-4695-4307-9BDA-33B38A6622D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1556558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3702" name="Graphic 3701">
                          <a:extLst>
                            <a:ext uri="{FF2B5EF4-FFF2-40B4-BE49-F238E27FC236}">
                              <a16:creationId xmlns:a16="http://schemas.microsoft.com/office/drawing/2014/main" id="{31107C8F-1043-4C5F-9DC1-224963C5DBB6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>
                          <a:extLs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97244" y="1719192"/>
                          <a:ext cx="266700" cy="2667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3694" name="Group 3693">
                      <a:extLst>
                        <a:ext uri="{FF2B5EF4-FFF2-40B4-BE49-F238E27FC236}">
                          <a16:creationId xmlns:a16="http://schemas.microsoft.com/office/drawing/2014/main" id="{DBE26756-177D-4C61-B2A8-2B87C6E7D55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8" y="1612062"/>
                      <a:ext cx="267126" cy="267126"/>
                      <a:chOff x="3634610" y="3550625"/>
                      <a:chExt cx="591969" cy="591969"/>
                    </a:xfrm>
                  </p:grpSpPr>
                  <p:sp>
                    <p:nvSpPr>
                      <p:cNvPr id="3695" name="Rounded Rectangle 121">
                        <a:extLst>
                          <a:ext uri="{FF2B5EF4-FFF2-40B4-BE49-F238E27FC236}">
                            <a16:creationId xmlns:a16="http://schemas.microsoft.com/office/drawing/2014/main" id="{B5D056AA-2917-4506-83ED-C362AA52689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355062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696" name="Graphic 3695">
                        <a:extLst>
                          <a:ext uri="{FF2B5EF4-FFF2-40B4-BE49-F238E27FC236}">
                            <a16:creationId xmlns:a16="http://schemas.microsoft.com/office/drawing/2014/main" id="{67AE13E3-4783-4784-AFC6-7C93F85586F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67737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690" name="Group 3689">
                    <a:extLst>
                      <a:ext uri="{FF2B5EF4-FFF2-40B4-BE49-F238E27FC236}">
                        <a16:creationId xmlns:a16="http://schemas.microsoft.com/office/drawing/2014/main" id="{242250B2-39CC-4923-B15F-FD62E26EFA0D}"/>
                      </a:ext>
                    </a:extLst>
                  </p:cNvPr>
                  <p:cNvGrpSpPr/>
                  <p:nvPr/>
                </p:nvGrpSpPr>
                <p:grpSpPr>
                  <a:xfrm>
                    <a:off x="4971947" y="1312435"/>
                    <a:ext cx="267126" cy="267126"/>
                    <a:chOff x="3634610" y="2884388"/>
                    <a:chExt cx="591969" cy="591969"/>
                  </a:xfrm>
                </p:grpSpPr>
                <p:sp>
                  <p:nvSpPr>
                    <p:cNvPr id="3691" name="Rounded Rectangle 124">
                      <a:extLst>
                        <a:ext uri="{FF2B5EF4-FFF2-40B4-BE49-F238E27FC236}">
                          <a16:creationId xmlns:a16="http://schemas.microsoft.com/office/drawing/2014/main" id="{A7D744AE-37CF-415A-AC75-4B585CAF2C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88438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692" name="Graphic 3691">
                      <a:extLst>
                        <a:ext uri="{FF2B5EF4-FFF2-40B4-BE49-F238E27FC236}">
                          <a16:creationId xmlns:a16="http://schemas.microsoft.com/office/drawing/2014/main" id="{B8BA6434-D3A5-471B-9F83-3CDF16E1279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3034322"/>
                      <a:ext cx="342900" cy="3048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3348" name="Group 3347">
              <a:extLst>
                <a:ext uri="{FF2B5EF4-FFF2-40B4-BE49-F238E27FC236}">
                  <a16:creationId xmlns:a16="http://schemas.microsoft.com/office/drawing/2014/main" id="{0D82F3DA-1FC9-49F6-BACF-9914A04B51F6}"/>
                </a:ext>
              </a:extLst>
            </p:cNvPr>
            <p:cNvGrpSpPr/>
            <p:nvPr/>
          </p:nvGrpSpPr>
          <p:grpSpPr>
            <a:xfrm>
              <a:off x="3879007" y="4796410"/>
              <a:ext cx="685800" cy="685800"/>
              <a:chOff x="3388326" y="2144489"/>
              <a:chExt cx="685800" cy="685800"/>
            </a:xfrm>
          </p:grpSpPr>
          <p:sp>
            <p:nvSpPr>
              <p:cNvPr id="3643" name="Oval 3642">
                <a:extLst>
                  <a:ext uri="{FF2B5EF4-FFF2-40B4-BE49-F238E27FC236}">
                    <a16:creationId xmlns:a16="http://schemas.microsoft.com/office/drawing/2014/main" id="{456BA48D-A3F7-41B7-A969-3E1F4FEF4F54}"/>
                  </a:ext>
                </a:extLst>
              </p:cNvPr>
              <p:cNvSpPr/>
              <p:nvPr/>
            </p:nvSpPr>
            <p:spPr>
              <a:xfrm>
                <a:off x="3388326" y="2144489"/>
                <a:ext cx="685800" cy="6858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3644" name="Group 3643">
                <a:extLst>
                  <a:ext uri="{FF2B5EF4-FFF2-40B4-BE49-F238E27FC236}">
                    <a16:creationId xmlns:a16="http://schemas.microsoft.com/office/drawing/2014/main" id="{4BC025A1-CFB0-42E2-B46B-13700CDF9FF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98509" y="2258789"/>
                <a:ext cx="465435" cy="457200"/>
                <a:chOff x="8423228" y="2797689"/>
                <a:chExt cx="913396" cy="897240"/>
              </a:xfrm>
            </p:grpSpPr>
            <p:grpSp>
              <p:nvGrpSpPr>
                <p:cNvPr id="3645" name="Group 3644">
                  <a:extLst>
                    <a:ext uri="{FF2B5EF4-FFF2-40B4-BE49-F238E27FC236}">
                      <a16:creationId xmlns:a16="http://schemas.microsoft.com/office/drawing/2014/main" id="{4F82B269-68EF-422B-BCF8-9AB02AB13B8F}"/>
                    </a:ext>
                  </a:extLst>
                </p:cNvPr>
                <p:cNvGrpSpPr/>
                <p:nvPr/>
              </p:nvGrpSpPr>
              <p:grpSpPr>
                <a:xfrm>
                  <a:off x="8423228" y="2797689"/>
                  <a:ext cx="252730" cy="897240"/>
                  <a:chOff x="9495861" y="4364862"/>
                  <a:chExt cx="375284" cy="1270326"/>
                </a:xfrm>
              </p:grpSpPr>
              <p:sp>
                <p:nvSpPr>
                  <p:cNvPr id="3671" name="Rounded Rectangle 101">
                    <a:extLst>
                      <a:ext uri="{FF2B5EF4-FFF2-40B4-BE49-F238E27FC236}">
                        <a16:creationId xmlns:a16="http://schemas.microsoft.com/office/drawing/2014/main" id="{1D0381E7-A226-4875-ADB4-852D8492C616}"/>
                      </a:ext>
                    </a:extLst>
                  </p:cNvPr>
                  <p:cNvSpPr/>
                  <p:nvPr/>
                </p:nvSpPr>
                <p:spPr>
                  <a:xfrm>
                    <a:off x="9495861" y="4364862"/>
                    <a:ext cx="375284" cy="1270326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00AFD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3672" name="Group 3671">
                    <a:extLst>
                      <a:ext uri="{FF2B5EF4-FFF2-40B4-BE49-F238E27FC236}">
                        <a16:creationId xmlns:a16="http://schemas.microsoft.com/office/drawing/2014/main" id="{D2E33F70-C105-474A-B4CF-E227D099DD42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715835"/>
                    <a:ext cx="267406" cy="267406"/>
                    <a:chOff x="1292976" y="2314975"/>
                    <a:chExt cx="591969" cy="591969"/>
                  </a:xfrm>
                </p:grpSpPr>
                <p:sp>
                  <p:nvSpPr>
                    <p:cNvPr id="3682" name="Rounded Rectangle 112">
                      <a:extLst>
                        <a:ext uri="{FF2B5EF4-FFF2-40B4-BE49-F238E27FC236}">
                          <a16:creationId xmlns:a16="http://schemas.microsoft.com/office/drawing/2014/main" id="{C9D8CD4A-9001-4855-BE89-43E329D0E9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6" y="2314975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683" name="Graphic 3682">
                      <a:extLst>
                        <a:ext uri="{FF2B5EF4-FFF2-40B4-BE49-F238E27FC236}">
                          <a16:creationId xmlns:a16="http://schemas.microsoft.com/office/drawing/2014/main" id="{3401B15D-F143-409F-BAEE-15AB7245319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36560" y="2458559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673" name="Group 3672">
                    <a:extLst>
                      <a:ext uri="{FF2B5EF4-FFF2-40B4-BE49-F238E27FC236}">
                        <a16:creationId xmlns:a16="http://schemas.microsoft.com/office/drawing/2014/main" id="{F731AA38-2B21-45A3-AD3F-346BC006478A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415929"/>
                    <a:ext cx="267406" cy="267406"/>
                    <a:chOff x="1299518" y="1652608"/>
                    <a:chExt cx="591969" cy="591969"/>
                  </a:xfrm>
                </p:grpSpPr>
                <p:sp>
                  <p:nvSpPr>
                    <p:cNvPr id="3680" name="Rounded Rectangle 110">
                      <a:extLst>
                        <a:ext uri="{FF2B5EF4-FFF2-40B4-BE49-F238E27FC236}">
                          <a16:creationId xmlns:a16="http://schemas.microsoft.com/office/drawing/2014/main" id="{269168E6-A067-4485-A1BE-E30B540EC7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518" y="165260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681" name="Graphic 3680">
                      <a:extLst>
                        <a:ext uri="{FF2B5EF4-FFF2-40B4-BE49-F238E27FC236}">
                          <a16:creationId xmlns:a16="http://schemas.microsoft.com/office/drawing/2014/main" id="{D8056854-1459-4853-8052-70BA046DAC7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61599" y="1719992"/>
                      <a:ext cx="2286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674" name="Group 3673">
                    <a:extLst>
                      <a:ext uri="{FF2B5EF4-FFF2-40B4-BE49-F238E27FC236}">
                        <a16:creationId xmlns:a16="http://schemas.microsoft.com/office/drawing/2014/main" id="{E621B4CD-5E6A-4521-8D4B-3AF372335BCD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015740"/>
                    <a:ext cx="267406" cy="267406"/>
                    <a:chOff x="1292975" y="2979664"/>
                    <a:chExt cx="591969" cy="591969"/>
                  </a:xfrm>
                </p:grpSpPr>
                <p:sp>
                  <p:nvSpPr>
                    <p:cNvPr id="3678" name="Rounded Rectangle 108">
                      <a:extLst>
                        <a:ext uri="{FF2B5EF4-FFF2-40B4-BE49-F238E27FC236}">
                          <a16:creationId xmlns:a16="http://schemas.microsoft.com/office/drawing/2014/main" id="{993957BE-093D-418E-94DE-3C28BB6D14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2979664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679" name="Graphic 3678">
                      <a:extLst>
                        <a:ext uri="{FF2B5EF4-FFF2-40B4-BE49-F238E27FC236}">
                          <a16:creationId xmlns:a16="http://schemas.microsoft.com/office/drawing/2014/main" id="{C0CEC2F0-8F61-439E-ABCA-E9979C01290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2909" y="3116898"/>
                      <a:ext cx="292100" cy="3175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675" name="Group 3674">
                    <a:extLst>
                      <a:ext uri="{FF2B5EF4-FFF2-40B4-BE49-F238E27FC236}">
                        <a16:creationId xmlns:a16="http://schemas.microsoft.com/office/drawing/2014/main" id="{8E3668C6-87C7-46B6-9A14-8EFC0135DB33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315646"/>
                    <a:ext cx="267406" cy="267406"/>
                    <a:chOff x="1292975" y="3644353"/>
                    <a:chExt cx="591969" cy="591969"/>
                  </a:xfrm>
                </p:grpSpPr>
                <p:sp>
                  <p:nvSpPr>
                    <p:cNvPr id="3676" name="Rounded Rectangle 106">
                      <a:extLst>
                        <a:ext uri="{FF2B5EF4-FFF2-40B4-BE49-F238E27FC236}">
                          <a16:creationId xmlns:a16="http://schemas.microsoft.com/office/drawing/2014/main" id="{A903831E-C41E-4DE7-A078-58ED047139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364435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677" name="Graphic 3676">
                      <a:extLst>
                        <a:ext uri="{FF2B5EF4-FFF2-40B4-BE49-F238E27FC236}">
                          <a16:creationId xmlns:a16="http://schemas.microsoft.com/office/drawing/2014/main" id="{E91EE544-2EF3-4CE4-A5CE-4F94DA24DDC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06409" y="3756187"/>
                      <a:ext cx="165100" cy="3683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3646" name="Group 3645">
                  <a:extLst>
                    <a:ext uri="{FF2B5EF4-FFF2-40B4-BE49-F238E27FC236}">
                      <a16:creationId xmlns:a16="http://schemas.microsoft.com/office/drawing/2014/main" id="{96ABE7DF-9D66-4AAA-BB5C-DAAB2760054C}"/>
                    </a:ext>
                  </a:extLst>
                </p:cNvPr>
                <p:cNvGrpSpPr/>
                <p:nvPr/>
              </p:nvGrpSpPr>
              <p:grpSpPr>
                <a:xfrm>
                  <a:off x="9083894" y="2797689"/>
                  <a:ext cx="252730" cy="473366"/>
                  <a:chOff x="5880438" y="1443510"/>
                  <a:chExt cx="830783" cy="1483652"/>
                </a:xfrm>
              </p:grpSpPr>
              <p:sp>
                <p:nvSpPr>
                  <p:cNvPr id="3664" name="Rounded Rectangle 84">
                    <a:extLst>
                      <a:ext uri="{FF2B5EF4-FFF2-40B4-BE49-F238E27FC236}">
                        <a16:creationId xmlns:a16="http://schemas.microsoft.com/office/drawing/2014/main" id="{897FCB44-2B6B-44B0-9A09-965ABEA61643}"/>
                      </a:ext>
                    </a:extLst>
                  </p:cNvPr>
                  <p:cNvSpPr/>
                  <p:nvPr/>
                </p:nvSpPr>
                <p:spPr>
                  <a:xfrm>
                    <a:off x="5880438" y="1443510"/>
                    <a:ext cx="830783" cy="1483652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E877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3665" name="Group 3664">
                    <a:extLst>
                      <a:ext uri="{FF2B5EF4-FFF2-40B4-BE49-F238E27FC236}">
                        <a16:creationId xmlns:a16="http://schemas.microsoft.com/office/drawing/2014/main" id="{DD6F7F2E-CEF8-422E-B6A1-3F9BEECE201E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2220473"/>
                    <a:ext cx="591969" cy="591969"/>
                    <a:chOff x="5999846" y="2220473"/>
                    <a:chExt cx="591969" cy="591969"/>
                  </a:xfrm>
                </p:grpSpPr>
                <p:sp>
                  <p:nvSpPr>
                    <p:cNvPr id="3669" name="Rounded Rectangle 89">
                      <a:extLst>
                        <a:ext uri="{FF2B5EF4-FFF2-40B4-BE49-F238E27FC236}">
                          <a16:creationId xmlns:a16="http://schemas.microsoft.com/office/drawing/2014/main" id="{32A16ED4-9FDC-4580-9C06-C417B690BB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670" name="Graphic 3669">
                      <a:extLst>
                        <a:ext uri="{FF2B5EF4-FFF2-40B4-BE49-F238E27FC236}">
                          <a16:creationId xmlns:a16="http://schemas.microsoft.com/office/drawing/2014/main" id="{51896CC2-FE5D-4FFF-8DB6-A96462D1E3A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7230" y="2368652"/>
                      <a:ext cx="457200" cy="2921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666" name="Group 3665">
                    <a:extLst>
                      <a:ext uri="{FF2B5EF4-FFF2-40B4-BE49-F238E27FC236}">
                        <a16:creationId xmlns:a16="http://schemas.microsoft.com/office/drawing/2014/main" id="{AD1F4386-C6F0-4DDF-97D3-E4A2BF9BD039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1556558"/>
                    <a:ext cx="591969" cy="591969"/>
                    <a:chOff x="5999846" y="1556558"/>
                    <a:chExt cx="591969" cy="591969"/>
                  </a:xfrm>
                </p:grpSpPr>
                <p:sp>
                  <p:nvSpPr>
                    <p:cNvPr id="3667" name="Rounded Rectangle 87">
                      <a:extLst>
                        <a:ext uri="{FF2B5EF4-FFF2-40B4-BE49-F238E27FC236}">
                          <a16:creationId xmlns:a16="http://schemas.microsoft.com/office/drawing/2014/main" id="{DFA8247C-78D0-48DE-9A00-24EFB492C7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668" name="Graphic 3667">
                      <a:extLst>
                        <a:ext uri="{FF2B5EF4-FFF2-40B4-BE49-F238E27FC236}">
                          <a16:creationId xmlns:a16="http://schemas.microsoft.com/office/drawing/2014/main" id="{2BABBEB2-FF22-42C6-8BEF-93D79549E48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9780" y="1689071"/>
                      <a:ext cx="292100" cy="3429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3647" name="Group 3646">
                  <a:extLst>
                    <a:ext uri="{FF2B5EF4-FFF2-40B4-BE49-F238E27FC236}">
                      <a16:creationId xmlns:a16="http://schemas.microsoft.com/office/drawing/2014/main" id="{410A4ADE-9004-4B05-9CC8-B41621E6AC2A}"/>
                    </a:ext>
                  </a:extLst>
                </p:cNvPr>
                <p:cNvGrpSpPr/>
                <p:nvPr/>
              </p:nvGrpSpPr>
              <p:grpSpPr>
                <a:xfrm>
                  <a:off x="8753561" y="2797689"/>
                  <a:ext cx="252730" cy="897240"/>
                  <a:chOff x="4920876" y="661277"/>
                  <a:chExt cx="375284" cy="1270326"/>
                </a:xfrm>
              </p:grpSpPr>
              <p:grpSp>
                <p:nvGrpSpPr>
                  <p:cNvPr id="3648" name="Group 3647">
                    <a:extLst>
                      <a:ext uri="{FF2B5EF4-FFF2-40B4-BE49-F238E27FC236}">
                        <a16:creationId xmlns:a16="http://schemas.microsoft.com/office/drawing/2014/main" id="{3410039D-1E93-47AB-905D-045A08B5F271}"/>
                      </a:ext>
                    </a:extLst>
                  </p:cNvPr>
                  <p:cNvGrpSpPr/>
                  <p:nvPr/>
                </p:nvGrpSpPr>
                <p:grpSpPr>
                  <a:xfrm>
                    <a:off x="4920876" y="661277"/>
                    <a:ext cx="375284" cy="1270326"/>
                    <a:chOff x="4920876" y="661277"/>
                    <a:chExt cx="375284" cy="1270326"/>
                  </a:xfrm>
                </p:grpSpPr>
                <p:grpSp>
                  <p:nvGrpSpPr>
                    <p:cNvPr id="3652" name="Group 3651">
                      <a:extLst>
                        <a:ext uri="{FF2B5EF4-FFF2-40B4-BE49-F238E27FC236}">
                          <a16:creationId xmlns:a16="http://schemas.microsoft.com/office/drawing/2014/main" id="{3A604BBA-8419-4A2A-BBC4-B3DA5F6A4F8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3521552" y="1443509"/>
                      <a:chExt cx="830783" cy="2812180"/>
                    </a:xfrm>
                  </p:grpSpPr>
                  <p:sp>
                    <p:nvSpPr>
                      <p:cNvPr id="3656" name="Rounded Rectangle 91">
                        <a:extLst>
                          <a:ext uri="{FF2B5EF4-FFF2-40B4-BE49-F238E27FC236}">
                            <a16:creationId xmlns:a16="http://schemas.microsoft.com/office/drawing/2014/main" id="{5EE9EA1E-1131-43C1-A389-CA32084EDF3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1552" y="1443509"/>
                        <a:ext cx="830783" cy="2812180"/>
                      </a:xfrm>
                      <a:prstGeom prst="roundRect">
                        <a:avLst>
                          <a:gd name="adj" fmla="val 27970"/>
                        </a:avLst>
                      </a:prstGeom>
                      <a:solidFill>
                        <a:srgbClr val="78BE2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657" name="Graphic 3656">
                        <a:extLst>
                          <a:ext uri="{FF2B5EF4-FFF2-40B4-BE49-F238E27FC236}">
                            <a16:creationId xmlns:a16="http://schemas.microsoft.com/office/drawing/2014/main" id="{ABCF1B40-9F9D-41EF-B369-6153A72986E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78194" y="3043536"/>
                        <a:ext cx="317500" cy="2793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3658" name="Group 3657">
                        <a:extLst>
                          <a:ext uri="{FF2B5EF4-FFF2-40B4-BE49-F238E27FC236}">
                            <a16:creationId xmlns:a16="http://schemas.microsoft.com/office/drawing/2014/main" id="{2258F758-D1EF-4A56-BC29-82A699BAC5F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2220473"/>
                        <a:ext cx="591969" cy="591969"/>
                        <a:chOff x="3634610" y="2220473"/>
                        <a:chExt cx="591969" cy="591969"/>
                      </a:xfrm>
                    </p:grpSpPr>
                    <p:sp>
                      <p:nvSpPr>
                        <p:cNvPr id="3662" name="Rounded Rectangle 97">
                          <a:extLst>
                            <a:ext uri="{FF2B5EF4-FFF2-40B4-BE49-F238E27FC236}">
                              <a16:creationId xmlns:a16="http://schemas.microsoft.com/office/drawing/2014/main" id="{5420FA54-CA64-4B1B-A8CF-FF841B99308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2220473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3663" name="Graphic 3662">
                          <a:extLst>
                            <a:ext uri="{FF2B5EF4-FFF2-40B4-BE49-F238E27FC236}">
                              <a16:creationId xmlns:a16="http://schemas.microsoft.com/office/drawing/2014/main" id="{3AF22689-B485-4AB3-9D8A-BC2C065056AF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>
                          <a:extLst>
                            <a:ext uri="{96DAC541-7B7A-43D3-8B79-37D633B846F1}">
                              <asvg:svgBlip xmlns:asvg="http://schemas.microsoft.com/office/drawing/2016/SVG/main" r:embed="rId18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2364057"/>
                          <a:ext cx="355600" cy="3048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3659" name="Group 3658">
                        <a:extLst>
                          <a:ext uri="{FF2B5EF4-FFF2-40B4-BE49-F238E27FC236}">
                            <a16:creationId xmlns:a16="http://schemas.microsoft.com/office/drawing/2014/main" id="{18B91739-56BA-4706-860D-1186C71D2EE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1556558"/>
                        <a:ext cx="591969" cy="591969"/>
                        <a:chOff x="3634610" y="1556558"/>
                        <a:chExt cx="591969" cy="591969"/>
                      </a:xfrm>
                    </p:grpSpPr>
                    <p:sp>
                      <p:nvSpPr>
                        <p:cNvPr id="3660" name="Rounded Rectangle 95">
                          <a:extLst>
                            <a:ext uri="{FF2B5EF4-FFF2-40B4-BE49-F238E27FC236}">
                              <a16:creationId xmlns:a16="http://schemas.microsoft.com/office/drawing/2014/main" id="{17BEC333-9E1E-4262-BD2C-EFE68D94660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1556558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3661" name="Graphic 3660">
                          <a:extLst>
                            <a:ext uri="{FF2B5EF4-FFF2-40B4-BE49-F238E27FC236}">
                              <a16:creationId xmlns:a16="http://schemas.microsoft.com/office/drawing/2014/main" id="{76ED1C13-8A8C-482C-BCA5-E39FA4FB1365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>
                          <a:extLs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97244" y="1719192"/>
                          <a:ext cx="266700" cy="2667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3653" name="Group 3652">
                      <a:extLst>
                        <a:ext uri="{FF2B5EF4-FFF2-40B4-BE49-F238E27FC236}">
                          <a16:creationId xmlns:a16="http://schemas.microsoft.com/office/drawing/2014/main" id="{9C114880-FF86-4674-9927-EADB5D59762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8" y="1612062"/>
                      <a:ext cx="267126" cy="267126"/>
                      <a:chOff x="3634610" y="3550625"/>
                      <a:chExt cx="591969" cy="591969"/>
                    </a:xfrm>
                  </p:grpSpPr>
                  <p:sp>
                    <p:nvSpPr>
                      <p:cNvPr id="3654" name="Rounded Rectangle 121">
                        <a:extLst>
                          <a:ext uri="{FF2B5EF4-FFF2-40B4-BE49-F238E27FC236}">
                            <a16:creationId xmlns:a16="http://schemas.microsoft.com/office/drawing/2014/main" id="{71B759F9-40DD-486A-B140-42821FAF002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355062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655" name="Graphic 3654">
                        <a:extLst>
                          <a:ext uri="{FF2B5EF4-FFF2-40B4-BE49-F238E27FC236}">
                            <a16:creationId xmlns:a16="http://schemas.microsoft.com/office/drawing/2014/main" id="{FCECCDFB-E366-4FCE-91DD-12A3ECECE4B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67737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649" name="Group 3648">
                    <a:extLst>
                      <a:ext uri="{FF2B5EF4-FFF2-40B4-BE49-F238E27FC236}">
                        <a16:creationId xmlns:a16="http://schemas.microsoft.com/office/drawing/2014/main" id="{B14DB311-DEEE-4C80-A512-01ECD403ED48}"/>
                      </a:ext>
                    </a:extLst>
                  </p:cNvPr>
                  <p:cNvGrpSpPr/>
                  <p:nvPr/>
                </p:nvGrpSpPr>
                <p:grpSpPr>
                  <a:xfrm>
                    <a:off x="4971947" y="1312435"/>
                    <a:ext cx="267126" cy="267126"/>
                    <a:chOff x="3634610" y="2884388"/>
                    <a:chExt cx="591969" cy="591969"/>
                  </a:xfrm>
                </p:grpSpPr>
                <p:sp>
                  <p:nvSpPr>
                    <p:cNvPr id="3650" name="Rounded Rectangle 124">
                      <a:extLst>
                        <a:ext uri="{FF2B5EF4-FFF2-40B4-BE49-F238E27FC236}">
                          <a16:creationId xmlns:a16="http://schemas.microsoft.com/office/drawing/2014/main" id="{26450398-95CD-4E18-ADD9-CDD84F10F0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88438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651" name="Graphic 3650">
                      <a:extLst>
                        <a:ext uri="{FF2B5EF4-FFF2-40B4-BE49-F238E27FC236}">
                          <a16:creationId xmlns:a16="http://schemas.microsoft.com/office/drawing/2014/main" id="{113232E0-0C73-42A9-898B-AD1AC6C6706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3034322"/>
                      <a:ext cx="342900" cy="3048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3349" name="Group 3348">
              <a:extLst>
                <a:ext uri="{FF2B5EF4-FFF2-40B4-BE49-F238E27FC236}">
                  <a16:creationId xmlns:a16="http://schemas.microsoft.com/office/drawing/2014/main" id="{E1E5E3C3-A6E8-4539-9635-EA101C3FDFF2}"/>
                </a:ext>
              </a:extLst>
            </p:cNvPr>
            <p:cNvGrpSpPr/>
            <p:nvPr/>
          </p:nvGrpSpPr>
          <p:grpSpPr>
            <a:xfrm>
              <a:off x="8059831" y="3966735"/>
              <a:ext cx="685800" cy="685800"/>
              <a:chOff x="3388326" y="2144489"/>
              <a:chExt cx="685800" cy="685800"/>
            </a:xfrm>
          </p:grpSpPr>
          <p:sp>
            <p:nvSpPr>
              <p:cNvPr id="3602" name="Oval 3601">
                <a:extLst>
                  <a:ext uri="{FF2B5EF4-FFF2-40B4-BE49-F238E27FC236}">
                    <a16:creationId xmlns:a16="http://schemas.microsoft.com/office/drawing/2014/main" id="{71BA8516-6848-499D-93BD-F30049922D90}"/>
                  </a:ext>
                </a:extLst>
              </p:cNvPr>
              <p:cNvSpPr/>
              <p:nvPr/>
            </p:nvSpPr>
            <p:spPr>
              <a:xfrm>
                <a:off x="3388326" y="2144489"/>
                <a:ext cx="685800" cy="6858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3603" name="Group 3602">
                <a:extLst>
                  <a:ext uri="{FF2B5EF4-FFF2-40B4-BE49-F238E27FC236}">
                    <a16:creationId xmlns:a16="http://schemas.microsoft.com/office/drawing/2014/main" id="{D26E5A7B-D2C8-427B-915D-0444203D2E5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98509" y="2258789"/>
                <a:ext cx="465435" cy="457200"/>
                <a:chOff x="8423228" y="2797689"/>
                <a:chExt cx="913396" cy="897240"/>
              </a:xfrm>
            </p:grpSpPr>
            <p:grpSp>
              <p:nvGrpSpPr>
                <p:cNvPr id="3604" name="Group 3603">
                  <a:extLst>
                    <a:ext uri="{FF2B5EF4-FFF2-40B4-BE49-F238E27FC236}">
                      <a16:creationId xmlns:a16="http://schemas.microsoft.com/office/drawing/2014/main" id="{84973D69-11EE-4DBA-87AC-F8B7BDF4543F}"/>
                    </a:ext>
                  </a:extLst>
                </p:cNvPr>
                <p:cNvGrpSpPr/>
                <p:nvPr/>
              </p:nvGrpSpPr>
              <p:grpSpPr>
                <a:xfrm>
                  <a:off x="8423228" y="2797689"/>
                  <a:ext cx="252730" cy="897240"/>
                  <a:chOff x="9495861" y="4364862"/>
                  <a:chExt cx="375284" cy="1270326"/>
                </a:xfrm>
              </p:grpSpPr>
              <p:sp>
                <p:nvSpPr>
                  <p:cNvPr id="3630" name="Rounded Rectangle 101">
                    <a:extLst>
                      <a:ext uri="{FF2B5EF4-FFF2-40B4-BE49-F238E27FC236}">
                        <a16:creationId xmlns:a16="http://schemas.microsoft.com/office/drawing/2014/main" id="{594D52C3-855C-4A52-99F6-2BAA4B50F168}"/>
                      </a:ext>
                    </a:extLst>
                  </p:cNvPr>
                  <p:cNvSpPr/>
                  <p:nvPr/>
                </p:nvSpPr>
                <p:spPr>
                  <a:xfrm>
                    <a:off x="9495861" y="4364862"/>
                    <a:ext cx="375284" cy="1270326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00AFD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3631" name="Group 3630">
                    <a:extLst>
                      <a:ext uri="{FF2B5EF4-FFF2-40B4-BE49-F238E27FC236}">
                        <a16:creationId xmlns:a16="http://schemas.microsoft.com/office/drawing/2014/main" id="{0395C86A-C9A3-4B5C-8293-028A221D8B35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715835"/>
                    <a:ext cx="267406" cy="267406"/>
                    <a:chOff x="1292976" y="2314975"/>
                    <a:chExt cx="591969" cy="591969"/>
                  </a:xfrm>
                </p:grpSpPr>
                <p:sp>
                  <p:nvSpPr>
                    <p:cNvPr id="3641" name="Rounded Rectangle 112">
                      <a:extLst>
                        <a:ext uri="{FF2B5EF4-FFF2-40B4-BE49-F238E27FC236}">
                          <a16:creationId xmlns:a16="http://schemas.microsoft.com/office/drawing/2014/main" id="{BC01FFA9-E1C9-4919-8C82-B744EB2031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6" y="2314975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642" name="Graphic 3641">
                      <a:extLst>
                        <a:ext uri="{FF2B5EF4-FFF2-40B4-BE49-F238E27FC236}">
                          <a16:creationId xmlns:a16="http://schemas.microsoft.com/office/drawing/2014/main" id="{5E5F542D-2631-42DD-8BC3-61F4843056B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36560" y="2458559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632" name="Group 3631">
                    <a:extLst>
                      <a:ext uri="{FF2B5EF4-FFF2-40B4-BE49-F238E27FC236}">
                        <a16:creationId xmlns:a16="http://schemas.microsoft.com/office/drawing/2014/main" id="{4DDDF322-5AA0-4435-A0E3-6EEB26B279BC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415929"/>
                    <a:ext cx="267406" cy="267406"/>
                    <a:chOff x="1299518" y="1652608"/>
                    <a:chExt cx="591969" cy="591969"/>
                  </a:xfrm>
                </p:grpSpPr>
                <p:sp>
                  <p:nvSpPr>
                    <p:cNvPr id="3639" name="Rounded Rectangle 110">
                      <a:extLst>
                        <a:ext uri="{FF2B5EF4-FFF2-40B4-BE49-F238E27FC236}">
                          <a16:creationId xmlns:a16="http://schemas.microsoft.com/office/drawing/2014/main" id="{D1E9813B-F888-49C8-9391-35C6B462B7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518" y="165260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640" name="Graphic 3639">
                      <a:extLst>
                        <a:ext uri="{FF2B5EF4-FFF2-40B4-BE49-F238E27FC236}">
                          <a16:creationId xmlns:a16="http://schemas.microsoft.com/office/drawing/2014/main" id="{2BA5483F-19A4-4925-97CA-A730B6BF4D3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61599" y="1719992"/>
                      <a:ext cx="2286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633" name="Group 3632">
                    <a:extLst>
                      <a:ext uri="{FF2B5EF4-FFF2-40B4-BE49-F238E27FC236}">
                        <a16:creationId xmlns:a16="http://schemas.microsoft.com/office/drawing/2014/main" id="{C917EBFD-B632-4FDF-BE80-9EDD720C8EB0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015740"/>
                    <a:ext cx="267406" cy="267406"/>
                    <a:chOff x="1292975" y="2979664"/>
                    <a:chExt cx="591969" cy="591969"/>
                  </a:xfrm>
                </p:grpSpPr>
                <p:sp>
                  <p:nvSpPr>
                    <p:cNvPr id="3637" name="Rounded Rectangle 108">
                      <a:extLst>
                        <a:ext uri="{FF2B5EF4-FFF2-40B4-BE49-F238E27FC236}">
                          <a16:creationId xmlns:a16="http://schemas.microsoft.com/office/drawing/2014/main" id="{693662D8-03F7-4D07-B008-B3EA5615AC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2979664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638" name="Graphic 3637">
                      <a:extLst>
                        <a:ext uri="{FF2B5EF4-FFF2-40B4-BE49-F238E27FC236}">
                          <a16:creationId xmlns:a16="http://schemas.microsoft.com/office/drawing/2014/main" id="{79167F49-9296-4E88-9515-20CA6522D88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2909" y="3116898"/>
                      <a:ext cx="292100" cy="3175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634" name="Group 3633">
                    <a:extLst>
                      <a:ext uri="{FF2B5EF4-FFF2-40B4-BE49-F238E27FC236}">
                        <a16:creationId xmlns:a16="http://schemas.microsoft.com/office/drawing/2014/main" id="{2A0DD13D-C600-497A-911F-F80BC90FD674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315646"/>
                    <a:ext cx="267406" cy="267406"/>
                    <a:chOff x="1292975" y="3644353"/>
                    <a:chExt cx="591969" cy="591969"/>
                  </a:xfrm>
                </p:grpSpPr>
                <p:sp>
                  <p:nvSpPr>
                    <p:cNvPr id="3635" name="Rounded Rectangle 106">
                      <a:extLst>
                        <a:ext uri="{FF2B5EF4-FFF2-40B4-BE49-F238E27FC236}">
                          <a16:creationId xmlns:a16="http://schemas.microsoft.com/office/drawing/2014/main" id="{D9791AE2-5975-4EC6-AADC-77ADBBBCC82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364435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636" name="Graphic 3635">
                      <a:extLst>
                        <a:ext uri="{FF2B5EF4-FFF2-40B4-BE49-F238E27FC236}">
                          <a16:creationId xmlns:a16="http://schemas.microsoft.com/office/drawing/2014/main" id="{EE27C69C-EDDF-40CD-BDFC-E3CDA0C02A0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06409" y="3756187"/>
                      <a:ext cx="165100" cy="3683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3605" name="Group 3604">
                  <a:extLst>
                    <a:ext uri="{FF2B5EF4-FFF2-40B4-BE49-F238E27FC236}">
                      <a16:creationId xmlns:a16="http://schemas.microsoft.com/office/drawing/2014/main" id="{378B8151-B25A-45DB-9052-93909BDE1475}"/>
                    </a:ext>
                  </a:extLst>
                </p:cNvPr>
                <p:cNvGrpSpPr/>
                <p:nvPr/>
              </p:nvGrpSpPr>
              <p:grpSpPr>
                <a:xfrm>
                  <a:off x="9083894" y="2797689"/>
                  <a:ext cx="252730" cy="473366"/>
                  <a:chOff x="5880438" y="1443510"/>
                  <a:chExt cx="830783" cy="1483652"/>
                </a:xfrm>
              </p:grpSpPr>
              <p:sp>
                <p:nvSpPr>
                  <p:cNvPr id="3623" name="Rounded Rectangle 84">
                    <a:extLst>
                      <a:ext uri="{FF2B5EF4-FFF2-40B4-BE49-F238E27FC236}">
                        <a16:creationId xmlns:a16="http://schemas.microsoft.com/office/drawing/2014/main" id="{B834DD35-F703-44F8-BED2-235D7F7331B3}"/>
                      </a:ext>
                    </a:extLst>
                  </p:cNvPr>
                  <p:cNvSpPr/>
                  <p:nvPr/>
                </p:nvSpPr>
                <p:spPr>
                  <a:xfrm>
                    <a:off x="5880438" y="1443510"/>
                    <a:ext cx="830783" cy="1483652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E877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3624" name="Group 3623">
                    <a:extLst>
                      <a:ext uri="{FF2B5EF4-FFF2-40B4-BE49-F238E27FC236}">
                        <a16:creationId xmlns:a16="http://schemas.microsoft.com/office/drawing/2014/main" id="{2FD933C8-270A-4244-9AFD-5EEC29B22465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2220473"/>
                    <a:ext cx="591969" cy="591969"/>
                    <a:chOff x="5999846" y="2220473"/>
                    <a:chExt cx="591969" cy="591969"/>
                  </a:xfrm>
                </p:grpSpPr>
                <p:sp>
                  <p:nvSpPr>
                    <p:cNvPr id="3628" name="Rounded Rectangle 89">
                      <a:extLst>
                        <a:ext uri="{FF2B5EF4-FFF2-40B4-BE49-F238E27FC236}">
                          <a16:creationId xmlns:a16="http://schemas.microsoft.com/office/drawing/2014/main" id="{5FF5EAFF-273C-403C-8CDC-4AA1AC26BB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629" name="Graphic 3628">
                      <a:extLst>
                        <a:ext uri="{FF2B5EF4-FFF2-40B4-BE49-F238E27FC236}">
                          <a16:creationId xmlns:a16="http://schemas.microsoft.com/office/drawing/2014/main" id="{7EA83E54-95AA-43A7-A1AE-A21110D0C1C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7230" y="2368652"/>
                      <a:ext cx="457200" cy="2921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625" name="Group 3624">
                    <a:extLst>
                      <a:ext uri="{FF2B5EF4-FFF2-40B4-BE49-F238E27FC236}">
                        <a16:creationId xmlns:a16="http://schemas.microsoft.com/office/drawing/2014/main" id="{5BE6A20E-274A-4B77-8EE1-67AA496A582E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1556558"/>
                    <a:ext cx="591969" cy="591969"/>
                    <a:chOff x="5999846" y="1556558"/>
                    <a:chExt cx="591969" cy="591969"/>
                  </a:xfrm>
                </p:grpSpPr>
                <p:sp>
                  <p:nvSpPr>
                    <p:cNvPr id="3626" name="Rounded Rectangle 87">
                      <a:extLst>
                        <a:ext uri="{FF2B5EF4-FFF2-40B4-BE49-F238E27FC236}">
                          <a16:creationId xmlns:a16="http://schemas.microsoft.com/office/drawing/2014/main" id="{9FCB322D-5CE2-477F-ADA5-4A7AEA951A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627" name="Graphic 3626">
                      <a:extLst>
                        <a:ext uri="{FF2B5EF4-FFF2-40B4-BE49-F238E27FC236}">
                          <a16:creationId xmlns:a16="http://schemas.microsoft.com/office/drawing/2014/main" id="{F0F136BC-0395-4016-8677-AF7DD7497BD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9780" y="1689071"/>
                      <a:ext cx="292100" cy="3429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3606" name="Group 3605">
                  <a:extLst>
                    <a:ext uri="{FF2B5EF4-FFF2-40B4-BE49-F238E27FC236}">
                      <a16:creationId xmlns:a16="http://schemas.microsoft.com/office/drawing/2014/main" id="{306C7B4E-C25F-4433-918D-75E5D7D1CE39}"/>
                    </a:ext>
                  </a:extLst>
                </p:cNvPr>
                <p:cNvGrpSpPr/>
                <p:nvPr/>
              </p:nvGrpSpPr>
              <p:grpSpPr>
                <a:xfrm>
                  <a:off x="8753561" y="2797689"/>
                  <a:ext cx="252730" cy="897240"/>
                  <a:chOff x="4920876" y="661277"/>
                  <a:chExt cx="375284" cy="1270326"/>
                </a:xfrm>
              </p:grpSpPr>
              <p:grpSp>
                <p:nvGrpSpPr>
                  <p:cNvPr id="3607" name="Group 3606">
                    <a:extLst>
                      <a:ext uri="{FF2B5EF4-FFF2-40B4-BE49-F238E27FC236}">
                        <a16:creationId xmlns:a16="http://schemas.microsoft.com/office/drawing/2014/main" id="{D14E192D-2A3A-459C-AC12-61AC5302B9CF}"/>
                      </a:ext>
                    </a:extLst>
                  </p:cNvPr>
                  <p:cNvGrpSpPr/>
                  <p:nvPr/>
                </p:nvGrpSpPr>
                <p:grpSpPr>
                  <a:xfrm>
                    <a:off x="4920876" y="661277"/>
                    <a:ext cx="375284" cy="1270326"/>
                    <a:chOff x="4920876" y="661277"/>
                    <a:chExt cx="375284" cy="1270326"/>
                  </a:xfrm>
                </p:grpSpPr>
                <p:grpSp>
                  <p:nvGrpSpPr>
                    <p:cNvPr id="3611" name="Group 3610">
                      <a:extLst>
                        <a:ext uri="{FF2B5EF4-FFF2-40B4-BE49-F238E27FC236}">
                          <a16:creationId xmlns:a16="http://schemas.microsoft.com/office/drawing/2014/main" id="{708FCF86-7BFA-4FC3-8089-B9F22C74DEA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3521552" y="1443509"/>
                      <a:chExt cx="830783" cy="2812180"/>
                    </a:xfrm>
                  </p:grpSpPr>
                  <p:sp>
                    <p:nvSpPr>
                      <p:cNvPr id="3615" name="Rounded Rectangle 91">
                        <a:extLst>
                          <a:ext uri="{FF2B5EF4-FFF2-40B4-BE49-F238E27FC236}">
                            <a16:creationId xmlns:a16="http://schemas.microsoft.com/office/drawing/2014/main" id="{50ECC571-AEDF-4A4C-94B9-A6AB8512DD8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1552" y="1443509"/>
                        <a:ext cx="830783" cy="2812180"/>
                      </a:xfrm>
                      <a:prstGeom prst="roundRect">
                        <a:avLst>
                          <a:gd name="adj" fmla="val 27970"/>
                        </a:avLst>
                      </a:prstGeom>
                      <a:solidFill>
                        <a:srgbClr val="78BE2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616" name="Graphic 3615">
                        <a:extLst>
                          <a:ext uri="{FF2B5EF4-FFF2-40B4-BE49-F238E27FC236}">
                            <a16:creationId xmlns:a16="http://schemas.microsoft.com/office/drawing/2014/main" id="{7DF69CE4-F08E-49F4-B74D-668D6BE7BAB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78194" y="3043536"/>
                        <a:ext cx="317500" cy="2793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3617" name="Group 3616">
                        <a:extLst>
                          <a:ext uri="{FF2B5EF4-FFF2-40B4-BE49-F238E27FC236}">
                            <a16:creationId xmlns:a16="http://schemas.microsoft.com/office/drawing/2014/main" id="{EB15AB2F-41F5-4595-B4BD-BC485E9E1E9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2220473"/>
                        <a:ext cx="591969" cy="591969"/>
                        <a:chOff x="3634610" y="2220473"/>
                        <a:chExt cx="591969" cy="591969"/>
                      </a:xfrm>
                    </p:grpSpPr>
                    <p:sp>
                      <p:nvSpPr>
                        <p:cNvPr id="3621" name="Rounded Rectangle 97">
                          <a:extLst>
                            <a:ext uri="{FF2B5EF4-FFF2-40B4-BE49-F238E27FC236}">
                              <a16:creationId xmlns:a16="http://schemas.microsoft.com/office/drawing/2014/main" id="{62D1788E-B382-4C52-B0FA-17F9A5BFD6D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2220473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3622" name="Graphic 3621">
                          <a:extLst>
                            <a:ext uri="{FF2B5EF4-FFF2-40B4-BE49-F238E27FC236}">
                              <a16:creationId xmlns:a16="http://schemas.microsoft.com/office/drawing/2014/main" id="{CF83DC85-3C6E-4BCE-8FDB-66FB6034E593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>
                          <a:extLst>
                            <a:ext uri="{96DAC541-7B7A-43D3-8B79-37D633B846F1}">
                              <asvg:svgBlip xmlns:asvg="http://schemas.microsoft.com/office/drawing/2016/SVG/main" r:embed="rId18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2364057"/>
                          <a:ext cx="355600" cy="3048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3618" name="Group 3617">
                        <a:extLst>
                          <a:ext uri="{FF2B5EF4-FFF2-40B4-BE49-F238E27FC236}">
                            <a16:creationId xmlns:a16="http://schemas.microsoft.com/office/drawing/2014/main" id="{989AC22D-4938-494C-B61D-C79CFFFD270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1556558"/>
                        <a:ext cx="591969" cy="591969"/>
                        <a:chOff x="3634610" y="1556558"/>
                        <a:chExt cx="591969" cy="591969"/>
                      </a:xfrm>
                    </p:grpSpPr>
                    <p:sp>
                      <p:nvSpPr>
                        <p:cNvPr id="3619" name="Rounded Rectangle 95">
                          <a:extLst>
                            <a:ext uri="{FF2B5EF4-FFF2-40B4-BE49-F238E27FC236}">
                              <a16:creationId xmlns:a16="http://schemas.microsoft.com/office/drawing/2014/main" id="{328777F6-2D17-4FBB-981F-1967B8A1E42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1556558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3620" name="Graphic 3619">
                          <a:extLst>
                            <a:ext uri="{FF2B5EF4-FFF2-40B4-BE49-F238E27FC236}">
                              <a16:creationId xmlns:a16="http://schemas.microsoft.com/office/drawing/2014/main" id="{3704FC12-DFFE-484E-BFBE-13DDB52DD21C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>
                          <a:extLs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97244" y="1719192"/>
                          <a:ext cx="266700" cy="2667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3612" name="Group 3611">
                      <a:extLst>
                        <a:ext uri="{FF2B5EF4-FFF2-40B4-BE49-F238E27FC236}">
                          <a16:creationId xmlns:a16="http://schemas.microsoft.com/office/drawing/2014/main" id="{4F1FE83D-C7C1-4FFD-8DAC-82722B2B9ED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8" y="1612062"/>
                      <a:ext cx="267126" cy="267126"/>
                      <a:chOff x="3634610" y="3550625"/>
                      <a:chExt cx="591969" cy="591969"/>
                    </a:xfrm>
                  </p:grpSpPr>
                  <p:sp>
                    <p:nvSpPr>
                      <p:cNvPr id="3613" name="Rounded Rectangle 121">
                        <a:extLst>
                          <a:ext uri="{FF2B5EF4-FFF2-40B4-BE49-F238E27FC236}">
                            <a16:creationId xmlns:a16="http://schemas.microsoft.com/office/drawing/2014/main" id="{2F311895-4D0F-4EA0-97BE-9ECE96C983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355062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614" name="Graphic 3613">
                        <a:extLst>
                          <a:ext uri="{FF2B5EF4-FFF2-40B4-BE49-F238E27FC236}">
                            <a16:creationId xmlns:a16="http://schemas.microsoft.com/office/drawing/2014/main" id="{7FADC57E-B980-495B-874D-E91944DD92F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67737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608" name="Group 3607">
                    <a:extLst>
                      <a:ext uri="{FF2B5EF4-FFF2-40B4-BE49-F238E27FC236}">
                        <a16:creationId xmlns:a16="http://schemas.microsoft.com/office/drawing/2014/main" id="{F5CAD7C1-CC68-48F1-8640-82C3B4584719}"/>
                      </a:ext>
                    </a:extLst>
                  </p:cNvPr>
                  <p:cNvGrpSpPr/>
                  <p:nvPr/>
                </p:nvGrpSpPr>
                <p:grpSpPr>
                  <a:xfrm>
                    <a:off x="4971947" y="1312435"/>
                    <a:ext cx="267126" cy="267126"/>
                    <a:chOff x="3634610" y="2884388"/>
                    <a:chExt cx="591969" cy="591969"/>
                  </a:xfrm>
                </p:grpSpPr>
                <p:sp>
                  <p:nvSpPr>
                    <p:cNvPr id="3609" name="Rounded Rectangle 124">
                      <a:extLst>
                        <a:ext uri="{FF2B5EF4-FFF2-40B4-BE49-F238E27FC236}">
                          <a16:creationId xmlns:a16="http://schemas.microsoft.com/office/drawing/2014/main" id="{2CF989A6-989B-44A4-8525-D0FF352CC3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88438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610" name="Graphic 3609">
                      <a:extLst>
                        <a:ext uri="{FF2B5EF4-FFF2-40B4-BE49-F238E27FC236}">
                          <a16:creationId xmlns:a16="http://schemas.microsoft.com/office/drawing/2014/main" id="{8F4D1B46-9BD0-4CE0-B910-B5E1BFDE873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3034322"/>
                      <a:ext cx="342900" cy="3048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3350" name="Group 3349">
              <a:extLst>
                <a:ext uri="{FF2B5EF4-FFF2-40B4-BE49-F238E27FC236}">
                  <a16:creationId xmlns:a16="http://schemas.microsoft.com/office/drawing/2014/main" id="{52C0C986-4FF3-4CB9-B3A4-86CDEA9D1A8B}"/>
                </a:ext>
              </a:extLst>
            </p:cNvPr>
            <p:cNvGrpSpPr/>
            <p:nvPr/>
          </p:nvGrpSpPr>
          <p:grpSpPr>
            <a:xfrm>
              <a:off x="3163601" y="3082612"/>
              <a:ext cx="685800" cy="685800"/>
              <a:chOff x="3388326" y="2144489"/>
              <a:chExt cx="685800" cy="685800"/>
            </a:xfrm>
          </p:grpSpPr>
          <p:sp>
            <p:nvSpPr>
              <p:cNvPr id="3561" name="Oval 3560">
                <a:extLst>
                  <a:ext uri="{FF2B5EF4-FFF2-40B4-BE49-F238E27FC236}">
                    <a16:creationId xmlns:a16="http://schemas.microsoft.com/office/drawing/2014/main" id="{D8F1EF47-BE34-41DD-9F64-DADD0A21EEDF}"/>
                  </a:ext>
                </a:extLst>
              </p:cNvPr>
              <p:cNvSpPr/>
              <p:nvPr/>
            </p:nvSpPr>
            <p:spPr>
              <a:xfrm>
                <a:off x="3388326" y="2144489"/>
                <a:ext cx="685800" cy="6858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3562" name="Group 3561">
                <a:extLst>
                  <a:ext uri="{FF2B5EF4-FFF2-40B4-BE49-F238E27FC236}">
                    <a16:creationId xmlns:a16="http://schemas.microsoft.com/office/drawing/2014/main" id="{5579503D-3377-4A06-BC99-FE510234AAC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98509" y="2258789"/>
                <a:ext cx="465435" cy="457200"/>
                <a:chOff x="8423228" y="2797689"/>
                <a:chExt cx="913396" cy="897240"/>
              </a:xfrm>
            </p:grpSpPr>
            <p:grpSp>
              <p:nvGrpSpPr>
                <p:cNvPr id="3563" name="Group 3562">
                  <a:extLst>
                    <a:ext uri="{FF2B5EF4-FFF2-40B4-BE49-F238E27FC236}">
                      <a16:creationId xmlns:a16="http://schemas.microsoft.com/office/drawing/2014/main" id="{DDD7991C-3E41-476E-BB3D-36E9A805B56C}"/>
                    </a:ext>
                  </a:extLst>
                </p:cNvPr>
                <p:cNvGrpSpPr/>
                <p:nvPr/>
              </p:nvGrpSpPr>
              <p:grpSpPr>
                <a:xfrm>
                  <a:off x="8423228" y="2797689"/>
                  <a:ext cx="252730" cy="897240"/>
                  <a:chOff x="9495861" y="4364862"/>
                  <a:chExt cx="375284" cy="1270326"/>
                </a:xfrm>
              </p:grpSpPr>
              <p:sp>
                <p:nvSpPr>
                  <p:cNvPr id="3589" name="Rounded Rectangle 101">
                    <a:extLst>
                      <a:ext uri="{FF2B5EF4-FFF2-40B4-BE49-F238E27FC236}">
                        <a16:creationId xmlns:a16="http://schemas.microsoft.com/office/drawing/2014/main" id="{39633664-33AE-485C-9873-40389BD9E691}"/>
                      </a:ext>
                    </a:extLst>
                  </p:cNvPr>
                  <p:cNvSpPr/>
                  <p:nvPr/>
                </p:nvSpPr>
                <p:spPr>
                  <a:xfrm>
                    <a:off x="9495861" y="4364862"/>
                    <a:ext cx="375284" cy="1270326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00AFD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3590" name="Group 3589">
                    <a:extLst>
                      <a:ext uri="{FF2B5EF4-FFF2-40B4-BE49-F238E27FC236}">
                        <a16:creationId xmlns:a16="http://schemas.microsoft.com/office/drawing/2014/main" id="{7FEDF965-7729-427A-BC60-AF2D613CFC18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715835"/>
                    <a:ext cx="267406" cy="267406"/>
                    <a:chOff x="1292976" y="2314975"/>
                    <a:chExt cx="591969" cy="591969"/>
                  </a:xfrm>
                </p:grpSpPr>
                <p:sp>
                  <p:nvSpPr>
                    <p:cNvPr id="3600" name="Rounded Rectangle 112">
                      <a:extLst>
                        <a:ext uri="{FF2B5EF4-FFF2-40B4-BE49-F238E27FC236}">
                          <a16:creationId xmlns:a16="http://schemas.microsoft.com/office/drawing/2014/main" id="{0A778F4F-BC0A-450C-B026-EB8A933AC9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6" y="2314975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601" name="Graphic 3600">
                      <a:extLst>
                        <a:ext uri="{FF2B5EF4-FFF2-40B4-BE49-F238E27FC236}">
                          <a16:creationId xmlns:a16="http://schemas.microsoft.com/office/drawing/2014/main" id="{0F3E251D-0756-453D-B608-F4496EBAAB1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36560" y="2458559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591" name="Group 3590">
                    <a:extLst>
                      <a:ext uri="{FF2B5EF4-FFF2-40B4-BE49-F238E27FC236}">
                        <a16:creationId xmlns:a16="http://schemas.microsoft.com/office/drawing/2014/main" id="{0040EC3E-7F9B-4E1E-87B5-10452D4F78CD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415929"/>
                    <a:ext cx="267406" cy="267406"/>
                    <a:chOff x="1299518" y="1652608"/>
                    <a:chExt cx="591969" cy="591969"/>
                  </a:xfrm>
                </p:grpSpPr>
                <p:sp>
                  <p:nvSpPr>
                    <p:cNvPr id="3598" name="Rounded Rectangle 110">
                      <a:extLst>
                        <a:ext uri="{FF2B5EF4-FFF2-40B4-BE49-F238E27FC236}">
                          <a16:creationId xmlns:a16="http://schemas.microsoft.com/office/drawing/2014/main" id="{F0BBCDDA-E6C5-4B82-8ACB-4DD4FB831B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518" y="165260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599" name="Graphic 3598">
                      <a:extLst>
                        <a:ext uri="{FF2B5EF4-FFF2-40B4-BE49-F238E27FC236}">
                          <a16:creationId xmlns:a16="http://schemas.microsoft.com/office/drawing/2014/main" id="{1BFEA0AA-956A-48EC-91D5-FAD4107F789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61599" y="1719992"/>
                      <a:ext cx="2286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592" name="Group 3591">
                    <a:extLst>
                      <a:ext uri="{FF2B5EF4-FFF2-40B4-BE49-F238E27FC236}">
                        <a16:creationId xmlns:a16="http://schemas.microsoft.com/office/drawing/2014/main" id="{D2E4F7AC-3F06-4D2A-9D26-104EBD4FDDD6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015740"/>
                    <a:ext cx="267406" cy="267406"/>
                    <a:chOff x="1292975" y="2979664"/>
                    <a:chExt cx="591969" cy="591969"/>
                  </a:xfrm>
                </p:grpSpPr>
                <p:sp>
                  <p:nvSpPr>
                    <p:cNvPr id="3596" name="Rounded Rectangle 108">
                      <a:extLst>
                        <a:ext uri="{FF2B5EF4-FFF2-40B4-BE49-F238E27FC236}">
                          <a16:creationId xmlns:a16="http://schemas.microsoft.com/office/drawing/2014/main" id="{EFE4986A-E5BE-49A2-A3DF-E4579DFBF22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2979664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597" name="Graphic 3596">
                      <a:extLst>
                        <a:ext uri="{FF2B5EF4-FFF2-40B4-BE49-F238E27FC236}">
                          <a16:creationId xmlns:a16="http://schemas.microsoft.com/office/drawing/2014/main" id="{DCBD3E25-280D-4235-AA97-E5907214071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2909" y="3116898"/>
                      <a:ext cx="292100" cy="3175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593" name="Group 3592">
                    <a:extLst>
                      <a:ext uri="{FF2B5EF4-FFF2-40B4-BE49-F238E27FC236}">
                        <a16:creationId xmlns:a16="http://schemas.microsoft.com/office/drawing/2014/main" id="{3717F3F3-4CC2-430E-9EFA-C5FE87F50AC4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315646"/>
                    <a:ext cx="267406" cy="267406"/>
                    <a:chOff x="1292975" y="3644353"/>
                    <a:chExt cx="591969" cy="591969"/>
                  </a:xfrm>
                </p:grpSpPr>
                <p:sp>
                  <p:nvSpPr>
                    <p:cNvPr id="3594" name="Rounded Rectangle 106">
                      <a:extLst>
                        <a:ext uri="{FF2B5EF4-FFF2-40B4-BE49-F238E27FC236}">
                          <a16:creationId xmlns:a16="http://schemas.microsoft.com/office/drawing/2014/main" id="{2133C6A7-1CC3-4038-B43E-826BE6476FF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364435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595" name="Graphic 3594">
                      <a:extLst>
                        <a:ext uri="{FF2B5EF4-FFF2-40B4-BE49-F238E27FC236}">
                          <a16:creationId xmlns:a16="http://schemas.microsoft.com/office/drawing/2014/main" id="{37864C51-648C-4548-8193-21DF2B544A2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06409" y="3756187"/>
                      <a:ext cx="165100" cy="3683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3564" name="Group 3563">
                  <a:extLst>
                    <a:ext uri="{FF2B5EF4-FFF2-40B4-BE49-F238E27FC236}">
                      <a16:creationId xmlns:a16="http://schemas.microsoft.com/office/drawing/2014/main" id="{5A5449EE-6381-41BE-AD34-7FE3166804C1}"/>
                    </a:ext>
                  </a:extLst>
                </p:cNvPr>
                <p:cNvGrpSpPr/>
                <p:nvPr/>
              </p:nvGrpSpPr>
              <p:grpSpPr>
                <a:xfrm>
                  <a:off x="9083894" y="2797689"/>
                  <a:ext cx="252730" cy="473366"/>
                  <a:chOff x="5880438" y="1443510"/>
                  <a:chExt cx="830783" cy="1483652"/>
                </a:xfrm>
              </p:grpSpPr>
              <p:sp>
                <p:nvSpPr>
                  <p:cNvPr id="3582" name="Rounded Rectangle 84">
                    <a:extLst>
                      <a:ext uri="{FF2B5EF4-FFF2-40B4-BE49-F238E27FC236}">
                        <a16:creationId xmlns:a16="http://schemas.microsoft.com/office/drawing/2014/main" id="{39FADAA0-701A-49E1-80BD-9C3A13E62F2D}"/>
                      </a:ext>
                    </a:extLst>
                  </p:cNvPr>
                  <p:cNvSpPr/>
                  <p:nvPr/>
                </p:nvSpPr>
                <p:spPr>
                  <a:xfrm>
                    <a:off x="5880438" y="1443510"/>
                    <a:ext cx="830783" cy="1483652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E877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3583" name="Group 3582">
                    <a:extLst>
                      <a:ext uri="{FF2B5EF4-FFF2-40B4-BE49-F238E27FC236}">
                        <a16:creationId xmlns:a16="http://schemas.microsoft.com/office/drawing/2014/main" id="{4839E2BD-15A7-4D74-8F6B-7135AE2B1FA6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2220473"/>
                    <a:ext cx="591969" cy="591969"/>
                    <a:chOff x="5999846" y="2220473"/>
                    <a:chExt cx="591969" cy="591969"/>
                  </a:xfrm>
                </p:grpSpPr>
                <p:sp>
                  <p:nvSpPr>
                    <p:cNvPr id="3587" name="Rounded Rectangle 89">
                      <a:extLst>
                        <a:ext uri="{FF2B5EF4-FFF2-40B4-BE49-F238E27FC236}">
                          <a16:creationId xmlns:a16="http://schemas.microsoft.com/office/drawing/2014/main" id="{CB92E0F1-51EE-4624-910C-FBAC1476EE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588" name="Graphic 3587">
                      <a:extLst>
                        <a:ext uri="{FF2B5EF4-FFF2-40B4-BE49-F238E27FC236}">
                          <a16:creationId xmlns:a16="http://schemas.microsoft.com/office/drawing/2014/main" id="{D29341C1-3775-43CE-83E5-EA3123382B5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7230" y="2368652"/>
                      <a:ext cx="457200" cy="2921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584" name="Group 3583">
                    <a:extLst>
                      <a:ext uri="{FF2B5EF4-FFF2-40B4-BE49-F238E27FC236}">
                        <a16:creationId xmlns:a16="http://schemas.microsoft.com/office/drawing/2014/main" id="{F39DE0E1-ABB1-47C3-9091-32943B5FC895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1556558"/>
                    <a:ext cx="591969" cy="591969"/>
                    <a:chOff x="5999846" y="1556558"/>
                    <a:chExt cx="591969" cy="591969"/>
                  </a:xfrm>
                </p:grpSpPr>
                <p:sp>
                  <p:nvSpPr>
                    <p:cNvPr id="3585" name="Rounded Rectangle 87">
                      <a:extLst>
                        <a:ext uri="{FF2B5EF4-FFF2-40B4-BE49-F238E27FC236}">
                          <a16:creationId xmlns:a16="http://schemas.microsoft.com/office/drawing/2014/main" id="{CBF0BC80-6DD0-4649-A2DB-3E19453EF6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586" name="Graphic 3585">
                      <a:extLst>
                        <a:ext uri="{FF2B5EF4-FFF2-40B4-BE49-F238E27FC236}">
                          <a16:creationId xmlns:a16="http://schemas.microsoft.com/office/drawing/2014/main" id="{64E1D927-80A2-4C0F-93FB-6616CAAB98E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9780" y="1689071"/>
                      <a:ext cx="292100" cy="3429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3565" name="Group 3564">
                  <a:extLst>
                    <a:ext uri="{FF2B5EF4-FFF2-40B4-BE49-F238E27FC236}">
                      <a16:creationId xmlns:a16="http://schemas.microsoft.com/office/drawing/2014/main" id="{F6A4C680-FFA6-4666-8574-F17808E283EF}"/>
                    </a:ext>
                  </a:extLst>
                </p:cNvPr>
                <p:cNvGrpSpPr/>
                <p:nvPr/>
              </p:nvGrpSpPr>
              <p:grpSpPr>
                <a:xfrm>
                  <a:off x="8753561" y="2797689"/>
                  <a:ext cx="252730" cy="897240"/>
                  <a:chOff x="4920876" y="661277"/>
                  <a:chExt cx="375284" cy="1270326"/>
                </a:xfrm>
              </p:grpSpPr>
              <p:grpSp>
                <p:nvGrpSpPr>
                  <p:cNvPr id="3566" name="Group 3565">
                    <a:extLst>
                      <a:ext uri="{FF2B5EF4-FFF2-40B4-BE49-F238E27FC236}">
                        <a16:creationId xmlns:a16="http://schemas.microsoft.com/office/drawing/2014/main" id="{1D329D0E-241C-4388-94E6-98D42FED9DB6}"/>
                      </a:ext>
                    </a:extLst>
                  </p:cNvPr>
                  <p:cNvGrpSpPr/>
                  <p:nvPr/>
                </p:nvGrpSpPr>
                <p:grpSpPr>
                  <a:xfrm>
                    <a:off x="4920876" y="661277"/>
                    <a:ext cx="375284" cy="1270326"/>
                    <a:chOff x="4920876" y="661277"/>
                    <a:chExt cx="375284" cy="1270326"/>
                  </a:xfrm>
                </p:grpSpPr>
                <p:grpSp>
                  <p:nvGrpSpPr>
                    <p:cNvPr id="3570" name="Group 3569">
                      <a:extLst>
                        <a:ext uri="{FF2B5EF4-FFF2-40B4-BE49-F238E27FC236}">
                          <a16:creationId xmlns:a16="http://schemas.microsoft.com/office/drawing/2014/main" id="{2FB18BC7-3983-4130-8632-04ADD8DFBE3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3521552" y="1443509"/>
                      <a:chExt cx="830783" cy="2812180"/>
                    </a:xfrm>
                  </p:grpSpPr>
                  <p:sp>
                    <p:nvSpPr>
                      <p:cNvPr id="3574" name="Rounded Rectangle 91">
                        <a:extLst>
                          <a:ext uri="{FF2B5EF4-FFF2-40B4-BE49-F238E27FC236}">
                            <a16:creationId xmlns:a16="http://schemas.microsoft.com/office/drawing/2014/main" id="{EE455222-AD00-4964-A77B-78BE6199006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1552" y="1443509"/>
                        <a:ext cx="830783" cy="2812180"/>
                      </a:xfrm>
                      <a:prstGeom prst="roundRect">
                        <a:avLst>
                          <a:gd name="adj" fmla="val 27970"/>
                        </a:avLst>
                      </a:prstGeom>
                      <a:solidFill>
                        <a:srgbClr val="78BE2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575" name="Graphic 3574">
                        <a:extLst>
                          <a:ext uri="{FF2B5EF4-FFF2-40B4-BE49-F238E27FC236}">
                            <a16:creationId xmlns:a16="http://schemas.microsoft.com/office/drawing/2014/main" id="{816EFC7C-16B1-4E82-8FC6-E553DA30DF2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78194" y="3043536"/>
                        <a:ext cx="317500" cy="2793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3576" name="Group 3575">
                        <a:extLst>
                          <a:ext uri="{FF2B5EF4-FFF2-40B4-BE49-F238E27FC236}">
                            <a16:creationId xmlns:a16="http://schemas.microsoft.com/office/drawing/2014/main" id="{2319674A-1D8D-49EB-8F9E-9F86C6A36EF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2220473"/>
                        <a:ext cx="591969" cy="591969"/>
                        <a:chOff x="3634610" y="2220473"/>
                        <a:chExt cx="591969" cy="591969"/>
                      </a:xfrm>
                    </p:grpSpPr>
                    <p:sp>
                      <p:nvSpPr>
                        <p:cNvPr id="3580" name="Rounded Rectangle 97">
                          <a:extLst>
                            <a:ext uri="{FF2B5EF4-FFF2-40B4-BE49-F238E27FC236}">
                              <a16:creationId xmlns:a16="http://schemas.microsoft.com/office/drawing/2014/main" id="{8A00667F-499A-4917-B6F3-0525A2202E7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2220473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3581" name="Graphic 3580">
                          <a:extLst>
                            <a:ext uri="{FF2B5EF4-FFF2-40B4-BE49-F238E27FC236}">
                              <a16:creationId xmlns:a16="http://schemas.microsoft.com/office/drawing/2014/main" id="{3916879F-BB4E-414A-AAC5-8B324C9F4F0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>
                          <a:extLst>
                            <a:ext uri="{96DAC541-7B7A-43D3-8B79-37D633B846F1}">
                              <asvg:svgBlip xmlns:asvg="http://schemas.microsoft.com/office/drawing/2016/SVG/main" r:embed="rId18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2364057"/>
                          <a:ext cx="355600" cy="3048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3577" name="Group 3576">
                        <a:extLst>
                          <a:ext uri="{FF2B5EF4-FFF2-40B4-BE49-F238E27FC236}">
                            <a16:creationId xmlns:a16="http://schemas.microsoft.com/office/drawing/2014/main" id="{C1F894D1-2468-454D-95B4-F154889336C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1556558"/>
                        <a:ext cx="591969" cy="591969"/>
                        <a:chOff x="3634610" y="1556558"/>
                        <a:chExt cx="591969" cy="591969"/>
                      </a:xfrm>
                    </p:grpSpPr>
                    <p:sp>
                      <p:nvSpPr>
                        <p:cNvPr id="3578" name="Rounded Rectangle 95">
                          <a:extLst>
                            <a:ext uri="{FF2B5EF4-FFF2-40B4-BE49-F238E27FC236}">
                              <a16:creationId xmlns:a16="http://schemas.microsoft.com/office/drawing/2014/main" id="{62D93BDF-C72D-4F8D-9B8F-20FEF96BFAC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1556558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3579" name="Graphic 3578">
                          <a:extLst>
                            <a:ext uri="{FF2B5EF4-FFF2-40B4-BE49-F238E27FC236}">
                              <a16:creationId xmlns:a16="http://schemas.microsoft.com/office/drawing/2014/main" id="{5103D529-9B1C-4CB7-B1B8-2A0B3F80B09A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>
                          <a:extLs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97244" y="1719192"/>
                          <a:ext cx="266700" cy="2667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3571" name="Group 3570">
                      <a:extLst>
                        <a:ext uri="{FF2B5EF4-FFF2-40B4-BE49-F238E27FC236}">
                          <a16:creationId xmlns:a16="http://schemas.microsoft.com/office/drawing/2014/main" id="{C94FB34D-7946-4388-817A-4D3F5029653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8" y="1612062"/>
                      <a:ext cx="267126" cy="267126"/>
                      <a:chOff x="3634610" y="3550625"/>
                      <a:chExt cx="591969" cy="591969"/>
                    </a:xfrm>
                  </p:grpSpPr>
                  <p:sp>
                    <p:nvSpPr>
                      <p:cNvPr id="3572" name="Rounded Rectangle 121">
                        <a:extLst>
                          <a:ext uri="{FF2B5EF4-FFF2-40B4-BE49-F238E27FC236}">
                            <a16:creationId xmlns:a16="http://schemas.microsoft.com/office/drawing/2014/main" id="{F97511FA-0A37-454C-B355-BD76DCF6A92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355062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573" name="Graphic 3572">
                        <a:extLst>
                          <a:ext uri="{FF2B5EF4-FFF2-40B4-BE49-F238E27FC236}">
                            <a16:creationId xmlns:a16="http://schemas.microsoft.com/office/drawing/2014/main" id="{426413C5-ECEE-4890-B071-F38EB5D87FF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67737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567" name="Group 3566">
                    <a:extLst>
                      <a:ext uri="{FF2B5EF4-FFF2-40B4-BE49-F238E27FC236}">
                        <a16:creationId xmlns:a16="http://schemas.microsoft.com/office/drawing/2014/main" id="{7F3B36BD-AF77-4B75-A4D6-C3E726DC1331}"/>
                      </a:ext>
                    </a:extLst>
                  </p:cNvPr>
                  <p:cNvGrpSpPr/>
                  <p:nvPr/>
                </p:nvGrpSpPr>
                <p:grpSpPr>
                  <a:xfrm>
                    <a:off x="4971947" y="1312435"/>
                    <a:ext cx="267126" cy="267126"/>
                    <a:chOff x="3634610" y="2884388"/>
                    <a:chExt cx="591969" cy="591969"/>
                  </a:xfrm>
                </p:grpSpPr>
                <p:sp>
                  <p:nvSpPr>
                    <p:cNvPr id="3568" name="Rounded Rectangle 124">
                      <a:extLst>
                        <a:ext uri="{FF2B5EF4-FFF2-40B4-BE49-F238E27FC236}">
                          <a16:creationId xmlns:a16="http://schemas.microsoft.com/office/drawing/2014/main" id="{91F924B0-3010-4522-B130-856CA7CF50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88438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569" name="Graphic 3568">
                      <a:extLst>
                        <a:ext uri="{FF2B5EF4-FFF2-40B4-BE49-F238E27FC236}">
                          <a16:creationId xmlns:a16="http://schemas.microsoft.com/office/drawing/2014/main" id="{15E829E2-D314-4754-A9A7-B5300E0DBA0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3034322"/>
                      <a:ext cx="342900" cy="3048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3351" name="Group 3350">
              <a:extLst>
                <a:ext uri="{FF2B5EF4-FFF2-40B4-BE49-F238E27FC236}">
                  <a16:creationId xmlns:a16="http://schemas.microsoft.com/office/drawing/2014/main" id="{C48B6DA3-89A1-463A-900C-4516C27B7450}"/>
                </a:ext>
              </a:extLst>
            </p:cNvPr>
            <p:cNvGrpSpPr/>
            <p:nvPr/>
          </p:nvGrpSpPr>
          <p:grpSpPr>
            <a:xfrm>
              <a:off x="3383993" y="3966735"/>
              <a:ext cx="685800" cy="685800"/>
              <a:chOff x="3388326" y="2144489"/>
              <a:chExt cx="685800" cy="685800"/>
            </a:xfrm>
          </p:grpSpPr>
          <p:sp>
            <p:nvSpPr>
              <p:cNvPr id="3520" name="Oval 3519">
                <a:extLst>
                  <a:ext uri="{FF2B5EF4-FFF2-40B4-BE49-F238E27FC236}">
                    <a16:creationId xmlns:a16="http://schemas.microsoft.com/office/drawing/2014/main" id="{46F4232A-34E9-490B-9466-0BCD3CA6448A}"/>
                  </a:ext>
                </a:extLst>
              </p:cNvPr>
              <p:cNvSpPr/>
              <p:nvPr/>
            </p:nvSpPr>
            <p:spPr>
              <a:xfrm>
                <a:off x="3388326" y="2144489"/>
                <a:ext cx="685800" cy="6858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3521" name="Group 3520">
                <a:extLst>
                  <a:ext uri="{FF2B5EF4-FFF2-40B4-BE49-F238E27FC236}">
                    <a16:creationId xmlns:a16="http://schemas.microsoft.com/office/drawing/2014/main" id="{6184EF9F-EE31-4B63-BC6F-AD097DAF154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98509" y="2258789"/>
                <a:ext cx="465435" cy="457200"/>
                <a:chOff x="8423228" y="2797689"/>
                <a:chExt cx="913396" cy="897240"/>
              </a:xfrm>
            </p:grpSpPr>
            <p:grpSp>
              <p:nvGrpSpPr>
                <p:cNvPr id="3522" name="Group 3521">
                  <a:extLst>
                    <a:ext uri="{FF2B5EF4-FFF2-40B4-BE49-F238E27FC236}">
                      <a16:creationId xmlns:a16="http://schemas.microsoft.com/office/drawing/2014/main" id="{98C55040-870B-4BAD-AC28-84DC2F7D5AFA}"/>
                    </a:ext>
                  </a:extLst>
                </p:cNvPr>
                <p:cNvGrpSpPr/>
                <p:nvPr/>
              </p:nvGrpSpPr>
              <p:grpSpPr>
                <a:xfrm>
                  <a:off x="8423228" y="2797689"/>
                  <a:ext cx="252730" cy="897240"/>
                  <a:chOff x="9495861" y="4364862"/>
                  <a:chExt cx="375284" cy="1270326"/>
                </a:xfrm>
              </p:grpSpPr>
              <p:sp>
                <p:nvSpPr>
                  <p:cNvPr id="3548" name="Rounded Rectangle 101">
                    <a:extLst>
                      <a:ext uri="{FF2B5EF4-FFF2-40B4-BE49-F238E27FC236}">
                        <a16:creationId xmlns:a16="http://schemas.microsoft.com/office/drawing/2014/main" id="{4D5D8334-EDD1-4D87-981A-6251381A70A6}"/>
                      </a:ext>
                    </a:extLst>
                  </p:cNvPr>
                  <p:cNvSpPr/>
                  <p:nvPr/>
                </p:nvSpPr>
                <p:spPr>
                  <a:xfrm>
                    <a:off x="9495861" y="4364862"/>
                    <a:ext cx="375284" cy="1270326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00AFD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3549" name="Group 3548">
                    <a:extLst>
                      <a:ext uri="{FF2B5EF4-FFF2-40B4-BE49-F238E27FC236}">
                        <a16:creationId xmlns:a16="http://schemas.microsoft.com/office/drawing/2014/main" id="{6B5D12D6-57A9-46FC-84F2-214FDD1DE6FE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715835"/>
                    <a:ext cx="267406" cy="267406"/>
                    <a:chOff x="1292976" y="2314975"/>
                    <a:chExt cx="591969" cy="591969"/>
                  </a:xfrm>
                </p:grpSpPr>
                <p:sp>
                  <p:nvSpPr>
                    <p:cNvPr id="3559" name="Rounded Rectangle 112">
                      <a:extLst>
                        <a:ext uri="{FF2B5EF4-FFF2-40B4-BE49-F238E27FC236}">
                          <a16:creationId xmlns:a16="http://schemas.microsoft.com/office/drawing/2014/main" id="{79E8F61E-2F01-492D-AB0C-0C266B1B05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6" y="2314975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560" name="Graphic 3559">
                      <a:extLst>
                        <a:ext uri="{FF2B5EF4-FFF2-40B4-BE49-F238E27FC236}">
                          <a16:creationId xmlns:a16="http://schemas.microsoft.com/office/drawing/2014/main" id="{36B8FEFE-16A1-4941-8287-888E3F323EE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36560" y="2458559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550" name="Group 3549">
                    <a:extLst>
                      <a:ext uri="{FF2B5EF4-FFF2-40B4-BE49-F238E27FC236}">
                        <a16:creationId xmlns:a16="http://schemas.microsoft.com/office/drawing/2014/main" id="{581761AC-60DB-4CBA-98B1-817DFC2CB137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415929"/>
                    <a:ext cx="267406" cy="267406"/>
                    <a:chOff x="1299518" y="1652608"/>
                    <a:chExt cx="591969" cy="591969"/>
                  </a:xfrm>
                </p:grpSpPr>
                <p:sp>
                  <p:nvSpPr>
                    <p:cNvPr id="3557" name="Rounded Rectangle 110">
                      <a:extLst>
                        <a:ext uri="{FF2B5EF4-FFF2-40B4-BE49-F238E27FC236}">
                          <a16:creationId xmlns:a16="http://schemas.microsoft.com/office/drawing/2014/main" id="{026076F5-5606-4890-8351-61895FB345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518" y="165260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558" name="Graphic 3557">
                      <a:extLst>
                        <a:ext uri="{FF2B5EF4-FFF2-40B4-BE49-F238E27FC236}">
                          <a16:creationId xmlns:a16="http://schemas.microsoft.com/office/drawing/2014/main" id="{F2CE8536-90A9-4069-B6F5-96B805EC675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61599" y="1719992"/>
                      <a:ext cx="2286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551" name="Group 3550">
                    <a:extLst>
                      <a:ext uri="{FF2B5EF4-FFF2-40B4-BE49-F238E27FC236}">
                        <a16:creationId xmlns:a16="http://schemas.microsoft.com/office/drawing/2014/main" id="{CC87C6B1-0851-44EC-BC60-C4CBC6DC37F9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015740"/>
                    <a:ext cx="267406" cy="267406"/>
                    <a:chOff x="1292975" y="2979664"/>
                    <a:chExt cx="591969" cy="591969"/>
                  </a:xfrm>
                </p:grpSpPr>
                <p:sp>
                  <p:nvSpPr>
                    <p:cNvPr id="3555" name="Rounded Rectangle 108">
                      <a:extLst>
                        <a:ext uri="{FF2B5EF4-FFF2-40B4-BE49-F238E27FC236}">
                          <a16:creationId xmlns:a16="http://schemas.microsoft.com/office/drawing/2014/main" id="{0999D5FF-60DC-48F3-B15B-50898BA381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2979664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556" name="Graphic 3555">
                      <a:extLst>
                        <a:ext uri="{FF2B5EF4-FFF2-40B4-BE49-F238E27FC236}">
                          <a16:creationId xmlns:a16="http://schemas.microsoft.com/office/drawing/2014/main" id="{F365BC33-4085-4B4C-8A72-9597B875B86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2909" y="3116898"/>
                      <a:ext cx="292100" cy="3175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552" name="Group 3551">
                    <a:extLst>
                      <a:ext uri="{FF2B5EF4-FFF2-40B4-BE49-F238E27FC236}">
                        <a16:creationId xmlns:a16="http://schemas.microsoft.com/office/drawing/2014/main" id="{D20BAF13-056B-4925-B027-6E912F67E6A5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315646"/>
                    <a:ext cx="267406" cy="267406"/>
                    <a:chOff x="1292975" y="3644353"/>
                    <a:chExt cx="591969" cy="591969"/>
                  </a:xfrm>
                </p:grpSpPr>
                <p:sp>
                  <p:nvSpPr>
                    <p:cNvPr id="3553" name="Rounded Rectangle 106">
                      <a:extLst>
                        <a:ext uri="{FF2B5EF4-FFF2-40B4-BE49-F238E27FC236}">
                          <a16:creationId xmlns:a16="http://schemas.microsoft.com/office/drawing/2014/main" id="{4C860C74-7F26-47CE-A1C5-A6A16269C2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364435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554" name="Graphic 3553">
                      <a:extLst>
                        <a:ext uri="{FF2B5EF4-FFF2-40B4-BE49-F238E27FC236}">
                          <a16:creationId xmlns:a16="http://schemas.microsoft.com/office/drawing/2014/main" id="{5FC04806-5759-492D-8FE4-D015353B51E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06409" y="3756187"/>
                      <a:ext cx="165100" cy="3683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3523" name="Group 3522">
                  <a:extLst>
                    <a:ext uri="{FF2B5EF4-FFF2-40B4-BE49-F238E27FC236}">
                      <a16:creationId xmlns:a16="http://schemas.microsoft.com/office/drawing/2014/main" id="{7B54DC25-0F75-45FE-BA22-8E0025B5DB25}"/>
                    </a:ext>
                  </a:extLst>
                </p:cNvPr>
                <p:cNvGrpSpPr/>
                <p:nvPr/>
              </p:nvGrpSpPr>
              <p:grpSpPr>
                <a:xfrm>
                  <a:off x="9083894" y="2797689"/>
                  <a:ext cx="252730" cy="473366"/>
                  <a:chOff x="5880438" y="1443510"/>
                  <a:chExt cx="830783" cy="1483652"/>
                </a:xfrm>
              </p:grpSpPr>
              <p:sp>
                <p:nvSpPr>
                  <p:cNvPr id="3541" name="Rounded Rectangle 84">
                    <a:extLst>
                      <a:ext uri="{FF2B5EF4-FFF2-40B4-BE49-F238E27FC236}">
                        <a16:creationId xmlns:a16="http://schemas.microsoft.com/office/drawing/2014/main" id="{EEA865AA-284A-4954-8E78-B51C03B10E47}"/>
                      </a:ext>
                    </a:extLst>
                  </p:cNvPr>
                  <p:cNvSpPr/>
                  <p:nvPr/>
                </p:nvSpPr>
                <p:spPr>
                  <a:xfrm>
                    <a:off x="5880438" y="1443510"/>
                    <a:ext cx="830783" cy="1483652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E877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3542" name="Group 3541">
                    <a:extLst>
                      <a:ext uri="{FF2B5EF4-FFF2-40B4-BE49-F238E27FC236}">
                        <a16:creationId xmlns:a16="http://schemas.microsoft.com/office/drawing/2014/main" id="{86987803-11C2-41BD-9B38-25F5F6F74BF0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2220473"/>
                    <a:ext cx="591969" cy="591969"/>
                    <a:chOff x="5999846" y="2220473"/>
                    <a:chExt cx="591969" cy="591969"/>
                  </a:xfrm>
                </p:grpSpPr>
                <p:sp>
                  <p:nvSpPr>
                    <p:cNvPr id="3546" name="Rounded Rectangle 89">
                      <a:extLst>
                        <a:ext uri="{FF2B5EF4-FFF2-40B4-BE49-F238E27FC236}">
                          <a16:creationId xmlns:a16="http://schemas.microsoft.com/office/drawing/2014/main" id="{E1B99EDA-2CFE-4209-B74B-D1EBD90789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547" name="Graphic 3546">
                      <a:extLst>
                        <a:ext uri="{FF2B5EF4-FFF2-40B4-BE49-F238E27FC236}">
                          <a16:creationId xmlns:a16="http://schemas.microsoft.com/office/drawing/2014/main" id="{D41437C2-B208-4D4A-A1DA-9AEBFE0DEA4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7230" y="2368652"/>
                      <a:ext cx="457200" cy="2921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543" name="Group 3542">
                    <a:extLst>
                      <a:ext uri="{FF2B5EF4-FFF2-40B4-BE49-F238E27FC236}">
                        <a16:creationId xmlns:a16="http://schemas.microsoft.com/office/drawing/2014/main" id="{E62C8A49-C480-4AD7-BFEB-885A0B24101B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1556558"/>
                    <a:ext cx="591969" cy="591969"/>
                    <a:chOff x="5999846" y="1556558"/>
                    <a:chExt cx="591969" cy="591969"/>
                  </a:xfrm>
                </p:grpSpPr>
                <p:sp>
                  <p:nvSpPr>
                    <p:cNvPr id="3544" name="Rounded Rectangle 87">
                      <a:extLst>
                        <a:ext uri="{FF2B5EF4-FFF2-40B4-BE49-F238E27FC236}">
                          <a16:creationId xmlns:a16="http://schemas.microsoft.com/office/drawing/2014/main" id="{C0CF1448-FC6E-4DF7-8C3D-303E40DF0C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545" name="Graphic 3544">
                      <a:extLst>
                        <a:ext uri="{FF2B5EF4-FFF2-40B4-BE49-F238E27FC236}">
                          <a16:creationId xmlns:a16="http://schemas.microsoft.com/office/drawing/2014/main" id="{1C4BA8F9-8691-4D12-935F-0D7B75FEA24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9780" y="1689071"/>
                      <a:ext cx="292100" cy="3429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3524" name="Group 3523">
                  <a:extLst>
                    <a:ext uri="{FF2B5EF4-FFF2-40B4-BE49-F238E27FC236}">
                      <a16:creationId xmlns:a16="http://schemas.microsoft.com/office/drawing/2014/main" id="{FD04384E-26EB-40D8-81F6-31D6AAC41943}"/>
                    </a:ext>
                  </a:extLst>
                </p:cNvPr>
                <p:cNvGrpSpPr/>
                <p:nvPr/>
              </p:nvGrpSpPr>
              <p:grpSpPr>
                <a:xfrm>
                  <a:off x="8753561" y="2797689"/>
                  <a:ext cx="252730" cy="897240"/>
                  <a:chOff x="4920876" y="661277"/>
                  <a:chExt cx="375284" cy="1270326"/>
                </a:xfrm>
              </p:grpSpPr>
              <p:grpSp>
                <p:nvGrpSpPr>
                  <p:cNvPr id="3525" name="Group 3524">
                    <a:extLst>
                      <a:ext uri="{FF2B5EF4-FFF2-40B4-BE49-F238E27FC236}">
                        <a16:creationId xmlns:a16="http://schemas.microsoft.com/office/drawing/2014/main" id="{14198160-63A4-4CD3-A5AC-3EED0B6FAEA7}"/>
                      </a:ext>
                    </a:extLst>
                  </p:cNvPr>
                  <p:cNvGrpSpPr/>
                  <p:nvPr/>
                </p:nvGrpSpPr>
                <p:grpSpPr>
                  <a:xfrm>
                    <a:off x="4920876" y="661277"/>
                    <a:ext cx="375284" cy="1270326"/>
                    <a:chOff x="4920876" y="661277"/>
                    <a:chExt cx="375284" cy="1270326"/>
                  </a:xfrm>
                </p:grpSpPr>
                <p:grpSp>
                  <p:nvGrpSpPr>
                    <p:cNvPr id="3529" name="Group 3528">
                      <a:extLst>
                        <a:ext uri="{FF2B5EF4-FFF2-40B4-BE49-F238E27FC236}">
                          <a16:creationId xmlns:a16="http://schemas.microsoft.com/office/drawing/2014/main" id="{93E2AFD9-B02C-4511-B548-4C87B55EB6E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3521552" y="1443509"/>
                      <a:chExt cx="830783" cy="2812180"/>
                    </a:xfrm>
                  </p:grpSpPr>
                  <p:sp>
                    <p:nvSpPr>
                      <p:cNvPr id="3533" name="Rounded Rectangle 91">
                        <a:extLst>
                          <a:ext uri="{FF2B5EF4-FFF2-40B4-BE49-F238E27FC236}">
                            <a16:creationId xmlns:a16="http://schemas.microsoft.com/office/drawing/2014/main" id="{C3E7101F-D3C9-4AAB-8047-EE589582521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1552" y="1443509"/>
                        <a:ext cx="830783" cy="2812180"/>
                      </a:xfrm>
                      <a:prstGeom prst="roundRect">
                        <a:avLst>
                          <a:gd name="adj" fmla="val 27970"/>
                        </a:avLst>
                      </a:prstGeom>
                      <a:solidFill>
                        <a:srgbClr val="78BE2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534" name="Graphic 3533">
                        <a:extLst>
                          <a:ext uri="{FF2B5EF4-FFF2-40B4-BE49-F238E27FC236}">
                            <a16:creationId xmlns:a16="http://schemas.microsoft.com/office/drawing/2014/main" id="{E32417D1-2F88-4354-9A56-F266BEFF228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78194" y="3043536"/>
                        <a:ext cx="317500" cy="2793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3535" name="Group 3534">
                        <a:extLst>
                          <a:ext uri="{FF2B5EF4-FFF2-40B4-BE49-F238E27FC236}">
                            <a16:creationId xmlns:a16="http://schemas.microsoft.com/office/drawing/2014/main" id="{61BE414D-DB3A-477B-A5A0-56129F39E19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2220473"/>
                        <a:ext cx="591969" cy="591969"/>
                        <a:chOff x="3634610" y="2220473"/>
                        <a:chExt cx="591969" cy="591969"/>
                      </a:xfrm>
                    </p:grpSpPr>
                    <p:sp>
                      <p:nvSpPr>
                        <p:cNvPr id="3539" name="Rounded Rectangle 97">
                          <a:extLst>
                            <a:ext uri="{FF2B5EF4-FFF2-40B4-BE49-F238E27FC236}">
                              <a16:creationId xmlns:a16="http://schemas.microsoft.com/office/drawing/2014/main" id="{41146203-27C8-49D6-945A-400BB0A047B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2220473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3540" name="Graphic 3539">
                          <a:extLst>
                            <a:ext uri="{FF2B5EF4-FFF2-40B4-BE49-F238E27FC236}">
                              <a16:creationId xmlns:a16="http://schemas.microsoft.com/office/drawing/2014/main" id="{8F8DC673-241D-41E2-8F71-E94D3E1D58B9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>
                          <a:extLst>
                            <a:ext uri="{96DAC541-7B7A-43D3-8B79-37D633B846F1}">
                              <asvg:svgBlip xmlns:asvg="http://schemas.microsoft.com/office/drawing/2016/SVG/main" r:embed="rId18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2364057"/>
                          <a:ext cx="355600" cy="3048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3536" name="Group 3535">
                        <a:extLst>
                          <a:ext uri="{FF2B5EF4-FFF2-40B4-BE49-F238E27FC236}">
                            <a16:creationId xmlns:a16="http://schemas.microsoft.com/office/drawing/2014/main" id="{76A544EF-8E41-490D-861A-3D493AEDD51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1556558"/>
                        <a:ext cx="591969" cy="591969"/>
                        <a:chOff x="3634610" y="1556558"/>
                        <a:chExt cx="591969" cy="591969"/>
                      </a:xfrm>
                    </p:grpSpPr>
                    <p:sp>
                      <p:nvSpPr>
                        <p:cNvPr id="3537" name="Rounded Rectangle 95">
                          <a:extLst>
                            <a:ext uri="{FF2B5EF4-FFF2-40B4-BE49-F238E27FC236}">
                              <a16:creationId xmlns:a16="http://schemas.microsoft.com/office/drawing/2014/main" id="{1FE8A33F-DCCB-48D9-91AF-52C61EB0D05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1556558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3538" name="Graphic 3537">
                          <a:extLst>
                            <a:ext uri="{FF2B5EF4-FFF2-40B4-BE49-F238E27FC236}">
                              <a16:creationId xmlns:a16="http://schemas.microsoft.com/office/drawing/2014/main" id="{8F450FF0-E97C-4819-9104-ADA92186CF2E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>
                          <a:extLs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97244" y="1719192"/>
                          <a:ext cx="266700" cy="2667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3530" name="Group 3529">
                      <a:extLst>
                        <a:ext uri="{FF2B5EF4-FFF2-40B4-BE49-F238E27FC236}">
                          <a16:creationId xmlns:a16="http://schemas.microsoft.com/office/drawing/2014/main" id="{EDB8A677-F536-4FA1-B4FE-CD31C86C197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8" y="1612062"/>
                      <a:ext cx="267126" cy="267126"/>
                      <a:chOff x="3634610" y="3550625"/>
                      <a:chExt cx="591969" cy="591969"/>
                    </a:xfrm>
                  </p:grpSpPr>
                  <p:sp>
                    <p:nvSpPr>
                      <p:cNvPr id="3531" name="Rounded Rectangle 121">
                        <a:extLst>
                          <a:ext uri="{FF2B5EF4-FFF2-40B4-BE49-F238E27FC236}">
                            <a16:creationId xmlns:a16="http://schemas.microsoft.com/office/drawing/2014/main" id="{69564BFA-485E-43FE-BA9B-D248DCC787D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355062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532" name="Graphic 3531">
                        <a:extLst>
                          <a:ext uri="{FF2B5EF4-FFF2-40B4-BE49-F238E27FC236}">
                            <a16:creationId xmlns:a16="http://schemas.microsoft.com/office/drawing/2014/main" id="{1DDD45E6-CABA-4AC7-A7DF-5A0B792EAA4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67737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526" name="Group 3525">
                    <a:extLst>
                      <a:ext uri="{FF2B5EF4-FFF2-40B4-BE49-F238E27FC236}">
                        <a16:creationId xmlns:a16="http://schemas.microsoft.com/office/drawing/2014/main" id="{C2375DD8-47F8-4049-BCCD-C192307ECB76}"/>
                      </a:ext>
                    </a:extLst>
                  </p:cNvPr>
                  <p:cNvGrpSpPr/>
                  <p:nvPr/>
                </p:nvGrpSpPr>
                <p:grpSpPr>
                  <a:xfrm>
                    <a:off x="4971947" y="1312435"/>
                    <a:ext cx="267126" cy="267126"/>
                    <a:chOff x="3634610" y="2884388"/>
                    <a:chExt cx="591969" cy="591969"/>
                  </a:xfrm>
                </p:grpSpPr>
                <p:sp>
                  <p:nvSpPr>
                    <p:cNvPr id="3527" name="Rounded Rectangle 124">
                      <a:extLst>
                        <a:ext uri="{FF2B5EF4-FFF2-40B4-BE49-F238E27FC236}">
                          <a16:creationId xmlns:a16="http://schemas.microsoft.com/office/drawing/2014/main" id="{378C0354-236D-481C-BFBF-ABFBE734B3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88438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528" name="Graphic 3527">
                      <a:extLst>
                        <a:ext uri="{FF2B5EF4-FFF2-40B4-BE49-F238E27FC236}">
                          <a16:creationId xmlns:a16="http://schemas.microsoft.com/office/drawing/2014/main" id="{B3693907-932B-45A0-AED4-9FC2BFEB812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3034322"/>
                      <a:ext cx="342900" cy="3048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3352" name="Group 3351">
              <a:extLst>
                <a:ext uri="{FF2B5EF4-FFF2-40B4-BE49-F238E27FC236}">
                  <a16:creationId xmlns:a16="http://schemas.microsoft.com/office/drawing/2014/main" id="{AC437160-4EF4-4F90-81CF-C6E98060EE70}"/>
                </a:ext>
              </a:extLst>
            </p:cNvPr>
            <p:cNvGrpSpPr/>
            <p:nvPr/>
          </p:nvGrpSpPr>
          <p:grpSpPr>
            <a:xfrm>
              <a:off x="8220746" y="3088653"/>
              <a:ext cx="685800" cy="685800"/>
              <a:chOff x="3388326" y="2144489"/>
              <a:chExt cx="685800" cy="685800"/>
            </a:xfrm>
          </p:grpSpPr>
          <p:sp>
            <p:nvSpPr>
              <p:cNvPr id="3479" name="Oval 3478">
                <a:extLst>
                  <a:ext uri="{FF2B5EF4-FFF2-40B4-BE49-F238E27FC236}">
                    <a16:creationId xmlns:a16="http://schemas.microsoft.com/office/drawing/2014/main" id="{1F89ED0A-5191-41E9-B559-B1980EF2D049}"/>
                  </a:ext>
                </a:extLst>
              </p:cNvPr>
              <p:cNvSpPr/>
              <p:nvPr/>
            </p:nvSpPr>
            <p:spPr>
              <a:xfrm>
                <a:off x="3388326" y="2144489"/>
                <a:ext cx="685800" cy="6858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3480" name="Group 3479">
                <a:extLst>
                  <a:ext uri="{FF2B5EF4-FFF2-40B4-BE49-F238E27FC236}">
                    <a16:creationId xmlns:a16="http://schemas.microsoft.com/office/drawing/2014/main" id="{0D20FA1E-D855-4CA8-8AA8-58CFB6184B0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98509" y="2258789"/>
                <a:ext cx="465435" cy="457200"/>
                <a:chOff x="8423228" y="2797689"/>
                <a:chExt cx="913396" cy="897240"/>
              </a:xfrm>
            </p:grpSpPr>
            <p:grpSp>
              <p:nvGrpSpPr>
                <p:cNvPr id="3481" name="Group 3480">
                  <a:extLst>
                    <a:ext uri="{FF2B5EF4-FFF2-40B4-BE49-F238E27FC236}">
                      <a16:creationId xmlns:a16="http://schemas.microsoft.com/office/drawing/2014/main" id="{14CC730D-2297-4DF9-B557-D624D755AF26}"/>
                    </a:ext>
                  </a:extLst>
                </p:cNvPr>
                <p:cNvGrpSpPr/>
                <p:nvPr/>
              </p:nvGrpSpPr>
              <p:grpSpPr>
                <a:xfrm>
                  <a:off x="8423228" y="2797689"/>
                  <a:ext cx="252730" cy="897240"/>
                  <a:chOff x="9495861" y="4364862"/>
                  <a:chExt cx="375284" cy="1270326"/>
                </a:xfrm>
              </p:grpSpPr>
              <p:sp>
                <p:nvSpPr>
                  <p:cNvPr id="3507" name="Rounded Rectangle 101">
                    <a:extLst>
                      <a:ext uri="{FF2B5EF4-FFF2-40B4-BE49-F238E27FC236}">
                        <a16:creationId xmlns:a16="http://schemas.microsoft.com/office/drawing/2014/main" id="{C153063A-9294-4BC4-B257-769FA3EA57F4}"/>
                      </a:ext>
                    </a:extLst>
                  </p:cNvPr>
                  <p:cNvSpPr/>
                  <p:nvPr/>
                </p:nvSpPr>
                <p:spPr>
                  <a:xfrm>
                    <a:off x="9495861" y="4364862"/>
                    <a:ext cx="375284" cy="1270326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00AFD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3508" name="Group 3507">
                    <a:extLst>
                      <a:ext uri="{FF2B5EF4-FFF2-40B4-BE49-F238E27FC236}">
                        <a16:creationId xmlns:a16="http://schemas.microsoft.com/office/drawing/2014/main" id="{11004E83-D700-487D-AB04-D4578D236F3D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715835"/>
                    <a:ext cx="267406" cy="267406"/>
                    <a:chOff x="1292976" y="2314975"/>
                    <a:chExt cx="591969" cy="591969"/>
                  </a:xfrm>
                </p:grpSpPr>
                <p:sp>
                  <p:nvSpPr>
                    <p:cNvPr id="3518" name="Rounded Rectangle 112">
                      <a:extLst>
                        <a:ext uri="{FF2B5EF4-FFF2-40B4-BE49-F238E27FC236}">
                          <a16:creationId xmlns:a16="http://schemas.microsoft.com/office/drawing/2014/main" id="{BBAFDA0A-4160-463A-B341-0733F4A777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6" y="2314975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519" name="Graphic 3518">
                      <a:extLst>
                        <a:ext uri="{FF2B5EF4-FFF2-40B4-BE49-F238E27FC236}">
                          <a16:creationId xmlns:a16="http://schemas.microsoft.com/office/drawing/2014/main" id="{59692833-FC94-4E11-BA04-D1AB4687F28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36560" y="2458559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509" name="Group 3508">
                    <a:extLst>
                      <a:ext uri="{FF2B5EF4-FFF2-40B4-BE49-F238E27FC236}">
                        <a16:creationId xmlns:a16="http://schemas.microsoft.com/office/drawing/2014/main" id="{A864D330-D3C7-4692-93BE-A9738355FD7F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415929"/>
                    <a:ext cx="267406" cy="267406"/>
                    <a:chOff x="1299518" y="1652608"/>
                    <a:chExt cx="591969" cy="591969"/>
                  </a:xfrm>
                </p:grpSpPr>
                <p:sp>
                  <p:nvSpPr>
                    <p:cNvPr id="3516" name="Rounded Rectangle 110">
                      <a:extLst>
                        <a:ext uri="{FF2B5EF4-FFF2-40B4-BE49-F238E27FC236}">
                          <a16:creationId xmlns:a16="http://schemas.microsoft.com/office/drawing/2014/main" id="{0D68049A-9AF2-4309-8B06-487AD9929C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518" y="165260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517" name="Graphic 3516">
                      <a:extLst>
                        <a:ext uri="{FF2B5EF4-FFF2-40B4-BE49-F238E27FC236}">
                          <a16:creationId xmlns:a16="http://schemas.microsoft.com/office/drawing/2014/main" id="{0AB1ADBF-A0A9-47BC-B458-F2760E8AAF8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61599" y="1719992"/>
                      <a:ext cx="2286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510" name="Group 3509">
                    <a:extLst>
                      <a:ext uri="{FF2B5EF4-FFF2-40B4-BE49-F238E27FC236}">
                        <a16:creationId xmlns:a16="http://schemas.microsoft.com/office/drawing/2014/main" id="{5E19D181-3D13-4060-A88D-5D88C1122197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015740"/>
                    <a:ext cx="267406" cy="267406"/>
                    <a:chOff x="1292975" y="2979664"/>
                    <a:chExt cx="591969" cy="591969"/>
                  </a:xfrm>
                </p:grpSpPr>
                <p:sp>
                  <p:nvSpPr>
                    <p:cNvPr id="3514" name="Rounded Rectangle 108">
                      <a:extLst>
                        <a:ext uri="{FF2B5EF4-FFF2-40B4-BE49-F238E27FC236}">
                          <a16:creationId xmlns:a16="http://schemas.microsoft.com/office/drawing/2014/main" id="{A9DB2B34-B24A-42AC-A07D-6DF5E15E02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2979664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515" name="Graphic 3514">
                      <a:extLst>
                        <a:ext uri="{FF2B5EF4-FFF2-40B4-BE49-F238E27FC236}">
                          <a16:creationId xmlns:a16="http://schemas.microsoft.com/office/drawing/2014/main" id="{D68C68B2-AE3A-4477-BC42-1A5434CFCD0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2909" y="3116898"/>
                      <a:ext cx="292100" cy="3175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511" name="Group 3510">
                    <a:extLst>
                      <a:ext uri="{FF2B5EF4-FFF2-40B4-BE49-F238E27FC236}">
                        <a16:creationId xmlns:a16="http://schemas.microsoft.com/office/drawing/2014/main" id="{E28126B4-7128-4763-9EBC-3AA2BAF848A8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315646"/>
                    <a:ext cx="267406" cy="267406"/>
                    <a:chOff x="1292975" y="3644353"/>
                    <a:chExt cx="591969" cy="591969"/>
                  </a:xfrm>
                </p:grpSpPr>
                <p:sp>
                  <p:nvSpPr>
                    <p:cNvPr id="3512" name="Rounded Rectangle 106">
                      <a:extLst>
                        <a:ext uri="{FF2B5EF4-FFF2-40B4-BE49-F238E27FC236}">
                          <a16:creationId xmlns:a16="http://schemas.microsoft.com/office/drawing/2014/main" id="{5D7AE25A-47FA-461B-B00F-6D28451E861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364435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513" name="Graphic 3512">
                      <a:extLst>
                        <a:ext uri="{FF2B5EF4-FFF2-40B4-BE49-F238E27FC236}">
                          <a16:creationId xmlns:a16="http://schemas.microsoft.com/office/drawing/2014/main" id="{BFD651E8-583B-4D05-A1B7-5B1A0E7AD56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06409" y="3756187"/>
                      <a:ext cx="165100" cy="3683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3482" name="Group 3481">
                  <a:extLst>
                    <a:ext uri="{FF2B5EF4-FFF2-40B4-BE49-F238E27FC236}">
                      <a16:creationId xmlns:a16="http://schemas.microsoft.com/office/drawing/2014/main" id="{6ED6E1A2-05B0-4104-90ED-BB9BD53D7D55}"/>
                    </a:ext>
                  </a:extLst>
                </p:cNvPr>
                <p:cNvGrpSpPr/>
                <p:nvPr/>
              </p:nvGrpSpPr>
              <p:grpSpPr>
                <a:xfrm>
                  <a:off x="9083894" y="2797689"/>
                  <a:ext cx="252730" cy="473366"/>
                  <a:chOff x="5880438" y="1443510"/>
                  <a:chExt cx="830783" cy="1483652"/>
                </a:xfrm>
              </p:grpSpPr>
              <p:sp>
                <p:nvSpPr>
                  <p:cNvPr id="3500" name="Rounded Rectangle 84">
                    <a:extLst>
                      <a:ext uri="{FF2B5EF4-FFF2-40B4-BE49-F238E27FC236}">
                        <a16:creationId xmlns:a16="http://schemas.microsoft.com/office/drawing/2014/main" id="{5F7D6B88-2F8C-4F87-922B-70E66C759C74}"/>
                      </a:ext>
                    </a:extLst>
                  </p:cNvPr>
                  <p:cNvSpPr/>
                  <p:nvPr/>
                </p:nvSpPr>
                <p:spPr>
                  <a:xfrm>
                    <a:off x="5880438" y="1443510"/>
                    <a:ext cx="830783" cy="1483652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E877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3501" name="Group 3500">
                    <a:extLst>
                      <a:ext uri="{FF2B5EF4-FFF2-40B4-BE49-F238E27FC236}">
                        <a16:creationId xmlns:a16="http://schemas.microsoft.com/office/drawing/2014/main" id="{10FCB6A0-F603-43CD-A870-C50A5BFAEFAA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2220473"/>
                    <a:ext cx="591969" cy="591969"/>
                    <a:chOff x="5999846" y="2220473"/>
                    <a:chExt cx="591969" cy="591969"/>
                  </a:xfrm>
                </p:grpSpPr>
                <p:sp>
                  <p:nvSpPr>
                    <p:cNvPr id="3505" name="Rounded Rectangle 89">
                      <a:extLst>
                        <a:ext uri="{FF2B5EF4-FFF2-40B4-BE49-F238E27FC236}">
                          <a16:creationId xmlns:a16="http://schemas.microsoft.com/office/drawing/2014/main" id="{A17D0486-7DE8-4693-9470-92F9E24E1C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506" name="Graphic 3505">
                      <a:extLst>
                        <a:ext uri="{FF2B5EF4-FFF2-40B4-BE49-F238E27FC236}">
                          <a16:creationId xmlns:a16="http://schemas.microsoft.com/office/drawing/2014/main" id="{43536591-5006-4230-B4EA-4C3F3103088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7230" y="2368652"/>
                      <a:ext cx="457200" cy="2921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502" name="Group 3501">
                    <a:extLst>
                      <a:ext uri="{FF2B5EF4-FFF2-40B4-BE49-F238E27FC236}">
                        <a16:creationId xmlns:a16="http://schemas.microsoft.com/office/drawing/2014/main" id="{384BE66A-996F-4AFD-8714-8C70DB5E98EF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1556558"/>
                    <a:ext cx="591969" cy="591969"/>
                    <a:chOff x="5999846" y="1556558"/>
                    <a:chExt cx="591969" cy="591969"/>
                  </a:xfrm>
                </p:grpSpPr>
                <p:sp>
                  <p:nvSpPr>
                    <p:cNvPr id="3503" name="Rounded Rectangle 87">
                      <a:extLst>
                        <a:ext uri="{FF2B5EF4-FFF2-40B4-BE49-F238E27FC236}">
                          <a16:creationId xmlns:a16="http://schemas.microsoft.com/office/drawing/2014/main" id="{51DB1E2A-80B7-499F-9126-98822A5222D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504" name="Graphic 3503">
                      <a:extLst>
                        <a:ext uri="{FF2B5EF4-FFF2-40B4-BE49-F238E27FC236}">
                          <a16:creationId xmlns:a16="http://schemas.microsoft.com/office/drawing/2014/main" id="{5C6068D0-4DE5-48C0-9E0F-148E78E8855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9780" y="1689071"/>
                      <a:ext cx="292100" cy="3429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3483" name="Group 3482">
                  <a:extLst>
                    <a:ext uri="{FF2B5EF4-FFF2-40B4-BE49-F238E27FC236}">
                      <a16:creationId xmlns:a16="http://schemas.microsoft.com/office/drawing/2014/main" id="{EAE45B8C-ABBC-4A3F-8451-6518C3F79028}"/>
                    </a:ext>
                  </a:extLst>
                </p:cNvPr>
                <p:cNvGrpSpPr/>
                <p:nvPr/>
              </p:nvGrpSpPr>
              <p:grpSpPr>
                <a:xfrm>
                  <a:off x="8753561" y="2797689"/>
                  <a:ext cx="252730" cy="897240"/>
                  <a:chOff x="4920876" y="661277"/>
                  <a:chExt cx="375284" cy="1270326"/>
                </a:xfrm>
              </p:grpSpPr>
              <p:grpSp>
                <p:nvGrpSpPr>
                  <p:cNvPr id="3484" name="Group 3483">
                    <a:extLst>
                      <a:ext uri="{FF2B5EF4-FFF2-40B4-BE49-F238E27FC236}">
                        <a16:creationId xmlns:a16="http://schemas.microsoft.com/office/drawing/2014/main" id="{7CCCEF57-51EB-4352-AAAB-2A24A43B6078}"/>
                      </a:ext>
                    </a:extLst>
                  </p:cNvPr>
                  <p:cNvGrpSpPr/>
                  <p:nvPr/>
                </p:nvGrpSpPr>
                <p:grpSpPr>
                  <a:xfrm>
                    <a:off x="4920876" y="661277"/>
                    <a:ext cx="375284" cy="1270326"/>
                    <a:chOff x="4920876" y="661277"/>
                    <a:chExt cx="375284" cy="1270326"/>
                  </a:xfrm>
                </p:grpSpPr>
                <p:grpSp>
                  <p:nvGrpSpPr>
                    <p:cNvPr id="3488" name="Group 3487">
                      <a:extLst>
                        <a:ext uri="{FF2B5EF4-FFF2-40B4-BE49-F238E27FC236}">
                          <a16:creationId xmlns:a16="http://schemas.microsoft.com/office/drawing/2014/main" id="{36744371-B847-4437-915F-6FC093547CE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3521552" y="1443509"/>
                      <a:chExt cx="830783" cy="2812180"/>
                    </a:xfrm>
                  </p:grpSpPr>
                  <p:sp>
                    <p:nvSpPr>
                      <p:cNvPr id="3492" name="Rounded Rectangle 91">
                        <a:extLst>
                          <a:ext uri="{FF2B5EF4-FFF2-40B4-BE49-F238E27FC236}">
                            <a16:creationId xmlns:a16="http://schemas.microsoft.com/office/drawing/2014/main" id="{E7256596-67AC-4655-849C-7CF77C3EFCD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1552" y="1443509"/>
                        <a:ext cx="830783" cy="2812180"/>
                      </a:xfrm>
                      <a:prstGeom prst="roundRect">
                        <a:avLst>
                          <a:gd name="adj" fmla="val 27970"/>
                        </a:avLst>
                      </a:prstGeom>
                      <a:solidFill>
                        <a:srgbClr val="78BE2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493" name="Graphic 3492">
                        <a:extLst>
                          <a:ext uri="{FF2B5EF4-FFF2-40B4-BE49-F238E27FC236}">
                            <a16:creationId xmlns:a16="http://schemas.microsoft.com/office/drawing/2014/main" id="{9C49E169-B54B-425B-BFFD-65870192F5A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78194" y="3043536"/>
                        <a:ext cx="317500" cy="2793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3494" name="Group 3493">
                        <a:extLst>
                          <a:ext uri="{FF2B5EF4-FFF2-40B4-BE49-F238E27FC236}">
                            <a16:creationId xmlns:a16="http://schemas.microsoft.com/office/drawing/2014/main" id="{03B2D707-574D-4505-AFE3-C4D42CB6409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2220473"/>
                        <a:ext cx="591969" cy="591969"/>
                        <a:chOff x="3634610" y="2220473"/>
                        <a:chExt cx="591969" cy="591969"/>
                      </a:xfrm>
                    </p:grpSpPr>
                    <p:sp>
                      <p:nvSpPr>
                        <p:cNvPr id="3498" name="Rounded Rectangle 97">
                          <a:extLst>
                            <a:ext uri="{FF2B5EF4-FFF2-40B4-BE49-F238E27FC236}">
                              <a16:creationId xmlns:a16="http://schemas.microsoft.com/office/drawing/2014/main" id="{EC502BA5-52B0-4E76-874E-F64410355D9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2220473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3499" name="Graphic 3498">
                          <a:extLst>
                            <a:ext uri="{FF2B5EF4-FFF2-40B4-BE49-F238E27FC236}">
                              <a16:creationId xmlns:a16="http://schemas.microsoft.com/office/drawing/2014/main" id="{D2622891-8EBC-40B3-8EBC-5D0090A7212E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>
                          <a:extLst>
                            <a:ext uri="{96DAC541-7B7A-43D3-8B79-37D633B846F1}">
                              <asvg:svgBlip xmlns:asvg="http://schemas.microsoft.com/office/drawing/2016/SVG/main" r:embed="rId18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2364057"/>
                          <a:ext cx="355600" cy="3048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3495" name="Group 3494">
                        <a:extLst>
                          <a:ext uri="{FF2B5EF4-FFF2-40B4-BE49-F238E27FC236}">
                            <a16:creationId xmlns:a16="http://schemas.microsoft.com/office/drawing/2014/main" id="{5369611E-5E40-4B64-8B61-82CBAAFADE0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1556558"/>
                        <a:ext cx="591969" cy="591969"/>
                        <a:chOff x="3634610" y="1556558"/>
                        <a:chExt cx="591969" cy="591969"/>
                      </a:xfrm>
                    </p:grpSpPr>
                    <p:sp>
                      <p:nvSpPr>
                        <p:cNvPr id="3496" name="Rounded Rectangle 95">
                          <a:extLst>
                            <a:ext uri="{FF2B5EF4-FFF2-40B4-BE49-F238E27FC236}">
                              <a16:creationId xmlns:a16="http://schemas.microsoft.com/office/drawing/2014/main" id="{A6422D7E-6BCB-44D6-9BE9-B1E1D200C48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1556558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3497" name="Graphic 3496">
                          <a:extLst>
                            <a:ext uri="{FF2B5EF4-FFF2-40B4-BE49-F238E27FC236}">
                              <a16:creationId xmlns:a16="http://schemas.microsoft.com/office/drawing/2014/main" id="{2776F3EC-DF6F-45CA-8BB6-49C792F0125D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>
                          <a:extLs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97244" y="1719192"/>
                          <a:ext cx="266700" cy="2667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3489" name="Group 3488">
                      <a:extLst>
                        <a:ext uri="{FF2B5EF4-FFF2-40B4-BE49-F238E27FC236}">
                          <a16:creationId xmlns:a16="http://schemas.microsoft.com/office/drawing/2014/main" id="{5182A011-C147-4D02-962C-F07A85086E8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8" y="1612062"/>
                      <a:ext cx="267126" cy="267126"/>
                      <a:chOff x="3634610" y="3550625"/>
                      <a:chExt cx="591969" cy="591969"/>
                    </a:xfrm>
                  </p:grpSpPr>
                  <p:sp>
                    <p:nvSpPr>
                      <p:cNvPr id="3490" name="Rounded Rectangle 121">
                        <a:extLst>
                          <a:ext uri="{FF2B5EF4-FFF2-40B4-BE49-F238E27FC236}">
                            <a16:creationId xmlns:a16="http://schemas.microsoft.com/office/drawing/2014/main" id="{2D533BB6-50D8-4944-83F4-F3E7661FCF3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355062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491" name="Graphic 3490">
                        <a:extLst>
                          <a:ext uri="{FF2B5EF4-FFF2-40B4-BE49-F238E27FC236}">
                            <a16:creationId xmlns:a16="http://schemas.microsoft.com/office/drawing/2014/main" id="{8FC7873D-FA5E-4041-A8BE-61D177BB667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67737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485" name="Group 3484">
                    <a:extLst>
                      <a:ext uri="{FF2B5EF4-FFF2-40B4-BE49-F238E27FC236}">
                        <a16:creationId xmlns:a16="http://schemas.microsoft.com/office/drawing/2014/main" id="{2988379F-28FC-4F2B-B364-EA18A20B31BD}"/>
                      </a:ext>
                    </a:extLst>
                  </p:cNvPr>
                  <p:cNvGrpSpPr/>
                  <p:nvPr/>
                </p:nvGrpSpPr>
                <p:grpSpPr>
                  <a:xfrm>
                    <a:off x="4971947" y="1312435"/>
                    <a:ext cx="267126" cy="267126"/>
                    <a:chOff x="3634610" y="2884388"/>
                    <a:chExt cx="591969" cy="591969"/>
                  </a:xfrm>
                </p:grpSpPr>
                <p:sp>
                  <p:nvSpPr>
                    <p:cNvPr id="3486" name="Rounded Rectangle 124">
                      <a:extLst>
                        <a:ext uri="{FF2B5EF4-FFF2-40B4-BE49-F238E27FC236}">
                          <a16:creationId xmlns:a16="http://schemas.microsoft.com/office/drawing/2014/main" id="{10B474B0-7053-4A69-ACB2-FB171A1311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88438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487" name="Graphic 3486">
                      <a:extLst>
                        <a:ext uri="{FF2B5EF4-FFF2-40B4-BE49-F238E27FC236}">
                          <a16:creationId xmlns:a16="http://schemas.microsoft.com/office/drawing/2014/main" id="{410B4E07-E1A1-43DC-A3AD-9F5DB1B3D0A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3034322"/>
                      <a:ext cx="342900" cy="3048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3353" name="Group 3352">
              <a:extLst>
                <a:ext uri="{FF2B5EF4-FFF2-40B4-BE49-F238E27FC236}">
                  <a16:creationId xmlns:a16="http://schemas.microsoft.com/office/drawing/2014/main" id="{525A9AA6-0CC0-4F62-AD6D-1581E6D4C319}"/>
                </a:ext>
              </a:extLst>
            </p:cNvPr>
            <p:cNvGrpSpPr/>
            <p:nvPr/>
          </p:nvGrpSpPr>
          <p:grpSpPr>
            <a:xfrm>
              <a:off x="5710130" y="5633953"/>
              <a:ext cx="685800" cy="685800"/>
              <a:chOff x="3388326" y="2144489"/>
              <a:chExt cx="685800" cy="685800"/>
            </a:xfrm>
          </p:grpSpPr>
          <p:sp>
            <p:nvSpPr>
              <p:cNvPr id="3438" name="Oval 3437">
                <a:extLst>
                  <a:ext uri="{FF2B5EF4-FFF2-40B4-BE49-F238E27FC236}">
                    <a16:creationId xmlns:a16="http://schemas.microsoft.com/office/drawing/2014/main" id="{D50DDD98-72FC-4D08-BB80-8C948213E80D}"/>
                  </a:ext>
                </a:extLst>
              </p:cNvPr>
              <p:cNvSpPr/>
              <p:nvPr/>
            </p:nvSpPr>
            <p:spPr>
              <a:xfrm>
                <a:off x="3388326" y="2144489"/>
                <a:ext cx="685800" cy="6858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3439" name="Group 3438">
                <a:extLst>
                  <a:ext uri="{FF2B5EF4-FFF2-40B4-BE49-F238E27FC236}">
                    <a16:creationId xmlns:a16="http://schemas.microsoft.com/office/drawing/2014/main" id="{35380B64-545E-45DE-9859-0BE835C1366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98509" y="2258789"/>
                <a:ext cx="465435" cy="457200"/>
                <a:chOff x="8423228" y="2797689"/>
                <a:chExt cx="913396" cy="897240"/>
              </a:xfrm>
            </p:grpSpPr>
            <p:grpSp>
              <p:nvGrpSpPr>
                <p:cNvPr id="3440" name="Group 3439">
                  <a:extLst>
                    <a:ext uri="{FF2B5EF4-FFF2-40B4-BE49-F238E27FC236}">
                      <a16:creationId xmlns:a16="http://schemas.microsoft.com/office/drawing/2014/main" id="{F3953CF0-70B4-4478-BAAF-23C734C30C3B}"/>
                    </a:ext>
                  </a:extLst>
                </p:cNvPr>
                <p:cNvGrpSpPr/>
                <p:nvPr/>
              </p:nvGrpSpPr>
              <p:grpSpPr>
                <a:xfrm>
                  <a:off x="8423228" y="2797689"/>
                  <a:ext cx="252730" cy="897240"/>
                  <a:chOff x="9495861" y="4364862"/>
                  <a:chExt cx="375284" cy="1270326"/>
                </a:xfrm>
              </p:grpSpPr>
              <p:sp>
                <p:nvSpPr>
                  <p:cNvPr id="3466" name="Rounded Rectangle 101">
                    <a:extLst>
                      <a:ext uri="{FF2B5EF4-FFF2-40B4-BE49-F238E27FC236}">
                        <a16:creationId xmlns:a16="http://schemas.microsoft.com/office/drawing/2014/main" id="{36E2DC1C-0372-434D-BAD1-FBB691A31891}"/>
                      </a:ext>
                    </a:extLst>
                  </p:cNvPr>
                  <p:cNvSpPr/>
                  <p:nvPr/>
                </p:nvSpPr>
                <p:spPr>
                  <a:xfrm>
                    <a:off x="9495861" y="4364862"/>
                    <a:ext cx="375284" cy="1270326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00AFD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3467" name="Group 3466">
                    <a:extLst>
                      <a:ext uri="{FF2B5EF4-FFF2-40B4-BE49-F238E27FC236}">
                        <a16:creationId xmlns:a16="http://schemas.microsoft.com/office/drawing/2014/main" id="{04A344B7-0754-4BC4-9A89-2D7FC21C599B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715835"/>
                    <a:ext cx="267406" cy="267406"/>
                    <a:chOff x="1292976" y="2314975"/>
                    <a:chExt cx="591969" cy="591969"/>
                  </a:xfrm>
                </p:grpSpPr>
                <p:sp>
                  <p:nvSpPr>
                    <p:cNvPr id="3477" name="Rounded Rectangle 112">
                      <a:extLst>
                        <a:ext uri="{FF2B5EF4-FFF2-40B4-BE49-F238E27FC236}">
                          <a16:creationId xmlns:a16="http://schemas.microsoft.com/office/drawing/2014/main" id="{B8E2A0DA-5EA3-48D2-A3EC-CE0BE92600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6" y="2314975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478" name="Graphic 3477">
                      <a:extLst>
                        <a:ext uri="{FF2B5EF4-FFF2-40B4-BE49-F238E27FC236}">
                          <a16:creationId xmlns:a16="http://schemas.microsoft.com/office/drawing/2014/main" id="{75024A97-A941-4CCE-ADAB-FE08E621CF7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36560" y="2458559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468" name="Group 3467">
                    <a:extLst>
                      <a:ext uri="{FF2B5EF4-FFF2-40B4-BE49-F238E27FC236}">
                        <a16:creationId xmlns:a16="http://schemas.microsoft.com/office/drawing/2014/main" id="{17F9C5DA-4461-4E33-836B-35F8396AFB8A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415929"/>
                    <a:ext cx="267406" cy="267406"/>
                    <a:chOff x="1299518" y="1652608"/>
                    <a:chExt cx="591969" cy="591969"/>
                  </a:xfrm>
                </p:grpSpPr>
                <p:sp>
                  <p:nvSpPr>
                    <p:cNvPr id="3475" name="Rounded Rectangle 110">
                      <a:extLst>
                        <a:ext uri="{FF2B5EF4-FFF2-40B4-BE49-F238E27FC236}">
                          <a16:creationId xmlns:a16="http://schemas.microsoft.com/office/drawing/2014/main" id="{3D85C517-A899-4AEE-BCD2-A4192851D7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518" y="165260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476" name="Graphic 3475">
                      <a:extLst>
                        <a:ext uri="{FF2B5EF4-FFF2-40B4-BE49-F238E27FC236}">
                          <a16:creationId xmlns:a16="http://schemas.microsoft.com/office/drawing/2014/main" id="{6D622883-A000-47A3-A8A9-632FA7A4ACA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61599" y="1719992"/>
                      <a:ext cx="2286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469" name="Group 3468">
                    <a:extLst>
                      <a:ext uri="{FF2B5EF4-FFF2-40B4-BE49-F238E27FC236}">
                        <a16:creationId xmlns:a16="http://schemas.microsoft.com/office/drawing/2014/main" id="{FE9E21ED-51A3-47EB-8A45-765680456392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015740"/>
                    <a:ext cx="267406" cy="267406"/>
                    <a:chOff x="1292975" y="2979664"/>
                    <a:chExt cx="591969" cy="591969"/>
                  </a:xfrm>
                </p:grpSpPr>
                <p:sp>
                  <p:nvSpPr>
                    <p:cNvPr id="3473" name="Rounded Rectangle 108">
                      <a:extLst>
                        <a:ext uri="{FF2B5EF4-FFF2-40B4-BE49-F238E27FC236}">
                          <a16:creationId xmlns:a16="http://schemas.microsoft.com/office/drawing/2014/main" id="{06230CF6-A900-4E4B-8266-FE38A46900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2979664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474" name="Graphic 3473">
                      <a:extLst>
                        <a:ext uri="{FF2B5EF4-FFF2-40B4-BE49-F238E27FC236}">
                          <a16:creationId xmlns:a16="http://schemas.microsoft.com/office/drawing/2014/main" id="{1E769C23-79C4-4459-B271-50E41CE4373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2909" y="3116898"/>
                      <a:ext cx="292100" cy="3175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470" name="Group 3469">
                    <a:extLst>
                      <a:ext uri="{FF2B5EF4-FFF2-40B4-BE49-F238E27FC236}">
                        <a16:creationId xmlns:a16="http://schemas.microsoft.com/office/drawing/2014/main" id="{EF6A3967-891C-45F3-8C10-75ECA06423DB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315646"/>
                    <a:ext cx="267406" cy="267406"/>
                    <a:chOff x="1292975" y="3644353"/>
                    <a:chExt cx="591969" cy="591969"/>
                  </a:xfrm>
                </p:grpSpPr>
                <p:sp>
                  <p:nvSpPr>
                    <p:cNvPr id="3471" name="Rounded Rectangle 106">
                      <a:extLst>
                        <a:ext uri="{FF2B5EF4-FFF2-40B4-BE49-F238E27FC236}">
                          <a16:creationId xmlns:a16="http://schemas.microsoft.com/office/drawing/2014/main" id="{555EE9F2-91FE-45AE-AFCF-79C81EFCD5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364435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472" name="Graphic 3471">
                      <a:extLst>
                        <a:ext uri="{FF2B5EF4-FFF2-40B4-BE49-F238E27FC236}">
                          <a16:creationId xmlns:a16="http://schemas.microsoft.com/office/drawing/2014/main" id="{B65BD1A6-AE3F-413B-904F-DB6EB633D1C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06409" y="3756187"/>
                      <a:ext cx="165100" cy="3683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3441" name="Group 3440">
                  <a:extLst>
                    <a:ext uri="{FF2B5EF4-FFF2-40B4-BE49-F238E27FC236}">
                      <a16:creationId xmlns:a16="http://schemas.microsoft.com/office/drawing/2014/main" id="{0D6B5DAF-EA2B-419A-9902-EDC312EE3712}"/>
                    </a:ext>
                  </a:extLst>
                </p:cNvPr>
                <p:cNvGrpSpPr/>
                <p:nvPr/>
              </p:nvGrpSpPr>
              <p:grpSpPr>
                <a:xfrm>
                  <a:off x="9083894" y="2797689"/>
                  <a:ext cx="252730" cy="473366"/>
                  <a:chOff x="5880438" y="1443510"/>
                  <a:chExt cx="830783" cy="1483652"/>
                </a:xfrm>
              </p:grpSpPr>
              <p:sp>
                <p:nvSpPr>
                  <p:cNvPr id="3459" name="Rounded Rectangle 84">
                    <a:extLst>
                      <a:ext uri="{FF2B5EF4-FFF2-40B4-BE49-F238E27FC236}">
                        <a16:creationId xmlns:a16="http://schemas.microsoft.com/office/drawing/2014/main" id="{056F518D-DF52-4935-AEEE-95FAEDEF7925}"/>
                      </a:ext>
                    </a:extLst>
                  </p:cNvPr>
                  <p:cNvSpPr/>
                  <p:nvPr/>
                </p:nvSpPr>
                <p:spPr>
                  <a:xfrm>
                    <a:off x="5880438" y="1443510"/>
                    <a:ext cx="830783" cy="1483652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E877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3460" name="Group 3459">
                    <a:extLst>
                      <a:ext uri="{FF2B5EF4-FFF2-40B4-BE49-F238E27FC236}">
                        <a16:creationId xmlns:a16="http://schemas.microsoft.com/office/drawing/2014/main" id="{C8EE4B8C-4076-49D2-871B-E73ABCF2F6F7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2220473"/>
                    <a:ext cx="591969" cy="591969"/>
                    <a:chOff x="5999846" y="2220473"/>
                    <a:chExt cx="591969" cy="591969"/>
                  </a:xfrm>
                </p:grpSpPr>
                <p:sp>
                  <p:nvSpPr>
                    <p:cNvPr id="3464" name="Rounded Rectangle 89">
                      <a:extLst>
                        <a:ext uri="{FF2B5EF4-FFF2-40B4-BE49-F238E27FC236}">
                          <a16:creationId xmlns:a16="http://schemas.microsoft.com/office/drawing/2014/main" id="{D77AC907-664B-400F-9112-DCBA08D902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465" name="Graphic 3464">
                      <a:extLst>
                        <a:ext uri="{FF2B5EF4-FFF2-40B4-BE49-F238E27FC236}">
                          <a16:creationId xmlns:a16="http://schemas.microsoft.com/office/drawing/2014/main" id="{0D8A637A-D43C-4B00-B934-08369A55282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7230" y="2368652"/>
                      <a:ext cx="457200" cy="2921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461" name="Group 3460">
                    <a:extLst>
                      <a:ext uri="{FF2B5EF4-FFF2-40B4-BE49-F238E27FC236}">
                        <a16:creationId xmlns:a16="http://schemas.microsoft.com/office/drawing/2014/main" id="{42083B07-5C87-405D-BEC4-FE683DC1C322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1556558"/>
                    <a:ext cx="591969" cy="591969"/>
                    <a:chOff x="5999846" y="1556558"/>
                    <a:chExt cx="591969" cy="591969"/>
                  </a:xfrm>
                </p:grpSpPr>
                <p:sp>
                  <p:nvSpPr>
                    <p:cNvPr id="3462" name="Rounded Rectangle 87">
                      <a:extLst>
                        <a:ext uri="{FF2B5EF4-FFF2-40B4-BE49-F238E27FC236}">
                          <a16:creationId xmlns:a16="http://schemas.microsoft.com/office/drawing/2014/main" id="{3E8EB6A1-A447-478A-88A1-035F647F97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463" name="Graphic 3462">
                      <a:extLst>
                        <a:ext uri="{FF2B5EF4-FFF2-40B4-BE49-F238E27FC236}">
                          <a16:creationId xmlns:a16="http://schemas.microsoft.com/office/drawing/2014/main" id="{47D2A6FE-A760-46E4-86F4-02351024D44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9780" y="1689071"/>
                      <a:ext cx="292100" cy="3429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3442" name="Group 3441">
                  <a:extLst>
                    <a:ext uri="{FF2B5EF4-FFF2-40B4-BE49-F238E27FC236}">
                      <a16:creationId xmlns:a16="http://schemas.microsoft.com/office/drawing/2014/main" id="{CCCCEBB7-F69F-4657-A1B6-4AAE472B6B4B}"/>
                    </a:ext>
                  </a:extLst>
                </p:cNvPr>
                <p:cNvGrpSpPr/>
                <p:nvPr/>
              </p:nvGrpSpPr>
              <p:grpSpPr>
                <a:xfrm>
                  <a:off x="8753561" y="2797689"/>
                  <a:ext cx="252730" cy="897240"/>
                  <a:chOff x="4920876" y="661277"/>
                  <a:chExt cx="375284" cy="1270326"/>
                </a:xfrm>
              </p:grpSpPr>
              <p:grpSp>
                <p:nvGrpSpPr>
                  <p:cNvPr id="3443" name="Group 3442">
                    <a:extLst>
                      <a:ext uri="{FF2B5EF4-FFF2-40B4-BE49-F238E27FC236}">
                        <a16:creationId xmlns:a16="http://schemas.microsoft.com/office/drawing/2014/main" id="{90B0F64D-F209-46D3-A656-440AFCD7B654}"/>
                      </a:ext>
                    </a:extLst>
                  </p:cNvPr>
                  <p:cNvGrpSpPr/>
                  <p:nvPr/>
                </p:nvGrpSpPr>
                <p:grpSpPr>
                  <a:xfrm>
                    <a:off x="4920876" y="661277"/>
                    <a:ext cx="375284" cy="1270326"/>
                    <a:chOff x="4920876" y="661277"/>
                    <a:chExt cx="375284" cy="1270326"/>
                  </a:xfrm>
                </p:grpSpPr>
                <p:grpSp>
                  <p:nvGrpSpPr>
                    <p:cNvPr id="3447" name="Group 3446">
                      <a:extLst>
                        <a:ext uri="{FF2B5EF4-FFF2-40B4-BE49-F238E27FC236}">
                          <a16:creationId xmlns:a16="http://schemas.microsoft.com/office/drawing/2014/main" id="{06C707B0-2482-4EB9-A82D-949C821A72C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3521552" y="1443509"/>
                      <a:chExt cx="830783" cy="2812180"/>
                    </a:xfrm>
                  </p:grpSpPr>
                  <p:sp>
                    <p:nvSpPr>
                      <p:cNvPr id="3451" name="Rounded Rectangle 91">
                        <a:extLst>
                          <a:ext uri="{FF2B5EF4-FFF2-40B4-BE49-F238E27FC236}">
                            <a16:creationId xmlns:a16="http://schemas.microsoft.com/office/drawing/2014/main" id="{DD1EF74F-69B8-4131-9491-1130F15E244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1552" y="1443509"/>
                        <a:ext cx="830783" cy="2812180"/>
                      </a:xfrm>
                      <a:prstGeom prst="roundRect">
                        <a:avLst>
                          <a:gd name="adj" fmla="val 27970"/>
                        </a:avLst>
                      </a:prstGeom>
                      <a:solidFill>
                        <a:srgbClr val="78BE2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452" name="Graphic 3451">
                        <a:extLst>
                          <a:ext uri="{FF2B5EF4-FFF2-40B4-BE49-F238E27FC236}">
                            <a16:creationId xmlns:a16="http://schemas.microsoft.com/office/drawing/2014/main" id="{51634D11-F637-4F1A-941A-74F055A22BF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78194" y="3043536"/>
                        <a:ext cx="317500" cy="2793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3453" name="Group 3452">
                        <a:extLst>
                          <a:ext uri="{FF2B5EF4-FFF2-40B4-BE49-F238E27FC236}">
                            <a16:creationId xmlns:a16="http://schemas.microsoft.com/office/drawing/2014/main" id="{D92BEE02-110E-4616-89F0-BA6E9F2282F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2220473"/>
                        <a:ext cx="591969" cy="591969"/>
                        <a:chOff x="3634610" y="2220473"/>
                        <a:chExt cx="591969" cy="591969"/>
                      </a:xfrm>
                    </p:grpSpPr>
                    <p:sp>
                      <p:nvSpPr>
                        <p:cNvPr id="3457" name="Rounded Rectangle 97">
                          <a:extLst>
                            <a:ext uri="{FF2B5EF4-FFF2-40B4-BE49-F238E27FC236}">
                              <a16:creationId xmlns:a16="http://schemas.microsoft.com/office/drawing/2014/main" id="{5AA68D0F-BA6E-4CF7-A04E-3A047A1B41E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2220473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3458" name="Graphic 3457">
                          <a:extLst>
                            <a:ext uri="{FF2B5EF4-FFF2-40B4-BE49-F238E27FC236}">
                              <a16:creationId xmlns:a16="http://schemas.microsoft.com/office/drawing/2014/main" id="{A886E86A-DA42-48B6-9D78-E930C8F1E119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>
                          <a:extLst>
                            <a:ext uri="{96DAC541-7B7A-43D3-8B79-37D633B846F1}">
                              <asvg:svgBlip xmlns:asvg="http://schemas.microsoft.com/office/drawing/2016/SVG/main" r:embed="rId18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2364057"/>
                          <a:ext cx="355600" cy="3048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3454" name="Group 3453">
                        <a:extLst>
                          <a:ext uri="{FF2B5EF4-FFF2-40B4-BE49-F238E27FC236}">
                            <a16:creationId xmlns:a16="http://schemas.microsoft.com/office/drawing/2014/main" id="{CB030487-0996-4250-8D09-471B01A9C5E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1556558"/>
                        <a:ext cx="591969" cy="591969"/>
                        <a:chOff x="3634610" y="1556558"/>
                        <a:chExt cx="591969" cy="591969"/>
                      </a:xfrm>
                    </p:grpSpPr>
                    <p:sp>
                      <p:nvSpPr>
                        <p:cNvPr id="3455" name="Rounded Rectangle 95">
                          <a:extLst>
                            <a:ext uri="{FF2B5EF4-FFF2-40B4-BE49-F238E27FC236}">
                              <a16:creationId xmlns:a16="http://schemas.microsoft.com/office/drawing/2014/main" id="{E14592D5-A52B-4ECC-83F8-8805BD0E3A9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1556558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3456" name="Graphic 3455">
                          <a:extLst>
                            <a:ext uri="{FF2B5EF4-FFF2-40B4-BE49-F238E27FC236}">
                              <a16:creationId xmlns:a16="http://schemas.microsoft.com/office/drawing/2014/main" id="{CA5CC503-504F-42B1-AF31-4457131E7AD1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>
                          <a:extLs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97244" y="1719192"/>
                          <a:ext cx="266700" cy="2667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3448" name="Group 3447">
                      <a:extLst>
                        <a:ext uri="{FF2B5EF4-FFF2-40B4-BE49-F238E27FC236}">
                          <a16:creationId xmlns:a16="http://schemas.microsoft.com/office/drawing/2014/main" id="{FDE5515C-BA5E-4033-9E9B-E8268300B63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8" y="1612062"/>
                      <a:ext cx="267126" cy="267126"/>
                      <a:chOff x="3634610" y="3550625"/>
                      <a:chExt cx="591969" cy="591969"/>
                    </a:xfrm>
                  </p:grpSpPr>
                  <p:sp>
                    <p:nvSpPr>
                      <p:cNvPr id="3449" name="Rounded Rectangle 121">
                        <a:extLst>
                          <a:ext uri="{FF2B5EF4-FFF2-40B4-BE49-F238E27FC236}">
                            <a16:creationId xmlns:a16="http://schemas.microsoft.com/office/drawing/2014/main" id="{24E8B697-6C39-43EE-AE42-159C1EECE76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355062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450" name="Graphic 3449">
                        <a:extLst>
                          <a:ext uri="{FF2B5EF4-FFF2-40B4-BE49-F238E27FC236}">
                            <a16:creationId xmlns:a16="http://schemas.microsoft.com/office/drawing/2014/main" id="{E92C03E0-8169-4F78-A289-1EA60BAF37D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67737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444" name="Group 3443">
                    <a:extLst>
                      <a:ext uri="{FF2B5EF4-FFF2-40B4-BE49-F238E27FC236}">
                        <a16:creationId xmlns:a16="http://schemas.microsoft.com/office/drawing/2014/main" id="{7C315844-E734-405E-8FCC-A126E1552CEC}"/>
                      </a:ext>
                    </a:extLst>
                  </p:cNvPr>
                  <p:cNvGrpSpPr/>
                  <p:nvPr/>
                </p:nvGrpSpPr>
                <p:grpSpPr>
                  <a:xfrm>
                    <a:off x="4971947" y="1312435"/>
                    <a:ext cx="267126" cy="267126"/>
                    <a:chOff x="3634610" y="2884388"/>
                    <a:chExt cx="591969" cy="591969"/>
                  </a:xfrm>
                </p:grpSpPr>
                <p:sp>
                  <p:nvSpPr>
                    <p:cNvPr id="3445" name="Rounded Rectangle 124">
                      <a:extLst>
                        <a:ext uri="{FF2B5EF4-FFF2-40B4-BE49-F238E27FC236}">
                          <a16:creationId xmlns:a16="http://schemas.microsoft.com/office/drawing/2014/main" id="{0F3C9BCC-36B8-4511-80A3-32C3BC81B0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88438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446" name="Graphic 3445">
                      <a:extLst>
                        <a:ext uri="{FF2B5EF4-FFF2-40B4-BE49-F238E27FC236}">
                          <a16:creationId xmlns:a16="http://schemas.microsoft.com/office/drawing/2014/main" id="{EB801473-5C14-4B31-8461-2AC82EC96E6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3034322"/>
                      <a:ext cx="342900" cy="3048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3354" name="Group 3353">
              <a:extLst>
                <a:ext uri="{FF2B5EF4-FFF2-40B4-BE49-F238E27FC236}">
                  <a16:creationId xmlns:a16="http://schemas.microsoft.com/office/drawing/2014/main" id="{6BE757CB-8DC2-4488-897B-B0AFE823B54D}"/>
                </a:ext>
              </a:extLst>
            </p:cNvPr>
            <p:cNvGrpSpPr/>
            <p:nvPr/>
          </p:nvGrpSpPr>
          <p:grpSpPr>
            <a:xfrm>
              <a:off x="5710130" y="616438"/>
              <a:ext cx="685800" cy="685800"/>
              <a:chOff x="3388326" y="2144489"/>
              <a:chExt cx="685800" cy="685800"/>
            </a:xfrm>
          </p:grpSpPr>
          <p:sp>
            <p:nvSpPr>
              <p:cNvPr id="3397" name="Oval 3396">
                <a:extLst>
                  <a:ext uri="{FF2B5EF4-FFF2-40B4-BE49-F238E27FC236}">
                    <a16:creationId xmlns:a16="http://schemas.microsoft.com/office/drawing/2014/main" id="{39C26005-F3E5-4222-A85D-8E0ED1697D8C}"/>
                  </a:ext>
                </a:extLst>
              </p:cNvPr>
              <p:cNvSpPr/>
              <p:nvPr/>
            </p:nvSpPr>
            <p:spPr>
              <a:xfrm>
                <a:off x="3388326" y="2144489"/>
                <a:ext cx="685800" cy="6858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3398" name="Group 3397">
                <a:extLst>
                  <a:ext uri="{FF2B5EF4-FFF2-40B4-BE49-F238E27FC236}">
                    <a16:creationId xmlns:a16="http://schemas.microsoft.com/office/drawing/2014/main" id="{2329D725-EB1B-46B5-91F8-39F480F1599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98509" y="2258789"/>
                <a:ext cx="465435" cy="457200"/>
                <a:chOff x="8423228" y="2797689"/>
                <a:chExt cx="913396" cy="897240"/>
              </a:xfrm>
            </p:grpSpPr>
            <p:grpSp>
              <p:nvGrpSpPr>
                <p:cNvPr id="3399" name="Group 3398">
                  <a:extLst>
                    <a:ext uri="{FF2B5EF4-FFF2-40B4-BE49-F238E27FC236}">
                      <a16:creationId xmlns:a16="http://schemas.microsoft.com/office/drawing/2014/main" id="{D0A3CCF0-6E97-48B9-A524-9A8685B352A1}"/>
                    </a:ext>
                  </a:extLst>
                </p:cNvPr>
                <p:cNvGrpSpPr/>
                <p:nvPr/>
              </p:nvGrpSpPr>
              <p:grpSpPr>
                <a:xfrm>
                  <a:off x="8423228" y="2797689"/>
                  <a:ext cx="252730" cy="897240"/>
                  <a:chOff x="9495861" y="4364862"/>
                  <a:chExt cx="375284" cy="1270326"/>
                </a:xfrm>
              </p:grpSpPr>
              <p:sp>
                <p:nvSpPr>
                  <p:cNvPr id="3425" name="Rounded Rectangle 101">
                    <a:extLst>
                      <a:ext uri="{FF2B5EF4-FFF2-40B4-BE49-F238E27FC236}">
                        <a16:creationId xmlns:a16="http://schemas.microsoft.com/office/drawing/2014/main" id="{E8A50CF4-820B-4C60-B062-CCAB2152DFE6}"/>
                      </a:ext>
                    </a:extLst>
                  </p:cNvPr>
                  <p:cNvSpPr/>
                  <p:nvPr/>
                </p:nvSpPr>
                <p:spPr>
                  <a:xfrm>
                    <a:off x="9495861" y="4364862"/>
                    <a:ext cx="375284" cy="1270326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00AFD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3426" name="Group 3425">
                    <a:extLst>
                      <a:ext uri="{FF2B5EF4-FFF2-40B4-BE49-F238E27FC236}">
                        <a16:creationId xmlns:a16="http://schemas.microsoft.com/office/drawing/2014/main" id="{8A253B78-E2C0-4EE0-AE79-1317ACBE9C9A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715835"/>
                    <a:ext cx="267406" cy="267406"/>
                    <a:chOff x="1292976" y="2314975"/>
                    <a:chExt cx="591969" cy="591969"/>
                  </a:xfrm>
                </p:grpSpPr>
                <p:sp>
                  <p:nvSpPr>
                    <p:cNvPr id="3436" name="Rounded Rectangle 112">
                      <a:extLst>
                        <a:ext uri="{FF2B5EF4-FFF2-40B4-BE49-F238E27FC236}">
                          <a16:creationId xmlns:a16="http://schemas.microsoft.com/office/drawing/2014/main" id="{212B1D17-D827-4557-AA69-751206CA53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6" y="2314975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437" name="Graphic 3436">
                      <a:extLst>
                        <a:ext uri="{FF2B5EF4-FFF2-40B4-BE49-F238E27FC236}">
                          <a16:creationId xmlns:a16="http://schemas.microsoft.com/office/drawing/2014/main" id="{864D2A9D-C586-4C3E-998E-2F914207BE1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36560" y="2458559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427" name="Group 3426">
                    <a:extLst>
                      <a:ext uri="{FF2B5EF4-FFF2-40B4-BE49-F238E27FC236}">
                        <a16:creationId xmlns:a16="http://schemas.microsoft.com/office/drawing/2014/main" id="{8641F339-3D4F-4952-9795-B32A068607B5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415929"/>
                    <a:ext cx="267406" cy="267406"/>
                    <a:chOff x="1299518" y="1652608"/>
                    <a:chExt cx="591969" cy="591969"/>
                  </a:xfrm>
                </p:grpSpPr>
                <p:sp>
                  <p:nvSpPr>
                    <p:cNvPr id="3434" name="Rounded Rectangle 110">
                      <a:extLst>
                        <a:ext uri="{FF2B5EF4-FFF2-40B4-BE49-F238E27FC236}">
                          <a16:creationId xmlns:a16="http://schemas.microsoft.com/office/drawing/2014/main" id="{2E7E261D-1C2C-47A4-8502-F32AF5653B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518" y="165260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435" name="Graphic 3434">
                      <a:extLst>
                        <a:ext uri="{FF2B5EF4-FFF2-40B4-BE49-F238E27FC236}">
                          <a16:creationId xmlns:a16="http://schemas.microsoft.com/office/drawing/2014/main" id="{2F30EFB3-5555-403C-95C4-86CF1558CDE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61599" y="1719992"/>
                      <a:ext cx="2286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428" name="Group 3427">
                    <a:extLst>
                      <a:ext uri="{FF2B5EF4-FFF2-40B4-BE49-F238E27FC236}">
                        <a16:creationId xmlns:a16="http://schemas.microsoft.com/office/drawing/2014/main" id="{A1DDC791-C5B6-458B-A558-A189F29EB657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015740"/>
                    <a:ext cx="267406" cy="267406"/>
                    <a:chOff x="1292975" y="2979664"/>
                    <a:chExt cx="591969" cy="591969"/>
                  </a:xfrm>
                </p:grpSpPr>
                <p:sp>
                  <p:nvSpPr>
                    <p:cNvPr id="3432" name="Rounded Rectangle 108">
                      <a:extLst>
                        <a:ext uri="{FF2B5EF4-FFF2-40B4-BE49-F238E27FC236}">
                          <a16:creationId xmlns:a16="http://schemas.microsoft.com/office/drawing/2014/main" id="{B5598613-CB44-446D-B160-01FF451532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2979664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433" name="Graphic 3432">
                      <a:extLst>
                        <a:ext uri="{FF2B5EF4-FFF2-40B4-BE49-F238E27FC236}">
                          <a16:creationId xmlns:a16="http://schemas.microsoft.com/office/drawing/2014/main" id="{BF19F941-B27F-4731-8DAB-2180DC04A12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2909" y="3116898"/>
                      <a:ext cx="292100" cy="3175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429" name="Group 3428">
                    <a:extLst>
                      <a:ext uri="{FF2B5EF4-FFF2-40B4-BE49-F238E27FC236}">
                        <a16:creationId xmlns:a16="http://schemas.microsoft.com/office/drawing/2014/main" id="{4F1AC117-1E94-4073-83DC-01BD44E48B2D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315646"/>
                    <a:ext cx="267406" cy="267406"/>
                    <a:chOff x="1292975" y="3644353"/>
                    <a:chExt cx="591969" cy="591969"/>
                  </a:xfrm>
                </p:grpSpPr>
                <p:sp>
                  <p:nvSpPr>
                    <p:cNvPr id="3430" name="Rounded Rectangle 106">
                      <a:extLst>
                        <a:ext uri="{FF2B5EF4-FFF2-40B4-BE49-F238E27FC236}">
                          <a16:creationId xmlns:a16="http://schemas.microsoft.com/office/drawing/2014/main" id="{485C07A4-984D-465E-BAED-475C8A61F67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364435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431" name="Graphic 3430">
                      <a:extLst>
                        <a:ext uri="{FF2B5EF4-FFF2-40B4-BE49-F238E27FC236}">
                          <a16:creationId xmlns:a16="http://schemas.microsoft.com/office/drawing/2014/main" id="{8896C217-60D0-4E86-ACF9-0BE930D2AEC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06409" y="3756187"/>
                      <a:ext cx="165100" cy="3683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3400" name="Group 3399">
                  <a:extLst>
                    <a:ext uri="{FF2B5EF4-FFF2-40B4-BE49-F238E27FC236}">
                      <a16:creationId xmlns:a16="http://schemas.microsoft.com/office/drawing/2014/main" id="{1336D2BB-93AB-4063-BE79-C1503D6D79C0}"/>
                    </a:ext>
                  </a:extLst>
                </p:cNvPr>
                <p:cNvGrpSpPr/>
                <p:nvPr/>
              </p:nvGrpSpPr>
              <p:grpSpPr>
                <a:xfrm>
                  <a:off x="9083894" y="2797689"/>
                  <a:ext cx="252730" cy="473366"/>
                  <a:chOff x="5880438" y="1443510"/>
                  <a:chExt cx="830783" cy="1483652"/>
                </a:xfrm>
              </p:grpSpPr>
              <p:sp>
                <p:nvSpPr>
                  <p:cNvPr id="3418" name="Rounded Rectangle 84">
                    <a:extLst>
                      <a:ext uri="{FF2B5EF4-FFF2-40B4-BE49-F238E27FC236}">
                        <a16:creationId xmlns:a16="http://schemas.microsoft.com/office/drawing/2014/main" id="{3998293F-2D6E-44E9-9AE3-0801B6F2260F}"/>
                      </a:ext>
                    </a:extLst>
                  </p:cNvPr>
                  <p:cNvSpPr/>
                  <p:nvPr/>
                </p:nvSpPr>
                <p:spPr>
                  <a:xfrm>
                    <a:off x="5880438" y="1443510"/>
                    <a:ext cx="830783" cy="1483652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E877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3419" name="Group 3418">
                    <a:extLst>
                      <a:ext uri="{FF2B5EF4-FFF2-40B4-BE49-F238E27FC236}">
                        <a16:creationId xmlns:a16="http://schemas.microsoft.com/office/drawing/2014/main" id="{111AF391-CFCE-4916-AC40-2FDF1F97A015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2220473"/>
                    <a:ext cx="591969" cy="591969"/>
                    <a:chOff x="5999846" y="2220473"/>
                    <a:chExt cx="591969" cy="591969"/>
                  </a:xfrm>
                </p:grpSpPr>
                <p:sp>
                  <p:nvSpPr>
                    <p:cNvPr id="3423" name="Rounded Rectangle 89">
                      <a:extLst>
                        <a:ext uri="{FF2B5EF4-FFF2-40B4-BE49-F238E27FC236}">
                          <a16:creationId xmlns:a16="http://schemas.microsoft.com/office/drawing/2014/main" id="{959CF7A2-99E4-4C0D-B2B9-8E6B272DC61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424" name="Graphic 3423">
                      <a:extLst>
                        <a:ext uri="{FF2B5EF4-FFF2-40B4-BE49-F238E27FC236}">
                          <a16:creationId xmlns:a16="http://schemas.microsoft.com/office/drawing/2014/main" id="{186EDFC5-5437-47DE-AF1D-ADF63B2B45A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7230" y="2368652"/>
                      <a:ext cx="457200" cy="2921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420" name="Group 3419">
                    <a:extLst>
                      <a:ext uri="{FF2B5EF4-FFF2-40B4-BE49-F238E27FC236}">
                        <a16:creationId xmlns:a16="http://schemas.microsoft.com/office/drawing/2014/main" id="{F7F88B4B-0100-4357-AF01-A599A9783FD6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1556558"/>
                    <a:ext cx="591969" cy="591969"/>
                    <a:chOff x="5999846" y="1556558"/>
                    <a:chExt cx="591969" cy="591969"/>
                  </a:xfrm>
                </p:grpSpPr>
                <p:sp>
                  <p:nvSpPr>
                    <p:cNvPr id="3421" name="Rounded Rectangle 87">
                      <a:extLst>
                        <a:ext uri="{FF2B5EF4-FFF2-40B4-BE49-F238E27FC236}">
                          <a16:creationId xmlns:a16="http://schemas.microsoft.com/office/drawing/2014/main" id="{70EF7B7C-B921-4EF7-99C4-E3CA54C203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422" name="Graphic 3421">
                      <a:extLst>
                        <a:ext uri="{FF2B5EF4-FFF2-40B4-BE49-F238E27FC236}">
                          <a16:creationId xmlns:a16="http://schemas.microsoft.com/office/drawing/2014/main" id="{A0F24981-EA0F-42F5-8F1A-678EC3BDFD1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9780" y="1689071"/>
                      <a:ext cx="292100" cy="3429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3401" name="Group 3400">
                  <a:extLst>
                    <a:ext uri="{FF2B5EF4-FFF2-40B4-BE49-F238E27FC236}">
                      <a16:creationId xmlns:a16="http://schemas.microsoft.com/office/drawing/2014/main" id="{E70C8932-C7F6-4957-B6AF-7477B5373F71}"/>
                    </a:ext>
                  </a:extLst>
                </p:cNvPr>
                <p:cNvGrpSpPr/>
                <p:nvPr/>
              </p:nvGrpSpPr>
              <p:grpSpPr>
                <a:xfrm>
                  <a:off x="8753561" y="2797689"/>
                  <a:ext cx="252730" cy="897240"/>
                  <a:chOff x="4920876" y="661277"/>
                  <a:chExt cx="375284" cy="1270326"/>
                </a:xfrm>
              </p:grpSpPr>
              <p:grpSp>
                <p:nvGrpSpPr>
                  <p:cNvPr id="3402" name="Group 3401">
                    <a:extLst>
                      <a:ext uri="{FF2B5EF4-FFF2-40B4-BE49-F238E27FC236}">
                        <a16:creationId xmlns:a16="http://schemas.microsoft.com/office/drawing/2014/main" id="{473ACB0A-8DD1-43E0-BA99-CAA780DEBD6A}"/>
                      </a:ext>
                    </a:extLst>
                  </p:cNvPr>
                  <p:cNvGrpSpPr/>
                  <p:nvPr/>
                </p:nvGrpSpPr>
                <p:grpSpPr>
                  <a:xfrm>
                    <a:off x="4920876" y="661277"/>
                    <a:ext cx="375284" cy="1270326"/>
                    <a:chOff x="4920876" y="661277"/>
                    <a:chExt cx="375284" cy="1270326"/>
                  </a:xfrm>
                </p:grpSpPr>
                <p:grpSp>
                  <p:nvGrpSpPr>
                    <p:cNvPr id="3406" name="Group 3405">
                      <a:extLst>
                        <a:ext uri="{FF2B5EF4-FFF2-40B4-BE49-F238E27FC236}">
                          <a16:creationId xmlns:a16="http://schemas.microsoft.com/office/drawing/2014/main" id="{35AF02F6-8A76-41FD-8AED-F76805AA718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3521552" y="1443509"/>
                      <a:chExt cx="830783" cy="2812180"/>
                    </a:xfrm>
                  </p:grpSpPr>
                  <p:sp>
                    <p:nvSpPr>
                      <p:cNvPr id="3410" name="Rounded Rectangle 91">
                        <a:extLst>
                          <a:ext uri="{FF2B5EF4-FFF2-40B4-BE49-F238E27FC236}">
                            <a16:creationId xmlns:a16="http://schemas.microsoft.com/office/drawing/2014/main" id="{574B2106-3243-4FC2-9C84-39C43664EEC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1552" y="1443509"/>
                        <a:ext cx="830783" cy="2812180"/>
                      </a:xfrm>
                      <a:prstGeom prst="roundRect">
                        <a:avLst>
                          <a:gd name="adj" fmla="val 27970"/>
                        </a:avLst>
                      </a:prstGeom>
                      <a:solidFill>
                        <a:srgbClr val="78BE2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411" name="Graphic 3410">
                        <a:extLst>
                          <a:ext uri="{FF2B5EF4-FFF2-40B4-BE49-F238E27FC236}">
                            <a16:creationId xmlns:a16="http://schemas.microsoft.com/office/drawing/2014/main" id="{8AF62E5B-1179-4C3D-A50B-4165ADE3E99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78194" y="3043536"/>
                        <a:ext cx="317500" cy="2793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3412" name="Group 3411">
                        <a:extLst>
                          <a:ext uri="{FF2B5EF4-FFF2-40B4-BE49-F238E27FC236}">
                            <a16:creationId xmlns:a16="http://schemas.microsoft.com/office/drawing/2014/main" id="{C762B6B2-AAFA-49DD-8EDF-E3A3F59A62F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2220473"/>
                        <a:ext cx="591969" cy="591969"/>
                        <a:chOff x="3634610" y="2220473"/>
                        <a:chExt cx="591969" cy="591969"/>
                      </a:xfrm>
                    </p:grpSpPr>
                    <p:sp>
                      <p:nvSpPr>
                        <p:cNvPr id="3416" name="Rounded Rectangle 97">
                          <a:extLst>
                            <a:ext uri="{FF2B5EF4-FFF2-40B4-BE49-F238E27FC236}">
                              <a16:creationId xmlns:a16="http://schemas.microsoft.com/office/drawing/2014/main" id="{12755D1F-C03F-44D9-AEDC-F0C2706BEE8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2220473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3417" name="Graphic 3416">
                          <a:extLst>
                            <a:ext uri="{FF2B5EF4-FFF2-40B4-BE49-F238E27FC236}">
                              <a16:creationId xmlns:a16="http://schemas.microsoft.com/office/drawing/2014/main" id="{8757C3B5-A675-4236-BC30-91A7E8F6B38F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>
                          <a:extLst>
                            <a:ext uri="{96DAC541-7B7A-43D3-8B79-37D633B846F1}">
                              <asvg:svgBlip xmlns:asvg="http://schemas.microsoft.com/office/drawing/2016/SVG/main" r:embed="rId18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2364057"/>
                          <a:ext cx="355600" cy="3048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3413" name="Group 3412">
                        <a:extLst>
                          <a:ext uri="{FF2B5EF4-FFF2-40B4-BE49-F238E27FC236}">
                            <a16:creationId xmlns:a16="http://schemas.microsoft.com/office/drawing/2014/main" id="{56A890A1-6996-4B95-B580-DF60EDD5613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1556558"/>
                        <a:ext cx="591969" cy="591969"/>
                        <a:chOff x="3634610" y="1556558"/>
                        <a:chExt cx="591969" cy="591969"/>
                      </a:xfrm>
                    </p:grpSpPr>
                    <p:sp>
                      <p:nvSpPr>
                        <p:cNvPr id="3414" name="Rounded Rectangle 95">
                          <a:extLst>
                            <a:ext uri="{FF2B5EF4-FFF2-40B4-BE49-F238E27FC236}">
                              <a16:creationId xmlns:a16="http://schemas.microsoft.com/office/drawing/2014/main" id="{91FBEF65-3029-419D-A2ED-672F2A678DC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1556558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3415" name="Graphic 3414">
                          <a:extLst>
                            <a:ext uri="{FF2B5EF4-FFF2-40B4-BE49-F238E27FC236}">
                              <a16:creationId xmlns:a16="http://schemas.microsoft.com/office/drawing/2014/main" id="{CF1A38B5-3213-4B14-B838-36B12951BE30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>
                          <a:extLs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97244" y="1719192"/>
                          <a:ext cx="266700" cy="2667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3407" name="Group 3406">
                      <a:extLst>
                        <a:ext uri="{FF2B5EF4-FFF2-40B4-BE49-F238E27FC236}">
                          <a16:creationId xmlns:a16="http://schemas.microsoft.com/office/drawing/2014/main" id="{F14237BA-9157-4C8B-BFA2-C76B1359611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8" y="1612062"/>
                      <a:ext cx="267126" cy="267126"/>
                      <a:chOff x="3634610" y="3550625"/>
                      <a:chExt cx="591969" cy="591969"/>
                    </a:xfrm>
                  </p:grpSpPr>
                  <p:sp>
                    <p:nvSpPr>
                      <p:cNvPr id="3408" name="Rounded Rectangle 121">
                        <a:extLst>
                          <a:ext uri="{FF2B5EF4-FFF2-40B4-BE49-F238E27FC236}">
                            <a16:creationId xmlns:a16="http://schemas.microsoft.com/office/drawing/2014/main" id="{4731BEA4-53CE-46BE-A35D-6AE57D145D6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355062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409" name="Graphic 3408">
                        <a:extLst>
                          <a:ext uri="{FF2B5EF4-FFF2-40B4-BE49-F238E27FC236}">
                            <a16:creationId xmlns:a16="http://schemas.microsoft.com/office/drawing/2014/main" id="{25A4414B-4D55-48C4-AA1B-C0F606D41E5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67737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403" name="Group 3402">
                    <a:extLst>
                      <a:ext uri="{FF2B5EF4-FFF2-40B4-BE49-F238E27FC236}">
                        <a16:creationId xmlns:a16="http://schemas.microsoft.com/office/drawing/2014/main" id="{75640941-1055-4F47-B9F9-32D532063C0D}"/>
                      </a:ext>
                    </a:extLst>
                  </p:cNvPr>
                  <p:cNvGrpSpPr/>
                  <p:nvPr/>
                </p:nvGrpSpPr>
                <p:grpSpPr>
                  <a:xfrm>
                    <a:off x="4971947" y="1312435"/>
                    <a:ext cx="267126" cy="267126"/>
                    <a:chOff x="3634610" y="2884388"/>
                    <a:chExt cx="591969" cy="591969"/>
                  </a:xfrm>
                </p:grpSpPr>
                <p:sp>
                  <p:nvSpPr>
                    <p:cNvPr id="3404" name="Rounded Rectangle 124">
                      <a:extLst>
                        <a:ext uri="{FF2B5EF4-FFF2-40B4-BE49-F238E27FC236}">
                          <a16:creationId xmlns:a16="http://schemas.microsoft.com/office/drawing/2014/main" id="{40A8CD87-C508-4DFA-9934-F37D81C22D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88438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405" name="Graphic 3404">
                      <a:extLst>
                        <a:ext uri="{FF2B5EF4-FFF2-40B4-BE49-F238E27FC236}">
                          <a16:creationId xmlns:a16="http://schemas.microsoft.com/office/drawing/2014/main" id="{75980294-F49F-4924-B8A4-B9810A7DDC0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3034322"/>
                      <a:ext cx="342900" cy="3048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3355" name="Group 3354">
              <a:extLst>
                <a:ext uri="{FF2B5EF4-FFF2-40B4-BE49-F238E27FC236}">
                  <a16:creationId xmlns:a16="http://schemas.microsoft.com/office/drawing/2014/main" id="{048781AB-005A-4CD3-898C-00BAFB883C6C}"/>
                </a:ext>
              </a:extLst>
            </p:cNvPr>
            <p:cNvGrpSpPr/>
            <p:nvPr/>
          </p:nvGrpSpPr>
          <p:grpSpPr>
            <a:xfrm>
              <a:off x="4770843" y="805391"/>
              <a:ext cx="685800" cy="685800"/>
              <a:chOff x="3388326" y="2144489"/>
              <a:chExt cx="685800" cy="685800"/>
            </a:xfrm>
          </p:grpSpPr>
          <p:sp>
            <p:nvSpPr>
              <p:cNvPr id="3356" name="Oval 3355">
                <a:extLst>
                  <a:ext uri="{FF2B5EF4-FFF2-40B4-BE49-F238E27FC236}">
                    <a16:creationId xmlns:a16="http://schemas.microsoft.com/office/drawing/2014/main" id="{89596765-AF62-4AE2-92A0-77842BDFC2FE}"/>
                  </a:ext>
                </a:extLst>
              </p:cNvPr>
              <p:cNvSpPr/>
              <p:nvPr/>
            </p:nvSpPr>
            <p:spPr>
              <a:xfrm>
                <a:off x="3388326" y="2144489"/>
                <a:ext cx="685800" cy="6858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3357" name="Group 3356">
                <a:extLst>
                  <a:ext uri="{FF2B5EF4-FFF2-40B4-BE49-F238E27FC236}">
                    <a16:creationId xmlns:a16="http://schemas.microsoft.com/office/drawing/2014/main" id="{941D20BB-D665-43A7-9081-D48EFD22D1E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98509" y="2258789"/>
                <a:ext cx="465435" cy="457200"/>
                <a:chOff x="8423228" y="2797689"/>
                <a:chExt cx="913396" cy="897240"/>
              </a:xfrm>
            </p:grpSpPr>
            <p:grpSp>
              <p:nvGrpSpPr>
                <p:cNvPr id="3358" name="Group 3357">
                  <a:extLst>
                    <a:ext uri="{FF2B5EF4-FFF2-40B4-BE49-F238E27FC236}">
                      <a16:creationId xmlns:a16="http://schemas.microsoft.com/office/drawing/2014/main" id="{878ECD9E-27BA-4E17-88D8-6734B74E9E63}"/>
                    </a:ext>
                  </a:extLst>
                </p:cNvPr>
                <p:cNvGrpSpPr/>
                <p:nvPr/>
              </p:nvGrpSpPr>
              <p:grpSpPr>
                <a:xfrm>
                  <a:off x="8423228" y="2797689"/>
                  <a:ext cx="252730" cy="897240"/>
                  <a:chOff x="9495861" y="4364862"/>
                  <a:chExt cx="375284" cy="1270326"/>
                </a:xfrm>
              </p:grpSpPr>
              <p:sp>
                <p:nvSpPr>
                  <p:cNvPr id="3384" name="Rounded Rectangle 101">
                    <a:extLst>
                      <a:ext uri="{FF2B5EF4-FFF2-40B4-BE49-F238E27FC236}">
                        <a16:creationId xmlns:a16="http://schemas.microsoft.com/office/drawing/2014/main" id="{F74E388D-F860-40A9-A4B2-4FD152A5B0F1}"/>
                      </a:ext>
                    </a:extLst>
                  </p:cNvPr>
                  <p:cNvSpPr/>
                  <p:nvPr/>
                </p:nvSpPr>
                <p:spPr>
                  <a:xfrm>
                    <a:off x="9495861" y="4364862"/>
                    <a:ext cx="375284" cy="1270326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00AFD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3385" name="Group 3384">
                    <a:extLst>
                      <a:ext uri="{FF2B5EF4-FFF2-40B4-BE49-F238E27FC236}">
                        <a16:creationId xmlns:a16="http://schemas.microsoft.com/office/drawing/2014/main" id="{4B7D33B8-1F4D-4399-9E9F-8A99EDDDAF26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715835"/>
                    <a:ext cx="267406" cy="267406"/>
                    <a:chOff x="1292976" y="2314975"/>
                    <a:chExt cx="591969" cy="591969"/>
                  </a:xfrm>
                </p:grpSpPr>
                <p:sp>
                  <p:nvSpPr>
                    <p:cNvPr id="3395" name="Rounded Rectangle 112">
                      <a:extLst>
                        <a:ext uri="{FF2B5EF4-FFF2-40B4-BE49-F238E27FC236}">
                          <a16:creationId xmlns:a16="http://schemas.microsoft.com/office/drawing/2014/main" id="{DA89319D-A0D4-4431-98D6-FAD4BE1ABD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6" y="2314975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396" name="Graphic 3395">
                      <a:extLst>
                        <a:ext uri="{FF2B5EF4-FFF2-40B4-BE49-F238E27FC236}">
                          <a16:creationId xmlns:a16="http://schemas.microsoft.com/office/drawing/2014/main" id="{C244A319-0ED1-473A-ABEC-F4869E89142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36560" y="2458559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386" name="Group 3385">
                    <a:extLst>
                      <a:ext uri="{FF2B5EF4-FFF2-40B4-BE49-F238E27FC236}">
                        <a16:creationId xmlns:a16="http://schemas.microsoft.com/office/drawing/2014/main" id="{5BA56621-EAB6-4E5F-926F-ED088F602216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415929"/>
                    <a:ext cx="267406" cy="267406"/>
                    <a:chOff x="1299518" y="1652608"/>
                    <a:chExt cx="591969" cy="591969"/>
                  </a:xfrm>
                </p:grpSpPr>
                <p:sp>
                  <p:nvSpPr>
                    <p:cNvPr id="3393" name="Rounded Rectangle 110">
                      <a:extLst>
                        <a:ext uri="{FF2B5EF4-FFF2-40B4-BE49-F238E27FC236}">
                          <a16:creationId xmlns:a16="http://schemas.microsoft.com/office/drawing/2014/main" id="{A4D947BC-9698-4219-82DC-F92EE3C384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518" y="165260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394" name="Graphic 3393">
                      <a:extLst>
                        <a:ext uri="{FF2B5EF4-FFF2-40B4-BE49-F238E27FC236}">
                          <a16:creationId xmlns:a16="http://schemas.microsoft.com/office/drawing/2014/main" id="{46998C23-5100-4136-8E48-111C621B3AB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61599" y="1719992"/>
                      <a:ext cx="2286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387" name="Group 3386">
                    <a:extLst>
                      <a:ext uri="{FF2B5EF4-FFF2-40B4-BE49-F238E27FC236}">
                        <a16:creationId xmlns:a16="http://schemas.microsoft.com/office/drawing/2014/main" id="{3DA7709D-804C-4407-A752-97DDA7C043A0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015740"/>
                    <a:ext cx="267406" cy="267406"/>
                    <a:chOff x="1292975" y="2979664"/>
                    <a:chExt cx="591969" cy="591969"/>
                  </a:xfrm>
                </p:grpSpPr>
                <p:sp>
                  <p:nvSpPr>
                    <p:cNvPr id="3391" name="Rounded Rectangle 108">
                      <a:extLst>
                        <a:ext uri="{FF2B5EF4-FFF2-40B4-BE49-F238E27FC236}">
                          <a16:creationId xmlns:a16="http://schemas.microsoft.com/office/drawing/2014/main" id="{09B7D15E-0936-41BF-8188-F19663E199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2979664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392" name="Graphic 3391">
                      <a:extLst>
                        <a:ext uri="{FF2B5EF4-FFF2-40B4-BE49-F238E27FC236}">
                          <a16:creationId xmlns:a16="http://schemas.microsoft.com/office/drawing/2014/main" id="{5A7BE4B4-E183-43F5-B310-9D47221538E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2909" y="3116898"/>
                      <a:ext cx="292100" cy="3175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388" name="Group 3387">
                    <a:extLst>
                      <a:ext uri="{FF2B5EF4-FFF2-40B4-BE49-F238E27FC236}">
                        <a16:creationId xmlns:a16="http://schemas.microsoft.com/office/drawing/2014/main" id="{DA0B1751-29A8-402C-99AE-1AAA529B4A24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315646"/>
                    <a:ext cx="267406" cy="267406"/>
                    <a:chOff x="1292975" y="3644353"/>
                    <a:chExt cx="591969" cy="591969"/>
                  </a:xfrm>
                </p:grpSpPr>
                <p:sp>
                  <p:nvSpPr>
                    <p:cNvPr id="3389" name="Rounded Rectangle 106">
                      <a:extLst>
                        <a:ext uri="{FF2B5EF4-FFF2-40B4-BE49-F238E27FC236}">
                          <a16:creationId xmlns:a16="http://schemas.microsoft.com/office/drawing/2014/main" id="{9CD6A3BF-9708-46BD-9F55-243C9B8A22A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364435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390" name="Graphic 3389">
                      <a:extLst>
                        <a:ext uri="{FF2B5EF4-FFF2-40B4-BE49-F238E27FC236}">
                          <a16:creationId xmlns:a16="http://schemas.microsoft.com/office/drawing/2014/main" id="{3B7C93FB-6AF8-470D-BCAE-5862C094D18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06409" y="3756187"/>
                      <a:ext cx="165100" cy="3683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3359" name="Group 3358">
                  <a:extLst>
                    <a:ext uri="{FF2B5EF4-FFF2-40B4-BE49-F238E27FC236}">
                      <a16:creationId xmlns:a16="http://schemas.microsoft.com/office/drawing/2014/main" id="{86FE8793-5A6A-4FD2-BFE1-19FE2FF56BDE}"/>
                    </a:ext>
                  </a:extLst>
                </p:cNvPr>
                <p:cNvGrpSpPr/>
                <p:nvPr/>
              </p:nvGrpSpPr>
              <p:grpSpPr>
                <a:xfrm>
                  <a:off x="9083894" y="2797689"/>
                  <a:ext cx="252730" cy="473366"/>
                  <a:chOff x="5880438" y="1443510"/>
                  <a:chExt cx="830783" cy="1483652"/>
                </a:xfrm>
              </p:grpSpPr>
              <p:sp>
                <p:nvSpPr>
                  <p:cNvPr id="3377" name="Rounded Rectangle 84">
                    <a:extLst>
                      <a:ext uri="{FF2B5EF4-FFF2-40B4-BE49-F238E27FC236}">
                        <a16:creationId xmlns:a16="http://schemas.microsoft.com/office/drawing/2014/main" id="{B9692D46-1E48-4FF0-85EA-D6C5B0CFD80B}"/>
                      </a:ext>
                    </a:extLst>
                  </p:cNvPr>
                  <p:cNvSpPr/>
                  <p:nvPr/>
                </p:nvSpPr>
                <p:spPr>
                  <a:xfrm>
                    <a:off x="5880438" y="1443510"/>
                    <a:ext cx="830783" cy="1483652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E877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3378" name="Group 3377">
                    <a:extLst>
                      <a:ext uri="{FF2B5EF4-FFF2-40B4-BE49-F238E27FC236}">
                        <a16:creationId xmlns:a16="http://schemas.microsoft.com/office/drawing/2014/main" id="{073662D1-6BF6-4EFC-8049-7C65E01EF0E4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2220473"/>
                    <a:ext cx="591969" cy="591969"/>
                    <a:chOff x="5999846" y="2220473"/>
                    <a:chExt cx="591969" cy="591969"/>
                  </a:xfrm>
                </p:grpSpPr>
                <p:sp>
                  <p:nvSpPr>
                    <p:cNvPr id="3382" name="Rounded Rectangle 89">
                      <a:extLst>
                        <a:ext uri="{FF2B5EF4-FFF2-40B4-BE49-F238E27FC236}">
                          <a16:creationId xmlns:a16="http://schemas.microsoft.com/office/drawing/2014/main" id="{5AAEB2C0-ECC9-4E55-8ACE-0EA229EEFC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383" name="Graphic 3382">
                      <a:extLst>
                        <a:ext uri="{FF2B5EF4-FFF2-40B4-BE49-F238E27FC236}">
                          <a16:creationId xmlns:a16="http://schemas.microsoft.com/office/drawing/2014/main" id="{E25E2EE1-DD3D-4436-8D4E-0C093A2EC47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7230" y="2368652"/>
                      <a:ext cx="457200" cy="2921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379" name="Group 3378">
                    <a:extLst>
                      <a:ext uri="{FF2B5EF4-FFF2-40B4-BE49-F238E27FC236}">
                        <a16:creationId xmlns:a16="http://schemas.microsoft.com/office/drawing/2014/main" id="{F2327113-9903-40CA-B306-BB1E2DFEAA90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1556558"/>
                    <a:ext cx="591969" cy="591969"/>
                    <a:chOff x="5999846" y="1556558"/>
                    <a:chExt cx="591969" cy="591969"/>
                  </a:xfrm>
                </p:grpSpPr>
                <p:sp>
                  <p:nvSpPr>
                    <p:cNvPr id="3380" name="Rounded Rectangle 87">
                      <a:extLst>
                        <a:ext uri="{FF2B5EF4-FFF2-40B4-BE49-F238E27FC236}">
                          <a16:creationId xmlns:a16="http://schemas.microsoft.com/office/drawing/2014/main" id="{575D4F98-03C4-4D94-BBB6-121D17FCDD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381" name="Graphic 3380">
                      <a:extLst>
                        <a:ext uri="{FF2B5EF4-FFF2-40B4-BE49-F238E27FC236}">
                          <a16:creationId xmlns:a16="http://schemas.microsoft.com/office/drawing/2014/main" id="{8936FE15-DB3C-4125-B890-865819C79B8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9780" y="1689071"/>
                      <a:ext cx="292100" cy="3429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3360" name="Group 3359">
                  <a:extLst>
                    <a:ext uri="{FF2B5EF4-FFF2-40B4-BE49-F238E27FC236}">
                      <a16:creationId xmlns:a16="http://schemas.microsoft.com/office/drawing/2014/main" id="{7D2B1E6F-D6EA-4506-A0FF-291540F705CA}"/>
                    </a:ext>
                  </a:extLst>
                </p:cNvPr>
                <p:cNvGrpSpPr/>
                <p:nvPr/>
              </p:nvGrpSpPr>
              <p:grpSpPr>
                <a:xfrm>
                  <a:off x="8753561" y="2797689"/>
                  <a:ext cx="252730" cy="897240"/>
                  <a:chOff x="4920876" y="661277"/>
                  <a:chExt cx="375284" cy="1270326"/>
                </a:xfrm>
              </p:grpSpPr>
              <p:grpSp>
                <p:nvGrpSpPr>
                  <p:cNvPr id="3361" name="Group 3360">
                    <a:extLst>
                      <a:ext uri="{FF2B5EF4-FFF2-40B4-BE49-F238E27FC236}">
                        <a16:creationId xmlns:a16="http://schemas.microsoft.com/office/drawing/2014/main" id="{B25631F2-5B3F-4817-BB61-D39A0831945D}"/>
                      </a:ext>
                    </a:extLst>
                  </p:cNvPr>
                  <p:cNvGrpSpPr/>
                  <p:nvPr/>
                </p:nvGrpSpPr>
                <p:grpSpPr>
                  <a:xfrm>
                    <a:off x="4920876" y="661277"/>
                    <a:ext cx="375284" cy="1270326"/>
                    <a:chOff x="4920876" y="661277"/>
                    <a:chExt cx="375284" cy="1270326"/>
                  </a:xfrm>
                </p:grpSpPr>
                <p:grpSp>
                  <p:nvGrpSpPr>
                    <p:cNvPr id="3365" name="Group 3364">
                      <a:extLst>
                        <a:ext uri="{FF2B5EF4-FFF2-40B4-BE49-F238E27FC236}">
                          <a16:creationId xmlns:a16="http://schemas.microsoft.com/office/drawing/2014/main" id="{84A85941-4BAE-45EE-AFDD-B5DEE6983D7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3521552" y="1443509"/>
                      <a:chExt cx="830783" cy="2812180"/>
                    </a:xfrm>
                  </p:grpSpPr>
                  <p:sp>
                    <p:nvSpPr>
                      <p:cNvPr id="3369" name="Rounded Rectangle 91">
                        <a:extLst>
                          <a:ext uri="{FF2B5EF4-FFF2-40B4-BE49-F238E27FC236}">
                            <a16:creationId xmlns:a16="http://schemas.microsoft.com/office/drawing/2014/main" id="{458CFBEB-7D64-4B5F-B30A-78A3AE15576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1552" y="1443509"/>
                        <a:ext cx="830783" cy="2812180"/>
                      </a:xfrm>
                      <a:prstGeom prst="roundRect">
                        <a:avLst>
                          <a:gd name="adj" fmla="val 27970"/>
                        </a:avLst>
                      </a:prstGeom>
                      <a:solidFill>
                        <a:srgbClr val="78BE2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370" name="Graphic 3369">
                        <a:extLst>
                          <a:ext uri="{FF2B5EF4-FFF2-40B4-BE49-F238E27FC236}">
                            <a16:creationId xmlns:a16="http://schemas.microsoft.com/office/drawing/2014/main" id="{97DC4B58-A250-4EFF-8A11-B061361F677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78194" y="3043536"/>
                        <a:ext cx="317500" cy="2793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3371" name="Group 3370">
                        <a:extLst>
                          <a:ext uri="{FF2B5EF4-FFF2-40B4-BE49-F238E27FC236}">
                            <a16:creationId xmlns:a16="http://schemas.microsoft.com/office/drawing/2014/main" id="{A3462ADE-B24E-4ACB-A1AB-66C099A1A0D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2220473"/>
                        <a:ext cx="591969" cy="591969"/>
                        <a:chOff x="3634610" y="2220473"/>
                        <a:chExt cx="591969" cy="591969"/>
                      </a:xfrm>
                    </p:grpSpPr>
                    <p:sp>
                      <p:nvSpPr>
                        <p:cNvPr id="3375" name="Rounded Rectangle 97">
                          <a:extLst>
                            <a:ext uri="{FF2B5EF4-FFF2-40B4-BE49-F238E27FC236}">
                              <a16:creationId xmlns:a16="http://schemas.microsoft.com/office/drawing/2014/main" id="{788B3E53-5909-4088-B17B-864AB239B5B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2220473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3376" name="Graphic 3375">
                          <a:extLst>
                            <a:ext uri="{FF2B5EF4-FFF2-40B4-BE49-F238E27FC236}">
                              <a16:creationId xmlns:a16="http://schemas.microsoft.com/office/drawing/2014/main" id="{484BB93A-490D-4B78-B156-ECA96C7C564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>
                          <a:extLst>
                            <a:ext uri="{96DAC541-7B7A-43D3-8B79-37D633B846F1}">
                              <asvg:svgBlip xmlns:asvg="http://schemas.microsoft.com/office/drawing/2016/SVG/main" r:embed="rId18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2364057"/>
                          <a:ext cx="355600" cy="3048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3372" name="Group 3371">
                        <a:extLst>
                          <a:ext uri="{FF2B5EF4-FFF2-40B4-BE49-F238E27FC236}">
                            <a16:creationId xmlns:a16="http://schemas.microsoft.com/office/drawing/2014/main" id="{A02723A0-0804-4CC8-A9C4-23E5F5B9E1B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1556558"/>
                        <a:ext cx="591969" cy="591969"/>
                        <a:chOff x="3634610" y="1556558"/>
                        <a:chExt cx="591969" cy="591969"/>
                      </a:xfrm>
                    </p:grpSpPr>
                    <p:sp>
                      <p:nvSpPr>
                        <p:cNvPr id="3373" name="Rounded Rectangle 95">
                          <a:extLst>
                            <a:ext uri="{FF2B5EF4-FFF2-40B4-BE49-F238E27FC236}">
                              <a16:creationId xmlns:a16="http://schemas.microsoft.com/office/drawing/2014/main" id="{881F0FAA-AF7A-428C-B160-8B538D5BE3F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1556558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3374" name="Graphic 3373">
                          <a:extLst>
                            <a:ext uri="{FF2B5EF4-FFF2-40B4-BE49-F238E27FC236}">
                              <a16:creationId xmlns:a16="http://schemas.microsoft.com/office/drawing/2014/main" id="{1F61EF77-0139-495F-86CD-7B99B60BED0B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>
                          <a:extLs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97244" y="1719192"/>
                          <a:ext cx="266700" cy="2667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3366" name="Group 3365">
                      <a:extLst>
                        <a:ext uri="{FF2B5EF4-FFF2-40B4-BE49-F238E27FC236}">
                          <a16:creationId xmlns:a16="http://schemas.microsoft.com/office/drawing/2014/main" id="{B2C581E7-D275-465F-ACAD-B5AFD587DE3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8" y="1612062"/>
                      <a:ext cx="267126" cy="267126"/>
                      <a:chOff x="3634610" y="3550625"/>
                      <a:chExt cx="591969" cy="591969"/>
                    </a:xfrm>
                  </p:grpSpPr>
                  <p:sp>
                    <p:nvSpPr>
                      <p:cNvPr id="3367" name="Rounded Rectangle 121">
                        <a:extLst>
                          <a:ext uri="{FF2B5EF4-FFF2-40B4-BE49-F238E27FC236}">
                            <a16:creationId xmlns:a16="http://schemas.microsoft.com/office/drawing/2014/main" id="{7485BFAC-FF94-46AC-931F-65B76256836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355062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368" name="Graphic 3367">
                        <a:extLst>
                          <a:ext uri="{FF2B5EF4-FFF2-40B4-BE49-F238E27FC236}">
                            <a16:creationId xmlns:a16="http://schemas.microsoft.com/office/drawing/2014/main" id="{0CA79228-FBFC-4238-8AA1-B0C625281D1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67737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362" name="Group 3361">
                    <a:extLst>
                      <a:ext uri="{FF2B5EF4-FFF2-40B4-BE49-F238E27FC236}">
                        <a16:creationId xmlns:a16="http://schemas.microsoft.com/office/drawing/2014/main" id="{3F6C9453-EA19-486E-AC64-8871EA5D6DDF}"/>
                      </a:ext>
                    </a:extLst>
                  </p:cNvPr>
                  <p:cNvGrpSpPr/>
                  <p:nvPr/>
                </p:nvGrpSpPr>
                <p:grpSpPr>
                  <a:xfrm>
                    <a:off x="4971947" y="1312435"/>
                    <a:ext cx="267126" cy="267126"/>
                    <a:chOff x="3634610" y="2884388"/>
                    <a:chExt cx="591969" cy="591969"/>
                  </a:xfrm>
                </p:grpSpPr>
                <p:sp>
                  <p:nvSpPr>
                    <p:cNvPr id="3363" name="Rounded Rectangle 124">
                      <a:extLst>
                        <a:ext uri="{FF2B5EF4-FFF2-40B4-BE49-F238E27FC236}">
                          <a16:creationId xmlns:a16="http://schemas.microsoft.com/office/drawing/2014/main" id="{6850EF4C-1BD9-4FB1-8B22-C00F5719D8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88438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364" name="Graphic 3363">
                      <a:extLst>
                        <a:ext uri="{FF2B5EF4-FFF2-40B4-BE49-F238E27FC236}">
                          <a16:creationId xmlns:a16="http://schemas.microsoft.com/office/drawing/2014/main" id="{5CFC8282-9CB2-4E04-956F-266179DD776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3034322"/>
                      <a:ext cx="342900" cy="3048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</p:grpSp>
      <p:grpSp>
        <p:nvGrpSpPr>
          <p:cNvPr id="4012" name="Group 4011">
            <a:extLst>
              <a:ext uri="{FF2B5EF4-FFF2-40B4-BE49-F238E27FC236}">
                <a16:creationId xmlns:a16="http://schemas.microsoft.com/office/drawing/2014/main" id="{D8A4506B-A2A4-4378-83DC-B061743C48A6}"/>
              </a:ext>
            </a:extLst>
          </p:cNvPr>
          <p:cNvGrpSpPr/>
          <p:nvPr/>
        </p:nvGrpSpPr>
        <p:grpSpPr>
          <a:xfrm>
            <a:off x="6528830" y="1618145"/>
            <a:ext cx="1371600" cy="1371600"/>
            <a:chOff x="3081230" y="500172"/>
            <a:chExt cx="5943600" cy="5943600"/>
          </a:xfrm>
        </p:grpSpPr>
        <p:sp>
          <p:nvSpPr>
            <p:cNvPr id="4013" name="Oval 4012">
              <a:extLst>
                <a:ext uri="{FF2B5EF4-FFF2-40B4-BE49-F238E27FC236}">
                  <a16:creationId xmlns:a16="http://schemas.microsoft.com/office/drawing/2014/main" id="{4806B251-3ADB-4ACA-B240-45BDE387D431}"/>
                </a:ext>
              </a:extLst>
            </p:cNvPr>
            <p:cNvSpPr/>
            <p:nvPr/>
          </p:nvSpPr>
          <p:spPr>
            <a:xfrm>
              <a:off x="3081230" y="500172"/>
              <a:ext cx="5943600" cy="59436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4014" name="Group 4013">
              <a:extLst>
                <a:ext uri="{FF2B5EF4-FFF2-40B4-BE49-F238E27FC236}">
                  <a16:creationId xmlns:a16="http://schemas.microsoft.com/office/drawing/2014/main" id="{05105696-5965-47BE-AD89-EF8398466584}"/>
                </a:ext>
              </a:extLst>
            </p:cNvPr>
            <p:cNvGrpSpPr/>
            <p:nvPr/>
          </p:nvGrpSpPr>
          <p:grpSpPr>
            <a:xfrm>
              <a:off x="3980155" y="1334232"/>
              <a:ext cx="685800" cy="685800"/>
              <a:chOff x="3388326" y="2144489"/>
              <a:chExt cx="685800" cy="685800"/>
            </a:xfrm>
          </p:grpSpPr>
          <p:sp>
            <p:nvSpPr>
              <p:cNvPr id="4645" name="Oval 4644">
                <a:extLst>
                  <a:ext uri="{FF2B5EF4-FFF2-40B4-BE49-F238E27FC236}">
                    <a16:creationId xmlns:a16="http://schemas.microsoft.com/office/drawing/2014/main" id="{E6FF350F-38C9-4581-B55B-A6794CDDBC56}"/>
                  </a:ext>
                </a:extLst>
              </p:cNvPr>
              <p:cNvSpPr/>
              <p:nvPr/>
            </p:nvSpPr>
            <p:spPr>
              <a:xfrm>
                <a:off x="3388326" y="2144489"/>
                <a:ext cx="685800" cy="6858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4646" name="Group 4645">
                <a:extLst>
                  <a:ext uri="{FF2B5EF4-FFF2-40B4-BE49-F238E27FC236}">
                    <a16:creationId xmlns:a16="http://schemas.microsoft.com/office/drawing/2014/main" id="{550A79EE-418C-4BF7-825B-2811CE76A45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98509" y="2258789"/>
                <a:ext cx="465435" cy="457200"/>
                <a:chOff x="8423228" y="2797689"/>
                <a:chExt cx="913396" cy="897240"/>
              </a:xfrm>
            </p:grpSpPr>
            <p:grpSp>
              <p:nvGrpSpPr>
                <p:cNvPr id="4647" name="Group 4646">
                  <a:extLst>
                    <a:ext uri="{FF2B5EF4-FFF2-40B4-BE49-F238E27FC236}">
                      <a16:creationId xmlns:a16="http://schemas.microsoft.com/office/drawing/2014/main" id="{CF5FC91B-9A54-410F-B4B9-9E2C9C0552FA}"/>
                    </a:ext>
                  </a:extLst>
                </p:cNvPr>
                <p:cNvGrpSpPr/>
                <p:nvPr/>
              </p:nvGrpSpPr>
              <p:grpSpPr>
                <a:xfrm>
                  <a:off x="8423228" y="2797689"/>
                  <a:ext cx="252730" cy="897240"/>
                  <a:chOff x="9495861" y="4364862"/>
                  <a:chExt cx="375284" cy="1270326"/>
                </a:xfrm>
              </p:grpSpPr>
              <p:sp>
                <p:nvSpPr>
                  <p:cNvPr id="4673" name="Rounded Rectangle 101">
                    <a:extLst>
                      <a:ext uri="{FF2B5EF4-FFF2-40B4-BE49-F238E27FC236}">
                        <a16:creationId xmlns:a16="http://schemas.microsoft.com/office/drawing/2014/main" id="{67526CC3-4BA0-468D-A6D8-BBDA93248C53}"/>
                      </a:ext>
                    </a:extLst>
                  </p:cNvPr>
                  <p:cNvSpPr/>
                  <p:nvPr/>
                </p:nvSpPr>
                <p:spPr>
                  <a:xfrm>
                    <a:off x="9495861" y="4364862"/>
                    <a:ext cx="375284" cy="1270326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00AFD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4674" name="Group 4673">
                    <a:extLst>
                      <a:ext uri="{FF2B5EF4-FFF2-40B4-BE49-F238E27FC236}">
                        <a16:creationId xmlns:a16="http://schemas.microsoft.com/office/drawing/2014/main" id="{13B89EEC-3EDF-44F5-AACA-282E68B2FFFB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715835"/>
                    <a:ext cx="267406" cy="267406"/>
                    <a:chOff x="1292976" y="2314975"/>
                    <a:chExt cx="591969" cy="591969"/>
                  </a:xfrm>
                </p:grpSpPr>
                <p:sp>
                  <p:nvSpPr>
                    <p:cNvPr id="4684" name="Rounded Rectangle 112">
                      <a:extLst>
                        <a:ext uri="{FF2B5EF4-FFF2-40B4-BE49-F238E27FC236}">
                          <a16:creationId xmlns:a16="http://schemas.microsoft.com/office/drawing/2014/main" id="{DF15713F-7C68-4DAF-BA3D-052F225FC3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6" y="2314975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685" name="Graphic 4684">
                      <a:extLst>
                        <a:ext uri="{FF2B5EF4-FFF2-40B4-BE49-F238E27FC236}">
                          <a16:creationId xmlns:a16="http://schemas.microsoft.com/office/drawing/2014/main" id="{C9014B84-F261-4F7D-A0B8-75C1EEA8F98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36560" y="2458559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675" name="Group 4674">
                    <a:extLst>
                      <a:ext uri="{FF2B5EF4-FFF2-40B4-BE49-F238E27FC236}">
                        <a16:creationId xmlns:a16="http://schemas.microsoft.com/office/drawing/2014/main" id="{9DABAA9D-DF9B-4B85-968C-1D65ACBEB5BB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415929"/>
                    <a:ext cx="267406" cy="267406"/>
                    <a:chOff x="1299518" y="1652608"/>
                    <a:chExt cx="591969" cy="591969"/>
                  </a:xfrm>
                </p:grpSpPr>
                <p:sp>
                  <p:nvSpPr>
                    <p:cNvPr id="4682" name="Rounded Rectangle 110">
                      <a:extLst>
                        <a:ext uri="{FF2B5EF4-FFF2-40B4-BE49-F238E27FC236}">
                          <a16:creationId xmlns:a16="http://schemas.microsoft.com/office/drawing/2014/main" id="{8F4FB861-1FAA-4366-9186-28D086CC8F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518" y="165260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683" name="Graphic 4682">
                      <a:extLst>
                        <a:ext uri="{FF2B5EF4-FFF2-40B4-BE49-F238E27FC236}">
                          <a16:creationId xmlns:a16="http://schemas.microsoft.com/office/drawing/2014/main" id="{855E30D0-D376-466D-A932-5428AB090AE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61599" y="1719992"/>
                      <a:ext cx="2286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676" name="Group 4675">
                    <a:extLst>
                      <a:ext uri="{FF2B5EF4-FFF2-40B4-BE49-F238E27FC236}">
                        <a16:creationId xmlns:a16="http://schemas.microsoft.com/office/drawing/2014/main" id="{4FC6BC82-BE7C-4106-8363-0C7C57F7DFDE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015740"/>
                    <a:ext cx="267406" cy="267406"/>
                    <a:chOff x="1292975" y="2979664"/>
                    <a:chExt cx="591969" cy="591969"/>
                  </a:xfrm>
                </p:grpSpPr>
                <p:sp>
                  <p:nvSpPr>
                    <p:cNvPr id="4680" name="Rounded Rectangle 108">
                      <a:extLst>
                        <a:ext uri="{FF2B5EF4-FFF2-40B4-BE49-F238E27FC236}">
                          <a16:creationId xmlns:a16="http://schemas.microsoft.com/office/drawing/2014/main" id="{09A557D2-50A1-4A56-9C7F-DF6E4F377B7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2979664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681" name="Graphic 4680">
                      <a:extLst>
                        <a:ext uri="{FF2B5EF4-FFF2-40B4-BE49-F238E27FC236}">
                          <a16:creationId xmlns:a16="http://schemas.microsoft.com/office/drawing/2014/main" id="{0B8CCDEF-B943-49E9-A7EA-C328BE5F4DB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2909" y="3116898"/>
                      <a:ext cx="292100" cy="3175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677" name="Group 4676">
                    <a:extLst>
                      <a:ext uri="{FF2B5EF4-FFF2-40B4-BE49-F238E27FC236}">
                        <a16:creationId xmlns:a16="http://schemas.microsoft.com/office/drawing/2014/main" id="{41E0184D-D395-4EB4-9F92-25687EC9B90D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315646"/>
                    <a:ext cx="267406" cy="267406"/>
                    <a:chOff x="1292975" y="3644353"/>
                    <a:chExt cx="591969" cy="591969"/>
                  </a:xfrm>
                </p:grpSpPr>
                <p:sp>
                  <p:nvSpPr>
                    <p:cNvPr id="4678" name="Rounded Rectangle 106">
                      <a:extLst>
                        <a:ext uri="{FF2B5EF4-FFF2-40B4-BE49-F238E27FC236}">
                          <a16:creationId xmlns:a16="http://schemas.microsoft.com/office/drawing/2014/main" id="{EC2F6D13-60C8-42C1-A0E6-6F08E03870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364435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679" name="Graphic 4678">
                      <a:extLst>
                        <a:ext uri="{FF2B5EF4-FFF2-40B4-BE49-F238E27FC236}">
                          <a16:creationId xmlns:a16="http://schemas.microsoft.com/office/drawing/2014/main" id="{509B75A5-DEB7-4D04-9E70-8B1ACF7FEC4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06409" y="3756187"/>
                      <a:ext cx="165100" cy="3683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4648" name="Group 4647">
                  <a:extLst>
                    <a:ext uri="{FF2B5EF4-FFF2-40B4-BE49-F238E27FC236}">
                      <a16:creationId xmlns:a16="http://schemas.microsoft.com/office/drawing/2014/main" id="{7BB1A42B-24C6-4EE5-AA7E-CF148EF59BAF}"/>
                    </a:ext>
                  </a:extLst>
                </p:cNvPr>
                <p:cNvGrpSpPr/>
                <p:nvPr/>
              </p:nvGrpSpPr>
              <p:grpSpPr>
                <a:xfrm>
                  <a:off x="9083894" y="2797689"/>
                  <a:ext cx="252730" cy="473366"/>
                  <a:chOff x="5880438" y="1443510"/>
                  <a:chExt cx="830783" cy="1483652"/>
                </a:xfrm>
              </p:grpSpPr>
              <p:sp>
                <p:nvSpPr>
                  <p:cNvPr id="4666" name="Rounded Rectangle 84">
                    <a:extLst>
                      <a:ext uri="{FF2B5EF4-FFF2-40B4-BE49-F238E27FC236}">
                        <a16:creationId xmlns:a16="http://schemas.microsoft.com/office/drawing/2014/main" id="{053B6420-FAF2-4770-A019-653DE40DAB9B}"/>
                      </a:ext>
                    </a:extLst>
                  </p:cNvPr>
                  <p:cNvSpPr/>
                  <p:nvPr/>
                </p:nvSpPr>
                <p:spPr>
                  <a:xfrm>
                    <a:off x="5880438" y="1443510"/>
                    <a:ext cx="830783" cy="1483652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E877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4667" name="Group 4666">
                    <a:extLst>
                      <a:ext uri="{FF2B5EF4-FFF2-40B4-BE49-F238E27FC236}">
                        <a16:creationId xmlns:a16="http://schemas.microsoft.com/office/drawing/2014/main" id="{57BD0B6F-7390-4AB1-B24E-01122930783D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2220473"/>
                    <a:ext cx="591969" cy="591969"/>
                    <a:chOff x="5999846" y="2220473"/>
                    <a:chExt cx="591969" cy="591969"/>
                  </a:xfrm>
                </p:grpSpPr>
                <p:sp>
                  <p:nvSpPr>
                    <p:cNvPr id="4671" name="Rounded Rectangle 89">
                      <a:extLst>
                        <a:ext uri="{FF2B5EF4-FFF2-40B4-BE49-F238E27FC236}">
                          <a16:creationId xmlns:a16="http://schemas.microsoft.com/office/drawing/2014/main" id="{774269C4-107C-4138-BE06-53EABBCD19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672" name="Graphic 4671">
                      <a:extLst>
                        <a:ext uri="{FF2B5EF4-FFF2-40B4-BE49-F238E27FC236}">
                          <a16:creationId xmlns:a16="http://schemas.microsoft.com/office/drawing/2014/main" id="{A7B1EB8D-78C3-4A17-8232-917BA8892C0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7230" y="2368652"/>
                      <a:ext cx="457200" cy="2921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668" name="Group 4667">
                    <a:extLst>
                      <a:ext uri="{FF2B5EF4-FFF2-40B4-BE49-F238E27FC236}">
                        <a16:creationId xmlns:a16="http://schemas.microsoft.com/office/drawing/2014/main" id="{E843EADB-0244-4DE6-829A-968BA779DEB8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1556558"/>
                    <a:ext cx="591969" cy="591969"/>
                    <a:chOff x="5999846" y="1556558"/>
                    <a:chExt cx="591969" cy="591969"/>
                  </a:xfrm>
                </p:grpSpPr>
                <p:sp>
                  <p:nvSpPr>
                    <p:cNvPr id="4669" name="Rounded Rectangle 87">
                      <a:extLst>
                        <a:ext uri="{FF2B5EF4-FFF2-40B4-BE49-F238E27FC236}">
                          <a16:creationId xmlns:a16="http://schemas.microsoft.com/office/drawing/2014/main" id="{0241D1A2-E99A-47DA-9C29-08D6C555B4F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670" name="Graphic 4669">
                      <a:extLst>
                        <a:ext uri="{FF2B5EF4-FFF2-40B4-BE49-F238E27FC236}">
                          <a16:creationId xmlns:a16="http://schemas.microsoft.com/office/drawing/2014/main" id="{B7F4F01C-9255-4F73-9CEB-CF0458F9AF3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9780" y="1689071"/>
                      <a:ext cx="292100" cy="3429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4649" name="Group 4648">
                  <a:extLst>
                    <a:ext uri="{FF2B5EF4-FFF2-40B4-BE49-F238E27FC236}">
                      <a16:creationId xmlns:a16="http://schemas.microsoft.com/office/drawing/2014/main" id="{96AEFCF5-38EB-4BF6-823E-4B78520FA01E}"/>
                    </a:ext>
                  </a:extLst>
                </p:cNvPr>
                <p:cNvGrpSpPr/>
                <p:nvPr/>
              </p:nvGrpSpPr>
              <p:grpSpPr>
                <a:xfrm>
                  <a:off x="8753561" y="2797689"/>
                  <a:ext cx="252730" cy="897240"/>
                  <a:chOff x="4920876" y="661277"/>
                  <a:chExt cx="375284" cy="1270326"/>
                </a:xfrm>
              </p:grpSpPr>
              <p:grpSp>
                <p:nvGrpSpPr>
                  <p:cNvPr id="4650" name="Group 4649">
                    <a:extLst>
                      <a:ext uri="{FF2B5EF4-FFF2-40B4-BE49-F238E27FC236}">
                        <a16:creationId xmlns:a16="http://schemas.microsoft.com/office/drawing/2014/main" id="{6128F71E-E808-4662-839B-8F6FA0EB9CE8}"/>
                      </a:ext>
                    </a:extLst>
                  </p:cNvPr>
                  <p:cNvGrpSpPr/>
                  <p:nvPr/>
                </p:nvGrpSpPr>
                <p:grpSpPr>
                  <a:xfrm>
                    <a:off x="4920876" y="661277"/>
                    <a:ext cx="375284" cy="1270326"/>
                    <a:chOff x="4920876" y="661277"/>
                    <a:chExt cx="375284" cy="1270326"/>
                  </a:xfrm>
                </p:grpSpPr>
                <p:grpSp>
                  <p:nvGrpSpPr>
                    <p:cNvPr id="4654" name="Group 4653">
                      <a:extLst>
                        <a:ext uri="{FF2B5EF4-FFF2-40B4-BE49-F238E27FC236}">
                          <a16:creationId xmlns:a16="http://schemas.microsoft.com/office/drawing/2014/main" id="{00D6EFB4-82B0-42C9-A55C-B0CBFC92680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3521552" y="1443509"/>
                      <a:chExt cx="830783" cy="2812180"/>
                    </a:xfrm>
                  </p:grpSpPr>
                  <p:sp>
                    <p:nvSpPr>
                      <p:cNvPr id="4658" name="Rounded Rectangle 91">
                        <a:extLst>
                          <a:ext uri="{FF2B5EF4-FFF2-40B4-BE49-F238E27FC236}">
                            <a16:creationId xmlns:a16="http://schemas.microsoft.com/office/drawing/2014/main" id="{3838A270-9AE8-4E36-8215-D1BF68AFEFA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1552" y="1443509"/>
                        <a:ext cx="830783" cy="2812180"/>
                      </a:xfrm>
                      <a:prstGeom prst="roundRect">
                        <a:avLst>
                          <a:gd name="adj" fmla="val 27970"/>
                        </a:avLst>
                      </a:prstGeom>
                      <a:solidFill>
                        <a:srgbClr val="78BE2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659" name="Graphic 4658">
                        <a:extLst>
                          <a:ext uri="{FF2B5EF4-FFF2-40B4-BE49-F238E27FC236}">
                            <a16:creationId xmlns:a16="http://schemas.microsoft.com/office/drawing/2014/main" id="{EA425091-FD3F-441B-9608-C578E8073CE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78194" y="3043536"/>
                        <a:ext cx="317500" cy="2793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4660" name="Group 4659">
                        <a:extLst>
                          <a:ext uri="{FF2B5EF4-FFF2-40B4-BE49-F238E27FC236}">
                            <a16:creationId xmlns:a16="http://schemas.microsoft.com/office/drawing/2014/main" id="{ACC4851B-3EC7-4D06-A97C-5015099FF19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2220473"/>
                        <a:ext cx="591969" cy="591969"/>
                        <a:chOff x="3634610" y="2220473"/>
                        <a:chExt cx="591969" cy="591969"/>
                      </a:xfrm>
                    </p:grpSpPr>
                    <p:sp>
                      <p:nvSpPr>
                        <p:cNvPr id="4664" name="Rounded Rectangle 97">
                          <a:extLst>
                            <a:ext uri="{FF2B5EF4-FFF2-40B4-BE49-F238E27FC236}">
                              <a16:creationId xmlns:a16="http://schemas.microsoft.com/office/drawing/2014/main" id="{21F5FE5E-AA59-4008-8A03-8573B69522F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2220473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4665" name="Graphic 4664">
                          <a:extLst>
                            <a:ext uri="{FF2B5EF4-FFF2-40B4-BE49-F238E27FC236}">
                              <a16:creationId xmlns:a16="http://schemas.microsoft.com/office/drawing/2014/main" id="{9031CE2F-BD12-4C0C-A9B5-4B1DC45678E3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>
                          <a:extLst>
                            <a:ext uri="{96DAC541-7B7A-43D3-8B79-37D633B846F1}">
                              <asvg:svgBlip xmlns:asvg="http://schemas.microsoft.com/office/drawing/2016/SVG/main" r:embed="rId18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2364057"/>
                          <a:ext cx="355600" cy="3048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4661" name="Group 4660">
                        <a:extLst>
                          <a:ext uri="{FF2B5EF4-FFF2-40B4-BE49-F238E27FC236}">
                            <a16:creationId xmlns:a16="http://schemas.microsoft.com/office/drawing/2014/main" id="{D0C05359-408C-4421-960D-FC0B158D615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1556558"/>
                        <a:ext cx="591969" cy="591969"/>
                        <a:chOff x="3634610" y="1556558"/>
                        <a:chExt cx="591969" cy="591969"/>
                      </a:xfrm>
                    </p:grpSpPr>
                    <p:sp>
                      <p:nvSpPr>
                        <p:cNvPr id="4662" name="Rounded Rectangle 95">
                          <a:extLst>
                            <a:ext uri="{FF2B5EF4-FFF2-40B4-BE49-F238E27FC236}">
                              <a16:creationId xmlns:a16="http://schemas.microsoft.com/office/drawing/2014/main" id="{46009A22-0C3A-41A1-BF68-46423FDC5CC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1556558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4663" name="Graphic 4662">
                          <a:extLst>
                            <a:ext uri="{FF2B5EF4-FFF2-40B4-BE49-F238E27FC236}">
                              <a16:creationId xmlns:a16="http://schemas.microsoft.com/office/drawing/2014/main" id="{8674D9FF-B67B-4FE0-93AC-BF354CD70A14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>
                          <a:extLs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97244" y="1719192"/>
                          <a:ext cx="266700" cy="2667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4655" name="Group 4654">
                      <a:extLst>
                        <a:ext uri="{FF2B5EF4-FFF2-40B4-BE49-F238E27FC236}">
                          <a16:creationId xmlns:a16="http://schemas.microsoft.com/office/drawing/2014/main" id="{1E8CDB0C-5523-4A1F-9B4B-EB977A220BD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8" y="1612062"/>
                      <a:ext cx="267126" cy="267126"/>
                      <a:chOff x="3634610" y="3550625"/>
                      <a:chExt cx="591969" cy="591969"/>
                    </a:xfrm>
                  </p:grpSpPr>
                  <p:sp>
                    <p:nvSpPr>
                      <p:cNvPr id="4656" name="Rounded Rectangle 121">
                        <a:extLst>
                          <a:ext uri="{FF2B5EF4-FFF2-40B4-BE49-F238E27FC236}">
                            <a16:creationId xmlns:a16="http://schemas.microsoft.com/office/drawing/2014/main" id="{8C02E95E-8BB5-4664-A3B7-587141AF032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355062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657" name="Graphic 4656">
                        <a:extLst>
                          <a:ext uri="{FF2B5EF4-FFF2-40B4-BE49-F238E27FC236}">
                            <a16:creationId xmlns:a16="http://schemas.microsoft.com/office/drawing/2014/main" id="{70480A34-58C1-4F77-8739-3E48DD8CEDD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67737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4651" name="Group 4650">
                    <a:extLst>
                      <a:ext uri="{FF2B5EF4-FFF2-40B4-BE49-F238E27FC236}">
                        <a16:creationId xmlns:a16="http://schemas.microsoft.com/office/drawing/2014/main" id="{5735BDB3-8127-4DFF-85A0-1DBA0E45727D}"/>
                      </a:ext>
                    </a:extLst>
                  </p:cNvPr>
                  <p:cNvGrpSpPr/>
                  <p:nvPr/>
                </p:nvGrpSpPr>
                <p:grpSpPr>
                  <a:xfrm>
                    <a:off x="4971947" y="1312435"/>
                    <a:ext cx="267126" cy="267126"/>
                    <a:chOff x="3634610" y="2884388"/>
                    <a:chExt cx="591969" cy="591969"/>
                  </a:xfrm>
                </p:grpSpPr>
                <p:sp>
                  <p:nvSpPr>
                    <p:cNvPr id="4652" name="Rounded Rectangle 124">
                      <a:extLst>
                        <a:ext uri="{FF2B5EF4-FFF2-40B4-BE49-F238E27FC236}">
                          <a16:creationId xmlns:a16="http://schemas.microsoft.com/office/drawing/2014/main" id="{D74D1FB6-2150-4FE9-ACC2-3D30C4BA9F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88438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653" name="Graphic 4652">
                      <a:extLst>
                        <a:ext uri="{FF2B5EF4-FFF2-40B4-BE49-F238E27FC236}">
                          <a16:creationId xmlns:a16="http://schemas.microsoft.com/office/drawing/2014/main" id="{B7C9B142-80B1-4A42-A769-2D08693CAC7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3034322"/>
                      <a:ext cx="342900" cy="3048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4015" name="Group 4014">
              <a:extLst>
                <a:ext uri="{FF2B5EF4-FFF2-40B4-BE49-F238E27FC236}">
                  <a16:creationId xmlns:a16="http://schemas.microsoft.com/office/drawing/2014/main" id="{48B6BCF7-DEE7-4B55-903A-F59B07790CDE}"/>
                </a:ext>
              </a:extLst>
            </p:cNvPr>
            <p:cNvGrpSpPr/>
            <p:nvPr/>
          </p:nvGrpSpPr>
          <p:grpSpPr>
            <a:xfrm>
              <a:off x="3395533" y="2138689"/>
              <a:ext cx="685800" cy="685800"/>
              <a:chOff x="3388326" y="2144489"/>
              <a:chExt cx="685800" cy="685800"/>
            </a:xfrm>
          </p:grpSpPr>
          <p:sp>
            <p:nvSpPr>
              <p:cNvPr id="4604" name="Oval 4603">
                <a:extLst>
                  <a:ext uri="{FF2B5EF4-FFF2-40B4-BE49-F238E27FC236}">
                    <a16:creationId xmlns:a16="http://schemas.microsoft.com/office/drawing/2014/main" id="{C1F9A0EC-C55F-4301-8755-A9BBDF02FA82}"/>
                  </a:ext>
                </a:extLst>
              </p:cNvPr>
              <p:cNvSpPr/>
              <p:nvPr/>
            </p:nvSpPr>
            <p:spPr>
              <a:xfrm>
                <a:off x="3388326" y="2144489"/>
                <a:ext cx="685800" cy="6858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4605" name="Group 4604">
                <a:extLst>
                  <a:ext uri="{FF2B5EF4-FFF2-40B4-BE49-F238E27FC236}">
                    <a16:creationId xmlns:a16="http://schemas.microsoft.com/office/drawing/2014/main" id="{C00E04F6-4ECD-45BC-97DA-3AB79D2AD7B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98509" y="2258789"/>
                <a:ext cx="465435" cy="457200"/>
                <a:chOff x="8423228" y="2797689"/>
                <a:chExt cx="913396" cy="897240"/>
              </a:xfrm>
            </p:grpSpPr>
            <p:grpSp>
              <p:nvGrpSpPr>
                <p:cNvPr id="4606" name="Group 4605">
                  <a:extLst>
                    <a:ext uri="{FF2B5EF4-FFF2-40B4-BE49-F238E27FC236}">
                      <a16:creationId xmlns:a16="http://schemas.microsoft.com/office/drawing/2014/main" id="{61038EA0-405E-4CB9-998F-F4CB51447984}"/>
                    </a:ext>
                  </a:extLst>
                </p:cNvPr>
                <p:cNvGrpSpPr/>
                <p:nvPr/>
              </p:nvGrpSpPr>
              <p:grpSpPr>
                <a:xfrm>
                  <a:off x="8423228" y="2797689"/>
                  <a:ext cx="252730" cy="897240"/>
                  <a:chOff x="9495861" y="4364862"/>
                  <a:chExt cx="375284" cy="1270326"/>
                </a:xfrm>
              </p:grpSpPr>
              <p:sp>
                <p:nvSpPr>
                  <p:cNvPr id="4632" name="Rounded Rectangle 101">
                    <a:extLst>
                      <a:ext uri="{FF2B5EF4-FFF2-40B4-BE49-F238E27FC236}">
                        <a16:creationId xmlns:a16="http://schemas.microsoft.com/office/drawing/2014/main" id="{71C2A477-3992-47CA-8457-22BAE1AD2D83}"/>
                      </a:ext>
                    </a:extLst>
                  </p:cNvPr>
                  <p:cNvSpPr/>
                  <p:nvPr/>
                </p:nvSpPr>
                <p:spPr>
                  <a:xfrm>
                    <a:off x="9495861" y="4364862"/>
                    <a:ext cx="375284" cy="1270326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00AFD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4633" name="Group 4632">
                    <a:extLst>
                      <a:ext uri="{FF2B5EF4-FFF2-40B4-BE49-F238E27FC236}">
                        <a16:creationId xmlns:a16="http://schemas.microsoft.com/office/drawing/2014/main" id="{7BB7727D-59D2-4901-875B-7C6A76C79E76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715835"/>
                    <a:ext cx="267406" cy="267406"/>
                    <a:chOff x="1292976" y="2314975"/>
                    <a:chExt cx="591969" cy="591969"/>
                  </a:xfrm>
                </p:grpSpPr>
                <p:sp>
                  <p:nvSpPr>
                    <p:cNvPr id="4643" name="Rounded Rectangle 112">
                      <a:extLst>
                        <a:ext uri="{FF2B5EF4-FFF2-40B4-BE49-F238E27FC236}">
                          <a16:creationId xmlns:a16="http://schemas.microsoft.com/office/drawing/2014/main" id="{3AD13A57-83C5-4945-B78B-78DC10860E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6" y="2314975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644" name="Graphic 4643">
                      <a:extLst>
                        <a:ext uri="{FF2B5EF4-FFF2-40B4-BE49-F238E27FC236}">
                          <a16:creationId xmlns:a16="http://schemas.microsoft.com/office/drawing/2014/main" id="{B0A16BFA-98A4-4094-90AD-3E09D3E6436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36560" y="2458559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634" name="Group 4633">
                    <a:extLst>
                      <a:ext uri="{FF2B5EF4-FFF2-40B4-BE49-F238E27FC236}">
                        <a16:creationId xmlns:a16="http://schemas.microsoft.com/office/drawing/2014/main" id="{E9B8B02B-3884-42F8-AE3C-8E82C708940B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415929"/>
                    <a:ext cx="267406" cy="267406"/>
                    <a:chOff x="1299518" y="1652608"/>
                    <a:chExt cx="591969" cy="591969"/>
                  </a:xfrm>
                </p:grpSpPr>
                <p:sp>
                  <p:nvSpPr>
                    <p:cNvPr id="4641" name="Rounded Rectangle 110">
                      <a:extLst>
                        <a:ext uri="{FF2B5EF4-FFF2-40B4-BE49-F238E27FC236}">
                          <a16:creationId xmlns:a16="http://schemas.microsoft.com/office/drawing/2014/main" id="{E7692D48-C7F5-4EBE-953E-0BFF4D5AB4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518" y="165260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642" name="Graphic 4641">
                      <a:extLst>
                        <a:ext uri="{FF2B5EF4-FFF2-40B4-BE49-F238E27FC236}">
                          <a16:creationId xmlns:a16="http://schemas.microsoft.com/office/drawing/2014/main" id="{B41DC1EE-ACC7-4833-88EC-D1313C4088D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61599" y="1719992"/>
                      <a:ext cx="2286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635" name="Group 4634">
                    <a:extLst>
                      <a:ext uri="{FF2B5EF4-FFF2-40B4-BE49-F238E27FC236}">
                        <a16:creationId xmlns:a16="http://schemas.microsoft.com/office/drawing/2014/main" id="{12C55A79-FA07-4A18-81D9-00066AD46342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015740"/>
                    <a:ext cx="267406" cy="267406"/>
                    <a:chOff x="1292975" y="2979664"/>
                    <a:chExt cx="591969" cy="591969"/>
                  </a:xfrm>
                </p:grpSpPr>
                <p:sp>
                  <p:nvSpPr>
                    <p:cNvPr id="4639" name="Rounded Rectangle 108">
                      <a:extLst>
                        <a:ext uri="{FF2B5EF4-FFF2-40B4-BE49-F238E27FC236}">
                          <a16:creationId xmlns:a16="http://schemas.microsoft.com/office/drawing/2014/main" id="{6629CCDB-A68D-4CCF-8679-221392F653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2979664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640" name="Graphic 4639">
                      <a:extLst>
                        <a:ext uri="{FF2B5EF4-FFF2-40B4-BE49-F238E27FC236}">
                          <a16:creationId xmlns:a16="http://schemas.microsoft.com/office/drawing/2014/main" id="{8682132D-BDE2-4744-9F71-BFB60AEE95F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2909" y="3116898"/>
                      <a:ext cx="292100" cy="3175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636" name="Group 4635">
                    <a:extLst>
                      <a:ext uri="{FF2B5EF4-FFF2-40B4-BE49-F238E27FC236}">
                        <a16:creationId xmlns:a16="http://schemas.microsoft.com/office/drawing/2014/main" id="{DD3FC512-ACBF-40BB-B8FD-E60F1084C187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315646"/>
                    <a:ext cx="267406" cy="267406"/>
                    <a:chOff x="1292975" y="3644353"/>
                    <a:chExt cx="591969" cy="591969"/>
                  </a:xfrm>
                </p:grpSpPr>
                <p:sp>
                  <p:nvSpPr>
                    <p:cNvPr id="4637" name="Rounded Rectangle 106">
                      <a:extLst>
                        <a:ext uri="{FF2B5EF4-FFF2-40B4-BE49-F238E27FC236}">
                          <a16:creationId xmlns:a16="http://schemas.microsoft.com/office/drawing/2014/main" id="{3386E4D6-3086-46C1-B66F-CE47CD0F31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364435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638" name="Graphic 4637">
                      <a:extLst>
                        <a:ext uri="{FF2B5EF4-FFF2-40B4-BE49-F238E27FC236}">
                          <a16:creationId xmlns:a16="http://schemas.microsoft.com/office/drawing/2014/main" id="{46E5BFD3-97E9-4149-B627-78BB983E58E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06409" y="3756187"/>
                      <a:ext cx="165100" cy="3683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4607" name="Group 4606">
                  <a:extLst>
                    <a:ext uri="{FF2B5EF4-FFF2-40B4-BE49-F238E27FC236}">
                      <a16:creationId xmlns:a16="http://schemas.microsoft.com/office/drawing/2014/main" id="{B695A356-280D-4455-9EF1-E176E05259D4}"/>
                    </a:ext>
                  </a:extLst>
                </p:cNvPr>
                <p:cNvGrpSpPr/>
                <p:nvPr/>
              </p:nvGrpSpPr>
              <p:grpSpPr>
                <a:xfrm>
                  <a:off x="9083894" y="2797689"/>
                  <a:ext cx="252730" cy="473366"/>
                  <a:chOff x="5880438" y="1443510"/>
                  <a:chExt cx="830783" cy="1483652"/>
                </a:xfrm>
              </p:grpSpPr>
              <p:sp>
                <p:nvSpPr>
                  <p:cNvPr id="4625" name="Rounded Rectangle 84">
                    <a:extLst>
                      <a:ext uri="{FF2B5EF4-FFF2-40B4-BE49-F238E27FC236}">
                        <a16:creationId xmlns:a16="http://schemas.microsoft.com/office/drawing/2014/main" id="{DC49FD0B-913C-49C9-B787-444EC5842386}"/>
                      </a:ext>
                    </a:extLst>
                  </p:cNvPr>
                  <p:cNvSpPr/>
                  <p:nvPr/>
                </p:nvSpPr>
                <p:spPr>
                  <a:xfrm>
                    <a:off x="5880438" y="1443510"/>
                    <a:ext cx="830783" cy="1483652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E877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4626" name="Group 4625">
                    <a:extLst>
                      <a:ext uri="{FF2B5EF4-FFF2-40B4-BE49-F238E27FC236}">
                        <a16:creationId xmlns:a16="http://schemas.microsoft.com/office/drawing/2014/main" id="{37D1ABBA-3634-45DE-A850-21DBA9A539EA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2220473"/>
                    <a:ext cx="591969" cy="591969"/>
                    <a:chOff x="5999846" y="2220473"/>
                    <a:chExt cx="591969" cy="591969"/>
                  </a:xfrm>
                </p:grpSpPr>
                <p:sp>
                  <p:nvSpPr>
                    <p:cNvPr id="4630" name="Rounded Rectangle 89">
                      <a:extLst>
                        <a:ext uri="{FF2B5EF4-FFF2-40B4-BE49-F238E27FC236}">
                          <a16:creationId xmlns:a16="http://schemas.microsoft.com/office/drawing/2014/main" id="{4E63491C-1FB3-4723-A136-801AF2825C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631" name="Graphic 4630">
                      <a:extLst>
                        <a:ext uri="{FF2B5EF4-FFF2-40B4-BE49-F238E27FC236}">
                          <a16:creationId xmlns:a16="http://schemas.microsoft.com/office/drawing/2014/main" id="{DF572511-B8DB-4FF7-9875-66AEB556AAE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7230" y="2368652"/>
                      <a:ext cx="457200" cy="2921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627" name="Group 4626">
                    <a:extLst>
                      <a:ext uri="{FF2B5EF4-FFF2-40B4-BE49-F238E27FC236}">
                        <a16:creationId xmlns:a16="http://schemas.microsoft.com/office/drawing/2014/main" id="{316256EA-F6AF-47D0-A6C2-BCEBAD1655C7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1556558"/>
                    <a:ext cx="591969" cy="591969"/>
                    <a:chOff x="5999846" y="1556558"/>
                    <a:chExt cx="591969" cy="591969"/>
                  </a:xfrm>
                </p:grpSpPr>
                <p:sp>
                  <p:nvSpPr>
                    <p:cNvPr id="4628" name="Rounded Rectangle 87">
                      <a:extLst>
                        <a:ext uri="{FF2B5EF4-FFF2-40B4-BE49-F238E27FC236}">
                          <a16:creationId xmlns:a16="http://schemas.microsoft.com/office/drawing/2014/main" id="{3A47B190-00EE-4632-8AFC-2505580AA4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629" name="Graphic 4628">
                      <a:extLst>
                        <a:ext uri="{FF2B5EF4-FFF2-40B4-BE49-F238E27FC236}">
                          <a16:creationId xmlns:a16="http://schemas.microsoft.com/office/drawing/2014/main" id="{821D7689-0E53-4A1A-907F-48C3C04D744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9780" y="1689071"/>
                      <a:ext cx="292100" cy="3429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4608" name="Group 4607">
                  <a:extLst>
                    <a:ext uri="{FF2B5EF4-FFF2-40B4-BE49-F238E27FC236}">
                      <a16:creationId xmlns:a16="http://schemas.microsoft.com/office/drawing/2014/main" id="{3B505090-4AC9-4720-89B8-E029C1A65372}"/>
                    </a:ext>
                  </a:extLst>
                </p:cNvPr>
                <p:cNvGrpSpPr/>
                <p:nvPr/>
              </p:nvGrpSpPr>
              <p:grpSpPr>
                <a:xfrm>
                  <a:off x="8753561" y="2797689"/>
                  <a:ext cx="252730" cy="897240"/>
                  <a:chOff x="4920876" y="661277"/>
                  <a:chExt cx="375284" cy="1270326"/>
                </a:xfrm>
              </p:grpSpPr>
              <p:grpSp>
                <p:nvGrpSpPr>
                  <p:cNvPr id="4609" name="Group 4608">
                    <a:extLst>
                      <a:ext uri="{FF2B5EF4-FFF2-40B4-BE49-F238E27FC236}">
                        <a16:creationId xmlns:a16="http://schemas.microsoft.com/office/drawing/2014/main" id="{5B2A788B-B688-4EB5-A978-669411612060}"/>
                      </a:ext>
                    </a:extLst>
                  </p:cNvPr>
                  <p:cNvGrpSpPr/>
                  <p:nvPr/>
                </p:nvGrpSpPr>
                <p:grpSpPr>
                  <a:xfrm>
                    <a:off x="4920876" y="661277"/>
                    <a:ext cx="375284" cy="1270326"/>
                    <a:chOff x="4920876" y="661277"/>
                    <a:chExt cx="375284" cy="1270326"/>
                  </a:xfrm>
                </p:grpSpPr>
                <p:grpSp>
                  <p:nvGrpSpPr>
                    <p:cNvPr id="4613" name="Group 4612">
                      <a:extLst>
                        <a:ext uri="{FF2B5EF4-FFF2-40B4-BE49-F238E27FC236}">
                          <a16:creationId xmlns:a16="http://schemas.microsoft.com/office/drawing/2014/main" id="{970B8FF6-431E-4B50-B9A0-108CC1B4A2F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3521552" y="1443509"/>
                      <a:chExt cx="830783" cy="2812180"/>
                    </a:xfrm>
                  </p:grpSpPr>
                  <p:sp>
                    <p:nvSpPr>
                      <p:cNvPr id="4617" name="Rounded Rectangle 91">
                        <a:extLst>
                          <a:ext uri="{FF2B5EF4-FFF2-40B4-BE49-F238E27FC236}">
                            <a16:creationId xmlns:a16="http://schemas.microsoft.com/office/drawing/2014/main" id="{9A94C7D8-862D-4171-B9B9-087949F2A16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1552" y="1443509"/>
                        <a:ext cx="830783" cy="2812180"/>
                      </a:xfrm>
                      <a:prstGeom prst="roundRect">
                        <a:avLst>
                          <a:gd name="adj" fmla="val 27970"/>
                        </a:avLst>
                      </a:prstGeom>
                      <a:solidFill>
                        <a:srgbClr val="78BE2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618" name="Graphic 4617">
                        <a:extLst>
                          <a:ext uri="{FF2B5EF4-FFF2-40B4-BE49-F238E27FC236}">
                            <a16:creationId xmlns:a16="http://schemas.microsoft.com/office/drawing/2014/main" id="{C5C8EA88-C53F-4FC5-98E6-FF69ECC33DD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78194" y="3043536"/>
                        <a:ext cx="317500" cy="2793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4619" name="Group 4618">
                        <a:extLst>
                          <a:ext uri="{FF2B5EF4-FFF2-40B4-BE49-F238E27FC236}">
                            <a16:creationId xmlns:a16="http://schemas.microsoft.com/office/drawing/2014/main" id="{1A5EA066-53D3-44F7-B5B8-8592075CFE6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2220473"/>
                        <a:ext cx="591969" cy="591969"/>
                        <a:chOff x="3634610" y="2220473"/>
                        <a:chExt cx="591969" cy="591969"/>
                      </a:xfrm>
                    </p:grpSpPr>
                    <p:sp>
                      <p:nvSpPr>
                        <p:cNvPr id="4623" name="Rounded Rectangle 97">
                          <a:extLst>
                            <a:ext uri="{FF2B5EF4-FFF2-40B4-BE49-F238E27FC236}">
                              <a16:creationId xmlns:a16="http://schemas.microsoft.com/office/drawing/2014/main" id="{59B6CA13-59C3-4FBC-8EC3-12E9BDE2E30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2220473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4624" name="Graphic 4623">
                          <a:extLst>
                            <a:ext uri="{FF2B5EF4-FFF2-40B4-BE49-F238E27FC236}">
                              <a16:creationId xmlns:a16="http://schemas.microsoft.com/office/drawing/2014/main" id="{E745DFB3-0EE4-434F-80BF-C0772E1EEE3C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>
                          <a:extLst>
                            <a:ext uri="{96DAC541-7B7A-43D3-8B79-37D633B846F1}">
                              <asvg:svgBlip xmlns:asvg="http://schemas.microsoft.com/office/drawing/2016/SVG/main" r:embed="rId18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2364057"/>
                          <a:ext cx="355600" cy="3048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4620" name="Group 4619">
                        <a:extLst>
                          <a:ext uri="{FF2B5EF4-FFF2-40B4-BE49-F238E27FC236}">
                            <a16:creationId xmlns:a16="http://schemas.microsoft.com/office/drawing/2014/main" id="{E80E3BED-45B3-444F-A344-C140114280C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1556558"/>
                        <a:ext cx="591969" cy="591969"/>
                        <a:chOff x="3634610" y="1556558"/>
                        <a:chExt cx="591969" cy="591969"/>
                      </a:xfrm>
                    </p:grpSpPr>
                    <p:sp>
                      <p:nvSpPr>
                        <p:cNvPr id="4621" name="Rounded Rectangle 95">
                          <a:extLst>
                            <a:ext uri="{FF2B5EF4-FFF2-40B4-BE49-F238E27FC236}">
                              <a16:creationId xmlns:a16="http://schemas.microsoft.com/office/drawing/2014/main" id="{CCB2AF4B-7CE6-48E4-A40E-4696906FA2A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1556558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4622" name="Graphic 4621">
                          <a:extLst>
                            <a:ext uri="{FF2B5EF4-FFF2-40B4-BE49-F238E27FC236}">
                              <a16:creationId xmlns:a16="http://schemas.microsoft.com/office/drawing/2014/main" id="{7291F9D4-FFAE-4548-89DB-FB8F28E7F850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>
                          <a:extLs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97244" y="1719192"/>
                          <a:ext cx="266700" cy="2667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4614" name="Group 4613">
                      <a:extLst>
                        <a:ext uri="{FF2B5EF4-FFF2-40B4-BE49-F238E27FC236}">
                          <a16:creationId xmlns:a16="http://schemas.microsoft.com/office/drawing/2014/main" id="{0B4DD52D-8546-4D2F-B7E2-031A2432BBD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8" y="1612062"/>
                      <a:ext cx="267126" cy="267126"/>
                      <a:chOff x="3634610" y="3550625"/>
                      <a:chExt cx="591969" cy="591969"/>
                    </a:xfrm>
                  </p:grpSpPr>
                  <p:sp>
                    <p:nvSpPr>
                      <p:cNvPr id="4615" name="Rounded Rectangle 121">
                        <a:extLst>
                          <a:ext uri="{FF2B5EF4-FFF2-40B4-BE49-F238E27FC236}">
                            <a16:creationId xmlns:a16="http://schemas.microsoft.com/office/drawing/2014/main" id="{4E16A4F7-81BC-426C-8CB6-D72C7E6645D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355062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616" name="Graphic 4615">
                        <a:extLst>
                          <a:ext uri="{FF2B5EF4-FFF2-40B4-BE49-F238E27FC236}">
                            <a16:creationId xmlns:a16="http://schemas.microsoft.com/office/drawing/2014/main" id="{6905FEEF-8874-451B-97A0-E59112DF098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67737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4610" name="Group 4609">
                    <a:extLst>
                      <a:ext uri="{FF2B5EF4-FFF2-40B4-BE49-F238E27FC236}">
                        <a16:creationId xmlns:a16="http://schemas.microsoft.com/office/drawing/2014/main" id="{0BBC22F9-D7E8-46BA-A6FC-F9D5E7EDD205}"/>
                      </a:ext>
                    </a:extLst>
                  </p:cNvPr>
                  <p:cNvGrpSpPr/>
                  <p:nvPr/>
                </p:nvGrpSpPr>
                <p:grpSpPr>
                  <a:xfrm>
                    <a:off x="4971947" y="1312435"/>
                    <a:ext cx="267126" cy="267126"/>
                    <a:chOff x="3634610" y="2884388"/>
                    <a:chExt cx="591969" cy="591969"/>
                  </a:xfrm>
                </p:grpSpPr>
                <p:sp>
                  <p:nvSpPr>
                    <p:cNvPr id="4611" name="Rounded Rectangle 124">
                      <a:extLst>
                        <a:ext uri="{FF2B5EF4-FFF2-40B4-BE49-F238E27FC236}">
                          <a16:creationId xmlns:a16="http://schemas.microsoft.com/office/drawing/2014/main" id="{A05B2E43-F268-4A5B-B6C1-F5C41D5D1A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88438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612" name="Graphic 4611">
                      <a:extLst>
                        <a:ext uri="{FF2B5EF4-FFF2-40B4-BE49-F238E27FC236}">
                          <a16:creationId xmlns:a16="http://schemas.microsoft.com/office/drawing/2014/main" id="{C2BE70EC-1B55-4678-94E1-0DD4967B2BE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3034322"/>
                      <a:ext cx="342900" cy="3048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4016" name="Group 4015">
              <a:extLst>
                <a:ext uri="{FF2B5EF4-FFF2-40B4-BE49-F238E27FC236}">
                  <a16:creationId xmlns:a16="http://schemas.microsoft.com/office/drawing/2014/main" id="{D256A02A-6C14-4BB5-ACE9-75F29D977B2E}"/>
                </a:ext>
              </a:extLst>
            </p:cNvPr>
            <p:cNvGrpSpPr/>
            <p:nvPr/>
          </p:nvGrpSpPr>
          <p:grpSpPr>
            <a:xfrm>
              <a:off x="4667517" y="5425691"/>
              <a:ext cx="685800" cy="685800"/>
              <a:chOff x="3388326" y="2144489"/>
              <a:chExt cx="685800" cy="685800"/>
            </a:xfrm>
          </p:grpSpPr>
          <p:sp>
            <p:nvSpPr>
              <p:cNvPr id="4563" name="Oval 4562">
                <a:extLst>
                  <a:ext uri="{FF2B5EF4-FFF2-40B4-BE49-F238E27FC236}">
                    <a16:creationId xmlns:a16="http://schemas.microsoft.com/office/drawing/2014/main" id="{CF66FC88-F7A7-4460-8699-067551C02C67}"/>
                  </a:ext>
                </a:extLst>
              </p:cNvPr>
              <p:cNvSpPr/>
              <p:nvPr/>
            </p:nvSpPr>
            <p:spPr>
              <a:xfrm>
                <a:off x="3388326" y="2144489"/>
                <a:ext cx="685800" cy="6858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4564" name="Group 4563">
                <a:extLst>
                  <a:ext uri="{FF2B5EF4-FFF2-40B4-BE49-F238E27FC236}">
                    <a16:creationId xmlns:a16="http://schemas.microsoft.com/office/drawing/2014/main" id="{456273ED-497F-4ED5-B72C-C19A1AAC5F5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98509" y="2258789"/>
                <a:ext cx="465435" cy="457200"/>
                <a:chOff x="8423228" y="2797689"/>
                <a:chExt cx="913396" cy="897240"/>
              </a:xfrm>
            </p:grpSpPr>
            <p:grpSp>
              <p:nvGrpSpPr>
                <p:cNvPr id="4565" name="Group 4564">
                  <a:extLst>
                    <a:ext uri="{FF2B5EF4-FFF2-40B4-BE49-F238E27FC236}">
                      <a16:creationId xmlns:a16="http://schemas.microsoft.com/office/drawing/2014/main" id="{E0561F5B-08E1-4448-A532-DE1967001CE7}"/>
                    </a:ext>
                  </a:extLst>
                </p:cNvPr>
                <p:cNvGrpSpPr/>
                <p:nvPr/>
              </p:nvGrpSpPr>
              <p:grpSpPr>
                <a:xfrm>
                  <a:off x="8423228" y="2797689"/>
                  <a:ext cx="252730" cy="897240"/>
                  <a:chOff x="9495861" y="4364862"/>
                  <a:chExt cx="375284" cy="1270326"/>
                </a:xfrm>
              </p:grpSpPr>
              <p:sp>
                <p:nvSpPr>
                  <p:cNvPr id="4591" name="Rounded Rectangle 101">
                    <a:extLst>
                      <a:ext uri="{FF2B5EF4-FFF2-40B4-BE49-F238E27FC236}">
                        <a16:creationId xmlns:a16="http://schemas.microsoft.com/office/drawing/2014/main" id="{13DDD887-0969-47EF-B1C4-61A22834571B}"/>
                      </a:ext>
                    </a:extLst>
                  </p:cNvPr>
                  <p:cNvSpPr/>
                  <p:nvPr/>
                </p:nvSpPr>
                <p:spPr>
                  <a:xfrm>
                    <a:off x="9495861" y="4364862"/>
                    <a:ext cx="375284" cy="1270326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00AFD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4592" name="Group 4591">
                    <a:extLst>
                      <a:ext uri="{FF2B5EF4-FFF2-40B4-BE49-F238E27FC236}">
                        <a16:creationId xmlns:a16="http://schemas.microsoft.com/office/drawing/2014/main" id="{0764080E-F409-4231-9CC9-20AB94B2D992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715835"/>
                    <a:ext cx="267406" cy="267406"/>
                    <a:chOff x="1292976" y="2314975"/>
                    <a:chExt cx="591969" cy="591969"/>
                  </a:xfrm>
                </p:grpSpPr>
                <p:sp>
                  <p:nvSpPr>
                    <p:cNvPr id="4602" name="Rounded Rectangle 112">
                      <a:extLst>
                        <a:ext uri="{FF2B5EF4-FFF2-40B4-BE49-F238E27FC236}">
                          <a16:creationId xmlns:a16="http://schemas.microsoft.com/office/drawing/2014/main" id="{B18BE3DD-7243-40B7-B608-F9F857E115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6" y="2314975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603" name="Graphic 4602">
                      <a:extLst>
                        <a:ext uri="{FF2B5EF4-FFF2-40B4-BE49-F238E27FC236}">
                          <a16:creationId xmlns:a16="http://schemas.microsoft.com/office/drawing/2014/main" id="{0091CDAF-D9F5-45D1-AD5D-8B154E6839D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36560" y="2458559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593" name="Group 4592">
                    <a:extLst>
                      <a:ext uri="{FF2B5EF4-FFF2-40B4-BE49-F238E27FC236}">
                        <a16:creationId xmlns:a16="http://schemas.microsoft.com/office/drawing/2014/main" id="{B3A121BA-2A57-456F-A08A-424A4C5C00A0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415929"/>
                    <a:ext cx="267406" cy="267406"/>
                    <a:chOff x="1299518" y="1652608"/>
                    <a:chExt cx="591969" cy="591969"/>
                  </a:xfrm>
                </p:grpSpPr>
                <p:sp>
                  <p:nvSpPr>
                    <p:cNvPr id="4600" name="Rounded Rectangle 110">
                      <a:extLst>
                        <a:ext uri="{FF2B5EF4-FFF2-40B4-BE49-F238E27FC236}">
                          <a16:creationId xmlns:a16="http://schemas.microsoft.com/office/drawing/2014/main" id="{6D8080DB-1D41-484E-86DD-060BA2B8A8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518" y="165260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601" name="Graphic 4600">
                      <a:extLst>
                        <a:ext uri="{FF2B5EF4-FFF2-40B4-BE49-F238E27FC236}">
                          <a16:creationId xmlns:a16="http://schemas.microsoft.com/office/drawing/2014/main" id="{183C7072-6E31-4023-AC94-C3A8884027B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61599" y="1719992"/>
                      <a:ext cx="2286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594" name="Group 4593">
                    <a:extLst>
                      <a:ext uri="{FF2B5EF4-FFF2-40B4-BE49-F238E27FC236}">
                        <a16:creationId xmlns:a16="http://schemas.microsoft.com/office/drawing/2014/main" id="{A7AC3519-D52A-4650-9F07-6403AD47D15A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015740"/>
                    <a:ext cx="267406" cy="267406"/>
                    <a:chOff x="1292975" y="2979664"/>
                    <a:chExt cx="591969" cy="591969"/>
                  </a:xfrm>
                </p:grpSpPr>
                <p:sp>
                  <p:nvSpPr>
                    <p:cNvPr id="4598" name="Rounded Rectangle 108">
                      <a:extLst>
                        <a:ext uri="{FF2B5EF4-FFF2-40B4-BE49-F238E27FC236}">
                          <a16:creationId xmlns:a16="http://schemas.microsoft.com/office/drawing/2014/main" id="{9B9D1552-D875-4054-A4A8-4F5963BFE2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2979664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599" name="Graphic 4598">
                      <a:extLst>
                        <a:ext uri="{FF2B5EF4-FFF2-40B4-BE49-F238E27FC236}">
                          <a16:creationId xmlns:a16="http://schemas.microsoft.com/office/drawing/2014/main" id="{B69413ED-06F9-4E88-B116-0EDF183E9A3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2909" y="3116898"/>
                      <a:ext cx="292100" cy="3175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595" name="Group 4594">
                    <a:extLst>
                      <a:ext uri="{FF2B5EF4-FFF2-40B4-BE49-F238E27FC236}">
                        <a16:creationId xmlns:a16="http://schemas.microsoft.com/office/drawing/2014/main" id="{00419CD3-AD3C-4F97-8188-736ACDB82E9D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315646"/>
                    <a:ext cx="267406" cy="267406"/>
                    <a:chOff x="1292975" y="3644353"/>
                    <a:chExt cx="591969" cy="591969"/>
                  </a:xfrm>
                </p:grpSpPr>
                <p:sp>
                  <p:nvSpPr>
                    <p:cNvPr id="4596" name="Rounded Rectangle 106">
                      <a:extLst>
                        <a:ext uri="{FF2B5EF4-FFF2-40B4-BE49-F238E27FC236}">
                          <a16:creationId xmlns:a16="http://schemas.microsoft.com/office/drawing/2014/main" id="{F645A8E4-0C0F-4A32-812F-79B47472739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364435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597" name="Graphic 4596">
                      <a:extLst>
                        <a:ext uri="{FF2B5EF4-FFF2-40B4-BE49-F238E27FC236}">
                          <a16:creationId xmlns:a16="http://schemas.microsoft.com/office/drawing/2014/main" id="{7747D2C1-910A-4775-B996-0859441F6ED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06409" y="3756187"/>
                      <a:ext cx="165100" cy="3683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4566" name="Group 4565">
                  <a:extLst>
                    <a:ext uri="{FF2B5EF4-FFF2-40B4-BE49-F238E27FC236}">
                      <a16:creationId xmlns:a16="http://schemas.microsoft.com/office/drawing/2014/main" id="{776ACE8E-0F36-47A8-9CCE-DC24C28B8BFC}"/>
                    </a:ext>
                  </a:extLst>
                </p:cNvPr>
                <p:cNvGrpSpPr/>
                <p:nvPr/>
              </p:nvGrpSpPr>
              <p:grpSpPr>
                <a:xfrm>
                  <a:off x="9083894" y="2797689"/>
                  <a:ext cx="252730" cy="473366"/>
                  <a:chOff x="5880438" y="1443510"/>
                  <a:chExt cx="830783" cy="1483652"/>
                </a:xfrm>
              </p:grpSpPr>
              <p:sp>
                <p:nvSpPr>
                  <p:cNvPr id="4584" name="Rounded Rectangle 84">
                    <a:extLst>
                      <a:ext uri="{FF2B5EF4-FFF2-40B4-BE49-F238E27FC236}">
                        <a16:creationId xmlns:a16="http://schemas.microsoft.com/office/drawing/2014/main" id="{8C120CF3-B308-491D-A507-049AFFAFBF57}"/>
                      </a:ext>
                    </a:extLst>
                  </p:cNvPr>
                  <p:cNvSpPr/>
                  <p:nvPr/>
                </p:nvSpPr>
                <p:spPr>
                  <a:xfrm>
                    <a:off x="5880438" y="1443510"/>
                    <a:ext cx="830783" cy="1483652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E877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4585" name="Group 4584">
                    <a:extLst>
                      <a:ext uri="{FF2B5EF4-FFF2-40B4-BE49-F238E27FC236}">
                        <a16:creationId xmlns:a16="http://schemas.microsoft.com/office/drawing/2014/main" id="{B9E8D48B-00A9-4959-8B75-5908CFF79FCC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2220473"/>
                    <a:ext cx="591969" cy="591969"/>
                    <a:chOff x="5999846" y="2220473"/>
                    <a:chExt cx="591969" cy="591969"/>
                  </a:xfrm>
                </p:grpSpPr>
                <p:sp>
                  <p:nvSpPr>
                    <p:cNvPr id="4589" name="Rounded Rectangle 89">
                      <a:extLst>
                        <a:ext uri="{FF2B5EF4-FFF2-40B4-BE49-F238E27FC236}">
                          <a16:creationId xmlns:a16="http://schemas.microsoft.com/office/drawing/2014/main" id="{B06D210C-49B5-48DD-9FD7-1A95669C4D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590" name="Graphic 4589">
                      <a:extLst>
                        <a:ext uri="{FF2B5EF4-FFF2-40B4-BE49-F238E27FC236}">
                          <a16:creationId xmlns:a16="http://schemas.microsoft.com/office/drawing/2014/main" id="{4E4986E5-840E-4D2A-A3B4-64F55A8A738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7230" y="2368652"/>
                      <a:ext cx="457200" cy="2921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586" name="Group 4585">
                    <a:extLst>
                      <a:ext uri="{FF2B5EF4-FFF2-40B4-BE49-F238E27FC236}">
                        <a16:creationId xmlns:a16="http://schemas.microsoft.com/office/drawing/2014/main" id="{24616956-654D-4565-975D-9109FA91D4A5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1556558"/>
                    <a:ext cx="591969" cy="591969"/>
                    <a:chOff x="5999846" y="1556558"/>
                    <a:chExt cx="591969" cy="591969"/>
                  </a:xfrm>
                </p:grpSpPr>
                <p:sp>
                  <p:nvSpPr>
                    <p:cNvPr id="4587" name="Rounded Rectangle 87">
                      <a:extLst>
                        <a:ext uri="{FF2B5EF4-FFF2-40B4-BE49-F238E27FC236}">
                          <a16:creationId xmlns:a16="http://schemas.microsoft.com/office/drawing/2014/main" id="{E7C40908-0F37-40F7-8A66-76DE88C03A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588" name="Graphic 4587">
                      <a:extLst>
                        <a:ext uri="{FF2B5EF4-FFF2-40B4-BE49-F238E27FC236}">
                          <a16:creationId xmlns:a16="http://schemas.microsoft.com/office/drawing/2014/main" id="{E6989B04-173B-4679-A7B4-72C18F202F1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9780" y="1689071"/>
                      <a:ext cx="292100" cy="3429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4567" name="Group 4566">
                  <a:extLst>
                    <a:ext uri="{FF2B5EF4-FFF2-40B4-BE49-F238E27FC236}">
                      <a16:creationId xmlns:a16="http://schemas.microsoft.com/office/drawing/2014/main" id="{0FE9C4D6-0FA9-40C6-91DB-0A58013A102E}"/>
                    </a:ext>
                  </a:extLst>
                </p:cNvPr>
                <p:cNvGrpSpPr/>
                <p:nvPr/>
              </p:nvGrpSpPr>
              <p:grpSpPr>
                <a:xfrm>
                  <a:off x="8753561" y="2797689"/>
                  <a:ext cx="252730" cy="897240"/>
                  <a:chOff x="4920876" y="661277"/>
                  <a:chExt cx="375284" cy="1270326"/>
                </a:xfrm>
              </p:grpSpPr>
              <p:grpSp>
                <p:nvGrpSpPr>
                  <p:cNvPr id="4568" name="Group 4567">
                    <a:extLst>
                      <a:ext uri="{FF2B5EF4-FFF2-40B4-BE49-F238E27FC236}">
                        <a16:creationId xmlns:a16="http://schemas.microsoft.com/office/drawing/2014/main" id="{0FB4DCCC-A121-4571-8749-3C93971788EB}"/>
                      </a:ext>
                    </a:extLst>
                  </p:cNvPr>
                  <p:cNvGrpSpPr/>
                  <p:nvPr/>
                </p:nvGrpSpPr>
                <p:grpSpPr>
                  <a:xfrm>
                    <a:off x="4920876" y="661277"/>
                    <a:ext cx="375284" cy="1270326"/>
                    <a:chOff x="4920876" y="661277"/>
                    <a:chExt cx="375284" cy="1270326"/>
                  </a:xfrm>
                </p:grpSpPr>
                <p:grpSp>
                  <p:nvGrpSpPr>
                    <p:cNvPr id="4572" name="Group 4571">
                      <a:extLst>
                        <a:ext uri="{FF2B5EF4-FFF2-40B4-BE49-F238E27FC236}">
                          <a16:creationId xmlns:a16="http://schemas.microsoft.com/office/drawing/2014/main" id="{BA4E6B2B-68FE-4433-B169-C727888C2F3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3521552" y="1443509"/>
                      <a:chExt cx="830783" cy="2812180"/>
                    </a:xfrm>
                  </p:grpSpPr>
                  <p:sp>
                    <p:nvSpPr>
                      <p:cNvPr id="4576" name="Rounded Rectangle 91">
                        <a:extLst>
                          <a:ext uri="{FF2B5EF4-FFF2-40B4-BE49-F238E27FC236}">
                            <a16:creationId xmlns:a16="http://schemas.microsoft.com/office/drawing/2014/main" id="{E7DD4E92-FCDA-4479-8FC4-D823ABC67DC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1552" y="1443509"/>
                        <a:ext cx="830783" cy="2812180"/>
                      </a:xfrm>
                      <a:prstGeom prst="roundRect">
                        <a:avLst>
                          <a:gd name="adj" fmla="val 27970"/>
                        </a:avLst>
                      </a:prstGeom>
                      <a:solidFill>
                        <a:srgbClr val="78BE2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577" name="Graphic 4576">
                        <a:extLst>
                          <a:ext uri="{FF2B5EF4-FFF2-40B4-BE49-F238E27FC236}">
                            <a16:creationId xmlns:a16="http://schemas.microsoft.com/office/drawing/2014/main" id="{DA200CE1-4295-4E74-B7EC-CB191BE2BA0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78194" y="3043536"/>
                        <a:ext cx="317500" cy="2793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4578" name="Group 4577">
                        <a:extLst>
                          <a:ext uri="{FF2B5EF4-FFF2-40B4-BE49-F238E27FC236}">
                            <a16:creationId xmlns:a16="http://schemas.microsoft.com/office/drawing/2014/main" id="{13400BCC-9424-419C-B1F7-B8B0C36777D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2220473"/>
                        <a:ext cx="591969" cy="591969"/>
                        <a:chOff x="3634610" y="2220473"/>
                        <a:chExt cx="591969" cy="591969"/>
                      </a:xfrm>
                    </p:grpSpPr>
                    <p:sp>
                      <p:nvSpPr>
                        <p:cNvPr id="4582" name="Rounded Rectangle 97">
                          <a:extLst>
                            <a:ext uri="{FF2B5EF4-FFF2-40B4-BE49-F238E27FC236}">
                              <a16:creationId xmlns:a16="http://schemas.microsoft.com/office/drawing/2014/main" id="{E5AAFCBA-2B00-4BA4-8C7D-CECFEB647C7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2220473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4583" name="Graphic 4582">
                          <a:extLst>
                            <a:ext uri="{FF2B5EF4-FFF2-40B4-BE49-F238E27FC236}">
                              <a16:creationId xmlns:a16="http://schemas.microsoft.com/office/drawing/2014/main" id="{1E2DF02A-8703-4AB9-ADBB-B8BA61643C00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>
                          <a:extLst>
                            <a:ext uri="{96DAC541-7B7A-43D3-8B79-37D633B846F1}">
                              <asvg:svgBlip xmlns:asvg="http://schemas.microsoft.com/office/drawing/2016/SVG/main" r:embed="rId18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2364057"/>
                          <a:ext cx="355600" cy="3048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4579" name="Group 4578">
                        <a:extLst>
                          <a:ext uri="{FF2B5EF4-FFF2-40B4-BE49-F238E27FC236}">
                            <a16:creationId xmlns:a16="http://schemas.microsoft.com/office/drawing/2014/main" id="{6AF93A29-CAE4-41A6-8B2D-8599F9B94F5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1556558"/>
                        <a:ext cx="591969" cy="591969"/>
                        <a:chOff x="3634610" y="1556558"/>
                        <a:chExt cx="591969" cy="591969"/>
                      </a:xfrm>
                    </p:grpSpPr>
                    <p:sp>
                      <p:nvSpPr>
                        <p:cNvPr id="4580" name="Rounded Rectangle 95">
                          <a:extLst>
                            <a:ext uri="{FF2B5EF4-FFF2-40B4-BE49-F238E27FC236}">
                              <a16:creationId xmlns:a16="http://schemas.microsoft.com/office/drawing/2014/main" id="{F3B05E53-81EA-4C9B-8631-59E1F47F102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1556558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4581" name="Graphic 4580">
                          <a:extLst>
                            <a:ext uri="{FF2B5EF4-FFF2-40B4-BE49-F238E27FC236}">
                              <a16:creationId xmlns:a16="http://schemas.microsoft.com/office/drawing/2014/main" id="{0A164C76-7A35-4763-B100-0CF9A90E7BB5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>
                          <a:extLs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97244" y="1719192"/>
                          <a:ext cx="266700" cy="2667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4573" name="Group 4572">
                      <a:extLst>
                        <a:ext uri="{FF2B5EF4-FFF2-40B4-BE49-F238E27FC236}">
                          <a16:creationId xmlns:a16="http://schemas.microsoft.com/office/drawing/2014/main" id="{B1D4820D-9BD6-444C-A0E7-67B730D6456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8" y="1612062"/>
                      <a:ext cx="267126" cy="267126"/>
                      <a:chOff x="3634610" y="3550625"/>
                      <a:chExt cx="591969" cy="591969"/>
                    </a:xfrm>
                  </p:grpSpPr>
                  <p:sp>
                    <p:nvSpPr>
                      <p:cNvPr id="4574" name="Rounded Rectangle 121">
                        <a:extLst>
                          <a:ext uri="{FF2B5EF4-FFF2-40B4-BE49-F238E27FC236}">
                            <a16:creationId xmlns:a16="http://schemas.microsoft.com/office/drawing/2014/main" id="{C1081B2A-9402-4D1E-B078-2690D52F079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355062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575" name="Graphic 4574">
                        <a:extLst>
                          <a:ext uri="{FF2B5EF4-FFF2-40B4-BE49-F238E27FC236}">
                            <a16:creationId xmlns:a16="http://schemas.microsoft.com/office/drawing/2014/main" id="{3A4AC3AF-EE3C-4B5B-86E0-93E59E1DD38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67737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4569" name="Group 4568">
                    <a:extLst>
                      <a:ext uri="{FF2B5EF4-FFF2-40B4-BE49-F238E27FC236}">
                        <a16:creationId xmlns:a16="http://schemas.microsoft.com/office/drawing/2014/main" id="{7309907A-4912-4DF9-A704-D9035B15A865}"/>
                      </a:ext>
                    </a:extLst>
                  </p:cNvPr>
                  <p:cNvGrpSpPr/>
                  <p:nvPr/>
                </p:nvGrpSpPr>
                <p:grpSpPr>
                  <a:xfrm>
                    <a:off x="4971947" y="1312435"/>
                    <a:ext cx="267126" cy="267126"/>
                    <a:chOff x="3634610" y="2884388"/>
                    <a:chExt cx="591969" cy="591969"/>
                  </a:xfrm>
                </p:grpSpPr>
                <p:sp>
                  <p:nvSpPr>
                    <p:cNvPr id="4570" name="Rounded Rectangle 124">
                      <a:extLst>
                        <a:ext uri="{FF2B5EF4-FFF2-40B4-BE49-F238E27FC236}">
                          <a16:creationId xmlns:a16="http://schemas.microsoft.com/office/drawing/2014/main" id="{901B03D6-981A-4596-88D6-6154CB3BE6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88438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571" name="Graphic 4570">
                      <a:extLst>
                        <a:ext uri="{FF2B5EF4-FFF2-40B4-BE49-F238E27FC236}">
                          <a16:creationId xmlns:a16="http://schemas.microsoft.com/office/drawing/2014/main" id="{E2A996C5-B951-4466-8805-29D3FA20BED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3034322"/>
                      <a:ext cx="342900" cy="3048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4017" name="Group 4016">
              <a:extLst>
                <a:ext uri="{FF2B5EF4-FFF2-40B4-BE49-F238E27FC236}">
                  <a16:creationId xmlns:a16="http://schemas.microsoft.com/office/drawing/2014/main" id="{0D96612F-19AA-43D6-A8CD-CB77E3F3BDF4}"/>
                </a:ext>
              </a:extLst>
            </p:cNvPr>
            <p:cNvGrpSpPr/>
            <p:nvPr/>
          </p:nvGrpSpPr>
          <p:grpSpPr>
            <a:xfrm>
              <a:off x="6644085" y="805391"/>
              <a:ext cx="685800" cy="685800"/>
              <a:chOff x="3388326" y="2144489"/>
              <a:chExt cx="685800" cy="685800"/>
            </a:xfrm>
          </p:grpSpPr>
          <p:sp>
            <p:nvSpPr>
              <p:cNvPr id="4522" name="Oval 4521">
                <a:extLst>
                  <a:ext uri="{FF2B5EF4-FFF2-40B4-BE49-F238E27FC236}">
                    <a16:creationId xmlns:a16="http://schemas.microsoft.com/office/drawing/2014/main" id="{AEDF2303-F103-4454-BCD9-E1CB9AE08B42}"/>
                  </a:ext>
                </a:extLst>
              </p:cNvPr>
              <p:cNvSpPr/>
              <p:nvPr/>
            </p:nvSpPr>
            <p:spPr>
              <a:xfrm>
                <a:off x="3388326" y="2144489"/>
                <a:ext cx="685800" cy="6858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4523" name="Group 4522">
                <a:extLst>
                  <a:ext uri="{FF2B5EF4-FFF2-40B4-BE49-F238E27FC236}">
                    <a16:creationId xmlns:a16="http://schemas.microsoft.com/office/drawing/2014/main" id="{D13A4AB4-6D1A-4926-A92D-4C2A2639B37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98509" y="2258789"/>
                <a:ext cx="465435" cy="457200"/>
                <a:chOff x="8423228" y="2797689"/>
                <a:chExt cx="913396" cy="897240"/>
              </a:xfrm>
            </p:grpSpPr>
            <p:grpSp>
              <p:nvGrpSpPr>
                <p:cNvPr id="4524" name="Group 4523">
                  <a:extLst>
                    <a:ext uri="{FF2B5EF4-FFF2-40B4-BE49-F238E27FC236}">
                      <a16:creationId xmlns:a16="http://schemas.microsoft.com/office/drawing/2014/main" id="{1330016A-F34A-4582-85DF-509C9F663485}"/>
                    </a:ext>
                  </a:extLst>
                </p:cNvPr>
                <p:cNvGrpSpPr/>
                <p:nvPr/>
              </p:nvGrpSpPr>
              <p:grpSpPr>
                <a:xfrm>
                  <a:off x="8423228" y="2797689"/>
                  <a:ext cx="252730" cy="897240"/>
                  <a:chOff x="9495861" y="4364862"/>
                  <a:chExt cx="375284" cy="1270326"/>
                </a:xfrm>
              </p:grpSpPr>
              <p:sp>
                <p:nvSpPr>
                  <p:cNvPr id="4550" name="Rounded Rectangle 101">
                    <a:extLst>
                      <a:ext uri="{FF2B5EF4-FFF2-40B4-BE49-F238E27FC236}">
                        <a16:creationId xmlns:a16="http://schemas.microsoft.com/office/drawing/2014/main" id="{F6179C34-6D80-4031-902F-F2AAF2946FC7}"/>
                      </a:ext>
                    </a:extLst>
                  </p:cNvPr>
                  <p:cNvSpPr/>
                  <p:nvPr/>
                </p:nvSpPr>
                <p:spPr>
                  <a:xfrm>
                    <a:off x="9495861" y="4364862"/>
                    <a:ext cx="375284" cy="1270326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00AFD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4551" name="Group 4550">
                    <a:extLst>
                      <a:ext uri="{FF2B5EF4-FFF2-40B4-BE49-F238E27FC236}">
                        <a16:creationId xmlns:a16="http://schemas.microsoft.com/office/drawing/2014/main" id="{1884A0DF-B37D-4BDB-9D85-D413CEFDDFE2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715835"/>
                    <a:ext cx="267406" cy="267406"/>
                    <a:chOff x="1292976" y="2314975"/>
                    <a:chExt cx="591969" cy="591969"/>
                  </a:xfrm>
                </p:grpSpPr>
                <p:sp>
                  <p:nvSpPr>
                    <p:cNvPr id="4561" name="Rounded Rectangle 112">
                      <a:extLst>
                        <a:ext uri="{FF2B5EF4-FFF2-40B4-BE49-F238E27FC236}">
                          <a16:creationId xmlns:a16="http://schemas.microsoft.com/office/drawing/2014/main" id="{11393ED0-25D8-4A74-B2BC-C8ED00E17A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6" y="2314975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562" name="Graphic 4561">
                      <a:extLst>
                        <a:ext uri="{FF2B5EF4-FFF2-40B4-BE49-F238E27FC236}">
                          <a16:creationId xmlns:a16="http://schemas.microsoft.com/office/drawing/2014/main" id="{E743FD5A-83B2-4854-B901-7B4E6A47534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36560" y="2458559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552" name="Group 4551">
                    <a:extLst>
                      <a:ext uri="{FF2B5EF4-FFF2-40B4-BE49-F238E27FC236}">
                        <a16:creationId xmlns:a16="http://schemas.microsoft.com/office/drawing/2014/main" id="{271E8338-7CD1-417A-AD58-DC39D2DEBEAC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415929"/>
                    <a:ext cx="267406" cy="267406"/>
                    <a:chOff x="1299518" y="1652608"/>
                    <a:chExt cx="591969" cy="591969"/>
                  </a:xfrm>
                </p:grpSpPr>
                <p:sp>
                  <p:nvSpPr>
                    <p:cNvPr id="4559" name="Rounded Rectangle 110">
                      <a:extLst>
                        <a:ext uri="{FF2B5EF4-FFF2-40B4-BE49-F238E27FC236}">
                          <a16:creationId xmlns:a16="http://schemas.microsoft.com/office/drawing/2014/main" id="{06CEE011-BCF9-4C10-BF71-0F4DB54DAB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518" y="165260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560" name="Graphic 4559">
                      <a:extLst>
                        <a:ext uri="{FF2B5EF4-FFF2-40B4-BE49-F238E27FC236}">
                          <a16:creationId xmlns:a16="http://schemas.microsoft.com/office/drawing/2014/main" id="{9B4172B7-771C-47AF-B56E-3005427E309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61599" y="1719992"/>
                      <a:ext cx="2286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553" name="Group 4552">
                    <a:extLst>
                      <a:ext uri="{FF2B5EF4-FFF2-40B4-BE49-F238E27FC236}">
                        <a16:creationId xmlns:a16="http://schemas.microsoft.com/office/drawing/2014/main" id="{B129C544-C871-4CF6-A8F0-918163C6EA72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015740"/>
                    <a:ext cx="267406" cy="267406"/>
                    <a:chOff x="1292975" y="2979664"/>
                    <a:chExt cx="591969" cy="591969"/>
                  </a:xfrm>
                </p:grpSpPr>
                <p:sp>
                  <p:nvSpPr>
                    <p:cNvPr id="4557" name="Rounded Rectangle 108">
                      <a:extLst>
                        <a:ext uri="{FF2B5EF4-FFF2-40B4-BE49-F238E27FC236}">
                          <a16:creationId xmlns:a16="http://schemas.microsoft.com/office/drawing/2014/main" id="{D89EA2FC-6F96-4C02-B60D-7C747E1047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2979664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558" name="Graphic 4557">
                      <a:extLst>
                        <a:ext uri="{FF2B5EF4-FFF2-40B4-BE49-F238E27FC236}">
                          <a16:creationId xmlns:a16="http://schemas.microsoft.com/office/drawing/2014/main" id="{23F07AE4-DEED-4C64-8029-20FBF7939CC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2909" y="3116898"/>
                      <a:ext cx="292100" cy="3175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554" name="Group 4553">
                    <a:extLst>
                      <a:ext uri="{FF2B5EF4-FFF2-40B4-BE49-F238E27FC236}">
                        <a16:creationId xmlns:a16="http://schemas.microsoft.com/office/drawing/2014/main" id="{3946AF74-378F-4568-90D6-C75A2534A087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315646"/>
                    <a:ext cx="267406" cy="267406"/>
                    <a:chOff x="1292975" y="3644353"/>
                    <a:chExt cx="591969" cy="591969"/>
                  </a:xfrm>
                </p:grpSpPr>
                <p:sp>
                  <p:nvSpPr>
                    <p:cNvPr id="4555" name="Rounded Rectangle 106">
                      <a:extLst>
                        <a:ext uri="{FF2B5EF4-FFF2-40B4-BE49-F238E27FC236}">
                          <a16:creationId xmlns:a16="http://schemas.microsoft.com/office/drawing/2014/main" id="{2CFF5B37-EFBF-445B-B94A-863C0F6301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364435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556" name="Graphic 4555">
                      <a:extLst>
                        <a:ext uri="{FF2B5EF4-FFF2-40B4-BE49-F238E27FC236}">
                          <a16:creationId xmlns:a16="http://schemas.microsoft.com/office/drawing/2014/main" id="{F6C6FB7F-C0D5-4E7C-91C9-2F3855E409F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06409" y="3756187"/>
                      <a:ext cx="165100" cy="3683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4525" name="Group 4524">
                  <a:extLst>
                    <a:ext uri="{FF2B5EF4-FFF2-40B4-BE49-F238E27FC236}">
                      <a16:creationId xmlns:a16="http://schemas.microsoft.com/office/drawing/2014/main" id="{C73CC03C-A37D-4B51-ADC5-E78A940CF454}"/>
                    </a:ext>
                  </a:extLst>
                </p:cNvPr>
                <p:cNvGrpSpPr/>
                <p:nvPr/>
              </p:nvGrpSpPr>
              <p:grpSpPr>
                <a:xfrm>
                  <a:off x="9083894" y="2797689"/>
                  <a:ext cx="252730" cy="473366"/>
                  <a:chOff x="5880438" y="1443510"/>
                  <a:chExt cx="830783" cy="1483652"/>
                </a:xfrm>
              </p:grpSpPr>
              <p:sp>
                <p:nvSpPr>
                  <p:cNvPr id="4543" name="Rounded Rectangle 84">
                    <a:extLst>
                      <a:ext uri="{FF2B5EF4-FFF2-40B4-BE49-F238E27FC236}">
                        <a16:creationId xmlns:a16="http://schemas.microsoft.com/office/drawing/2014/main" id="{E3045AB3-6BF5-4106-82DC-F30E5DB8E914}"/>
                      </a:ext>
                    </a:extLst>
                  </p:cNvPr>
                  <p:cNvSpPr/>
                  <p:nvPr/>
                </p:nvSpPr>
                <p:spPr>
                  <a:xfrm>
                    <a:off x="5880438" y="1443510"/>
                    <a:ext cx="830783" cy="1483652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E877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4544" name="Group 4543">
                    <a:extLst>
                      <a:ext uri="{FF2B5EF4-FFF2-40B4-BE49-F238E27FC236}">
                        <a16:creationId xmlns:a16="http://schemas.microsoft.com/office/drawing/2014/main" id="{4E9583BA-1D05-4C7E-9E98-96F9B20CB8FD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2220473"/>
                    <a:ext cx="591969" cy="591969"/>
                    <a:chOff x="5999846" y="2220473"/>
                    <a:chExt cx="591969" cy="591969"/>
                  </a:xfrm>
                </p:grpSpPr>
                <p:sp>
                  <p:nvSpPr>
                    <p:cNvPr id="4548" name="Rounded Rectangle 89">
                      <a:extLst>
                        <a:ext uri="{FF2B5EF4-FFF2-40B4-BE49-F238E27FC236}">
                          <a16:creationId xmlns:a16="http://schemas.microsoft.com/office/drawing/2014/main" id="{B660E541-3644-4186-86A0-706AC16503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549" name="Graphic 4548">
                      <a:extLst>
                        <a:ext uri="{FF2B5EF4-FFF2-40B4-BE49-F238E27FC236}">
                          <a16:creationId xmlns:a16="http://schemas.microsoft.com/office/drawing/2014/main" id="{0DA81D57-ABDA-48AF-B68F-F88C574F928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7230" y="2368652"/>
                      <a:ext cx="457200" cy="2921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545" name="Group 4544">
                    <a:extLst>
                      <a:ext uri="{FF2B5EF4-FFF2-40B4-BE49-F238E27FC236}">
                        <a16:creationId xmlns:a16="http://schemas.microsoft.com/office/drawing/2014/main" id="{8B606F54-CF8D-475E-B930-B59B47E4DCFE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1556558"/>
                    <a:ext cx="591969" cy="591969"/>
                    <a:chOff x="5999846" y="1556558"/>
                    <a:chExt cx="591969" cy="591969"/>
                  </a:xfrm>
                </p:grpSpPr>
                <p:sp>
                  <p:nvSpPr>
                    <p:cNvPr id="4546" name="Rounded Rectangle 87">
                      <a:extLst>
                        <a:ext uri="{FF2B5EF4-FFF2-40B4-BE49-F238E27FC236}">
                          <a16:creationId xmlns:a16="http://schemas.microsoft.com/office/drawing/2014/main" id="{8CB833AE-3767-444C-8BE2-07922FAB88E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547" name="Graphic 4546">
                      <a:extLst>
                        <a:ext uri="{FF2B5EF4-FFF2-40B4-BE49-F238E27FC236}">
                          <a16:creationId xmlns:a16="http://schemas.microsoft.com/office/drawing/2014/main" id="{ADA5029D-9928-4A2B-AABC-B5ACB336B01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9780" y="1689071"/>
                      <a:ext cx="292100" cy="3429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4526" name="Group 4525">
                  <a:extLst>
                    <a:ext uri="{FF2B5EF4-FFF2-40B4-BE49-F238E27FC236}">
                      <a16:creationId xmlns:a16="http://schemas.microsoft.com/office/drawing/2014/main" id="{D5F1C0F4-78FB-4A8A-B09A-2578E39DCA97}"/>
                    </a:ext>
                  </a:extLst>
                </p:cNvPr>
                <p:cNvGrpSpPr/>
                <p:nvPr/>
              </p:nvGrpSpPr>
              <p:grpSpPr>
                <a:xfrm>
                  <a:off x="8753561" y="2797689"/>
                  <a:ext cx="252730" cy="897240"/>
                  <a:chOff x="4920876" y="661277"/>
                  <a:chExt cx="375284" cy="1270326"/>
                </a:xfrm>
              </p:grpSpPr>
              <p:grpSp>
                <p:nvGrpSpPr>
                  <p:cNvPr id="4527" name="Group 4526">
                    <a:extLst>
                      <a:ext uri="{FF2B5EF4-FFF2-40B4-BE49-F238E27FC236}">
                        <a16:creationId xmlns:a16="http://schemas.microsoft.com/office/drawing/2014/main" id="{46959E9C-A7CF-411B-B563-6FB37305B6BB}"/>
                      </a:ext>
                    </a:extLst>
                  </p:cNvPr>
                  <p:cNvGrpSpPr/>
                  <p:nvPr/>
                </p:nvGrpSpPr>
                <p:grpSpPr>
                  <a:xfrm>
                    <a:off x="4920876" y="661277"/>
                    <a:ext cx="375284" cy="1270326"/>
                    <a:chOff x="4920876" y="661277"/>
                    <a:chExt cx="375284" cy="1270326"/>
                  </a:xfrm>
                </p:grpSpPr>
                <p:grpSp>
                  <p:nvGrpSpPr>
                    <p:cNvPr id="4531" name="Group 4530">
                      <a:extLst>
                        <a:ext uri="{FF2B5EF4-FFF2-40B4-BE49-F238E27FC236}">
                          <a16:creationId xmlns:a16="http://schemas.microsoft.com/office/drawing/2014/main" id="{2C3CC6DC-3195-4D6C-8637-BB1F5EDDEC6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3521552" y="1443509"/>
                      <a:chExt cx="830783" cy="2812180"/>
                    </a:xfrm>
                  </p:grpSpPr>
                  <p:sp>
                    <p:nvSpPr>
                      <p:cNvPr id="4535" name="Rounded Rectangle 91">
                        <a:extLst>
                          <a:ext uri="{FF2B5EF4-FFF2-40B4-BE49-F238E27FC236}">
                            <a16:creationId xmlns:a16="http://schemas.microsoft.com/office/drawing/2014/main" id="{809571EB-0880-44A2-A843-0BD5236C3EE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1552" y="1443509"/>
                        <a:ext cx="830783" cy="2812180"/>
                      </a:xfrm>
                      <a:prstGeom prst="roundRect">
                        <a:avLst>
                          <a:gd name="adj" fmla="val 27970"/>
                        </a:avLst>
                      </a:prstGeom>
                      <a:solidFill>
                        <a:srgbClr val="78BE2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536" name="Graphic 4535">
                        <a:extLst>
                          <a:ext uri="{FF2B5EF4-FFF2-40B4-BE49-F238E27FC236}">
                            <a16:creationId xmlns:a16="http://schemas.microsoft.com/office/drawing/2014/main" id="{F1EB0F27-700C-42B6-9EDD-D10540BA87B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78194" y="3043536"/>
                        <a:ext cx="317500" cy="2793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4537" name="Group 4536">
                        <a:extLst>
                          <a:ext uri="{FF2B5EF4-FFF2-40B4-BE49-F238E27FC236}">
                            <a16:creationId xmlns:a16="http://schemas.microsoft.com/office/drawing/2014/main" id="{C016648D-8226-4C4C-B26E-CBEAD05E4C1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2220473"/>
                        <a:ext cx="591969" cy="591969"/>
                        <a:chOff x="3634610" y="2220473"/>
                        <a:chExt cx="591969" cy="591969"/>
                      </a:xfrm>
                    </p:grpSpPr>
                    <p:sp>
                      <p:nvSpPr>
                        <p:cNvPr id="4541" name="Rounded Rectangle 97">
                          <a:extLst>
                            <a:ext uri="{FF2B5EF4-FFF2-40B4-BE49-F238E27FC236}">
                              <a16:creationId xmlns:a16="http://schemas.microsoft.com/office/drawing/2014/main" id="{7A015B10-C8CD-4885-B8BC-D8A51725D54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2220473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4542" name="Graphic 4541">
                          <a:extLst>
                            <a:ext uri="{FF2B5EF4-FFF2-40B4-BE49-F238E27FC236}">
                              <a16:creationId xmlns:a16="http://schemas.microsoft.com/office/drawing/2014/main" id="{8E8C69D1-F487-4204-B817-758D1FC6FD1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>
                          <a:extLst>
                            <a:ext uri="{96DAC541-7B7A-43D3-8B79-37D633B846F1}">
                              <asvg:svgBlip xmlns:asvg="http://schemas.microsoft.com/office/drawing/2016/SVG/main" r:embed="rId18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2364057"/>
                          <a:ext cx="355600" cy="3048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4538" name="Group 4537">
                        <a:extLst>
                          <a:ext uri="{FF2B5EF4-FFF2-40B4-BE49-F238E27FC236}">
                            <a16:creationId xmlns:a16="http://schemas.microsoft.com/office/drawing/2014/main" id="{8C3C942F-1855-42DE-A2EE-E4B4917F18D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1556558"/>
                        <a:ext cx="591969" cy="591969"/>
                        <a:chOff x="3634610" y="1556558"/>
                        <a:chExt cx="591969" cy="591969"/>
                      </a:xfrm>
                    </p:grpSpPr>
                    <p:sp>
                      <p:nvSpPr>
                        <p:cNvPr id="4539" name="Rounded Rectangle 95">
                          <a:extLst>
                            <a:ext uri="{FF2B5EF4-FFF2-40B4-BE49-F238E27FC236}">
                              <a16:creationId xmlns:a16="http://schemas.microsoft.com/office/drawing/2014/main" id="{FB8268A3-40DF-45DF-962A-6729231A36C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1556558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4540" name="Graphic 4539">
                          <a:extLst>
                            <a:ext uri="{FF2B5EF4-FFF2-40B4-BE49-F238E27FC236}">
                              <a16:creationId xmlns:a16="http://schemas.microsoft.com/office/drawing/2014/main" id="{6B1B3692-CA84-4060-93B0-A8A50B7FE2B7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>
                          <a:extLs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97244" y="1719192"/>
                          <a:ext cx="266700" cy="2667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4532" name="Group 4531">
                      <a:extLst>
                        <a:ext uri="{FF2B5EF4-FFF2-40B4-BE49-F238E27FC236}">
                          <a16:creationId xmlns:a16="http://schemas.microsoft.com/office/drawing/2014/main" id="{89055DA0-643F-4DE2-8F51-8D76B110161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8" y="1612062"/>
                      <a:ext cx="267126" cy="267126"/>
                      <a:chOff x="3634610" y="3550625"/>
                      <a:chExt cx="591969" cy="591969"/>
                    </a:xfrm>
                  </p:grpSpPr>
                  <p:sp>
                    <p:nvSpPr>
                      <p:cNvPr id="4533" name="Rounded Rectangle 121">
                        <a:extLst>
                          <a:ext uri="{FF2B5EF4-FFF2-40B4-BE49-F238E27FC236}">
                            <a16:creationId xmlns:a16="http://schemas.microsoft.com/office/drawing/2014/main" id="{ABA04450-44C9-45BF-A794-87093573EBC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355062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534" name="Graphic 4533">
                        <a:extLst>
                          <a:ext uri="{FF2B5EF4-FFF2-40B4-BE49-F238E27FC236}">
                            <a16:creationId xmlns:a16="http://schemas.microsoft.com/office/drawing/2014/main" id="{73530234-046B-407B-95E1-970615EFCFC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67737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4528" name="Group 4527">
                    <a:extLst>
                      <a:ext uri="{FF2B5EF4-FFF2-40B4-BE49-F238E27FC236}">
                        <a16:creationId xmlns:a16="http://schemas.microsoft.com/office/drawing/2014/main" id="{E456D52C-DEF8-40FC-BDDB-15E5E7CF6176}"/>
                      </a:ext>
                    </a:extLst>
                  </p:cNvPr>
                  <p:cNvGrpSpPr/>
                  <p:nvPr/>
                </p:nvGrpSpPr>
                <p:grpSpPr>
                  <a:xfrm>
                    <a:off x="4971947" y="1312435"/>
                    <a:ext cx="267126" cy="267126"/>
                    <a:chOff x="3634610" y="2884388"/>
                    <a:chExt cx="591969" cy="591969"/>
                  </a:xfrm>
                </p:grpSpPr>
                <p:sp>
                  <p:nvSpPr>
                    <p:cNvPr id="4529" name="Rounded Rectangle 124">
                      <a:extLst>
                        <a:ext uri="{FF2B5EF4-FFF2-40B4-BE49-F238E27FC236}">
                          <a16:creationId xmlns:a16="http://schemas.microsoft.com/office/drawing/2014/main" id="{E242DEEB-AA03-421D-8EB6-F0C032D763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88438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530" name="Graphic 4529">
                      <a:extLst>
                        <a:ext uri="{FF2B5EF4-FFF2-40B4-BE49-F238E27FC236}">
                          <a16:creationId xmlns:a16="http://schemas.microsoft.com/office/drawing/2014/main" id="{CBB4A145-3A6B-4EA4-A414-A2F0C8C75C1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3034322"/>
                      <a:ext cx="342900" cy="3048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4018" name="Group 4017">
              <a:extLst>
                <a:ext uri="{FF2B5EF4-FFF2-40B4-BE49-F238E27FC236}">
                  <a16:creationId xmlns:a16="http://schemas.microsoft.com/office/drawing/2014/main" id="{15FC6731-6FCA-4590-851D-44F0B834B60C}"/>
                </a:ext>
              </a:extLst>
            </p:cNvPr>
            <p:cNvGrpSpPr/>
            <p:nvPr/>
          </p:nvGrpSpPr>
          <p:grpSpPr>
            <a:xfrm>
              <a:off x="6688886" y="5425691"/>
              <a:ext cx="685800" cy="685800"/>
              <a:chOff x="3388326" y="2144489"/>
              <a:chExt cx="685800" cy="685800"/>
            </a:xfrm>
          </p:grpSpPr>
          <p:sp>
            <p:nvSpPr>
              <p:cNvPr id="4481" name="Oval 4480">
                <a:extLst>
                  <a:ext uri="{FF2B5EF4-FFF2-40B4-BE49-F238E27FC236}">
                    <a16:creationId xmlns:a16="http://schemas.microsoft.com/office/drawing/2014/main" id="{A8614480-3BE1-4C15-B29E-7DEADE660A8F}"/>
                  </a:ext>
                </a:extLst>
              </p:cNvPr>
              <p:cNvSpPr/>
              <p:nvPr/>
            </p:nvSpPr>
            <p:spPr>
              <a:xfrm>
                <a:off x="3388326" y="2144489"/>
                <a:ext cx="685800" cy="6858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4482" name="Group 4481">
                <a:extLst>
                  <a:ext uri="{FF2B5EF4-FFF2-40B4-BE49-F238E27FC236}">
                    <a16:creationId xmlns:a16="http://schemas.microsoft.com/office/drawing/2014/main" id="{7A80DEC5-0995-4690-B8E9-56A3F1ECF50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98509" y="2258789"/>
                <a:ext cx="465435" cy="457200"/>
                <a:chOff x="8423228" y="2797689"/>
                <a:chExt cx="913396" cy="897240"/>
              </a:xfrm>
            </p:grpSpPr>
            <p:grpSp>
              <p:nvGrpSpPr>
                <p:cNvPr id="4483" name="Group 4482">
                  <a:extLst>
                    <a:ext uri="{FF2B5EF4-FFF2-40B4-BE49-F238E27FC236}">
                      <a16:creationId xmlns:a16="http://schemas.microsoft.com/office/drawing/2014/main" id="{4DE687D2-3E4F-4DF5-B42A-EACFF11A81B9}"/>
                    </a:ext>
                  </a:extLst>
                </p:cNvPr>
                <p:cNvGrpSpPr/>
                <p:nvPr/>
              </p:nvGrpSpPr>
              <p:grpSpPr>
                <a:xfrm>
                  <a:off x="8423228" y="2797689"/>
                  <a:ext cx="252730" cy="897240"/>
                  <a:chOff x="9495861" y="4364862"/>
                  <a:chExt cx="375284" cy="1270326"/>
                </a:xfrm>
              </p:grpSpPr>
              <p:sp>
                <p:nvSpPr>
                  <p:cNvPr id="4509" name="Rounded Rectangle 101">
                    <a:extLst>
                      <a:ext uri="{FF2B5EF4-FFF2-40B4-BE49-F238E27FC236}">
                        <a16:creationId xmlns:a16="http://schemas.microsoft.com/office/drawing/2014/main" id="{D4EE1916-951E-4CA6-9724-7C9BEE07EC9F}"/>
                      </a:ext>
                    </a:extLst>
                  </p:cNvPr>
                  <p:cNvSpPr/>
                  <p:nvPr/>
                </p:nvSpPr>
                <p:spPr>
                  <a:xfrm>
                    <a:off x="9495861" y="4364862"/>
                    <a:ext cx="375284" cy="1270326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00AFD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4510" name="Group 4509">
                    <a:extLst>
                      <a:ext uri="{FF2B5EF4-FFF2-40B4-BE49-F238E27FC236}">
                        <a16:creationId xmlns:a16="http://schemas.microsoft.com/office/drawing/2014/main" id="{B5829144-BD37-4830-B794-56DC9472D2D7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715835"/>
                    <a:ext cx="267406" cy="267406"/>
                    <a:chOff x="1292976" y="2314975"/>
                    <a:chExt cx="591969" cy="591969"/>
                  </a:xfrm>
                </p:grpSpPr>
                <p:sp>
                  <p:nvSpPr>
                    <p:cNvPr id="4520" name="Rounded Rectangle 112">
                      <a:extLst>
                        <a:ext uri="{FF2B5EF4-FFF2-40B4-BE49-F238E27FC236}">
                          <a16:creationId xmlns:a16="http://schemas.microsoft.com/office/drawing/2014/main" id="{C2E8C3A8-2734-467C-BEF5-84D9A28162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6" y="2314975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521" name="Graphic 4520">
                      <a:extLst>
                        <a:ext uri="{FF2B5EF4-FFF2-40B4-BE49-F238E27FC236}">
                          <a16:creationId xmlns:a16="http://schemas.microsoft.com/office/drawing/2014/main" id="{8A913444-863E-4E0D-BAD7-F0DC03BB403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36560" y="2458559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511" name="Group 4510">
                    <a:extLst>
                      <a:ext uri="{FF2B5EF4-FFF2-40B4-BE49-F238E27FC236}">
                        <a16:creationId xmlns:a16="http://schemas.microsoft.com/office/drawing/2014/main" id="{8F429BA1-28BB-4EB0-AEB4-9C800E6D1C61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415929"/>
                    <a:ext cx="267406" cy="267406"/>
                    <a:chOff x="1299518" y="1652608"/>
                    <a:chExt cx="591969" cy="591969"/>
                  </a:xfrm>
                </p:grpSpPr>
                <p:sp>
                  <p:nvSpPr>
                    <p:cNvPr id="4518" name="Rounded Rectangle 110">
                      <a:extLst>
                        <a:ext uri="{FF2B5EF4-FFF2-40B4-BE49-F238E27FC236}">
                          <a16:creationId xmlns:a16="http://schemas.microsoft.com/office/drawing/2014/main" id="{F00E74FF-2504-4550-B263-2D8BC97B8E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518" y="165260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519" name="Graphic 4518">
                      <a:extLst>
                        <a:ext uri="{FF2B5EF4-FFF2-40B4-BE49-F238E27FC236}">
                          <a16:creationId xmlns:a16="http://schemas.microsoft.com/office/drawing/2014/main" id="{7720EA11-8617-411A-B0B3-CA4DF4CB702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61599" y="1719992"/>
                      <a:ext cx="2286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512" name="Group 4511">
                    <a:extLst>
                      <a:ext uri="{FF2B5EF4-FFF2-40B4-BE49-F238E27FC236}">
                        <a16:creationId xmlns:a16="http://schemas.microsoft.com/office/drawing/2014/main" id="{3843231B-ADBC-4B5A-BECD-01AACE83399E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015740"/>
                    <a:ext cx="267406" cy="267406"/>
                    <a:chOff x="1292975" y="2979664"/>
                    <a:chExt cx="591969" cy="591969"/>
                  </a:xfrm>
                </p:grpSpPr>
                <p:sp>
                  <p:nvSpPr>
                    <p:cNvPr id="4516" name="Rounded Rectangle 108">
                      <a:extLst>
                        <a:ext uri="{FF2B5EF4-FFF2-40B4-BE49-F238E27FC236}">
                          <a16:creationId xmlns:a16="http://schemas.microsoft.com/office/drawing/2014/main" id="{A2858634-F0E0-491B-A761-4E84C10BAD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2979664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517" name="Graphic 4516">
                      <a:extLst>
                        <a:ext uri="{FF2B5EF4-FFF2-40B4-BE49-F238E27FC236}">
                          <a16:creationId xmlns:a16="http://schemas.microsoft.com/office/drawing/2014/main" id="{BCE6972F-9D87-445F-90C1-AB8F4DF1879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2909" y="3116898"/>
                      <a:ext cx="292100" cy="3175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513" name="Group 4512">
                    <a:extLst>
                      <a:ext uri="{FF2B5EF4-FFF2-40B4-BE49-F238E27FC236}">
                        <a16:creationId xmlns:a16="http://schemas.microsoft.com/office/drawing/2014/main" id="{40110E16-5EF9-480B-A343-F76A0C2CCC75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315646"/>
                    <a:ext cx="267406" cy="267406"/>
                    <a:chOff x="1292975" y="3644353"/>
                    <a:chExt cx="591969" cy="591969"/>
                  </a:xfrm>
                </p:grpSpPr>
                <p:sp>
                  <p:nvSpPr>
                    <p:cNvPr id="4514" name="Rounded Rectangle 106">
                      <a:extLst>
                        <a:ext uri="{FF2B5EF4-FFF2-40B4-BE49-F238E27FC236}">
                          <a16:creationId xmlns:a16="http://schemas.microsoft.com/office/drawing/2014/main" id="{DD305AF2-13F8-40F6-A686-6667DA3E44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364435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515" name="Graphic 4514">
                      <a:extLst>
                        <a:ext uri="{FF2B5EF4-FFF2-40B4-BE49-F238E27FC236}">
                          <a16:creationId xmlns:a16="http://schemas.microsoft.com/office/drawing/2014/main" id="{43393556-F8FF-4DC9-970B-C1E3C3B5079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06409" y="3756187"/>
                      <a:ext cx="165100" cy="3683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4484" name="Group 4483">
                  <a:extLst>
                    <a:ext uri="{FF2B5EF4-FFF2-40B4-BE49-F238E27FC236}">
                      <a16:creationId xmlns:a16="http://schemas.microsoft.com/office/drawing/2014/main" id="{569A7F53-1E81-4F75-9E9F-B1C74FE5E8ED}"/>
                    </a:ext>
                  </a:extLst>
                </p:cNvPr>
                <p:cNvGrpSpPr/>
                <p:nvPr/>
              </p:nvGrpSpPr>
              <p:grpSpPr>
                <a:xfrm>
                  <a:off x="9083894" y="2797689"/>
                  <a:ext cx="252730" cy="473366"/>
                  <a:chOff x="5880438" y="1443510"/>
                  <a:chExt cx="830783" cy="1483652"/>
                </a:xfrm>
              </p:grpSpPr>
              <p:sp>
                <p:nvSpPr>
                  <p:cNvPr id="4502" name="Rounded Rectangle 84">
                    <a:extLst>
                      <a:ext uri="{FF2B5EF4-FFF2-40B4-BE49-F238E27FC236}">
                        <a16:creationId xmlns:a16="http://schemas.microsoft.com/office/drawing/2014/main" id="{EFBD2461-D0DE-4246-A957-4CD0047632F9}"/>
                      </a:ext>
                    </a:extLst>
                  </p:cNvPr>
                  <p:cNvSpPr/>
                  <p:nvPr/>
                </p:nvSpPr>
                <p:spPr>
                  <a:xfrm>
                    <a:off x="5880438" y="1443510"/>
                    <a:ext cx="830783" cy="1483652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E877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4503" name="Group 4502">
                    <a:extLst>
                      <a:ext uri="{FF2B5EF4-FFF2-40B4-BE49-F238E27FC236}">
                        <a16:creationId xmlns:a16="http://schemas.microsoft.com/office/drawing/2014/main" id="{0F8F8EAF-75BC-4E21-91E2-9C6C14514823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2220473"/>
                    <a:ext cx="591969" cy="591969"/>
                    <a:chOff x="5999846" y="2220473"/>
                    <a:chExt cx="591969" cy="591969"/>
                  </a:xfrm>
                </p:grpSpPr>
                <p:sp>
                  <p:nvSpPr>
                    <p:cNvPr id="4507" name="Rounded Rectangle 89">
                      <a:extLst>
                        <a:ext uri="{FF2B5EF4-FFF2-40B4-BE49-F238E27FC236}">
                          <a16:creationId xmlns:a16="http://schemas.microsoft.com/office/drawing/2014/main" id="{BB868CF3-BB64-466C-B28B-228E0D8754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508" name="Graphic 4507">
                      <a:extLst>
                        <a:ext uri="{FF2B5EF4-FFF2-40B4-BE49-F238E27FC236}">
                          <a16:creationId xmlns:a16="http://schemas.microsoft.com/office/drawing/2014/main" id="{B2513C41-5BAE-45AE-AE7C-3A516B5556C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7230" y="2368652"/>
                      <a:ext cx="457200" cy="2921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504" name="Group 4503">
                    <a:extLst>
                      <a:ext uri="{FF2B5EF4-FFF2-40B4-BE49-F238E27FC236}">
                        <a16:creationId xmlns:a16="http://schemas.microsoft.com/office/drawing/2014/main" id="{3A4DCF39-1C25-490D-B537-FD0E59B7F05B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1556558"/>
                    <a:ext cx="591969" cy="591969"/>
                    <a:chOff x="5999846" y="1556558"/>
                    <a:chExt cx="591969" cy="591969"/>
                  </a:xfrm>
                </p:grpSpPr>
                <p:sp>
                  <p:nvSpPr>
                    <p:cNvPr id="4505" name="Rounded Rectangle 87">
                      <a:extLst>
                        <a:ext uri="{FF2B5EF4-FFF2-40B4-BE49-F238E27FC236}">
                          <a16:creationId xmlns:a16="http://schemas.microsoft.com/office/drawing/2014/main" id="{9F70D7FC-A31B-45D7-A98F-0CB86E55D4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506" name="Graphic 4505">
                      <a:extLst>
                        <a:ext uri="{FF2B5EF4-FFF2-40B4-BE49-F238E27FC236}">
                          <a16:creationId xmlns:a16="http://schemas.microsoft.com/office/drawing/2014/main" id="{90F6BE34-3B1A-4DEC-8211-68C5B9C16DA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9780" y="1689071"/>
                      <a:ext cx="292100" cy="3429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4485" name="Group 4484">
                  <a:extLst>
                    <a:ext uri="{FF2B5EF4-FFF2-40B4-BE49-F238E27FC236}">
                      <a16:creationId xmlns:a16="http://schemas.microsoft.com/office/drawing/2014/main" id="{E4020D5D-AD00-4962-94FD-F80F2D1DB359}"/>
                    </a:ext>
                  </a:extLst>
                </p:cNvPr>
                <p:cNvGrpSpPr/>
                <p:nvPr/>
              </p:nvGrpSpPr>
              <p:grpSpPr>
                <a:xfrm>
                  <a:off x="8753561" y="2797689"/>
                  <a:ext cx="252730" cy="897240"/>
                  <a:chOff x="4920876" y="661277"/>
                  <a:chExt cx="375284" cy="1270326"/>
                </a:xfrm>
              </p:grpSpPr>
              <p:grpSp>
                <p:nvGrpSpPr>
                  <p:cNvPr id="4486" name="Group 4485">
                    <a:extLst>
                      <a:ext uri="{FF2B5EF4-FFF2-40B4-BE49-F238E27FC236}">
                        <a16:creationId xmlns:a16="http://schemas.microsoft.com/office/drawing/2014/main" id="{17230D6D-027F-4327-8CBF-523BFFEDEFD6}"/>
                      </a:ext>
                    </a:extLst>
                  </p:cNvPr>
                  <p:cNvGrpSpPr/>
                  <p:nvPr/>
                </p:nvGrpSpPr>
                <p:grpSpPr>
                  <a:xfrm>
                    <a:off x="4920876" y="661277"/>
                    <a:ext cx="375284" cy="1270326"/>
                    <a:chOff x="4920876" y="661277"/>
                    <a:chExt cx="375284" cy="1270326"/>
                  </a:xfrm>
                </p:grpSpPr>
                <p:grpSp>
                  <p:nvGrpSpPr>
                    <p:cNvPr id="4490" name="Group 4489">
                      <a:extLst>
                        <a:ext uri="{FF2B5EF4-FFF2-40B4-BE49-F238E27FC236}">
                          <a16:creationId xmlns:a16="http://schemas.microsoft.com/office/drawing/2014/main" id="{F02C1104-D352-4BA5-A602-6FDC54734DC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3521552" y="1443509"/>
                      <a:chExt cx="830783" cy="2812180"/>
                    </a:xfrm>
                  </p:grpSpPr>
                  <p:sp>
                    <p:nvSpPr>
                      <p:cNvPr id="4494" name="Rounded Rectangle 91">
                        <a:extLst>
                          <a:ext uri="{FF2B5EF4-FFF2-40B4-BE49-F238E27FC236}">
                            <a16:creationId xmlns:a16="http://schemas.microsoft.com/office/drawing/2014/main" id="{DF54E94D-8260-4587-A48A-F7186965A3F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1552" y="1443509"/>
                        <a:ext cx="830783" cy="2812180"/>
                      </a:xfrm>
                      <a:prstGeom prst="roundRect">
                        <a:avLst>
                          <a:gd name="adj" fmla="val 27970"/>
                        </a:avLst>
                      </a:prstGeom>
                      <a:solidFill>
                        <a:srgbClr val="78BE2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495" name="Graphic 4494">
                        <a:extLst>
                          <a:ext uri="{FF2B5EF4-FFF2-40B4-BE49-F238E27FC236}">
                            <a16:creationId xmlns:a16="http://schemas.microsoft.com/office/drawing/2014/main" id="{27D67FFD-16EA-454B-8F47-8257F1B24B4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78194" y="3043536"/>
                        <a:ext cx="317500" cy="2793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4496" name="Group 4495">
                        <a:extLst>
                          <a:ext uri="{FF2B5EF4-FFF2-40B4-BE49-F238E27FC236}">
                            <a16:creationId xmlns:a16="http://schemas.microsoft.com/office/drawing/2014/main" id="{944854EB-E83C-4DAD-9C18-016D457D21D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2220473"/>
                        <a:ext cx="591969" cy="591969"/>
                        <a:chOff x="3634610" y="2220473"/>
                        <a:chExt cx="591969" cy="591969"/>
                      </a:xfrm>
                    </p:grpSpPr>
                    <p:sp>
                      <p:nvSpPr>
                        <p:cNvPr id="4500" name="Rounded Rectangle 97">
                          <a:extLst>
                            <a:ext uri="{FF2B5EF4-FFF2-40B4-BE49-F238E27FC236}">
                              <a16:creationId xmlns:a16="http://schemas.microsoft.com/office/drawing/2014/main" id="{C62D6EBB-6309-4057-88FD-8FDD1F13F66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2220473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4501" name="Graphic 4500">
                          <a:extLst>
                            <a:ext uri="{FF2B5EF4-FFF2-40B4-BE49-F238E27FC236}">
                              <a16:creationId xmlns:a16="http://schemas.microsoft.com/office/drawing/2014/main" id="{97F176F1-F823-4AB0-97FF-8C51AFD12611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>
                          <a:extLst>
                            <a:ext uri="{96DAC541-7B7A-43D3-8B79-37D633B846F1}">
                              <asvg:svgBlip xmlns:asvg="http://schemas.microsoft.com/office/drawing/2016/SVG/main" r:embed="rId18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2364057"/>
                          <a:ext cx="355600" cy="3048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4497" name="Group 4496">
                        <a:extLst>
                          <a:ext uri="{FF2B5EF4-FFF2-40B4-BE49-F238E27FC236}">
                            <a16:creationId xmlns:a16="http://schemas.microsoft.com/office/drawing/2014/main" id="{22D385DD-F31E-4934-B229-81E21983532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1556558"/>
                        <a:ext cx="591969" cy="591969"/>
                        <a:chOff x="3634610" y="1556558"/>
                        <a:chExt cx="591969" cy="591969"/>
                      </a:xfrm>
                    </p:grpSpPr>
                    <p:sp>
                      <p:nvSpPr>
                        <p:cNvPr id="4498" name="Rounded Rectangle 95">
                          <a:extLst>
                            <a:ext uri="{FF2B5EF4-FFF2-40B4-BE49-F238E27FC236}">
                              <a16:creationId xmlns:a16="http://schemas.microsoft.com/office/drawing/2014/main" id="{2C61FCDF-5C22-413E-8F83-46D43465F99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1556558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4499" name="Graphic 4498">
                          <a:extLst>
                            <a:ext uri="{FF2B5EF4-FFF2-40B4-BE49-F238E27FC236}">
                              <a16:creationId xmlns:a16="http://schemas.microsoft.com/office/drawing/2014/main" id="{E86F0F11-A16C-4E0A-AD08-E4E8447230EE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>
                          <a:extLs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97244" y="1719192"/>
                          <a:ext cx="266700" cy="2667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4491" name="Group 4490">
                      <a:extLst>
                        <a:ext uri="{FF2B5EF4-FFF2-40B4-BE49-F238E27FC236}">
                          <a16:creationId xmlns:a16="http://schemas.microsoft.com/office/drawing/2014/main" id="{2C441D15-5AED-404B-9B17-C54DD264E5D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8" y="1612062"/>
                      <a:ext cx="267126" cy="267126"/>
                      <a:chOff x="3634610" y="3550625"/>
                      <a:chExt cx="591969" cy="591969"/>
                    </a:xfrm>
                  </p:grpSpPr>
                  <p:sp>
                    <p:nvSpPr>
                      <p:cNvPr id="4492" name="Rounded Rectangle 121">
                        <a:extLst>
                          <a:ext uri="{FF2B5EF4-FFF2-40B4-BE49-F238E27FC236}">
                            <a16:creationId xmlns:a16="http://schemas.microsoft.com/office/drawing/2014/main" id="{8A4B09EB-B500-4E47-AFB1-7F79D4346A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355062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493" name="Graphic 4492">
                        <a:extLst>
                          <a:ext uri="{FF2B5EF4-FFF2-40B4-BE49-F238E27FC236}">
                            <a16:creationId xmlns:a16="http://schemas.microsoft.com/office/drawing/2014/main" id="{4F3C4A49-C437-4898-B1A7-6A0E86BF467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67737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4487" name="Group 4486">
                    <a:extLst>
                      <a:ext uri="{FF2B5EF4-FFF2-40B4-BE49-F238E27FC236}">
                        <a16:creationId xmlns:a16="http://schemas.microsoft.com/office/drawing/2014/main" id="{127E6C34-AB48-4CE9-BACB-44E8F401130A}"/>
                      </a:ext>
                    </a:extLst>
                  </p:cNvPr>
                  <p:cNvGrpSpPr/>
                  <p:nvPr/>
                </p:nvGrpSpPr>
                <p:grpSpPr>
                  <a:xfrm>
                    <a:off x="4971947" y="1312435"/>
                    <a:ext cx="267126" cy="267126"/>
                    <a:chOff x="3634610" y="2884388"/>
                    <a:chExt cx="591969" cy="591969"/>
                  </a:xfrm>
                </p:grpSpPr>
                <p:sp>
                  <p:nvSpPr>
                    <p:cNvPr id="4488" name="Rounded Rectangle 124">
                      <a:extLst>
                        <a:ext uri="{FF2B5EF4-FFF2-40B4-BE49-F238E27FC236}">
                          <a16:creationId xmlns:a16="http://schemas.microsoft.com/office/drawing/2014/main" id="{79E8DAC5-5B8D-4610-8D7E-B6F4EBCAC7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88438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489" name="Graphic 4488">
                      <a:extLst>
                        <a:ext uri="{FF2B5EF4-FFF2-40B4-BE49-F238E27FC236}">
                          <a16:creationId xmlns:a16="http://schemas.microsoft.com/office/drawing/2014/main" id="{D4687FAF-CA5A-4364-83B3-E51A30FC973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3034322"/>
                      <a:ext cx="342900" cy="3048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4019" name="Group 4018">
              <a:extLst>
                <a:ext uri="{FF2B5EF4-FFF2-40B4-BE49-F238E27FC236}">
                  <a16:creationId xmlns:a16="http://schemas.microsoft.com/office/drawing/2014/main" id="{FBBE018F-6248-437D-A0D4-29E77274F5D7}"/>
                </a:ext>
              </a:extLst>
            </p:cNvPr>
            <p:cNvGrpSpPr/>
            <p:nvPr/>
          </p:nvGrpSpPr>
          <p:grpSpPr>
            <a:xfrm>
              <a:off x="7979415" y="2138689"/>
              <a:ext cx="685800" cy="685800"/>
              <a:chOff x="3388326" y="2144489"/>
              <a:chExt cx="685800" cy="685800"/>
            </a:xfrm>
          </p:grpSpPr>
          <p:sp>
            <p:nvSpPr>
              <p:cNvPr id="4440" name="Oval 4439">
                <a:extLst>
                  <a:ext uri="{FF2B5EF4-FFF2-40B4-BE49-F238E27FC236}">
                    <a16:creationId xmlns:a16="http://schemas.microsoft.com/office/drawing/2014/main" id="{2994B66B-32C9-48BE-BF6A-66B4A3BD56B1}"/>
                  </a:ext>
                </a:extLst>
              </p:cNvPr>
              <p:cNvSpPr/>
              <p:nvPr/>
            </p:nvSpPr>
            <p:spPr>
              <a:xfrm>
                <a:off x="3388326" y="2144489"/>
                <a:ext cx="685800" cy="6858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4441" name="Group 4440">
                <a:extLst>
                  <a:ext uri="{FF2B5EF4-FFF2-40B4-BE49-F238E27FC236}">
                    <a16:creationId xmlns:a16="http://schemas.microsoft.com/office/drawing/2014/main" id="{D1BBDAE8-62C7-4AE9-ACAF-2FD53098EAF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98509" y="2258789"/>
                <a:ext cx="465435" cy="457200"/>
                <a:chOff x="8423228" y="2797689"/>
                <a:chExt cx="913396" cy="897240"/>
              </a:xfrm>
            </p:grpSpPr>
            <p:grpSp>
              <p:nvGrpSpPr>
                <p:cNvPr id="4442" name="Group 4441">
                  <a:extLst>
                    <a:ext uri="{FF2B5EF4-FFF2-40B4-BE49-F238E27FC236}">
                      <a16:creationId xmlns:a16="http://schemas.microsoft.com/office/drawing/2014/main" id="{EA087BAF-8914-462D-8DF0-B280C3D4B507}"/>
                    </a:ext>
                  </a:extLst>
                </p:cNvPr>
                <p:cNvGrpSpPr/>
                <p:nvPr/>
              </p:nvGrpSpPr>
              <p:grpSpPr>
                <a:xfrm>
                  <a:off x="8423228" y="2797689"/>
                  <a:ext cx="252730" cy="897240"/>
                  <a:chOff x="9495861" y="4364862"/>
                  <a:chExt cx="375284" cy="1270326"/>
                </a:xfrm>
              </p:grpSpPr>
              <p:sp>
                <p:nvSpPr>
                  <p:cNvPr id="4468" name="Rounded Rectangle 101">
                    <a:extLst>
                      <a:ext uri="{FF2B5EF4-FFF2-40B4-BE49-F238E27FC236}">
                        <a16:creationId xmlns:a16="http://schemas.microsoft.com/office/drawing/2014/main" id="{89B3418E-F7C0-43D9-A1E9-B68CD7CA3EA3}"/>
                      </a:ext>
                    </a:extLst>
                  </p:cNvPr>
                  <p:cNvSpPr/>
                  <p:nvPr/>
                </p:nvSpPr>
                <p:spPr>
                  <a:xfrm>
                    <a:off x="9495861" y="4364862"/>
                    <a:ext cx="375284" cy="1270326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00AFD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4469" name="Group 4468">
                    <a:extLst>
                      <a:ext uri="{FF2B5EF4-FFF2-40B4-BE49-F238E27FC236}">
                        <a16:creationId xmlns:a16="http://schemas.microsoft.com/office/drawing/2014/main" id="{E9406EB9-3917-43F5-861F-7D5BBF84EF9A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715835"/>
                    <a:ext cx="267406" cy="267406"/>
                    <a:chOff x="1292976" y="2314975"/>
                    <a:chExt cx="591969" cy="591969"/>
                  </a:xfrm>
                </p:grpSpPr>
                <p:sp>
                  <p:nvSpPr>
                    <p:cNvPr id="4479" name="Rounded Rectangle 112">
                      <a:extLst>
                        <a:ext uri="{FF2B5EF4-FFF2-40B4-BE49-F238E27FC236}">
                          <a16:creationId xmlns:a16="http://schemas.microsoft.com/office/drawing/2014/main" id="{1825158B-A5BE-406D-9961-F0F68382AE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6" y="2314975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480" name="Graphic 4479">
                      <a:extLst>
                        <a:ext uri="{FF2B5EF4-FFF2-40B4-BE49-F238E27FC236}">
                          <a16:creationId xmlns:a16="http://schemas.microsoft.com/office/drawing/2014/main" id="{E4926358-9E61-42CE-8770-F69CDFEEC97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36560" y="2458559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470" name="Group 4469">
                    <a:extLst>
                      <a:ext uri="{FF2B5EF4-FFF2-40B4-BE49-F238E27FC236}">
                        <a16:creationId xmlns:a16="http://schemas.microsoft.com/office/drawing/2014/main" id="{E7040B6D-2578-411F-9C16-CFE90C20C69A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415929"/>
                    <a:ext cx="267406" cy="267406"/>
                    <a:chOff x="1299518" y="1652608"/>
                    <a:chExt cx="591969" cy="591969"/>
                  </a:xfrm>
                </p:grpSpPr>
                <p:sp>
                  <p:nvSpPr>
                    <p:cNvPr id="4477" name="Rounded Rectangle 110">
                      <a:extLst>
                        <a:ext uri="{FF2B5EF4-FFF2-40B4-BE49-F238E27FC236}">
                          <a16:creationId xmlns:a16="http://schemas.microsoft.com/office/drawing/2014/main" id="{63925AC4-1925-4A93-AAEA-1A80A3389F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518" y="165260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478" name="Graphic 4477">
                      <a:extLst>
                        <a:ext uri="{FF2B5EF4-FFF2-40B4-BE49-F238E27FC236}">
                          <a16:creationId xmlns:a16="http://schemas.microsoft.com/office/drawing/2014/main" id="{33C724CE-FFC7-40DD-B971-30780FDD743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61599" y="1719992"/>
                      <a:ext cx="2286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471" name="Group 4470">
                    <a:extLst>
                      <a:ext uri="{FF2B5EF4-FFF2-40B4-BE49-F238E27FC236}">
                        <a16:creationId xmlns:a16="http://schemas.microsoft.com/office/drawing/2014/main" id="{41CF2832-7D4C-403F-ADE0-0D6B8372DA10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015740"/>
                    <a:ext cx="267406" cy="267406"/>
                    <a:chOff x="1292975" y="2979664"/>
                    <a:chExt cx="591969" cy="591969"/>
                  </a:xfrm>
                </p:grpSpPr>
                <p:sp>
                  <p:nvSpPr>
                    <p:cNvPr id="4475" name="Rounded Rectangle 108">
                      <a:extLst>
                        <a:ext uri="{FF2B5EF4-FFF2-40B4-BE49-F238E27FC236}">
                          <a16:creationId xmlns:a16="http://schemas.microsoft.com/office/drawing/2014/main" id="{0B35A547-1D4A-4652-9C0C-4DE3F365F9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2979664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476" name="Graphic 4475">
                      <a:extLst>
                        <a:ext uri="{FF2B5EF4-FFF2-40B4-BE49-F238E27FC236}">
                          <a16:creationId xmlns:a16="http://schemas.microsoft.com/office/drawing/2014/main" id="{770DBAD1-130E-4D93-91C3-A5C0C02E297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2909" y="3116898"/>
                      <a:ext cx="292100" cy="3175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472" name="Group 4471">
                    <a:extLst>
                      <a:ext uri="{FF2B5EF4-FFF2-40B4-BE49-F238E27FC236}">
                        <a16:creationId xmlns:a16="http://schemas.microsoft.com/office/drawing/2014/main" id="{A31F147B-4E9C-4153-A8C2-D78FE9EF0E16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315646"/>
                    <a:ext cx="267406" cy="267406"/>
                    <a:chOff x="1292975" y="3644353"/>
                    <a:chExt cx="591969" cy="591969"/>
                  </a:xfrm>
                </p:grpSpPr>
                <p:sp>
                  <p:nvSpPr>
                    <p:cNvPr id="4473" name="Rounded Rectangle 106">
                      <a:extLst>
                        <a:ext uri="{FF2B5EF4-FFF2-40B4-BE49-F238E27FC236}">
                          <a16:creationId xmlns:a16="http://schemas.microsoft.com/office/drawing/2014/main" id="{F926EF28-E813-40C9-8998-A1983CFA63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364435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474" name="Graphic 4473">
                      <a:extLst>
                        <a:ext uri="{FF2B5EF4-FFF2-40B4-BE49-F238E27FC236}">
                          <a16:creationId xmlns:a16="http://schemas.microsoft.com/office/drawing/2014/main" id="{2D0B5619-7286-47A6-896A-C6A6FDDA241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06409" y="3756187"/>
                      <a:ext cx="165100" cy="3683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4443" name="Group 4442">
                  <a:extLst>
                    <a:ext uri="{FF2B5EF4-FFF2-40B4-BE49-F238E27FC236}">
                      <a16:creationId xmlns:a16="http://schemas.microsoft.com/office/drawing/2014/main" id="{95451355-C62B-4360-BE43-722F9499C453}"/>
                    </a:ext>
                  </a:extLst>
                </p:cNvPr>
                <p:cNvGrpSpPr/>
                <p:nvPr/>
              </p:nvGrpSpPr>
              <p:grpSpPr>
                <a:xfrm>
                  <a:off x="9083894" y="2797689"/>
                  <a:ext cx="252730" cy="473366"/>
                  <a:chOff x="5880438" y="1443510"/>
                  <a:chExt cx="830783" cy="1483652"/>
                </a:xfrm>
              </p:grpSpPr>
              <p:sp>
                <p:nvSpPr>
                  <p:cNvPr id="4461" name="Rounded Rectangle 84">
                    <a:extLst>
                      <a:ext uri="{FF2B5EF4-FFF2-40B4-BE49-F238E27FC236}">
                        <a16:creationId xmlns:a16="http://schemas.microsoft.com/office/drawing/2014/main" id="{108B61B5-2672-4D72-BE91-E799996E92A8}"/>
                      </a:ext>
                    </a:extLst>
                  </p:cNvPr>
                  <p:cNvSpPr/>
                  <p:nvPr/>
                </p:nvSpPr>
                <p:spPr>
                  <a:xfrm>
                    <a:off x="5880438" y="1443510"/>
                    <a:ext cx="830783" cy="1483652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E877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4462" name="Group 4461">
                    <a:extLst>
                      <a:ext uri="{FF2B5EF4-FFF2-40B4-BE49-F238E27FC236}">
                        <a16:creationId xmlns:a16="http://schemas.microsoft.com/office/drawing/2014/main" id="{8154A0B1-5FA7-4B8F-A0FB-83A63A2E573D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2220473"/>
                    <a:ext cx="591969" cy="591969"/>
                    <a:chOff x="5999846" y="2220473"/>
                    <a:chExt cx="591969" cy="591969"/>
                  </a:xfrm>
                </p:grpSpPr>
                <p:sp>
                  <p:nvSpPr>
                    <p:cNvPr id="4466" name="Rounded Rectangle 89">
                      <a:extLst>
                        <a:ext uri="{FF2B5EF4-FFF2-40B4-BE49-F238E27FC236}">
                          <a16:creationId xmlns:a16="http://schemas.microsoft.com/office/drawing/2014/main" id="{451E051B-3A53-45BD-9CE2-AF51F7D370D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467" name="Graphic 4466">
                      <a:extLst>
                        <a:ext uri="{FF2B5EF4-FFF2-40B4-BE49-F238E27FC236}">
                          <a16:creationId xmlns:a16="http://schemas.microsoft.com/office/drawing/2014/main" id="{3BA43884-47BE-4AED-90E7-C4501F66DD0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7230" y="2368652"/>
                      <a:ext cx="457200" cy="2921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463" name="Group 4462">
                    <a:extLst>
                      <a:ext uri="{FF2B5EF4-FFF2-40B4-BE49-F238E27FC236}">
                        <a16:creationId xmlns:a16="http://schemas.microsoft.com/office/drawing/2014/main" id="{7E5D94CB-843A-4140-AC80-FF9717C9517F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1556558"/>
                    <a:ext cx="591969" cy="591969"/>
                    <a:chOff x="5999846" y="1556558"/>
                    <a:chExt cx="591969" cy="591969"/>
                  </a:xfrm>
                </p:grpSpPr>
                <p:sp>
                  <p:nvSpPr>
                    <p:cNvPr id="4464" name="Rounded Rectangle 87">
                      <a:extLst>
                        <a:ext uri="{FF2B5EF4-FFF2-40B4-BE49-F238E27FC236}">
                          <a16:creationId xmlns:a16="http://schemas.microsoft.com/office/drawing/2014/main" id="{7821A785-9133-4148-923D-A49A9F3E03B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465" name="Graphic 4464">
                      <a:extLst>
                        <a:ext uri="{FF2B5EF4-FFF2-40B4-BE49-F238E27FC236}">
                          <a16:creationId xmlns:a16="http://schemas.microsoft.com/office/drawing/2014/main" id="{A2ABE10C-F9CB-4C11-AB2D-6949F306ABB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9780" y="1689071"/>
                      <a:ext cx="292100" cy="3429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4444" name="Group 4443">
                  <a:extLst>
                    <a:ext uri="{FF2B5EF4-FFF2-40B4-BE49-F238E27FC236}">
                      <a16:creationId xmlns:a16="http://schemas.microsoft.com/office/drawing/2014/main" id="{4E0E64E0-87BD-48AA-A951-4A4348591348}"/>
                    </a:ext>
                  </a:extLst>
                </p:cNvPr>
                <p:cNvGrpSpPr/>
                <p:nvPr/>
              </p:nvGrpSpPr>
              <p:grpSpPr>
                <a:xfrm>
                  <a:off x="8753561" y="2797689"/>
                  <a:ext cx="252730" cy="897240"/>
                  <a:chOff x="4920876" y="661277"/>
                  <a:chExt cx="375284" cy="1270326"/>
                </a:xfrm>
              </p:grpSpPr>
              <p:grpSp>
                <p:nvGrpSpPr>
                  <p:cNvPr id="4445" name="Group 4444">
                    <a:extLst>
                      <a:ext uri="{FF2B5EF4-FFF2-40B4-BE49-F238E27FC236}">
                        <a16:creationId xmlns:a16="http://schemas.microsoft.com/office/drawing/2014/main" id="{ABC3AE55-9B40-4F37-8BCA-76A6C362B34D}"/>
                      </a:ext>
                    </a:extLst>
                  </p:cNvPr>
                  <p:cNvGrpSpPr/>
                  <p:nvPr/>
                </p:nvGrpSpPr>
                <p:grpSpPr>
                  <a:xfrm>
                    <a:off x="4920876" y="661277"/>
                    <a:ext cx="375284" cy="1270326"/>
                    <a:chOff x="4920876" y="661277"/>
                    <a:chExt cx="375284" cy="1270326"/>
                  </a:xfrm>
                </p:grpSpPr>
                <p:grpSp>
                  <p:nvGrpSpPr>
                    <p:cNvPr id="4449" name="Group 4448">
                      <a:extLst>
                        <a:ext uri="{FF2B5EF4-FFF2-40B4-BE49-F238E27FC236}">
                          <a16:creationId xmlns:a16="http://schemas.microsoft.com/office/drawing/2014/main" id="{DDC914F1-2955-454F-97D1-1E9C30464F2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3521552" y="1443509"/>
                      <a:chExt cx="830783" cy="2812180"/>
                    </a:xfrm>
                  </p:grpSpPr>
                  <p:sp>
                    <p:nvSpPr>
                      <p:cNvPr id="4453" name="Rounded Rectangle 91">
                        <a:extLst>
                          <a:ext uri="{FF2B5EF4-FFF2-40B4-BE49-F238E27FC236}">
                            <a16:creationId xmlns:a16="http://schemas.microsoft.com/office/drawing/2014/main" id="{C6779C4E-7F57-4289-94AA-374C2921C9C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1552" y="1443509"/>
                        <a:ext cx="830783" cy="2812180"/>
                      </a:xfrm>
                      <a:prstGeom prst="roundRect">
                        <a:avLst>
                          <a:gd name="adj" fmla="val 27970"/>
                        </a:avLst>
                      </a:prstGeom>
                      <a:solidFill>
                        <a:srgbClr val="78BE2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454" name="Graphic 4453">
                        <a:extLst>
                          <a:ext uri="{FF2B5EF4-FFF2-40B4-BE49-F238E27FC236}">
                            <a16:creationId xmlns:a16="http://schemas.microsoft.com/office/drawing/2014/main" id="{6B7C4B4F-A768-4CD2-8F8D-247F422FB2F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78194" y="3043536"/>
                        <a:ext cx="317500" cy="2793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4455" name="Group 4454">
                        <a:extLst>
                          <a:ext uri="{FF2B5EF4-FFF2-40B4-BE49-F238E27FC236}">
                            <a16:creationId xmlns:a16="http://schemas.microsoft.com/office/drawing/2014/main" id="{6B2F1584-A623-426F-970D-21BA8D7023B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2220473"/>
                        <a:ext cx="591969" cy="591969"/>
                        <a:chOff x="3634610" y="2220473"/>
                        <a:chExt cx="591969" cy="591969"/>
                      </a:xfrm>
                    </p:grpSpPr>
                    <p:sp>
                      <p:nvSpPr>
                        <p:cNvPr id="4459" name="Rounded Rectangle 97">
                          <a:extLst>
                            <a:ext uri="{FF2B5EF4-FFF2-40B4-BE49-F238E27FC236}">
                              <a16:creationId xmlns:a16="http://schemas.microsoft.com/office/drawing/2014/main" id="{696985C5-E23A-479E-88C6-83F7AB81119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2220473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4460" name="Graphic 4459">
                          <a:extLst>
                            <a:ext uri="{FF2B5EF4-FFF2-40B4-BE49-F238E27FC236}">
                              <a16:creationId xmlns:a16="http://schemas.microsoft.com/office/drawing/2014/main" id="{AF0EA511-1290-4A5C-A96E-308A230C5AA6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>
                          <a:extLst>
                            <a:ext uri="{96DAC541-7B7A-43D3-8B79-37D633B846F1}">
                              <asvg:svgBlip xmlns:asvg="http://schemas.microsoft.com/office/drawing/2016/SVG/main" r:embed="rId18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2364057"/>
                          <a:ext cx="355600" cy="3048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4456" name="Group 4455">
                        <a:extLst>
                          <a:ext uri="{FF2B5EF4-FFF2-40B4-BE49-F238E27FC236}">
                            <a16:creationId xmlns:a16="http://schemas.microsoft.com/office/drawing/2014/main" id="{A43DF429-1060-4519-9FDC-FFC27F20EEB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1556558"/>
                        <a:ext cx="591969" cy="591969"/>
                        <a:chOff x="3634610" y="1556558"/>
                        <a:chExt cx="591969" cy="591969"/>
                      </a:xfrm>
                    </p:grpSpPr>
                    <p:sp>
                      <p:nvSpPr>
                        <p:cNvPr id="4457" name="Rounded Rectangle 95">
                          <a:extLst>
                            <a:ext uri="{FF2B5EF4-FFF2-40B4-BE49-F238E27FC236}">
                              <a16:creationId xmlns:a16="http://schemas.microsoft.com/office/drawing/2014/main" id="{F0FC230D-F112-49B9-A221-2FE47412A95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1556558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4458" name="Graphic 4457">
                          <a:extLst>
                            <a:ext uri="{FF2B5EF4-FFF2-40B4-BE49-F238E27FC236}">
                              <a16:creationId xmlns:a16="http://schemas.microsoft.com/office/drawing/2014/main" id="{9613138E-07CC-44FD-8071-D94362C61D9F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>
                          <a:extLs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97244" y="1719192"/>
                          <a:ext cx="266700" cy="2667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4450" name="Group 4449">
                      <a:extLst>
                        <a:ext uri="{FF2B5EF4-FFF2-40B4-BE49-F238E27FC236}">
                          <a16:creationId xmlns:a16="http://schemas.microsoft.com/office/drawing/2014/main" id="{2A6C53CB-0F10-4E1A-B46E-8A22456643A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8" y="1612062"/>
                      <a:ext cx="267126" cy="267126"/>
                      <a:chOff x="3634610" y="3550625"/>
                      <a:chExt cx="591969" cy="591969"/>
                    </a:xfrm>
                  </p:grpSpPr>
                  <p:sp>
                    <p:nvSpPr>
                      <p:cNvPr id="4451" name="Rounded Rectangle 121">
                        <a:extLst>
                          <a:ext uri="{FF2B5EF4-FFF2-40B4-BE49-F238E27FC236}">
                            <a16:creationId xmlns:a16="http://schemas.microsoft.com/office/drawing/2014/main" id="{C5169F4E-B401-4DE5-B1B6-8B074A613E7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355062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452" name="Graphic 4451">
                        <a:extLst>
                          <a:ext uri="{FF2B5EF4-FFF2-40B4-BE49-F238E27FC236}">
                            <a16:creationId xmlns:a16="http://schemas.microsoft.com/office/drawing/2014/main" id="{30D65B50-805D-415C-86DB-1DD7BE15344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67737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4446" name="Group 4445">
                    <a:extLst>
                      <a:ext uri="{FF2B5EF4-FFF2-40B4-BE49-F238E27FC236}">
                        <a16:creationId xmlns:a16="http://schemas.microsoft.com/office/drawing/2014/main" id="{89D841CB-9440-4E0C-B363-A17EEAE028ED}"/>
                      </a:ext>
                    </a:extLst>
                  </p:cNvPr>
                  <p:cNvGrpSpPr/>
                  <p:nvPr/>
                </p:nvGrpSpPr>
                <p:grpSpPr>
                  <a:xfrm>
                    <a:off x="4971947" y="1312435"/>
                    <a:ext cx="267126" cy="267126"/>
                    <a:chOff x="3634610" y="2884388"/>
                    <a:chExt cx="591969" cy="591969"/>
                  </a:xfrm>
                </p:grpSpPr>
                <p:sp>
                  <p:nvSpPr>
                    <p:cNvPr id="4447" name="Rounded Rectangle 124">
                      <a:extLst>
                        <a:ext uri="{FF2B5EF4-FFF2-40B4-BE49-F238E27FC236}">
                          <a16:creationId xmlns:a16="http://schemas.microsoft.com/office/drawing/2014/main" id="{CA8F21AB-BB08-4A31-882B-83FC3FF390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88438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448" name="Graphic 4447">
                      <a:extLst>
                        <a:ext uri="{FF2B5EF4-FFF2-40B4-BE49-F238E27FC236}">
                          <a16:creationId xmlns:a16="http://schemas.microsoft.com/office/drawing/2014/main" id="{FDF698F8-1648-4946-9FFF-35014C3867A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3034322"/>
                      <a:ext cx="342900" cy="3048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4020" name="Group 4019">
              <a:extLst>
                <a:ext uri="{FF2B5EF4-FFF2-40B4-BE49-F238E27FC236}">
                  <a16:creationId xmlns:a16="http://schemas.microsoft.com/office/drawing/2014/main" id="{AA66AFC7-F91F-4DF9-9681-DD90863D950D}"/>
                </a:ext>
              </a:extLst>
            </p:cNvPr>
            <p:cNvGrpSpPr/>
            <p:nvPr/>
          </p:nvGrpSpPr>
          <p:grpSpPr>
            <a:xfrm>
              <a:off x="7468377" y="1332548"/>
              <a:ext cx="685800" cy="685800"/>
              <a:chOff x="3388326" y="2144489"/>
              <a:chExt cx="685800" cy="685800"/>
            </a:xfrm>
          </p:grpSpPr>
          <p:sp>
            <p:nvSpPr>
              <p:cNvPr id="4399" name="Oval 4398">
                <a:extLst>
                  <a:ext uri="{FF2B5EF4-FFF2-40B4-BE49-F238E27FC236}">
                    <a16:creationId xmlns:a16="http://schemas.microsoft.com/office/drawing/2014/main" id="{B73546FD-F4DA-4C5B-B340-9C5D3A181A71}"/>
                  </a:ext>
                </a:extLst>
              </p:cNvPr>
              <p:cNvSpPr/>
              <p:nvPr/>
            </p:nvSpPr>
            <p:spPr>
              <a:xfrm>
                <a:off x="3388326" y="2144489"/>
                <a:ext cx="685800" cy="6858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4400" name="Group 4399">
                <a:extLst>
                  <a:ext uri="{FF2B5EF4-FFF2-40B4-BE49-F238E27FC236}">
                    <a16:creationId xmlns:a16="http://schemas.microsoft.com/office/drawing/2014/main" id="{F680E91E-010F-4F65-B56D-4878C60530D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98509" y="2258789"/>
                <a:ext cx="465435" cy="457200"/>
                <a:chOff x="8423228" y="2797689"/>
                <a:chExt cx="913396" cy="897240"/>
              </a:xfrm>
            </p:grpSpPr>
            <p:grpSp>
              <p:nvGrpSpPr>
                <p:cNvPr id="4401" name="Group 4400">
                  <a:extLst>
                    <a:ext uri="{FF2B5EF4-FFF2-40B4-BE49-F238E27FC236}">
                      <a16:creationId xmlns:a16="http://schemas.microsoft.com/office/drawing/2014/main" id="{E899DBE8-DF3F-4D4D-B57E-8B7D8818FF88}"/>
                    </a:ext>
                  </a:extLst>
                </p:cNvPr>
                <p:cNvGrpSpPr/>
                <p:nvPr/>
              </p:nvGrpSpPr>
              <p:grpSpPr>
                <a:xfrm>
                  <a:off x="8423228" y="2797689"/>
                  <a:ext cx="252730" cy="897240"/>
                  <a:chOff x="9495861" y="4364862"/>
                  <a:chExt cx="375284" cy="1270326"/>
                </a:xfrm>
              </p:grpSpPr>
              <p:sp>
                <p:nvSpPr>
                  <p:cNvPr id="4427" name="Rounded Rectangle 101">
                    <a:extLst>
                      <a:ext uri="{FF2B5EF4-FFF2-40B4-BE49-F238E27FC236}">
                        <a16:creationId xmlns:a16="http://schemas.microsoft.com/office/drawing/2014/main" id="{1C2D6E94-4374-48FF-A433-F69E4790F26A}"/>
                      </a:ext>
                    </a:extLst>
                  </p:cNvPr>
                  <p:cNvSpPr/>
                  <p:nvPr/>
                </p:nvSpPr>
                <p:spPr>
                  <a:xfrm>
                    <a:off x="9495861" y="4364862"/>
                    <a:ext cx="375284" cy="1270326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00AFD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4428" name="Group 4427">
                    <a:extLst>
                      <a:ext uri="{FF2B5EF4-FFF2-40B4-BE49-F238E27FC236}">
                        <a16:creationId xmlns:a16="http://schemas.microsoft.com/office/drawing/2014/main" id="{A6E84947-309A-42F0-A939-F7709622E826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715835"/>
                    <a:ext cx="267406" cy="267406"/>
                    <a:chOff x="1292976" y="2314975"/>
                    <a:chExt cx="591969" cy="591969"/>
                  </a:xfrm>
                </p:grpSpPr>
                <p:sp>
                  <p:nvSpPr>
                    <p:cNvPr id="4438" name="Rounded Rectangle 112">
                      <a:extLst>
                        <a:ext uri="{FF2B5EF4-FFF2-40B4-BE49-F238E27FC236}">
                          <a16:creationId xmlns:a16="http://schemas.microsoft.com/office/drawing/2014/main" id="{37C7D2A2-EACB-45C8-8E5D-4162910101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6" y="2314975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439" name="Graphic 4438">
                      <a:extLst>
                        <a:ext uri="{FF2B5EF4-FFF2-40B4-BE49-F238E27FC236}">
                          <a16:creationId xmlns:a16="http://schemas.microsoft.com/office/drawing/2014/main" id="{54BE023A-F051-428E-8EC5-D11DF9EA664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36560" y="2458559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429" name="Group 4428">
                    <a:extLst>
                      <a:ext uri="{FF2B5EF4-FFF2-40B4-BE49-F238E27FC236}">
                        <a16:creationId xmlns:a16="http://schemas.microsoft.com/office/drawing/2014/main" id="{C81D3783-086A-4749-BC6B-6DC167DC61E1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415929"/>
                    <a:ext cx="267406" cy="267406"/>
                    <a:chOff x="1299518" y="1652608"/>
                    <a:chExt cx="591969" cy="591969"/>
                  </a:xfrm>
                </p:grpSpPr>
                <p:sp>
                  <p:nvSpPr>
                    <p:cNvPr id="4436" name="Rounded Rectangle 110">
                      <a:extLst>
                        <a:ext uri="{FF2B5EF4-FFF2-40B4-BE49-F238E27FC236}">
                          <a16:creationId xmlns:a16="http://schemas.microsoft.com/office/drawing/2014/main" id="{99661935-43EE-41F3-9A0C-B37C6F20E2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518" y="165260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437" name="Graphic 4436">
                      <a:extLst>
                        <a:ext uri="{FF2B5EF4-FFF2-40B4-BE49-F238E27FC236}">
                          <a16:creationId xmlns:a16="http://schemas.microsoft.com/office/drawing/2014/main" id="{A341A349-42E1-45C7-9014-DA587E077DF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61599" y="1719992"/>
                      <a:ext cx="2286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430" name="Group 4429">
                    <a:extLst>
                      <a:ext uri="{FF2B5EF4-FFF2-40B4-BE49-F238E27FC236}">
                        <a16:creationId xmlns:a16="http://schemas.microsoft.com/office/drawing/2014/main" id="{2DDCC7CD-87B5-4937-BF09-74AC989C3CF3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015740"/>
                    <a:ext cx="267406" cy="267406"/>
                    <a:chOff x="1292975" y="2979664"/>
                    <a:chExt cx="591969" cy="591969"/>
                  </a:xfrm>
                </p:grpSpPr>
                <p:sp>
                  <p:nvSpPr>
                    <p:cNvPr id="4434" name="Rounded Rectangle 108">
                      <a:extLst>
                        <a:ext uri="{FF2B5EF4-FFF2-40B4-BE49-F238E27FC236}">
                          <a16:creationId xmlns:a16="http://schemas.microsoft.com/office/drawing/2014/main" id="{D39D55FF-D72A-4CD1-9BCF-4A0BC707C5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2979664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435" name="Graphic 4434">
                      <a:extLst>
                        <a:ext uri="{FF2B5EF4-FFF2-40B4-BE49-F238E27FC236}">
                          <a16:creationId xmlns:a16="http://schemas.microsoft.com/office/drawing/2014/main" id="{5FF4FE1B-BC15-4FFB-8A52-B6E58CBECDF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2909" y="3116898"/>
                      <a:ext cx="292100" cy="3175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431" name="Group 4430">
                    <a:extLst>
                      <a:ext uri="{FF2B5EF4-FFF2-40B4-BE49-F238E27FC236}">
                        <a16:creationId xmlns:a16="http://schemas.microsoft.com/office/drawing/2014/main" id="{F00896F7-9FAC-4760-A9A9-1FACA11B8675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315646"/>
                    <a:ext cx="267406" cy="267406"/>
                    <a:chOff x="1292975" y="3644353"/>
                    <a:chExt cx="591969" cy="591969"/>
                  </a:xfrm>
                </p:grpSpPr>
                <p:sp>
                  <p:nvSpPr>
                    <p:cNvPr id="4432" name="Rounded Rectangle 106">
                      <a:extLst>
                        <a:ext uri="{FF2B5EF4-FFF2-40B4-BE49-F238E27FC236}">
                          <a16:creationId xmlns:a16="http://schemas.microsoft.com/office/drawing/2014/main" id="{5AA0E6D0-F302-40F4-AC40-8C75BDD873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364435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433" name="Graphic 4432">
                      <a:extLst>
                        <a:ext uri="{FF2B5EF4-FFF2-40B4-BE49-F238E27FC236}">
                          <a16:creationId xmlns:a16="http://schemas.microsoft.com/office/drawing/2014/main" id="{B11D17B6-CB45-4968-8D23-46A276188FF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06409" y="3756187"/>
                      <a:ext cx="165100" cy="3683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4402" name="Group 4401">
                  <a:extLst>
                    <a:ext uri="{FF2B5EF4-FFF2-40B4-BE49-F238E27FC236}">
                      <a16:creationId xmlns:a16="http://schemas.microsoft.com/office/drawing/2014/main" id="{33569599-E025-4C07-8D19-BF88C8EAD509}"/>
                    </a:ext>
                  </a:extLst>
                </p:cNvPr>
                <p:cNvGrpSpPr/>
                <p:nvPr/>
              </p:nvGrpSpPr>
              <p:grpSpPr>
                <a:xfrm>
                  <a:off x="9083894" y="2797689"/>
                  <a:ext cx="252730" cy="473366"/>
                  <a:chOff x="5880438" y="1443510"/>
                  <a:chExt cx="830783" cy="1483652"/>
                </a:xfrm>
              </p:grpSpPr>
              <p:sp>
                <p:nvSpPr>
                  <p:cNvPr id="4420" name="Rounded Rectangle 84">
                    <a:extLst>
                      <a:ext uri="{FF2B5EF4-FFF2-40B4-BE49-F238E27FC236}">
                        <a16:creationId xmlns:a16="http://schemas.microsoft.com/office/drawing/2014/main" id="{7F165F06-0638-4698-86AC-78FC647DF91D}"/>
                      </a:ext>
                    </a:extLst>
                  </p:cNvPr>
                  <p:cNvSpPr/>
                  <p:nvPr/>
                </p:nvSpPr>
                <p:spPr>
                  <a:xfrm>
                    <a:off x="5880438" y="1443510"/>
                    <a:ext cx="830783" cy="1483652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E877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4421" name="Group 4420">
                    <a:extLst>
                      <a:ext uri="{FF2B5EF4-FFF2-40B4-BE49-F238E27FC236}">
                        <a16:creationId xmlns:a16="http://schemas.microsoft.com/office/drawing/2014/main" id="{434DD20B-8A90-455C-B40A-010CBDB2D9E6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2220473"/>
                    <a:ext cx="591969" cy="591969"/>
                    <a:chOff x="5999846" y="2220473"/>
                    <a:chExt cx="591969" cy="591969"/>
                  </a:xfrm>
                </p:grpSpPr>
                <p:sp>
                  <p:nvSpPr>
                    <p:cNvPr id="4425" name="Rounded Rectangle 89">
                      <a:extLst>
                        <a:ext uri="{FF2B5EF4-FFF2-40B4-BE49-F238E27FC236}">
                          <a16:creationId xmlns:a16="http://schemas.microsoft.com/office/drawing/2014/main" id="{D1F865F1-2385-4923-8B7A-0561D85CB6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426" name="Graphic 4425">
                      <a:extLst>
                        <a:ext uri="{FF2B5EF4-FFF2-40B4-BE49-F238E27FC236}">
                          <a16:creationId xmlns:a16="http://schemas.microsoft.com/office/drawing/2014/main" id="{AB237167-15B3-463B-A7F4-BA7CF6F4808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7230" y="2368652"/>
                      <a:ext cx="457200" cy="2921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422" name="Group 4421">
                    <a:extLst>
                      <a:ext uri="{FF2B5EF4-FFF2-40B4-BE49-F238E27FC236}">
                        <a16:creationId xmlns:a16="http://schemas.microsoft.com/office/drawing/2014/main" id="{AAFEEDFC-D08A-41F9-94E8-859F355F3AAF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1556558"/>
                    <a:ext cx="591969" cy="591969"/>
                    <a:chOff x="5999846" y="1556558"/>
                    <a:chExt cx="591969" cy="591969"/>
                  </a:xfrm>
                </p:grpSpPr>
                <p:sp>
                  <p:nvSpPr>
                    <p:cNvPr id="4423" name="Rounded Rectangle 87">
                      <a:extLst>
                        <a:ext uri="{FF2B5EF4-FFF2-40B4-BE49-F238E27FC236}">
                          <a16:creationId xmlns:a16="http://schemas.microsoft.com/office/drawing/2014/main" id="{24E80A29-4284-42A4-B505-22FE3C40F2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424" name="Graphic 4423">
                      <a:extLst>
                        <a:ext uri="{FF2B5EF4-FFF2-40B4-BE49-F238E27FC236}">
                          <a16:creationId xmlns:a16="http://schemas.microsoft.com/office/drawing/2014/main" id="{BBF3889D-2783-4F4B-8FF4-52DA6CC589C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9780" y="1689071"/>
                      <a:ext cx="292100" cy="3429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4403" name="Group 4402">
                  <a:extLst>
                    <a:ext uri="{FF2B5EF4-FFF2-40B4-BE49-F238E27FC236}">
                      <a16:creationId xmlns:a16="http://schemas.microsoft.com/office/drawing/2014/main" id="{E81139F7-9EC4-4EDC-8FD3-3BF0156DD938}"/>
                    </a:ext>
                  </a:extLst>
                </p:cNvPr>
                <p:cNvGrpSpPr/>
                <p:nvPr/>
              </p:nvGrpSpPr>
              <p:grpSpPr>
                <a:xfrm>
                  <a:off x="8753561" y="2797689"/>
                  <a:ext cx="252730" cy="897240"/>
                  <a:chOff x="4920876" y="661277"/>
                  <a:chExt cx="375284" cy="1270326"/>
                </a:xfrm>
              </p:grpSpPr>
              <p:grpSp>
                <p:nvGrpSpPr>
                  <p:cNvPr id="4404" name="Group 4403">
                    <a:extLst>
                      <a:ext uri="{FF2B5EF4-FFF2-40B4-BE49-F238E27FC236}">
                        <a16:creationId xmlns:a16="http://schemas.microsoft.com/office/drawing/2014/main" id="{CA9A34ED-15B7-436E-A1D6-B027D96C174B}"/>
                      </a:ext>
                    </a:extLst>
                  </p:cNvPr>
                  <p:cNvGrpSpPr/>
                  <p:nvPr/>
                </p:nvGrpSpPr>
                <p:grpSpPr>
                  <a:xfrm>
                    <a:off x="4920876" y="661277"/>
                    <a:ext cx="375284" cy="1270326"/>
                    <a:chOff x="4920876" y="661277"/>
                    <a:chExt cx="375284" cy="1270326"/>
                  </a:xfrm>
                </p:grpSpPr>
                <p:grpSp>
                  <p:nvGrpSpPr>
                    <p:cNvPr id="4408" name="Group 4407">
                      <a:extLst>
                        <a:ext uri="{FF2B5EF4-FFF2-40B4-BE49-F238E27FC236}">
                          <a16:creationId xmlns:a16="http://schemas.microsoft.com/office/drawing/2014/main" id="{CE896E8B-CE02-47DD-8512-E868DAD544E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3521552" y="1443509"/>
                      <a:chExt cx="830783" cy="2812180"/>
                    </a:xfrm>
                  </p:grpSpPr>
                  <p:sp>
                    <p:nvSpPr>
                      <p:cNvPr id="4412" name="Rounded Rectangle 91">
                        <a:extLst>
                          <a:ext uri="{FF2B5EF4-FFF2-40B4-BE49-F238E27FC236}">
                            <a16:creationId xmlns:a16="http://schemas.microsoft.com/office/drawing/2014/main" id="{E5C1D1E7-12B0-455C-9E08-5D39B903EDB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1552" y="1443509"/>
                        <a:ext cx="830783" cy="2812180"/>
                      </a:xfrm>
                      <a:prstGeom prst="roundRect">
                        <a:avLst>
                          <a:gd name="adj" fmla="val 27970"/>
                        </a:avLst>
                      </a:prstGeom>
                      <a:solidFill>
                        <a:srgbClr val="78BE2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413" name="Graphic 4412">
                        <a:extLst>
                          <a:ext uri="{FF2B5EF4-FFF2-40B4-BE49-F238E27FC236}">
                            <a16:creationId xmlns:a16="http://schemas.microsoft.com/office/drawing/2014/main" id="{A047FB08-1556-4132-8AA7-A980A7797DF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78194" y="3043536"/>
                        <a:ext cx="317500" cy="2793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4414" name="Group 4413">
                        <a:extLst>
                          <a:ext uri="{FF2B5EF4-FFF2-40B4-BE49-F238E27FC236}">
                            <a16:creationId xmlns:a16="http://schemas.microsoft.com/office/drawing/2014/main" id="{ECB749F9-8CBB-4992-9E94-489F096A01C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2220473"/>
                        <a:ext cx="591969" cy="591969"/>
                        <a:chOff x="3634610" y="2220473"/>
                        <a:chExt cx="591969" cy="591969"/>
                      </a:xfrm>
                    </p:grpSpPr>
                    <p:sp>
                      <p:nvSpPr>
                        <p:cNvPr id="4418" name="Rounded Rectangle 97">
                          <a:extLst>
                            <a:ext uri="{FF2B5EF4-FFF2-40B4-BE49-F238E27FC236}">
                              <a16:creationId xmlns:a16="http://schemas.microsoft.com/office/drawing/2014/main" id="{C1BAA66C-DED1-4645-8B2E-ABBA3BCA9BE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2220473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4419" name="Graphic 4418">
                          <a:extLst>
                            <a:ext uri="{FF2B5EF4-FFF2-40B4-BE49-F238E27FC236}">
                              <a16:creationId xmlns:a16="http://schemas.microsoft.com/office/drawing/2014/main" id="{C4375BFE-AC07-4BD7-92E0-DC02957EA10A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>
                          <a:extLst>
                            <a:ext uri="{96DAC541-7B7A-43D3-8B79-37D633B846F1}">
                              <asvg:svgBlip xmlns:asvg="http://schemas.microsoft.com/office/drawing/2016/SVG/main" r:embed="rId18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2364057"/>
                          <a:ext cx="355600" cy="3048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4415" name="Group 4414">
                        <a:extLst>
                          <a:ext uri="{FF2B5EF4-FFF2-40B4-BE49-F238E27FC236}">
                            <a16:creationId xmlns:a16="http://schemas.microsoft.com/office/drawing/2014/main" id="{97300033-2F7B-4A46-B9FC-BE2A19A2A17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1556558"/>
                        <a:ext cx="591969" cy="591969"/>
                        <a:chOff x="3634610" y="1556558"/>
                        <a:chExt cx="591969" cy="591969"/>
                      </a:xfrm>
                    </p:grpSpPr>
                    <p:sp>
                      <p:nvSpPr>
                        <p:cNvPr id="4416" name="Rounded Rectangle 95">
                          <a:extLst>
                            <a:ext uri="{FF2B5EF4-FFF2-40B4-BE49-F238E27FC236}">
                              <a16:creationId xmlns:a16="http://schemas.microsoft.com/office/drawing/2014/main" id="{BF48C3C7-AC33-4B2D-B75F-2F2C3D0302B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1556558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4417" name="Graphic 4416">
                          <a:extLst>
                            <a:ext uri="{FF2B5EF4-FFF2-40B4-BE49-F238E27FC236}">
                              <a16:creationId xmlns:a16="http://schemas.microsoft.com/office/drawing/2014/main" id="{24DF0AD4-8BF3-4335-9125-9FD00D1EAB26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>
                          <a:extLs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97244" y="1719192"/>
                          <a:ext cx="266700" cy="2667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4409" name="Group 4408">
                      <a:extLst>
                        <a:ext uri="{FF2B5EF4-FFF2-40B4-BE49-F238E27FC236}">
                          <a16:creationId xmlns:a16="http://schemas.microsoft.com/office/drawing/2014/main" id="{D9809D9B-DBD1-43D4-8563-D19ABE112C2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8" y="1612062"/>
                      <a:ext cx="267126" cy="267126"/>
                      <a:chOff x="3634610" y="3550625"/>
                      <a:chExt cx="591969" cy="591969"/>
                    </a:xfrm>
                  </p:grpSpPr>
                  <p:sp>
                    <p:nvSpPr>
                      <p:cNvPr id="4410" name="Rounded Rectangle 121">
                        <a:extLst>
                          <a:ext uri="{FF2B5EF4-FFF2-40B4-BE49-F238E27FC236}">
                            <a16:creationId xmlns:a16="http://schemas.microsoft.com/office/drawing/2014/main" id="{50D25387-066A-4CBE-86BF-83ADDEC3341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355062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411" name="Graphic 4410">
                        <a:extLst>
                          <a:ext uri="{FF2B5EF4-FFF2-40B4-BE49-F238E27FC236}">
                            <a16:creationId xmlns:a16="http://schemas.microsoft.com/office/drawing/2014/main" id="{52A07F37-2E5F-425C-8C81-DE59F3A0821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67737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4405" name="Group 4404">
                    <a:extLst>
                      <a:ext uri="{FF2B5EF4-FFF2-40B4-BE49-F238E27FC236}">
                        <a16:creationId xmlns:a16="http://schemas.microsoft.com/office/drawing/2014/main" id="{872A2467-5B9E-4520-A14E-5851AA388998}"/>
                      </a:ext>
                    </a:extLst>
                  </p:cNvPr>
                  <p:cNvGrpSpPr/>
                  <p:nvPr/>
                </p:nvGrpSpPr>
                <p:grpSpPr>
                  <a:xfrm>
                    <a:off x="4971947" y="1312435"/>
                    <a:ext cx="267126" cy="267126"/>
                    <a:chOff x="3634610" y="2884388"/>
                    <a:chExt cx="591969" cy="591969"/>
                  </a:xfrm>
                </p:grpSpPr>
                <p:sp>
                  <p:nvSpPr>
                    <p:cNvPr id="4406" name="Rounded Rectangle 124">
                      <a:extLst>
                        <a:ext uri="{FF2B5EF4-FFF2-40B4-BE49-F238E27FC236}">
                          <a16:creationId xmlns:a16="http://schemas.microsoft.com/office/drawing/2014/main" id="{0692D8BC-72D7-45B1-A89C-CE351B63F1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88438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407" name="Graphic 4406">
                      <a:extLst>
                        <a:ext uri="{FF2B5EF4-FFF2-40B4-BE49-F238E27FC236}">
                          <a16:creationId xmlns:a16="http://schemas.microsoft.com/office/drawing/2014/main" id="{56CA94EB-EC55-435A-BFFC-60997AF57D9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3034322"/>
                      <a:ext cx="342900" cy="3048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4021" name="Group 4020">
              <a:extLst>
                <a:ext uri="{FF2B5EF4-FFF2-40B4-BE49-F238E27FC236}">
                  <a16:creationId xmlns:a16="http://schemas.microsoft.com/office/drawing/2014/main" id="{67881625-C290-4752-87A0-40C5C797B720}"/>
                </a:ext>
              </a:extLst>
            </p:cNvPr>
            <p:cNvGrpSpPr/>
            <p:nvPr/>
          </p:nvGrpSpPr>
          <p:grpSpPr>
            <a:xfrm>
              <a:off x="7459554" y="4796410"/>
              <a:ext cx="685800" cy="685800"/>
              <a:chOff x="3388326" y="2144489"/>
              <a:chExt cx="685800" cy="685800"/>
            </a:xfrm>
          </p:grpSpPr>
          <p:sp>
            <p:nvSpPr>
              <p:cNvPr id="4358" name="Oval 4357">
                <a:extLst>
                  <a:ext uri="{FF2B5EF4-FFF2-40B4-BE49-F238E27FC236}">
                    <a16:creationId xmlns:a16="http://schemas.microsoft.com/office/drawing/2014/main" id="{C6863C2A-ADE5-4D8B-8EA3-42242CFEA39B}"/>
                  </a:ext>
                </a:extLst>
              </p:cNvPr>
              <p:cNvSpPr/>
              <p:nvPr/>
            </p:nvSpPr>
            <p:spPr>
              <a:xfrm>
                <a:off x="3388326" y="2144489"/>
                <a:ext cx="685800" cy="6858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4359" name="Group 4358">
                <a:extLst>
                  <a:ext uri="{FF2B5EF4-FFF2-40B4-BE49-F238E27FC236}">
                    <a16:creationId xmlns:a16="http://schemas.microsoft.com/office/drawing/2014/main" id="{066151E8-DFF0-47AB-9929-74297201F98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98509" y="2258789"/>
                <a:ext cx="465435" cy="457200"/>
                <a:chOff x="8423228" y="2797689"/>
                <a:chExt cx="913396" cy="897240"/>
              </a:xfrm>
            </p:grpSpPr>
            <p:grpSp>
              <p:nvGrpSpPr>
                <p:cNvPr id="4360" name="Group 4359">
                  <a:extLst>
                    <a:ext uri="{FF2B5EF4-FFF2-40B4-BE49-F238E27FC236}">
                      <a16:creationId xmlns:a16="http://schemas.microsoft.com/office/drawing/2014/main" id="{1D43C28C-E6EA-4BDF-B2A3-E680242D2991}"/>
                    </a:ext>
                  </a:extLst>
                </p:cNvPr>
                <p:cNvGrpSpPr/>
                <p:nvPr/>
              </p:nvGrpSpPr>
              <p:grpSpPr>
                <a:xfrm>
                  <a:off x="8423228" y="2797689"/>
                  <a:ext cx="252730" cy="897240"/>
                  <a:chOff x="9495861" y="4364862"/>
                  <a:chExt cx="375284" cy="1270326"/>
                </a:xfrm>
              </p:grpSpPr>
              <p:sp>
                <p:nvSpPr>
                  <p:cNvPr id="4386" name="Rounded Rectangle 101">
                    <a:extLst>
                      <a:ext uri="{FF2B5EF4-FFF2-40B4-BE49-F238E27FC236}">
                        <a16:creationId xmlns:a16="http://schemas.microsoft.com/office/drawing/2014/main" id="{D32756F3-2D7B-4CDB-93CA-CC3BD038CF3D}"/>
                      </a:ext>
                    </a:extLst>
                  </p:cNvPr>
                  <p:cNvSpPr/>
                  <p:nvPr/>
                </p:nvSpPr>
                <p:spPr>
                  <a:xfrm>
                    <a:off x="9495861" y="4364862"/>
                    <a:ext cx="375284" cy="1270326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00AFD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4387" name="Group 4386">
                    <a:extLst>
                      <a:ext uri="{FF2B5EF4-FFF2-40B4-BE49-F238E27FC236}">
                        <a16:creationId xmlns:a16="http://schemas.microsoft.com/office/drawing/2014/main" id="{F3729051-E5FB-46F2-AB4F-42E6D37983BA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715835"/>
                    <a:ext cx="267406" cy="267406"/>
                    <a:chOff x="1292976" y="2314975"/>
                    <a:chExt cx="591969" cy="591969"/>
                  </a:xfrm>
                </p:grpSpPr>
                <p:sp>
                  <p:nvSpPr>
                    <p:cNvPr id="4397" name="Rounded Rectangle 112">
                      <a:extLst>
                        <a:ext uri="{FF2B5EF4-FFF2-40B4-BE49-F238E27FC236}">
                          <a16:creationId xmlns:a16="http://schemas.microsoft.com/office/drawing/2014/main" id="{74B04887-191A-40EA-89EA-F7991E203D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6" y="2314975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398" name="Graphic 4397">
                      <a:extLst>
                        <a:ext uri="{FF2B5EF4-FFF2-40B4-BE49-F238E27FC236}">
                          <a16:creationId xmlns:a16="http://schemas.microsoft.com/office/drawing/2014/main" id="{A12EE670-8779-463D-8DD6-CF3CA7F3EBA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36560" y="2458559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388" name="Group 4387">
                    <a:extLst>
                      <a:ext uri="{FF2B5EF4-FFF2-40B4-BE49-F238E27FC236}">
                        <a16:creationId xmlns:a16="http://schemas.microsoft.com/office/drawing/2014/main" id="{1FB3B276-8EBC-455D-9FA7-05CA98E3AF43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415929"/>
                    <a:ext cx="267406" cy="267406"/>
                    <a:chOff x="1299518" y="1652608"/>
                    <a:chExt cx="591969" cy="591969"/>
                  </a:xfrm>
                </p:grpSpPr>
                <p:sp>
                  <p:nvSpPr>
                    <p:cNvPr id="4395" name="Rounded Rectangle 110">
                      <a:extLst>
                        <a:ext uri="{FF2B5EF4-FFF2-40B4-BE49-F238E27FC236}">
                          <a16:creationId xmlns:a16="http://schemas.microsoft.com/office/drawing/2014/main" id="{60365AC1-70E6-416A-AF32-5C3F9099AB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518" y="165260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396" name="Graphic 4395">
                      <a:extLst>
                        <a:ext uri="{FF2B5EF4-FFF2-40B4-BE49-F238E27FC236}">
                          <a16:creationId xmlns:a16="http://schemas.microsoft.com/office/drawing/2014/main" id="{610A904B-F372-482A-9CE0-56E94CFBC5F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61599" y="1719992"/>
                      <a:ext cx="2286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389" name="Group 4388">
                    <a:extLst>
                      <a:ext uri="{FF2B5EF4-FFF2-40B4-BE49-F238E27FC236}">
                        <a16:creationId xmlns:a16="http://schemas.microsoft.com/office/drawing/2014/main" id="{5C4F4A9C-1FD7-4E35-AE4C-AE443C1E4E5B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015740"/>
                    <a:ext cx="267406" cy="267406"/>
                    <a:chOff x="1292975" y="2979664"/>
                    <a:chExt cx="591969" cy="591969"/>
                  </a:xfrm>
                </p:grpSpPr>
                <p:sp>
                  <p:nvSpPr>
                    <p:cNvPr id="4393" name="Rounded Rectangle 108">
                      <a:extLst>
                        <a:ext uri="{FF2B5EF4-FFF2-40B4-BE49-F238E27FC236}">
                          <a16:creationId xmlns:a16="http://schemas.microsoft.com/office/drawing/2014/main" id="{40781F42-D275-42D3-AD06-EB9BA7D822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2979664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394" name="Graphic 4393">
                      <a:extLst>
                        <a:ext uri="{FF2B5EF4-FFF2-40B4-BE49-F238E27FC236}">
                          <a16:creationId xmlns:a16="http://schemas.microsoft.com/office/drawing/2014/main" id="{779EE0E0-7774-47F9-89BA-543700DE6C5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2909" y="3116898"/>
                      <a:ext cx="292100" cy="3175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390" name="Group 4389">
                    <a:extLst>
                      <a:ext uri="{FF2B5EF4-FFF2-40B4-BE49-F238E27FC236}">
                        <a16:creationId xmlns:a16="http://schemas.microsoft.com/office/drawing/2014/main" id="{CF0C3B50-B9D6-44E2-B8CB-A70950F01EBA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315646"/>
                    <a:ext cx="267406" cy="267406"/>
                    <a:chOff x="1292975" y="3644353"/>
                    <a:chExt cx="591969" cy="591969"/>
                  </a:xfrm>
                </p:grpSpPr>
                <p:sp>
                  <p:nvSpPr>
                    <p:cNvPr id="4391" name="Rounded Rectangle 106">
                      <a:extLst>
                        <a:ext uri="{FF2B5EF4-FFF2-40B4-BE49-F238E27FC236}">
                          <a16:creationId xmlns:a16="http://schemas.microsoft.com/office/drawing/2014/main" id="{65A2950A-8292-44BE-ACD0-4EA87EA68E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364435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392" name="Graphic 4391">
                      <a:extLst>
                        <a:ext uri="{FF2B5EF4-FFF2-40B4-BE49-F238E27FC236}">
                          <a16:creationId xmlns:a16="http://schemas.microsoft.com/office/drawing/2014/main" id="{0E9A35A7-1588-4140-BE23-3C2011750CC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06409" y="3756187"/>
                      <a:ext cx="165100" cy="3683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4361" name="Group 4360">
                  <a:extLst>
                    <a:ext uri="{FF2B5EF4-FFF2-40B4-BE49-F238E27FC236}">
                      <a16:creationId xmlns:a16="http://schemas.microsoft.com/office/drawing/2014/main" id="{587DB316-26B3-44A4-ADCD-8C047A1F8609}"/>
                    </a:ext>
                  </a:extLst>
                </p:cNvPr>
                <p:cNvGrpSpPr/>
                <p:nvPr/>
              </p:nvGrpSpPr>
              <p:grpSpPr>
                <a:xfrm>
                  <a:off x="9083894" y="2797689"/>
                  <a:ext cx="252730" cy="473366"/>
                  <a:chOff x="5880438" y="1443510"/>
                  <a:chExt cx="830783" cy="1483652"/>
                </a:xfrm>
              </p:grpSpPr>
              <p:sp>
                <p:nvSpPr>
                  <p:cNvPr id="4379" name="Rounded Rectangle 84">
                    <a:extLst>
                      <a:ext uri="{FF2B5EF4-FFF2-40B4-BE49-F238E27FC236}">
                        <a16:creationId xmlns:a16="http://schemas.microsoft.com/office/drawing/2014/main" id="{DAFED54D-51AA-46C7-8755-867B8B1B0028}"/>
                      </a:ext>
                    </a:extLst>
                  </p:cNvPr>
                  <p:cNvSpPr/>
                  <p:nvPr/>
                </p:nvSpPr>
                <p:spPr>
                  <a:xfrm>
                    <a:off x="5880438" y="1443510"/>
                    <a:ext cx="830783" cy="1483652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E877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4380" name="Group 4379">
                    <a:extLst>
                      <a:ext uri="{FF2B5EF4-FFF2-40B4-BE49-F238E27FC236}">
                        <a16:creationId xmlns:a16="http://schemas.microsoft.com/office/drawing/2014/main" id="{6A8490E3-BF17-4D4F-A8CE-9CB404E06394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2220473"/>
                    <a:ext cx="591969" cy="591969"/>
                    <a:chOff x="5999846" y="2220473"/>
                    <a:chExt cx="591969" cy="591969"/>
                  </a:xfrm>
                </p:grpSpPr>
                <p:sp>
                  <p:nvSpPr>
                    <p:cNvPr id="4384" name="Rounded Rectangle 89">
                      <a:extLst>
                        <a:ext uri="{FF2B5EF4-FFF2-40B4-BE49-F238E27FC236}">
                          <a16:creationId xmlns:a16="http://schemas.microsoft.com/office/drawing/2014/main" id="{0B11D50D-7466-4036-BF93-BE7B046E18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385" name="Graphic 4384">
                      <a:extLst>
                        <a:ext uri="{FF2B5EF4-FFF2-40B4-BE49-F238E27FC236}">
                          <a16:creationId xmlns:a16="http://schemas.microsoft.com/office/drawing/2014/main" id="{167081C4-682B-4369-806C-7269BC94A6B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7230" y="2368652"/>
                      <a:ext cx="457200" cy="2921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381" name="Group 4380">
                    <a:extLst>
                      <a:ext uri="{FF2B5EF4-FFF2-40B4-BE49-F238E27FC236}">
                        <a16:creationId xmlns:a16="http://schemas.microsoft.com/office/drawing/2014/main" id="{86954246-0D17-4190-B95B-383C0BC4822F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1556558"/>
                    <a:ext cx="591969" cy="591969"/>
                    <a:chOff x="5999846" y="1556558"/>
                    <a:chExt cx="591969" cy="591969"/>
                  </a:xfrm>
                </p:grpSpPr>
                <p:sp>
                  <p:nvSpPr>
                    <p:cNvPr id="4382" name="Rounded Rectangle 87">
                      <a:extLst>
                        <a:ext uri="{FF2B5EF4-FFF2-40B4-BE49-F238E27FC236}">
                          <a16:creationId xmlns:a16="http://schemas.microsoft.com/office/drawing/2014/main" id="{D74294E7-7878-474A-80E6-7CCAE1D100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383" name="Graphic 4382">
                      <a:extLst>
                        <a:ext uri="{FF2B5EF4-FFF2-40B4-BE49-F238E27FC236}">
                          <a16:creationId xmlns:a16="http://schemas.microsoft.com/office/drawing/2014/main" id="{7EC661F2-B71D-4A87-8A25-A5B1A8B6988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9780" y="1689071"/>
                      <a:ext cx="292100" cy="3429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4362" name="Group 4361">
                  <a:extLst>
                    <a:ext uri="{FF2B5EF4-FFF2-40B4-BE49-F238E27FC236}">
                      <a16:creationId xmlns:a16="http://schemas.microsoft.com/office/drawing/2014/main" id="{0BAF924E-3DA2-448F-BF44-E9771B936C91}"/>
                    </a:ext>
                  </a:extLst>
                </p:cNvPr>
                <p:cNvGrpSpPr/>
                <p:nvPr/>
              </p:nvGrpSpPr>
              <p:grpSpPr>
                <a:xfrm>
                  <a:off x="8753561" y="2797689"/>
                  <a:ext cx="252730" cy="897240"/>
                  <a:chOff x="4920876" y="661277"/>
                  <a:chExt cx="375284" cy="1270326"/>
                </a:xfrm>
              </p:grpSpPr>
              <p:grpSp>
                <p:nvGrpSpPr>
                  <p:cNvPr id="4363" name="Group 4362">
                    <a:extLst>
                      <a:ext uri="{FF2B5EF4-FFF2-40B4-BE49-F238E27FC236}">
                        <a16:creationId xmlns:a16="http://schemas.microsoft.com/office/drawing/2014/main" id="{A8AAB953-7A0F-44E4-B825-399F5F2CCD13}"/>
                      </a:ext>
                    </a:extLst>
                  </p:cNvPr>
                  <p:cNvGrpSpPr/>
                  <p:nvPr/>
                </p:nvGrpSpPr>
                <p:grpSpPr>
                  <a:xfrm>
                    <a:off x="4920876" y="661277"/>
                    <a:ext cx="375284" cy="1270326"/>
                    <a:chOff x="4920876" y="661277"/>
                    <a:chExt cx="375284" cy="1270326"/>
                  </a:xfrm>
                </p:grpSpPr>
                <p:grpSp>
                  <p:nvGrpSpPr>
                    <p:cNvPr id="4367" name="Group 4366">
                      <a:extLst>
                        <a:ext uri="{FF2B5EF4-FFF2-40B4-BE49-F238E27FC236}">
                          <a16:creationId xmlns:a16="http://schemas.microsoft.com/office/drawing/2014/main" id="{4E2FC707-7483-46AD-AC62-41117E97A04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3521552" y="1443509"/>
                      <a:chExt cx="830783" cy="2812180"/>
                    </a:xfrm>
                  </p:grpSpPr>
                  <p:sp>
                    <p:nvSpPr>
                      <p:cNvPr id="4371" name="Rounded Rectangle 91">
                        <a:extLst>
                          <a:ext uri="{FF2B5EF4-FFF2-40B4-BE49-F238E27FC236}">
                            <a16:creationId xmlns:a16="http://schemas.microsoft.com/office/drawing/2014/main" id="{1B53A8C7-E635-4854-B55B-5025B561A34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1552" y="1443509"/>
                        <a:ext cx="830783" cy="2812180"/>
                      </a:xfrm>
                      <a:prstGeom prst="roundRect">
                        <a:avLst>
                          <a:gd name="adj" fmla="val 27970"/>
                        </a:avLst>
                      </a:prstGeom>
                      <a:solidFill>
                        <a:srgbClr val="78BE2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372" name="Graphic 4371">
                        <a:extLst>
                          <a:ext uri="{FF2B5EF4-FFF2-40B4-BE49-F238E27FC236}">
                            <a16:creationId xmlns:a16="http://schemas.microsoft.com/office/drawing/2014/main" id="{8FE3932E-163E-47A3-A881-1876A9DC288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78194" y="3043536"/>
                        <a:ext cx="317500" cy="2793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4373" name="Group 4372">
                        <a:extLst>
                          <a:ext uri="{FF2B5EF4-FFF2-40B4-BE49-F238E27FC236}">
                            <a16:creationId xmlns:a16="http://schemas.microsoft.com/office/drawing/2014/main" id="{65BE0C68-2B2D-47E8-8252-537A6796C71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2220473"/>
                        <a:ext cx="591969" cy="591969"/>
                        <a:chOff x="3634610" y="2220473"/>
                        <a:chExt cx="591969" cy="591969"/>
                      </a:xfrm>
                    </p:grpSpPr>
                    <p:sp>
                      <p:nvSpPr>
                        <p:cNvPr id="4377" name="Rounded Rectangle 97">
                          <a:extLst>
                            <a:ext uri="{FF2B5EF4-FFF2-40B4-BE49-F238E27FC236}">
                              <a16:creationId xmlns:a16="http://schemas.microsoft.com/office/drawing/2014/main" id="{DCEA50E3-7DE8-4BE6-A3C9-577B5104AF8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2220473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4378" name="Graphic 4377">
                          <a:extLst>
                            <a:ext uri="{FF2B5EF4-FFF2-40B4-BE49-F238E27FC236}">
                              <a16:creationId xmlns:a16="http://schemas.microsoft.com/office/drawing/2014/main" id="{131BDF05-ED81-41E1-B5EB-3E0A7138C20B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>
                          <a:extLst>
                            <a:ext uri="{96DAC541-7B7A-43D3-8B79-37D633B846F1}">
                              <asvg:svgBlip xmlns:asvg="http://schemas.microsoft.com/office/drawing/2016/SVG/main" r:embed="rId18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2364057"/>
                          <a:ext cx="355600" cy="3048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4374" name="Group 4373">
                        <a:extLst>
                          <a:ext uri="{FF2B5EF4-FFF2-40B4-BE49-F238E27FC236}">
                            <a16:creationId xmlns:a16="http://schemas.microsoft.com/office/drawing/2014/main" id="{E0CC0611-B9FC-476B-B0CC-3C72D7F63D7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1556558"/>
                        <a:ext cx="591969" cy="591969"/>
                        <a:chOff x="3634610" y="1556558"/>
                        <a:chExt cx="591969" cy="591969"/>
                      </a:xfrm>
                    </p:grpSpPr>
                    <p:sp>
                      <p:nvSpPr>
                        <p:cNvPr id="4375" name="Rounded Rectangle 95">
                          <a:extLst>
                            <a:ext uri="{FF2B5EF4-FFF2-40B4-BE49-F238E27FC236}">
                              <a16:creationId xmlns:a16="http://schemas.microsoft.com/office/drawing/2014/main" id="{C5805EC4-8038-4EC9-BA3C-344980FFE5D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1556558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4376" name="Graphic 4375">
                          <a:extLst>
                            <a:ext uri="{FF2B5EF4-FFF2-40B4-BE49-F238E27FC236}">
                              <a16:creationId xmlns:a16="http://schemas.microsoft.com/office/drawing/2014/main" id="{CD6E7813-9361-4C75-A47D-CAC593935B9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>
                          <a:extLs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97244" y="1719192"/>
                          <a:ext cx="266700" cy="2667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4368" name="Group 4367">
                      <a:extLst>
                        <a:ext uri="{FF2B5EF4-FFF2-40B4-BE49-F238E27FC236}">
                          <a16:creationId xmlns:a16="http://schemas.microsoft.com/office/drawing/2014/main" id="{298B653D-425D-4203-A0E5-E5E41546749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8" y="1612062"/>
                      <a:ext cx="267126" cy="267126"/>
                      <a:chOff x="3634610" y="3550625"/>
                      <a:chExt cx="591969" cy="591969"/>
                    </a:xfrm>
                  </p:grpSpPr>
                  <p:sp>
                    <p:nvSpPr>
                      <p:cNvPr id="4369" name="Rounded Rectangle 121">
                        <a:extLst>
                          <a:ext uri="{FF2B5EF4-FFF2-40B4-BE49-F238E27FC236}">
                            <a16:creationId xmlns:a16="http://schemas.microsoft.com/office/drawing/2014/main" id="{93F697EA-F274-41F1-A0BF-07122C52991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355062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370" name="Graphic 4369">
                        <a:extLst>
                          <a:ext uri="{FF2B5EF4-FFF2-40B4-BE49-F238E27FC236}">
                            <a16:creationId xmlns:a16="http://schemas.microsoft.com/office/drawing/2014/main" id="{18162B9A-CDE0-41D2-B386-5982833B6D0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67737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4364" name="Group 4363">
                    <a:extLst>
                      <a:ext uri="{FF2B5EF4-FFF2-40B4-BE49-F238E27FC236}">
                        <a16:creationId xmlns:a16="http://schemas.microsoft.com/office/drawing/2014/main" id="{E0C4AC93-B9D7-475A-BEA3-4E59AF7C7E80}"/>
                      </a:ext>
                    </a:extLst>
                  </p:cNvPr>
                  <p:cNvGrpSpPr/>
                  <p:nvPr/>
                </p:nvGrpSpPr>
                <p:grpSpPr>
                  <a:xfrm>
                    <a:off x="4971947" y="1312435"/>
                    <a:ext cx="267126" cy="267126"/>
                    <a:chOff x="3634610" y="2884388"/>
                    <a:chExt cx="591969" cy="591969"/>
                  </a:xfrm>
                </p:grpSpPr>
                <p:sp>
                  <p:nvSpPr>
                    <p:cNvPr id="4365" name="Rounded Rectangle 124">
                      <a:extLst>
                        <a:ext uri="{FF2B5EF4-FFF2-40B4-BE49-F238E27FC236}">
                          <a16:creationId xmlns:a16="http://schemas.microsoft.com/office/drawing/2014/main" id="{C0E50620-7AE3-4C21-9F95-306BF43708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88438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366" name="Graphic 4365">
                      <a:extLst>
                        <a:ext uri="{FF2B5EF4-FFF2-40B4-BE49-F238E27FC236}">
                          <a16:creationId xmlns:a16="http://schemas.microsoft.com/office/drawing/2014/main" id="{C5DFBA22-E3D5-4A57-B343-7E052CD3696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3034322"/>
                      <a:ext cx="342900" cy="3048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4022" name="Group 4021">
              <a:extLst>
                <a:ext uri="{FF2B5EF4-FFF2-40B4-BE49-F238E27FC236}">
                  <a16:creationId xmlns:a16="http://schemas.microsoft.com/office/drawing/2014/main" id="{2C141218-15F4-4518-A24F-C72DC3C2C8D2}"/>
                </a:ext>
              </a:extLst>
            </p:cNvPr>
            <p:cNvGrpSpPr/>
            <p:nvPr/>
          </p:nvGrpSpPr>
          <p:grpSpPr>
            <a:xfrm>
              <a:off x="3879007" y="4796410"/>
              <a:ext cx="685800" cy="685800"/>
              <a:chOff x="3388326" y="2144489"/>
              <a:chExt cx="685800" cy="685800"/>
            </a:xfrm>
          </p:grpSpPr>
          <p:sp>
            <p:nvSpPr>
              <p:cNvPr id="4317" name="Oval 4316">
                <a:extLst>
                  <a:ext uri="{FF2B5EF4-FFF2-40B4-BE49-F238E27FC236}">
                    <a16:creationId xmlns:a16="http://schemas.microsoft.com/office/drawing/2014/main" id="{98ECB512-7B05-45C6-92BF-080C99D12CF0}"/>
                  </a:ext>
                </a:extLst>
              </p:cNvPr>
              <p:cNvSpPr/>
              <p:nvPr/>
            </p:nvSpPr>
            <p:spPr>
              <a:xfrm>
                <a:off x="3388326" y="2144489"/>
                <a:ext cx="685800" cy="6858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4318" name="Group 4317">
                <a:extLst>
                  <a:ext uri="{FF2B5EF4-FFF2-40B4-BE49-F238E27FC236}">
                    <a16:creationId xmlns:a16="http://schemas.microsoft.com/office/drawing/2014/main" id="{1ECCC2C6-9AD5-44BC-A19B-63846DEC08B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98509" y="2258789"/>
                <a:ext cx="465435" cy="457200"/>
                <a:chOff x="8423228" y="2797689"/>
                <a:chExt cx="913396" cy="897240"/>
              </a:xfrm>
            </p:grpSpPr>
            <p:grpSp>
              <p:nvGrpSpPr>
                <p:cNvPr id="4319" name="Group 4318">
                  <a:extLst>
                    <a:ext uri="{FF2B5EF4-FFF2-40B4-BE49-F238E27FC236}">
                      <a16:creationId xmlns:a16="http://schemas.microsoft.com/office/drawing/2014/main" id="{45FB5E0E-148D-49A1-A2A7-17ABFA177325}"/>
                    </a:ext>
                  </a:extLst>
                </p:cNvPr>
                <p:cNvGrpSpPr/>
                <p:nvPr/>
              </p:nvGrpSpPr>
              <p:grpSpPr>
                <a:xfrm>
                  <a:off x="8423228" y="2797689"/>
                  <a:ext cx="252730" cy="897240"/>
                  <a:chOff x="9495861" y="4364862"/>
                  <a:chExt cx="375284" cy="1270326"/>
                </a:xfrm>
              </p:grpSpPr>
              <p:sp>
                <p:nvSpPr>
                  <p:cNvPr id="4345" name="Rounded Rectangle 101">
                    <a:extLst>
                      <a:ext uri="{FF2B5EF4-FFF2-40B4-BE49-F238E27FC236}">
                        <a16:creationId xmlns:a16="http://schemas.microsoft.com/office/drawing/2014/main" id="{E8DAB997-E98B-44E1-BED1-48FA5FD73ACA}"/>
                      </a:ext>
                    </a:extLst>
                  </p:cNvPr>
                  <p:cNvSpPr/>
                  <p:nvPr/>
                </p:nvSpPr>
                <p:spPr>
                  <a:xfrm>
                    <a:off x="9495861" y="4364862"/>
                    <a:ext cx="375284" cy="1270326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00AFD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4346" name="Group 4345">
                    <a:extLst>
                      <a:ext uri="{FF2B5EF4-FFF2-40B4-BE49-F238E27FC236}">
                        <a16:creationId xmlns:a16="http://schemas.microsoft.com/office/drawing/2014/main" id="{A387AED0-0594-410A-9987-D61323AE98A3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715835"/>
                    <a:ext cx="267406" cy="267406"/>
                    <a:chOff x="1292976" y="2314975"/>
                    <a:chExt cx="591969" cy="591969"/>
                  </a:xfrm>
                </p:grpSpPr>
                <p:sp>
                  <p:nvSpPr>
                    <p:cNvPr id="4356" name="Rounded Rectangle 112">
                      <a:extLst>
                        <a:ext uri="{FF2B5EF4-FFF2-40B4-BE49-F238E27FC236}">
                          <a16:creationId xmlns:a16="http://schemas.microsoft.com/office/drawing/2014/main" id="{75CB3B5C-70D7-466A-AD0E-F9428FC754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6" y="2314975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357" name="Graphic 4356">
                      <a:extLst>
                        <a:ext uri="{FF2B5EF4-FFF2-40B4-BE49-F238E27FC236}">
                          <a16:creationId xmlns:a16="http://schemas.microsoft.com/office/drawing/2014/main" id="{756929D8-B6A2-402E-B577-9D0619FBF79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36560" y="2458559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347" name="Group 4346">
                    <a:extLst>
                      <a:ext uri="{FF2B5EF4-FFF2-40B4-BE49-F238E27FC236}">
                        <a16:creationId xmlns:a16="http://schemas.microsoft.com/office/drawing/2014/main" id="{C6E00DE9-BDDE-4504-AD81-D991210E5179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415929"/>
                    <a:ext cx="267406" cy="267406"/>
                    <a:chOff x="1299518" y="1652608"/>
                    <a:chExt cx="591969" cy="591969"/>
                  </a:xfrm>
                </p:grpSpPr>
                <p:sp>
                  <p:nvSpPr>
                    <p:cNvPr id="4354" name="Rounded Rectangle 110">
                      <a:extLst>
                        <a:ext uri="{FF2B5EF4-FFF2-40B4-BE49-F238E27FC236}">
                          <a16:creationId xmlns:a16="http://schemas.microsoft.com/office/drawing/2014/main" id="{C7D80521-B945-4422-B354-0BA6D79CD4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518" y="165260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355" name="Graphic 4354">
                      <a:extLst>
                        <a:ext uri="{FF2B5EF4-FFF2-40B4-BE49-F238E27FC236}">
                          <a16:creationId xmlns:a16="http://schemas.microsoft.com/office/drawing/2014/main" id="{4417BA62-576D-49E9-8BC8-87F97937D99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61599" y="1719992"/>
                      <a:ext cx="2286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348" name="Group 4347">
                    <a:extLst>
                      <a:ext uri="{FF2B5EF4-FFF2-40B4-BE49-F238E27FC236}">
                        <a16:creationId xmlns:a16="http://schemas.microsoft.com/office/drawing/2014/main" id="{1B5CB503-2561-423B-8CDC-C4FE8544753C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015740"/>
                    <a:ext cx="267406" cy="267406"/>
                    <a:chOff x="1292975" y="2979664"/>
                    <a:chExt cx="591969" cy="591969"/>
                  </a:xfrm>
                </p:grpSpPr>
                <p:sp>
                  <p:nvSpPr>
                    <p:cNvPr id="4352" name="Rounded Rectangle 108">
                      <a:extLst>
                        <a:ext uri="{FF2B5EF4-FFF2-40B4-BE49-F238E27FC236}">
                          <a16:creationId xmlns:a16="http://schemas.microsoft.com/office/drawing/2014/main" id="{73897249-B4D6-413C-8207-7B4F9B3D6F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2979664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353" name="Graphic 4352">
                      <a:extLst>
                        <a:ext uri="{FF2B5EF4-FFF2-40B4-BE49-F238E27FC236}">
                          <a16:creationId xmlns:a16="http://schemas.microsoft.com/office/drawing/2014/main" id="{A975781D-8811-4474-A552-33A2C5728AD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2909" y="3116898"/>
                      <a:ext cx="292100" cy="3175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349" name="Group 4348">
                    <a:extLst>
                      <a:ext uri="{FF2B5EF4-FFF2-40B4-BE49-F238E27FC236}">
                        <a16:creationId xmlns:a16="http://schemas.microsoft.com/office/drawing/2014/main" id="{38529BB9-7511-48EA-B661-A42EEEF436A5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315646"/>
                    <a:ext cx="267406" cy="267406"/>
                    <a:chOff x="1292975" y="3644353"/>
                    <a:chExt cx="591969" cy="591969"/>
                  </a:xfrm>
                </p:grpSpPr>
                <p:sp>
                  <p:nvSpPr>
                    <p:cNvPr id="4350" name="Rounded Rectangle 106">
                      <a:extLst>
                        <a:ext uri="{FF2B5EF4-FFF2-40B4-BE49-F238E27FC236}">
                          <a16:creationId xmlns:a16="http://schemas.microsoft.com/office/drawing/2014/main" id="{C464136C-C5C7-4833-8C52-A4308F0763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364435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351" name="Graphic 4350">
                      <a:extLst>
                        <a:ext uri="{FF2B5EF4-FFF2-40B4-BE49-F238E27FC236}">
                          <a16:creationId xmlns:a16="http://schemas.microsoft.com/office/drawing/2014/main" id="{C0397780-A4A9-405F-BD68-FB06BB3CD9C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06409" y="3756187"/>
                      <a:ext cx="165100" cy="3683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4320" name="Group 4319">
                  <a:extLst>
                    <a:ext uri="{FF2B5EF4-FFF2-40B4-BE49-F238E27FC236}">
                      <a16:creationId xmlns:a16="http://schemas.microsoft.com/office/drawing/2014/main" id="{9F548159-6C2B-47DF-8283-1B40566D3A8A}"/>
                    </a:ext>
                  </a:extLst>
                </p:cNvPr>
                <p:cNvGrpSpPr/>
                <p:nvPr/>
              </p:nvGrpSpPr>
              <p:grpSpPr>
                <a:xfrm>
                  <a:off x="9083894" y="2797689"/>
                  <a:ext cx="252730" cy="473366"/>
                  <a:chOff x="5880438" y="1443510"/>
                  <a:chExt cx="830783" cy="1483652"/>
                </a:xfrm>
              </p:grpSpPr>
              <p:sp>
                <p:nvSpPr>
                  <p:cNvPr id="4338" name="Rounded Rectangle 84">
                    <a:extLst>
                      <a:ext uri="{FF2B5EF4-FFF2-40B4-BE49-F238E27FC236}">
                        <a16:creationId xmlns:a16="http://schemas.microsoft.com/office/drawing/2014/main" id="{F25D0CB6-757E-4C18-840D-ABC57290DB7B}"/>
                      </a:ext>
                    </a:extLst>
                  </p:cNvPr>
                  <p:cNvSpPr/>
                  <p:nvPr/>
                </p:nvSpPr>
                <p:spPr>
                  <a:xfrm>
                    <a:off x="5880438" y="1443510"/>
                    <a:ext cx="830783" cy="1483652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E877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4339" name="Group 4338">
                    <a:extLst>
                      <a:ext uri="{FF2B5EF4-FFF2-40B4-BE49-F238E27FC236}">
                        <a16:creationId xmlns:a16="http://schemas.microsoft.com/office/drawing/2014/main" id="{794D9BB4-FFE3-4846-A190-A8E4169B518A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2220473"/>
                    <a:ext cx="591969" cy="591969"/>
                    <a:chOff x="5999846" y="2220473"/>
                    <a:chExt cx="591969" cy="591969"/>
                  </a:xfrm>
                </p:grpSpPr>
                <p:sp>
                  <p:nvSpPr>
                    <p:cNvPr id="4343" name="Rounded Rectangle 89">
                      <a:extLst>
                        <a:ext uri="{FF2B5EF4-FFF2-40B4-BE49-F238E27FC236}">
                          <a16:creationId xmlns:a16="http://schemas.microsoft.com/office/drawing/2014/main" id="{CBD9536D-3A4A-44AE-A147-368F69D6C61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344" name="Graphic 4343">
                      <a:extLst>
                        <a:ext uri="{FF2B5EF4-FFF2-40B4-BE49-F238E27FC236}">
                          <a16:creationId xmlns:a16="http://schemas.microsoft.com/office/drawing/2014/main" id="{D3081569-C9D3-4B30-B136-24FDF554C32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7230" y="2368652"/>
                      <a:ext cx="457200" cy="2921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340" name="Group 4339">
                    <a:extLst>
                      <a:ext uri="{FF2B5EF4-FFF2-40B4-BE49-F238E27FC236}">
                        <a16:creationId xmlns:a16="http://schemas.microsoft.com/office/drawing/2014/main" id="{83F9AB88-E3CE-440E-8342-FA5ED3DFC643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1556558"/>
                    <a:ext cx="591969" cy="591969"/>
                    <a:chOff x="5999846" y="1556558"/>
                    <a:chExt cx="591969" cy="591969"/>
                  </a:xfrm>
                </p:grpSpPr>
                <p:sp>
                  <p:nvSpPr>
                    <p:cNvPr id="4341" name="Rounded Rectangle 87">
                      <a:extLst>
                        <a:ext uri="{FF2B5EF4-FFF2-40B4-BE49-F238E27FC236}">
                          <a16:creationId xmlns:a16="http://schemas.microsoft.com/office/drawing/2014/main" id="{FEC512BC-5601-4956-BBFF-A6C433BD11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342" name="Graphic 4341">
                      <a:extLst>
                        <a:ext uri="{FF2B5EF4-FFF2-40B4-BE49-F238E27FC236}">
                          <a16:creationId xmlns:a16="http://schemas.microsoft.com/office/drawing/2014/main" id="{D1CF908B-62EB-44FE-AB71-2DD67625999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9780" y="1689071"/>
                      <a:ext cx="292100" cy="3429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4321" name="Group 4320">
                  <a:extLst>
                    <a:ext uri="{FF2B5EF4-FFF2-40B4-BE49-F238E27FC236}">
                      <a16:creationId xmlns:a16="http://schemas.microsoft.com/office/drawing/2014/main" id="{FE3468A1-0622-4462-A7B6-C0F4498A2F10}"/>
                    </a:ext>
                  </a:extLst>
                </p:cNvPr>
                <p:cNvGrpSpPr/>
                <p:nvPr/>
              </p:nvGrpSpPr>
              <p:grpSpPr>
                <a:xfrm>
                  <a:off x="8753561" y="2797689"/>
                  <a:ext cx="252730" cy="897240"/>
                  <a:chOff x="4920876" y="661277"/>
                  <a:chExt cx="375284" cy="1270326"/>
                </a:xfrm>
              </p:grpSpPr>
              <p:grpSp>
                <p:nvGrpSpPr>
                  <p:cNvPr id="4322" name="Group 4321">
                    <a:extLst>
                      <a:ext uri="{FF2B5EF4-FFF2-40B4-BE49-F238E27FC236}">
                        <a16:creationId xmlns:a16="http://schemas.microsoft.com/office/drawing/2014/main" id="{90A9D670-19F8-4AB1-8A19-9F3D4F79FB13}"/>
                      </a:ext>
                    </a:extLst>
                  </p:cNvPr>
                  <p:cNvGrpSpPr/>
                  <p:nvPr/>
                </p:nvGrpSpPr>
                <p:grpSpPr>
                  <a:xfrm>
                    <a:off x="4920876" y="661277"/>
                    <a:ext cx="375284" cy="1270326"/>
                    <a:chOff x="4920876" y="661277"/>
                    <a:chExt cx="375284" cy="1270326"/>
                  </a:xfrm>
                </p:grpSpPr>
                <p:grpSp>
                  <p:nvGrpSpPr>
                    <p:cNvPr id="4326" name="Group 4325">
                      <a:extLst>
                        <a:ext uri="{FF2B5EF4-FFF2-40B4-BE49-F238E27FC236}">
                          <a16:creationId xmlns:a16="http://schemas.microsoft.com/office/drawing/2014/main" id="{03F6B8F5-CD0E-41C7-8B28-74724C335EC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3521552" y="1443509"/>
                      <a:chExt cx="830783" cy="2812180"/>
                    </a:xfrm>
                  </p:grpSpPr>
                  <p:sp>
                    <p:nvSpPr>
                      <p:cNvPr id="4330" name="Rounded Rectangle 91">
                        <a:extLst>
                          <a:ext uri="{FF2B5EF4-FFF2-40B4-BE49-F238E27FC236}">
                            <a16:creationId xmlns:a16="http://schemas.microsoft.com/office/drawing/2014/main" id="{E0D6CCC4-F46A-47D4-94DD-3813C29C0E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1552" y="1443509"/>
                        <a:ext cx="830783" cy="2812180"/>
                      </a:xfrm>
                      <a:prstGeom prst="roundRect">
                        <a:avLst>
                          <a:gd name="adj" fmla="val 27970"/>
                        </a:avLst>
                      </a:prstGeom>
                      <a:solidFill>
                        <a:srgbClr val="78BE2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331" name="Graphic 4330">
                        <a:extLst>
                          <a:ext uri="{FF2B5EF4-FFF2-40B4-BE49-F238E27FC236}">
                            <a16:creationId xmlns:a16="http://schemas.microsoft.com/office/drawing/2014/main" id="{C6AE926B-E19C-4F6E-8725-363A98FFD90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78194" y="3043536"/>
                        <a:ext cx="317500" cy="2793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4332" name="Group 4331">
                        <a:extLst>
                          <a:ext uri="{FF2B5EF4-FFF2-40B4-BE49-F238E27FC236}">
                            <a16:creationId xmlns:a16="http://schemas.microsoft.com/office/drawing/2014/main" id="{BAC96532-BA5F-47EB-8860-A448B578DEF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2220473"/>
                        <a:ext cx="591969" cy="591969"/>
                        <a:chOff x="3634610" y="2220473"/>
                        <a:chExt cx="591969" cy="591969"/>
                      </a:xfrm>
                    </p:grpSpPr>
                    <p:sp>
                      <p:nvSpPr>
                        <p:cNvPr id="4336" name="Rounded Rectangle 97">
                          <a:extLst>
                            <a:ext uri="{FF2B5EF4-FFF2-40B4-BE49-F238E27FC236}">
                              <a16:creationId xmlns:a16="http://schemas.microsoft.com/office/drawing/2014/main" id="{4186471F-4BB1-4D22-A4B6-4DD85CAAC39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2220473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4337" name="Graphic 4336">
                          <a:extLst>
                            <a:ext uri="{FF2B5EF4-FFF2-40B4-BE49-F238E27FC236}">
                              <a16:creationId xmlns:a16="http://schemas.microsoft.com/office/drawing/2014/main" id="{9076E1F7-07D6-4D1E-98E3-D3D852FF5869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>
                          <a:extLst>
                            <a:ext uri="{96DAC541-7B7A-43D3-8B79-37D633B846F1}">
                              <asvg:svgBlip xmlns:asvg="http://schemas.microsoft.com/office/drawing/2016/SVG/main" r:embed="rId18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2364057"/>
                          <a:ext cx="355600" cy="3048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4333" name="Group 4332">
                        <a:extLst>
                          <a:ext uri="{FF2B5EF4-FFF2-40B4-BE49-F238E27FC236}">
                            <a16:creationId xmlns:a16="http://schemas.microsoft.com/office/drawing/2014/main" id="{C1ED45DD-733B-487F-B98E-E3112BEECCE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1556558"/>
                        <a:ext cx="591969" cy="591969"/>
                        <a:chOff x="3634610" y="1556558"/>
                        <a:chExt cx="591969" cy="591969"/>
                      </a:xfrm>
                    </p:grpSpPr>
                    <p:sp>
                      <p:nvSpPr>
                        <p:cNvPr id="4334" name="Rounded Rectangle 95">
                          <a:extLst>
                            <a:ext uri="{FF2B5EF4-FFF2-40B4-BE49-F238E27FC236}">
                              <a16:creationId xmlns:a16="http://schemas.microsoft.com/office/drawing/2014/main" id="{42D73759-96E1-40B0-A82A-0F2E61587C2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1556558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4335" name="Graphic 4334">
                          <a:extLst>
                            <a:ext uri="{FF2B5EF4-FFF2-40B4-BE49-F238E27FC236}">
                              <a16:creationId xmlns:a16="http://schemas.microsoft.com/office/drawing/2014/main" id="{2BF02537-1240-42DF-A70C-22A9E3FAE7A6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>
                          <a:extLs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97244" y="1719192"/>
                          <a:ext cx="266700" cy="2667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4327" name="Group 4326">
                      <a:extLst>
                        <a:ext uri="{FF2B5EF4-FFF2-40B4-BE49-F238E27FC236}">
                          <a16:creationId xmlns:a16="http://schemas.microsoft.com/office/drawing/2014/main" id="{C36CA8D4-A418-4052-B510-3FD30E1F965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8" y="1612062"/>
                      <a:ext cx="267126" cy="267126"/>
                      <a:chOff x="3634610" y="3550625"/>
                      <a:chExt cx="591969" cy="591969"/>
                    </a:xfrm>
                  </p:grpSpPr>
                  <p:sp>
                    <p:nvSpPr>
                      <p:cNvPr id="4328" name="Rounded Rectangle 121">
                        <a:extLst>
                          <a:ext uri="{FF2B5EF4-FFF2-40B4-BE49-F238E27FC236}">
                            <a16:creationId xmlns:a16="http://schemas.microsoft.com/office/drawing/2014/main" id="{54CDEC31-E2BD-4381-BD30-A4C9552C53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355062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329" name="Graphic 4328">
                        <a:extLst>
                          <a:ext uri="{FF2B5EF4-FFF2-40B4-BE49-F238E27FC236}">
                            <a16:creationId xmlns:a16="http://schemas.microsoft.com/office/drawing/2014/main" id="{D4BB5C64-6CEB-4B42-8841-6153488574D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67737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4323" name="Group 4322">
                    <a:extLst>
                      <a:ext uri="{FF2B5EF4-FFF2-40B4-BE49-F238E27FC236}">
                        <a16:creationId xmlns:a16="http://schemas.microsoft.com/office/drawing/2014/main" id="{D97FFB6F-B6FC-4D44-8B32-BCFBC3FDAF15}"/>
                      </a:ext>
                    </a:extLst>
                  </p:cNvPr>
                  <p:cNvGrpSpPr/>
                  <p:nvPr/>
                </p:nvGrpSpPr>
                <p:grpSpPr>
                  <a:xfrm>
                    <a:off x="4971947" y="1312435"/>
                    <a:ext cx="267126" cy="267126"/>
                    <a:chOff x="3634610" y="2884388"/>
                    <a:chExt cx="591969" cy="591969"/>
                  </a:xfrm>
                </p:grpSpPr>
                <p:sp>
                  <p:nvSpPr>
                    <p:cNvPr id="4324" name="Rounded Rectangle 124">
                      <a:extLst>
                        <a:ext uri="{FF2B5EF4-FFF2-40B4-BE49-F238E27FC236}">
                          <a16:creationId xmlns:a16="http://schemas.microsoft.com/office/drawing/2014/main" id="{F160E442-B7A3-45A3-AA4F-4DFB5BAD0B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88438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325" name="Graphic 4324">
                      <a:extLst>
                        <a:ext uri="{FF2B5EF4-FFF2-40B4-BE49-F238E27FC236}">
                          <a16:creationId xmlns:a16="http://schemas.microsoft.com/office/drawing/2014/main" id="{20018878-AADB-4106-8C54-F3B12527CBF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3034322"/>
                      <a:ext cx="342900" cy="3048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4023" name="Group 4022">
              <a:extLst>
                <a:ext uri="{FF2B5EF4-FFF2-40B4-BE49-F238E27FC236}">
                  <a16:creationId xmlns:a16="http://schemas.microsoft.com/office/drawing/2014/main" id="{AF242871-6E99-4326-B9E7-190F03F77595}"/>
                </a:ext>
              </a:extLst>
            </p:cNvPr>
            <p:cNvGrpSpPr/>
            <p:nvPr/>
          </p:nvGrpSpPr>
          <p:grpSpPr>
            <a:xfrm>
              <a:off x="8059831" y="3966735"/>
              <a:ext cx="685800" cy="685800"/>
              <a:chOff x="3388326" y="2144489"/>
              <a:chExt cx="685800" cy="685800"/>
            </a:xfrm>
          </p:grpSpPr>
          <p:sp>
            <p:nvSpPr>
              <p:cNvPr id="4276" name="Oval 4275">
                <a:extLst>
                  <a:ext uri="{FF2B5EF4-FFF2-40B4-BE49-F238E27FC236}">
                    <a16:creationId xmlns:a16="http://schemas.microsoft.com/office/drawing/2014/main" id="{98684957-0EC3-470D-9EB4-6BF179DB2C66}"/>
                  </a:ext>
                </a:extLst>
              </p:cNvPr>
              <p:cNvSpPr/>
              <p:nvPr/>
            </p:nvSpPr>
            <p:spPr>
              <a:xfrm>
                <a:off x="3388326" y="2144489"/>
                <a:ext cx="685800" cy="6858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4277" name="Group 4276">
                <a:extLst>
                  <a:ext uri="{FF2B5EF4-FFF2-40B4-BE49-F238E27FC236}">
                    <a16:creationId xmlns:a16="http://schemas.microsoft.com/office/drawing/2014/main" id="{613BCF4B-A39D-49E4-974C-0B517674F40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98509" y="2258789"/>
                <a:ext cx="465435" cy="457200"/>
                <a:chOff x="8423228" y="2797689"/>
                <a:chExt cx="913396" cy="897240"/>
              </a:xfrm>
            </p:grpSpPr>
            <p:grpSp>
              <p:nvGrpSpPr>
                <p:cNvPr id="4278" name="Group 4277">
                  <a:extLst>
                    <a:ext uri="{FF2B5EF4-FFF2-40B4-BE49-F238E27FC236}">
                      <a16:creationId xmlns:a16="http://schemas.microsoft.com/office/drawing/2014/main" id="{81ACBA2F-FC67-46C7-8AE2-6F8BB6BA90BD}"/>
                    </a:ext>
                  </a:extLst>
                </p:cNvPr>
                <p:cNvGrpSpPr/>
                <p:nvPr/>
              </p:nvGrpSpPr>
              <p:grpSpPr>
                <a:xfrm>
                  <a:off x="8423228" y="2797689"/>
                  <a:ext cx="252730" cy="897240"/>
                  <a:chOff x="9495861" y="4364862"/>
                  <a:chExt cx="375284" cy="1270326"/>
                </a:xfrm>
              </p:grpSpPr>
              <p:sp>
                <p:nvSpPr>
                  <p:cNvPr id="4304" name="Rounded Rectangle 101">
                    <a:extLst>
                      <a:ext uri="{FF2B5EF4-FFF2-40B4-BE49-F238E27FC236}">
                        <a16:creationId xmlns:a16="http://schemas.microsoft.com/office/drawing/2014/main" id="{A240B842-FC05-4A95-801B-7ED0C52D057A}"/>
                      </a:ext>
                    </a:extLst>
                  </p:cNvPr>
                  <p:cNvSpPr/>
                  <p:nvPr/>
                </p:nvSpPr>
                <p:spPr>
                  <a:xfrm>
                    <a:off x="9495861" y="4364862"/>
                    <a:ext cx="375284" cy="1270326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00AFD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4305" name="Group 4304">
                    <a:extLst>
                      <a:ext uri="{FF2B5EF4-FFF2-40B4-BE49-F238E27FC236}">
                        <a16:creationId xmlns:a16="http://schemas.microsoft.com/office/drawing/2014/main" id="{F298B40A-9BD4-4F2F-8325-1ACE88AD8976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715835"/>
                    <a:ext cx="267406" cy="267406"/>
                    <a:chOff x="1292976" y="2314975"/>
                    <a:chExt cx="591969" cy="591969"/>
                  </a:xfrm>
                </p:grpSpPr>
                <p:sp>
                  <p:nvSpPr>
                    <p:cNvPr id="4315" name="Rounded Rectangle 112">
                      <a:extLst>
                        <a:ext uri="{FF2B5EF4-FFF2-40B4-BE49-F238E27FC236}">
                          <a16:creationId xmlns:a16="http://schemas.microsoft.com/office/drawing/2014/main" id="{A646B845-3C26-496D-B458-9E42CBCB1E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6" y="2314975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316" name="Graphic 4315">
                      <a:extLst>
                        <a:ext uri="{FF2B5EF4-FFF2-40B4-BE49-F238E27FC236}">
                          <a16:creationId xmlns:a16="http://schemas.microsoft.com/office/drawing/2014/main" id="{39F5BB99-609C-4932-9CA9-25C729B7C68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36560" y="2458559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306" name="Group 4305">
                    <a:extLst>
                      <a:ext uri="{FF2B5EF4-FFF2-40B4-BE49-F238E27FC236}">
                        <a16:creationId xmlns:a16="http://schemas.microsoft.com/office/drawing/2014/main" id="{43D81732-6B9D-4080-AF19-9D55FBD603E9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415929"/>
                    <a:ext cx="267406" cy="267406"/>
                    <a:chOff x="1299518" y="1652608"/>
                    <a:chExt cx="591969" cy="591969"/>
                  </a:xfrm>
                </p:grpSpPr>
                <p:sp>
                  <p:nvSpPr>
                    <p:cNvPr id="4313" name="Rounded Rectangle 110">
                      <a:extLst>
                        <a:ext uri="{FF2B5EF4-FFF2-40B4-BE49-F238E27FC236}">
                          <a16:creationId xmlns:a16="http://schemas.microsoft.com/office/drawing/2014/main" id="{52464472-6436-4313-8F7A-F735220341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518" y="165260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314" name="Graphic 4313">
                      <a:extLst>
                        <a:ext uri="{FF2B5EF4-FFF2-40B4-BE49-F238E27FC236}">
                          <a16:creationId xmlns:a16="http://schemas.microsoft.com/office/drawing/2014/main" id="{5BFA339D-7074-4F0D-B534-3B0224FC945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61599" y="1719992"/>
                      <a:ext cx="2286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307" name="Group 4306">
                    <a:extLst>
                      <a:ext uri="{FF2B5EF4-FFF2-40B4-BE49-F238E27FC236}">
                        <a16:creationId xmlns:a16="http://schemas.microsoft.com/office/drawing/2014/main" id="{8D1635B5-D3B4-4C31-A11C-36EC780048D0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015740"/>
                    <a:ext cx="267406" cy="267406"/>
                    <a:chOff x="1292975" y="2979664"/>
                    <a:chExt cx="591969" cy="591969"/>
                  </a:xfrm>
                </p:grpSpPr>
                <p:sp>
                  <p:nvSpPr>
                    <p:cNvPr id="4311" name="Rounded Rectangle 108">
                      <a:extLst>
                        <a:ext uri="{FF2B5EF4-FFF2-40B4-BE49-F238E27FC236}">
                          <a16:creationId xmlns:a16="http://schemas.microsoft.com/office/drawing/2014/main" id="{3D4AD55E-07A5-4FBC-B6BA-DF78235E8E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2979664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312" name="Graphic 4311">
                      <a:extLst>
                        <a:ext uri="{FF2B5EF4-FFF2-40B4-BE49-F238E27FC236}">
                          <a16:creationId xmlns:a16="http://schemas.microsoft.com/office/drawing/2014/main" id="{61A50CCD-AB78-437D-BE19-BB9B16743CF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2909" y="3116898"/>
                      <a:ext cx="292100" cy="3175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308" name="Group 4307">
                    <a:extLst>
                      <a:ext uri="{FF2B5EF4-FFF2-40B4-BE49-F238E27FC236}">
                        <a16:creationId xmlns:a16="http://schemas.microsoft.com/office/drawing/2014/main" id="{30281AD2-2217-487C-B4F4-1DF66CAB756D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315646"/>
                    <a:ext cx="267406" cy="267406"/>
                    <a:chOff x="1292975" y="3644353"/>
                    <a:chExt cx="591969" cy="591969"/>
                  </a:xfrm>
                </p:grpSpPr>
                <p:sp>
                  <p:nvSpPr>
                    <p:cNvPr id="4309" name="Rounded Rectangle 106">
                      <a:extLst>
                        <a:ext uri="{FF2B5EF4-FFF2-40B4-BE49-F238E27FC236}">
                          <a16:creationId xmlns:a16="http://schemas.microsoft.com/office/drawing/2014/main" id="{DE2428E1-420A-4C42-A652-EB74181A2D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364435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310" name="Graphic 4309">
                      <a:extLst>
                        <a:ext uri="{FF2B5EF4-FFF2-40B4-BE49-F238E27FC236}">
                          <a16:creationId xmlns:a16="http://schemas.microsoft.com/office/drawing/2014/main" id="{60908FD6-7EBD-437D-962F-E2449E7778A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06409" y="3756187"/>
                      <a:ext cx="165100" cy="3683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4279" name="Group 4278">
                  <a:extLst>
                    <a:ext uri="{FF2B5EF4-FFF2-40B4-BE49-F238E27FC236}">
                      <a16:creationId xmlns:a16="http://schemas.microsoft.com/office/drawing/2014/main" id="{64EE7054-958C-4279-9D06-754B65AE7BB1}"/>
                    </a:ext>
                  </a:extLst>
                </p:cNvPr>
                <p:cNvGrpSpPr/>
                <p:nvPr/>
              </p:nvGrpSpPr>
              <p:grpSpPr>
                <a:xfrm>
                  <a:off x="9083894" y="2797689"/>
                  <a:ext cx="252730" cy="473366"/>
                  <a:chOff x="5880438" y="1443510"/>
                  <a:chExt cx="830783" cy="1483652"/>
                </a:xfrm>
              </p:grpSpPr>
              <p:sp>
                <p:nvSpPr>
                  <p:cNvPr id="4297" name="Rounded Rectangle 84">
                    <a:extLst>
                      <a:ext uri="{FF2B5EF4-FFF2-40B4-BE49-F238E27FC236}">
                        <a16:creationId xmlns:a16="http://schemas.microsoft.com/office/drawing/2014/main" id="{8E0CDE06-EDAA-4875-8B6F-A66238C1A82C}"/>
                      </a:ext>
                    </a:extLst>
                  </p:cNvPr>
                  <p:cNvSpPr/>
                  <p:nvPr/>
                </p:nvSpPr>
                <p:spPr>
                  <a:xfrm>
                    <a:off x="5880438" y="1443510"/>
                    <a:ext cx="830783" cy="1483652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E877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4298" name="Group 4297">
                    <a:extLst>
                      <a:ext uri="{FF2B5EF4-FFF2-40B4-BE49-F238E27FC236}">
                        <a16:creationId xmlns:a16="http://schemas.microsoft.com/office/drawing/2014/main" id="{FCB43AA9-48F5-4BB2-A9CA-9B926135F00E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2220473"/>
                    <a:ext cx="591969" cy="591969"/>
                    <a:chOff x="5999846" y="2220473"/>
                    <a:chExt cx="591969" cy="591969"/>
                  </a:xfrm>
                </p:grpSpPr>
                <p:sp>
                  <p:nvSpPr>
                    <p:cNvPr id="4302" name="Rounded Rectangle 89">
                      <a:extLst>
                        <a:ext uri="{FF2B5EF4-FFF2-40B4-BE49-F238E27FC236}">
                          <a16:creationId xmlns:a16="http://schemas.microsoft.com/office/drawing/2014/main" id="{6F63B5C1-E963-4CD4-B056-7D2E9346E6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303" name="Graphic 4302">
                      <a:extLst>
                        <a:ext uri="{FF2B5EF4-FFF2-40B4-BE49-F238E27FC236}">
                          <a16:creationId xmlns:a16="http://schemas.microsoft.com/office/drawing/2014/main" id="{9C6FEE9A-ED17-4A3C-9581-8AB87CC985A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7230" y="2368652"/>
                      <a:ext cx="457200" cy="2921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299" name="Group 4298">
                    <a:extLst>
                      <a:ext uri="{FF2B5EF4-FFF2-40B4-BE49-F238E27FC236}">
                        <a16:creationId xmlns:a16="http://schemas.microsoft.com/office/drawing/2014/main" id="{5F94712E-52D6-4784-9D1E-7DC33D2973E7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1556558"/>
                    <a:ext cx="591969" cy="591969"/>
                    <a:chOff x="5999846" y="1556558"/>
                    <a:chExt cx="591969" cy="591969"/>
                  </a:xfrm>
                </p:grpSpPr>
                <p:sp>
                  <p:nvSpPr>
                    <p:cNvPr id="4300" name="Rounded Rectangle 87">
                      <a:extLst>
                        <a:ext uri="{FF2B5EF4-FFF2-40B4-BE49-F238E27FC236}">
                          <a16:creationId xmlns:a16="http://schemas.microsoft.com/office/drawing/2014/main" id="{FD32512B-1558-4C58-AB3B-05483E3E8A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301" name="Graphic 4300">
                      <a:extLst>
                        <a:ext uri="{FF2B5EF4-FFF2-40B4-BE49-F238E27FC236}">
                          <a16:creationId xmlns:a16="http://schemas.microsoft.com/office/drawing/2014/main" id="{9B3D92DA-76DB-4B92-A4B7-F42536A3D8E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9780" y="1689071"/>
                      <a:ext cx="292100" cy="3429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4280" name="Group 4279">
                  <a:extLst>
                    <a:ext uri="{FF2B5EF4-FFF2-40B4-BE49-F238E27FC236}">
                      <a16:creationId xmlns:a16="http://schemas.microsoft.com/office/drawing/2014/main" id="{4ACDFCBF-B856-4F23-9D37-99204E23D658}"/>
                    </a:ext>
                  </a:extLst>
                </p:cNvPr>
                <p:cNvGrpSpPr/>
                <p:nvPr/>
              </p:nvGrpSpPr>
              <p:grpSpPr>
                <a:xfrm>
                  <a:off x="8753561" y="2797689"/>
                  <a:ext cx="252730" cy="897240"/>
                  <a:chOff x="4920876" y="661277"/>
                  <a:chExt cx="375284" cy="1270326"/>
                </a:xfrm>
              </p:grpSpPr>
              <p:grpSp>
                <p:nvGrpSpPr>
                  <p:cNvPr id="4281" name="Group 4280">
                    <a:extLst>
                      <a:ext uri="{FF2B5EF4-FFF2-40B4-BE49-F238E27FC236}">
                        <a16:creationId xmlns:a16="http://schemas.microsoft.com/office/drawing/2014/main" id="{0F6FA46F-E6E7-494D-8563-23C99BF11334}"/>
                      </a:ext>
                    </a:extLst>
                  </p:cNvPr>
                  <p:cNvGrpSpPr/>
                  <p:nvPr/>
                </p:nvGrpSpPr>
                <p:grpSpPr>
                  <a:xfrm>
                    <a:off x="4920876" y="661277"/>
                    <a:ext cx="375284" cy="1270326"/>
                    <a:chOff x="4920876" y="661277"/>
                    <a:chExt cx="375284" cy="1270326"/>
                  </a:xfrm>
                </p:grpSpPr>
                <p:grpSp>
                  <p:nvGrpSpPr>
                    <p:cNvPr id="4285" name="Group 4284">
                      <a:extLst>
                        <a:ext uri="{FF2B5EF4-FFF2-40B4-BE49-F238E27FC236}">
                          <a16:creationId xmlns:a16="http://schemas.microsoft.com/office/drawing/2014/main" id="{61DE65B4-ADD7-4154-8147-866B23BC746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3521552" y="1443509"/>
                      <a:chExt cx="830783" cy="2812180"/>
                    </a:xfrm>
                  </p:grpSpPr>
                  <p:sp>
                    <p:nvSpPr>
                      <p:cNvPr id="4289" name="Rounded Rectangle 91">
                        <a:extLst>
                          <a:ext uri="{FF2B5EF4-FFF2-40B4-BE49-F238E27FC236}">
                            <a16:creationId xmlns:a16="http://schemas.microsoft.com/office/drawing/2014/main" id="{E798D850-C7A1-40C4-94DE-97439B8E895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1552" y="1443509"/>
                        <a:ext cx="830783" cy="2812180"/>
                      </a:xfrm>
                      <a:prstGeom prst="roundRect">
                        <a:avLst>
                          <a:gd name="adj" fmla="val 27970"/>
                        </a:avLst>
                      </a:prstGeom>
                      <a:solidFill>
                        <a:srgbClr val="78BE2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290" name="Graphic 4289">
                        <a:extLst>
                          <a:ext uri="{FF2B5EF4-FFF2-40B4-BE49-F238E27FC236}">
                            <a16:creationId xmlns:a16="http://schemas.microsoft.com/office/drawing/2014/main" id="{2351115D-CA81-46B0-BEF0-0895925513C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78194" y="3043536"/>
                        <a:ext cx="317500" cy="2793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4291" name="Group 4290">
                        <a:extLst>
                          <a:ext uri="{FF2B5EF4-FFF2-40B4-BE49-F238E27FC236}">
                            <a16:creationId xmlns:a16="http://schemas.microsoft.com/office/drawing/2014/main" id="{E86A3720-14DE-4783-97F6-E1F76B70E45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2220473"/>
                        <a:ext cx="591969" cy="591969"/>
                        <a:chOff x="3634610" y="2220473"/>
                        <a:chExt cx="591969" cy="591969"/>
                      </a:xfrm>
                    </p:grpSpPr>
                    <p:sp>
                      <p:nvSpPr>
                        <p:cNvPr id="4295" name="Rounded Rectangle 97">
                          <a:extLst>
                            <a:ext uri="{FF2B5EF4-FFF2-40B4-BE49-F238E27FC236}">
                              <a16:creationId xmlns:a16="http://schemas.microsoft.com/office/drawing/2014/main" id="{17AB7EC9-C1E3-46D7-A4D9-8CBC97EE39B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2220473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4296" name="Graphic 4295">
                          <a:extLst>
                            <a:ext uri="{FF2B5EF4-FFF2-40B4-BE49-F238E27FC236}">
                              <a16:creationId xmlns:a16="http://schemas.microsoft.com/office/drawing/2014/main" id="{BC5A5A7D-823F-48FC-985D-A206120D977F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>
                          <a:extLst>
                            <a:ext uri="{96DAC541-7B7A-43D3-8B79-37D633B846F1}">
                              <asvg:svgBlip xmlns:asvg="http://schemas.microsoft.com/office/drawing/2016/SVG/main" r:embed="rId18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2364057"/>
                          <a:ext cx="355600" cy="3048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4292" name="Group 4291">
                        <a:extLst>
                          <a:ext uri="{FF2B5EF4-FFF2-40B4-BE49-F238E27FC236}">
                            <a16:creationId xmlns:a16="http://schemas.microsoft.com/office/drawing/2014/main" id="{1A05C1B6-5492-40FF-AD10-46FA9C078F3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1556558"/>
                        <a:ext cx="591969" cy="591969"/>
                        <a:chOff x="3634610" y="1556558"/>
                        <a:chExt cx="591969" cy="591969"/>
                      </a:xfrm>
                    </p:grpSpPr>
                    <p:sp>
                      <p:nvSpPr>
                        <p:cNvPr id="4293" name="Rounded Rectangle 95">
                          <a:extLst>
                            <a:ext uri="{FF2B5EF4-FFF2-40B4-BE49-F238E27FC236}">
                              <a16:creationId xmlns:a16="http://schemas.microsoft.com/office/drawing/2014/main" id="{FC2C9188-66AC-42AC-8C54-543B6259F5D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1556558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4294" name="Graphic 4293">
                          <a:extLst>
                            <a:ext uri="{FF2B5EF4-FFF2-40B4-BE49-F238E27FC236}">
                              <a16:creationId xmlns:a16="http://schemas.microsoft.com/office/drawing/2014/main" id="{818DA21F-3B61-425A-802D-A4E10EBDA991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>
                          <a:extLs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97244" y="1719192"/>
                          <a:ext cx="266700" cy="2667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4286" name="Group 4285">
                      <a:extLst>
                        <a:ext uri="{FF2B5EF4-FFF2-40B4-BE49-F238E27FC236}">
                          <a16:creationId xmlns:a16="http://schemas.microsoft.com/office/drawing/2014/main" id="{AC599A82-2913-489E-8565-141AD9745F2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8" y="1612062"/>
                      <a:ext cx="267126" cy="267126"/>
                      <a:chOff x="3634610" y="3550625"/>
                      <a:chExt cx="591969" cy="591969"/>
                    </a:xfrm>
                  </p:grpSpPr>
                  <p:sp>
                    <p:nvSpPr>
                      <p:cNvPr id="4287" name="Rounded Rectangle 121">
                        <a:extLst>
                          <a:ext uri="{FF2B5EF4-FFF2-40B4-BE49-F238E27FC236}">
                            <a16:creationId xmlns:a16="http://schemas.microsoft.com/office/drawing/2014/main" id="{869236E0-EE52-4BEB-8337-8A4E1B142F2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355062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288" name="Graphic 4287">
                        <a:extLst>
                          <a:ext uri="{FF2B5EF4-FFF2-40B4-BE49-F238E27FC236}">
                            <a16:creationId xmlns:a16="http://schemas.microsoft.com/office/drawing/2014/main" id="{4B1A671A-7055-4A28-AC11-F82B13625BC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67737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4282" name="Group 4281">
                    <a:extLst>
                      <a:ext uri="{FF2B5EF4-FFF2-40B4-BE49-F238E27FC236}">
                        <a16:creationId xmlns:a16="http://schemas.microsoft.com/office/drawing/2014/main" id="{775CEA51-D06A-4CAB-90BF-7C8DCB3DA614}"/>
                      </a:ext>
                    </a:extLst>
                  </p:cNvPr>
                  <p:cNvGrpSpPr/>
                  <p:nvPr/>
                </p:nvGrpSpPr>
                <p:grpSpPr>
                  <a:xfrm>
                    <a:off x="4971947" y="1312435"/>
                    <a:ext cx="267126" cy="267126"/>
                    <a:chOff x="3634610" y="2884388"/>
                    <a:chExt cx="591969" cy="591969"/>
                  </a:xfrm>
                </p:grpSpPr>
                <p:sp>
                  <p:nvSpPr>
                    <p:cNvPr id="4283" name="Rounded Rectangle 124">
                      <a:extLst>
                        <a:ext uri="{FF2B5EF4-FFF2-40B4-BE49-F238E27FC236}">
                          <a16:creationId xmlns:a16="http://schemas.microsoft.com/office/drawing/2014/main" id="{2128D67E-0D82-4293-945D-028D347EEE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88438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284" name="Graphic 4283">
                      <a:extLst>
                        <a:ext uri="{FF2B5EF4-FFF2-40B4-BE49-F238E27FC236}">
                          <a16:creationId xmlns:a16="http://schemas.microsoft.com/office/drawing/2014/main" id="{9A7D9E31-9B45-459C-8087-157BDC21123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3034322"/>
                      <a:ext cx="342900" cy="3048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4024" name="Group 4023">
              <a:extLst>
                <a:ext uri="{FF2B5EF4-FFF2-40B4-BE49-F238E27FC236}">
                  <a16:creationId xmlns:a16="http://schemas.microsoft.com/office/drawing/2014/main" id="{A9B9ED42-1DB4-485F-B0C5-D14388C33CF5}"/>
                </a:ext>
              </a:extLst>
            </p:cNvPr>
            <p:cNvGrpSpPr/>
            <p:nvPr/>
          </p:nvGrpSpPr>
          <p:grpSpPr>
            <a:xfrm>
              <a:off x="3163601" y="3082612"/>
              <a:ext cx="685800" cy="685800"/>
              <a:chOff x="3388326" y="2144489"/>
              <a:chExt cx="685800" cy="685800"/>
            </a:xfrm>
          </p:grpSpPr>
          <p:sp>
            <p:nvSpPr>
              <p:cNvPr id="4235" name="Oval 4234">
                <a:extLst>
                  <a:ext uri="{FF2B5EF4-FFF2-40B4-BE49-F238E27FC236}">
                    <a16:creationId xmlns:a16="http://schemas.microsoft.com/office/drawing/2014/main" id="{E145D05D-F38E-4F46-A17C-F3461A740991}"/>
                  </a:ext>
                </a:extLst>
              </p:cNvPr>
              <p:cNvSpPr/>
              <p:nvPr/>
            </p:nvSpPr>
            <p:spPr>
              <a:xfrm>
                <a:off x="3388326" y="2144489"/>
                <a:ext cx="685800" cy="6858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4236" name="Group 4235">
                <a:extLst>
                  <a:ext uri="{FF2B5EF4-FFF2-40B4-BE49-F238E27FC236}">
                    <a16:creationId xmlns:a16="http://schemas.microsoft.com/office/drawing/2014/main" id="{C3480DB0-BF79-42BF-ACEC-B83D3803CF0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98509" y="2258789"/>
                <a:ext cx="465435" cy="457200"/>
                <a:chOff x="8423228" y="2797689"/>
                <a:chExt cx="913396" cy="897240"/>
              </a:xfrm>
            </p:grpSpPr>
            <p:grpSp>
              <p:nvGrpSpPr>
                <p:cNvPr id="4237" name="Group 4236">
                  <a:extLst>
                    <a:ext uri="{FF2B5EF4-FFF2-40B4-BE49-F238E27FC236}">
                      <a16:creationId xmlns:a16="http://schemas.microsoft.com/office/drawing/2014/main" id="{447B2E81-7F77-4E73-9FCF-1296207DE471}"/>
                    </a:ext>
                  </a:extLst>
                </p:cNvPr>
                <p:cNvGrpSpPr/>
                <p:nvPr/>
              </p:nvGrpSpPr>
              <p:grpSpPr>
                <a:xfrm>
                  <a:off x="8423228" y="2797689"/>
                  <a:ext cx="252730" cy="897240"/>
                  <a:chOff x="9495861" y="4364862"/>
                  <a:chExt cx="375284" cy="1270326"/>
                </a:xfrm>
              </p:grpSpPr>
              <p:sp>
                <p:nvSpPr>
                  <p:cNvPr id="4263" name="Rounded Rectangle 101">
                    <a:extLst>
                      <a:ext uri="{FF2B5EF4-FFF2-40B4-BE49-F238E27FC236}">
                        <a16:creationId xmlns:a16="http://schemas.microsoft.com/office/drawing/2014/main" id="{24CA8CC7-2F01-4989-8F7C-61C1259BA50A}"/>
                      </a:ext>
                    </a:extLst>
                  </p:cNvPr>
                  <p:cNvSpPr/>
                  <p:nvPr/>
                </p:nvSpPr>
                <p:spPr>
                  <a:xfrm>
                    <a:off x="9495861" y="4364862"/>
                    <a:ext cx="375284" cy="1270326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00AFD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4264" name="Group 4263">
                    <a:extLst>
                      <a:ext uri="{FF2B5EF4-FFF2-40B4-BE49-F238E27FC236}">
                        <a16:creationId xmlns:a16="http://schemas.microsoft.com/office/drawing/2014/main" id="{FCEC9EE1-DA38-4026-A7F6-3298F185043C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715835"/>
                    <a:ext cx="267406" cy="267406"/>
                    <a:chOff x="1292976" y="2314975"/>
                    <a:chExt cx="591969" cy="591969"/>
                  </a:xfrm>
                </p:grpSpPr>
                <p:sp>
                  <p:nvSpPr>
                    <p:cNvPr id="4274" name="Rounded Rectangle 112">
                      <a:extLst>
                        <a:ext uri="{FF2B5EF4-FFF2-40B4-BE49-F238E27FC236}">
                          <a16:creationId xmlns:a16="http://schemas.microsoft.com/office/drawing/2014/main" id="{F572594E-6230-4F42-BAFF-3393DF29D79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6" y="2314975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275" name="Graphic 4274">
                      <a:extLst>
                        <a:ext uri="{FF2B5EF4-FFF2-40B4-BE49-F238E27FC236}">
                          <a16:creationId xmlns:a16="http://schemas.microsoft.com/office/drawing/2014/main" id="{0D081AB6-B904-4184-8028-87A24F93717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36560" y="2458559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265" name="Group 4264">
                    <a:extLst>
                      <a:ext uri="{FF2B5EF4-FFF2-40B4-BE49-F238E27FC236}">
                        <a16:creationId xmlns:a16="http://schemas.microsoft.com/office/drawing/2014/main" id="{820C0930-18D9-4D5E-A877-6B6519389134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415929"/>
                    <a:ext cx="267406" cy="267406"/>
                    <a:chOff x="1299518" y="1652608"/>
                    <a:chExt cx="591969" cy="591969"/>
                  </a:xfrm>
                </p:grpSpPr>
                <p:sp>
                  <p:nvSpPr>
                    <p:cNvPr id="4272" name="Rounded Rectangle 110">
                      <a:extLst>
                        <a:ext uri="{FF2B5EF4-FFF2-40B4-BE49-F238E27FC236}">
                          <a16:creationId xmlns:a16="http://schemas.microsoft.com/office/drawing/2014/main" id="{7DA59171-B925-435E-BBFB-AE5B25F7DD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518" y="165260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273" name="Graphic 4272">
                      <a:extLst>
                        <a:ext uri="{FF2B5EF4-FFF2-40B4-BE49-F238E27FC236}">
                          <a16:creationId xmlns:a16="http://schemas.microsoft.com/office/drawing/2014/main" id="{99AD676F-8542-4654-887C-B07467AD1AA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61599" y="1719992"/>
                      <a:ext cx="2286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266" name="Group 4265">
                    <a:extLst>
                      <a:ext uri="{FF2B5EF4-FFF2-40B4-BE49-F238E27FC236}">
                        <a16:creationId xmlns:a16="http://schemas.microsoft.com/office/drawing/2014/main" id="{E5B5494C-5862-42F6-84CB-AA79CB1C49B6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015740"/>
                    <a:ext cx="267406" cy="267406"/>
                    <a:chOff x="1292975" y="2979664"/>
                    <a:chExt cx="591969" cy="591969"/>
                  </a:xfrm>
                </p:grpSpPr>
                <p:sp>
                  <p:nvSpPr>
                    <p:cNvPr id="4270" name="Rounded Rectangle 108">
                      <a:extLst>
                        <a:ext uri="{FF2B5EF4-FFF2-40B4-BE49-F238E27FC236}">
                          <a16:creationId xmlns:a16="http://schemas.microsoft.com/office/drawing/2014/main" id="{707AE0F6-B294-4C1C-99F3-81F9984CAD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2979664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271" name="Graphic 4270">
                      <a:extLst>
                        <a:ext uri="{FF2B5EF4-FFF2-40B4-BE49-F238E27FC236}">
                          <a16:creationId xmlns:a16="http://schemas.microsoft.com/office/drawing/2014/main" id="{B9C99B17-AD51-4C45-B594-169EAD2A8F5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2909" y="3116898"/>
                      <a:ext cx="292100" cy="3175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267" name="Group 4266">
                    <a:extLst>
                      <a:ext uri="{FF2B5EF4-FFF2-40B4-BE49-F238E27FC236}">
                        <a16:creationId xmlns:a16="http://schemas.microsoft.com/office/drawing/2014/main" id="{2FE3B1C0-9CC2-4AB3-B715-0EA1BA3953FA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315646"/>
                    <a:ext cx="267406" cy="267406"/>
                    <a:chOff x="1292975" y="3644353"/>
                    <a:chExt cx="591969" cy="591969"/>
                  </a:xfrm>
                </p:grpSpPr>
                <p:sp>
                  <p:nvSpPr>
                    <p:cNvPr id="4268" name="Rounded Rectangle 106">
                      <a:extLst>
                        <a:ext uri="{FF2B5EF4-FFF2-40B4-BE49-F238E27FC236}">
                          <a16:creationId xmlns:a16="http://schemas.microsoft.com/office/drawing/2014/main" id="{6DDE71D6-9B89-454B-AEBB-95F20EE200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364435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269" name="Graphic 4268">
                      <a:extLst>
                        <a:ext uri="{FF2B5EF4-FFF2-40B4-BE49-F238E27FC236}">
                          <a16:creationId xmlns:a16="http://schemas.microsoft.com/office/drawing/2014/main" id="{D9BE9CCE-017E-4528-899D-261960BE6CC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06409" y="3756187"/>
                      <a:ext cx="165100" cy="3683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4238" name="Group 4237">
                  <a:extLst>
                    <a:ext uri="{FF2B5EF4-FFF2-40B4-BE49-F238E27FC236}">
                      <a16:creationId xmlns:a16="http://schemas.microsoft.com/office/drawing/2014/main" id="{F6FF0B56-C268-4ABD-B3CB-F85B57B74EAD}"/>
                    </a:ext>
                  </a:extLst>
                </p:cNvPr>
                <p:cNvGrpSpPr/>
                <p:nvPr/>
              </p:nvGrpSpPr>
              <p:grpSpPr>
                <a:xfrm>
                  <a:off x="9083894" y="2797689"/>
                  <a:ext cx="252730" cy="473366"/>
                  <a:chOff x="5880438" y="1443510"/>
                  <a:chExt cx="830783" cy="1483652"/>
                </a:xfrm>
              </p:grpSpPr>
              <p:sp>
                <p:nvSpPr>
                  <p:cNvPr id="4256" name="Rounded Rectangle 84">
                    <a:extLst>
                      <a:ext uri="{FF2B5EF4-FFF2-40B4-BE49-F238E27FC236}">
                        <a16:creationId xmlns:a16="http://schemas.microsoft.com/office/drawing/2014/main" id="{3ECE65E0-4634-47F9-8C41-660E324532D3}"/>
                      </a:ext>
                    </a:extLst>
                  </p:cNvPr>
                  <p:cNvSpPr/>
                  <p:nvPr/>
                </p:nvSpPr>
                <p:spPr>
                  <a:xfrm>
                    <a:off x="5880438" y="1443510"/>
                    <a:ext cx="830783" cy="1483652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E877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4257" name="Group 4256">
                    <a:extLst>
                      <a:ext uri="{FF2B5EF4-FFF2-40B4-BE49-F238E27FC236}">
                        <a16:creationId xmlns:a16="http://schemas.microsoft.com/office/drawing/2014/main" id="{95023ACF-521B-4E25-AD8B-2EB7D13A0DE7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2220473"/>
                    <a:ext cx="591969" cy="591969"/>
                    <a:chOff x="5999846" y="2220473"/>
                    <a:chExt cx="591969" cy="591969"/>
                  </a:xfrm>
                </p:grpSpPr>
                <p:sp>
                  <p:nvSpPr>
                    <p:cNvPr id="4261" name="Rounded Rectangle 89">
                      <a:extLst>
                        <a:ext uri="{FF2B5EF4-FFF2-40B4-BE49-F238E27FC236}">
                          <a16:creationId xmlns:a16="http://schemas.microsoft.com/office/drawing/2014/main" id="{C9DDA547-8BC6-4B8D-9DB7-5D51702A37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262" name="Graphic 4261">
                      <a:extLst>
                        <a:ext uri="{FF2B5EF4-FFF2-40B4-BE49-F238E27FC236}">
                          <a16:creationId xmlns:a16="http://schemas.microsoft.com/office/drawing/2014/main" id="{858E05CB-4C70-46E4-8573-15936E73632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7230" y="2368652"/>
                      <a:ext cx="457200" cy="2921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258" name="Group 4257">
                    <a:extLst>
                      <a:ext uri="{FF2B5EF4-FFF2-40B4-BE49-F238E27FC236}">
                        <a16:creationId xmlns:a16="http://schemas.microsoft.com/office/drawing/2014/main" id="{0299678C-0709-4AC5-B5A1-2C18F39E6B99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1556558"/>
                    <a:ext cx="591969" cy="591969"/>
                    <a:chOff x="5999846" y="1556558"/>
                    <a:chExt cx="591969" cy="591969"/>
                  </a:xfrm>
                </p:grpSpPr>
                <p:sp>
                  <p:nvSpPr>
                    <p:cNvPr id="4259" name="Rounded Rectangle 87">
                      <a:extLst>
                        <a:ext uri="{FF2B5EF4-FFF2-40B4-BE49-F238E27FC236}">
                          <a16:creationId xmlns:a16="http://schemas.microsoft.com/office/drawing/2014/main" id="{2755835A-0476-4CE4-8A02-A7A164F900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260" name="Graphic 4259">
                      <a:extLst>
                        <a:ext uri="{FF2B5EF4-FFF2-40B4-BE49-F238E27FC236}">
                          <a16:creationId xmlns:a16="http://schemas.microsoft.com/office/drawing/2014/main" id="{1AFE466A-C305-4CF1-BD29-C74265C89FB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9780" y="1689071"/>
                      <a:ext cx="292100" cy="3429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4239" name="Group 4238">
                  <a:extLst>
                    <a:ext uri="{FF2B5EF4-FFF2-40B4-BE49-F238E27FC236}">
                      <a16:creationId xmlns:a16="http://schemas.microsoft.com/office/drawing/2014/main" id="{B019094F-A13C-41A5-9E83-66E93F381BAC}"/>
                    </a:ext>
                  </a:extLst>
                </p:cNvPr>
                <p:cNvGrpSpPr/>
                <p:nvPr/>
              </p:nvGrpSpPr>
              <p:grpSpPr>
                <a:xfrm>
                  <a:off x="8753561" y="2797689"/>
                  <a:ext cx="252730" cy="897240"/>
                  <a:chOff x="4920876" y="661277"/>
                  <a:chExt cx="375284" cy="1270326"/>
                </a:xfrm>
              </p:grpSpPr>
              <p:grpSp>
                <p:nvGrpSpPr>
                  <p:cNvPr id="4240" name="Group 4239">
                    <a:extLst>
                      <a:ext uri="{FF2B5EF4-FFF2-40B4-BE49-F238E27FC236}">
                        <a16:creationId xmlns:a16="http://schemas.microsoft.com/office/drawing/2014/main" id="{DF8218A6-9C03-4D49-B4F6-EF80ED5CF1BA}"/>
                      </a:ext>
                    </a:extLst>
                  </p:cNvPr>
                  <p:cNvGrpSpPr/>
                  <p:nvPr/>
                </p:nvGrpSpPr>
                <p:grpSpPr>
                  <a:xfrm>
                    <a:off x="4920876" y="661277"/>
                    <a:ext cx="375284" cy="1270326"/>
                    <a:chOff x="4920876" y="661277"/>
                    <a:chExt cx="375284" cy="1270326"/>
                  </a:xfrm>
                </p:grpSpPr>
                <p:grpSp>
                  <p:nvGrpSpPr>
                    <p:cNvPr id="4244" name="Group 4243">
                      <a:extLst>
                        <a:ext uri="{FF2B5EF4-FFF2-40B4-BE49-F238E27FC236}">
                          <a16:creationId xmlns:a16="http://schemas.microsoft.com/office/drawing/2014/main" id="{BA8B88FC-F2CD-44B9-A6F0-5491D4F74C2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3521552" y="1443509"/>
                      <a:chExt cx="830783" cy="2812180"/>
                    </a:xfrm>
                  </p:grpSpPr>
                  <p:sp>
                    <p:nvSpPr>
                      <p:cNvPr id="4248" name="Rounded Rectangle 91">
                        <a:extLst>
                          <a:ext uri="{FF2B5EF4-FFF2-40B4-BE49-F238E27FC236}">
                            <a16:creationId xmlns:a16="http://schemas.microsoft.com/office/drawing/2014/main" id="{703975FB-BCA1-4B35-8BA1-E329408EC59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1552" y="1443509"/>
                        <a:ext cx="830783" cy="2812180"/>
                      </a:xfrm>
                      <a:prstGeom prst="roundRect">
                        <a:avLst>
                          <a:gd name="adj" fmla="val 27970"/>
                        </a:avLst>
                      </a:prstGeom>
                      <a:solidFill>
                        <a:srgbClr val="78BE2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249" name="Graphic 4248">
                        <a:extLst>
                          <a:ext uri="{FF2B5EF4-FFF2-40B4-BE49-F238E27FC236}">
                            <a16:creationId xmlns:a16="http://schemas.microsoft.com/office/drawing/2014/main" id="{6B702374-44DC-44C1-A9A8-73530A0B16B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78194" y="3043536"/>
                        <a:ext cx="317500" cy="2793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4250" name="Group 4249">
                        <a:extLst>
                          <a:ext uri="{FF2B5EF4-FFF2-40B4-BE49-F238E27FC236}">
                            <a16:creationId xmlns:a16="http://schemas.microsoft.com/office/drawing/2014/main" id="{B81DCF4E-0294-404D-B02A-4BED99D2A77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2220473"/>
                        <a:ext cx="591969" cy="591969"/>
                        <a:chOff x="3634610" y="2220473"/>
                        <a:chExt cx="591969" cy="591969"/>
                      </a:xfrm>
                    </p:grpSpPr>
                    <p:sp>
                      <p:nvSpPr>
                        <p:cNvPr id="4254" name="Rounded Rectangle 97">
                          <a:extLst>
                            <a:ext uri="{FF2B5EF4-FFF2-40B4-BE49-F238E27FC236}">
                              <a16:creationId xmlns:a16="http://schemas.microsoft.com/office/drawing/2014/main" id="{DFDC96F5-9662-44E6-92F5-95C00906E22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2220473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4255" name="Graphic 4254">
                          <a:extLst>
                            <a:ext uri="{FF2B5EF4-FFF2-40B4-BE49-F238E27FC236}">
                              <a16:creationId xmlns:a16="http://schemas.microsoft.com/office/drawing/2014/main" id="{F97DA91B-3CF2-442C-BBD2-3412E80282C0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>
                          <a:extLst>
                            <a:ext uri="{96DAC541-7B7A-43D3-8B79-37D633B846F1}">
                              <asvg:svgBlip xmlns:asvg="http://schemas.microsoft.com/office/drawing/2016/SVG/main" r:embed="rId18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2364057"/>
                          <a:ext cx="355600" cy="3048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4251" name="Group 4250">
                        <a:extLst>
                          <a:ext uri="{FF2B5EF4-FFF2-40B4-BE49-F238E27FC236}">
                            <a16:creationId xmlns:a16="http://schemas.microsoft.com/office/drawing/2014/main" id="{3195F1E8-F0C3-4D84-8B98-7B43659E745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1556558"/>
                        <a:ext cx="591969" cy="591969"/>
                        <a:chOff x="3634610" y="1556558"/>
                        <a:chExt cx="591969" cy="591969"/>
                      </a:xfrm>
                    </p:grpSpPr>
                    <p:sp>
                      <p:nvSpPr>
                        <p:cNvPr id="4252" name="Rounded Rectangle 95">
                          <a:extLst>
                            <a:ext uri="{FF2B5EF4-FFF2-40B4-BE49-F238E27FC236}">
                              <a16:creationId xmlns:a16="http://schemas.microsoft.com/office/drawing/2014/main" id="{18B116C9-BAE7-450B-A1EE-8046D76737D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1556558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4253" name="Graphic 4252">
                          <a:extLst>
                            <a:ext uri="{FF2B5EF4-FFF2-40B4-BE49-F238E27FC236}">
                              <a16:creationId xmlns:a16="http://schemas.microsoft.com/office/drawing/2014/main" id="{134040DB-D597-4B57-8875-9DA3DF55FFA2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>
                          <a:extLs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97244" y="1719192"/>
                          <a:ext cx="266700" cy="2667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4245" name="Group 4244">
                      <a:extLst>
                        <a:ext uri="{FF2B5EF4-FFF2-40B4-BE49-F238E27FC236}">
                          <a16:creationId xmlns:a16="http://schemas.microsoft.com/office/drawing/2014/main" id="{72690943-2DD8-4B26-B9F5-C27617C2682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8" y="1612062"/>
                      <a:ext cx="267126" cy="267126"/>
                      <a:chOff x="3634610" y="3550625"/>
                      <a:chExt cx="591969" cy="591969"/>
                    </a:xfrm>
                  </p:grpSpPr>
                  <p:sp>
                    <p:nvSpPr>
                      <p:cNvPr id="4246" name="Rounded Rectangle 121">
                        <a:extLst>
                          <a:ext uri="{FF2B5EF4-FFF2-40B4-BE49-F238E27FC236}">
                            <a16:creationId xmlns:a16="http://schemas.microsoft.com/office/drawing/2014/main" id="{3C65FF1F-5431-4B14-9C72-D102A0C7014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355062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247" name="Graphic 4246">
                        <a:extLst>
                          <a:ext uri="{FF2B5EF4-FFF2-40B4-BE49-F238E27FC236}">
                            <a16:creationId xmlns:a16="http://schemas.microsoft.com/office/drawing/2014/main" id="{659E9004-F99C-4BE7-9F7E-0D11913F91D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67737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4241" name="Group 4240">
                    <a:extLst>
                      <a:ext uri="{FF2B5EF4-FFF2-40B4-BE49-F238E27FC236}">
                        <a16:creationId xmlns:a16="http://schemas.microsoft.com/office/drawing/2014/main" id="{9A122EBC-4C06-458B-A785-468EFA095304}"/>
                      </a:ext>
                    </a:extLst>
                  </p:cNvPr>
                  <p:cNvGrpSpPr/>
                  <p:nvPr/>
                </p:nvGrpSpPr>
                <p:grpSpPr>
                  <a:xfrm>
                    <a:off x="4971947" y="1312435"/>
                    <a:ext cx="267126" cy="267126"/>
                    <a:chOff x="3634610" y="2884388"/>
                    <a:chExt cx="591969" cy="591969"/>
                  </a:xfrm>
                </p:grpSpPr>
                <p:sp>
                  <p:nvSpPr>
                    <p:cNvPr id="4242" name="Rounded Rectangle 124">
                      <a:extLst>
                        <a:ext uri="{FF2B5EF4-FFF2-40B4-BE49-F238E27FC236}">
                          <a16:creationId xmlns:a16="http://schemas.microsoft.com/office/drawing/2014/main" id="{D584B6CA-AB62-45DE-BBE3-13D2E95563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88438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243" name="Graphic 4242">
                      <a:extLst>
                        <a:ext uri="{FF2B5EF4-FFF2-40B4-BE49-F238E27FC236}">
                          <a16:creationId xmlns:a16="http://schemas.microsoft.com/office/drawing/2014/main" id="{C44D90A9-BF57-46BE-9F1D-04CF414F38C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3034322"/>
                      <a:ext cx="342900" cy="3048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4025" name="Group 4024">
              <a:extLst>
                <a:ext uri="{FF2B5EF4-FFF2-40B4-BE49-F238E27FC236}">
                  <a16:creationId xmlns:a16="http://schemas.microsoft.com/office/drawing/2014/main" id="{F08C3F6E-A3BA-4BCB-B207-F46D39A76C91}"/>
                </a:ext>
              </a:extLst>
            </p:cNvPr>
            <p:cNvGrpSpPr/>
            <p:nvPr/>
          </p:nvGrpSpPr>
          <p:grpSpPr>
            <a:xfrm>
              <a:off x="3383993" y="3966735"/>
              <a:ext cx="685800" cy="685800"/>
              <a:chOff x="3388326" y="2144489"/>
              <a:chExt cx="685800" cy="685800"/>
            </a:xfrm>
          </p:grpSpPr>
          <p:sp>
            <p:nvSpPr>
              <p:cNvPr id="4194" name="Oval 4193">
                <a:extLst>
                  <a:ext uri="{FF2B5EF4-FFF2-40B4-BE49-F238E27FC236}">
                    <a16:creationId xmlns:a16="http://schemas.microsoft.com/office/drawing/2014/main" id="{909DC7D2-2AA2-437A-A902-057D308F95B7}"/>
                  </a:ext>
                </a:extLst>
              </p:cNvPr>
              <p:cNvSpPr/>
              <p:nvPr/>
            </p:nvSpPr>
            <p:spPr>
              <a:xfrm>
                <a:off x="3388326" y="2144489"/>
                <a:ext cx="685800" cy="6858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4195" name="Group 4194">
                <a:extLst>
                  <a:ext uri="{FF2B5EF4-FFF2-40B4-BE49-F238E27FC236}">
                    <a16:creationId xmlns:a16="http://schemas.microsoft.com/office/drawing/2014/main" id="{F7121675-B42F-41DD-AA60-E624A6B79D7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98509" y="2258789"/>
                <a:ext cx="465435" cy="457200"/>
                <a:chOff x="8423228" y="2797689"/>
                <a:chExt cx="913396" cy="897240"/>
              </a:xfrm>
            </p:grpSpPr>
            <p:grpSp>
              <p:nvGrpSpPr>
                <p:cNvPr id="4196" name="Group 4195">
                  <a:extLst>
                    <a:ext uri="{FF2B5EF4-FFF2-40B4-BE49-F238E27FC236}">
                      <a16:creationId xmlns:a16="http://schemas.microsoft.com/office/drawing/2014/main" id="{41CF6B3E-7781-495C-B66E-29E9DCF54729}"/>
                    </a:ext>
                  </a:extLst>
                </p:cNvPr>
                <p:cNvGrpSpPr/>
                <p:nvPr/>
              </p:nvGrpSpPr>
              <p:grpSpPr>
                <a:xfrm>
                  <a:off x="8423228" y="2797689"/>
                  <a:ext cx="252730" cy="897240"/>
                  <a:chOff x="9495861" y="4364862"/>
                  <a:chExt cx="375284" cy="1270326"/>
                </a:xfrm>
              </p:grpSpPr>
              <p:sp>
                <p:nvSpPr>
                  <p:cNvPr id="4222" name="Rounded Rectangle 101">
                    <a:extLst>
                      <a:ext uri="{FF2B5EF4-FFF2-40B4-BE49-F238E27FC236}">
                        <a16:creationId xmlns:a16="http://schemas.microsoft.com/office/drawing/2014/main" id="{96198705-590B-4E8A-9D5F-E0D62D85FFA2}"/>
                      </a:ext>
                    </a:extLst>
                  </p:cNvPr>
                  <p:cNvSpPr/>
                  <p:nvPr/>
                </p:nvSpPr>
                <p:spPr>
                  <a:xfrm>
                    <a:off x="9495861" y="4364862"/>
                    <a:ext cx="375284" cy="1270326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00AFD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4223" name="Group 4222">
                    <a:extLst>
                      <a:ext uri="{FF2B5EF4-FFF2-40B4-BE49-F238E27FC236}">
                        <a16:creationId xmlns:a16="http://schemas.microsoft.com/office/drawing/2014/main" id="{AD48A62D-C818-4DCE-8E14-B2DE2DBAD9C5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715835"/>
                    <a:ext cx="267406" cy="267406"/>
                    <a:chOff x="1292976" y="2314975"/>
                    <a:chExt cx="591969" cy="591969"/>
                  </a:xfrm>
                </p:grpSpPr>
                <p:sp>
                  <p:nvSpPr>
                    <p:cNvPr id="4233" name="Rounded Rectangle 112">
                      <a:extLst>
                        <a:ext uri="{FF2B5EF4-FFF2-40B4-BE49-F238E27FC236}">
                          <a16:creationId xmlns:a16="http://schemas.microsoft.com/office/drawing/2014/main" id="{E8CBF3C5-9A6C-41FA-8F72-2812CC4540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6" y="2314975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234" name="Graphic 4233">
                      <a:extLst>
                        <a:ext uri="{FF2B5EF4-FFF2-40B4-BE49-F238E27FC236}">
                          <a16:creationId xmlns:a16="http://schemas.microsoft.com/office/drawing/2014/main" id="{809C0F6B-7A02-4914-84DF-5F71F8D87F8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36560" y="2458559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224" name="Group 4223">
                    <a:extLst>
                      <a:ext uri="{FF2B5EF4-FFF2-40B4-BE49-F238E27FC236}">
                        <a16:creationId xmlns:a16="http://schemas.microsoft.com/office/drawing/2014/main" id="{2A472AEB-F5F1-4B7B-8E6B-B243D6DC670D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415929"/>
                    <a:ext cx="267406" cy="267406"/>
                    <a:chOff x="1299518" y="1652608"/>
                    <a:chExt cx="591969" cy="591969"/>
                  </a:xfrm>
                </p:grpSpPr>
                <p:sp>
                  <p:nvSpPr>
                    <p:cNvPr id="4231" name="Rounded Rectangle 110">
                      <a:extLst>
                        <a:ext uri="{FF2B5EF4-FFF2-40B4-BE49-F238E27FC236}">
                          <a16:creationId xmlns:a16="http://schemas.microsoft.com/office/drawing/2014/main" id="{38DF99F5-E229-42BD-A322-D79A6A180CA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518" y="165260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232" name="Graphic 4231">
                      <a:extLst>
                        <a:ext uri="{FF2B5EF4-FFF2-40B4-BE49-F238E27FC236}">
                          <a16:creationId xmlns:a16="http://schemas.microsoft.com/office/drawing/2014/main" id="{BE23A45B-45C2-4248-9C68-3EB9533B731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61599" y="1719992"/>
                      <a:ext cx="2286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225" name="Group 4224">
                    <a:extLst>
                      <a:ext uri="{FF2B5EF4-FFF2-40B4-BE49-F238E27FC236}">
                        <a16:creationId xmlns:a16="http://schemas.microsoft.com/office/drawing/2014/main" id="{799ABA70-1BA6-47E8-A62C-EE7C86404E83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015740"/>
                    <a:ext cx="267406" cy="267406"/>
                    <a:chOff x="1292975" y="2979664"/>
                    <a:chExt cx="591969" cy="591969"/>
                  </a:xfrm>
                </p:grpSpPr>
                <p:sp>
                  <p:nvSpPr>
                    <p:cNvPr id="4229" name="Rounded Rectangle 108">
                      <a:extLst>
                        <a:ext uri="{FF2B5EF4-FFF2-40B4-BE49-F238E27FC236}">
                          <a16:creationId xmlns:a16="http://schemas.microsoft.com/office/drawing/2014/main" id="{445BB546-9D3B-4E06-B809-55EE564B38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2979664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230" name="Graphic 4229">
                      <a:extLst>
                        <a:ext uri="{FF2B5EF4-FFF2-40B4-BE49-F238E27FC236}">
                          <a16:creationId xmlns:a16="http://schemas.microsoft.com/office/drawing/2014/main" id="{2D733DF5-A195-4619-B3D5-DB1DFF28060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2909" y="3116898"/>
                      <a:ext cx="292100" cy="3175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226" name="Group 4225">
                    <a:extLst>
                      <a:ext uri="{FF2B5EF4-FFF2-40B4-BE49-F238E27FC236}">
                        <a16:creationId xmlns:a16="http://schemas.microsoft.com/office/drawing/2014/main" id="{C84F1B8D-B3BE-45B6-BA20-B6C723EC2E3E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315646"/>
                    <a:ext cx="267406" cy="267406"/>
                    <a:chOff x="1292975" y="3644353"/>
                    <a:chExt cx="591969" cy="591969"/>
                  </a:xfrm>
                </p:grpSpPr>
                <p:sp>
                  <p:nvSpPr>
                    <p:cNvPr id="4227" name="Rounded Rectangle 106">
                      <a:extLst>
                        <a:ext uri="{FF2B5EF4-FFF2-40B4-BE49-F238E27FC236}">
                          <a16:creationId xmlns:a16="http://schemas.microsoft.com/office/drawing/2014/main" id="{03662BF5-43D3-4C8E-89A2-62F40DFAC0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364435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228" name="Graphic 4227">
                      <a:extLst>
                        <a:ext uri="{FF2B5EF4-FFF2-40B4-BE49-F238E27FC236}">
                          <a16:creationId xmlns:a16="http://schemas.microsoft.com/office/drawing/2014/main" id="{5FC34F9A-10DC-4C5B-BD4A-691A426E36F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06409" y="3756187"/>
                      <a:ext cx="165100" cy="3683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4197" name="Group 4196">
                  <a:extLst>
                    <a:ext uri="{FF2B5EF4-FFF2-40B4-BE49-F238E27FC236}">
                      <a16:creationId xmlns:a16="http://schemas.microsoft.com/office/drawing/2014/main" id="{5CAA094A-AD95-46B3-8D34-6D59C103388E}"/>
                    </a:ext>
                  </a:extLst>
                </p:cNvPr>
                <p:cNvGrpSpPr/>
                <p:nvPr/>
              </p:nvGrpSpPr>
              <p:grpSpPr>
                <a:xfrm>
                  <a:off x="9083894" y="2797689"/>
                  <a:ext cx="252730" cy="473366"/>
                  <a:chOff x="5880438" y="1443510"/>
                  <a:chExt cx="830783" cy="1483652"/>
                </a:xfrm>
              </p:grpSpPr>
              <p:sp>
                <p:nvSpPr>
                  <p:cNvPr id="4215" name="Rounded Rectangle 84">
                    <a:extLst>
                      <a:ext uri="{FF2B5EF4-FFF2-40B4-BE49-F238E27FC236}">
                        <a16:creationId xmlns:a16="http://schemas.microsoft.com/office/drawing/2014/main" id="{E22CC55E-DB4A-4C91-88D3-4AF407B43175}"/>
                      </a:ext>
                    </a:extLst>
                  </p:cNvPr>
                  <p:cNvSpPr/>
                  <p:nvPr/>
                </p:nvSpPr>
                <p:spPr>
                  <a:xfrm>
                    <a:off x="5880438" y="1443510"/>
                    <a:ext cx="830783" cy="1483652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E877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4216" name="Group 4215">
                    <a:extLst>
                      <a:ext uri="{FF2B5EF4-FFF2-40B4-BE49-F238E27FC236}">
                        <a16:creationId xmlns:a16="http://schemas.microsoft.com/office/drawing/2014/main" id="{BD3A2338-1009-407F-B031-B897142F4190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2220473"/>
                    <a:ext cx="591969" cy="591969"/>
                    <a:chOff x="5999846" y="2220473"/>
                    <a:chExt cx="591969" cy="591969"/>
                  </a:xfrm>
                </p:grpSpPr>
                <p:sp>
                  <p:nvSpPr>
                    <p:cNvPr id="4220" name="Rounded Rectangle 89">
                      <a:extLst>
                        <a:ext uri="{FF2B5EF4-FFF2-40B4-BE49-F238E27FC236}">
                          <a16:creationId xmlns:a16="http://schemas.microsoft.com/office/drawing/2014/main" id="{1ED479C7-2284-4D13-9CDA-4B7EC6DD52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221" name="Graphic 4220">
                      <a:extLst>
                        <a:ext uri="{FF2B5EF4-FFF2-40B4-BE49-F238E27FC236}">
                          <a16:creationId xmlns:a16="http://schemas.microsoft.com/office/drawing/2014/main" id="{455AA0C3-EFD9-40D1-9773-25CA18CB456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7230" y="2368652"/>
                      <a:ext cx="457200" cy="2921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217" name="Group 4216">
                    <a:extLst>
                      <a:ext uri="{FF2B5EF4-FFF2-40B4-BE49-F238E27FC236}">
                        <a16:creationId xmlns:a16="http://schemas.microsoft.com/office/drawing/2014/main" id="{094367E0-EC58-45C0-B88C-6670AC83B1C3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1556558"/>
                    <a:ext cx="591969" cy="591969"/>
                    <a:chOff x="5999846" y="1556558"/>
                    <a:chExt cx="591969" cy="591969"/>
                  </a:xfrm>
                </p:grpSpPr>
                <p:sp>
                  <p:nvSpPr>
                    <p:cNvPr id="4218" name="Rounded Rectangle 87">
                      <a:extLst>
                        <a:ext uri="{FF2B5EF4-FFF2-40B4-BE49-F238E27FC236}">
                          <a16:creationId xmlns:a16="http://schemas.microsoft.com/office/drawing/2014/main" id="{9A3A96B1-1518-4724-8963-C4013DA377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219" name="Graphic 4218">
                      <a:extLst>
                        <a:ext uri="{FF2B5EF4-FFF2-40B4-BE49-F238E27FC236}">
                          <a16:creationId xmlns:a16="http://schemas.microsoft.com/office/drawing/2014/main" id="{72D542AF-8877-4533-A434-25543E5C4CF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9780" y="1689071"/>
                      <a:ext cx="292100" cy="3429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4198" name="Group 4197">
                  <a:extLst>
                    <a:ext uri="{FF2B5EF4-FFF2-40B4-BE49-F238E27FC236}">
                      <a16:creationId xmlns:a16="http://schemas.microsoft.com/office/drawing/2014/main" id="{C4BD0B28-7490-4E2D-A674-8E67A1CA3E08}"/>
                    </a:ext>
                  </a:extLst>
                </p:cNvPr>
                <p:cNvGrpSpPr/>
                <p:nvPr/>
              </p:nvGrpSpPr>
              <p:grpSpPr>
                <a:xfrm>
                  <a:off x="8753561" y="2797689"/>
                  <a:ext cx="252730" cy="897240"/>
                  <a:chOff x="4920876" y="661277"/>
                  <a:chExt cx="375284" cy="1270326"/>
                </a:xfrm>
              </p:grpSpPr>
              <p:grpSp>
                <p:nvGrpSpPr>
                  <p:cNvPr id="4199" name="Group 4198">
                    <a:extLst>
                      <a:ext uri="{FF2B5EF4-FFF2-40B4-BE49-F238E27FC236}">
                        <a16:creationId xmlns:a16="http://schemas.microsoft.com/office/drawing/2014/main" id="{E20FD315-CE00-4B80-B0FE-91D96431C5C0}"/>
                      </a:ext>
                    </a:extLst>
                  </p:cNvPr>
                  <p:cNvGrpSpPr/>
                  <p:nvPr/>
                </p:nvGrpSpPr>
                <p:grpSpPr>
                  <a:xfrm>
                    <a:off x="4920876" y="661277"/>
                    <a:ext cx="375284" cy="1270326"/>
                    <a:chOff x="4920876" y="661277"/>
                    <a:chExt cx="375284" cy="1270326"/>
                  </a:xfrm>
                </p:grpSpPr>
                <p:grpSp>
                  <p:nvGrpSpPr>
                    <p:cNvPr id="4203" name="Group 4202">
                      <a:extLst>
                        <a:ext uri="{FF2B5EF4-FFF2-40B4-BE49-F238E27FC236}">
                          <a16:creationId xmlns:a16="http://schemas.microsoft.com/office/drawing/2014/main" id="{21FB2CF8-C967-44EE-BC0B-50316950244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3521552" y="1443509"/>
                      <a:chExt cx="830783" cy="2812180"/>
                    </a:xfrm>
                  </p:grpSpPr>
                  <p:sp>
                    <p:nvSpPr>
                      <p:cNvPr id="4207" name="Rounded Rectangle 91">
                        <a:extLst>
                          <a:ext uri="{FF2B5EF4-FFF2-40B4-BE49-F238E27FC236}">
                            <a16:creationId xmlns:a16="http://schemas.microsoft.com/office/drawing/2014/main" id="{BD31E189-B701-48EC-99DB-C1DB0F18094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1552" y="1443509"/>
                        <a:ext cx="830783" cy="2812180"/>
                      </a:xfrm>
                      <a:prstGeom prst="roundRect">
                        <a:avLst>
                          <a:gd name="adj" fmla="val 27970"/>
                        </a:avLst>
                      </a:prstGeom>
                      <a:solidFill>
                        <a:srgbClr val="78BE2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208" name="Graphic 4207">
                        <a:extLst>
                          <a:ext uri="{FF2B5EF4-FFF2-40B4-BE49-F238E27FC236}">
                            <a16:creationId xmlns:a16="http://schemas.microsoft.com/office/drawing/2014/main" id="{CDE39EE3-4DC9-4FF1-927E-EDFCCD3C9A9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78194" y="3043536"/>
                        <a:ext cx="317500" cy="2793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4209" name="Group 4208">
                        <a:extLst>
                          <a:ext uri="{FF2B5EF4-FFF2-40B4-BE49-F238E27FC236}">
                            <a16:creationId xmlns:a16="http://schemas.microsoft.com/office/drawing/2014/main" id="{689744F0-3FE9-4919-84A9-8C3BBA3AA7E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2220473"/>
                        <a:ext cx="591969" cy="591969"/>
                        <a:chOff x="3634610" y="2220473"/>
                        <a:chExt cx="591969" cy="591969"/>
                      </a:xfrm>
                    </p:grpSpPr>
                    <p:sp>
                      <p:nvSpPr>
                        <p:cNvPr id="4213" name="Rounded Rectangle 97">
                          <a:extLst>
                            <a:ext uri="{FF2B5EF4-FFF2-40B4-BE49-F238E27FC236}">
                              <a16:creationId xmlns:a16="http://schemas.microsoft.com/office/drawing/2014/main" id="{26D16B53-A669-47C4-98FA-068F246A43B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2220473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4214" name="Graphic 4213">
                          <a:extLst>
                            <a:ext uri="{FF2B5EF4-FFF2-40B4-BE49-F238E27FC236}">
                              <a16:creationId xmlns:a16="http://schemas.microsoft.com/office/drawing/2014/main" id="{3956DD1A-9752-4938-93AC-B597329784A0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>
                          <a:extLst>
                            <a:ext uri="{96DAC541-7B7A-43D3-8B79-37D633B846F1}">
                              <asvg:svgBlip xmlns:asvg="http://schemas.microsoft.com/office/drawing/2016/SVG/main" r:embed="rId18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2364057"/>
                          <a:ext cx="355600" cy="3048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4210" name="Group 4209">
                        <a:extLst>
                          <a:ext uri="{FF2B5EF4-FFF2-40B4-BE49-F238E27FC236}">
                            <a16:creationId xmlns:a16="http://schemas.microsoft.com/office/drawing/2014/main" id="{DF6F0F3C-53B8-44F5-BE7B-5529CB56ABB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1556558"/>
                        <a:ext cx="591969" cy="591969"/>
                        <a:chOff x="3634610" y="1556558"/>
                        <a:chExt cx="591969" cy="591969"/>
                      </a:xfrm>
                    </p:grpSpPr>
                    <p:sp>
                      <p:nvSpPr>
                        <p:cNvPr id="4211" name="Rounded Rectangle 95">
                          <a:extLst>
                            <a:ext uri="{FF2B5EF4-FFF2-40B4-BE49-F238E27FC236}">
                              <a16:creationId xmlns:a16="http://schemas.microsoft.com/office/drawing/2014/main" id="{978DD16A-153A-4E84-A80C-D042EB43202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1556558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4212" name="Graphic 4211">
                          <a:extLst>
                            <a:ext uri="{FF2B5EF4-FFF2-40B4-BE49-F238E27FC236}">
                              <a16:creationId xmlns:a16="http://schemas.microsoft.com/office/drawing/2014/main" id="{17F7F9EF-434C-4303-B91A-C029EE1FBB3C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>
                          <a:extLs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97244" y="1719192"/>
                          <a:ext cx="266700" cy="2667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4204" name="Group 4203">
                      <a:extLst>
                        <a:ext uri="{FF2B5EF4-FFF2-40B4-BE49-F238E27FC236}">
                          <a16:creationId xmlns:a16="http://schemas.microsoft.com/office/drawing/2014/main" id="{F2E509F3-A76F-4136-9391-5C030F58FA0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8" y="1612062"/>
                      <a:ext cx="267126" cy="267126"/>
                      <a:chOff x="3634610" y="3550625"/>
                      <a:chExt cx="591969" cy="591969"/>
                    </a:xfrm>
                  </p:grpSpPr>
                  <p:sp>
                    <p:nvSpPr>
                      <p:cNvPr id="4205" name="Rounded Rectangle 121">
                        <a:extLst>
                          <a:ext uri="{FF2B5EF4-FFF2-40B4-BE49-F238E27FC236}">
                            <a16:creationId xmlns:a16="http://schemas.microsoft.com/office/drawing/2014/main" id="{0DD649E5-7428-4EED-9534-728B2EEC20D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355062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206" name="Graphic 4205">
                        <a:extLst>
                          <a:ext uri="{FF2B5EF4-FFF2-40B4-BE49-F238E27FC236}">
                            <a16:creationId xmlns:a16="http://schemas.microsoft.com/office/drawing/2014/main" id="{595D943D-6ACA-4F61-BA60-F1B7233F030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67737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4200" name="Group 4199">
                    <a:extLst>
                      <a:ext uri="{FF2B5EF4-FFF2-40B4-BE49-F238E27FC236}">
                        <a16:creationId xmlns:a16="http://schemas.microsoft.com/office/drawing/2014/main" id="{87E84EC0-7E7D-4F57-8E24-21CD840B2B7D}"/>
                      </a:ext>
                    </a:extLst>
                  </p:cNvPr>
                  <p:cNvGrpSpPr/>
                  <p:nvPr/>
                </p:nvGrpSpPr>
                <p:grpSpPr>
                  <a:xfrm>
                    <a:off x="4971947" y="1312435"/>
                    <a:ext cx="267126" cy="267126"/>
                    <a:chOff x="3634610" y="2884388"/>
                    <a:chExt cx="591969" cy="591969"/>
                  </a:xfrm>
                </p:grpSpPr>
                <p:sp>
                  <p:nvSpPr>
                    <p:cNvPr id="4201" name="Rounded Rectangle 124">
                      <a:extLst>
                        <a:ext uri="{FF2B5EF4-FFF2-40B4-BE49-F238E27FC236}">
                          <a16:creationId xmlns:a16="http://schemas.microsoft.com/office/drawing/2014/main" id="{62D52009-FA4E-4A45-99F5-A50C049A55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88438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202" name="Graphic 4201">
                      <a:extLst>
                        <a:ext uri="{FF2B5EF4-FFF2-40B4-BE49-F238E27FC236}">
                          <a16:creationId xmlns:a16="http://schemas.microsoft.com/office/drawing/2014/main" id="{C5399EF0-F749-425D-B634-D930C8FB91A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3034322"/>
                      <a:ext cx="342900" cy="3048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4026" name="Group 4025">
              <a:extLst>
                <a:ext uri="{FF2B5EF4-FFF2-40B4-BE49-F238E27FC236}">
                  <a16:creationId xmlns:a16="http://schemas.microsoft.com/office/drawing/2014/main" id="{F050EFAC-3720-4FC3-ABBC-EF0FB57EC982}"/>
                </a:ext>
              </a:extLst>
            </p:cNvPr>
            <p:cNvGrpSpPr/>
            <p:nvPr/>
          </p:nvGrpSpPr>
          <p:grpSpPr>
            <a:xfrm>
              <a:off x="8220746" y="3088653"/>
              <a:ext cx="685800" cy="685800"/>
              <a:chOff x="3388326" y="2144489"/>
              <a:chExt cx="685800" cy="685800"/>
            </a:xfrm>
          </p:grpSpPr>
          <p:sp>
            <p:nvSpPr>
              <p:cNvPr id="4153" name="Oval 4152">
                <a:extLst>
                  <a:ext uri="{FF2B5EF4-FFF2-40B4-BE49-F238E27FC236}">
                    <a16:creationId xmlns:a16="http://schemas.microsoft.com/office/drawing/2014/main" id="{C1CA99C7-58D8-449C-8A26-1C132A0FA978}"/>
                  </a:ext>
                </a:extLst>
              </p:cNvPr>
              <p:cNvSpPr/>
              <p:nvPr/>
            </p:nvSpPr>
            <p:spPr>
              <a:xfrm>
                <a:off x="3388326" y="2144489"/>
                <a:ext cx="685800" cy="6858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4154" name="Group 4153">
                <a:extLst>
                  <a:ext uri="{FF2B5EF4-FFF2-40B4-BE49-F238E27FC236}">
                    <a16:creationId xmlns:a16="http://schemas.microsoft.com/office/drawing/2014/main" id="{2AE57CB9-15A7-4C4B-8A4D-EB81C24CF78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98509" y="2258789"/>
                <a:ext cx="465435" cy="457200"/>
                <a:chOff x="8423228" y="2797689"/>
                <a:chExt cx="913396" cy="897240"/>
              </a:xfrm>
            </p:grpSpPr>
            <p:grpSp>
              <p:nvGrpSpPr>
                <p:cNvPr id="4155" name="Group 4154">
                  <a:extLst>
                    <a:ext uri="{FF2B5EF4-FFF2-40B4-BE49-F238E27FC236}">
                      <a16:creationId xmlns:a16="http://schemas.microsoft.com/office/drawing/2014/main" id="{EC661B8F-B872-48AA-9B6D-A47836A382CE}"/>
                    </a:ext>
                  </a:extLst>
                </p:cNvPr>
                <p:cNvGrpSpPr/>
                <p:nvPr/>
              </p:nvGrpSpPr>
              <p:grpSpPr>
                <a:xfrm>
                  <a:off x="8423228" y="2797689"/>
                  <a:ext cx="252730" cy="897240"/>
                  <a:chOff x="9495861" y="4364862"/>
                  <a:chExt cx="375284" cy="1270326"/>
                </a:xfrm>
              </p:grpSpPr>
              <p:sp>
                <p:nvSpPr>
                  <p:cNvPr id="4181" name="Rounded Rectangle 101">
                    <a:extLst>
                      <a:ext uri="{FF2B5EF4-FFF2-40B4-BE49-F238E27FC236}">
                        <a16:creationId xmlns:a16="http://schemas.microsoft.com/office/drawing/2014/main" id="{BA1E200A-B11C-4CA4-97F7-61B78CDCC88D}"/>
                      </a:ext>
                    </a:extLst>
                  </p:cNvPr>
                  <p:cNvSpPr/>
                  <p:nvPr/>
                </p:nvSpPr>
                <p:spPr>
                  <a:xfrm>
                    <a:off x="9495861" y="4364862"/>
                    <a:ext cx="375284" cy="1270326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00AFD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4182" name="Group 4181">
                    <a:extLst>
                      <a:ext uri="{FF2B5EF4-FFF2-40B4-BE49-F238E27FC236}">
                        <a16:creationId xmlns:a16="http://schemas.microsoft.com/office/drawing/2014/main" id="{E51B959E-8409-48ED-8E2A-9E9C7C60DC14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715835"/>
                    <a:ext cx="267406" cy="267406"/>
                    <a:chOff x="1292976" y="2314975"/>
                    <a:chExt cx="591969" cy="591969"/>
                  </a:xfrm>
                </p:grpSpPr>
                <p:sp>
                  <p:nvSpPr>
                    <p:cNvPr id="4192" name="Rounded Rectangle 112">
                      <a:extLst>
                        <a:ext uri="{FF2B5EF4-FFF2-40B4-BE49-F238E27FC236}">
                          <a16:creationId xmlns:a16="http://schemas.microsoft.com/office/drawing/2014/main" id="{1CF1C688-1309-40B2-853F-E1DECC2757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6" y="2314975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193" name="Graphic 4192">
                      <a:extLst>
                        <a:ext uri="{FF2B5EF4-FFF2-40B4-BE49-F238E27FC236}">
                          <a16:creationId xmlns:a16="http://schemas.microsoft.com/office/drawing/2014/main" id="{F3BCB15C-92E7-48BC-9197-5161222589E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36560" y="2458559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183" name="Group 4182">
                    <a:extLst>
                      <a:ext uri="{FF2B5EF4-FFF2-40B4-BE49-F238E27FC236}">
                        <a16:creationId xmlns:a16="http://schemas.microsoft.com/office/drawing/2014/main" id="{C0166EFE-6EE0-4DD0-81B1-32B2FBC8B08C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415929"/>
                    <a:ext cx="267406" cy="267406"/>
                    <a:chOff x="1299518" y="1652608"/>
                    <a:chExt cx="591969" cy="591969"/>
                  </a:xfrm>
                </p:grpSpPr>
                <p:sp>
                  <p:nvSpPr>
                    <p:cNvPr id="4190" name="Rounded Rectangle 110">
                      <a:extLst>
                        <a:ext uri="{FF2B5EF4-FFF2-40B4-BE49-F238E27FC236}">
                          <a16:creationId xmlns:a16="http://schemas.microsoft.com/office/drawing/2014/main" id="{F334F133-4F0E-4D71-96B6-7983CFF138D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518" y="165260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191" name="Graphic 4190">
                      <a:extLst>
                        <a:ext uri="{FF2B5EF4-FFF2-40B4-BE49-F238E27FC236}">
                          <a16:creationId xmlns:a16="http://schemas.microsoft.com/office/drawing/2014/main" id="{6FB385C9-8F5B-490F-A958-F67FB9BA4F5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61599" y="1719992"/>
                      <a:ext cx="2286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184" name="Group 4183">
                    <a:extLst>
                      <a:ext uri="{FF2B5EF4-FFF2-40B4-BE49-F238E27FC236}">
                        <a16:creationId xmlns:a16="http://schemas.microsoft.com/office/drawing/2014/main" id="{F033CD86-F53E-4814-A219-8D1A310EC213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015740"/>
                    <a:ext cx="267406" cy="267406"/>
                    <a:chOff x="1292975" y="2979664"/>
                    <a:chExt cx="591969" cy="591969"/>
                  </a:xfrm>
                </p:grpSpPr>
                <p:sp>
                  <p:nvSpPr>
                    <p:cNvPr id="4188" name="Rounded Rectangle 108">
                      <a:extLst>
                        <a:ext uri="{FF2B5EF4-FFF2-40B4-BE49-F238E27FC236}">
                          <a16:creationId xmlns:a16="http://schemas.microsoft.com/office/drawing/2014/main" id="{B58671C1-CC0D-4F07-8F29-B8F5EF8721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2979664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189" name="Graphic 4188">
                      <a:extLst>
                        <a:ext uri="{FF2B5EF4-FFF2-40B4-BE49-F238E27FC236}">
                          <a16:creationId xmlns:a16="http://schemas.microsoft.com/office/drawing/2014/main" id="{E0524C02-D6DA-47E1-B193-2499521E85A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2909" y="3116898"/>
                      <a:ext cx="292100" cy="3175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185" name="Group 4184">
                    <a:extLst>
                      <a:ext uri="{FF2B5EF4-FFF2-40B4-BE49-F238E27FC236}">
                        <a16:creationId xmlns:a16="http://schemas.microsoft.com/office/drawing/2014/main" id="{ECC62F2C-29D3-408F-8264-5AF55FE499E2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315646"/>
                    <a:ext cx="267406" cy="267406"/>
                    <a:chOff x="1292975" y="3644353"/>
                    <a:chExt cx="591969" cy="591969"/>
                  </a:xfrm>
                </p:grpSpPr>
                <p:sp>
                  <p:nvSpPr>
                    <p:cNvPr id="4186" name="Rounded Rectangle 106">
                      <a:extLst>
                        <a:ext uri="{FF2B5EF4-FFF2-40B4-BE49-F238E27FC236}">
                          <a16:creationId xmlns:a16="http://schemas.microsoft.com/office/drawing/2014/main" id="{A6D9AAB4-9475-4DEA-A35A-7C7435BE6E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364435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187" name="Graphic 4186">
                      <a:extLst>
                        <a:ext uri="{FF2B5EF4-FFF2-40B4-BE49-F238E27FC236}">
                          <a16:creationId xmlns:a16="http://schemas.microsoft.com/office/drawing/2014/main" id="{4305FFFD-9593-4D24-89E2-82EB1988794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06409" y="3756187"/>
                      <a:ext cx="165100" cy="3683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4156" name="Group 4155">
                  <a:extLst>
                    <a:ext uri="{FF2B5EF4-FFF2-40B4-BE49-F238E27FC236}">
                      <a16:creationId xmlns:a16="http://schemas.microsoft.com/office/drawing/2014/main" id="{928E693A-1765-4A20-ADA0-55FA3E8DE442}"/>
                    </a:ext>
                  </a:extLst>
                </p:cNvPr>
                <p:cNvGrpSpPr/>
                <p:nvPr/>
              </p:nvGrpSpPr>
              <p:grpSpPr>
                <a:xfrm>
                  <a:off x="9083894" y="2797689"/>
                  <a:ext cx="252730" cy="473366"/>
                  <a:chOff x="5880438" y="1443510"/>
                  <a:chExt cx="830783" cy="1483652"/>
                </a:xfrm>
              </p:grpSpPr>
              <p:sp>
                <p:nvSpPr>
                  <p:cNvPr id="4174" name="Rounded Rectangle 84">
                    <a:extLst>
                      <a:ext uri="{FF2B5EF4-FFF2-40B4-BE49-F238E27FC236}">
                        <a16:creationId xmlns:a16="http://schemas.microsoft.com/office/drawing/2014/main" id="{C0349BF2-2A92-44DE-B7DA-14F3667C0978}"/>
                      </a:ext>
                    </a:extLst>
                  </p:cNvPr>
                  <p:cNvSpPr/>
                  <p:nvPr/>
                </p:nvSpPr>
                <p:spPr>
                  <a:xfrm>
                    <a:off x="5880438" y="1443510"/>
                    <a:ext cx="830783" cy="1483652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E877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4175" name="Group 4174">
                    <a:extLst>
                      <a:ext uri="{FF2B5EF4-FFF2-40B4-BE49-F238E27FC236}">
                        <a16:creationId xmlns:a16="http://schemas.microsoft.com/office/drawing/2014/main" id="{E2CB788C-7D95-4B82-A211-A19223FD7D8E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2220473"/>
                    <a:ext cx="591969" cy="591969"/>
                    <a:chOff x="5999846" y="2220473"/>
                    <a:chExt cx="591969" cy="591969"/>
                  </a:xfrm>
                </p:grpSpPr>
                <p:sp>
                  <p:nvSpPr>
                    <p:cNvPr id="4179" name="Rounded Rectangle 89">
                      <a:extLst>
                        <a:ext uri="{FF2B5EF4-FFF2-40B4-BE49-F238E27FC236}">
                          <a16:creationId xmlns:a16="http://schemas.microsoft.com/office/drawing/2014/main" id="{802A94C6-A2AF-457D-BED5-BD0CAACBDC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180" name="Graphic 4179">
                      <a:extLst>
                        <a:ext uri="{FF2B5EF4-FFF2-40B4-BE49-F238E27FC236}">
                          <a16:creationId xmlns:a16="http://schemas.microsoft.com/office/drawing/2014/main" id="{177D6B9A-75C8-4B4F-A001-16283667D29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7230" y="2368652"/>
                      <a:ext cx="457200" cy="2921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176" name="Group 4175">
                    <a:extLst>
                      <a:ext uri="{FF2B5EF4-FFF2-40B4-BE49-F238E27FC236}">
                        <a16:creationId xmlns:a16="http://schemas.microsoft.com/office/drawing/2014/main" id="{502C9288-4D2B-40F5-A7CB-07A574A7614D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1556558"/>
                    <a:ext cx="591969" cy="591969"/>
                    <a:chOff x="5999846" y="1556558"/>
                    <a:chExt cx="591969" cy="591969"/>
                  </a:xfrm>
                </p:grpSpPr>
                <p:sp>
                  <p:nvSpPr>
                    <p:cNvPr id="4177" name="Rounded Rectangle 87">
                      <a:extLst>
                        <a:ext uri="{FF2B5EF4-FFF2-40B4-BE49-F238E27FC236}">
                          <a16:creationId xmlns:a16="http://schemas.microsoft.com/office/drawing/2014/main" id="{7D6D1AFE-0574-4743-A8C6-1AE187364F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178" name="Graphic 4177">
                      <a:extLst>
                        <a:ext uri="{FF2B5EF4-FFF2-40B4-BE49-F238E27FC236}">
                          <a16:creationId xmlns:a16="http://schemas.microsoft.com/office/drawing/2014/main" id="{8F5DFC88-6E4F-435D-AE49-9E3FB33726B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9780" y="1689071"/>
                      <a:ext cx="292100" cy="3429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4157" name="Group 4156">
                  <a:extLst>
                    <a:ext uri="{FF2B5EF4-FFF2-40B4-BE49-F238E27FC236}">
                      <a16:creationId xmlns:a16="http://schemas.microsoft.com/office/drawing/2014/main" id="{A7DFBC77-7A67-492F-95D6-0F1A279ADE70}"/>
                    </a:ext>
                  </a:extLst>
                </p:cNvPr>
                <p:cNvGrpSpPr/>
                <p:nvPr/>
              </p:nvGrpSpPr>
              <p:grpSpPr>
                <a:xfrm>
                  <a:off x="8753561" y="2797689"/>
                  <a:ext cx="252730" cy="897240"/>
                  <a:chOff x="4920876" y="661277"/>
                  <a:chExt cx="375284" cy="1270326"/>
                </a:xfrm>
              </p:grpSpPr>
              <p:grpSp>
                <p:nvGrpSpPr>
                  <p:cNvPr id="4158" name="Group 4157">
                    <a:extLst>
                      <a:ext uri="{FF2B5EF4-FFF2-40B4-BE49-F238E27FC236}">
                        <a16:creationId xmlns:a16="http://schemas.microsoft.com/office/drawing/2014/main" id="{8AA3CF49-E450-4862-97A3-FB3359EFFAF4}"/>
                      </a:ext>
                    </a:extLst>
                  </p:cNvPr>
                  <p:cNvGrpSpPr/>
                  <p:nvPr/>
                </p:nvGrpSpPr>
                <p:grpSpPr>
                  <a:xfrm>
                    <a:off x="4920876" y="661277"/>
                    <a:ext cx="375284" cy="1270326"/>
                    <a:chOff x="4920876" y="661277"/>
                    <a:chExt cx="375284" cy="1270326"/>
                  </a:xfrm>
                </p:grpSpPr>
                <p:grpSp>
                  <p:nvGrpSpPr>
                    <p:cNvPr id="4162" name="Group 4161">
                      <a:extLst>
                        <a:ext uri="{FF2B5EF4-FFF2-40B4-BE49-F238E27FC236}">
                          <a16:creationId xmlns:a16="http://schemas.microsoft.com/office/drawing/2014/main" id="{86F792B7-8FC6-4E84-AB03-FDBFBE34E22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3521552" y="1443509"/>
                      <a:chExt cx="830783" cy="2812180"/>
                    </a:xfrm>
                  </p:grpSpPr>
                  <p:sp>
                    <p:nvSpPr>
                      <p:cNvPr id="4166" name="Rounded Rectangle 91">
                        <a:extLst>
                          <a:ext uri="{FF2B5EF4-FFF2-40B4-BE49-F238E27FC236}">
                            <a16:creationId xmlns:a16="http://schemas.microsoft.com/office/drawing/2014/main" id="{F88F0ED0-EE2C-48A5-A06C-26005B1AB0D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1552" y="1443509"/>
                        <a:ext cx="830783" cy="2812180"/>
                      </a:xfrm>
                      <a:prstGeom prst="roundRect">
                        <a:avLst>
                          <a:gd name="adj" fmla="val 27970"/>
                        </a:avLst>
                      </a:prstGeom>
                      <a:solidFill>
                        <a:srgbClr val="78BE2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167" name="Graphic 4166">
                        <a:extLst>
                          <a:ext uri="{FF2B5EF4-FFF2-40B4-BE49-F238E27FC236}">
                            <a16:creationId xmlns:a16="http://schemas.microsoft.com/office/drawing/2014/main" id="{AFDDAC3E-BF5C-4754-A2CF-99766ED1780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78194" y="3043536"/>
                        <a:ext cx="317500" cy="2793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4168" name="Group 4167">
                        <a:extLst>
                          <a:ext uri="{FF2B5EF4-FFF2-40B4-BE49-F238E27FC236}">
                            <a16:creationId xmlns:a16="http://schemas.microsoft.com/office/drawing/2014/main" id="{D3777942-CA7F-4C50-9746-3DFE58641E4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2220473"/>
                        <a:ext cx="591969" cy="591969"/>
                        <a:chOff x="3634610" y="2220473"/>
                        <a:chExt cx="591969" cy="591969"/>
                      </a:xfrm>
                    </p:grpSpPr>
                    <p:sp>
                      <p:nvSpPr>
                        <p:cNvPr id="4172" name="Rounded Rectangle 97">
                          <a:extLst>
                            <a:ext uri="{FF2B5EF4-FFF2-40B4-BE49-F238E27FC236}">
                              <a16:creationId xmlns:a16="http://schemas.microsoft.com/office/drawing/2014/main" id="{B11B7F13-91B8-405F-951A-9B6E5102DFB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2220473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4173" name="Graphic 4172">
                          <a:extLst>
                            <a:ext uri="{FF2B5EF4-FFF2-40B4-BE49-F238E27FC236}">
                              <a16:creationId xmlns:a16="http://schemas.microsoft.com/office/drawing/2014/main" id="{75E83BBB-BDA4-47BB-997C-2DBA237F7BE6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>
                          <a:extLst>
                            <a:ext uri="{96DAC541-7B7A-43D3-8B79-37D633B846F1}">
                              <asvg:svgBlip xmlns:asvg="http://schemas.microsoft.com/office/drawing/2016/SVG/main" r:embed="rId18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2364057"/>
                          <a:ext cx="355600" cy="3048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4169" name="Group 4168">
                        <a:extLst>
                          <a:ext uri="{FF2B5EF4-FFF2-40B4-BE49-F238E27FC236}">
                            <a16:creationId xmlns:a16="http://schemas.microsoft.com/office/drawing/2014/main" id="{B679ECE1-C0B6-4068-B605-7B270F6B571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1556558"/>
                        <a:ext cx="591969" cy="591969"/>
                        <a:chOff x="3634610" y="1556558"/>
                        <a:chExt cx="591969" cy="591969"/>
                      </a:xfrm>
                    </p:grpSpPr>
                    <p:sp>
                      <p:nvSpPr>
                        <p:cNvPr id="4170" name="Rounded Rectangle 95">
                          <a:extLst>
                            <a:ext uri="{FF2B5EF4-FFF2-40B4-BE49-F238E27FC236}">
                              <a16:creationId xmlns:a16="http://schemas.microsoft.com/office/drawing/2014/main" id="{1983E9F4-21EB-4C7E-9343-EED82928D0A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1556558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4171" name="Graphic 4170">
                          <a:extLst>
                            <a:ext uri="{FF2B5EF4-FFF2-40B4-BE49-F238E27FC236}">
                              <a16:creationId xmlns:a16="http://schemas.microsoft.com/office/drawing/2014/main" id="{DF7A2405-8A73-4278-9943-3D1FF28EB853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>
                          <a:extLs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97244" y="1719192"/>
                          <a:ext cx="266700" cy="2667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4163" name="Group 4162">
                      <a:extLst>
                        <a:ext uri="{FF2B5EF4-FFF2-40B4-BE49-F238E27FC236}">
                          <a16:creationId xmlns:a16="http://schemas.microsoft.com/office/drawing/2014/main" id="{6057397C-F682-4368-9BFA-665496989FD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8" y="1612062"/>
                      <a:ext cx="267126" cy="267126"/>
                      <a:chOff x="3634610" y="3550625"/>
                      <a:chExt cx="591969" cy="591969"/>
                    </a:xfrm>
                  </p:grpSpPr>
                  <p:sp>
                    <p:nvSpPr>
                      <p:cNvPr id="4164" name="Rounded Rectangle 121">
                        <a:extLst>
                          <a:ext uri="{FF2B5EF4-FFF2-40B4-BE49-F238E27FC236}">
                            <a16:creationId xmlns:a16="http://schemas.microsoft.com/office/drawing/2014/main" id="{CCF6EC83-4353-48FF-B266-2E2A44A1974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355062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165" name="Graphic 4164">
                        <a:extLst>
                          <a:ext uri="{FF2B5EF4-FFF2-40B4-BE49-F238E27FC236}">
                            <a16:creationId xmlns:a16="http://schemas.microsoft.com/office/drawing/2014/main" id="{DE73B7CF-72F5-4A95-A2E0-A90F8325D92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67737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4159" name="Group 4158">
                    <a:extLst>
                      <a:ext uri="{FF2B5EF4-FFF2-40B4-BE49-F238E27FC236}">
                        <a16:creationId xmlns:a16="http://schemas.microsoft.com/office/drawing/2014/main" id="{CE41AD89-A20B-4453-9201-724CA90C17C9}"/>
                      </a:ext>
                    </a:extLst>
                  </p:cNvPr>
                  <p:cNvGrpSpPr/>
                  <p:nvPr/>
                </p:nvGrpSpPr>
                <p:grpSpPr>
                  <a:xfrm>
                    <a:off x="4971947" y="1312435"/>
                    <a:ext cx="267126" cy="267126"/>
                    <a:chOff x="3634610" y="2884388"/>
                    <a:chExt cx="591969" cy="591969"/>
                  </a:xfrm>
                </p:grpSpPr>
                <p:sp>
                  <p:nvSpPr>
                    <p:cNvPr id="4160" name="Rounded Rectangle 124">
                      <a:extLst>
                        <a:ext uri="{FF2B5EF4-FFF2-40B4-BE49-F238E27FC236}">
                          <a16:creationId xmlns:a16="http://schemas.microsoft.com/office/drawing/2014/main" id="{4D5E5438-FF7F-4231-BF5C-4837DC38922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88438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161" name="Graphic 4160">
                      <a:extLst>
                        <a:ext uri="{FF2B5EF4-FFF2-40B4-BE49-F238E27FC236}">
                          <a16:creationId xmlns:a16="http://schemas.microsoft.com/office/drawing/2014/main" id="{4DE441F6-8838-454B-9D00-65D820A2B44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3034322"/>
                      <a:ext cx="342900" cy="3048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4027" name="Group 4026">
              <a:extLst>
                <a:ext uri="{FF2B5EF4-FFF2-40B4-BE49-F238E27FC236}">
                  <a16:creationId xmlns:a16="http://schemas.microsoft.com/office/drawing/2014/main" id="{61162312-952D-4DEA-B45B-68E623C8E9D9}"/>
                </a:ext>
              </a:extLst>
            </p:cNvPr>
            <p:cNvGrpSpPr/>
            <p:nvPr/>
          </p:nvGrpSpPr>
          <p:grpSpPr>
            <a:xfrm>
              <a:off x="5710130" y="5633953"/>
              <a:ext cx="685800" cy="685800"/>
              <a:chOff x="3388326" y="2144489"/>
              <a:chExt cx="685800" cy="685800"/>
            </a:xfrm>
          </p:grpSpPr>
          <p:sp>
            <p:nvSpPr>
              <p:cNvPr id="4112" name="Oval 4111">
                <a:extLst>
                  <a:ext uri="{FF2B5EF4-FFF2-40B4-BE49-F238E27FC236}">
                    <a16:creationId xmlns:a16="http://schemas.microsoft.com/office/drawing/2014/main" id="{C13EE182-2685-447A-A819-5317EB484723}"/>
                  </a:ext>
                </a:extLst>
              </p:cNvPr>
              <p:cNvSpPr/>
              <p:nvPr/>
            </p:nvSpPr>
            <p:spPr>
              <a:xfrm>
                <a:off x="3388326" y="2144489"/>
                <a:ext cx="685800" cy="6858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4113" name="Group 4112">
                <a:extLst>
                  <a:ext uri="{FF2B5EF4-FFF2-40B4-BE49-F238E27FC236}">
                    <a16:creationId xmlns:a16="http://schemas.microsoft.com/office/drawing/2014/main" id="{223E31D5-81EA-46BE-97CC-4BC92A69653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98509" y="2258789"/>
                <a:ext cx="465435" cy="457200"/>
                <a:chOff x="8423228" y="2797689"/>
                <a:chExt cx="913396" cy="897240"/>
              </a:xfrm>
            </p:grpSpPr>
            <p:grpSp>
              <p:nvGrpSpPr>
                <p:cNvPr id="4114" name="Group 4113">
                  <a:extLst>
                    <a:ext uri="{FF2B5EF4-FFF2-40B4-BE49-F238E27FC236}">
                      <a16:creationId xmlns:a16="http://schemas.microsoft.com/office/drawing/2014/main" id="{35645288-9702-4694-B41F-EC2A043D4778}"/>
                    </a:ext>
                  </a:extLst>
                </p:cNvPr>
                <p:cNvGrpSpPr/>
                <p:nvPr/>
              </p:nvGrpSpPr>
              <p:grpSpPr>
                <a:xfrm>
                  <a:off x="8423228" y="2797689"/>
                  <a:ext cx="252730" cy="897240"/>
                  <a:chOff x="9495861" y="4364862"/>
                  <a:chExt cx="375284" cy="1270326"/>
                </a:xfrm>
              </p:grpSpPr>
              <p:sp>
                <p:nvSpPr>
                  <p:cNvPr id="4140" name="Rounded Rectangle 101">
                    <a:extLst>
                      <a:ext uri="{FF2B5EF4-FFF2-40B4-BE49-F238E27FC236}">
                        <a16:creationId xmlns:a16="http://schemas.microsoft.com/office/drawing/2014/main" id="{52573D2E-166F-4E6D-9265-4150AD86EC45}"/>
                      </a:ext>
                    </a:extLst>
                  </p:cNvPr>
                  <p:cNvSpPr/>
                  <p:nvPr/>
                </p:nvSpPr>
                <p:spPr>
                  <a:xfrm>
                    <a:off x="9495861" y="4364862"/>
                    <a:ext cx="375284" cy="1270326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00AFD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4141" name="Group 4140">
                    <a:extLst>
                      <a:ext uri="{FF2B5EF4-FFF2-40B4-BE49-F238E27FC236}">
                        <a16:creationId xmlns:a16="http://schemas.microsoft.com/office/drawing/2014/main" id="{7B0EF345-1974-49F1-B653-B40D96E6FC8D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715835"/>
                    <a:ext cx="267406" cy="267406"/>
                    <a:chOff x="1292976" y="2314975"/>
                    <a:chExt cx="591969" cy="591969"/>
                  </a:xfrm>
                </p:grpSpPr>
                <p:sp>
                  <p:nvSpPr>
                    <p:cNvPr id="4151" name="Rounded Rectangle 112">
                      <a:extLst>
                        <a:ext uri="{FF2B5EF4-FFF2-40B4-BE49-F238E27FC236}">
                          <a16:creationId xmlns:a16="http://schemas.microsoft.com/office/drawing/2014/main" id="{ABE1DA0A-A36C-4176-AAF4-787A891FF9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6" y="2314975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152" name="Graphic 4151">
                      <a:extLst>
                        <a:ext uri="{FF2B5EF4-FFF2-40B4-BE49-F238E27FC236}">
                          <a16:creationId xmlns:a16="http://schemas.microsoft.com/office/drawing/2014/main" id="{EFDB4029-7164-4AD1-92E0-4E8F1B09D5E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36560" y="2458559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142" name="Group 4141">
                    <a:extLst>
                      <a:ext uri="{FF2B5EF4-FFF2-40B4-BE49-F238E27FC236}">
                        <a16:creationId xmlns:a16="http://schemas.microsoft.com/office/drawing/2014/main" id="{2368ADF4-5122-407D-A841-6E4F59D09028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415929"/>
                    <a:ext cx="267406" cy="267406"/>
                    <a:chOff x="1299518" y="1652608"/>
                    <a:chExt cx="591969" cy="591969"/>
                  </a:xfrm>
                </p:grpSpPr>
                <p:sp>
                  <p:nvSpPr>
                    <p:cNvPr id="4149" name="Rounded Rectangle 110">
                      <a:extLst>
                        <a:ext uri="{FF2B5EF4-FFF2-40B4-BE49-F238E27FC236}">
                          <a16:creationId xmlns:a16="http://schemas.microsoft.com/office/drawing/2014/main" id="{3C817B75-231F-4195-A885-746F643E9E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518" y="165260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150" name="Graphic 4149">
                      <a:extLst>
                        <a:ext uri="{FF2B5EF4-FFF2-40B4-BE49-F238E27FC236}">
                          <a16:creationId xmlns:a16="http://schemas.microsoft.com/office/drawing/2014/main" id="{911FD561-CE10-458C-87B4-98B9A2CAB9B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61599" y="1719992"/>
                      <a:ext cx="2286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143" name="Group 4142">
                    <a:extLst>
                      <a:ext uri="{FF2B5EF4-FFF2-40B4-BE49-F238E27FC236}">
                        <a16:creationId xmlns:a16="http://schemas.microsoft.com/office/drawing/2014/main" id="{F96F3657-732E-454C-8AB9-A23B73AFCA24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015740"/>
                    <a:ext cx="267406" cy="267406"/>
                    <a:chOff x="1292975" y="2979664"/>
                    <a:chExt cx="591969" cy="591969"/>
                  </a:xfrm>
                </p:grpSpPr>
                <p:sp>
                  <p:nvSpPr>
                    <p:cNvPr id="4147" name="Rounded Rectangle 108">
                      <a:extLst>
                        <a:ext uri="{FF2B5EF4-FFF2-40B4-BE49-F238E27FC236}">
                          <a16:creationId xmlns:a16="http://schemas.microsoft.com/office/drawing/2014/main" id="{FD82EB3F-2553-48EF-B813-96E64C1289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2979664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148" name="Graphic 4147">
                      <a:extLst>
                        <a:ext uri="{FF2B5EF4-FFF2-40B4-BE49-F238E27FC236}">
                          <a16:creationId xmlns:a16="http://schemas.microsoft.com/office/drawing/2014/main" id="{636427E8-2744-472E-9182-294AB31EF1D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2909" y="3116898"/>
                      <a:ext cx="292100" cy="3175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144" name="Group 4143">
                    <a:extLst>
                      <a:ext uri="{FF2B5EF4-FFF2-40B4-BE49-F238E27FC236}">
                        <a16:creationId xmlns:a16="http://schemas.microsoft.com/office/drawing/2014/main" id="{F295E16D-8A3D-40E2-A8D3-B5E05F3B408E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315646"/>
                    <a:ext cx="267406" cy="267406"/>
                    <a:chOff x="1292975" y="3644353"/>
                    <a:chExt cx="591969" cy="591969"/>
                  </a:xfrm>
                </p:grpSpPr>
                <p:sp>
                  <p:nvSpPr>
                    <p:cNvPr id="4145" name="Rounded Rectangle 106">
                      <a:extLst>
                        <a:ext uri="{FF2B5EF4-FFF2-40B4-BE49-F238E27FC236}">
                          <a16:creationId xmlns:a16="http://schemas.microsoft.com/office/drawing/2014/main" id="{B0E1FAFF-A4D4-43A7-B4C7-CF1C03215D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364435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146" name="Graphic 4145">
                      <a:extLst>
                        <a:ext uri="{FF2B5EF4-FFF2-40B4-BE49-F238E27FC236}">
                          <a16:creationId xmlns:a16="http://schemas.microsoft.com/office/drawing/2014/main" id="{C0DBF2AC-5830-4C40-8518-F37D969F022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06409" y="3756187"/>
                      <a:ext cx="165100" cy="3683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4115" name="Group 4114">
                  <a:extLst>
                    <a:ext uri="{FF2B5EF4-FFF2-40B4-BE49-F238E27FC236}">
                      <a16:creationId xmlns:a16="http://schemas.microsoft.com/office/drawing/2014/main" id="{2ABF67EE-6113-4B95-B0C5-08B6495A57AB}"/>
                    </a:ext>
                  </a:extLst>
                </p:cNvPr>
                <p:cNvGrpSpPr/>
                <p:nvPr/>
              </p:nvGrpSpPr>
              <p:grpSpPr>
                <a:xfrm>
                  <a:off x="9083894" y="2797689"/>
                  <a:ext cx="252730" cy="473366"/>
                  <a:chOff x="5880438" y="1443510"/>
                  <a:chExt cx="830783" cy="1483652"/>
                </a:xfrm>
              </p:grpSpPr>
              <p:sp>
                <p:nvSpPr>
                  <p:cNvPr id="4133" name="Rounded Rectangle 84">
                    <a:extLst>
                      <a:ext uri="{FF2B5EF4-FFF2-40B4-BE49-F238E27FC236}">
                        <a16:creationId xmlns:a16="http://schemas.microsoft.com/office/drawing/2014/main" id="{33D15BD3-8FF8-47D8-9749-BD7F011AE048}"/>
                      </a:ext>
                    </a:extLst>
                  </p:cNvPr>
                  <p:cNvSpPr/>
                  <p:nvPr/>
                </p:nvSpPr>
                <p:spPr>
                  <a:xfrm>
                    <a:off x="5880438" y="1443510"/>
                    <a:ext cx="830783" cy="1483652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E877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4134" name="Group 4133">
                    <a:extLst>
                      <a:ext uri="{FF2B5EF4-FFF2-40B4-BE49-F238E27FC236}">
                        <a16:creationId xmlns:a16="http://schemas.microsoft.com/office/drawing/2014/main" id="{15A8007E-D1D8-456B-AD20-0EAD28989743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2220473"/>
                    <a:ext cx="591969" cy="591969"/>
                    <a:chOff x="5999846" y="2220473"/>
                    <a:chExt cx="591969" cy="591969"/>
                  </a:xfrm>
                </p:grpSpPr>
                <p:sp>
                  <p:nvSpPr>
                    <p:cNvPr id="4138" name="Rounded Rectangle 89">
                      <a:extLst>
                        <a:ext uri="{FF2B5EF4-FFF2-40B4-BE49-F238E27FC236}">
                          <a16:creationId xmlns:a16="http://schemas.microsoft.com/office/drawing/2014/main" id="{E6368691-5DB5-47A5-86AF-01E4E8B429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139" name="Graphic 4138">
                      <a:extLst>
                        <a:ext uri="{FF2B5EF4-FFF2-40B4-BE49-F238E27FC236}">
                          <a16:creationId xmlns:a16="http://schemas.microsoft.com/office/drawing/2014/main" id="{846B57E9-37C5-4C39-BA22-AFFA823A66F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7230" y="2368652"/>
                      <a:ext cx="457200" cy="2921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135" name="Group 4134">
                    <a:extLst>
                      <a:ext uri="{FF2B5EF4-FFF2-40B4-BE49-F238E27FC236}">
                        <a16:creationId xmlns:a16="http://schemas.microsoft.com/office/drawing/2014/main" id="{C7F53222-E485-4EE2-981E-A092BB641B78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1556558"/>
                    <a:ext cx="591969" cy="591969"/>
                    <a:chOff x="5999846" y="1556558"/>
                    <a:chExt cx="591969" cy="591969"/>
                  </a:xfrm>
                </p:grpSpPr>
                <p:sp>
                  <p:nvSpPr>
                    <p:cNvPr id="4136" name="Rounded Rectangle 87">
                      <a:extLst>
                        <a:ext uri="{FF2B5EF4-FFF2-40B4-BE49-F238E27FC236}">
                          <a16:creationId xmlns:a16="http://schemas.microsoft.com/office/drawing/2014/main" id="{9E57604F-7468-4CAF-B087-8D06E9EC34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137" name="Graphic 4136">
                      <a:extLst>
                        <a:ext uri="{FF2B5EF4-FFF2-40B4-BE49-F238E27FC236}">
                          <a16:creationId xmlns:a16="http://schemas.microsoft.com/office/drawing/2014/main" id="{7D3BFCD1-D183-4784-A570-CFBB5FD3B34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9780" y="1689071"/>
                      <a:ext cx="292100" cy="3429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4116" name="Group 4115">
                  <a:extLst>
                    <a:ext uri="{FF2B5EF4-FFF2-40B4-BE49-F238E27FC236}">
                      <a16:creationId xmlns:a16="http://schemas.microsoft.com/office/drawing/2014/main" id="{F2B1E895-0516-47A5-9280-388349C0D83C}"/>
                    </a:ext>
                  </a:extLst>
                </p:cNvPr>
                <p:cNvGrpSpPr/>
                <p:nvPr/>
              </p:nvGrpSpPr>
              <p:grpSpPr>
                <a:xfrm>
                  <a:off x="8753561" y="2797689"/>
                  <a:ext cx="252730" cy="897240"/>
                  <a:chOff x="4920876" y="661277"/>
                  <a:chExt cx="375284" cy="1270326"/>
                </a:xfrm>
              </p:grpSpPr>
              <p:grpSp>
                <p:nvGrpSpPr>
                  <p:cNvPr id="4117" name="Group 4116">
                    <a:extLst>
                      <a:ext uri="{FF2B5EF4-FFF2-40B4-BE49-F238E27FC236}">
                        <a16:creationId xmlns:a16="http://schemas.microsoft.com/office/drawing/2014/main" id="{C8328832-30C6-424B-81AA-A8EF3D47E050}"/>
                      </a:ext>
                    </a:extLst>
                  </p:cNvPr>
                  <p:cNvGrpSpPr/>
                  <p:nvPr/>
                </p:nvGrpSpPr>
                <p:grpSpPr>
                  <a:xfrm>
                    <a:off x="4920876" y="661277"/>
                    <a:ext cx="375284" cy="1270326"/>
                    <a:chOff x="4920876" y="661277"/>
                    <a:chExt cx="375284" cy="1270326"/>
                  </a:xfrm>
                </p:grpSpPr>
                <p:grpSp>
                  <p:nvGrpSpPr>
                    <p:cNvPr id="4121" name="Group 4120">
                      <a:extLst>
                        <a:ext uri="{FF2B5EF4-FFF2-40B4-BE49-F238E27FC236}">
                          <a16:creationId xmlns:a16="http://schemas.microsoft.com/office/drawing/2014/main" id="{C527DAC0-6922-4ECF-8989-F05721A5FFA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3521552" y="1443509"/>
                      <a:chExt cx="830783" cy="2812180"/>
                    </a:xfrm>
                  </p:grpSpPr>
                  <p:sp>
                    <p:nvSpPr>
                      <p:cNvPr id="4125" name="Rounded Rectangle 91">
                        <a:extLst>
                          <a:ext uri="{FF2B5EF4-FFF2-40B4-BE49-F238E27FC236}">
                            <a16:creationId xmlns:a16="http://schemas.microsoft.com/office/drawing/2014/main" id="{9189327A-B596-40E0-B29F-358F9D5481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1552" y="1443509"/>
                        <a:ext cx="830783" cy="2812180"/>
                      </a:xfrm>
                      <a:prstGeom prst="roundRect">
                        <a:avLst>
                          <a:gd name="adj" fmla="val 27970"/>
                        </a:avLst>
                      </a:prstGeom>
                      <a:solidFill>
                        <a:srgbClr val="78BE2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126" name="Graphic 4125">
                        <a:extLst>
                          <a:ext uri="{FF2B5EF4-FFF2-40B4-BE49-F238E27FC236}">
                            <a16:creationId xmlns:a16="http://schemas.microsoft.com/office/drawing/2014/main" id="{2494DB73-F5A8-4D01-85EE-9E7D919A9F5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78194" y="3043536"/>
                        <a:ext cx="317500" cy="2793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4127" name="Group 4126">
                        <a:extLst>
                          <a:ext uri="{FF2B5EF4-FFF2-40B4-BE49-F238E27FC236}">
                            <a16:creationId xmlns:a16="http://schemas.microsoft.com/office/drawing/2014/main" id="{1F31EEE7-7809-4262-B921-5BCC75B94CF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2220473"/>
                        <a:ext cx="591969" cy="591969"/>
                        <a:chOff x="3634610" y="2220473"/>
                        <a:chExt cx="591969" cy="591969"/>
                      </a:xfrm>
                    </p:grpSpPr>
                    <p:sp>
                      <p:nvSpPr>
                        <p:cNvPr id="4131" name="Rounded Rectangle 97">
                          <a:extLst>
                            <a:ext uri="{FF2B5EF4-FFF2-40B4-BE49-F238E27FC236}">
                              <a16:creationId xmlns:a16="http://schemas.microsoft.com/office/drawing/2014/main" id="{A809EA7B-FDEA-4EAC-BA5B-E20400F40D5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2220473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4132" name="Graphic 4131">
                          <a:extLst>
                            <a:ext uri="{FF2B5EF4-FFF2-40B4-BE49-F238E27FC236}">
                              <a16:creationId xmlns:a16="http://schemas.microsoft.com/office/drawing/2014/main" id="{EE82C1C4-1906-4AF7-B110-5001FFEE4093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>
                          <a:extLst>
                            <a:ext uri="{96DAC541-7B7A-43D3-8B79-37D633B846F1}">
                              <asvg:svgBlip xmlns:asvg="http://schemas.microsoft.com/office/drawing/2016/SVG/main" r:embed="rId18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2364057"/>
                          <a:ext cx="355600" cy="3048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4128" name="Group 4127">
                        <a:extLst>
                          <a:ext uri="{FF2B5EF4-FFF2-40B4-BE49-F238E27FC236}">
                            <a16:creationId xmlns:a16="http://schemas.microsoft.com/office/drawing/2014/main" id="{CD3FDDEE-3CC1-4878-9098-E182BD5FE19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1556558"/>
                        <a:ext cx="591969" cy="591969"/>
                        <a:chOff x="3634610" y="1556558"/>
                        <a:chExt cx="591969" cy="591969"/>
                      </a:xfrm>
                    </p:grpSpPr>
                    <p:sp>
                      <p:nvSpPr>
                        <p:cNvPr id="4129" name="Rounded Rectangle 95">
                          <a:extLst>
                            <a:ext uri="{FF2B5EF4-FFF2-40B4-BE49-F238E27FC236}">
                              <a16:creationId xmlns:a16="http://schemas.microsoft.com/office/drawing/2014/main" id="{B50D8F6D-24FC-4E89-8C17-1EFAA3900ED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1556558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4130" name="Graphic 4129">
                          <a:extLst>
                            <a:ext uri="{FF2B5EF4-FFF2-40B4-BE49-F238E27FC236}">
                              <a16:creationId xmlns:a16="http://schemas.microsoft.com/office/drawing/2014/main" id="{7A61793D-5688-468A-A5EA-9DBA74317A92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>
                          <a:extLs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97244" y="1719192"/>
                          <a:ext cx="266700" cy="2667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4122" name="Group 4121">
                      <a:extLst>
                        <a:ext uri="{FF2B5EF4-FFF2-40B4-BE49-F238E27FC236}">
                          <a16:creationId xmlns:a16="http://schemas.microsoft.com/office/drawing/2014/main" id="{B4464843-2C0C-4F22-8832-74275D1DC5C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8" y="1612062"/>
                      <a:ext cx="267126" cy="267126"/>
                      <a:chOff x="3634610" y="3550625"/>
                      <a:chExt cx="591969" cy="591969"/>
                    </a:xfrm>
                  </p:grpSpPr>
                  <p:sp>
                    <p:nvSpPr>
                      <p:cNvPr id="4123" name="Rounded Rectangle 121">
                        <a:extLst>
                          <a:ext uri="{FF2B5EF4-FFF2-40B4-BE49-F238E27FC236}">
                            <a16:creationId xmlns:a16="http://schemas.microsoft.com/office/drawing/2014/main" id="{43ED2189-6512-4096-A95C-580B6F2E205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355062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124" name="Graphic 4123">
                        <a:extLst>
                          <a:ext uri="{FF2B5EF4-FFF2-40B4-BE49-F238E27FC236}">
                            <a16:creationId xmlns:a16="http://schemas.microsoft.com/office/drawing/2014/main" id="{113B557C-5C7C-4B35-9488-7682994F875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67737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4118" name="Group 4117">
                    <a:extLst>
                      <a:ext uri="{FF2B5EF4-FFF2-40B4-BE49-F238E27FC236}">
                        <a16:creationId xmlns:a16="http://schemas.microsoft.com/office/drawing/2014/main" id="{9739CF5F-1A5A-4E56-8A4A-27AEDB2C3FC9}"/>
                      </a:ext>
                    </a:extLst>
                  </p:cNvPr>
                  <p:cNvGrpSpPr/>
                  <p:nvPr/>
                </p:nvGrpSpPr>
                <p:grpSpPr>
                  <a:xfrm>
                    <a:off x="4971947" y="1312435"/>
                    <a:ext cx="267126" cy="267126"/>
                    <a:chOff x="3634610" y="2884388"/>
                    <a:chExt cx="591969" cy="591969"/>
                  </a:xfrm>
                </p:grpSpPr>
                <p:sp>
                  <p:nvSpPr>
                    <p:cNvPr id="4119" name="Rounded Rectangle 124">
                      <a:extLst>
                        <a:ext uri="{FF2B5EF4-FFF2-40B4-BE49-F238E27FC236}">
                          <a16:creationId xmlns:a16="http://schemas.microsoft.com/office/drawing/2014/main" id="{3BBAB34E-75A6-4808-88BC-AED2A15D49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88438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120" name="Graphic 4119">
                      <a:extLst>
                        <a:ext uri="{FF2B5EF4-FFF2-40B4-BE49-F238E27FC236}">
                          <a16:creationId xmlns:a16="http://schemas.microsoft.com/office/drawing/2014/main" id="{F0862562-747B-47D1-AAE0-595B8CD45D7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3034322"/>
                      <a:ext cx="342900" cy="3048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4028" name="Group 4027">
              <a:extLst>
                <a:ext uri="{FF2B5EF4-FFF2-40B4-BE49-F238E27FC236}">
                  <a16:creationId xmlns:a16="http://schemas.microsoft.com/office/drawing/2014/main" id="{4B2CF177-4742-4CF9-9D0C-B51A1DF67E6B}"/>
                </a:ext>
              </a:extLst>
            </p:cNvPr>
            <p:cNvGrpSpPr/>
            <p:nvPr/>
          </p:nvGrpSpPr>
          <p:grpSpPr>
            <a:xfrm>
              <a:off x="5710130" y="616438"/>
              <a:ext cx="685800" cy="685800"/>
              <a:chOff x="3388326" y="2144489"/>
              <a:chExt cx="685800" cy="685800"/>
            </a:xfrm>
          </p:grpSpPr>
          <p:sp>
            <p:nvSpPr>
              <p:cNvPr id="4071" name="Oval 4070">
                <a:extLst>
                  <a:ext uri="{FF2B5EF4-FFF2-40B4-BE49-F238E27FC236}">
                    <a16:creationId xmlns:a16="http://schemas.microsoft.com/office/drawing/2014/main" id="{5B329E29-D1E5-43DB-A629-63DEBD900D01}"/>
                  </a:ext>
                </a:extLst>
              </p:cNvPr>
              <p:cNvSpPr/>
              <p:nvPr/>
            </p:nvSpPr>
            <p:spPr>
              <a:xfrm>
                <a:off x="3388326" y="2144489"/>
                <a:ext cx="685800" cy="6858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4072" name="Group 4071">
                <a:extLst>
                  <a:ext uri="{FF2B5EF4-FFF2-40B4-BE49-F238E27FC236}">
                    <a16:creationId xmlns:a16="http://schemas.microsoft.com/office/drawing/2014/main" id="{3EB8C200-8AA4-4133-A3BD-9CA9C294366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98509" y="2258789"/>
                <a:ext cx="465435" cy="457200"/>
                <a:chOff x="8423228" y="2797689"/>
                <a:chExt cx="913396" cy="897240"/>
              </a:xfrm>
            </p:grpSpPr>
            <p:grpSp>
              <p:nvGrpSpPr>
                <p:cNvPr id="4073" name="Group 4072">
                  <a:extLst>
                    <a:ext uri="{FF2B5EF4-FFF2-40B4-BE49-F238E27FC236}">
                      <a16:creationId xmlns:a16="http://schemas.microsoft.com/office/drawing/2014/main" id="{6B185EFB-6E65-4444-9253-0B49B5EC019C}"/>
                    </a:ext>
                  </a:extLst>
                </p:cNvPr>
                <p:cNvGrpSpPr/>
                <p:nvPr/>
              </p:nvGrpSpPr>
              <p:grpSpPr>
                <a:xfrm>
                  <a:off x="8423228" y="2797689"/>
                  <a:ext cx="252730" cy="897240"/>
                  <a:chOff x="9495861" y="4364862"/>
                  <a:chExt cx="375284" cy="1270326"/>
                </a:xfrm>
              </p:grpSpPr>
              <p:sp>
                <p:nvSpPr>
                  <p:cNvPr id="4099" name="Rounded Rectangle 101">
                    <a:extLst>
                      <a:ext uri="{FF2B5EF4-FFF2-40B4-BE49-F238E27FC236}">
                        <a16:creationId xmlns:a16="http://schemas.microsoft.com/office/drawing/2014/main" id="{4BDDE830-25C4-4D19-B8EE-CF2F4F560642}"/>
                      </a:ext>
                    </a:extLst>
                  </p:cNvPr>
                  <p:cNvSpPr/>
                  <p:nvPr/>
                </p:nvSpPr>
                <p:spPr>
                  <a:xfrm>
                    <a:off x="9495861" y="4364862"/>
                    <a:ext cx="375284" cy="1270326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00AFD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4100" name="Group 4099">
                    <a:extLst>
                      <a:ext uri="{FF2B5EF4-FFF2-40B4-BE49-F238E27FC236}">
                        <a16:creationId xmlns:a16="http://schemas.microsoft.com/office/drawing/2014/main" id="{986394D6-5626-4074-BFD0-D313E7619CEB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715835"/>
                    <a:ext cx="267406" cy="267406"/>
                    <a:chOff x="1292976" y="2314975"/>
                    <a:chExt cx="591969" cy="591969"/>
                  </a:xfrm>
                </p:grpSpPr>
                <p:sp>
                  <p:nvSpPr>
                    <p:cNvPr id="4110" name="Rounded Rectangle 112">
                      <a:extLst>
                        <a:ext uri="{FF2B5EF4-FFF2-40B4-BE49-F238E27FC236}">
                          <a16:creationId xmlns:a16="http://schemas.microsoft.com/office/drawing/2014/main" id="{5FA8EC3E-6B4B-477D-8BD3-A0D8BA5131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6" y="2314975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111" name="Graphic 4110">
                      <a:extLst>
                        <a:ext uri="{FF2B5EF4-FFF2-40B4-BE49-F238E27FC236}">
                          <a16:creationId xmlns:a16="http://schemas.microsoft.com/office/drawing/2014/main" id="{8A0634AD-0B21-49C8-B5E1-CBC9DFF4DBF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36560" y="2458559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101" name="Group 4100">
                    <a:extLst>
                      <a:ext uri="{FF2B5EF4-FFF2-40B4-BE49-F238E27FC236}">
                        <a16:creationId xmlns:a16="http://schemas.microsoft.com/office/drawing/2014/main" id="{00551A88-142F-4CCA-98D7-A41164503EE1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415929"/>
                    <a:ext cx="267406" cy="267406"/>
                    <a:chOff x="1299518" y="1652608"/>
                    <a:chExt cx="591969" cy="591969"/>
                  </a:xfrm>
                </p:grpSpPr>
                <p:sp>
                  <p:nvSpPr>
                    <p:cNvPr id="4108" name="Rounded Rectangle 110">
                      <a:extLst>
                        <a:ext uri="{FF2B5EF4-FFF2-40B4-BE49-F238E27FC236}">
                          <a16:creationId xmlns:a16="http://schemas.microsoft.com/office/drawing/2014/main" id="{BCFF5EEE-66AA-4574-929D-261D02492F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518" y="165260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109" name="Graphic 4108">
                      <a:extLst>
                        <a:ext uri="{FF2B5EF4-FFF2-40B4-BE49-F238E27FC236}">
                          <a16:creationId xmlns:a16="http://schemas.microsoft.com/office/drawing/2014/main" id="{A677F4E8-6D04-4881-ADBE-334C46C65D6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61599" y="1719992"/>
                      <a:ext cx="2286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102" name="Group 4101">
                    <a:extLst>
                      <a:ext uri="{FF2B5EF4-FFF2-40B4-BE49-F238E27FC236}">
                        <a16:creationId xmlns:a16="http://schemas.microsoft.com/office/drawing/2014/main" id="{D1F2BE13-B9A4-4385-8D96-E2BE3412C076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015740"/>
                    <a:ext cx="267406" cy="267406"/>
                    <a:chOff x="1292975" y="2979664"/>
                    <a:chExt cx="591969" cy="591969"/>
                  </a:xfrm>
                </p:grpSpPr>
                <p:sp>
                  <p:nvSpPr>
                    <p:cNvPr id="4106" name="Rounded Rectangle 108">
                      <a:extLst>
                        <a:ext uri="{FF2B5EF4-FFF2-40B4-BE49-F238E27FC236}">
                          <a16:creationId xmlns:a16="http://schemas.microsoft.com/office/drawing/2014/main" id="{C94016B5-2371-4CE2-B3A9-71456E7F22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2979664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107" name="Graphic 4106">
                      <a:extLst>
                        <a:ext uri="{FF2B5EF4-FFF2-40B4-BE49-F238E27FC236}">
                          <a16:creationId xmlns:a16="http://schemas.microsoft.com/office/drawing/2014/main" id="{76BA062E-F70B-4CAB-8B95-84FCB930AC4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2909" y="3116898"/>
                      <a:ext cx="292100" cy="3175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103" name="Group 4102">
                    <a:extLst>
                      <a:ext uri="{FF2B5EF4-FFF2-40B4-BE49-F238E27FC236}">
                        <a16:creationId xmlns:a16="http://schemas.microsoft.com/office/drawing/2014/main" id="{B291103F-1C00-4087-A3FB-ABD431071635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315646"/>
                    <a:ext cx="267406" cy="267406"/>
                    <a:chOff x="1292975" y="3644353"/>
                    <a:chExt cx="591969" cy="591969"/>
                  </a:xfrm>
                </p:grpSpPr>
                <p:sp>
                  <p:nvSpPr>
                    <p:cNvPr id="4104" name="Rounded Rectangle 106">
                      <a:extLst>
                        <a:ext uri="{FF2B5EF4-FFF2-40B4-BE49-F238E27FC236}">
                          <a16:creationId xmlns:a16="http://schemas.microsoft.com/office/drawing/2014/main" id="{CC669B69-83D6-4B10-9CAA-BCCE34C31E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364435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105" name="Graphic 4104">
                      <a:extLst>
                        <a:ext uri="{FF2B5EF4-FFF2-40B4-BE49-F238E27FC236}">
                          <a16:creationId xmlns:a16="http://schemas.microsoft.com/office/drawing/2014/main" id="{C40D3A17-EB3C-4A4B-A9EA-D873DCA9ABF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06409" y="3756187"/>
                      <a:ext cx="165100" cy="3683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4074" name="Group 4073">
                  <a:extLst>
                    <a:ext uri="{FF2B5EF4-FFF2-40B4-BE49-F238E27FC236}">
                      <a16:creationId xmlns:a16="http://schemas.microsoft.com/office/drawing/2014/main" id="{C3C64202-1AB2-45C7-A0D2-D74A41827C97}"/>
                    </a:ext>
                  </a:extLst>
                </p:cNvPr>
                <p:cNvGrpSpPr/>
                <p:nvPr/>
              </p:nvGrpSpPr>
              <p:grpSpPr>
                <a:xfrm>
                  <a:off x="9083894" y="2797689"/>
                  <a:ext cx="252730" cy="473366"/>
                  <a:chOff x="5880438" y="1443510"/>
                  <a:chExt cx="830783" cy="1483652"/>
                </a:xfrm>
              </p:grpSpPr>
              <p:sp>
                <p:nvSpPr>
                  <p:cNvPr id="4092" name="Rounded Rectangle 84">
                    <a:extLst>
                      <a:ext uri="{FF2B5EF4-FFF2-40B4-BE49-F238E27FC236}">
                        <a16:creationId xmlns:a16="http://schemas.microsoft.com/office/drawing/2014/main" id="{38B5FBC7-8420-4AAA-B242-0776077BB14D}"/>
                      </a:ext>
                    </a:extLst>
                  </p:cNvPr>
                  <p:cNvSpPr/>
                  <p:nvPr/>
                </p:nvSpPr>
                <p:spPr>
                  <a:xfrm>
                    <a:off x="5880438" y="1443510"/>
                    <a:ext cx="830783" cy="1483652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E877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4093" name="Group 4092">
                    <a:extLst>
                      <a:ext uri="{FF2B5EF4-FFF2-40B4-BE49-F238E27FC236}">
                        <a16:creationId xmlns:a16="http://schemas.microsoft.com/office/drawing/2014/main" id="{8E2873A6-0146-41B7-B687-8D360681BF95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2220473"/>
                    <a:ext cx="591969" cy="591969"/>
                    <a:chOff x="5999846" y="2220473"/>
                    <a:chExt cx="591969" cy="591969"/>
                  </a:xfrm>
                </p:grpSpPr>
                <p:sp>
                  <p:nvSpPr>
                    <p:cNvPr id="4097" name="Rounded Rectangle 89">
                      <a:extLst>
                        <a:ext uri="{FF2B5EF4-FFF2-40B4-BE49-F238E27FC236}">
                          <a16:creationId xmlns:a16="http://schemas.microsoft.com/office/drawing/2014/main" id="{CE69C950-AFF8-4F80-8769-F1D4E21DD4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098" name="Graphic 4097">
                      <a:extLst>
                        <a:ext uri="{FF2B5EF4-FFF2-40B4-BE49-F238E27FC236}">
                          <a16:creationId xmlns:a16="http://schemas.microsoft.com/office/drawing/2014/main" id="{F69EECC8-0368-41ED-84CB-4EAEFCFB41C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7230" y="2368652"/>
                      <a:ext cx="457200" cy="2921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094" name="Group 4093">
                    <a:extLst>
                      <a:ext uri="{FF2B5EF4-FFF2-40B4-BE49-F238E27FC236}">
                        <a16:creationId xmlns:a16="http://schemas.microsoft.com/office/drawing/2014/main" id="{F3481E12-577C-4A05-9ED8-857D575B522F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1556558"/>
                    <a:ext cx="591969" cy="591969"/>
                    <a:chOff x="5999846" y="1556558"/>
                    <a:chExt cx="591969" cy="591969"/>
                  </a:xfrm>
                </p:grpSpPr>
                <p:sp>
                  <p:nvSpPr>
                    <p:cNvPr id="4095" name="Rounded Rectangle 87">
                      <a:extLst>
                        <a:ext uri="{FF2B5EF4-FFF2-40B4-BE49-F238E27FC236}">
                          <a16:creationId xmlns:a16="http://schemas.microsoft.com/office/drawing/2014/main" id="{51AEF975-8A85-4E42-A756-4D2739C065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096" name="Graphic 4095">
                      <a:extLst>
                        <a:ext uri="{FF2B5EF4-FFF2-40B4-BE49-F238E27FC236}">
                          <a16:creationId xmlns:a16="http://schemas.microsoft.com/office/drawing/2014/main" id="{F372A29F-13B6-44A1-A53A-4DB4B0F6480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9780" y="1689071"/>
                      <a:ext cx="292100" cy="3429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4075" name="Group 4074">
                  <a:extLst>
                    <a:ext uri="{FF2B5EF4-FFF2-40B4-BE49-F238E27FC236}">
                      <a16:creationId xmlns:a16="http://schemas.microsoft.com/office/drawing/2014/main" id="{15663332-DD48-4F92-8BC8-476923580366}"/>
                    </a:ext>
                  </a:extLst>
                </p:cNvPr>
                <p:cNvGrpSpPr/>
                <p:nvPr/>
              </p:nvGrpSpPr>
              <p:grpSpPr>
                <a:xfrm>
                  <a:off x="8753561" y="2797689"/>
                  <a:ext cx="252730" cy="897240"/>
                  <a:chOff x="4920876" y="661277"/>
                  <a:chExt cx="375284" cy="1270326"/>
                </a:xfrm>
              </p:grpSpPr>
              <p:grpSp>
                <p:nvGrpSpPr>
                  <p:cNvPr id="4076" name="Group 4075">
                    <a:extLst>
                      <a:ext uri="{FF2B5EF4-FFF2-40B4-BE49-F238E27FC236}">
                        <a16:creationId xmlns:a16="http://schemas.microsoft.com/office/drawing/2014/main" id="{671832E9-DFC5-44CE-85BD-C232F99DB595}"/>
                      </a:ext>
                    </a:extLst>
                  </p:cNvPr>
                  <p:cNvGrpSpPr/>
                  <p:nvPr/>
                </p:nvGrpSpPr>
                <p:grpSpPr>
                  <a:xfrm>
                    <a:off x="4920876" y="661277"/>
                    <a:ext cx="375284" cy="1270326"/>
                    <a:chOff x="4920876" y="661277"/>
                    <a:chExt cx="375284" cy="1270326"/>
                  </a:xfrm>
                </p:grpSpPr>
                <p:grpSp>
                  <p:nvGrpSpPr>
                    <p:cNvPr id="4080" name="Group 4079">
                      <a:extLst>
                        <a:ext uri="{FF2B5EF4-FFF2-40B4-BE49-F238E27FC236}">
                          <a16:creationId xmlns:a16="http://schemas.microsoft.com/office/drawing/2014/main" id="{1036950D-B887-408B-8529-7EB46873406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3521552" y="1443509"/>
                      <a:chExt cx="830783" cy="2812180"/>
                    </a:xfrm>
                  </p:grpSpPr>
                  <p:sp>
                    <p:nvSpPr>
                      <p:cNvPr id="4084" name="Rounded Rectangle 91">
                        <a:extLst>
                          <a:ext uri="{FF2B5EF4-FFF2-40B4-BE49-F238E27FC236}">
                            <a16:creationId xmlns:a16="http://schemas.microsoft.com/office/drawing/2014/main" id="{5A07A5CF-D256-4921-8967-63B1E99C65B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1552" y="1443509"/>
                        <a:ext cx="830783" cy="2812180"/>
                      </a:xfrm>
                      <a:prstGeom prst="roundRect">
                        <a:avLst>
                          <a:gd name="adj" fmla="val 27970"/>
                        </a:avLst>
                      </a:prstGeom>
                      <a:solidFill>
                        <a:srgbClr val="78BE2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085" name="Graphic 4084">
                        <a:extLst>
                          <a:ext uri="{FF2B5EF4-FFF2-40B4-BE49-F238E27FC236}">
                            <a16:creationId xmlns:a16="http://schemas.microsoft.com/office/drawing/2014/main" id="{F1726D69-7E6A-43D9-9D05-2C3228463B3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78194" y="3043536"/>
                        <a:ext cx="317500" cy="2793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4086" name="Group 4085">
                        <a:extLst>
                          <a:ext uri="{FF2B5EF4-FFF2-40B4-BE49-F238E27FC236}">
                            <a16:creationId xmlns:a16="http://schemas.microsoft.com/office/drawing/2014/main" id="{6EB4357B-B306-4395-A213-5A8F0AF1314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2220473"/>
                        <a:ext cx="591969" cy="591969"/>
                        <a:chOff x="3634610" y="2220473"/>
                        <a:chExt cx="591969" cy="591969"/>
                      </a:xfrm>
                    </p:grpSpPr>
                    <p:sp>
                      <p:nvSpPr>
                        <p:cNvPr id="4090" name="Rounded Rectangle 97">
                          <a:extLst>
                            <a:ext uri="{FF2B5EF4-FFF2-40B4-BE49-F238E27FC236}">
                              <a16:creationId xmlns:a16="http://schemas.microsoft.com/office/drawing/2014/main" id="{A69ABA71-2391-4299-9B34-3FD33DB79F2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2220473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4091" name="Graphic 4090">
                          <a:extLst>
                            <a:ext uri="{FF2B5EF4-FFF2-40B4-BE49-F238E27FC236}">
                              <a16:creationId xmlns:a16="http://schemas.microsoft.com/office/drawing/2014/main" id="{A8428802-32AD-4DF7-AB60-1F9A48C86434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>
                          <a:extLst>
                            <a:ext uri="{96DAC541-7B7A-43D3-8B79-37D633B846F1}">
                              <asvg:svgBlip xmlns:asvg="http://schemas.microsoft.com/office/drawing/2016/SVG/main" r:embed="rId18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2364057"/>
                          <a:ext cx="355600" cy="3048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4087" name="Group 4086">
                        <a:extLst>
                          <a:ext uri="{FF2B5EF4-FFF2-40B4-BE49-F238E27FC236}">
                            <a16:creationId xmlns:a16="http://schemas.microsoft.com/office/drawing/2014/main" id="{61E40AA4-E0DB-4C80-930F-35C4A0715D7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1556558"/>
                        <a:ext cx="591969" cy="591969"/>
                        <a:chOff x="3634610" y="1556558"/>
                        <a:chExt cx="591969" cy="591969"/>
                      </a:xfrm>
                    </p:grpSpPr>
                    <p:sp>
                      <p:nvSpPr>
                        <p:cNvPr id="4088" name="Rounded Rectangle 95">
                          <a:extLst>
                            <a:ext uri="{FF2B5EF4-FFF2-40B4-BE49-F238E27FC236}">
                              <a16:creationId xmlns:a16="http://schemas.microsoft.com/office/drawing/2014/main" id="{1C298D6A-3502-46C1-A860-342F04D832F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1556558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4089" name="Graphic 4088">
                          <a:extLst>
                            <a:ext uri="{FF2B5EF4-FFF2-40B4-BE49-F238E27FC236}">
                              <a16:creationId xmlns:a16="http://schemas.microsoft.com/office/drawing/2014/main" id="{8BE085D2-4E90-4669-BEDC-EF188EC5F05E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>
                          <a:extLs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97244" y="1719192"/>
                          <a:ext cx="266700" cy="2667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4081" name="Group 4080">
                      <a:extLst>
                        <a:ext uri="{FF2B5EF4-FFF2-40B4-BE49-F238E27FC236}">
                          <a16:creationId xmlns:a16="http://schemas.microsoft.com/office/drawing/2014/main" id="{470FF31D-F544-4AF2-8F11-CFA0A4C1BAF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8" y="1612062"/>
                      <a:ext cx="267126" cy="267126"/>
                      <a:chOff x="3634610" y="3550625"/>
                      <a:chExt cx="591969" cy="591969"/>
                    </a:xfrm>
                  </p:grpSpPr>
                  <p:sp>
                    <p:nvSpPr>
                      <p:cNvPr id="4082" name="Rounded Rectangle 121">
                        <a:extLst>
                          <a:ext uri="{FF2B5EF4-FFF2-40B4-BE49-F238E27FC236}">
                            <a16:creationId xmlns:a16="http://schemas.microsoft.com/office/drawing/2014/main" id="{2656E8CC-C8F5-4EDC-ADB9-8554A6A05CE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355062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083" name="Graphic 4082">
                        <a:extLst>
                          <a:ext uri="{FF2B5EF4-FFF2-40B4-BE49-F238E27FC236}">
                            <a16:creationId xmlns:a16="http://schemas.microsoft.com/office/drawing/2014/main" id="{8BB3523E-5A9B-4099-8B04-FF6A200F3F9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67737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4077" name="Group 4076">
                    <a:extLst>
                      <a:ext uri="{FF2B5EF4-FFF2-40B4-BE49-F238E27FC236}">
                        <a16:creationId xmlns:a16="http://schemas.microsoft.com/office/drawing/2014/main" id="{5CEC3CB8-047A-4319-9504-1BF43F8E93FF}"/>
                      </a:ext>
                    </a:extLst>
                  </p:cNvPr>
                  <p:cNvGrpSpPr/>
                  <p:nvPr/>
                </p:nvGrpSpPr>
                <p:grpSpPr>
                  <a:xfrm>
                    <a:off x="4971947" y="1312435"/>
                    <a:ext cx="267126" cy="267126"/>
                    <a:chOff x="3634610" y="2884388"/>
                    <a:chExt cx="591969" cy="591969"/>
                  </a:xfrm>
                </p:grpSpPr>
                <p:sp>
                  <p:nvSpPr>
                    <p:cNvPr id="4078" name="Rounded Rectangle 124">
                      <a:extLst>
                        <a:ext uri="{FF2B5EF4-FFF2-40B4-BE49-F238E27FC236}">
                          <a16:creationId xmlns:a16="http://schemas.microsoft.com/office/drawing/2014/main" id="{4251D8B2-5498-4B55-87FA-1A5985B0A8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88438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079" name="Graphic 4078">
                      <a:extLst>
                        <a:ext uri="{FF2B5EF4-FFF2-40B4-BE49-F238E27FC236}">
                          <a16:creationId xmlns:a16="http://schemas.microsoft.com/office/drawing/2014/main" id="{903B701D-C30B-4A36-9A72-8BB3DC4CD31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3034322"/>
                      <a:ext cx="342900" cy="3048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4029" name="Group 4028">
              <a:extLst>
                <a:ext uri="{FF2B5EF4-FFF2-40B4-BE49-F238E27FC236}">
                  <a16:creationId xmlns:a16="http://schemas.microsoft.com/office/drawing/2014/main" id="{11E723F7-AD63-48A4-8D8C-0FFED6003BEA}"/>
                </a:ext>
              </a:extLst>
            </p:cNvPr>
            <p:cNvGrpSpPr/>
            <p:nvPr/>
          </p:nvGrpSpPr>
          <p:grpSpPr>
            <a:xfrm>
              <a:off x="4770843" y="805391"/>
              <a:ext cx="685800" cy="685800"/>
              <a:chOff x="3388326" y="2144489"/>
              <a:chExt cx="685800" cy="685800"/>
            </a:xfrm>
          </p:grpSpPr>
          <p:sp>
            <p:nvSpPr>
              <p:cNvPr id="4030" name="Oval 4029">
                <a:extLst>
                  <a:ext uri="{FF2B5EF4-FFF2-40B4-BE49-F238E27FC236}">
                    <a16:creationId xmlns:a16="http://schemas.microsoft.com/office/drawing/2014/main" id="{F39760C3-653A-4FDE-B436-84BDAC4B74FA}"/>
                  </a:ext>
                </a:extLst>
              </p:cNvPr>
              <p:cNvSpPr/>
              <p:nvPr/>
            </p:nvSpPr>
            <p:spPr>
              <a:xfrm>
                <a:off x="3388326" y="2144489"/>
                <a:ext cx="685800" cy="6858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4031" name="Group 4030">
                <a:extLst>
                  <a:ext uri="{FF2B5EF4-FFF2-40B4-BE49-F238E27FC236}">
                    <a16:creationId xmlns:a16="http://schemas.microsoft.com/office/drawing/2014/main" id="{9FF6207D-0F24-47A4-B82A-9DFDF2826CD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98509" y="2258789"/>
                <a:ext cx="465435" cy="457200"/>
                <a:chOff x="8423228" y="2797689"/>
                <a:chExt cx="913396" cy="897240"/>
              </a:xfrm>
            </p:grpSpPr>
            <p:grpSp>
              <p:nvGrpSpPr>
                <p:cNvPr id="4032" name="Group 4031">
                  <a:extLst>
                    <a:ext uri="{FF2B5EF4-FFF2-40B4-BE49-F238E27FC236}">
                      <a16:creationId xmlns:a16="http://schemas.microsoft.com/office/drawing/2014/main" id="{CAC37325-C9ED-4166-92B7-3E929110130F}"/>
                    </a:ext>
                  </a:extLst>
                </p:cNvPr>
                <p:cNvGrpSpPr/>
                <p:nvPr/>
              </p:nvGrpSpPr>
              <p:grpSpPr>
                <a:xfrm>
                  <a:off x="8423228" y="2797689"/>
                  <a:ext cx="252730" cy="897240"/>
                  <a:chOff x="9495861" y="4364862"/>
                  <a:chExt cx="375284" cy="1270326"/>
                </a:xfrm>
              </p:grpSpPr>
              <p:sp>
                <p:nvSpPr>
                  <p:cNvPr id="4058" name="Rounded Rectangle 101">
                    <a:extLst>
                      <a:ext uri="{FF2B5EF4-FFF2-40B4-BE49-F238E27FC236}">
                        <a16:creationId xmlns:a16="http://schemas.microsoft.com/office/drawing/2014/main" id="{8BEA2485-EA2E-42B7-8BF4-47168D845088}"/>
                      </a:ext>
                    </a:extLst>
                  </p:cNvPr>
                  <p:cNvSpPr/>
                  <p:nvPr/>
                </p:nvSpPr>
                <p:spPr>
                  <a:xfrm>
                    <a:off x="9495861" y="4364862"/>
                    <a:ext cx="375284" cy="1270326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00AFD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4059" name="Group 4058">
                    <a:extLst>
                      <a:ext uri="{FF2B5EF4-FFF2-40B4-BE49-F238E27FC236}">
                        <a16:creationId xmlns:a16="http://schemas.microsoft.com/office/drawing/2014/main" id="{11BA3A61-111F-4DDC-8E94-E4DC37769648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715835"/>
                    <a:ext cx="267406" cy="267406"/>
                    <a:chOff x="1292976" y="2314975"/>
                    <a:chExt cx="591969" cy="591969"/>
                  </a:xfrm>
                </p:grpSpPr>
                <p:sp>
                  <p:nvSpPr>
                    <p:cNvPr id="4069" name="Rounded Rectangle 112">
                      <a:extLst>
                        <a:ext uri="{FF2B5EF4-FFF2-40B4-BE49-F238E27FC236}">
                          <a16:creationId xmlns:a16="http://schemas.microsoft.com/office/drawing/2014/main" id="{6CEE9D5F-AC5B-4FC2-92F1-AAFC4D6B6F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6" y="2314975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070" name="Graphic 4069">
                      <a:extLst>
                        <a:ext uri="{FF2B5EF4-FFF2-40B4-BE49-F238E27FC236}">
                          <a16:creationId xmlns:a16="http://schemas.microsoft.com/office/drawing/2014/main" id="{2C61C763-34AC-4D07-82D6-3F3CFBCDADF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36560" y="2458559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060" name="Group 4059">
                    <a:extLst>
                      <a:ext uri="{FF2B5EF4-FFF2-40B4-BE49-F238E27FC236}">
                        <a16:creationId xmlns:a16="http://schemas.microsoft.com/office/drawing/2014/main" id="{C6D8DE2C-0729-4F07-B787-5074B2B559FD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415929"/>
                    <a:ext cx="267406" cy="267406"/>
                    <a:chOff x="1299518" y="1652608"/>
                    <a:chExt cx="591969" cy="591969"/>
                  </a:xfrm>
                </p:grpSpPr>
                <p:sp>
                  <p:nvSpPr>
                    <p:cNvPr id="4067" name="Rounded Rectangle 110">
                      <a:extLst>
                        <a:ext uri="{FF2B5EF4-FFF2-40B4-BE49-F238E27FC236}">
                          <a16:creationId xmlns:a16="http://schemas.microsoft.com/office/drawing/2014/main" id="{DD354E3D-FF96-405E-88D7-9D92E4CCDD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518" y="165260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068" name="Graphic 4067">
                      <a:extLst>
                        <a:ext uri="{FF2B5EF4-FFF2-40B4-BE49-F238E27FC236}">
                          <a16:creationId xmlns:a16="http://schemas.microsoft.com/office/drawing/2014/main" id="{BE633053-27C0-4A01-82C7-42A43B95C06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61599" y="1719992"/>
                      <a:ext cx="2286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061" name="Group 4060">
                    <a:extLst>
                      <a:ext uri="{FF2B5EF4-FFF2-40B4-BE49-F238E27FC236}">
                        <a16:creationId xmlns:a16="http://schemas.microsoft.com/office/drawing/2014/main" id="{E4564BB8-51B0-4D00-AAFB-5C821365A7AA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015740"/>
                    <a:ext cx="267406" cy="267406"/>
                    <a:chOff x="1292975" y="2979664"/>
                    <a:chExt cx="591969" cy="591969"/>
                  </a:xfrm>
                </p:grpSpPr>
                <p:sp>
                  <p:nvSpPr>
                    <p:cNvPr id="4065" name="Rounded Rectangle 108">
                      <a:extLst>
                        <a:ext uri="{FF2B5EF4-FFF2-40B4-BE49-F238E27FC236}">
                          <a16:creationId xmlns:a16="http://schemas.microsoft.com/office/drawing/2014/main" id="{488F8205-5A93-4D5C-BB35-05EB835A0B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2979664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066" name="Graphic 4065">
                      <a:extLst>
                        <a:ext uri="{FF2B5EF4-FFF2-40B4-BE49-F238E27FC236}">
                          <a16:creationId xmlns:a16="http://schemas.microsoft.com/office/drawing/2014/main" id="{928F35D1-9589-4681-B4EB-D22E4C14E5B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2909" y="3116898"/>
                      <a:ext cx="292100" cy="3175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062" name="Group 4061">
                    <a:extLst>
                      <a:ext uri="{FF2B5EF4-FFF2-40B4-BE49-F238E27FC236}">
                        <a16:creationId xmlns:a16="http://schemas.microsoft.com/office/drawing/2014/main" id="{5299CBEB-CBDB-4BD5-840D-8BA68FF1885F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315646"/>
                    <a:ext cx="267406" cy="267406"/>
                    <a:chOff x="1292975" y="3644353"/>
                    <a:chExt cx="591969" cy="591969"/>
                  </a:xfrm>
                </p:grpSpPr>
                <p:sp>
                  <p:nvSpPr>
                    <p:cNvPr id="4063" name="Rounded Rectangle 106">
                      <a:extLst>
                        <a:ext uri="{FF2B5EF4-FFF2-40B4-BE49-F238E27FC236}">
                          <a16:creationId xmlns:a16="http://schemas.microsoft.com/office/drawing/2014/main" id="{FFAC3762-09C5-49B6-A1DC-54AFC41CC9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364435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064" name="Graphic 4063">
                      <a:extLst>
                        <a:ext uri="{FF2B5EF4-FFF2-40B4-BE49-F238E27FC236}">
                          <a16:creationId xmlns:a16="http://schemas.microsoft.com/office/drawing/2014/main" id="{9574A36A-F1B6-4BC6-B84D-8714826297C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06409" y="3756187"/>
                      <a:ext cx="165100" cy="3683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4033" name="Group 4032">
                  <a:extLst>
                    <a:ext uri="{FF2B5EF4-FFF2-40B4-BE49-F238E27FC236}">
                      <a16:creationId xmlns:a16="http://schemas.microsoft.com/office/drawing/2014/main" id="{5684EE38-BCF3-4831-8152-5F81F98FC28A}"/>
                    </a:ext>
                  </a:extLst>
                </p:cNvPr>
                <p:cNvGrpSpPr/>
                <p:nvPr/>
              </p:nvGrpSpPr>
              <p:grpSpPr>
                <a:xfrm>
                  <a:off x="9083894" y="2797689"/>
                  <a:ext cx="252730" cy="473366"/>
                  <a:chOff x="5880438" y="1443510"/>
                  <a:chExt cx="830783" cy="1483652"/>
                </a:xfrm>
              </p:grpSpPr>
              <p:sp>
                <p:nvSpPr>
                  <p:cNvPr id="4051" name="Rounded Rectangle 84">
                    <a:extLst>
                      <a:ext uri="{FF2B5EF4-FFF2-40B4-BE49-F238E27FC236}">
                        <a16:creationId xmlns:a16="http://schemas.microsoft.com/office/drawing/2014/main" id="{265ECDEA-F4FD-401F-BDB9-B8B0B342C947}"/>
                      </a:ext>
                    </a:extLst>
                  </p:cNvPr>
                  <p:cNvSpPr/>
                  <p:nvPr/>
                </p:nvSpPr>
                <p:spPr>
                  <a:xfrm>
                    <a:off x="5880438" y="1443510"/>
                    <a:ext cx="830783" cy="1483652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E877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4052" name="Group 4051">
                    <a:extLst>
                      <a:ext uri="{FF2B5EF4-FFF2-40B4-BE49-F238E27FC236}">
                        <a16:creationId xmlns:a16="http://schemas.microsoft.com/office/drawing/2014/main" id="{FC578EE2-2928-4B35-9966-97D413619833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2220473"/>
                    <a:ext cx="591969" cy="591969"/>
                    <a:chOff x="5999846" y="2220473"/>
                    <a:chExt cx="591969" cy="591969"/>
                  </a:xfrm>
                </p:grpSpPr>
                <p:sp>
                  <p:nvSpPr>
                    <p:cNvPr id="4056" name="Rounded Rectangle 89">
                      <a:extLst>
                        <a:ext uri="{FF2B5EF4-FFF2-40B4-BE49-F238E27FC236}">
                          <a16:creationId xmlns:a16="http://schemas.microsoft.com/office/drawing/2014/main" id="{CF639143-5C25-4B04-A0C8-E9B9285AD0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057" name="Graphic 4056">
                      <a:extLst>
                        <a:ext uri="{FF2B5EF4-FFF2-40B4-BE49-F238E27FC236}">
                          <a16:creationId xmlns:a16="http://schemas.microsoft.com/office/drawing/2014/main" id="{F42D762D-B505-4E7C-B853-CC4D5946916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7230" y="2368652"/>
                      <a:ext cx="457200" cy="2921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053" name="Group 4052">
                    <a:extLst>
                      <a:ext uri="{FF2B5EF4-FFF2-40B4-BE49-F238E27FC236}">
                        <a16:creationId xmlns:a16="http://schemas.microsoft.com/office/drawing/2014/main" id="{C055A0C5-29C0-4796-83CF-ACAC1540D961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1556558"/>
                    <a:ext cx="591969" cy="591969"/>
                    <a:chOff x="5999846" y="1556558"/>
                    <a:chExt cx="591969" cy="591969"/>
                  </a:xfrm>
                </p:grpSpPr>
                <p:sp>
                  <p:nvSpPr>
                    <p:cNvPr id="4054" name="Rounded Rectangle 87">
                      <a:extLst>
                        <a:ext uri="{FF2B5EF4-FFF2-40B4-BE49-F238E27FC236}">
                          <a16:creationId xmlns:a16="http://schemas.microsoft.com/office/drawing/2014/main" id="{1569B742-1826-447B-9766-FDCE1CB744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055" name="Graphic 4054">
                      <a:extLst>
                        <a:ext uri="{FF2B5EF4-FFF2-40B4-BE49-F238E27FC236}">
                          <a16:creationId xmlns:a16="http://schemas.microsoft.com/office/drawing/2014/main" id="{E0B5E652-6AF7-46FB-87E0-BA5682373CE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9780" y="1689071"/>
                      <a:ext cx="292100" cy="3429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4034" name="Group 4033">
                  <a:extLst>
                    <a:ext uri="{FF2B5EF4-FFF2-40B4-BE49-F238E27FC236}">
                      <a16:creationId xmlns:a16="http://schemas.microsoft.com/office/drawing/2014/main" id="{B8E92F06-31CA-4D41-9A82-44A7B578A968}"/>
                    </a:ext>
                  </a:extLst>
                </p:cNvPr>
                <p:cNvGrpSpPr/>
                <p:nvPr/>
              </p:nvGrpSpPr>
              <p:grpSpPr>
                <a:xfrm>
                  <a:off x="8753561" y="2797689"/>
                  <a:ext cx="252730" cy="897240"/>
                  <a:chOff x="4920876" y="661277"/>
                  <a:chExt cx="375284" cy="1270326"/>
                </a:xfrm>
              </p:grpSpPr>
              <p:grpSp>
                <p:nvGrpSpPr>
                  <p:cNvPr id="4035" name="Group 4034">
                    <a:extLst>
                      <a:ext uri="{FF2B5EF4-FFF2-40B4-BE49-F238E27FC236}">
                        <a16:creationId xmlns:a16="http://schemas.microsoft.com/office/drawing/2014/main" id="{C2E220D2-D202-458C-8C90-908F1DBE69EE}"/>
                      </a:ext>
                    </a:extLst>
                  </p:cNvPr>
                  <p:cNvGrpSpPr/>
                  <p:nvPr/>
                </p:nvGrpSpPr>
                <p:grpSpPr>
                  <a:xfrm>
                    <a:off x="4920876" y="661277"/>
                    <a:ext cx="375284" cy="1270326"/>
                    <a:chOff x="4920876" y="661277"/>
                    <a:chExt cx="375284" cy="1270326"/>
                  </a:xfrm>
                </p:grpSpPr>
                <p:grpSp>
                  <p:nvGrpSpPr>
                    <p:cNvPr id="4039" name="Group 4038">
                      <a:extLst>
                        <a:ext uri="{FF2B5EF4-FFF2-40B4-BE49-F238E27FC236}">
                          <a16:creationId xmlns:a16="http://schemas.microsoft.com/office/drawing/2014/main" id="{EB5BDC89-C5A0-41C1-A0E8-00B9FAF14A1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3521552" y="1443509"/>
                      <a:chExt cx="830783" cy="2812180"/>
                    </a:xfrm>
                  </p:grpSpPr>
                  <p:sp>
                    <p:nvSpPr>
                      <p:cNvPr id="4043" name="Rounded Rectangle 91">
                        <a:extLst>
                          <a:ext uri="{FF2B5EF4-FFF2-40B4-BE49-F238E27FC236}">
                            <a16:creationId xmlns:a16="http://schemas.microsoft.com/office/drawing/2014/main" id="{2A20F05E-2BF3-4DE2-A2B0-5B0A5735296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1552" y="1443509"/>
                        <a:ext cx="830783" cy="2812180"/>
                      </a:xfrm>
                      <a:prstGeom prst="roundRect">
                        <a:avLst>
                          <a:gd name="adj" fmla="val 27970"/>
                        </a:avLst>
                      </a:prstGeom>
                      <a:solidFill>
                        <a:srgbClr val="78BE2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044" name="Graphic 4043">
                        <a:extLst>
                          <a:ext uri="{FF2B5EF4-FFF2-40B4-BE49-F238E27FC236}">
                            <a16:creationId xmlns:a16="http://schemas.microsoft.com/office/drawing/2014/main" id="{F15A6C45-7D0D-4B65-A0F9-C521375112F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78194" y="3043536"/>
                        <a:ext cx="317500" cy="2793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4045" name="Group 4044">
                        <a:extLst>
                          <a:ext uri="{FF2B5EF4-FFF2-40B4-BE49-F238E27FC236}">
                            <a16:creationId xmlns:a16="http://schemas.microsoft.com/office/drawing/2014/main" id="{9CACAEB6-C635-4D8B-B9B2-626D0179B6D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2220473"/>
                        <a:ext cx="591969" cy="591969"/>
                        <a:chOff x="3634610" y="2220473"/>
                        <a:chExt cx="591969" cy="591969"/>
                      </a:xfrm>
                    </p:grpSpPr>
                    <p:sp>
                      <p:nvSpPr>
                        <p:cNvPr id="4049" name="Rounded Rectangle 97">
                          <a:extLst>
                            <a:ext uri="{FF2B5EF4-FFF2-40B4-BE49-F238E27FC236}">
                              <a16:creationId xmlns:a16="http://schemas.microsoft.com/office/drawing/2014/main" id="{6A77DE54-F4A4-47DE-AD0C-DF6B86CB104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2220473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4050" name="Graphic 4049">
                          <a:extLst>
                            <a:ext uri="{FF2B5EF4-FFF2-40B4-BE49-F238E27FC236}">
                              <a16:creationId xmlns:a16="http://schemas.microsoft.com/office/drawing/2014/main" id="{3A11FB40-B213-4824-AD0F-3B34FD40A531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>
                          <a:extLst>
                            <a:ext uri="{96DAC541-7B7A-43D3-8B79-37D633B846F1}">
                              <asvg:svgBlip xmlns:asvg="http://schemas.microsoft.com/office/drawing/2016/SVG/main" r:embed="rId18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2364057"/>
                          <a:ext cx="355600" cy="3048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4046" name="Group 4045">
                        <a:extLst>
                          <a:ext uri="{FF2B5EF4-FFF2-40B4-BE49-F238E27FC236}">
                            <a16:creationId xmlns:a16="http://schemas.microsoft.com/office/drawing/2014/main" id="{2223C294-3490-4D3F-9C7F-EC68B845706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1556558"/>
                        <a:ext cx="591969" cy="591969"/>
                        <a:chOff x="3634610" y="1556558"/>
                        <a:chExt cx="591969" cy="591969"/>
                      </a:xfrm>
                    </p:grpSpPr>
                    <p:sp>
                      <p:nvSpPr>
                        <p:cNvPr id="4047" name="Rounded Rectangle 95">
                          <a:extLst>
                            <a:ext uri="{FF2B5EF4-FFF2-40B4-BE49-F238E27FC236}">
                              <a16:creationId xmlns:a16="http://schemas.microsoft.com/office/drawing/2014/main" id="{47E6323B-8128-4B54-A051-9AAFB4965CA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1556558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4048" name="Graphic 4047">
                          <a:extLst>
                            <a:ext uri="{FF2B5EF4-FFF2-40B4-BE49-F238E27FC236}">
                              <a16:creationId xmlns:a16="http://schemas.microsoft.com/office/drawing/2014/main" id="{54A9A0FF-B104-4E7D-9AAD-7D58136AF0A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>
                          <a:extLs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97244" y="1719192"/>
                          <a:ext cx="266700" cy="2667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4040" name="Group 4039">
                      <a:extLst>
                        <a:ext uri="{FF2B5EF4-FFF2-40B4-BE49-F238E27FC236}">
                          <a16:creationId xmlns:a16="http://schemas.microsoft.com/office/drawing/2014/main" id="{588DC80F-84EA-45F4-8084-04A2FD98BFE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8" y="1612062"/>
                      <a:ext cx="267126" cy="267126"/>
                      <a:chOff x="3634610" y="3550625"/>
                      <a:chExt cx="591969" cy="591969"/>
                    </a:xfrm>
                  </p:grpSpPr>
                  <p:sp>
                    <p:nvSpPr>
                      <p:cNvPr id="4041" name="Rounded Rectangle 121">
                        <a:extLst>
                          <a:ext uri="{FF2B5EF4-FFF2-40B4-BE49-F238E27FC236}">
                            <a16:creationId xmlns:a16="http://schemas.microsoft.com/office/drawing/2014/main" id="{617250A8-F0B5-4237-83AF-FDED687F442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355062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042" name="Graphic 4041">
                        <a:extLst>
                          <a:ext uri="{FF2B5EF4-FFF2-40B4-BE49-F238E27FC236}">
                            <a16:creationId xmlns:a16="http://schemas.microsoft.com/office/drawing/2014/main" id="{CD7B5D5E-1F4F-4814-9DA8-BF7B9672B03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67737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4036" name="Group 4035">
                    <a:extLst>
                      <a:ext uri="{FF2B5EF4-FFF2-40B4-BE49-F238E27FC236}">
                        <a16:creationId xmlns:a16="http://schemas.microsoft.com/office/drawing/2014/main" id="{A7EC1254-ABDE-4F20-B5DE-6E404F5AB90B}"/>
                      </a:ext>
                    </a:extLst>
                  </p:cNvPr>
                  <p:cNvGrpSpPr/>
                  <p:nvPr/>
                </p:nvGrpSpPr>
                <p:grpSpPr>
                  <a:xfrm>
                    <a:off x="4971947" y="1312435"/>
                    <a:ext cx="267126" cy="267126"/>
                    <a:chOff x="3634610" y="2884388"/>
                    <a:chExt cx="591969" cy="591969"/>
                  </a:xfrm>
                </p:grpSpPr>
                <p:sp>
                  <p:nvSpPr>
                    <p:cNvPr id="4037" name="Rounded Rectangle 124">
                      <a:extLst>
                        <a:ext uri="{FF2B5EF4-FFF2-40B4-BE49-F238E27FC236}">
                          <a16:creationId xmlns:a16="http://schemas.microsoft.com/office/drawing/2014/main" id="{B61BF909-D4BC-439F-A02D-0DFAE7CBF6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88438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4038" name="Graphic 4037">
                      <a:extLst>
                        <a:ext uri="{FF2B5EF4-FFF2-40B4-BE49-F238E27FC236}">
                          <a16:creationId xmlns:a16="http://schemas.microsoft.com/office/drawing/2014/main" id="{0F6B9132-11EA-4777-A897-708DA8CA582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3034322"/>
                      <a:ext cx="342900" cy="3048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</p:grpSp>
      <p:sp>
        <p:nvSpPr>
          <p:cNvPr id="4686" name="Rectangle: Rounded Corners 4685">
            <a:extLst>
              <a:ext uri="{FF2B5EF4-FFF2-40B4-BE49-F238E27FC236}">
                <a16:creationId xmlns:a16="http://schemas.microsoft.com/office/drawing/2014/main" id="{A994C09F-E028-4E38-A04E-D7BD26BE895B}"/>
              </a:ext>
            </a:extLst>
          </p:cNvPr>
          <p:cNvSpPr/>
          <p:nvPr/>
        </p:nvSpPr>
        <p:spPr>
          <a:xfrm>
            <a:off x="710502" y="1876532"/>
            <a:ext cx="724795" cy="280488"/>
          </a:xfrm>
          <a:prstGeom prst="roundRect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350" b="1" dirty="0">
                <a:solidFill>
                  <a:prstClr val="white"/>
                </a:solidFill>
                <a:latin typeface="Calibri" panose="020F0502020204030204"/>
              </a:rPr>
              <a:t>Ivy Plus</a:t>
            </a:r>
          </a:p>
        </p:txBody>
      </p:sp>
      <p:sp>
        <p:nvSpPr>
          <p:cNvPr id="4690" name="Rectangle: Rounded Corners 4689">
            <a:extLst>
              <a:ext uri="{FF2B5EF4-FFF2-40B4-BE49-F238E27FC236}">
                <a16:creationId xmlns:a16="http://schemas.microsoft.com/office/drawing/2014/main" id="{EB3F5326-7A03-402D-A617-575455F54DC0}"/>
              </a:ext>
            </a:extLst>
          </p:cNvPr>
          <p:cNvSpPr/>
          <p:nvPr/>
        </p:nvSpPr>
        <p:spPr>
          <a:xfrm>
            <a:off x="1055019" y="5185557"/>
            <a:ext cx="851196" cy="2811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350" b="1" dirty="0">
                <a:solidFill>
                  <a:prstClr val="white"/>
                </a:solidFill>
                <a:latin typeface="Calibri" panose="020F0502020204030204"/>
              </a:rPr>
              <a:t>MINITEX</a:t>
            </a:r>
          </a:p>
        </p:txBody>
      </p:sp>
      <p:sp>
        <p:nvSpPr>
          <p:cNvPr id="4691" name="Rectangle: Rounded Corners 4690">
            <a:extLst>
              <a:ext uri="{FF2B5EF4-FFF2-40B4-BE49-F238E27FC236}">
                <a16:creationId xmlns:a16="http://schemas.microsoft.com/office/drawing/2014/main" id="{97EDB1A8-4137-42B0-861E-908578BB61A1}"/>
              </a:ext>
            </a:extLst>
          </p:cNvPr>
          <p:cNvSpPr/>
          <p:nvPr/>
        </p:nvSpPr>
        <p:spPr>
          <a:xfrm>
            <a:off x="1242438" y="4362614"/>
            <a:ext cx="814105" cy="2834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350" b="1" dirty="0" err="1">
                <a:solidFill>
                  <a:prstClr val="white"/>
                </a:solidFill>
                <a:latin typeface="Calibri" panose="020F0502020204030204"/>
              </a:rPr>
              <a:t>MelCat</a:t>
            </a:r>
            <a:endParaRPr lang="en-US" sz="135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94" name="Rectangle: Rounded Corners 4693">
            <a:extLst>
              <a:ext uri="{FF2B5EF4-FFF2-40B4-BE49-F238E27FC236}">
                <a16:creationId xmlns:a16="http://schemas.microsoft.com/office/drawing/2014/main" id="{3CEAFDA3-ABEB-47DA-A69A-CEC5625990B8}"/>
              </a:ext>
            </a:extLst>
          </p:cNvPr>
          <p:cNvSpPr/>
          <p:nvPr/>
        </p:nvSpPr>
        <p:spPr>
          <a:xfrm>
            <a:off x="7274961" y="4840579"/>
            <a:ext cx="667509" cy="2351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350" b="1" dirty="0">
                <a:solidFill>
                  <a:prstClr val="white"/>
                </a:solidFill>
                <a:latin typeface="Calibri" panose="020F0502020204030204"/>
              </a:rPr>
              <a:t>PALCI</a:t>
            </a:r>
          </a:p>
        </p:txBody>
      </p:sp>
      <p:sp>
        <p:nvSpPr>
          <p:cNvPr id="4699" name="Oval 4698">
            <a:extLst>
              <a:ext uri="{FF2B5EF4-FFF2-40B4-BE49-F238E27FC236}">
                <a16:creationId xmlns:a16="http://schemas.microsoft.com/office/drawing/2014/main" id="{F442758E-124B-4247-81C7-B2CCFA8642DC}"/>
              </a:ext>
            </a:extLst>
          </p:cNvPr>
          <p:cNvSpPr/>
          <p:nvPr/>
        </p:nvSpPr>
        <p:spPr>
          <a:xfrm>
            <a:off x="6776560" y="3032278"/>
            <a:ext cx="685800" cy="685800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700" name="Oval 4699">
            <a:extLst>
              <a:ext uri="{FF2B5EF4-FFF2-40B4-BE49-F238E27FC236}">
                <a16:creationId xmlns:a16="http://schemas.microsoft.com/office/drawing/2014/main" id="{F5E6165B-2617-44C1-A410-A91355E6090B}"/>
              </a:ext>
            </a:extLst>
          </p:cNvPr>
          <p:cNvSpPr/>
          <p:nvPr/>
        </p:nvSpPr>
        <p:spPr>
          <a:xfrm>
            <a:off x="6661832" y="3848390"/>
            <a:ext cx="685800" cy="685800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701" name="Oval 4700">
            <a:extLst>
              <a:ext uri="{FF2B5EF4-FFF2-40B4-BE49-F238E27FC236}">
                <a16:creationId xmlns:a16="http://schemas.microsoft.com/office/drawing/2014/main" id="{D8448C3C-BA0F-41EF-A057-2A047FEC4D7B}"/>
              </a:ext>
            </a:extLst>
          </p:cNvPr>
          <p:cNvSpPr/>
          <p:nvPr/>
        </p:nvSpPr>
        <p:spPr>
          <a:xfrm>
            <a:off x="2467579" y="1202675"/>
            <a:ext cx="685800" cy="685800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703" name="Oval 4702">
            <a:extLst>
              <a:ext uri="{FF2B5EF4-FFF2-40B4-BE49-F238E27FC236}">
                <a16:creationId xmlns:a16="http://schemas.microsoft.com/office/drawing/2014/main" id="{57D46830-36C6-4430-96BB-00BDF4E5D782}"/>
              </a:ext>
            </a:extLst>
          </p:cNvPr>
          <p:cNvSpPr/>
          <p:nvPr/>
        </p:nvSpPr>
        <p:spPr>
          <a:xfrm>
            <a:off x="3065661" y="5427278"/>
            <a:ext cx="685800" cy="685800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704" name="Oval 4703">
            <a:extLst>
              <a:ext uri="{FF2B5EF4-FFF2-40B4-BE49-F238E27FC236}">
                <a16:creationId xmlns:a16="http://schemas.microsoft.com/office/drawing/2014/main" id="{05E6F40F-C28C-455F-9B5F-E2D7BFE79CDB}"/>
              </a:ext>
            </a:extLst>
          </p:cNvPr>
          <p:cNvSpPr/>
          <p:nvPr/>
        </p:nvSpPr>
        <p:spPr>
          <a:xfrm>
            <a:off x="4004786" y="5686205"/>
            <a:ext cx="685800" cy="685800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705" name="Oval 4704">
            <a:extLst>
              <a:ext uri="{FF2B5EF4-FFF2-40B4-BE49-F238E27FC236}">
                <a16:creationId xmlns:a16="http://schemas.microsoft.com/office/drawing/2014/main" id="{39C35C07-2816-4ABF-9451-8B2F84DEBCCB}"/>
              </a:ext>
            </a:extLst>
          </p:cNvPr>
          <p:cNvSpPr/>
          <p:nvPr/>
        </p:nvSpPr>
        <p:spPr>
          <a:xfrm>
            <a:off x="5160439" y="5512418"/>
            <a:ext cx="685800" cy="685800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95" name="Rectangle: Rounded Corners 4694">
            <a:extLst>
              <a:ext uri="{FF2B5EF4-FFF2-40B4-BE49-F238E27FC236}">
                <a16:creationId xmlns:a16="http://schemas.microsoft.com/office/drawing/2014/main" id="{48492CFE-CCDD-4B78-B200-1ECDB0E3154E}"/>
              </a:ext>
            </a:extLst>
          </p:cNvPr>
          <p:cNvSpPr/>
          <p:nvPr/>
        </p:nvSpPr>
        <p:spPr>
          <a:xfrm>
            <a:off x="7168045" y="3872129"/>
            <a:ext cx="747272" cy="3023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350" b="1" dirty="0">
                <a:solidFill>
                  <a:prstClr val="white"/>
                </a:solidFill>
                <a:latin typeface="Calibri" panose="020F0502020204030204"/>
              </a:rPr>
              <a:t>USMAI</a:t>
            </a:r>
          </a:p>
        </p:txBody>
      </p:sp>
      <p:sp>
        <p:nvSpPr>
          <p:cNvPr id="4698" name="Rectangle: Rounded Corners 4697">
            <a:extLst>
              <a:ext uri="{FF2B5EF4-FFF2-40B4-BE49-F238E27FC236}">
                <a16:creationId xmlns:a16="http://schemas.microsoft.com/office/drawing/2014/main" id="{41ED2846-9431-4E56-B143-493CDBB91C5F}"/>
              </a:ext>
            </a:extLst>
          </p:cNvPr>
          <p:cNvSpPr/>
          <p:nvPr/>
        </p:nvSpPr>
        <p:spPr>
          <a:xfrm>
            <a:off x="5455007" y="5576415"/>
            <a:ext cx="660584" cy="2420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675" b="1" dirty="0">
                <a:solidFill>
                  <a:prstClr val="white"/>
                </a:solidFill>
                <a:latin typeface="Calibri" panose="020F0502020204030204"/>
              </a:rPr>
              <a:t>Wisconsin Libraries</a:t>
            </a:r>
          </a:p>
        </p:txBody>
      </p:sp>
      <p:sp>
        <p:nvSpPr>
          <p:cNvPr id="4696" name="Rectangle: Rounded Corners 4695">
            <a:extLst>
              <a:ext uri="{FF2B5EF4-FFF2-40B4-BE49-F238E27FC236}">
                <a16:creationId xmlns:a16="http://schemas.microsoft.com/office/drawing/2014/main" id="{06F0ADDB-5552-48AE-A637-2DEF72EB89AE}"/>
              </a:ext>
            </a:extLst>
          </p:cNvPr>
          <p:cNvSpPr/>
          <p:nvPr/>
        </p:nvSpPr>
        <p:spPr>
          <a:xfrm>
            <a:off x="4259275" y="5742415"/>
            <a:ext cx="660584" cy="2420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675" b="1" dirty="0">
                <a:solidFill>
                  <a:prstClr val="white"/>
                </a:solidFill>
                <a:latin typeface="Calibri" panose="020F0502020204030204"/>
              </a:rPr>
              <a:t>Nebraska Library Assoc.</a:t>
            </a:r>
          </a:p>
        </p:txBody>
      </p:sp>
      <p:sp>
        <p:nvSpPr>
          <p:cNvPr id="4692" name="Rectangle: Rounded Corners 4691">
            <a:extLst>
              <a:ext uri="{FF2B5EF4-FFF2-40B4-BE49-F238E27FC236}">
                <a16:creationId xmlns:a16="http://schemas.microsoft.com/office/drawing/2014/main" id="{ED07E38C-A24A-44E8-AAF6-E23B5C2FB58D}"/>
              </a:ext>
            </a:extLst>
          </p:cNvPr>
          <p:cNvSpPr/>
          <p:nvPr/>
        </p:nvSpPr>
        <p:spPr>
          <a:xfrm>
            <a:off x="3223121" y="5663440"/>
            <a:ext cx="660584" cy="2420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350" b="1" dirty="0">
                <a:solidFill>
                  <a:prstClr val="white"/>
                </a:solidFill>
                <a:latin typeface="Calibri" panose="020F0502020204030204"/>
              </a:rPr>
              <a:t>SRCS</a:t>
            </a:r>
          </a:p>
        </p:txBody>
      </p:sp>
      <p:sp>
        <p:nvSpPr>
          <p:cNvPr id="4697" name="Rectangle: Rounded Corners 4696">
            <a:extLst>
              <a:ext uri="{FF2B5EF4-FFF2-40B4-BE49-F238E27FC236}">
                <a16:creationId xmlns:a16="http://schemas.microsoft.com/office/drawing/2014/main" id="{A1552ABF-4718-41DF-AA12-AFAC0F5DC951}"/>
              </a:ext>
            </a:extLst>
          </p:cNvPr>
          <p:cNvSpPr/>
          <p:nvPr/>
        </p:nvSpPr>
        <p:spPr>
          <a:xfrm>
            <a:off x="7126834" y="3194503"/>
            <a:ext cx="660584" cy="2420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350" b="1" dirty="0">
                <a:solidFill>
                  <a:prstClr val="white"/>
                </a:solidFill>
                <a:latin typeface="Calibri" panose="020F0502020204030204"/>
              </a:rPr>
              <a:t>SILO</a:t>
            </a:r>
          </a:p>
        </p:txBody>
      </p:sp>
      <p:sp>
        <p:nvSpPr>
          <p:cNvPr id="4768" name="Rectangle 4767">
            <a:extLst>
              <a:ext uri="{FF2B5EF4-FFF2-40B4-BE49-F238E27FC236}">
                <a16:creationId xmlns:a16="http://schemas.microsoft.com/office/drawing/2014/main" id="{56802185-7764-46C3-AF20-494D39A3435F}"/>
              </a:ext>
            </a:extLst>
          </p:cNvPr>
          <p:cNvSpPr/>
          <p:nvPr/>
        </p:nvSpPr>
        <p:spPr>
          <a:xfrm>
            <a:off x="3847992" y="2763383"/>
            <a:ext cx="2094260" cy="169759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769" name="Group 4768">
            <a:extLst>
              <a:ext uri="{FF2B5EF4-FFF2-40B4-BE49-F238E27FC236}">
                <a16:creationId xmlns:a16="http://schemas.microsoft.com/office/drawing/2014/main" id="{CCBF979A-CD33-44DD-B478-1621276314C1}"/>
              </a:ext>
            </a:extLst>
          </p:cNvPr>
          <p:cNvGrpSpPr/>
          <p:nvPr/>
        </p:nvGrpSpPr>
        <p:grpSpPr>
          <a:xfrm>
            <a:off x="6898294" y="1994225"/>
            <a:ext cx="189548" cy="672930"/>
            <a:chOff x="9495861" y="4364862"/>
            <a:chExt cx="375284" cy="1270326"/>
          </a:xfrm>
        </p:grpSpPr>
        <p:sp>
          <p:nvSpPr>
            <p:cNvPr id="4770" name="Rounded Rectangle 101">
              <a:extLst>
                <a:ext uri="{FF2B5EF4-FFF2-40B4-BE49-F238E27FC236}">
                  <a16:creationId xmlns:a16="http://schemas.microsoft.com/office/drawing/2014/main" id="{2C93A323-551F-4069-86FD-43C20C946BB0}"/>
                </a:ext>
              </a:extLst>
            </p:cNvPr>
            <p:cNvSpPr/>
            <p:nvPr/>
          </p:nvSpPr>
          <p:spPr>
            <a:xfrm>
              <a:off x="9495861" y="4364862"/>
              <a:ext cx="375284" cy="1270326"/>
            </a:xfrm>
            <a:prstGeom prst="roundRect">
              <a:avLst>
                <a:gd name="adj" fmla="val 27970"/>
              </a:avLst>
            </a:prstGeom>
            <a:solidFill>
              <a:srgbClr val="00AFD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4771" name="Group 4770">
              <a:extLst>
                <a:ext uri="{FF2B5EF4-FFF2-40B4-BE49-F238E27FC236}">
                  <a16:creationId xmlns:a16="http://schemas.microsoft.com/office/drawing/2014/main" id="{5D34B437-5F97-465D-BAAB-5B66619A49B0}"/>
                </a:ext>
              </a:extLst>
            </p:cNvPr>
            <p:cNvGrpSpPr/>
            <p:nvPr/>
          </p:nvGrpSpPr>
          <p:grpSpPr>
            <a:xfrm>
              <a:off x="9549615" y="4715835"/>
              <a:ext cx="267406" cy="267406"/>
              <a:chOff x="1292976" y="2314975"/>
              <a:chExt cx="591969" cy="591969"/>
            </a:xfrm>
          </p:grpSpPr>
          <p:sp>
            <p:nvSpPr>
              <p:cNvPr id="4781" name="Rounded Rectangle 112">
                <a:extLst>
                  <a:ext uri="{FF2B5EF4-FFF2-40B4-BE49-F238E27FC236}">
                    <a16:creationId xmlns:a16="http://schemas.microsoft.com/office/drawing/2014/main" id="{1D69733E-4CD7-4C00-98F3-9F07B24BC44F}"/>
                  </a:ext>
                </a:extLst>
              </p:cNvPr>
              <p:cNvSpPr/>
              <p:nvPr/>
            </p:nvSpPr>
            <p:spPr>
              <a:xfrm>
                <a:off x="1292976" y="2314975"/>
                <a:ext cx="591969" cy="591969"/>
              </a:xfrm>
              <a:prstGeom prst="roundRect">
                <a:avLst>
                  <a:gd name="adj" fmla="val 34320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4782" name="Graphic 4781">
                <a:extLst>
                  <a:ext uri="{FF2B5EF4-FFF2-40B4-BE49-F238E27FC236}">
                    <a16:creationId xmlns:a16="http://schemas.microsoft.com/office/drawing/2014/main" id="{5F7C23DF-71F8-4FE3-AEF3-A3D955BD27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436560" y="2458559"/>
                <a:ext cx="304800" cy="304800"/>
              </a:xfrm>
              <a:prstGeom prst="rect">
                <a:avLst/>
              </a:prstGeom>
            </p:spPr>
          </p:pic>
        </p:grpSp>
        <p:grpSp>
          <p:nvGrpSpPr>
            <p:cNvPr id="4772" name="Group 4771">
              <a:extLst>
                <a:ext uri="{FF2B5EF4-FFF2-40B4-BE49-F238E27FC236}">
                  <a16:creationId xmlns:a16="http://schemas.microsoft.com/office/drawing/2014/main" id="{34506A52-BF18-41CC-86B3-1C9B30B3F918}"/>
                </a:ext>
              </a:extLst>
            </p:cNvPr>
            <p:cNvGrpSpPr/>
            <p:nvPr/>
          </p:nvGrpSpPr>
          <p:grpSpPr>
            <a:xfrm>
              <a:off x="9549615" y="4415929"/>
              <a:ext cx="267406" cy="267406"/>
              <a:chOff x="1299518" y="1652608"/>
              <a:chExt cx="591969" cy="591969"/>
            </a:xfrm>
          </p:grpSpPr>
          <p:sp>
            <p:nvSpPr>
              <p:cNvPr id="4779" name="Rounded Rectangle 110">
                <a:extLst>
                  <a:ext uri="{FF2B5EF4-FFF2-40B4-BE49-F238E27FC236}">
                    <a16:creationId xmlns:a16="http://schemas.microsoft.com/office/drawing/2014/main" id="{49C980BE-328E-4233-8117-C386EC47A5B9}"/>
                  </a:ext>
                </a:extLst>
              </p:cNvPr>
              <p:cNvSpPr/>
              <p:nvPr/>
            </p:nvSpPr>
            <p:spPr>
              <a:xfrm>
                <a:off x="1299518" y="1652608"/>
                <a:ext cx="591969" cy="591969"/>
              </a:xfrm>
              <a:prstGeom prst="roundRect">
                <a:avLst>
                  <a:gd name="adj" fmla="val 34320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4780" name="Graphic 4779">
                <a:extLst>
                  <a:ext uri="{FF2B5EF4-FFF2-40B4-BE49-F238E27FC236}">
                    <a16:creationId xmlns:a16="http://schemas.microsoft.com/office/drawing/2014/main" id="{7246DBD1-12B2-44C1-995E-FDECEB6061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461599" y="1719992"/>
                <a:ext cx="228600" cy="457200"/>
              </a:xfrm>
              <a:prstGeom prst="rect">
                <a:avLst/>
              </a:prstGeom>
            </p:spPr>
          </p:pic>
        </p:grpSp>
        <p:grpSp>
          <p:nvGrpSpPr>
            <p:cNvPr id="4773" name="Group 4772">
              <a:extLst>
                <a:ext uri="{FF2B5EF4-FFF2-40B4-BE49-F238E27FC236}">
                  <a16:creationId xmlns:a16="http://schemas.microsoft.com/office/drawing/2014/main" id="{2ED6EFD9-D010-427E-9B63-31A59E1B829D}"/>
                </a:ext>
              </a:extLst>
            </p:cNvPr>
            <p:cNvGrpSpPr/>
            <p:nvPr/>
          </p:nvGrpSpPr>
          <p:grpSpPr>
            <a:xfrm>
              <a:off x="9549615" y="5015740"/>
              <a:ext cx="267406" cy="267406"/>
              <a:chOff x="1292975" y="2979664"/>
              <a:chExt cx="591969" cy="591969"/>
            </a:xfrm>
          </p:grpSpPr>
          <p:sp>
            <p:nvSpPr>
              <p:cNvPr id="4777" name="Rounded Rectangle 108">
                <a:extLst>
                  <a:ext uri="{FF2B5EF4-FFF2-40B4-BE49-F238E27FC236}">
                    <a16:creationId xmlns:a16="http://schemas.microsoft.com/office/drawing/2014/main" id="{FC8562F9-3071-4FC0-A6B2-1CFAE5C4B56D}"/>
                  </a:ext>
                </a:extLst>
              </p:cNvPr>
              <p:cNvSpPr/>
              <p:nvPr/>
            </p:nvSpPr>
            <p:spPr>
              <a:xfrm>
                <a:off x="1292975" y="2979664"/>
                <a:ext cx="591969" cy="591969"/>
              </a:xfrm>
              <a:prstGeom prst="roundRect">
                <a:avLst>
                  <a:gd name="adj" fmla="val 34320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4778" name="Graphic 4777">
                <a:extLst>
                  <a:ext uri="{FF2B5EF4-FFF2-40B4-BE49-F238E27FC236}">
                    <a16:creationId xmlns:a16="http://schemas.microsoft.com/office/drawing/2014/main" id="{35A42AE4-120F-4C02-ADB6-CE32AEA365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442909" y="3116898"/>
                <a:ext cx="292100" cy="317500"/>
              </a:xfrm>
              <a:prstGeom prst="rect">
                <a:avLst/>
              </a:prstGeom>
            </p:spPr>
          </p:pic>
        </p:grpSp>
        <p:grpSp>
          <p:nvGrpSpPr>
            <p:cNvPr id="4774" name="Group 4773">
              <a:extLst>
                <a:ext uri="{FF2B5EF4-FFF2-40B4-BE49-F238E27FC236}">
                  <a16:creationId xmlns:a16="http://schemas.microsoft.com/office/drawing/2014/main" id="{E9437CC1-F5A2-4ABD-A021-0CA35351E03B}"/>
                </a:ext>
              </a:extLst>
            </p:cNvPr>
            <p:cNvGrpSpPr/>
            <p:nvPr/>
          </p:nvGrpSpPr>
          <p:grpSpPr>
            <a:xfrm>
              <a:off x="9549615" y="5315646"/>
              <a:ext cx="267406" cy="267406"/>
              <a:chOff x="1292975" y="3644353"/>
              <a:chExt cx="591969" cy="591969"/>
            </a:xfrm>
          </p:grpSpPr>
          <p:sp>
            <p:nvSpPr>
              <p:cNvPr id="4775" name="Rounded Rectangle 106">
                <a:extLst>
                  <a:ext uri="{FF2B5EF4-FFF2-40B4-BE49-F238E27FC236}">
                    <a16:creationId xmlns:a16="http://schemas.microsoft.com/office/drawing/2014/main" id="{F99C0EA5-372A-4CBB-AFA1-AC6AAC815B40}"/>
                  </a:ext>
                </a:extLst>
              </p:cNvPr>
              <p:cNvSpPr/>
              <p:nvPr/>
            </p:nvSpPr>
            <p:spPr>
              <a:xfrm>
                <a:off x="1292975" y="3644353"/>
                <a:ext cx="591969" cy="591969"/>
              </a:xfrm>
              <a:prstGeom prst="roundRect">
                <a:avLst>
                  <a:gd name="adj" fmla="val 34320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4776" name="Graphic 4775">
                <a:extLst>
                  <a:ext uri="{FF2B5EF4-FFF2-40B4-BE49-F238E27FC236}">
                    <a16:creationId xmlns:a16="http://schemas.microsoft.com/office/drawing/2014/main" id="{ED73524E-EAE5-46D1-95E4-CCB28B42D8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506409" y="3756187"/>
                <a:ext cx="165100" cy="368300"/>
              </a:xfrm>
              <a:prstGeom prst="rect">
                <a:avLst/>
              </a:prstGeom>
            </p:spPr>
          </p:pic>
        </p:grpSp>
      </p:grpSp>
      <p:grpSp>
        <p:nvGrpSpPr>
          <p:cNvPr id="4783" name="Group 4782">
            <a:extLst>
              <a:ext uri="{FF2B5EF4-FFF2-40B4-BE49-F238E27FC236}">
                <a16:creationId xmlns:a16="http://schemas.microsoft.com/office/drawing/2014/main" id="{5A8A69E3-1109-42FE-BED3-C657496FE33A}"/>
              </a:ext>
            </a:extLst>
          </p:cNvPr>
          <p:cNvGrpSpPr/>
          <p:nvPr/>
        </p:nvGrpSpPr>
        <p:grpSpPr>
          <a:xfrm>
            <a:off x="7393793" y="1994225"/>
            <a:ext cx="189548" cy="355025"/>
            <a:chOff x="5880438" y="1443510"/>
            <a:chExt cx="830783" cy="1483652"/>
          </a:xfrm>
        </p:grpSpPr>
        <p:sp>
          <p:nvSpPr>
            <p:cNvPr id="4784" name="Rounded Rectangle 84">
              <a:extLst>
                <a:ext uri="{FF2B5EF4-FFF2-40B4-BE49-F238E27FC236}">
                  <a16:creationId xmlns:a16="http://schemas.microsoft.com/office/drawing/2014/main" id="{B64020D0-7698-4307-91D7-B776B844FF91}"/>
                </a:ext>
              </a:extLst>
            </p:cNvPr>
            <p:cNvSpPr/>
            <p:nvPr/>
          </p:nvSpPr>
          <p:spPr>
            <a:xfrm>
              <a:off x="5880438" y="1443510"/>
              <a:ext cx="830783" cy="1483652"/>
            </a:xfrm>
            <a:prstGeom prst="roundRect">
              <a:avLst>
                <a:gd name="adj" fmla="val 27970"/>
              </a:avLst>
            </a:prstGeom>
            <a:solidFill>
              <a:srgbClr val="E8772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4785" name="Group 4784">
              <a:extLst>
                <a:ext uri="{FF2B5EF4-FFF2-40B4-BE49-F238E27FC236}">
                  <a16:creationId xmlns:a16="http://schemas.microsoft.com/office/drawing/2014/main" id="{B3A6F472-6300-4319-BDC7-4FEDCB50A868}"/>
                </a:ext>
              </a:extLst>
            </p:cNvPr>
            <p:cNvGrpSpPr/>
            <p:nvPr/>
          </p:nvGrpSpPr>
          <p:grpSpPr>
            <a:xfrm>
              <a:off x="5999846" y="2220473"/>
              <a:ext cx="591969" cy="591969"/>
              <a:chOff x="5999846" y="2220473"/>
              <a:chExt cx="591969" cy="591969"/>
            </a:xfrm>
          </p:grpSpPr>
          <p:sp>
            <p:nvSpPr>
              <p:cNvPr id="4789" name="Rounded Rectangle 89">
                <a:extLst>
                  <a:ext uri="{FF2B5EF4-FFF2-40B4-BE49-F238E27FC236}">
                    <a16:creationId xmlns:a16="http://schemas.microsoft.com/office/drawing/2014/main" id="{F296169B-1A90-44F4-A94F-0F0473F57506}"/>
                  </a:ext>
                </a:extLst>
              </p:cNvPr>
              <p:cNvSpPr/>
              <p:nvPr/>
            </p:nvSpPr>
            <p:spPr>
              <a:xfrm>
                <a:off x="5999846" y="2220473"/>
                <a:ext cx="591969" cy="591969"/>
              </a:xfrm>
              <a:prstGeom prst="roundRect">
                <a:avLst>
                  <a:gd name="adj" fmla="val 34320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4790" name="Graphic 4789">
                <a:extLst>
                  <a:ext uri="{FF2B5EF4-FFF2-40B4-BE49-F238E27FC236}">
                    <a16:creationId xmlns:a16="http://schemas.microsoft.com/office/drawing/2014/main" id="{B7BA2C5E-DAFC-4F9B-BB01-8F94F9AB81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6067230" y="2368652"/>
                <a:ext cx="457200" cy="292100"/>
              </a:xfrm>
              <a:prstGeom prst="rect">
                <a:avLst/>
              </a:prstGeom>
            </p:spPr>
          </p:pic>
        </p:grpSp>
        <p:grpSp>
          <p:nvGrpSpPr>
            <p:cNvPr id="4786" name="Group 4785">
              <a:extLst>
                <a:ext uri="{FF2B5EF4-FFF2-40B4-BE49-F238E27FC236}">
                  <a16:creationId xmlns:a16="http://schemas.microsoft.com/office/drawing/2014/main" id="{0EA3BE4C-6E24-441F-AC9F-9660215A59B7}"/>
                </a:ext>
              </a:extLst>
            </p:cNvPr>
            <p:cNvGrpSpPr/>
            <p:nvPr/>
          </p:nvGrpSpPr>
          <p:grpSpPr>
            <a:xfrm>
              <a:off x="5999846" y="1556558"/>
              <a:ext cx="591969" cy="591969"/>
              <a:chOff x="5999846" y="1556558"/>
              <a:chExt cx="591969" cy="591969"/>
            </a:xfrm>
          </p:grpSpPr>
          <p:sp>
            <p:nvSpPr>
              <p:cNvPr id="4787" name="Rounded Rectangle 87">
                <a:extLst>
                  <a:ext uri="{FF2B5EF4-FFF2-40B4-BE49-F238E27FC236}">
                    <a16:creationId xmlns:a16="http://schemas.microsoft.com/office/drawing/2014/main" id="{FA8F5D99-D1DD-4413-9151-A9AB4EB62807}"/>
                  </a:ext>
                </a:extLst>
              </p:cNvPr>
              <p:cNvSpPr/>
              <p:nvPr/>
            </p:nvSpPr>
            <p:spPr>
              <a:xfrm>
                <a:off x="5999846" y="1556558"/>
                <a:ext cx="591969" cy="591969"/>
              </a:xfrm>
              <a:prstGeom prst="roundRect">
                <a:avLst>
                  <a:gd name="adj" fmla="val 34320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4788" name="Graphic 4787">
                <a:extLst>
                  <a:ext uri="{FF2B5EF4-FFF2-40B4-BE49-F238E27FC236}">
                    <a16:creationId xmlns:a16="http://schemas.microsoft.com/office/drawing/2014/main" id="{617F65F7-7371-43FC-8EDB-392E9A6858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6149780" y="1689071"/>
                <a:ext cx="292100" cy="342900"/>
              </a:xfrm>
              <a:prstGeom prst="rect">
                <a:avLst/>
              </a:prstGeom>
            </p:spPr>
          </p:pic>
        </p:grpSp>
      </p:grpSp>
      <p:grpSp>
        <p:nvGrpSpPr>
          <p:cNvPr id="4792" name="Group 4791">
            <a:extLst>
              <a:ext uri="{FF2B5EF4-FFF2-40B4-BE49-F238E27FC236}">
                <a16:creationId xmlns:a16="http://schemas.microsoft.com/office/drawing/2014/main" id="{8E02A8A0-7E41-4D94-ADCD-756B2D62F7BA}"/>
              </a:ext>
            </a:extLst>
          </p:cNvPr>
          <p:cNvGrpSpPr/>
          <p:nvPr/>
        </p:nvGrpSpPr>
        <p:grpSpPr>
          <a:xfrm>
            <a:off x="7146043" y="1994225"/>
            <a:ext cx="189548" cy="672930"/>
            <a:chOff x="4920876" y="661277"/>
            <a:chExt cx="375284" cy="1270326"/>
          </a:xfrm>
        </p:grpSpPr>
        <p:grpSp>
          <p:nvGrpSpPr>
            <p:cNvPr id="4796" name="Group 4795">
              <a:extLst>
                <a:ext uri="{FF2B5EF4-FFF2-40B4-BE49-F238E27FC236}">
                  <a16:creationId xmlns:a16="http://schemas.microsoft.com/office/drawing/2014/main" id="{B1B6B6BF-6AC7-41A9-A37F-B2FB87E02DFE}"/>
                </a:ext>
              </a:extLst>
            </p:cNvPr>
            <p:cNvGrpSpPr/>
            <p:nvPr/>
          </p:nvGrpSpPr>
          <p:grpSpPr>
            <a:xfrm>
              <a:off x="4920876" y="661277"/>
              <a:ext cx="375284" cy="1270326"/>
              <a:chOff x="3521552" y="1443509"/>
              <a:chExt cx="830783" cy="2812180"/>
            </a:xfrm>
          </p:grpSpPr>
          <p:sp>
            <p:nvSpPr>
              <p:cNvPr id="4800" name="Rounded Rectangle 91">
                <a:extLst>
                  <a:ext uri="{FF2B5EF4-FFF2-40B4-BE49-F238E27FC236}">
                    <a16:creationId xmlns:a16="http://schemas.microsoft.com/office/drawing/2014/main" id="{B044DCC8-0762-4658-9E18-96BFE360B7B4}"/>
                  </a:ext>
                </a:extLst>
              </p:cNvPr>
              <p:cNvSpPr/>
              <p:nvPr/>
            </p:nvSpPr>
            <p:spPr>
              <a:xfrm>
                <a:off x="3521552" y="1443509"/>
                <a:ext cx="830783" cy="2812180"/>
              </a:xfrm>
              <a:prstGeom prst="roundRect">
                <a:avLst>
                  <a:gd name="adj" fmla="val 27970"/>
                </a:avLst>
              </a:prstGeom>
              <a:solidFill>
                <a:srgbClr val="78BE2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4801" name="Graphic 4800">
                <a:extLst>
                  <a:ext uri="{FF2B5EF4-FFF2-40B4-BE49-F238E27FC236}">
                    <a16:creationId xmlns:a16="http://schemas.microsoft.com/office/drawing/2014/main" id="{4FB98B9A-E723-4469-B404-5983D28D8C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3778194" y="3043536"/>
                <a:ext cx="317500" cy="279399"/>
              </a:xfrm>
              <a:prstGeom prst="rect">
                <a:avLst/>
              </a:prstGeom>
            </p:spPr>
          </p:pic>
          <p:grpSp>
            <p:nvGrpSpPr>
              <p:cNvPr id="4802" name="Group 4801">
                <a:extLst>
                  <a:ext uri="{FF2B5EF4-FFF2-40B4-BE49-F238E27FC236}">
                    <a16:creationId xmlns:a16="http://schemas.microsoft.com/office/drawing/2014/main" id="{55274754-B254-440A-96DA-7EEE5682217A}"/>
                  </a:ext>
                </a:extLst>
              </p:cNvPr>
              <p:cNvGrpSpPr/>
              <p:nvPr/>
            </p:nvGrpSpPr>
            <p:grpSpPr>
              <a:xfrm>
                <a:off x="3634610" y="2220473"/>
                <a:ext cx="591969" cy="591969"/>
                <a:chOff x="3634610" y="2220473"/>
                <a:chExt cx="591969" cy="591969"/>
              </a:xfrm>
            </p:grpSpPr>
            <p:sp>
              <p:nvSpPr>
                <p:cNvPr id="4806" name="Rounded Rectangle 97">
                  <a:extLst>
                    <a:ext uri="{FF2B5EF4-FFF2-40B4-BE49-F238E27FC236}">
                      <a16:creationId xmlns:a16="http://schemas.microsoft.com/office/drawing/2014/main" id="{C17F0B0D-DBD8-4AF8-93DC-64A8E5A3488A}"/>
                    </a:ext>
                  </a:extLst>
                </p:cNvPr>
                <p:cNvSpPr/>
                <p:nvPr/>
              </p:nvSpPr>
              <p:spPr>
                <a:xfrm>
                  <a:off x="3634610" y="2220473"/>
                  <a:ext cx="591969" cy="591969"/>
                </a:xfrm>
                <a:prstGeom prst="roundRect">
                  <a:avLst>
                    <a:gd name="adj" fmla="val 34320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pic>
              <p:nvPicPr>
                <p:cNvPr id="4807" name="Graphic 4806">
                  <a:extLst>
                    <a:ext uri="{FF2B5EF4-FFF2-40B4-BE49-F238E27FC236}">
                      <a16:creationId xmlns:a16="http://schemas.microsoft.com/office/drawing/2014/main" id="{40E55E1B-AE9E-49F6-832C-C4FA40FD77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96DAC541-7B7A-43D3-8B79-37D633B846F1}">
                      <asvg:svgBlip xmlns:asvg="http://schemas.microsoft.com/office/drawing/2016/SVG/main" r:embed="rId1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64972" y="2364057"/>
                  <a:ext cx="355600" cy="304800"/>
                </a:xfrm>
                <a:prstGeom prst="rect">
                  <a:avLst/>
                </a:prstGeom>
              </p:spPr>
            </p:pic>
          </p:grpSp>
          <p:grpSp>
            <p:nvGrpSpPr>
              <p:cNvPr id="4803" name="Group 4802">
                <a:extLst>
                  <a:ext uri="{FF2B5EF4-FFF2-40B4-BE49-F238E27FC236}">
                    <a16:creationId xmlns:a16="http://schemas.microsoft.com/office/drawing/2014/main" id="{EFB4BF73-E8F5-4702-96AB-8A02DA5A5B6E}"/>
                  </a:ext>
                </a:extLst>
              </p:cNvPr>
              <p:cNvGrpSpPr/>
              <p:nvPr/>
            </p:nvGrpSpPr>
            <p:grpSpPr>
              <a:xfrm>
                <a:off x="3634610" y="1556558"/>
                <a:ext cx="591969" cy="591969"/>
                <a:chOff x="3634610" y="1556558"/>
                <a:chExt cx="591969" cy="591969"/>
              </a:xfrm>
            </p:grpSpPr>
            <p:sp>
              <p:nvSpPr>
                <p:cNvPr id="4804" name="Rounded Rectangle 95">
                  <a:extLst>
                    <a:ext uri="{FF2B5EF4-FFF2-40B4-BE49-F238E27FC236}">
                      <a16:creationId xmlns:a16="http://schemas.microsoft.com/office/drawing/2014/main" id="{346BA700-3C71-4AC4-B3E9-4CBB10E87C55}"/>
                    </a:ext>
                  </a:extLst>
                </p:cNvPr>
                <p:cNvSpPr/>
                <p:nvPr/>
              </p:nvSpPr>
              <p:spPr>
                <a:xfrm>
                  <a:off x="3634610" y="1556558"/>
                  <a:ext cx="591969" cy="591969"/>
                </a:xfrm>
                <a:prstGeom prst="roundRect">
                  <a:avLst>
                    <a:gd name="adj" fmla="val 34320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pic>
              <p:nvPicPr>
                <p:cNvPr id="4805" name="Graphic 4804">
                  <a:extLst>
                    <a:ext uri="{FF2B5EF4-FFF2-40B4-BE49-F238E27FC236}">
                      <a16:creationId xmlns:a16="http://schemas.microsoft.com/office/drawing/2014/main" id="{4893A675-49E2-4E97-9BBB-D8E07D0E08F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>
                  <a:extLst>
                    <a:ext uri="{96DAC541-7B7A-43D3-8B79-37D633B846F1}">
                      <asvg:svgBlip xmlns:asvg="http://schemas.microsoft.com/office/drawing/2016/SVG/main" r:embed="rId2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97244" y="1719192"/>
                  <a:ext cx="266700" cy="26670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4797" name="Group 4796">
              <a:extLst>
                <a:ext uri="{FF2B5EF4-FFF2-40B4-BE49-F238E27FC236}">
                  <a16:creationId xmlns:a16="http://schemas.microsoft.com/office/drawing/2014/main" id="{42EA6B2B-BFAE-438D-A3C4-9CC373C2CBA4}"/>
                </a:ext>
              </a:extLst>
            </p:cNvPr>
            <p:cNvGrpSpPr/>
            <p:nvPr/>
          </p:nvGrpSpPr>
          <p:grpSpPr>
            <a:xfrm>
              <a:off x="4971948" y="1612062"/>
              <a:ext cx="267126" cy="267126"/>
              <a:chOff x="3634610" y="3550625"/>
              <a:chExt cx="591969" cy="591969"/>
            </a:xfrm>
          </p:grpSpPr>
          <p:sp>
            <p:nvSpPr>
              <p:cNvPr id="4798" name="Rounded Rectangle 121">
                <a:extLst>
                  <a:ext uri="{FF2B5EF4-FFF2-40B4-BE49-F238E27FC236}">
                    <a16:creationId xmlns:a16="http://schemas.microsoft.com/office/drawing/2014/main" id="{2E7492B8-CA6B-4AFF-A1D2-1B22E8345530}"/>
                  </a:ext>
                </a:extLst>
              </p:cNvPr>
              <p:cNvSpPr/>
              <p:nvPr/>
            </p:nvSpPr>
            <p:spPr>
              <a:xfrm>
                <a:off x="3634610" y="3550625"/>
                <a:ext cx="591969" cy="591969"/>
              </a:xfrm>
              <a:prstGeom prst="roundRect">
                <a:avLst>
                  <a:gd name="adj" fmla="val 34320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4799" name="Graphic 4798">
                <a:extLst>
                  <a:ext uri="{FF2B5EF4-FFF2-40B4-BE49-F238E27FC236}">
                    <a16:creationId xmlns:a16="http://schemas.microsoft.com/office/drawing/2014/main" id="{685989EE-DCAB-4EE2-8B10-0CF06F5E31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p:blipFill>
            <p:spPr>
              <a:xfrm>
                <a:off x="3764972" y="3677374"/>
                <a:ext cx="406400" cy="342900"/>
              </a:xfrm>
              <a:prstGeom prst="rect">
                <a:avLst/>
              </a:prstGeom>
            </p:spPr>
          </p:pic>
        </p:grpSp>
      </p:grpSp>
      <p:grpSp>
        <p:nvGrpSpPr>
          <p:cNvPr id="4808" name="Group 4807">
            <a:extLst>
              <a:ext uri="{FF2B5EF4-FFF2-40B4-BE49-F238E27FC236}">
                <a16:creationId xmlns:a16="http://schemas.microsoft.com/office/drawing/2014/main" id="{28915D87-6450-4061-B48F-688DB26849F7}"/>
              </a:ext>
            </a:extLst>
          </p:cNvPr>
          <p:cNvGrpSpPr/>
          <p:nvPr/>
        </p:nvGrpSpPr>
        <p:grpSpPr>
          <a:xfrm>
            <a:off x="6516069" y="4924284"/>
            <a:ext cx="189548" cy="672930"/>
            <a:chOff x="9495861" y="4364862"/>
            <a:chExt cx="375284" cy="1270326"/>
          </a:xfrm>
        </p:grpSpPr>
        <p:sp>
          <p:nvSpPr>
            <p:cNvPr id="4809" name="Rounded Rectangle 101">
              <a:extLst>
                <a:ext uri="{FF2B5EF4-FFF2-40B4-BE49-F238E27FC236}">
                  <a16:creationId xmlns:a16="http://schemas.microsoft.com/office/drawing/2014/main" id="{7AF2B97C-5512-43E5-BBAA-6523167BED18}"/>
                </a:ext>
              </a:extLst>
            </p:cNvPr>
            <p:cNvSpPr/>
            <p:nvPr/>
          </p:nvSpPr>
          <p:spPr>
            <a:xfrm>
              <a:off x="9495861" y="4364862"/>
              <a:ext cx="375284" cy="1270326"/>
            </a:xfrm>
            <a:prstGeom prst="roundRect">
              <a:avLst>
                <a:gd name="adj" fmla="val 27970"/>
              </a:avLst>
            </a:prstGeom>
            <a:solidFill>
              <a:srgbClr val="00AFD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4810" name="Group 4809">
              <a:extLst>
                <a:ext uri="{FF2B5EF4-FFF2-40B4-BE49-F238E27FC236}">
                  <a16:creationId xmlns:a16="http://schemas.microsoft.com/office/drawing/2014/main" id="{39BEEDBC-CB3F-4E6B-A262-9A3751429E24}"/>
                </a:ext>
              </a:extLst>
            </p:cNvPr>
            <p:cNvGrpSpPr/>
            <p:nvPr/>
          </p:nvGrpSpPr>
          <p:grpSpPr>
            <a:xfrm>
              <a:off x="9549615" y="4715835"/>
              <a:ext cx="267406" cy="267406"/>
              <a:chOff x="1292976" y="2314975"/>
              <a:chExt cx="591969" cy="591969"/>
            </a:xfrm>
          </p:grpSpPr>
          <p:sp>
            <p:nvSpPr>
              <p:cNvPr id="4820" name="Rounded Rectangle 112">
                <a:extLst>
                  <a:ext uri="{FF2B5EF4-FFF2-40B4-BE49-F238E27FC236}">
                    <a16:creationId xmlns:a16="http://schemas.microsoft.com/office/drawing/2014/main" id="{047E5C7F-3923-4613-9786-656F9D0A7E97}"/>
                  </a:ext>
                </a:extLst>
              </p:cNvPr>
              <p:cNvSpPr/>
              <p:nvPr/>
            </p:nvSpPr>
            <p:spPr>
              <a:xfrm>
                <a:off x="1292976" y="2314975"/>
                <a:ext cx="591969" cy="591969"/>
              </a:xfrm>
              <a:prstGeom prst="roundRect">
                <a:avLst>
                  <a:gd name="adj" fmla="val 34320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4821" name="Graphic 4820">
                <a:extLst>
                  <a:ext uri="{FF2B5EF4-FFF2-40B4-BE49-F238E27FC236}">
                    <a16:creationId xmlns:a16="http://schemas.microsoft.com/office/drawing/2014/main" id="{F791DF27-134E-4244-953B-AE9E3D757D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436560" y="2458559"/>
                <a:ext cx="304800" cy="304800"/>
              </a:xfrm>
              <a:prstGeom prst="rect">
                <a:avLst/>
              </a:prstGeom>
            </p:spPr>
          </p:pic>
        </p:grpSp>
        <p:grpSp>
          <p:nvGrpSpPr>
            <p:cNvPr id="4811" name="Group 4810">
              <a:extLst>
                <a:ext uri="{FF2B5EF4-FFF2-40B4-BE49-F238E27FC236}">
                  <a16:creationId xmlns:a16="http://schemas.microsoft.com/office/drawing/2014/main" id="{D9E5ACA1-96A4-4FCB-BF58-D153540C58D3}"/>
                </a:ext>
              </a:extLst>
            </p:cNvPr>
            <p:cNvGrpSpPr/>
            <p:nvPr/>
          </p:nvGrpSpPr>
          <p:grpSpPr>
            <a:xfrm>
              <a:off x="9549615" y="4415929"/>
              <a:ext cx="267406" cy="267406"/>
              <a:chOff x="1299518" y="1652608"/>
              <a:chExt cx="591969" cy="591969"/>
            </a:xfrm>
          </p:grpSpPr>
          <p:sp>
            <p:nvSpPr>
              <p:cNvPr id="4818" name="Rounded Rectangle 110">
                <a:extLst>
                  <a:ext uri="{FF2B5EF4-FFF2-40B4-BE49-F238E27FC236}">
                    <a16:creationId xmlns:a16="http://schemas.microsoft.com/office/drawing/2014/main" id="{A0E033DA-65C9-41CF-94F4-D71D6A784CED}"/>
                  </a:ext>
                </a:extLst>
              </p:cNvPr>
              <p:cNvSpPr/>
              <p:nvPr/>
            </p:nvSpPr>
            <p:spPr>
              <a:xfrm>
                <a:off x="1299518" y="1652608"/>
                <a:ext cx="591969" cy="591969"/>
              </a:xfrm>
              <a:prstGeom prst="roundRect">
                <a:avLst>
                  <a:gd name="adj" fmla="val 34320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4819" name="Graphic 4818">
                <a:extLst>
                  <a:ext uri="{FF2B5EF4-FFF2-40B4-BE49-F238E27FC236}">
                    <a16:creationId xmlns:a16="http://schemas.microsoft.com/office/drawing/2014/main" id="{578AE83F-1E19-4F11-92A6-19EC03F81A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461599" y="1719992"/>
                <a:ext cx="228600" cy="457200"/>
              </a:xfrm>
              <a:prstGeom prst="rect">
                <a:avLst/>
              </a:prstGeom>
            </p:spPr>
          </p:pic>
        </p:grpSp>
        <p:grpSp>
          <p:nvGrpSpPr>
            <p:cNvPr id="4812" name="Group 4811">
              <a:extLst>
                <a:ext uri="{FF2B5EF4-FFF2-40B4-BE49-F238E27FC236}">
                  <a16:creationId xmlns:a16="http://schemas.microsoft.com/office/drawing/2014/main" id="{B904B1D8-DBDE-42B8-B77E-91A59156DD9C}"/>
                </a:ext>
              </a:extLst>
            </p:cNvPr>
            <p:cNvGrpSpPr/>
            <p:nvPr/>
          </p:nvGrpSpPr>
          <p:grpSpPr>
            <a:xfrm>
              <a:off x="9549615" y="5015740"/>
              <a:ext cx="267406" cy="267406"/>
              <a:chOff x="1292975" y="2979664"/>
              <a:chExt cx="591969" cy="591969"/>
            </a:xfrm>
          </p:grpSpPr>
          <p:sp>
            <p:nvSpPr>
              <p:cNvPr id="4816" name="Rounded Rectangle 108">
                <a:extLst>
                  <a:ext uri="{FF2B5EF4-FFF2-40B4-BE49-F238E27FC236}">
                    <a16:creationId xmlns:a16="http://schemas.microsoft.com/office/drawing/2014/main" id="{032C0459-9AE4-4365-A6E7-5390D868884C}"/>
                  </a:ext>
                </a:extLst>
              </p:cNvPr>
              <p:cNvSpPr/>
              <p:nvPr/>
            </p:nvSpPr>
            <p:spPr>
              <a:xfrm>
                <a:off x="1292975" y="2979664"/>
                <a:ext cx="591969" cy="591969"/>
              </a:xfrm>
              <a:prstGeom prst="roundRect">
                <a:avLst>
                  <a:gd name="adj" fmla="val 34320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4817" name="Graphic 4816">
                <a:extLst>
                  <a:ext uri="{FF2B5EF4-FFF2-40B4-BE49-F238E27FC236}">
                    <a16:creationId xmlns:a16="http://schemas.microsoft.com/office/drawing/2014/main" id="{AEF1955C-2AA2-443A-9A36-406DCA1540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442909" y="3116898"/>
                <a:ext cx="292100" cy="317500"/>
              </a:xfrm>
              <a:prstGeom prst="rect">
                <a:avLst/>
              </a:prstGeom>
            </p:spPr>
          </p:pic>
        </p:grpSp>
        <p:grpSp>
          <p:nvGrpSpPr>
            <p:cNvPr id="4813" name="Group 4812">
              <a:extLst>
                <a:ext uri="{FF2B5EF4-FFF2-40B4-BE49-F238E27FC236}">
                  <a16:creationId xmlns:a16="http://schemas.microsoft.com/office/drawing/2014/main" id="{FC00A03B-8417-4DC0-BFF7-84BCD8771E1A}"/>
                </a:ext>
              </a:extLst>
            </p:cNvPr>
            <p:cNvGrpSpPr/>
            <p:nvPr/>
          </p:nvGrpSpPr>
          <p:grpSpPr>
            <a:xfrm>
              <a:off x="9549615" y="5315646"/>
              <a:ext cx="267406" cy="267406"/>
              <a:chOff x="1292975" y="3644353"/>
              <a:chExt cx="591969" cy="591969"/>
            </a:xfrm>
          </p:grpSpPr>
          <p:sp>
            <p:nvSpPr>
              <p:cNvPr id="4814" name="Rounded Rectangle 106">
                <a:extLst>
                  <a:ext uri="{FF2B5EF4-FFF2-40B4-BE49-F238E27FC236}">
                    <a16:creationId xmlns:a16="http://schemas.microsoft.com/office/drawing/2014/main" id="{3283EB40-8937-43BE-A4F8-713576E2864A}"/>
                  </a:ext>
                </a:extLst>
              </p:cNvPr>
              <p:cNvSpPr/>
              <p:nvPr/>
            </p:nvSpPr>
            <p:spPr>
              <a:xfrm>
                <a:off x="1292975" y="3644353"/>
                <a:ext cx="591969" cy="591969"/>
              </a:xfrm>
              <a:prstGeom prst="roundRect">
                <a:avLst>
                  <a:gd name="adj" fmla="val 34320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4815" name="Graphic 4814">
                <a:extLst>
                  <a:ext uri="{FF2B5EF4-FFF2-40B4-BE49-F238E27FC236}">
                    <a16:creationId xmlns:a16="http://schemas.microsoft.com/office/drawing/2014/main" id="{71EDAB2D-D32E-45A4-8963-B2AA466FB6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506409" y="3756187"/>
                <a:ext cx="165100" cy="368300"/>
              </a:xfrm>
              <a:prstGeom prst="rect">
                <a:avLst/>
              </a:prstGeom>
            </p:spPr>
          </p:pic>
        </p:grpSp>
      </p:grpSp>
      <p:sp>
        <p:nvSpPr>
          <p:cNvPr id="4823" name="Rounded Rectangle 84">
            <a:extLst>
              <a:ext uri="{FF2B5EF4-FFF2-40B4-BE49-F238E27FC236}">
                <a16:creationId xmlns:a16="http://schemas.microsoft.com/office/drawing/2014/main" id="{CB38DF2B-1C3B-45F0-8F66-C876F74108D6}"/>
              </a:ext>
            </a:extLst>
          </p:cNvPr>
          <p:cNvSpPr/>
          <p:nvPr/>
        </p:nvSpPr>
        <p:spPr>
          <a:xfrm>
            <a:off x="7011568" y="4924284"/>
            <a:ext cx="189548" cy="355025"/>
          </a:xfrm>
          <a:prstGeom prst="roundRect">
            <a:avLst>
              <a:gd name="adj" fmla="val 27970"/>
            </a:avLst>
          </a:prstGeom>
          <a:solidFill>
            <a:srgbClr val="E877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825" name="Group 4824">
            <a:extLst>
              <a:ext uri="{FF2B5EF4-FFF2-40B4-BE49-F238E27FC236}">
                <a16:creationId xmlns:a16="http://schemas.microsoft.com/office/drawing/2014/main" id="{E8C542DA-617B-4FA9-9E03-7CD9171F2EDE}"/>
              </a:ext>
            </a:extLst>
          </p:cNvPr>
          <p:cNvGrpSpPr/>
          <p:nvPr/>
        </p:nvGrpSpPr>
        <p:grpSpPr>
          <a:xfrm>
            <a:off x="7038813" y="4951335"/>
            <a:ext cx="135061" cy="141653"/>
            <a:chOff x="5999846" y="1556558"/>
            <a:chExt cx="591969" cy="591969"/>
          </a:xfrm>
        </p:grpSpPr>
        <p:sp>
          <p:nvSpPr>
            <p:cNvPr id="4826" name="Rounded Rectangle 87">
              <a:extLst>
                <a:ext uri="{FF2B5EF4-FFF2-40B4-BE49-F238E27FC236}">
                  <a16:creationId xmlns:a16="http://schemas.microsoft.com/office/drawing/2014/main" id="{B1B03911-31B7-4D8C-BD57-2D7927872644}"/>
                </a:ext>
              </a:extLst>
            </p:cNvPr>
            <p:cNvSpPr/>
            <p:nvPr/>
          </p:nvSpPr>
          <p:spPr>
            <a:xfrm>
              <a:off x="5999846" y="1556558"/>
              <a:ext cx="591969" cy="591969"/>
            </a:xfrm>
            <a:prstGeom prst="roundRect">
              <a:avLst>
                <a:gd name="adj" fmla="val 3432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4827" name="Graphic 4826">
              <a:extLst>
                <a:ext uri="{FF2B5EF4-FFF2-40B4-BE49-F238E27FC236}">
                  <a16:creationId xmlns:a16="http://schemas.microsoft.com/office/drawing/2014/main" id="{D591C580-0DD2-4336-B3A9-7483FE07BB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6149780" y="1689071"/>
              <a:ext cx="292100" cy="342900"/>
            </a:xfrm>
            <a:prstGeom prst="rect">
              <a:avLst/>
            </a:prstGeom>
          </p:spPr>
        </p:pic>
      </p:grpSp>
      <p:grpSp>
        <p:nvGrpSpPr>
          <p:cNvPr id="4835" name="Group 4834">
            <a:extLst>
              <a:ext uri="{FF2B5EF4-FFF2-40B4-BE49-F238E27FC236}">
                <a16:creationId xmlns:a16="http://schemas.microsoft.com/office/drawing/2014/main" id="{DF849FC8-2831-42A9-B7BC-F157D94E3AB1}"/>
              </a:ext>
            </a:extLst>
          </p:cNvPr>
          <p:cNvGrpSpPr/>
          <p:nvPr/>
        </p:nvGrpSpPr>
        <p:grpSpPr>
          <a:xfrm>
            <a:off x="6763819" y="4924284"/>
            <a:ext cx="189548" cy="672930"/>
            <a:chOff x="3521552" y="1443509"/>
            <a:chExt cx="830783" cy="2812180"/>
          </a:xfrm>
        </p:grpSpPr>
        <p:sp>
          <p:nvSpPr>
            <p:cNvPr id="4839" name="Rounded Rectangle 91">
              <a:extLst>
                <a:ext uri="{FF2B5EF4-FFF2-40B4-BE49-F238E27FC236}">
                  <a16:creationId xmlns:a16="http://schemas.microsoft.com/office/drawing/2014/main" id="{0DAC63A2-6138-4FB2-A1EE-00E24F97A25D}"/>
                </a:ext>
              </a:extLst>
            </p:cNvPr>
            <p:cNvSpPr/>
            <p:nvPr/>
          </p:nvSpPr>
          <p:spPr>
            <a:xfrm>
              <a:off x="3521552" y="1443509"/>
              <a:ext cx="830783" cy="2812180"/>
            </a:xfrm>
            <a:prstGeom prst="roundRect">
              <a:avLst>
                <a:gd name="adj" fmla="val 27970"/>
              </a:avLst>
            </a:prstGeom>
            <a:solidFill>
              <a:srgbClr val="78BE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4840" name="Graphic 4839">
              <a:extLst>
                <a:ext uri="{FF2B5EF4-FFF2-40B4-BE49-F238E27FC236}">
                  <a16:creationId xmlns:a16="http://schemas.microsoft.com/office/drawing/2014/main" id="{50B704D2-2901-47B0-B4C5-4EE2134C8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3778194" y="3043536"/>
              <a:ext cx="317500" cy="279399"/>
            </a:xfrm>
            <a:prstGeom prst="rect">
              <a:avLst/>
            </a:prstGeom>
          </p:spPr>
        </p:pic>
        <p:grpSp>
          <p:nvGrpSpPr>
            <p:cNvPr id="4841" name="Group 4840">
              <a:extLst>
                <a:ext uri="{FF2B5EF4-FFF2-40B4-BE49-F238E27FC236}">
                  <a16:creationId xmlns:a16="http://schemas.microsoft.com/office/drawing/2014/main" id="{0AF218C9-FFF1-4178-8E6B-5BFC30199796}"/>
                </a:ext>
              </a:extLst>
            </p:cNvPr>
            <p:cNvGrpSpPr/>
            <p:nvPr/>
          </p:nvGrpSpPr>
          <p:grpSpPr>
            <a:xfrm>
              <a:off x="3634610" y="2220473"/>
              <a:ext cx="591969" cy="591969"/>
              <a:chOff x="3634610" y="2220473"/>
              <a:chExt cx="591969" cy="591969"/>
            </a:xfrm>
          </p:grpSpPr>
          <p:sp>
            <p:nvSpPr>
              <p:cNvPr id="4845" name="Rounded Rectangle 97">
                <a:extLst>
                  <a:ext uri="{FF2B5EF4-FFF2-40B4-BE49-F238E27FC236}">
                    <a16:creationId xmlns:a16="http://schemas.microsoft.com/office/drawing/2014/main" id="{2E8AFA33-895D-45C6-9DC3-753C7DC643BA}"/>
                  </a:ext>
                </a:extLst>
              </p:cNvPr>
              <p:cNvSpPr/>
              <p:nvPr/>
            </p:nvSpPr>
            <p:spPr>
              <a:xfrm>
                <a:off x="3634610" y="2220473"/>
                <a:ext cx="591969" cy="591969"/>
              </a:xfrm>
              <a:prstGeom prst="roundRect">
                <a:avLst>
                  <a:gd name="adj" fmla="val 34320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4846" name="Graphic 4845">
                <a:extLst>
                  <a:ext uri="{FF2B5EF4-FFF2-40B4-BE49-F238E27FC236}">
                    <a16:creationId xmlns:a16="http://schemas.microsoft.com/office/drawing/2014/main" id="{7FAFD17A-772A-4D30-B957-9C09AE6813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3764972" y="2364057"/>
                <a:ext cx="355600" cy="304800"/>
              </a:xfrm>
              <a:prstGeom prst="rect">
                <a:avLst/>
              </a:prstGeom>
            </p:spPr>
          </p:pic>
        </p:grpSp>
        <p:grpSp>
          <p:nvGrpSpPr>
            <p:cNvPr id="4842" name="Group 4841">
              <a:extLst>
                <a:ext uri="{FF2B5EF4-FFF2-40B4-BE49-F238E27FC236}">
                  <a16:creationId xmlns:a16="http://schemas.microsoft.com/office/drawing/2014/main" id="{6C7EC5E1-3907-43BD-9BFF-DEEB824494CB}"/>
                </a:ext>
              </a:extLst>
            </p:cNvPr>
            <p:cNvGrpSpPr/>
            <p:nvPr/>
          </p:nvGrpSpPr>
          <p:grpSpPr>
            <a:xfrm>
              <a:off x="3634610" y="1556558"/>
              <a:ext cx="591969" cy="591969"/>
              <a:chOff x="3634610" y="1556558"/>
              <a:chExt cx="591969" cy="591969"/>
            </a:xfrm>
          </p:grpSpPr>
          <p:sp>
            <p:nvSpPr>
              <p:cNvPr id="4843" name="Rounded Rectangle 95">
                <a:extLst>
                  <a:ext uri="{FF2B5EF4-FFF2-40B4-BE49-F238E27FC236}">
                    <a16:creationId xmlns:a16="http://schemas.microsoft.com/office/drawing/2014/main" id="{8E7512CB-C4D1-411D-8E68-D6C39C3BB49B}"/>
                  </a:ext>
                </a:extLst>
              </p:cNvPr>
              <p:cNvSpPr/>
              <p:nvPr/>
            </p:nvSpPr>
            <p:spPr>
              <a:xfrm>
                <a:off x="3634610" y="1556558"/>
                <a:ext cx="591969" cy="591969"/>
              </a:xfrm>
              <a:prstGeom prst="roundRect">
                <a:avLst>
                  <a:gd name="adj" fmla="val 34320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4844" name="Graphic 4843">
                <a:extLst>
                  <a:ext uri="{FF2B5EF4-FFF2-40B4-BE49-F238E27FC236}">
                    <a16:creationId xmlns:a16="http://schemas.microsoft.com/office/drawing/2014/main" id="{521E778B-5ADC-4A62-915E-B615A8D133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3797244" y="1719192"/>
                <a:ext cx="266700" cy="266700"/>
              </a:xfrm>
              <a:prstGeom prst="rect">
                <a:avLst/>
              </a:prstGeom>
            </p:spPr>
          </p:pic>
        </p:grpSp>
      </p:grpSp>
      <p:grpSp>
        <p:nvGrpSpPr>
          <p:cNvPr id="4847" name="Group 4846">
            <a:extLst>
              <a:ext uri="{FF2B5EF4-FFF2-40B4-BE49-F238E27FC236}">
                <a16:creationId xmlns:a16="http://schemas.microsoft.com/office/drawing/2014/main" id="{D9B480FB-2DF1-4174-98FE-0E14F0987D90}"/>
              </a:ext>
            </a:extLst>
          </p:cNvPr>
          <p:cNvGrpSpPr/>
          <p:nvPr/>
        </p:nvGrpSpPr>
        <p:grpSpPr>
          <a:xfrm>
            <a:off x="1548050" y="1853738"/>
            <a:ext cx="189548" cy="672930"/>
            <a:chOff x="9495861" y="4364862"/>
            <a:chExt cx="375284" cy="1270326"/>
          </a:xfrm>
        </p:grpSpPr>
        <p:sp>
          <p:nvSpPr>
            <p:cNvPr id="4848" name="Rounded Rectangle 101">
              <a:extLst>
                <a:ext uri="{FF2B5EF4-FFF2-40B4-BE49-F238E27FC236}">
                  <a16:creationId xmlns:a16="http://schemas.microsoft.com/office/drawing/2014/main" id="{016BFAF5-AAFB-471A-9AA2-95BC45349010}"/>
                </a:ext>
              </a:extLst>
            </p:cNvPr>
            <p:cNvSpPr/>
            <p:nvPr/>
          </p:nvSpPr>
          <p:spPr>
            <a:xfrm>
              <a:off x="9495861" y="4364862"/>
              <a:ext cx="375284" cy="1270326"/>
            </a:xfrm>
            <a:prstGeom prst="roundRect">
              <a:avLst>
                <a:gd name="adj" fmla="val 27970"/>
              </a:avLst>
            </a:prstGeom>
            <a:solidFill>
              <a:srgbClr val="00AFD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4849" name="Group 4848">
              <a:extLst>
                <a:ext uri="{FF2B5EF4-FFF2-40B4-BE49-F238E27FC236}">
                  <a16:creationId xmlns:a16="http://schemas.microsoft.com/office/drawing/2014/main" id="{8DADFE27-A817-45B2-9A36-74BE87ADD059}"/>
                </a:ext>
              </a:extLst>
            </p:cNvPr>
            <p:cNvGrpSpPr/>
            <p:nvPr/>
          </p:nvGrpSpPr>
          <p:grpSpPr>
            <a:xfrm>
              <a:off x="9549615" y="4715835"/>
              <a:ext cx="267406" cy="267406"/>
              <a:chOff x="1292976" y="2314975"/>
              <a:chExt cx="591969" cy="591969"/>
            </a:xfrm>
          </p:grpSpPr>
          <p:sp>
            <p:nvSpPr>
              <p:cNvPr id="4859" name="Rounded Rectangle 112">
                <a:extLst>
                  <a:ext uri="{FF2B5EF4-FFF2-40B4-BE49-F238E27FC236}">
                    <a16:creationId xmlns:a16="http://schemas.microsoft.com/office/drawing/2014/main" id="{1D002832-8516-4175-AFAE-500CA88496C1}"/>
                  </a:ext>
                </a:extLst>
              </p:cNvPr>
              <p:cNvSpPr/>
              <p:nvPr/>
            </p:nvSpPr>
            <p:spPr>
              <a:xfrm>
                <a:off x="1292976" y="2314975"/>
                <a:ext cx="591969" cy="591969"/>
              </a:xfrm>
              <a:prstGeom prst="roundRect">
                <a:avLst>
                  <a:gd name="adj" fmla="val 34320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4860" name="Graphic 4859">
                <a:extLst>
                  <a:ext uri="{FF2B5EF4-FFF2-40B4-BE49-F238E27FC236}">
                    <a16:creationId xmlns:a16="http://schemas.microsoft.com/office/drawing/2014/main" id="{0A9A4823-37F2-4B63-B615-2C5E62FA6D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436560" y="2458559"/>
                <a:ext cx="304800" cy="304800"/>
              </a:xfrm>
              <a:prstGeom prst="rect">
                <a:avLst/>
              </a:prstGeom>
            </p:spPr>
          </p:pic>
        </p:grpSp>
        <p:grpSp>
          <p:nvGrpSpPr>
            <p:cNvPr id="4850" name="Group 4849">
              <a:extLst>
                <a:ext uri="{FF2B5EF4-FFF2-40B4-BE49-F238E27FC236}">
                  <a16:creationId xmlns:a16="http://schemas.microsoft.com/office/drawing/2014/main" id="{B73ADB08-3A5E-4E50-86D1-4C6E65897C81}"/>
                </a:ext>
              </a:extLst>
            </p:cNvPr>
            <p:cNvGrpSpPr/>
            <p:nvPr/>
          </p:nvGrpSpPr>
          <p:grpSpPr>
            <a:xfrm>
              <a:off x="9549615" y="4415929"/>
              <a:ext cx="267406" cy="267406"/>
              <a:chOff x="1299518" y="1652608"/>
              <a:chExt cx="591969" cy="591969"/>
            </a:xfrm>
          </p:grpSpPr>
          <p:sp>
            <p:nvSpPr>
              <p:cNvPr id="4857" name="Rounded Rectangle 110">
                <a:extLst>
                  <a:ext uri="{FF2B5EF4-FFF2-40B4-BE49-F238E27FC236}">
                    <a16:creationId xmlns:a16="http://schemas.microsoft.com/office/drawing/2014/main" id="{74246EDF-A7DB-4FE9-AA24-79FAAF4E24FC}"/>
                  </a:ext>
                </a:extLst>
              </p:cNvPr>
              <p:cNvSpPr/>
              <p:nvPr/>
            </p:nvSpPr>
            <p:spPr>
              <a:xfrm>
                <a:off x="1299518" y="1652608"/>
                <a:ext cx="591969" cy="591969"/>
              </a:xfrm>
              <a:prstGeom prst="roundRect">
                <a:avLst>
                  <a:gd name="adj" fmla="val 34320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4858" name="Graphic 4857">
                <a:extLst>
                  <a:ext uri="{FF2B5EF4-FFF2-40B4-BE49-F238E27FC236}">
                    <a16:creationId xmlns:a16="http://schemas.microsoft.com/office/drawing/2014/main" id="{6735C2DB-0FAA-46D5-9CFC-87EFA7EC2C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461599" y="1719992"/>
                <a:ext cx="228600" cy="457200"/>
              </a:xfrm>
              <a:prstGeom prst="rect">
                <a:avLst/>
              </a:prstGeom>
            </p:spPr>
          </p:pic>
        </p:grpSp>
        <p:grpSp>
          <p:nvGrpSpPr>
            <p:cNvPr id="4851" name="Group 4850">
              <a:extLst>
                <a:ext uri="{FF2B5EF4-FFF2-40B4-BE49-F238E27FC236}">
                  <a16:creationId xmlns:a16="http://schemas.microsoft.com/office/drawing/2014/main" id="{2FE79C18-46B4-4144-AC66-A85FAD99D3DB}"/>
                </a:ext>
              </a:extLst>
            </p:cNvPr>
            <p:cNvGrpSpPr/>
            <p:nvPr/>
          </p:nvGrpSpPr>
          <p:grpSpPr>
            <a:xfrm>
              <a:off x="9549615" y="5015740"/>
              <a:ext cx="267406" cy="267406"/>
              <a:chOff x="1292975" y="2979664"/>
              <a:chExt cx="591969" cy="591969"/>
            </a:xfrm>
          </p:grpSpPr>
          <p:sp>
            <p:nvSpPr>
              <p:cNvPr id="4855" name="Rounded Rectangle 108">
                <a:extLst>
                  <a:ext uri="{FF2B5EF4-FFF2-40B4-BE49-F238E27FC236}">
                    <a16:creationId xmlns:a16="http://schemas.microsoft.com/office/drawing/2014/main" id="{11DE6551-31DD-42E7-BB71-D189DF209A08}"/>
                  </a:ext>
                </a:extLst>
              </p:cNvPr>
              <p:cNvSpPr/>
              <p:nvPr/>
            </p:nvSpPr>
            <p:spPr>
              <a:xfrm>
                <a:off x="1292975" y="2979664"/>
                <a:ext cx="591969" cy="591969"/>
              </a:xfrm>
              <a:prstGeom prst="roundRect">
                <a:avLst>
                  <a:gd name="adj" fmla="val 34320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4856" name="Graphic 4855">
                <a:extLst>
                  <a:ext uri="{FF2B5EF4-FFF2-40B4-BE49-F238E27FC236}">
                    <a16:creationId xmlns:a16="http://schemas.microsoft.com/office/drawing/2014/main" id="{DFF1257C-BF31-4759-BDCA-1EAFF6BF67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442909" y="3116898"/>
                <a:ext cx="292100" cy="317500"/>
              </a:xfrm>
              <a:prstGeom prst="rect">
                <a:avLst/>
              </a:prstGeom>
            </p:spPr>
          </p:pic>
        </p:grpSp>
        <p:grpSp>
          <p:nvGrpSpPr>
            <p:cNvPr id="4852" name="Group 4851">
              <a:extLst>
                <a:ext uri="{FF2B5EF4-FFF2-40B4-BE49-F238E27FC236}">
                  <a16:creationId xmlns:a16="http://schemas.microsoft.com/office/drawing/2014/main" id="{FAC7DE4D-DC1F-49AF-8D7D-B8B1AD9A71AB}"/>
                </a:ext>
              </a:extLst>
            </p:cNvPr>
            <p:cNvGrpSpPr/>
            <p:nvPr/>
          </p:nvGrpSpPr>
          <p:grpSpPr>
            <a:xfrm>
              <a:off x="9549615" y="5315646"/>
              <a:ext cx="267406" cy="267406"/>
              <a:chOff x="1292975" y="3644353"/>
              <a:chExt cx="591969" cy="591969"/>
            </a:xfrm>
          </p:grpSpPr>
          <p:sp>
            <p:nvSpPr>
              <p:cNvPr id="4853" name="Rounded Rectangle 106">
                <a:extLst>
                  <a:ext uri="{FF2B5EF4-FFF2-40B4-BE49-F238E27FC236}">
                    <a16:creationId xmlns:a16="http://schemas.microsoft.com/office/drawing/2014/main" id="{0FD14B69-6A94-4C3B-A55D-6C6DCDCCDF94}"/>
                  </a:ext>
                </a:extLst>
              </p:cNvPr>
              <p:cNvSpPr/>
              <p:nvPr/>
            </p:nvSpPr>
            <p:spPr>
              <a:xfrm>
                <a:off x="1292975" y="3644353"/>
                <a:ext cx="591969" cy="591969"/>
              </a:xfrm>
              <a:prstGeom prst="roundRect">
                <a:avLst>
                  <a:gd name="adj" fmla="val 34320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4854" name="Graphic 4853">
                <a:extLst>
                  <a:ext uri="{FF2B5EF4-FFF2-40B4-BE49-F238E27FC236}">
                    <a16:creationId xmlns:a16="http://schemas.microsoft.com/office/drawing/2014/main" id="{722E4114-4FAC-4D7D-AF9A-153E4147FC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506409" y="3756187"/>
                <a:ext cx="165100" cy="368300"/>
              </a:xfrm>
              <a:prstGeom prst="rect">
                <a:avLst/>
              </a:prstGeom>
            </p:spPr>
          </p:pic>
        </p:grpSp>
      </p:grpSp>
      <p:grpSp>
        <p:nvGrpSpPr>
          <p:cNvPr id="4861" name="Group 4860">
            <a:extLst>
              <a:ext uri="{FF2B5EF4-FFF2-40B4-BE49-F238E27FC236}">
                <a16:creationId xmlns:a16="http://schemas.microsoft.com/office/drawing/2014/main" id="{302EC8D3-AAE6-4972-A89C-E640760E88C0}"/>
              </a:ext>
            </a:extLst>
          </p:cNvPr>
          <p:cNvGrpSpPr/>
          <p:nvPr/>
        </p:nvGrpSpPr>
        <p:grpSpPr>
          <a:xfrm>
            <a:off x="2043550" y="1853737"/>
            <a:ext cx="189548" cy="355025"/>
            <a:chOff x="5880438" y="1443510"/>
            <a:chExt cx="830783" cy="1483652"/>
          </a:xfrm>
        </p:grpSpPr>
        <p:sp>
          <p:nvSpPr>
            <p:cNvPr id="4862" name="Rounded Rectangle 84">
              <a:extLst>
                <a:ext uri="{FF2B5EF4-FFF2-40B4-BE49-F238E27FC236}">
                  <a16:creationId xmlns:a16="http://schemas.microsoft.com/office/drawing/2014/main" id="{73D9ED55-62A5-4810-B623-3CFE18BE9A89}"/>
                </a:ext>
              </a:extLst>
            </p:cNvPr>
            <p:cNvSpPr/>
            <p:nvPr/>
          </p:nvSpPr>
          <p:spPr>
            <a:xfrm>
              <a:off x="5880438" y="1443510"/>
              <a:ext cx="830783" cy="1483652"/>
            </a:xfrm>
            <a:prstGeom prst="roundRect">
              <a:avLst>
                <a:gd name="adj" fmla="val 27970"/>
              </a:avLst>
            </a:prstGeom>
            <a:solidFill>
              <a:srgbClr val="E8772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4863" name="Group 4862">
              <a:extLst>
                <a:ext uri="{FF2B5EF4-FFF2-40B4-BE49-F238E27FC236}">
                  <a16:creationId xmlns:a16="http://schemas.microsoft.com/office/drawing/2014/main" id="{725D3187-D98C-4BE1-94CC-AFB9E88F6E9A}"/>
                </a:ext>
              </a:extLst>
            </p:cNvPr>
            <p:cNvGrpSpPr/>
            <p:nvPr/>
          </p:nvGrpSpPr>
          <p:grpSpPr>
            <a:xfrm>
              <a:off x="5999846" y="2220473"/>
              <a:ext cx="591969" cy="591969"/>
              <a:chOff x="5999846" y="2220473"/>
              <a:chExt cx="591969" cy="591969"/>
            </a:xfrm>
          </p:grpSpPr>
          <p:sp>
            <p:nvSpPr>
              <p:cNvPr id="4867" name="Rounded Rectangle 89">
                <a:extLst>
                  <a:ext uri="{FF2B5EF4-FFF2-40B4-BE49-F238E27FC236}">
                    <a16:creationId xmlns:a16="http://schemas.microsoft.com/office/drawing/2014/main" id="{500B8CD9-DD98-422F-AA74-DD2803D84DFB}"/>
                  </a:ext>
                </a:extLst>
              </p:cNvPr>
              <p:cNvSpPr/>
              <p:nvPr/>
            </p:nvSpPr>
            <p:spPr>
              <a:xfrm>
                <a:off x="5999846" y="2220473"/>
                <a:ext cx="591969" cy="591969"/>
              </a:xfrm>
              <a:prstGeom prst="roundRect">
                <a:avLst>
                  <a:gd name="adj" fmla="val 34320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4868" name="Graphic 4867">
                <a:extLst>
                  <a:ext uri="{FF2B5EF4-FFF2-40B4-BE49-F238E27FC236}">
                    <a16:creationId xmlns:a16="http://schemas.microsoft.com/office/drawing/2014/main" id="{87D41161-DA8E-4095-BA77-5D58C55AC8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6067230" y="2368652"/>
                <a:ext cx="457200" cy="292100"/>
              </a:xfrm>
              <a:prstGeom prst="rect">
                <a:avLst/>
              </a:prstGeom>
            </p:spPr>
          </p:pic>
        </p:grpSp>
        <p:grpSp>
          <p:nvGrpSpPr>
            <p:cNvPr id="4864" name="Group 4863">
              <a:extLst>
                <a:ext uri="{FF2B5EF4-FFF2-40B4-BE49-F238E27FC236}">
                  <a16:creationId xmlns:a16="http://schemas.microsoft.com/office/drawing/2014/main" id="{1634BFB8-FFC9-41C0-A79A-FC63FCF63D1A}"/>
                </a:ext>
              </a:extLst>
            </p:cNvPr>
            <p:cNvGrpSpPr/>
            <p:nvPr/>
          </p:nvGrpSpPr>
          <p:grpSpPr>
            <a:xfrm>
              <a:off x="5999846" y="1556558"/>
              <a:ext cx="591969" cy="591969"/>
              <a:chOff x="5999846" y="1556558"/>
              <a:chExt cx="591969" cy="591969"/>
            </a:xfrm>
          </p:grpSpPr>
          <p:sp>
            <p:nvSpPr>
              <p:cNvPr id="4865" name="Rounded Rectangle 87">
                <a:extLst>
                  <a:ext uri="{FF2B5EF4-FFF2-40B4-BE49-F238E27FC236}">
                    <a16:creationId xmlns:a16="http://schemas.microsoft.com/office/drawing/2014/main" id="{13A84410-2A04-4E19-A855-4346585A07AA}"/>
                  </a:ext>
                </a:extLst>
              </p:cNvPr>
              <p:cNvSpPr/>
              <p:nvPr/>
            </p:nvSpPr>
            <p:spPr>
              <a:xfrm>
                <a:off x="5999846" y="1556558"/>
                <a:ext cx="591969" cy="591969"/>
              </a:xfrm>
              <a:prstGeom prst="roundRect">
                <a:avLst>
                  <a:gd name="adj" fmla="val 34320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4866" name="Graphic 4865">
                <a:extLst>
                  <a:ext uri="{FF2B5EF4-FFF2-40B4-BE49-F238E27FC236}">
                    <a16:creationId xmlns:a16="http://schemas.microsoft.com/office/drawing/2014/main" id="{A8D04AB1-6E14-4325-89D3-B88C5B6D67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6149780" y="1689071"/>
                <a:ext cx="292100" cy="342900"/>
              </a:xfrm>
              <a:prstGeom prst="rect">
                <a:avLst/>
              </a:prstGeom>
            </p:spPr>
          </p:pic>
        </p:grpSp>
      </p:grpSp>
      <p:grpSp>
        <p:nvGrpSpPr>
          <p:cNvPr id="4874" name="Group 4873">
            <a:extLst>
              <a:ext uri="{FF2B5EF4-FFF2-40B4-BE49-F238E27FC236}">
                <a16:creationId xmlns:a16="http://schemas.microsoft.com/office/drawing/2014/main" id="{4B0D2D00-CEFE-4DEE-8E68-6BEF55738ED3}"/>
              </a:ext>
            </a:extLst>
          </p:cNvPr>
          <p:cNvGrpSpPr/>
          <p:nvPr/>
        </p:nvGrpSpPr>
        <p:grpSpPr>
          <a:xfrm>
            <a:off x="1795800" y="1853738"/>
            <a:ext cx="189548" cy="672930"/>
            <a:chOff x="3521552" y="1443509"/>
            <a:chExt cx="830783" cy="2812180"/>
          </a:xfrm>
        </p:grpSpPr>
        <p:sp>
          <p:nvSpPr>
            <p:cNvPr id="4878" name="Rounded Rectangle 91">
              <a:extLst>
                <a:ext uri="{FF2B5EF4-FFF2-40B4-BE49-F238E27FC236}">
                  <a16:creationId xmlns:a16="http://schemas.microsoft.com/office/drawing/2014/main" id="{6FC467FD-3AEA-422A-9062-A822F0721432}"/>
                </a:ext>
              </a:extLst>
            </p:cNvPr>
            <p:cNvSpPr/>
            <p:nvPr/>
          </p:nvSpPr>
          <p:spPr>
            <a:xfrm>
              <a:off x="3521552" y="1443509"/>
              <a:ext cx="830783" cy="2812180"/>
            </a:xfrm>
            <a:prstGeom prst="roundRect">
              <a:avLst>
                <a:gd name="adj" fmla="val 27970"/>
              </a:avLst>
            </a:prstGeom>
            <a:solidFill>
              <a:srgbClr val="78BE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4879" name="Graphic 4878">
              <a:extLst>
                <a:ext uri="{FF2B5EF4-FFF2-40B4-BE49-F238E27FC236}">
                  <a16:creationId xmlns:a16="http://schemas.microsoft.com/office/drawing/2014/main" id="{DFE66609-3E23-4B4A-9CF0-7085BA23B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3778194" y="3043536"/>
              <a:ext cx="317500" cy="279399"/>
            </a:xfrm>
            <a:prstGeom prst="rect">
              <a:avLst/>
            </a:prstGeom>
          </p:spPr>
        </p:pic>
        <p:grpSp>
          <p:nvGrpSpPr>
            <p:cNvPr id="4880" name="Group 4879">
              <a:extLst>
                <a:ext uri="{FF2B5EF4-FFF2-40B4-BE49-F238E27FC236}">
                  <a16:creationId xmlns:a16="http://schemas.microsoft.com/office/drawing/2014/main" id="{1A1A39CE-0B98-4E08-B958-7CA0AF888C20}"/>
                </a:ext>
              </a:extLst>
            </p:cNvPr>
            <p:cNvGrpSpPr/>
            <p:nvPr/>
          </p:nvGrpSpPr>
          <p:grpSpPr>
            <a:xfrm>
              <a:off x="3634610" y="2220473"/>
              <a:ext cx="591969" cy="591969"/>
              <a:chOff x="3634610" y="2220473"/>
              <a:chExt cx="591969" cy="591969"/>
            </a:xfrm>
          </p:grpSpPr>
          <p:sp>
            <p:nvSpPr>
              <p:cNvPr id="4884" name="Rounded Rectangle 97">
                <a:extLst>
                  <a:ext uri="{FF2B5EF4-FFF2-40B4-BE49-F238E27FC236}">
                    <a16:creationId xmlns:a16="http://schemas.microsoft.com/office/drawing/2014/main" id="{87E5786A-0D00-4CEA-B65E-7CD9658764D9}"/>
                  </a:ext>
                </a:extLst>
              </p:cNvPr>
              <p:cNvSpPr/>
              <p:nvPr/>
            </p:nvSpPr>
            <p:spPr>
              <a:xfrm>
                <a:off x="3634610" y="2220473"/>
                <a:ext cx="591969" cy="591969"/>
              </a:xfrm>
              <a:prstGeom prst="roundRect">
                <a:avLst>
                  <a:gd name="adj" fmla="val 34320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4885" name="Graphic 4884">
                <a:extLst>
                  <a:ext uri="{FF2B5EF4-FFF2-40B4-BE49-F238E27FC236}">
                    <a16:creationId xmlns:a16="http://schemas.microsoft.com/office/drawing/2014/main" id="{BE8BF847-47D9-4594-A3DA-FA238772CD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3764972" y="2364057"/>
                <a:ext cx="355600" cy="304800"/>
              </a:xfrm>
              <a:prstGeom prst="rect">
                <a:avLst/>
              </a:prstGeom>
            </p:spPr>
          </p:pic>
        </p:grpSp>
        <p:grpSp>
          <p:nvGrpSpPr>
            <p:cNvPr id="4881" name="Group 4880">
              <a:extLst>
                <a:ext uri="{FF2B5EF4-FFF2-40B4-BE49-F238E27FC236}">
                  <a16:creationId xmlns:a16="http://schemas.microsoft.com/office/drawing/2014/main" id="{A201AD25-D3CF-4744-BD96-DAADD167F924}"/>
                </a:ext>
              </a:extLst>
            </p:cNvPr>
            <p:cNvGrpSpPr/>
            <p:nvPr/>
          </p:nvGrpSpPr>
          <p:grpSpPr>
            <a:xfrm>
              <a:off x="3634610" y="1556558"/>
              <a:ext cx="591969" cy="591969"/>
              <a:chOff x="3634610" y="1556558"/>
              <a:chExt cx="591969" cy="591969"/>
            </a:xfrm>
          </p:grpSpPr>
          <p:sp>
            <p:nvSpPr>
              <p:cNvPr id="4882" name="Rounded Rectangle 95">
                <a:extLst>
                  <a:ext uri="{FF2B5EF4-FFF2-40B4-BE49-F238E27FC236}">
                    <a16:creationId xmlns:a16="http://schemas.microsoft.com/office/drawing/2014/main" id="{85368047-593C-4397-B12D-6BD4C855FF6F}"/>
                  </a:ext>
                </a:extLst>
              </p:cNvPr>
              <p:cNvSpPr/>
              <p:nvPr/>
            </p:nvSpPr>
            <p:spPr>
              <a:xfrm>
                <a:off x="3634610" y="1556558"/>
                <a:ext cx="591969" cy="591969"/>
              </a:xfrm>
              <a:prstGeom prst="roundRect">
                <a:avLst>
                  <a:gd name="adj" fmla="val 34320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4883" name="Graphic 4882">
                <a:extLst>
                  <a:ext uri="{FF2B5EF4-FFF2-40B4-BE49-F238E27FC236}">
                    <a16:creationId xmlns:a16="http://schemas.microsoft.com/office/drawing/2014/main" id="{6175EFBC-2978-415C-892C-5CFEC7A53C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3797244" y="1719192"/>
                <a:ext cx="266700" cy="266700"/>
              </a:xfrm>
              <a:prstGeom prst="rect">
                <a:avLst/>
              </a:prstGeom>
            </p:spPr>
          </p:pic>
        </p:grpSp>
      </p:grpSp>
      <p:grpSp>
        <p:nvGrpSpPr>
          <p:cNvPr id="4886" name="Group 4885">
            <a:extLst>
              <a:ext uri="{FF2B5EF4-FFF2-40B4-BE49-F238E27FC236}">
                <a16:creationId xmlns:a16="http://schemas.microsoft.com/office/drawing/2014/main" id="{05FA3C5B-91E7-46E9-A4D6-C658708CB9FE}"/>
              </a:ext>
            </a:extLst>
          </p:cNvPr>
          <p:cNvGrpSpPr/>
          <p:nvPr/>
        </p:nvGrpSpPr>
        <p:grpSpPr>
          <a:xfrm>
            <a:off x="2005103" y="5034044"/>
            <a:ext cx="189548" cy="672930"/>
            <a:chOff x="9495861" y="4364862"/>
            <a:chExt cx="375284" cy="1270326"/>
          </a:xfrm>
        </p:grpSpPr>
        <p:sp>
          <p:nvSpPr>
            <p:cNvPr id="4887" name="Rounded Rectangle 101">
              <a:extLst>
                <a:ext uri="{FF2B5EF4-FFF2-40B4-BE49-F238E27FC236}">
                  <a16:creationId xmlns:a16="http://schemas.microsoft.com/office/drawing/2014/main" id="{13860211-0F3F-4DE2-9522-2649A0786464}"/>
                </a:ext>
              </a:extLst>
            </p:cNvPr>
            <p:cNvSpPr/>
            <p:nvPr/>
          </p:nvSpPr>
          <p:spPr>
            <a:xfrm>
              <a:off x="9495861" y="4364862"/>
              <a:ext cx="375284" cy="1270326"/>
            </a:xfrm>
            <a:prstGeom prst="roundRect">
              <a:avLst>
                <a:gd name="adj" fmla="val 27970"/>
              </a:avLst>
            </a:prstGeom>
            <a:solidFill>
              <a:srgbClr val="00AFD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4888" name="Group 4887">
              <a:extLst>
                <a:ext uri="{FF2B5EF4-FFF2-40B4-BE49-F238E27FC236}">
                  <a16:creationId xmlns:a16="http://schemas.microsoft.com/office/drawing/2014/main" id="{0BB1B862-A3A1-48A9-8844-CDD592FD1C7A}"/>
                </a:ext>
              </a:extLst>
            </p:cNvPr>
            <p:cNvGrpSpPr/>
            <p:nvPr/>
          </p:nvGrpSpPr>
          <p:grpSpPr>
            <a:xfrm>
              <a:off x="9549615" y="4715835"/>
              <a:ext cx="267406" cy="267406"/>
              <a:chOff x="1292976" y="2314975"/>
              <a:chExt cx="591969" cy="591969"/>
            </a:xfrm>
          </p:grpSpPr>
          <p:sp>
            <p:nvSpPr>
              <p:cNvPr id="4898" name="Rounded Rectangle 112">
                <a:extLst>
                  <a:ext uri="{FF2B5EF4-FFF2-40B4-BE49-F238E27FC236}">
                    <a16:creationId xmlns:a16="http://schemas.microsoft.com/office/drawing/2014/main" id="{23933002-A9D1-4B6C-AA4C-7FDF70127C2C}"/>
                  </a:ext>
                </a:extLst>
              </p:cNvPr>
              <p:cNvSpPr/>
              <p:nvPr/>
            </p:nvSpPr>
            <p:spPr>
              <a:xfrm>
                <a:off x="1292976" y="2314975"/>
                <a:ext cx="591969" cy="591969"/>
              </a:xfrm>
              <a:prstGeom prst="roundRect">
                <a:avLst>
                  <a:gd name="adj" fmla="val 34320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4899" name="Graphic 4898">
                <a:extLst>
                  <a:ext uri="{FF2B5EF4-FFF2-40B4-BE49-F238E27FC236}">
                    <a16:creationId xmlns:a16="http://schemas.microsoft.com/office/drawing/2014/main" id="{FDF1056C-013E-4DE2-93DE-14FE41F52B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436560" y="2458559"/>
                <a:ext cx="304800" cy="304800"/>
              </a:xfrm>
              <a:prstGeom prst="rect">
                <a:avLst/>
              </a:prstGeom>
            </p:spPr>
          </p:pic>
        </p:grpSp>
        <p:grpSp>
          <p:nvGrpSpPr>
            <p:cNvPr id="4889" name="Group 4888">
              <a:extLst>
                <a:ext uri="{FF2B5EF4-FFF2-40B4-BE49-F238E27FC236}">
                  <a16:creationId xmlns:a16="http://schemas.microsoft.com/office/drawing/2014/main" id="{4E6358E2-63B5-4092-9A67-C0158745BA03}"/>
                </a:ext>
              </a:extLst>
            </p:cNvPr>
            <p:cNvGrpSpPr/>
            <p:nvPr/>
          </p:nvGrpSpPr>
          <p:grpSpPr>
            <a:xfrm>
              <a:off x="9549615" y="4415929"/>
              <a:ext cx="267406" cy="267406"/>
              <a:chOff x="1299518" y="1652608"/>
              <a:chExt cx="591969" cy="591969"/>
            </a:xfrm>
          </p:grpSpPr>
          <p:sp>
            <p:nvSpPr>
              <p:cNvPr id="4896" name="Rounded Rectangle 110">
                <a:extLst>
                  <a:ext uri="{FF2B5EF4-FFF2-40B4-BE49-F238E27FC236}">
                    <a16:creationId xmlns:a16="http://schemas.microsoft.com/office/drawing/2014/main" id="{7D8F0D34-63A0-44B4-BD2D-0C1B49D03CF5}"/>
                  </a:ext>
                </a:extLst>
              </p:cNvPr>
              <p:cNvSpPr/>
              <p:nvPr/>
            </p:nvSpPr>
            <p:spPr>
              <a:xfrm>
                <a:off x="1299518" y="1652608"/>
                <a:ext cx="591969" cy="591969"/>
              </a:xfrm>
              <a:prstGeom prst="roundRect">
                <a:avLst>
                  <a:gd name="adj" fmla="val 34320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4897" name="Graphic 4896">
                <a:extLst>
                  <a:ext uri="{FF2B5EF4-FFF2-40B4-BE49-F238E27FC236}">
                    <a16:creationId xmlns:a16="http://schemas.microsoft.com/office/drawing/2014/main" id="{6CB4BC5D-DBF7-4D44-8E74-84E4C0912A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461599" y="1719992"/>
                <a:ext cx="228600" cy="457200"/>
              </a:xfrm>
              <a:prstGeom prst="rect">
                <a:avLst/>
              </a:prstGeom>
            </p:spPr>
          </p:pic>
        </p:grpSp>
        <p:grpSp>
          <p:nvGrpSpPr>
            <p:cNvPr id="4890" name="Group 4889">
              <a:extLst>
                <a:ext uri="{FF2B5EF4-FFF2-40B4-BE49-F238E27FC236}">
                  <a16:creationId xmlns:a16="http://schemas.microsoft.com/office/drawing/2014/main" id="{33765C04-BD9D-4E1A-B212-ADD5699AAF5B}"/>
                </a:ext>
              </a:extLst>
            </p:cNvPr>
            <p:cNvGrpSpPr/>
            <p:nvPr/>
          </p:nvGrpSpPr>
          <p:grpSpPr>
            <a:xfrm>
              <a:off x="9549615" y="5015740"/>
              <a:ext cx="267406" cy="267406"/>
              <a:chOff x="1292975" y="2979664"/>
              <a:chExt cx="591969" cy="591969"/>
            </a:xfrm>
          </p:grpSpPr>
          <p:sp>
            <p:nvSpPr>
              <p:cNvPr id="4894" name="Rounded Rectangle 108">
                <a:extLst>
                  <a:ext uri="{FF2B5EF4-FFF2-40B4-BE49-F238E27FC236}">
                    <a16:creationId xmlns:a16="http://schemas.microsoft.com/office/drawing/2014/main" id="{FBD2D640-94DB-42B4-9C03-A4D673E6D802}"/>
                  </a:ext>
                </a:extLst>
              </p:cNvPr>
              <p:cNvSpPr/>
              <p:nvPr/>
            </p:nvSpPr>
            <p:spPr>
              <a:xfrm>
                <a:off x="1292975" y="2979664"/>
                <a:ext cx="591969" cy="591969"/>
              </a:xfrm>
              <a:prstGeom prst="roundRect">
                <a:avLst>
                  <a:gd name="adj" fmla="val 34320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4895" name="Graphic 4894">
                <a:extLst>
                  <a:ext uri="{FF2B5EF4-FFF2-40B4-BE49-F238E27FC236}">
                    <a16:creationId xmlns:a16="http://schemas.microsoft.com/office/drawing/2014/main" id="{392BB148-78AF-4237-AE00-22494171CC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442909" y="3116898"/>
                <a:ext cx="292100" cy="317500"/>
              </a:xfrm>
              <a:prstGeom prst="rect">
                <a:avLst/>
              </a:prstGeom>
            </p:spPr>
          </p:pic>
        </p:grpSp>
        <p:grpSp>
          <p:nvGrpSpPr>
            <p:cNvPr id="4891" name="Group 4890">
              <a:extLst>
                <a:ext uri="{FF2B5EF4-FFF2-40B4-BE49-F238E27FC236}">
                  <a16:creationId xmlns:a16="http://schemas.microsoft.com/office/drawing/2014/main" id="{4C81BA30-F0BF-4937-AA22-C673A32AD7AF}"/>
                </a:ext>
              </a:extLst>
            </p:cNvPr>
            <p:cNvGrpSpPr/>
            <p:nvPr/>
          </p:nvGrpSpPr>
          <p:grpSpPr>
            <a:xfrm>
              <a:off x="9549615" y="5315646"/>
              <a:ext cx="267406" cy="267406"/>
              <a:chOff x="1292975" y="3644353"/>
              <a:chExt cx="591969" cy="591969"/>
            </a:xfrm>
          </p:grpSpPr>
          <p:sp>
            <p:nvSpPr>
              <p:cNvPr id="4892" name="Rounded Rectangle 106">
                <a:extLst>
                  <a:ext uri="{FF2B5EF4-FFF2-40B4-BE49-F238E27FC236}">
                    <a16:creationId xmlns:a16="http://schemas.microsoft.com/office/drawing/2014/main" id="{5C69B6F7-9893-4685-8BD3-0EB6A3CFCA84}"/>
                  </a:ext>
                </a:extLst>
              </p:cNvPr>
              <p:cNvSpPr/>
              <p:nvPr/>
            </p:nvSpPr>
            <p:spPr>
              <a:xfrm>
                <a:off x="1292975" y="3644353"/>
                <a:ext cx="591969" cy="591969"/>
              </a:xfrm>
              <a:prstGeom prst="roundRect">
                <a:avLst>
                  <a:gd name="adj" fmla="val 34320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4893" name="Graphic 4892">
                <a:extLst>
                  <a:ext uri="{FF2B5EF4-FFF2-40B4-BE49-F238E27FC236}">
                    <a16:creationId xmlns:a16="http://schemas.microsoft.com/office/drawing/2014/main" id="{41A38868-5006-4C3F-BAC0-02EBDE9A3B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506409" y="3756187"/>
                <a:ext cx="165100" cy="368300"/>
              </a:xfrm>
              <a:prstGeom prst="rect">
                <a:avLst/>
              </a:prstGeom>
            </p:spPr>
          </p:pic>
        </p:grpSp>
      </p:grpSp>
      <p:grpSp>
        <p:nvGrpSpPr>
          <p:cNvPr id="4900" name="Group 4899">
            <a:extLst>
              <a:ext uri="{FF2B5EF4-FFF2-40B4-BE49-F238E27FC236}">
                <a16:creationId xmlns:a16="http://schemas.microsoft.com/office/drawing/2014/main" id="{A299B634-0C5C-4F36-9A76-62A9C336A8D8}"/>
              </a:ext>
            </a:extLst>
          </p:cNvPr>
          <p:cNvGrpSpPr/>
          <p:nvPr/>
        </p:nvGrpSpPr>
        <p:grpSpPr>
          <a:xfrm>
            <a:off x="2500603" y="5034043"/>
            <a:ext cx="189548" cy="355025"/>
            <a:chOff x="5880438" y="1443510"/>
            <a:chExt cx="830783" cy="1483652"/>
          </a:xfrm>
        </p:grpSpPr>
        <p:sp>
          <p:nvSpPr>
            <p:cNvPr id="4901" name="Rounded Rectangle 84">
              <a:extLst>
                <a:ext uri="{FF2B5EF4-FFF2-40B4-BE49-F238E27FC236}">
                  <a16:creationId xmlns:a16="http://schemas.microsoft.com/office/drawing/2014/main" id="{C6E3E501-2EDD-422E-AB78-F99ACF7B72C0}"/>
                </a:ext>
              </a:extLst>
            </p:cNvPr>
            <p:cNvSpPr/>
            <p:nvPr/>
          </p:nvSpPr>
          <p:spPr>
            <a:xfrm>
              <a:off x="5880438" y="1443510"/>
              <a:ext cx="830783" cy="1483652"/>
            </a:xfrm>
            <a:prstGeom prst="roundRect">
              <a:avLst>
                <a:gd name="adj" fmla="val 27970"/>
              </a:avLst>
            </a:prstGeom>
            <a:solidFill>
              <a:srgbClr val="E8772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4903" name="Group 4902">
              <a:extLst>
                <a:ext uri="{FF2B5EF4-FFF2-40B4-BE49-F238E27FC236}">
                  <a16:creationId xmlns:a16="http://schemas.microsoft.com/office/drawing/2014/main" id="{D86B8426-E6DD-4A11-9387-F99785096F70}"/>
                </a:ext>
              </a:extLst>
            </p:cNvPr>
            <p:cNvGrpSpPr/>
            <p:nvPr/>
          </p:nvGrpSpPr>
          <p:grpSpPr>
            <a:xfrm>
              <a:off x="5999846" y="1556558"/>
              <a:ext cx="591969" cy="591969"/>
              <a:chOff x="5999846" y="1556558"/>
              <a:chExt cx="591969" cy="591969"/>
            </a:xfrm>
          </p:grpSpPr>
          <p:sp>
            <p:nvSpPr>
              <p:cNvPr id="4904" name="Rounded Rectangle 87">
                <a:extLst>
                  <a:ext uri="{FF2B5EF4-FFF2-40B4-BE49-F238E27FC236}">
                    <a16:creationId xmlns:a16="http://schemas.microsoft.com/office/drawing/2014/main" id="{5B03461C-F87D-4359-BF7A-D0A928E41864}"/>
                  </a:ext>
                </a:extLst>
              </p:cNvPr>
              <p:cNvSpPr/>
              <p:nvPr/>
            </p:nvSpPr>
            <p:spPr>
              <a:xfrm>
                <a:off x="5999846" y="1556558"/>
                <a:ext cx="591969" cy="591969"/>
              </a:xfrm>
              <a:prstGeom prst="roundRect">
                <a:avLst>
                  <a:gd name="adj" fmla="val 34320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4905" name="Graphic 4904">
                <a:extLst>
                  <a:ext uri="{FF2B5EF4-FFF2-40B4-BE49-F238E27FC236}">
                    <a16:creationId xmlns:a16="http://schemas.microsoft.com/office/drawing/2014/main" id="{AAEE4F21-23B8-4758-80AA-288CBB6213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6149780" y="1689071"/>
                <a:ext cx="292100" cy="342900"/>
              </a:xfrm>
              <a:prstGeom prst="rect">
                <a:avLst/>
              </a:prstGeom>
            </p:spPr>
          </p:pic>
        </p:grpSp>
      </p:grpSp>
      <p:grpSp>
        <p:nvGrpSpPr>
          <p:cNvPr id="4913" name="Group 4912">
            <a:extLst>
              <a:ext uri="{FF2B5EF4-FFF2-40B4-BE49-F238E27FC236}">
                <a16:creationId xmlns:a16="http://schemas.microsoft.com/office/drawing/2014/main" id="{B953ACED-79A5-4B05-B53E-1CD59450069B}"/>
              </a:ext>
            </a:extLst>
          </p:cNvPr>
          <p:cNvGrpSpPr/>
          <p:nvPr/>
        </p:nvGrpSpPr>
        <p:grpSpPr>
          <a:xfrm>
            <a:off x="2252853" y="5034044"/>
            <a:ext cx="189548" cy="672930"/>
            <a:chOff x="3521552" y="1443509"/>
            <a:chExt cx="830783" cy="2812180"/>
          </a:xfrm>
        </p:grpSpPr>
        <p:sp>
          <p:nvSpPr>
            <p:cNvPr id="4917" name="Rounded Rectangle 91">
              <a:extLst>
                <a:ext uri="{FF2B5EF4-FFF2-40B4-BE49-F238E27FC236}">
                  <a16:creationId xmlns:a16="http://schemas.microsoft.com/office/drawing/2014/main" id="{71F43FC6-BC8E-4CB8-A0B8-3B80267C8237}"/>
                </a:ext>
              </a:extLst>
            </p:cNvPr>
            <p:cNvSpPr/>
            <p:nvPr/>
          </p:nvSpPr>
          <p:spPr>
            <a:xfrm>
              <a:off x="3521552" y="1443509"/>
              <a:ext cx="830783" cy="2812180"/>
            </a:xfrm>
            <a:prstGeom prst="roundRect">
              <a:avLst>
                <a:gd name="adj" fmla="val 27970"/>
              </a:avLst>
            </a:prstGeom>
            <a:solidFill>
              <a:srgbClr val="78BE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4918" name="Graphic 4917">
              <a:extLst>
                <a:ext uri="{FF2B5EF4-FFF2-40B4-BE49-F238E27FC236}">
                  <a16:creationId xmlns:a16="http://schemas.microsoft.com/office/drawing/2014/main" id="{013DF499-D0C2-45C3-9DCE-1386D66D1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3778194" y="3043536"/>
              <a:ext cx="317500" cy="279399"/>
            </a:xfrm>
            <a:prstGeom prst="rect">
              <a:avLst/>
            </a:prstGeom>
          </p:spPr>
        </p:pic>
        <p:grpSp>
          <p:nvGrpSpPr>
            <p:cNvPr id="4919" name="Group 4918">
              <a:extLst>
                <a:ext uri="{FF2B5EF4-FFF2-40B4-BE49-F238E27FC236}">
                  <a16:creationId xmlns:a16="http://schemas.microsoft.com/office/drawing/2014/main" id="{69C3ADD2-57BC-4881-A405-2A2D97992C3B}"/>
                </a:ext>
              </a:extLst>
            </p:cNvPr>
            <p:cNvGrpSpPr/>
            <p:nvPr/>
          </p:nvGrpSpPr>
          <p:grpSpPr>
            <a:xfrm>
              <a:off x="3634610" y="2220473"/>
              <a:ext cx="591969" cy="591969"/>
              <a:chOff x="3634610" y="2220473"/>
              <a:chExt cx="591969" cy="591969"/>
            </a:xfrm>
          </p:grpSpPr>
          <p:sp>
            <p:nvSpPr>
              <p:cNvPr id="4923" name="Rounded Rectangle 97">
                <a:extLst>
                  <a:ext uri="{FF2B5EF4-FFF2-40B4-BE49-F238E27FC236}">
                    <a16:creationId xmlns:a16="http://schemas.microsoft.com/office/drawing/2014/main" id="{770D507A-0156-4D49-B9F5-62CC96A1186F}"/>
                  </a:ext>
                </a:extLst>
              </p:cNvPr>
              <p:cNvSpPr/>
              <p:nvPr/>
            </p:nvSpPr>
            <p:spPr>
              <a:xfrm>
                <a:off x="3634610" y="2220473"/>
                <a:ext cx="591969" cy="591969"/>
              </a:xfrm>
              <a:prstGeom prst="roundRect">
                <a:avLst>
                  <a:gd name="adj" fmla="val 34320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4924" name="Graphic 4923">
                <a:extLst>
                  <a:ext uri="{FF2B5EF4-FFF2-40B4-BE49-F238E27FC236}">
                    <a16:creationId xmlns:a16="http://schemas.microsoft.com/office/drawing/2014/main" id="{D678FC28-9E87-4A80-ABE6-613670C068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3764972" y="2364057"/>
                <a:ext cx="355600" cy="304800"/>
              </a:xfrm>
              <a:prstGeom prst="rect">
                <a:avLst/>
              </a:prstGeom>
            </p:spPr>
          </p:pic>
        </p:grpSp>
        <p:grpSp>
          <p:nvGrpSpPr>
            <p:cNvPr id="4920" name="Group 4919">
              <a:extLst>
                <a:ext uri="{FF2B5EF4-FFF2-40B4-BE49-F238E27FC236}">
                  <a16:creationId xmlns:a16="http://schemas.microsoft.com/office/drawing/2014/main" id="{D3BB546D-DB22-479F-BF01-CE495A77C418}"/>
                </a:ext>
              </a:extLst>
            </p:cNvPr>
            <p:cNvGrpSpPr/>
            <p:nvPr/>
          </p:nvGrpSpPr>
          <p:grpSpPr>
            <a:xfrm>
              <a:off x="3634610" y="1556558"/>
              <a:ext cx="591969" cy="591969"/>
              <a:chOff x="3634610" y="1556558"/>
              <a:chExt cx="591969" cy="591969"/>
            </a:xfrm>
          </p:grpSpPr>
          <p:sp>
            <p:nvSpPr>
              <p:cNvPr id="4921" name="Rounded Rectangle 95">
                <a:extLst>
                  <a:ext uri="{FF2B5EF4-FFF2-40B4-BE49-F238E27FC236}">
                    <a16:creationId xmlns:a16="http://schemas.microsoft.com/office/drawing/2014/main" id="{D35E1E74-1B0E-48EF-BF13-271DE5A691EB}"/>
                  </a:ext>
                </a:extLst>
              </p:cNvPr>
              <p:cNvSpPr/>
              <p:nvPr/>
            </p:nvSpPr>
            <p:spPr>
              <a:xfrm>
                <a:off x="3634610" y="1556558"/>
                <a:ext cx="591969" cy="591969"/>
              </a:xfrm>
              <a:prstGeom prst="roundRect">
                <a:avLst>
                  <a:gd name="adj" fmla="val 34320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4922" name="Graphic 4921">
                <a:extLst>
                  <a:ext uri="{FF2B5EF4-FFF2-40B4-BE49-F238E27FC236}">
                    <a16:creationId xmlns:a16="http://schemas.microsoft.com/office/drawing/2014/main" id="{EC991B17-CB95-4DA1-9933-C0EF21279A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3797244" y="1719192"/>
                <a:ext cx="266700" cy="266700"/>
              </a:xfrm>
              <a:prstGeom prst="rect">
                <a:avLst/>
              </a:prstGeom>
            </p:spPr>
          </p:pic>
        </p:grpSp>
      </p:grpSp>
      <p:grpSp>
        <p:nvGrpSpPr>
          <p:cNvPr id="4925" name="Group 4924">
            <a:extLst>
              <a:ext uri="{FF2B5EF4-FFF2-40B4-BE49-F238E27FC236}">
                <a16:creationId xmlns:a16="http://schemas.microsoft.com/office/drawing/2014/main" id="{77914A05-3C8B-4771-9500-A74674A4D88A}"/>
              </a:ext>
            </a:extLst>
          </p:cNvPr>
          <p:cNvGrpSpPr/>
          <p:nvPr/>
        </p:nvGrpSpPr>
        <p:grpSpPr>
          <a:xfrm>
            <a:off x="1300475" y="3256205"/>
            <a:ext cx="189548" cy="672930"/>
            <a:chOff x="9495861" y="4364862"/>
            <a:chExt cx="375284" cy="1270326"/>
          </a:xfrm>
        </p:grpSpPr>
        <p:sp>
          <p:nvSpPr>
            <p:cNvPr id="4926" name="Rounded Rectangle 101">
              <a:extLst>
                <a:ext uri="{FF2B5EF4-FFF2-40B4-BE49-F238E27FC236}">
                  <a16:creationId xmlns:a16="http://schemas.microsoft.com/office/drawing/2014/main" id="{7B832831-666F-4DC8-87BB-BC1F80430A58}"/>
                </a:ext>
              </a:extLst>
            </p:cNvPr>
            <p:cNvSpPr/>
            <p:nvPr/>
          </p:nvSpPr>
          <p:spPr>
            <a:xfrm>
              <a:off x="9495861" y="4364862"/>
              <a:ext cx="375284" cy="1270326"/>
            </a:xfrm>
            <a:prstGeom prst="roundRect">
              <a:avLst>
                <a:gd name="adj" fmla="val 27970"/>
              </a:avLst>
            </a:prstGeom>
            <a:solidFill>
              <a:srgbClr val="00AFD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4927" name="Group 4926">
              <a:extLst>
                <a:ext uri="{FF2B5EF4-FFF2-40B4-BE49-F238E27FC236}">
                  <a16:creationId xmlns:a16="http://schemas.microsoft.com/office/drawing/2014/main" id="{5012573D-726E-4E25-87F5-157F51829C33}"/>
                </a:ext>
              </a:extLst>
            </p:cNvPr>
            <p:cNvGrpSpPr/>
            <p:nvPr/>
          </p:nvGrpSpPr>
          <p:grpSpPr>
            <a:xfrm>
              <a:off x="9549615" y="4715835"/>
              <a:ext cx="267406" cy="267406"/>
              <a:chOff x="1292976" y="2314975"/>
              <a:chExt cx="591969" cy="591969"/>
            </a:xfrm>
          </p:grpSpPr>
          <p:sp>
            <p:nvSpPr>
              <p:cNvPr id="4937" name="Rounded Rectangle 112">
                <a:extLst>
                  <a:ext uri="{FF2B5EF4-FFF2-40B4-BE49-F238E27FC236}">
                    <a16:creationId xmlns:a16="http://schemas.microsoft.com/office/drawing/2014/main" id="{9DB6BFB8-383F-4779-AC97-5B8EBBBC442F}"/>
                  </a:ext>
                </a:extLst>
              </p:cNvPr>
              <p:cNvSpPr/>
              <p:nvPr/>
            </p:nvSpPr>
            <p:spPr>
              <a:xfrm>
                <a:off x="1292976" y="2314975"/>
                <a:ext cx="591969" cy="591969"/>
              </a:xfrm>
              <a:prstGeom prst="roundRect">
                <a:avLst>
                  <a:gd name="adj" fmla="val 34320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4938" name="Graphic 4937">
                <a:extLst>
                  <a:ext uri="{FF2B5EF4-FFF2-40B4-BE49-F238E27FC236}">
                    <a16:creationId xmlns:a16="http://schemas.microsoft.com/office/drawing/2014/main" id="{71D6C7E7-E8C4-4AFA-A6FA-8B8D1F49A8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436560" y="2458559"/>
                <a:ext cx="304800" cy="304800"/>
              </a:xfrm>
              <a:prstGeom prst="rect">
                <a:avLst/>
              </a:prstGeom>
            </p:spPr>
          </p:pic>
        </p:grpSp>
        <p:grpSp>
          <p:nvGrpSpPr>
            <p:cNvPr id="4928" name="Group 4927">
              <a:extLst>
                <a:ext uri="{FF2B5EF4-FFF2-40B4-BE49-F238E27FC236}">
                  <a16:creationId xmlns:a16="http://schemas.microsoft.com/office/drawing/2014/main" id="{7AF279C3-826D-4487-8B47-8794518F7FD9}"/>
                </a:ext>
              </a:extLst>
            </p:cNvPr>
            <p:cNvGrpSpPr/>
            <p:nvPr/>
          </p:nvGrpSpPr>
          <p:grpSpPr>
            <a:xfrm>
              <a:off x="9549615" y="4415929"/>
              <a:ext cx="267406" cy="267406"/>
              <a:chOff x="1299518" y="1652608"/>
              <a:chExt cx="591969" cy="591969"/>
            </a:xfrm>
          </p:grpSpPr>
          <p:sp>
            <p:nvSpPr>
              <p:cNvPr id="4935" name="Rounded Rectangle 110">
                <a:extLst>
                  <a:ext uri="{FF2B5EF4-FFF2-40B4-BE49-F238E27FC236}">
                    <a16:creationId xmlns:a16="http://schemas.microsoft.com/office/drawing/2014/main" id="{4AC46079-686A-487A-9BCE-BC5933A91955}"/>
                  </a:ext>
                </a:extLst>
              </p:cNvPr>
              <p:cNvSpPr/>
              <p:nvPr/>
            </p:nvSpPr>
            <p:spPr>
              <a:xfrm>
                <a:off x="1299518" y="1652608"/>
                <a:ext cx="591969" cy="591969"/>
              </a:xfrm>
              <a:prstGeom prst="roundRect">
                <a:avLst>
                  <a:gd name="adj" fmla="val 34320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4936" name="Graphic 4935">
                <a:extLst>
                  <a:ext uri="{FF2B5EF4-FFF2-40B4-BE49-F238E27FC236}">
                    <a16:creationId xmlns:a16="http://schemas.microsoft.com/office/drawing/2014/main" id="{53614F94-C0D7-4082-AB6C-EF9D6A6A8F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461599" y="1719992"/>
                <a:ext cx="228600" cy="457200"/>
              </a:xfrm>
              <a:prstGeom prst="rect">
                <a:avLst/>
              </a:prstGeom>
            </p:spPr>
          </p:pic>
        </p:grpSp>
        <p:grpSp>
          <p:nvGrpSpPr>
            <p:cNvPr id="4929" name="Group 4928">
              <a:extLst>
                <a:ext uri="{FF2B5EF4-FFF2-40B4-BE49-F238E27FC236}">
                  <a16:creationId xmlns:a16="http://schemas.microsoft.com/office/drawing/2014/main" id="{0ED7F96C-E7DA-41CA-9F0E-9752A09C3928}"/>
                </a:ext>
              </a:extLst>
            </p:cNvPr>
            <p:cNvGrpSpPr/>
            <p:nvPr/>
          </p:nvGrpSpPr>
          <p:grpSpPr>
            <a:xfrm>
              <a:off x="9549615" y="5015740"/>
              <a:ext cx="267406" cy="267406"/>
              <a:chOff x="1292975" y="2979664"/>
              <a:chExt cx="591969" cy="591969"/>
            </a:xfrm>
          </p:grpSpPr>
          <p:sp>
            <p:nvSpPr>
              <p:cNvPr id="4933" name="Rounded Rectangle 108">
                <a:extLst>
                  <a:ext uri="{FF2B5EF4-FFF2-40B4-BE49-F238E27FC236}">
                    <a16:creationId xmlns:a16="http://schemas.microsoft.com/office/drawing/2014/main" id="{AD144C76-97A8-4757-998E-F516922B5C94}"/>
                  </a:ext>
                </a:extLst>
              </p:cNvPr>
              <p:cNvSpPr/>
              <p:nvPr/>
            </p:nvSpPr>
            <p:spPr>
              <a:xfrm>
                <a:off x="1292975" y="2979664"/>
                <a:ext cx="591969" cy="591969"/>
              </a:xfrm>
              <a:prstGeom prst="roundRect">
                <a:avLst>
                  <a:gd name="adj" fmla="val 34320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4934" name="Graphic 4933">
                <a:extLst>
                  <a:ext uri="{FF2B5EF4-FFF2-40B4-BE49-F238E27FC236}">
                    <a16:creationId xmlns:a16="http://schemas.microsoft.com/office/drawing/2014/main" id="{E35AC98B-3F6B-42E2-A4DE-19FE35E6CE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442909" y="3116898"/>
                <a:ext cx="292100" cy="317500"/>
              </a:xfrm>
              <a:prstGeom prst="rect">
                <a:avLst/>
              </a:prstGeom>
            </p:spPr>
          </p:pic>
        </p:grpSp>
        <p:grpSp>
          <p:nvGrpSpPr>
            <p:cNvPr id="4930" name="Group 4929">
              <a:extLst>
                <a:ext uri="{FF2B5EF4-FFF2-40B4-BE49-F238E27FC236}">
                  <a16:creationId xmlns:a16="http://schemas.microsoft.com/office/drawing/2014/main" id="{545DD331-EF84-4B30-B57E-22321FD6006B}"/>
                </a:ext>
              </a:extLst>
            </p:cNvPr>
            <p:cNvGrpSpPr/>
            <p:nvPr/>
          </p:nvGrpSpPr>
          <p:grpSpPr>
            <a:xfrm>
              <a:off x="9549615" y="5315646"/>
              <a:ext cx="267406" cy="267406"/>
              <a:chOff x="1292975" y="3644353"/>
              <a:chExt cx="591969" cy="591969"/>
            </a:xfrm>
          </p:grpSpPr>
          <p:sp>
            <p:nvSpPr>
              <p:cNvPr id="4931" name="Rounded Rectangle 106">
                <a:extLst>
                  <a:ext uri="{FF2B5EF4-FFF2-40B4-BE49-F238E27FC236}">
                    <a16:creationId xmlns:a16="http://schemas.microsoft.com/office/drawing/2014/main" id="{B8305CD5-89A1-45CA-91A2-EB592D19321E}"/>
                  </a:ext>
                </a:extLst>
              </p:cNvPr>
              <p:cNvSpPr/>
              <p:nvPr/>
            </p:nvSpPr>
            <p:spPr>
              <a:xfrm>
                <a:off x="1292975" y="3644353"/>
                <a:ext cx="591969" cy="591969"/>
              </a:xfrm>
              <a:prstGeom prst="roundRect">
                <a:avLst>
                  <a:gd name="adj" fmla="val 34320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4932" name="Graphic 4931">
                <a:extLst>
                  <a:ext uri="{FF2B5EF4-FFF2-40B4-BE49-F238E27FC236}">
                    <a16:creationId xmlns:a16="http://schemas.microsoft.com/office/drawing/2014/main" id="{6C247773-7479-4485-A3DA-218375F7B0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506409" y="3756187"/>
                <a:ext cx="165100" cy="368300"/>
              </a:xfrm>
              <a:prstGeom prst="rect">
                <a:avLst/>
              </a:prstGeom>
            </p:spPr>
          </p:pic>
        </p:grpSp>
      </p:grpSp>
      <p:grpSp>
        <p:nvGrpSpPr>
          <p:cNvPr id="4939" name="Group 4938">
            <a:extLst>
              <a:ext uri="{FF2B5EF4-FFF2-40B4-BE49-F238E27FC236}">
                <a16:creationId xmlns:a16="http://schemas.microsoft.com/office/drawing/2014/main" id="{6948DC6A-F1FD-46C9-82D1-7FA369EEB249}"/>
              </a:ext>
            </a:extLst>
          </p:cNvPr>
          <p:cNvGrpSpPr/>
          <p:nvPr/>
        </p:nvGrpSpPr>
        <p:grpSpPr>
          <a:xfrm>
            <a:off x="1795975" y="3256205"/>
            <a:ext cx="189548" cy="355025"/>
            <a:chOff x="5880438" y="1443510"/>
            <a:chExt cx="830783" cy="1483652"/>
          </a:xfrm>
        </p:grpSpPr>
        <p:sp>
          <p:nvSpPr>
            <p:cNvPr id="4940" name="Rounded Rectangle 84">
              <a:extLst>
                <a:ext uri="{FF2B5EF4-FFF2-40B4-BE49-F238E27FC236}">
                  <a16:creationId xmlns:a16="http://schemas.microsoft.com/office/drawing/2014/main" id="{6E04EB27-9C87-4F7C-8109-E96AD15C764E}"/>
                </a:ext>
              </a:extLst>
            </p:cNvPr>
            <p:cNvSpPr/>
            <p:nvPr/>
          </p:nvSpPr>
          <p:spPr>
            <a:xfrm>
              <a:off x="5880438" y="1443510"/>
              <a:ext cx="830783" cy="1483652"/>
            </a:xfrm>
            <a:prstGeom prst="roundRect">
              <a:avLst>
                <a:gd name="adj" fmla="val 27970"/>
              </a:avLst>
            </a:prstGeom>
            <a:solidFill>
              <a:srgbClr val="E8772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4941" name="Group 4940">
              <a:extLst>
                <a:ext uri="{FF2B5EF4-FFF2-40B4-BE49-F238E27FC236}">
                  <a16:creationId xmlns:a16="http://schemas.microsoft.com/office/drawing/2014/main" id="{766B5780-E41B-4349-A8F4-73522DCEDAF4}"/>
                </a:ext>
              </a:extLst>
            </p:cNvPr>
            <p:cNvGrpSpPr/>
            <p:nvPr/>
          </p:nvGrpSpPr>
          <p:grpSpPr>
            <a:xfrm>
              <a:off x="5999846" y="2220473"/>
              <a:ext cx="591969" cy="591969"/>
              <a:chOff x="5999846" y="2220473"/>
              <a:chExt cx="591969" cy="591969"/>
            </a:xfrm>
          </p:grpSpPr>
          <p:sp>
            <p:nvSpPr>
              <p:cNvPr id="4945" name="Rounded Rectangle 89">
                <a:extLst>
                  <a:ext uri="{FF2B5EF4-FFF2-40B4-BE49-F238E27FC236}">
                    <a16:creationId xmlns:a16="http://schemas.microsoft.com/office/drawing/2014/main" id="{9C55AC90-269E-403B-85DA-6D9C9E6B2D14}"/>
                  </a:ext>
                </a:extLst>
              </p:cNvPr>
              <p:cNvSpPr/>
              <p:nvPr/>
            </p:nvSpPr>
            <p:spPr>
              <a:xfrm>
                <a:off x="5999846" y="2220473"/>
                <a:ext cx="591969" cy="591969"/>
              </a:xfrm>
              <a:prstGeom prst="roundRect">
                <a:avLst>
                  <a:gd name="adj" fmla="val 34320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4946" name="Graphic 4945">
                <a:extLst>
                  <a:ext uri="{FF2B5EF4-FFF2-40B4-BE49-F238E27FC236}">
                    <a16:creationId xmlns:a16="http://schemas.microsoft.com/office/drawing/2014/main" id="{29A66631-F574-4A17-9FC4-8C30686DB5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6067230" y="2368652"/>
                <a:ext cx="457200" cy="292100"/>
              </a:xfrm>
              <a:prstGeom prst="rect">
                <a:avLst/>
              </a:prstGeom>
            </p:spPr>
          </p:pic>
        </p:grpSp>
        <p:grpSp>
          <p:nvGrpSpPr>
            <p:cNvPr id="4942" name="Group 4941">
              <a:extLst>
                <a:ext uri="{FF2B5EF4-FFF2-40B4-BE49-F238E27FC236}">
                  <a16:creationId xmlns:a16="http://schemas.microsoft.com/office/drawing/2014/main" id="{442D0B99-AC48-4B1B-8693-3A7D01AAEFE2}"/>
                </a:ext>
              </a:extLst>
            </p:cNvPr>
            <p:cNvGrpSpPr/>
            <p:nvPr/>
          </p:nvGrpSpPr>
          <p:grpSpPr>
            <a:xfrm>
              <a:off x="5999846" y="1556558"/>
              <a:ext cx="591969" cy="591969"/>
              <a:chOff x="5999846" y="1556558"/>
              <a:chExt cx="591969" cy="591969"/>
            </a:xfrm>
          </p:grpSpPr>
          <p:sp>
            <p:nvSpPr>
              <p:cNvPr id="4943" name="Rounded Rectangle 87">
                <a:extLst>
                  <a:ext uri="{FF2B5EF4-FFF2-40B4-BE49-F238E27FC236}">
                    <a16:creationId xmlns:a16="http://schemas.microsoft.com/office/drawing/2014/main" id="{95E85139-CD1F-4365-AC3F-551DD8604F71}"/>
                  </a:ext>
                </a:extLst>
              </p:cNvPr>
              <p:cNvSpPr/>
              <p:nvPr/>
            </p:nvSpPr>
            <p:spPr>
              <a:xfrm>
                <a:off x="5999846" y="1556558"/>
                <a:ext cx="591969" cy="591969"/>
              </a:xfrm>
              <a:prstGeom prst="roundRect">
                <a:avLst>
                  <a:gd name="adj" fmla="val 34320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4944" name="Graphic 4943">
                <a:extLst>
                  <a:ext uri="{FF2B5EF4-FFF2-40B4-BE49-F238E27FC236}">
                    <a16:creationId xmlns:a16="http://schemas.microsoft.com/office/drawing/2014/main" id="{777CD815-AB3A-4D09-995D-0BAB57E8AD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6149780" y="1689071"/>
                <a:ext cx="292100" cy="342900"/>
              </a:xfrm>
              <a:prstGeom prst="rect">
                <a:avLst/>
              </a:prstGeom>
            </p:spPr>
          </p:pic>
        </p:grpSp>
      </p:grpSp>
      <p:grpSp>
        <p:nvGrpSpPr>
          <p:cNvPr id="4948" name="Group 4947">
            <a:extLst>
              <a:ext uri="{FF2B5EF4-FFF2-40B4-BE49-F238E27FC236}">
                <a16:creationId xmlns:a16="http://schemas.microsoft.com/office/drawing/2014/main" id="{703FC2F4-06DC-49F8-B4B6-81CEB4609944}"/>
              </a:ext>
            </a:extLst>
          </p:cNvPr>
          <p:cNvGrpSpPr/>
          <p:nvPr/>
        </p:nvGrpSpPr>
        <p:grpSpPr>
          <a:xfrm>
            <a:off x="1548225" y="3256205"/>
            <a:ext cx="189548" cy="672930"/>
            <a:chOff x="4920876" y="661277"/>
            <a:chExt cx="375284" cy="1270326"/>
          </a:xfrm>
        </p:grpSpPr>
        <p:grpSp>
          <p:nvGrpSpPr>
            <p:cNvPr id="4952" name="Group 4951">
              <a:extLst>
                <a:ext uri="{FF2B5EF4-FFF2-40B4-BE49-F238E27FC236}">
                  <a16:creationId xmlns:a16="http://schemas.microsoft.com/office/drawing/2014/main" id="{8C6A9DE8-0D65-4343-A9A0-F214FFBED91B}"/>
                </a:ext>
              </a:extLst>
            </p:cNvPr>
            <p:cNvGrpSpPr/>
            <p:nvPr/>
          </p:nvGrpSpPr>
          <p:grpSpPr>
            <a:xfrm>
              <a:off x="4920876" y="661277"/>
              <a:ext cx="375284" cy="1270326"/>
              <a:chOff x="3521552" y="1443509"/>
              <a:chExt cx="830783" cy="2812180"/>
            </a:xfrm>
          </p:grpSpPr>
          <p:sp>
            <p:nvSpPr>
              <p:cNvPr id="4956" name="Rounded Rectangle 91">
                <a:extLst>
                  <a:ext uri="{FF2B5EF4-FFF2-40B4-BE49-F238E27FC236}">
                    <a16:creationId xmlns:a16="http://schemas.microsoft.com/office/drawing/2014/main" id="{606A780C-551F-402E-9FC4-4E6790718462}"/>
                  </a:ext>
                </a:extLst>
              </p:cNvPr>
              <p:cNvSpPr/>
              <p:nvPr/>
            </p:nvSpPr>
            <p:spPr>
              <a:xfrm>
                <a:off x="3521552" y="1443509"/>
                <a:ext cx="830783" cy="2812180"/>
              </a:xfrm>
              <a:prstGeom prst="roundRect">
                <a:avLst>
                  <a:gd name="adj" fmla="val 27970"/>
                </a:avLst>
              </a:prstGeom>
              <a:solidFill>
                <a:srgbClr val="78BE2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4957" name="Graphic 4956">
                <a:extLst>
                  <a:ext uri="{FF2B5EF4-FFF2-40B4-BE49-F238E27FC236}">
                    <a16:creationId xmlns:a16="http://schemas.microsoft.com/office/drawing/2014/main" id="{56B0AFAA-095D-45C6-BCC2-8E130CB829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3778194" y="3043536"/>
                <a:ext cx="317500" cy="279399"/>
              </a:xfrm>
              <a:prstGeom prst="rect">
                <a:avLst/>
              </a:prstGeom>
            </p:spPr>
          </p:pic>
          <p:grpSp>
            <p:nvGrpSpPr>
              <p:cNvPr id="4958" name="Group 4957">
                <a:extLst>
                  <a:ext uri="{FF2B5EF4-FFF2-40B4-BE49-F238E27FC236}">
                    <a16:creationId xmlns:a16="http://schemas.microsoft.com/office/drawing/2014/main" id="{26A45FD4-6F32-49C3-B142-D8B7505CF377}"/>
                  </a:ext>
                </a:extLst>
              </p:cNvPr>
              <p:cNvGrpSpPr/>
              <p:nvPr/>
            </p:nvGrpSpPr>
            <p:grpSpPr>
              <a:xfrm>
                <a:off x="3634610" y="2220473"/>
                <a:ext cx="591969" cy="591969"/>
                <a:chOff x="3634610" y="2220473"/>
                <a:chExt cx="591969" cy="591969"/>
              </a:xfrm>
            </p:grpSpPr>
            <p:sp>
              <p:nvSpPr>
                <p:cNvPr id="4962" name="Rounded Rectangle 97">
                  <a:extLst>
                    <a:ext uri="{FF2B5EF4-FFF2-40B4-BE49-F238E27FC236}">
                      <a16:creationId xmlns:a16="http://schemas.microsoft.com/office/drawing/2014/main" id="{29DADCE6-6B49-417E-9F35-32CB82ACD886}"/>
                    </a:ext>
                  </a:extLst>
                </p:cNvPr>
                <p:cNvSpPr/>
                <p:nvPr/>
              </p:nvSpPr>
              <p:spPr>
                <a:xfrm>
                  <a:off x="3634610" y="2220473"/>
                  <a:ext cx="591969" cy="591969"/>
                </a:xfrm>
                <a:prstGeom prst="roundRect">
                  <a:avLst>
                    <a:gd name="adj" fmla="val 34320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pic>
              <p:nvPicPr>
                <p:cNvPr id="4963" name="Graphic 4962">
                  <a:extLst>
                    <a:ext uri="{FF2B5EF4-FFF2-40B4-BE49-F238E27FC236}">
                      <a16:creationId xmlns:a16="http://schemas.microsoft.com/office/drawing/2014/main" id="{E7659232-A2E7-40B9-86FF-67AAF80479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96DAC541-7B7A-43D3-8B79-37D633B846F1}">
                      <asvg:svgBlip xmlns:asvg="http://schemas.microsoft.com/office/drawing/2016/SVG/main" r:embed="rId1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64972" y="2364057"/>
                  <a:ext cx="355600" cy="304800"/>
                </a:xfrm>
                <a:prstGeom prst="rect">
                  <a:avLst/>
                </a:prstGeom>
              </p:spPr>
            </p:pic>
          </p:grpSp>
          <p:grpSp>
            <p:nvGrpSpPr>
              <p:cNvPr id="4959" name="Group 4958">
                <a:extLst>
                  <a:ext uri="{FF2B5EF4-FFF2-40B4-BE49-F238E27FC236}">
                    <a16:creationId xmlns:a16="http://schemas.microsoft.com/office/drawing/2014/main" id="{9FFAD8BF-72E8-4451-BAA6-DA4120897200}"/>
                  </a:ext>
                </a:extLst>
              </p:cNvPr>
              <p:cNvGrpSpPr/>
              <p:nvPr/>
            </p:nvGrpSpPr>
            <p:grpSpPr>
              <a:xfrm>
                <a:off x="3634610" y="1556558"/>
                <a:ext cx="591969" cy="591969"/>
                <a:chOff x="3634610" y="1556558"/>
                <a:chExt cx="591969" cy="591969"/>
              </a:xfrm>
            </p:grpSpPr>
            <p:sp>
              <p:nvSpPr>
                <p:cNvPr id="4960" name="Rounded Rectangle 95">
                  <a:extLst>
                    <a:ext uri="{FF2B5EF4-FFF2-40B4-BE49-F238E27FC236}">
                      <a16:creationId xmlns:a16="http://schemas.microsoft.com/office/drawing/2014/main" id="{F95704A4-738A-407C-BCEF-053341772D87}"/>
                    </a:ext>
                  </a:extLst>
                </p:cNvPr>
                <p:cNvSpPr/>
                <p:nvPr/>
              </p:nvSpPr>
              <p:spPr>
                <a:xfrm>
                  <a:off x="3634610" y="1556558"/>
                  <a:ext cx="591969" cy="591969"/>
                </a:xfrm>
                <a:prstGeom prst="roundRect">
                  <a:avLst>
                    <a:gd name="adj" fmla="val 34320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pic>
              <p:nvPicPr>
                <p:cNvPr id="4961" name="Graphic 4960">
                  <a:extLst>
                    <a:ext uri="{FF2B5EF4-FFF2-40B4-BE49-F238E27FC236}">
                      <a16:creationId xmlns:a16="http://schemas.microsoft.com/office/drawing/2014/main" id="{F3EBAAB3-D624-433D-8705-7B67C32D2C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>
                  <a:extLst>
                    <a:ext uri="{96DAC541-7B7A-43D3-8B79-37D633B846F1}">
                      <asvg:svgBlip xmlns:asvg="http://schemas.microsoft.com/office/drawing/2016/SVG/main" r:embed="rId2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97244" y="1719192"/>
                  <a:ext cx="266700" cy="26670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4953" name="Group 4952">
              <a:extLst>
                <a:ext uri="{FF2B5EF4-FFF2-40B4-BE49-F238E27FC236}">
                  <a16:creationId xmlns:a16="http://schemas.microsoft.com/office/drawing/2014/main" id="{96F1942A-571E-4978-9F92-B216602F9716}"/>
                </a:ext>
              </a:extLst>
            </p:cNvPr>
            <p:cNvGrpSpPr/>
            <p:nvPr/>
          </p:nvGrpSpPr>
          <p:grpSpPr>
            <a:xfrm>
              <a:off x="4971948" y="1612062"/>
              <a:ext cx="267126" cy="267126"/>
              <a:chOff x="3634610" y="3550625"/>
              <a:chExt cx="591969" cy="591969"/>
            </a:xfrm>
          </p:grpSpPr>
          <p:sp>
            <p:nvSpPr>
              <p:cNvPr id="4954" name="Rounded Rectangle 121">
                <a:extLst>
                  <a:ext uri="{FF2B5EF4-FFF2-40B4-BE49-F238E27FC236}">
                    <a16:creationId xmlns:a16="http://schemas.microsoft.com/office/drawing/2014/main" id="{7221FD7C-2144-4292-9183-9234CA801046}"/>
                  </a:ext>
                </a:extLst>
              </p:cNvPr>
              <p:cNvSpPr/>
              <p:nvPr/>
            </p:nvSpPr>
            <p:spPr>
              <a:xfrm>
                <a:off x="3634610" y="3550625"/>
                <a:ext cx="591969" cy="591969"/>
              </a:xfrm>
              <a:prstGeom prst="roundRect">
                <a:avLst>
                  <a:gd name="adj" fmla="val 34320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4955" name="Graphic 4954">
                <a:extLst>
                  <a:ext uri="{FF2B5EF4-FFF2-40B4-BE49-F238E27FC236}">
                    <a16:creationId xmlns:a16="http://schemas.microsoft.com/office/drawing/2014/main" id="{2ED0FE06-D9BC-44A7-A064-3FD50F22DE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p:blipFill>
            <p:spPr>
              <a:xfrm>
                <a:off x="3764972" y="3677374"/>
                <a:ext cx="406400" cy="342900"/>
              </a:xfrm>
              <a:prstGeom prst="rect">
                <a:avLst/>
              </a:prstGeom>
            </p:spPr>
          </p:pic>
        </p:grpSp>
      </p:grpSp>
      <p:grpSp>
        <p:nvGrpSpPr>
          <p:cNvPr id="5003" name="Group 5002">
            <a:extLst>
              <a:ext uri="{FF2B5EF4-FFF2-40B4-BE49-F238E27FC236}">
                <a16:creationId xmlns:a16="http://schemas.microsoft.com/office/drawing/2014/main" id="{E8EF442D-EBB4-4B0A-B23E-5DE20E78D28B}"/>
              </a:ext>
            </a:extLst>
          </p:cNvPr>
          <p:cNvGrpSpPr/>
          <p:nvPr/>
        </p:nvGrpSpPr>
        <p:grpSpPr>
          <a:xfrm>
            <a:off x="3893214" y="2886214"/>
            <a:ext cx="1226747" cy="1350302"/>
            <a:chOff x="4851579" y="3719906"/>
            <a:chExt cx="1230676" cy="1270326"/>
          </a:xfrm>
        </p:grpSpPr>
        <p:sp>
          <p:nvSpPr>
            <p:cNvPr id="4965" name="Rounded Rectangle 101">
              <a:extLst>
                <a:ext uri="{FF2B5EF4-FFF2-40B4-BE49-F238E27FC236}">
                  <a16:creationId xmlns:a16="http://schemas.microsoft.com/office/drawing/2014/main" id="{E551C352-3783-4FD1-B6F4-5A8BA2EB8A1A}"/>
                </a:ext>
              </a:extLst>
            </p:cNvPr>
            <p:cNvSpPr/>
            <p:nvPr/>
          </p:nvSpPr>
          <p:spPr>
            <a:xfrm>
              <a:off x="4851579" y="3719906"/>
              <a:ext cx="375284" cy="1270326"/>
            </a:xfrm>
            <a:prstGeom prst="roundRect">
              <a:avLst>
                <a:gd name="adj" fmla="val 27970"/>
              </a:avLst>
            </a:prstGeom>
            <a:solidFill>
              <a:srgbClr val="00AFD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4966" name="Group 4965">
              <a:extLst>
                <a:ext uri="{FF2B5EF4-FFF2-40B4-BE49-F238E27FC236}">
                  <a16:creationId xmlns:a16="http://schemas.microsoft.com/office/drawing/2014/main" id="{23D9F457-F963-4E15-8330-16ABC6E270FC}"/>
                </a:ext>
              </a:extLst>
            </p:cNvPr>
            <p:cNvGrpSpPr/>
            <p:nvPr/>
          </p:nvGrpSpPr>
          <p:grpSpPr>
            <a:xfrm>
              <a:off x="4905333" y="4070879"/>
              <a:ext cx="267406" cy="267406"/>
              <a:chOff x="1292976" y="2314975"/>
              <a:chExt cx="591969" cy="591969"/>
            </a:xfrm>
          </p:grpSpPr>
          <p:sp>
            <p:nvSpPr>
              <p:cNvPr id="4976" name="Rounded Rectangle 112">
                <a:extLst>
                  <a:ext uri="{FF2B5EF4-FFF2-40B4-BE49-F238E27FC236}">
                    <a16:creationId xmlns:a16="http://schemas.microsoft.com/office/drawing/2014/main" id="{6798C047-658B-4FBE-90F2-D553263DBBB8}"/>
                  </a:ext>
                </a:extLst>
              </p:cNvPr>
              <p:cNvSpPr/>
              <p:nvPr/>
            </p:nvSpPr>
            <p:spPr>
              <a:xfrm>
                <a:off x="1292976" y="2314975"/>
                <a:ext cx="591969" cy="591969"/>
              </a:xfrm>
              <a:prstGeom prst="roundRect">
                <a:avLst>
                  <a:gd name="adj" fmla="val 34320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4977" name="Graphic 4976">
                <a:extLst>
                  <a:ext uri="{FF2B5EF4-FFF2-40B4-BE49-F238E27FC236}">
                    <a16:creationId xmlns:a16="http://schemas.microsoft.com/office/drawing/2014/main" id="{D93CA333-9ED1-4654-B52B-40EAF509EB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436560" y="2458559"/>
                <a:ext cx="304800" cy="304800"/>
              </a:xfrm>
              <a:prstGeom prst="rect">
                <a:avLst/>
              </a:prstGeom>
            </p:spPr>
          </p:pic>
        </p:grpSp>
        <p:grpSp>
          <p:nvGrpSpPr>
            <p:cNvPr id="4968" name="Group 4967">
              <a:extLst>
                <a:ext uri="{FF2B5EF4-FFF2-40B4-BE49-F238E27FC236}">
                  <a16:creationId xmlns:a16="http://schemas.microsoft.com/office/drawing/2014/main" id="{47A9091B-7FDE-436E-A958-FEA6C014D7EE}"/>
                </a:ext>
              </a:extLst>
            </p:cNvPr>
            <p:cNvGrpSpPr/>
            <p:nvPr/>
          </p:nvGrpSpPr>
          <p:grpSpPr>
            <a:xfrm>
              <a:off x="4905333" y="4370784"/>
              <a:ext cx="267406" cy="267406"/>
              <a:chOff x="1292975" y="2979664"/>
              <a:chExt cx="591969" cy="591969"/>
            </a:xfrm>
          </p:grpSpPr>
          <p:sp>
            <p:nvSpPr>
              <p:cNvPr id="4972" name="Rounded Rectangle 108">
                <a:extLst>
                  <a:ext uri="{FF2B5EF4-FFF2-40B4-BE49-F238E27FC236}">
                    <a16:creationId xmlns:a16="http://schemas.microsoft.com/office/drawing/2014/main" id="{1C0A612F-F341-4D18-9B43-AE26E323FF8F}"/>
                  </a:ext>
                </a:extLst>
              </p:cNvPr>
              <p:cNvSpPr/>
              <p:nvPr/>
            </p:nvSpPr>
            <p:spPr>
              <a:xfrm>
                <a:off x="1292975" y="2979664"/>
                <a:ext cx="591969" cy="591969"/>
              </a:xfrm>
              <a:prstGeom prst="roundRect">
                <a:avLst>
                  <a:gd name="adj" fmla="val 34320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4973" name="Graphic 4972">
                <a:extLst>
                  <a:ext uri="{FF2B5EF4-FFF2-40B4-BE49-F238E27FC236}">
                    <a16:creationId xmlns:a16="http://schemas.microsoft.com/office/drawing/2014/main" id="{A4BCCA54-BA12-4298-AE65-25EEAAAF85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442909" y="3116898"/>
                <a:ext cx="292100" cy="317500"/>
              </a:xfrm>
              <a:prstGeom prst="rect">
                <a:avLst/>
              </a:prstGeom>
            </p:spPr>
          </p:pic>
        </p:grpSp>
        <p:grpSp>
          <p:nvGrpSpPr>
            <p:cNvPr id="4969" name="Group 4968">
              <a:extLst>
                <a:ext uri="{FF2B5EF4-FFF2-40B4-BE49-F238E27FC236}">
                  <a16:creationId xmlns:a16="http://schemas.microsoft.com/office/drawing/2014/main" id="{35BD7CAB-E9C4-4ED0-9221-FDEB90081586}"/>
                </a:ext>
              </a:extLst>
            </p:cNvPr>
            <p:cNvGrpSpPr/>
            <p:nvPr/>
          </p:nvGrpSpPr>
          <p:grpSpPr>
            <a:xfrm>
              <a:off x="4905333" y="4670690"/>
              <a:ext cx="267406" cy="267406"/>
              <a:chOff x="1292975" y="3644353"/>
              <a:chExt cx="591969" cy="591969"/>
            </a:xfrm>
          </p:grpSpPr>
          <p:sp>
            <p:nvSpPr>
              <p:cNvPr id="4970" name="Rounded Rectangle 106">
                <a:extLst>
                  <a:ext uri="{FF2B5EF4-FFF2-40B4-BE49-F238E27FC236}">
                    <a16:creationId xmlns:a16="http://schemas.microsoft.com/office/drawing/2014/main" id="{41001C4E-E1FA-47C5-B8E7-04278986EE14}"/>
                  </a:ext>
                </a:extLst>
              </p:cNvPr>
              <p:cNvSpPr/>
              <p:nvPr/>
            </p:nvSpPr>
            <p:spPr>
              <a:xfrm>
                <a:off x="1292975" y="3644353"/>
                <a:ext cx="591969" cy="591969"/>
              </a:xfrm>
              <a:prstGeom prst="roundRect">
                <a:avLst>
                  <a:gd name="adj" fmla="val 34320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4971" name="Graphic 4970">
                <a:extLst>
                  <a:ext uri="{FF2B5EF4-FFF2-40B4-BE49-F238E27FC236}">
                    <a16:creationId xmlns:a16="http://schemas.microsoft.com/office/drawing/2014/main" id="{F1766279-1636-4CCD-BD17-6079A1F1FE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506409" y="3756187"/>
                <a:ext cx="165100" cy="368300"/>
              </a:xfrm>
              <a:prstGeom prst="rect">
                <a:avLst/>
              </a:prstGeom>
            </p:spPr>
          </p:pic>
        </p:grpSp>
        <p:sp>
          <p:nvSpPr>
            <p:cNvPr id="4979" name="Rounded Rectangle 84">
              <a:extLst>
                <a:ext uri="{FF2B5EF4-FFF2-40B4-BE49-F238E27FC236}">
                  <a16:creationId xmlns:a16="http://schemas.microsoft.com/office/drawing/2014/main" id="{E885446C-6868-4540-BCFF-81ACD309D462}"/>
                </a:ext>
              </a:extLst>
            </p:cNvPr>
            <p:cNvSpPr/>
            <p:nvPr/>
          </p:nvSpPr>
          <p:spPr>
            <a:xfrm>
              <a:off x="5706971" y="3719906"/>
              <a:ext cx="375284" cy="670199"/>
            </a:xfrm>
            <a:prstGeom prst="roundRect">
              <a:avLst>
                <a:gd name="adj" fmla="val 27970"/>
              </a:avLst>
            </a:prstGeom>
            <a:solidFill>
              <a:srgbClr val="E8772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4981" name="Group 4980">
              <a:extLst>
                <a:ext uri="{FF2B5EF4-FFF2-40B4-BE49-F238E27FC236}">
                  <a16:creationId xmlns:a16="http://schemas.microsoft.com/office/drawing/2014/main" id="{3088D1FC-5CF6-4325-8C30-CCEC8AAE06AA}"/>
                </a:ext>
              </a:extLst>
            </p:cNvPr>
            <p:cNvGrpSpPr/>
            <p:nvPr/>
          </p:nvGrpSpPr>
          <p:grpSpPr>
            <a:xfrm>
              <a:off x="5760910" y="3770972"/>
              <a:ext cx="267406" cy="267406"/>
              <a:chOff x="5999846" y="1556558"/>
              <a:chExt cx="591969" cy="591969"/>
            </a:xfrm>
          </p:grpSpPr>
          <p:sp>
            <p:nvSpPr>
              <p:cNvPr id="4982" name="Rounded Rectangle 87">
                <a:extLst>
                  <a:ext uri="{FF2B5EF4-FFF2-40B4-BE49-F238E27FC236}">
                    <a16:creationId xmlns:a16="http://schemas.microsoft.com/office/drawing/2014/main" id="{918F6C63-6B75-414B-AF23-62FC89039949}"/>
                  </a:ext>
                </a:extLst>
              </p:cNvPr>
              <p:cNvSpPr/>
              <p:nvPr/>
            </p:nvSpPr>
            <p:spPr>
              <a:xfrm>
                <a:off x="5999846" y="1556558"/>
                <a:ext cx="591969" cy="591969"/>
              </a:xfrm>
              <a:prstGeom prst="roundRect">
                <a:avLst>
                  <a:gd name="adj" fmla="val 34320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4983" name="Graphic 4982">
                <a:extLst>
                  <a:ext uri="{FF2B5EF4-FFF2-40B4-BE49-F238E27FC236}">
                    <a16:creationId xmlns:a16="http://schemas.microsoft.com/office/drawing/2014/main" id="{D6127D28-4F55-44DF-80FF-7690FF1060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6149780" y="1689071"/>
                <a:ext cx="292100" cy="342900"/>
              </a:xfrm>
              <a:prstGeom prst="rect">
                <a:avLst/>
              </a:prstGeom>
            </p:spPr>
          </p:pic>
        </p:grpSp>
        <p:grpSp>
          <p:nvGrpSpPr>
            <p:cNvPr id="4991" name="Group 4990">
              <a:extLst>
                <a:ext uri="{FF2B5EF4-FFF2-40B4-BE49-F238E27FC236}">
                  <a16:creationId xmlns:a16="http://schemas.microsoft.com/office/drawing/2014/main" id="{8DE3351E-7B5C-4B80-9CC4-EB733326DCA7}"/>
                </a:ext>
              </a:extLst>
            </p:cNvPr>
            <p:cNvGrpSpPr/>
            <p:nvPr/>
          </p:nvGrpSpPr>
          <p:grpSpPr>
            <a:xfrm>
              <a:off x="5280617" y="3719906"/>
              <a:ext cx="375284" cy="1270326"/>
              <a:chOff x="3521552" y="1443509"/>
              <a:chExt cx="830783" cy="2812180"/>
            </a:xfrm>
          </p:grpSpPr>
          <p:sp>
            <p:nvSpPr>
              <p:cNvPr id="4995" name="Rounded Rectangle 91">
                <a:extLst>
                  <a:ext uri="{FF2B5EF4-FFF2-40B4-BE49-F238E27FC236}">
                    <a16:creationId xmlns:a16="http://schemas.microsoft.com/office/drawing/2014/main" id="{0022A085-75D5-4599-9289-9DFF3D6EB6B5}"/>
                  </a:ext>
                </a:extLst>
              </p:cNvPr>
              <p:cNvSpPr/>
              <p:nvPr/>
            </p:nvSpPr>
            <p:spPr>
              <a:xfrm>
                <a:off x="3521552" y="1443509"/>
                <a:ext cx="830783" cy="2812180"/>
              </a:xfrm>
              <a:prstGeom prst="roundRect">
                <a:avLst>
                  <a:gd name="adj" fmla="val 27970"/>
                </a:avLst>
              </a:prstGeom>
              <a:solidFill>
                <a:srgbClr val="78BE2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4996" name="Graphic 4995">
                <a:extLst>
                  <a:ext uri="{FF2B5EF4-FFF2-40B4-BE49-F238E27FC236}">
                    <a16:creationId xmlns:a16="http://schemas.microsoft.com/office/drawing/2014/main" id="{C3263F30-99DC-4D6C-A49F-6AA2F09CDE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3778194" y="3043536"/>
                <a:ext cx="317500" cy="279399"/>
              </a:xfrm>
              <a:prstGeom prst="rect">
                <a:avLst/>
              </a:prstGeom>
            </p:spPr>
          </p:pic>
          <p:grpSp>
            <p:nvGrpSpPr>
              <p:cNvPr id="4997" name="Group 4996">
                <a:extLst>
                  <a:ext uri="{FF2B5EF4-FFF2-40B4-BE49-F238E27FC236}">
                    <a16:creationId xmlns:a16="http://schemas.microsoft.com/office/drawing/2014/main" id="{6B380824-74ED-42EE-89F7-45192A495432}"/>
                  </a:ext>
                </a:extLst>
              </p:cNvPr>
              <p:cNvGrpSpPr/>
              <p:nvPr/>
            </p:nvGrpSpPr>
            <p:grpSpPr>
              <a:xfrm>
                <a:off x="3634610" y="2220473"/>
                <a:ext cx="591969" cy="591969"/>
                <a:chOff x="3634610" y="2220473"/>
                <a:chExt cx="591969" cy="591969"/>
              </a:xfrm>
            </p:grpSpPr>
            <p:sp>
              <p:nvSpPr>
                <p:cNvPr id="5001" name="Rounded Rectangle 97">
                  <a:extLst>
                    <a:ext uri="{FF2B5EF4-FFF2-40B4-BE49-F238E27FC236}">
                      <a16:creationId xmlns:a16="http://schemas.microsoft.com/office/drawing/2014/main" id="{7CF4F909-2398-4ACD-82E9-2A1BD2A71032}"/>
                    </a:ext>
                  </a:extLst>
                </p:cNvPr>
                <p:cNvSpPr/>
                <p:nvPr/>
              </p:nvSpPr>
              <p:spPr>
                <a:xfrm>
                  <a:off x="3634610" y="2220473"/>
                  <a:ext cx="591969" cy="591969"/>
                </a:xfrm>
                <a:prstGeom prst="roundRect">
                  <a:avLst>
                    <a:gd name="adj" fmla="val 34320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pic>
              <p:nvPicPr>
                <p:cNvPr id="5002" name="Graphic 5001">
                  <a:extLst>
                    <a:ext uri="{FF2B5EF4-FFF2-40B4-BE49-F238E27FC236}">
                      <a16:creationId xmlns:a16="http://schemas.microsoft.com/office/drawing/2014/main" id="{5A7A6B3A-9FE1-4488-80B7-F81D8FAABA1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96DAC541-7B7A-43D3-8B79-37D633B846F1}">
                      <asvg:svgBlip xmlns:asvg="http://schemas.microsoft.com/office/drawing/2016/SVG/main" r:embed="rId1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64972" y="2364057"/>
                  <a:ext cx="355600" cy="304800"/>
                </a:xfrm>
                <a:prstGeom prst="rect">
                  <a:avLst/>
                </a:prstGeom>
              </p:spPr>
            </p:pic>
          </p:grpSp>
          <p:grpSp>
            <p:nvGrpSpPr>
              <p:cNvPr id="4998" name="Group 4997">
                <a:extLst>
                  <a:ext uri="{FF2B5EF4-FFF2-40B4-BE49-F238E27FC236}">
                    <a16:creationId xmlns:a16="http://schemas.microsoft.com/office/drawing/2014/main" id="{C6CB6DB3-298B-4A63-A1B7-9F4383A77269}"/>
                  </a:ext>
                </a:extLst>
              </p:cNvPr>
              <p:cNvGrpSpPr/>
              <p:nvPr/>
            </p:nvGrpSpPr>
            <p:grpSpPr>
              <a:xfrm>
                <a:off x="3634610" y="1556558"/>
                <a:ext cx="591969" cy="591969"/>
                <a:chOff x="3634610" y="1556558"/>
                <a:chExt cx="591969" cy="591969"/>
              </a:xfrm>
            </p:grpSpPr>
            <p:sp>
              <p:nvSpPr>
                <p:cNvPr id="4999" name="Rounded Rectangle 95">
                  <a:extLst>
                    <a:ext uri="{FF2B5EF4-FFF2-40B4-BE49-F238E27FC236}">
                      <a16:creationId xmlns:a16="http://schemas.microsoft.com/office/drawing/2014/main" id="{EBA642C4-FEB9-460C-8D50-9CBED8EB1402}"/>
                    </a:ext>
                  </a:extLst>
                </p:cNvPr>
                <p:cNvSpPr/>
                <p:nvPr/>
              </p:nvSpPr>
              <p:spPr>
                <a:xfrm>
                  <a:off x="3634610" y="1556558"/>
                  <a:ext cx="591969" cy="591969"/>
                </a:xfrm>
                <a:prstGeom prst="roundRect">
                  <a:avLst>
                    <a:gd name="adj" fmla="val 34320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pic>
              <p:nvPicPr>
                <p:cNvPr id="5000" name="Graphic 4999">
                  <a:extLst>
                    <a:ext uri="{FF2B5EF4-FFF2-40B4-BE49-F238E27FC236}">
                      <a16:creationId xmlns:a16="http://schemas.microsoft.com/office/drawing/2014/main" id="{6A8427A4-7AB0-4C69-B040-CA6562D04F7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>
                  <a:extLst>
                    <a:ext uri="{96DAC541-7B7A-43D3-8B79-37D633B846F1}">
                      <asvg:svgBlip xmlns:asvg="http://schemas.microsoft.com/office/drawing/2016/SVG/main" r:embed="rId2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97244" y="1719192"/>
                  <a:ext cx="266700" cy="266700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5004" name="Picture 5003">
            <a:extLst>
              <a:ext uri="{FF2B5EF4-FFF2-40B4-BE49-F238E27FC236}">
                <a16:creationId xmlns:a16="http://schemas.microsoft.com/office/drawing/2014/main" id="{723CC952-7C62-4559-859B-EFDB3AC1F533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783442" y="3670748"/>
            <a:ext cx="850783" cy="468799"/>
          </a:xfrm>
          <a:prstGeom prst="rect">
            <a:avLst/>
          </a:prstGeom>
        </p:spPr>
      </p:pic>
      <p:sp>
        <p:nvSpPr>
          <p:cNvPr id="5005" name="Rectangle: Rounded Corners 5004">
            <a:extLst>
              <a:ext uri="{FF2B5EF4-FFF2-40B4-BE49-F238E27FC236}">
                <a16:creationId xmlns:a16="http://schemas.microsoft.com/office/drawing/2014/main" id="{3A916772-902D-4D65-BF08-73B0B6D6C0D7}"/>
              </a:ext>
            </a:extLst>
          </p:cNvPr>
          <p:cNvSpPr/>
          <p:nvPr/>
        </p:nvSpPr>
        <p:spPr>
          <a:xfrm>
            <a:off x="3531373" y="2878915"/>
            <a:ext cx="2114768" cy="1647998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5060" name="Group 5059">
            <a:extLst>
              <a:ext uri="{FF2B5EF4-FFF2-40B4-BE49-F238E27FC236}">
                <a16:creationId xmlns:a16="http://schemas.microsoft.com/office/drawing/2014/main" id="{BE91BBC0-A0E9-48F4-A740-8DF4BAA8A5A7}"/>
              </a:ext>
            </a:extLst>
          </p:cNvPr>
          <p:cNvGrpSpPr/>
          <p:nvPr/>
        </p:nvGrpSpPr>
        <p:grpSpPr>
          <a:xfrm>
            <a:off x="6534113" y="1610078"/>
            <a:ext cx="1371600" cy="1371600"/>
            <a:chOff x="4867610" y="519782"/>
            <a:chExt cx="5943600" cy="5943600"/>
          </a:xfrm>
        </p:grpSpPr>
        <p:sp>
          <p:nvSpPr>
            <p:cNvPr id="5061" name="Oval 5060">
              <a:extLst>
                <a:ext uri="{FF2B5EF4-FFF2-40B4-BE49-F238E27FC236}">
                  <a16:creationId xmlns:a16="http://schemas.microsoft.com/office/drawing/2014/main" id="{1F59C4D6-8A2F-49A2-AAC3-473D0AA15FF9}"/>
                </a:ext>
              </a:extLst>
            </p:cNvPr>
            <p:cNvSpPr/>
            <p:nvPr/>
          </p:nvSpPr>
          <p:spPr>
            <a:xfrm>
              <a:off x="4867610" y="519782"/>
              <a:ext cx="5943600" cy="59436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062" name="Oval 5061">
              <a:extLst>
                <a:ext uri="{FF2B5EF4-FFF2-40B4-BE49-F238E27FC236}">
                  <a16:creationId xmlns:a16="http://schemas.microsoft.com/office/drawing/2014/main" id="{7B0255C9-A7D2-42FC-847D-041C3C3A79BC}"/>
                </a:ext>
              </a:extLst>
            </p:cNvPr>
            <p:cNvSpPr/>
            <p:nvPr/>
          </p:nvSpPr>
          <p:spPr>
            <a:xfrm>
              <a:off x="5766535" y="1376878"/>
              <a:ext cx="685800" cy="685800"/>
            </a:xfrm>
            <a:prstGeom prst="ellipse">
              <a:avLst/>
            </a:prstGeom>
            <a:solidFill>
              <a:schemeClr val="bg1">
                <a:alpha val="2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063" name="Oval 5062">
              <a:extLst>
                <a:ext uri="{FF2B5EF4-FFF2-40B4-BE49-F238E27FC236}">
                  <a16:creationId xmlns:a16="http://schemas.microsoft.com/office/drawing/2014/main" id="{28ABA5FD-88E2-4DC4-BCFB-2713904D24D0}"/>
                </a:ext>
              </a:extLst>
            </p:cNvPr>
            <p:cNvSpPr/>
            <p:nvPr/>
          </p:nvSpPr>
          <p:spPr>
            <a:xfrm>
              <a:off x="5181913" y="2181335"/>
              <a:ext cx="685800" cy="685800"/>
            </a:xfrm>
            <a:prstGeom prst="ellipse">
              <a:avLst/>
            </a:prstGeom>
            <a:solidFill>
              <a:schemeClr val="bg1">
                <a:alpha val="2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064" name="Oval 5063">
              <a:extLst>
                <a:ext uri="{FF2B5EF4-FFF2-40B4-BE49-F238E27FC236}">
                  <a16:creationId xmlns:a16="http://schemas.microsoft.com/office/drawing/2014/main" id="{689EDC8B-7CE4-4156-ADB5-92CF9240D954}"/>
                </a:ext>
              </a:extLst>
            </p:cNvPr>
            <p:cNvSpPr/>
            <p:nvPr/>
          </p:nvSpPr>
          <p:spPr>
            <a:xfrm>
              <a:off x="6453897" y="5468337"/>
              <a:ext cx="685800" cy="685800"/>
            </a:xfrm>
            <a:prstGeom prst="ellipse">
              <a:avLst/>
            </a:prstGeom>
            <a:solidFill>
              <a:schemeClr val="bg1">
                <a:alpha val="2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065" name="Oval 5064">
              <a:extLst>
                <a:ext uri="{FF2B5EF4-FFF2-40B4-BE49-F238E27FC236}">
                  <a16:creationId xmlns:a16="http://schemas.microsoft.com/office/drawing/2014/main" id="{49E62325-5222-41C4-B409-5BF23DCDB982}"/>
                </a:ext>
              </a:extLst>
            </p:cNvPr>
            <p:cNvSpPr/>
            <p:nvPr/>
          </p:nvSpPr>
          <p:spPr>
            <a:xfrm>
              <a:off x="8430465" y="848037"/>
              <a:ext cx="685800" cy="685800"/>
            </a:xfrm>
            <a:prstGeom prst="ellipse">
              <a:avLst/>
            </a:prstGeom>
            <a:solidFill>
              <a:schemeClr val="bg1">
                <a:alpha val="2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066" name="Oval 5065">
              <a:extLst>
                <a:ext uri="{FF2B5EF4-FFF2-40B4-BE49-F238E27FC236}">
                  <a16:creationId xmlns:a16="http://schemas.microsoft.com/office/drawing/2014/main" id="{C2FCB6AC-4EAB-4B26-B096-D805682641AA}"/>
                </a:ext>
              </a:extLst>
            </p:cNvPr>
            <p:cNvSpPr/>
            <p:nvPr/>
          </p:nvSpPr>
          <p:spPr>
            <a:xfrm>
              <a:off x="8475266" y="5468337"/>
              <a:ext cx="685800" cy="685800"/>
            </a:xfrm>
            <a:prstGeom prst="ellipse">
              <a:avLst/>
            </a:prstGeom>
            <a:solidFill>
              <a:schemeClr val="bg1">
                <a:alpha val="2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067" name="Oval 5066">
              <a:extLst>
                <a:ext uri="{FF2B5EF4-FFF2-40B4-BE49-F238E27FC236}">
                  <a16:creationId xmlns:a16="http://schemas.microsoft.com/office/drawing/2014/main" id="{A8E5B223-34A2-45AD-B342-83827C49971E}"/>
                </a:ext>
              </a:extLst>
            </p:cNvPr>
            <p:cNvSpPr/>
            <p:nvPr/>
          </p:nvSpPr>
          <p:spPr>
            <a:xfrm>
              <a:off x="9765795" y="2181335"/>
              <a:ext cx="685800" cy="685800"/>
            </a:xfrm>
            <a:prstGeom prst="ellipse">
              <a:avLst/>
            </a:prstGeom>
            <a:solidFill>
              <a:schemeClr val="bg1">
                <a:alpha val="2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068" name="Oval 5067">
              <a:extLst>
                <a:ext uri="{FF2B5EF4-FFF2-40B4-BE49-F238E27FC236}">
                  <a16:creationId xmlns:a16="http://schemas.microsoft.com/office/drawing/2014/main" id="{CEDDC376-7B5B-443B-AA53-948FD8FB8062}"/>
                </a:ext>
              </a:extLst>
            </p:cNvPr>
            <p:cNvSpPr/>
            <p:nvPr/>
          </p:nvSpPr>
          <p:spPr>
            <a:xfrm>
              <a:off x="9254757" y="1375194"/>
              <a:ext cx="685800" cy="685800"/>
            </a:xfrm>
            <a:prstGeom prst="ellipse">
              <a:avLst/>
            </a:prstGeom>
            <a:solidFill>
              <a:schemeClr val="bg1">
                <a:alpha val="2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069" name="Oval 5068">
              <a:extLst>
                <a:ext uri="{FF2B5EF4-FFF2-40B4-BE49-F238E27FC236}">
                  <a16:creationId xmlns:a16="http://schemas.microsoft.com/office/drawing/2014/main" id="{4D97E3E3-2C33-4E41-BAEA-0AF1A0B8EA31}"/>
                </a:ext>
              </a:extLst>
            </p:cNvPr>
            <p:cNvSpPr/>
            <p:nvPr/>
          </p:nvSpPr>
          <p:spPr>
            <a:xfrm>
              <a:off x="9245934" y="4839056"/>
              <a:ext cx="685800" cy="685800"/>
            </a:xfrm>
            <a:prstGeom prst="ellipse">
              <a:avLst/>
            </a:prstGeom>
            <a:solidFill>
              <a:schemeClr val="bg1">
                <a:alpha val="2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070" name="Oval 5069">
              <a:extLst>
                <a:ext uri="{FF2B5EF4-FFF2-40B4-BE49-F238E27FC236}">
                  <a16:creationId xmlns:a16="http://schemas.microsoft.com/office/drawing/2014/main" id="{4927C7B3-25D4-4C1A-AC58-E25B01D38648}"/>
                </a:ext>
              </a:extLst>
            </p:cNvPr>
            <p:cNvSpPr/>
            <p:nvPr/>
          </p:nvSpPr>
          <p:spPr>
            <a:xfrm>
              <a:off x="5665387" y="4839056"/>
              <a:ext cx="685800" cy="685800"/>
            </a:xfrm>
            <a:prstGeom prst="ellipse">
              <a:avLst/>
            </a:prstGeom>
            <a:solidFill>
              <a:schemeClr val="bg1">
                <a:alpha val="2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071" name="Oval 5070">
              <a:extLst>
                <a:ext uri="{FF2B5EF4-FFF2-40B4-BE49-F238E27FC236}">
                  <a16:creationId xmlns:a16="http://schemas.microsoft.com/office/drawing/2014/main" id="{980C32E0-1A62-4082-A2DA-B75FA7EEB44B}"/>
                </a:ext>
              </a:extLst>
            </p:cNvPr>
            <p:cNvSpPr/>
            <p:nvPr/>
          </p:nvSpPr>
          <p:spPr>
            <a:xfrm>
              <a:off x="9846211" y="4009381"/>
              <a:ext cx="685800" cy="685800"/>
            </a:xfrm>
            <a:prstGeom prst="ellipse">
              <a:avLst/>
            </a:prstGeom>
            <a:solidFill>
              <a:schemeClr val="bg1">
                <a:alpha val="2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072" name="Oval 5071">
              <a:extLst>
                <a:ext uri="{FF2B5EF4-FFF2-40B4-BE49-F238E27FC236}">
                  <a16:creationId xmlns:a16="http://schemas.microsoft.com/office/drawing/2014/main" id="{EAE34D6C-67C9-46A4-B42E-960D7DE80948}"/>
                </a:ext>
              </a:extLst>
            </p:cNvPr>
            <p:cNvSpPr/>
            <p:nvPr/>
          </p:nvSpPr>
          <p:spPr>
            <a:xfrm>
              <a:off x="4949981" y="3125258"/>
              <a:ext cx="685800" cy="685800"/>
            </a:xfrm>
            <a:prstGeom prst="ellipse">
              <a:avLst/>
            </a:prstGeom>
            <a:solidFill>
              <a:schemeClr val="bg1">
                <a:alpha val="2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073" name="Oval 5072">
              <a:extLst>
                <a:ext uri="{FF2B5EF4-FFF2-40B4-BE49-F238E27FC236}">
                  <a16:creationId xmlns:a16="http://schemas.microsoft.com/office/drawing/2014/main" id="{7C2A7F36-EAC9-4F01-B110-0ADAB639A27F}"/>
                </a:ext>
              </a:extLst>
            </p:cNvPr>
            <p:cNvSpPr/>
            <p:nvPr/>
          </p:nvSpPr>
          <p:spPr>
            <a:xfrm>
              <a:off x="5170373" y="4009381"/>
              <a:ext cx="685800" cy="685800"/>
            </a:xfrm>
            <a:prstGeom prst="ellipse">
              <a:avLst/>
            </a:prstGeom>
            <a:solidFill>
              <a:schemeClr val="bg1">
                <a:alpha val="2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074" name="Oval 5073">
              <a:extLst>
                <a:ext uri="{FF2B5EF4-FFF2-40B4-BE49-F238E27FC236}">
                  <a16:creationId xmlns:a16="http://schemas.microsoft.com/office/drawing/2014/main" id="{932CB088-EFF5-45ED-BED9-332FBAB39A66}"/>
                </a:ext>
              </a:extLst>
            </p:cNvPr>
            <p:cNvSpPr/>
            <p:nvPr/>
          </p:nvSpPr>
          <p:spPr>
            <a:xfrm>
              <a:off x="10007126" y="3131299"/>
              <a:ext cx="685800" cy="685800"/>
            </a:xfrm>
            <a:prstGeom prst="ellipse">
              <a:avLst/>
            </a:prstGeom>
            <a:solidFill>
              <a:schemeClr val="bg1">
                <a:alpha val="2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075" name="Oval 5074">
              <a:extLst>
                <a:ext uri="{FF2B5EF4-FFF2-40B4-BE49-F238E27FC236}">
                  <a16:creationId xmlns:a16="http://schemas.microsoft.com/office/drawing/2014/main" id="{1AEB07F0-99CD-4543-ACA4-FA1ABD40ED08}"/>
                </a:ext>
              </a:extLst>
            </p:cNvPr>
            <p:cNvSpPr/>
            <p:nvPr/>
          </p:nvSpPr>
          <p:spPr>
            <a:xfrm>
              <a:off x="7496510" y="5676599"/>
              <a:ext cx="685800" cy="685800"/>
            </a:xfrm>
            <a:prstGeom prst="ellipse">
              <a:avLst/>
            </a:prstGeom>
            <a:solidFill>
              <a:schemeClr val="bg1">
                <a:alpha val="2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076" name="Oval 5075">
              <a:extLst>
                <a:ext uri="{FF2B5EF4-FFF2-40B4-BE49-F238E27FC236}">
                  <a16:creationId xmlns:a16="http://schemas.microsoft.com/office/drawing/2014/main" id="{D51B8323-B818-4A2D-B0DE-3394A4271025}"/>
                </a:ext>
              </a:extLst>
            </p:cNvPr>
            <p:cNvSpPr/>
            <p:nvPr/>
          </p:nvSpPr>
          <p:spPr>
            <a:xfrm>
              <a:off x="7496510" y="659084"/>
              <a:ext cx="685800" cy="685800"/>
            </a:xfrm>
            <a:prstGeom prst="ellipse">
              <a:avLst/>
            </a:prstGeom>
            <a:solidFill>
              <a:schemeClr val="bg1">
                <a:alpha val="2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077" name="Oval 5076">
              <a:extLst>
                <a:ext uri="{FF2B5EF4-FFF2-40B4-BE49-F238E27FC236}">
                  <a16:creationId xmlns:a16="http://schemas.microsoft.com/office/drawing/2014/main" id="{CFF7BCAB-1A7E-4189-90F5-5F60808E95C0}"/>
                </a:ext>
              </a:extLst>
            </p:cNvPr>
            <p:cNvSpPr/>
            <p:nvPr/>
          </p:nvSpPr>
          <p:spPr>
            <a:xfrm>
              <a:off x="6557223" y="848037"/>
              <a:ext cx="685800" cy="685800"/>
            </a:xfrm>
            <a:prstGeom prst="ellipse">
              <a:avLst/>
            </a:prstGeom>
            <a:solidFill>
              <a:schemeClr val="bg1">
                <a:alpha val="2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5097" name="Oval 5096">
            <a:extLst>
              <a:ext uri="{FF2B5EF4-FFF2-40B4-BE49-F238E27FC236}">
                <a16:creationId xmlns:a16="http://schemas.microsoft.com/office/drawing/2014/main" id="{22223DCF-3974-4421-ADB3-F22BBC7A4EEB}"/>
              </a:ext>
            </a:extLst>
          </p:cNvPr>
          <p:cNvSpPr/>
          <p:nvPr/>
        </p:nvSpPr>
        <p:spPr>
          <a:xfrm>
            <a:off x="588490" y="2474880"/>
            <a:ext cx="685800" cy="685800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098" name="Oval 5097">
            <a:extLst>
              <a:ext uri="{FF2B5EF4-FFF2-40B4-BE49-F238E27FC236}">
                <a16:creationId xmlns:a16="http://schemas.microsoft.com/office/drawing/2014/main" id="{2B9FE3F3-A8E2-40E1-BE85-86E0598EDF43}"/>
              </a:ext>
            </a:extLst>
          </p:cNvPr>
          <p:cNvSpPr/>
          <p:nvPr/>
        </p:nvSpPr>
        <p:spPr>
          <a:xfrm>
            <a:off x="7592900" y="2761805"/>
            <a:ext cx="411480" cy="411480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099" name="Oval 5098">
            <a:extLst>
              <a:ext uri="{FF2B5EF4-FFF2-40B4-BE49-F238E27FC236}">
                <a16:creationId xmlns:a16="http://schemas.microsoft.com/office/drawing/2014/main" id="{A868EF32-584D-4F75-AC43-21997432E0FD}"/>
              </a:ext>
            </a:extLst>
          </p:cNvPr>
          <p:cNvSpPr/>
          <p:nvPr/>
        </p:nvSpPr>
        <p:spPr>
          <a:xfrm>
            <a:off x="6929224" y="914103"/>
            <a:ext cx="685800" cy="685800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101" name="Oval 5100">
            <a:extLst>
              <a:ext uri="{FF2B5EF4-FFF2-40B4-BE49-F238E27FC236}">
                <a16:creationId xmlns:a16="http://schemas.microsoft.com/office/drawing/2014/main" id="{42FF0B49-0539-4215-B959-3E50ED3D14DD}"/>
              </a:ext>
            </a:extLst>
          </p:cNvPr>
          <p:cNvSpPr/>
          <p:nvPr/>
        </p:nvSpPr>
        <p:spPr>
          <a:xfrm>
            <a:off x="478813" y="3892321"/>
            <a:ext cx="685800" cy="685800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104" name="Oval 5103">
            <a:extLst>
              <a:ext uri="{FF2B5EF4-FFF2-40B4-BE49-F238E27FC236}">
                <a16:creationId xmlns:a16="http://schemas.microsoft.com/office/drawing/2014/main" id="{7DA54647-49B0-4EE2-9897-60059014D645}"/>
              </a:ext>
            </a:extLst>
          </p:cNvPr>
          <p:cNvSpPr/>
          <p:nvPr/>
        </p:nvSpPr>
        <p:spPr>
          <a:xfrm>
            <a:off x="6117705" y="5788882"/>
            <a:ext cx="411480" cy="411480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105" name="Oval 5104">
            <a:extLst>
              <a:ext uri="{FF2B5EF4-FFF2-40B4-BE49-F238E27FC236}">
                <a16:creationId xmlns:a16="http://schemas.microsoft.com/office/drawing/2014/main" id="{1D837F1B-4410-4CED-A586-F9BA946725BF}"/>
              </a:ext>
            </a:extLst>
          </p:cNvPr>
          <p:cNvSpPr/>
          <p:nvPr/>
        </p:nvSpPr>
        <p:spPr>
          <a:xfrm>
            <a:off x="7225973" y="4381556"/>
            <a:ext cx="411480" cy="411480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93" name="Rectangle: Rounded Corners 4692">
            <a:extLst>
              <a:ext uri="{FF2B5EF4-FFF2-40B4-BE49-F238E27FC236}">
                <a16:creationId xmlns:a16="http://schemas.microsoft.com/office/drawing/2014/main" id="{455CEA71-7CF4-4AB0-BD58-2B8B53A7846C}"/>
              </a:ext>
            </a:extLst>
          </p:cNvPr>
          <p:cNvSpPr/>
          <p:nvPr/>
        </p:nvSpPr>
        <p:spPr>
          <a:xfrm>
            <a:off x="6988539" y="1480332"/>
            <a:ext cx="943730" cy="467032"/>
          </a:xfrm>
          <a:prstGeom prst="roundRect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350" b="1" dirty="0">
                <a:solidFill>
                  <a:prstClr val="white"/>
                </a:solidFill>
                <a:latin typeface="Calibri" panose="020F0502020204030204"/>
              </a:rPr>
              <a:t>OhioLINK</a:t>
            </a:r>
          </a:p>
        </p:txBody>
      </p:sp>
      <p:grpSp>
        <p:nvGrpSpPr>
          <p:cNvPr id="6457" name="Group 6456">
            <a:extLst>
              <a:ext uri="{FF2B5EF4-FFF2-40B4-BE49-F238E27FC236}">
                <a16:creationId xmlns:a16="http://schemas.microsoft.com/office/drawing/2014/main" id="{8C6B67B6-0D09-4062-B5F1-E819A871CA79}"/>
              </a:ext>
            </a:extLst>
          </p:cNvPr>
          <p:cNvGrpSpPr/>
          <p:nvPr/>
        </p:nvGrpSpPr>
        <p:grpSpPr>
          <a:xfrm>
            <a:off x="8146631" y="4532028"/>
            <a:ext cx="1371600" cy="1371600"/>
            <a:chOff x="7242902" y="3320567"/>
            <a:chExt cx="2468880" cy="2468880"/>
          </a:xfrm>
        </p:grpSpPr>
        <p:grpSp>
          <p:nvGrpSpPr>
            <p:cNvPr id="6458" name="Group 6457">
              <a:extLst>
                <a:ext uri="{FF2B5EF4-FFF2-40B4-BE49-F238E27FC236}">
                  <a16:creationId xmlns:a16="http://schemas.microsoft.com/office/drawing/2014/main" id="{A3ED5F56-A495-4E37-AD4B-4DC9976DC85F}"/>
                </a:ext>
              </a:extLst>
            </p:cNvPr>
            <p:cNvGrpSpPr/>
            <p:nvPr/>
          </p:nvGrpSpPr>
          <p:grpSpPr>
            <a:xfrm>
              <a:off x="7879884" y="3991768"/>
              <a:ext cx="349252" cy="1220852"/>
              <a:chOff x="9495861" y="4364862"/>
              <a:chExt cx="375284" cy="1270326"/>
            </a:xfrm>
          </p:grpSpPr>
          <p:sp>
            <p:nvSpPr>
              <p:cNvPr id="7146" name="Rounded Rectangle 101">
                <a:extLst>
                  <a:ext uri="{FF2B5EF4-FFF2-40B4-BE49-F238E27FC236}">
                    <a16:creationId xmlns:a16="http://schemas.microsoft.com/office/drawing/2014/main" id="{07714967-57EC-4A06-99E5-4892A6B1D4FF}"/>
                  </a:ext>
                </a:extLst>
              </p:cNvPr>
              <p:cNvSpPr/>
              <p:nvPr/>
            </p:nvSpPr>
            <p:spPr>
              <a:xfrm>
                <a:off x="9495861" y="4364862"/>
                <a:ext cx="375284" cy="1270326"/>
              </a:xfrm>
              <a:prstGeom prst="roundRect">
                <a:avLst>
                  <a:gd name="adj" fmla="val 27970"/>
                </a:avLst>
              </a:prstGeom>
              <a:solidFill>
                <a:srgbClr val="00AFD7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7147" name="Group 7146">
                <a:extLst>
                  <a:ext uri="{FF2B5EF4-FFF2-40B4-BE49-F238E27FC236}">
                    <a16:creationId xmlns:a16="http://schemas.microsoft.com/office/drawing/2014/main" id="{FE10901E-716B-4021-894D-409A21500EFE}"/>
                  </a:ext>
                </a:extLst>
              </p:cNvPr>
              <p:cNvGrpSpPr/>
              <p:nvPr/>
            </p:nvGrpSpPr>
            <p:grpSpPr>
              <a:xfrm>
                <a:off x="9549615" y="4715835"/>
                <a:ext cx="267406" cy="267406"/>
                <a:chOff x="1292976" y="2314975"/>
                <a:chExt cx="591969" cy="591969"/>
              </a:xfrm>
            </p:grpSpPr>
            <p:sp>
              <p:nvSpPr>
                <p:cNvPr id="7157" name="Rounded Rectangle 112">
                  <a:extLst>
                    <a:ext uri="{FF2B5EF4-FFF2-40B4-BE49-F238E27FC236}">
                      <a16:creationId xmlns:a16="http://schemas.microsoft.com/office/drawing/2014/main" id="{BF82AC0C-210B-4A92-BE42-8E685E21BF61}"/>
                    </a:ext>
                  </a:extLst>
                </p:cNvPr>
                <p:cNvSpPr/>
                <p:nvPr/>
              </p:nvSpPr>
              <p:spPr>
                <a:xfrm>
                  <a:off x="1292976" y="2314975"/>
                  <a:ext cx="591969" cy="591969"/>
                </a:xfrm>
                <a:prstGeom prst="roundRect">
                  <a:avLst>
                    <a:gd name="adj" fmla="val 34320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pic>
              <p:nvPicPr>
                <p:cNvPr id="7158" name="Graphic 7157">
                  <a:extLst>
                    <a:ext uri="{FF2B5EF4-FFF2-40B4-BE49-F238E27FC236}">
                      <a16:creationId xmlns:a16="http://schemas.microsoft.com/office/drawing/2014/main" id="{A00342B8-B3CB-4201-A362-36D42EC2BC6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36560" y="2458559"/>
                  <a:ext cx="304800" cy="304800"/>
                </a:xfrm>
                <a:prstGeom prst="rect">
                  <a:avLst/>
                </a:prstGeom>
              </p:spPr>
            </p:pic>
          </p:grpSp>
          <p:grpSp>
            <p:nvGrpSpPr>
              <p:cNvPr id="7148" name="Group 7147">
                <a:extLst>
                  <a:ext uri="{FF2B5EF4-FFF2-40B4-BE49-F238E27FC236}">
                    <a16:creationId xmlns:a16="http://schemas.microsoft.com/office/drawing/2014/main" id="{77749906-9B68-47EB-9E59-C6E22D80924D}"/>
                  </a:ext>
                </a:extLst>
              </p:cNvPr>
              <p:cNvGrpSpPr/>
              <p:nvPr/>
            </p:nvGrpSpPr>
            <p:grpSpPr>
              <a:xfrm>
                <a:off x="9549615" y="4415929"/>
                <a:ext cx="267406" cy="267406"/>
                <a:chOff x="1299518" y="1652608"/>
                <a:chExt cx="591969" cy="591969"/>
              </a:xfrm>
            </p:grpSpPr>
            <p:sp>
              <p:nvSpPr>
                <p:cNvPr id="7155" name="Rounded Rectangle 110">
                  <a:extLst>
                    <a:ext uri="{FF2B5EF4-FFF2-40B4-BE49-F238E27FC236}">
                      <a16:creationId xmlns:a16="http://schemas.microsoft.com/office/drawing/2014/main" id="{834083AA-C323-406A-9A0F-D6DB782B0D20}"/>
                    </a:ext>
                  </a:extLst>
                </p:cNvPr>
                <p:cNvSpPr/>
                <p:nvPr/>
              </p:nvSpPr>
              <p:spPr>
                <a:xfrm>
                  <a:off x="1299518" y="1652608"/>
                  <a:ext cx="591969" cy="591969"/>
                </a:xfrm>
                <a:prstGeom prst="roundRect">
                  <a:avLst>
                    <a:gd name="adj" fmla="val 34320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pic>
              <p:nvPicPr>
                <p:cNvPr id="7156" name="Graphic 7155">
                  <a:extLst>
                    <a:ext uri="{FF2B5EF4-FFF2-40B4-BE49-F238E27FC236}">
                      <a16:creationId xmlns:a16="http://schemas.microsoft.com/office/drawing/2014/main" id="{A301F57D-9595-41F5-B150-57D0EEEC283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61599" y="1719992"/>
                  <a:ext cx="228600" cy="457200"/>
                </a:xfrm>
                <a:prstGeom prst="rect">
                  <a:avLst/>
                </a:prstGeom>
              </p:spPr>
            </p:pic>
          </p:grpSp>
          <p:grpSp>
            <p:nvGrpSpPr>
              <p:cNvPr id="7149" name="Group 7148">
                <a:extLst>
                  <a:ext uri="{FF2B5EF4-FFF2-40B4-BE49-F238E27FC236}">
                    <a16:creationId xmlns:a16="http://schemas.microsoft.com/office/drawing/2014/main" id="{FC9B4A5E-5216-4FCF-B116-676F5A1A0B45}"/>
                  </a:ext>
                </a:extLst>
              </p:cNvPr>
              <p:cNvGrpSpPr/>
              <p:nvPr/>
            </p:nvGrpSpPr>
            <p:grpSpPr>
              <a:xfrm>
                <a:off x="9549615" y="5015740"/>
                <a:ext cx="267406" cy="267406"/>
                <a:chOff x="1292975" y="2979664"/>
                <a:chExt cx="591969" cy="591969"/>
              </a:xfrm>
            </p:grpSpPr>
            <p:sp>
              <p:nvSpPr>
                <p:cNvPr id="7153" name="Rounded Rectangle 108">
                  <a:extLst>
                    <a:ext uri="{FF2B5EF4-FFF2-40B4-BE49-F238E27FC236}">
                      <a16:creationId xmlns:a16="http://schemas.microsoft.com/office/drawing/2014/main" id="{CA0D11FC-4010-4E99-8F46-5911FE94F0E5}"/>
                    </a:ext>
                  </a:extLst>
                </p:cNvPr>
                <p:cNvSpPr/>
                <p:nvPr/>
              </p:nvSpPr>
              <p:spPr>
                <a:xfrm>
                  <a:off x="1292975" y="2979664"/>
                  <a:ext cx="591969" cy="591969"/>
                </a:xfrm>
                <a:prstGeom prst="roundRect">
                  <a:avLst>
                    <a:gd name="adj" fmla="val 34320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pic>
              <p:nvPicPr>
                <p:cNvPr id="7154" name="Graphic 7153">
                  <a:extLst>
                    <a:ext uri="{FF2B5EF4-FFF2-40B4-BE49-F238E27FC236}">
                      <a16:creationId xmlns:a16="http://schemas.microsoft.com/office/drawing/2014/main" id="{C9C3E8D0-C5FF-4979-9F35-81B5A268D7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909" y="3116898"/>
                  <a:ext cx="292100" cy="317500"/>
                </a:xfrm>
                <a:prstGeom prst="rect">
                  <a:avLst/>
                </a:prstGeom>
              </p:spPr>
            </p:pic>
          </p:grpSp>
          <p:grpSp>
            <p:nvGrpSpPr>
              <p:cNvPr id="7150" name="Group 7149">
                <a:extLst>
                  <a:ext uri="{FF2B5EF4-FFF2-40B4-BE49-F238E27FC236}">
                    <a16:creationId xmlns:a16="http://schemas.microsoft.com/office/drawing/2014/main" id="{0A297CF9-6F23-4CAA-A694-DC7D9F7E4886}"/>
                  </a:ext>
                </a:extLst>
              </p:cNvPr>
              <p:cNvGrpSpPr/>
              <p:nvPr/>
            </p:nvGrpSpPr>
            <p:grpSpPr>
              <a:xfrm>
                <a:off x="9549615" y="5315646"/>
                <a:ext cx="267406" cy="267406"/>
                <a:chOff x="1292975" y="3644353"/>
                <a:chExt cx="591969" cy="591969"/>
              </a:xfrm>
            </p:grpSpPr>
            <p:sp>
              <p:nvSpPr>
                <p:cNvPr id="7151" name="Rounded Rectangle 106">
                  <a:extLst>
                    <a:ext uri="{FF2B5EF4-FFF2-40B4-BE49-F238E27FC236}">
                      <a16:creationId xmlns:a16="http://schemas.microsoft.com/office/drawing/2014/main" id="{80EE5D1C-B106-441E-851D-C4B3F929D64A}"/>
                    </a:ext>
                  </a:extLst>
                </p:cNvPr>
                <p:cNvSpPr/>
                <p:nvPr/>
              </p:nvSpPr>
              <p:spPr>
                <a:xfrm>
                  <a:off x="1292975" y="3644353"/>
                  <a:ext cx="591969" cy="591969"/>
                </a:xfrm>
                <a:prstGeom prst="roundRect">
                  <a:avLst>
                    <a:gd name="adj" fmla="val 34320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pic>
              <p:nvPicPr>
                <p:cNvPr id="7152" name="Graphic 7151">
                  <a:extLst>
                    <a:ext uri="{FF2B5EF4-FFF2-40B4-BE49-F238E27FC236}">
                      <a16:creationId xmlns:a16="http://schemas.microsoft.com/office/drawing/2014/main" id="{29CC0EFB-0F3B-43BC-837F-0012761FA4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06409" y="3756187"/>
                  <a:ext cx="165100" cy="368300"/>
                </a:xfrm>
                <a:prstGeom prst="rect">
                  <a:avLst/>
                </a:prstGeom>
              </p:spPr>
            </p:pic>
          </p:grpSp>
        </p:grpSp>
        <p:sp>
          <p:nvSpPr>
            <p:cNvPr id="6459" name="Rounded Rectangle 84">
              <a:extLst>
                <a:ext uri="{FF2B5EF4-FFF2-40B4-BE49-F238E27FC236}">
                  <a16:creationId xmlns:a16="http://schemas.microsoft.com/office/drawing/2014/main" id="{FD2560FB-F70D-404E-8FBF-45D13E0A954D}"/>
                </a:ext>
              </a:extLst>
            </p:cNvPr>
            <p:cNvSpPr/>
            <p:nvPr/>
          </p:nvSpPr>
          <p:spPr>
            <a:xfrm>
              <a:off x="8792869" y="3991768"/>
              <a:ext cx="349252" cy="644098"/>
            </a:xfrm>
            <a:prstGeom prst="roundRect">
              <a:avLst>
                <a:gd name="adj" fmla="val 27970"/>
              </a:avLst>
            </a:prstGeom>
            <a:solidFill>
              <a:srgbClr val="E8772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6460" name="Group 6459">
              <a:extLst>
                <a:ext uri="{FF2B5EF4-FFF2-40B4-BE49-F238E27FC236}">
                  <a16:creationId xmlns:a16="http://schemas.microsoft.com/office/drawing/2014/main" id="{77F7AAB5-AE1B-4C33-88A7-9B75F53ADEC8}"/>
                </a:ext>
              </a:extLst>
            </p:cNvPr>
            <p:cNvGrpSpPr/>
            <p:nvPr/>
          </p:nvGrpSpPr>
          <p:grpSpPr>
            <a:xfrm>
              <a:off x="8843067" y="4329071"/>
              <a:ext cx="248857" cy="256991"/>
              <a:chOff x="5999846" y="2220473"/>
              <a:chExt cx="591969" cy="591969"/>
            </a:xfrm>
          </p:grpSpPr>
          <p:sp>
            <p:nvSpPr>
              <p:cNvPr id="7144" name="Rounded Rectangle 89">
                <a:extLst>
                  <a:ext uri="{FF2B5EF4-FFF2-40B4-BE49-F238E27FC236}">
                    <a16:creationId xmlns:a16="http://schemas.microsoft.com/office/drawing/2014/main" id="{F496BAE1-DAA1-4FF4-928E-89BB26EB6A65}"/>
                  </a:ext>
                </a:extLst>
              </p:cNvPr>
              <p:cNvSpPr/>
              <p:nvPr/>
            </p:nvSpPr>
            <p:spPr>
              <a:xfrm>
                <a:off x="5999846" y="2220473"/>
                <a:ext cx="591969" cy="591969"/>
              </a:xfrm>
              <a:prstGeom prst="roundRect">
                <a:avLst>
                  <a:gd name="adj" fmla="val 34320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7145" name="Graphic 7144">
                <a:extLst>
                  <a:ext uri="{FF2B5EF4-FFF2-40B4-BE49-F238E27FC236}">
                    <a16:creationId xmlns:a16="http://schemas.microsoft.com/office/drawing/2014/main" id="{26DDE6A3-7B56-4D5C-838A-8D376B7688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6067230" y="2368652"/>
                <a:ext cx="457200" cy="292100"/>
              </a:xfrm>
              <a:prstGeom prst="rect">
                <a:avLst/>
              </a:prstGeom>
            </p:spPr>
          </p:pic>
        </p:grpSp>
        <p:grpSp>
          <p:nvGrpSpPr>
            <p:cNvPr id="6461" name="Group 6460">
              <a:extLst>
                <a:ext uri="{FF2B5EF4-FFF2-40B4-BE49-F238E27FC236}">
                  <a16:creationId xmlns:a16="http://schemas.microsoft.com/office/drawing/2014/main" id="{22CA4930-8156-41E8-A83A-D913450AE4E9}"/>
                </a:ext>
              </a:extLst>
            </p:cNvPr>
            <p:cNvGrpSpPr/>
            <p:nvPr/>
          </p:nvGrpSpPr>
          <p:grpSpPr>
            <a:xfrm>
              <a:off x="8336376" y="3991768"/>
              <a:ext cx="349252" cy="1220852"/>
              <a:chOff x="3521552" y="1443509"/>
              <a:chExt cx="830783" cy="2812180"/>
            </a:xfrm>
          </p:grpSpPr>
          <p:sp>
            <p:nvSpPr>
              <p:cNvPr id="7136" name="Rounded Rectangle 91">
                <a:extLst>
                  <a:ext uri="{FF2B5EF4-FFF2-40B4-BE49-F238E27FC236}">
                    <a16:creationId xmlns:a16="http://schemas.microsoft.com/office/drawing/2014/main" id="{09B7681D-61BF-45D8-A625-16ACE3DA3EB1}"/>
                  </a:ext>
                </a:extLst>
              </p:cNvPr>
              <p:cNvSpPr/>
              <p:nvPr/>
            </p:nvSpPr>
            <p:spPr>
              <a:xfrm>
                <a:off x="3521552" y="1443509"/>
                <a:ext cx="830783" cy="2812180"/>
              </a:xfrm>
              <a:prstGeom prst="roundRect">
                <a:avLst>
                  <a:gd name="adj" fmla="val 27970"/>
                </a:avLst>
              </a:prstGeom>
              <a:solidFill>
                <a:srgbClr val="78BE2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7137" name="Graphic 7136">
                <a:extLst>
                  <a:ext uri="{FF2B5EF4-FFF2-40B4-BE49-F238E27FC236}">
                    <a16:creationId xmlns:a16="http://schemas.microsoft.com/office/drawing/2014/main" id="{E4D802F7-E908-4F57-B09B-EE38175EB7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3778194" y="3043536"/>
                <a:ext cx="317500" cy="279399"/>
              </a:xfrm>
              <a:prstGeom prst="rect">
                <a:avLst/>
              </a:prstGeom>
            </p:spPr>
          </p:pic>
          <p:grpSp>
            <p:nvGrpSpPr>
              <p:cNvPr id="7138" name="Group 7137">
                <a:extLst>
                  <a:ext uri="{FF2B5EF4-FFF2-40B4-BE49-F238E27FC236}">
                    <a16:creationId xmlns:a16="http://schemas.microsoft.com/office/drawing/2014/main" id="{F65888F1-E868-48C5-BF27-241B5BD9370F}"/>
                  </a:ext>
                </a:extLst>
              </p:cNvPr>
              <p:cNvGrpSpPr/>
              <p:nvPr/>
            </p:nvGrpSpPr>
            <p:grpSpPr>
              <a:xfrm>
                <a:off x="3634610" y="2220473"/>
                <a:ext cx="591969" cy="591969"/>
                <a:chOff x="3634610" y="2220473"/>
                <a:chExt cx="591969" cy="591969"/>
              </a:xfrm>
            </p:grpSpPr>
            <p:sp>
              <p:nvSpPr>
                <p:cNvPr id="7142" name="Rounded Rectangle 97">
                  <a:extLst>
                    <a:ext uri="{FF2B5EF4-FFF2-40B4-BE49-F238E27FC236}">
                      <a16:creationId xmlns:a16="http://schemas.microsoft.com/office/drawing/2014/main" id="{8E613B85-8D01-4EAC-82DC-B1BA10F2198D}"/>
                    </a:ext>
                  </a:extLst>
                </p:cNvPr>
                <p:cNvSpPr/>
                <p:nvPr/>
              </p:nvSpPr>
              <p:spPr>
                <a:xfrm>
                  <a:off x="3634610" y="2220473"/>
                  <a:ext cx="591969" cy="591969"/>
                </a:xfrm>
                <a:prstGeom prst="roundRect">
                  <a:avLst>
                    <a:gd name="adj" fmla="val 34320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pic>
              <p:nvPicPr>
                <p:cNvPr id="7143" name="Graphic 7142">
                  <a:extLst>
                    <a:ext uri="{FF2B5EF4-FFF2-40B4-BE49-F238E27FC236}">
                      <a16:creationId xmlns:a16="http://schemas.microsoft.com/office/drawing/2014/main" id="{E54CA530-746E-41DF-8180-7A72AE8408F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96DAC541-7B7A-43D3-8B79-37D633B846F1}">
                      <asvg:svgBlip xmlns:asvg="http://schemas.microsoft.com/office/drawing/2016/SVG/main" r:embed="rId1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64972" y="2364057"/>
                  <a:ext cx="355600" cy="304800"/>
                </a:xfrm>
                <a:prstGeom prst="rect">
                  <a:avLst/>
                </a:prstGeom>
              </p:spPr>
            </p:pic>
          </p:grpSp>
          <p:grpSp>
            <p:nvGrpSpPr>
              <p:cNvPr id="7139" name="Group 7138">
                <a:extLst>
                  <a:ext uri="{FF2B5EF4-FFF2-40B4-BE49-F238E27FC236}">
                    <a16:creationId xmlns:a16="http://schemas.microsoft.com/office/drawing/2014/main" id="{25F67A6D-A27A-44A5-94E2-B84E0A6DCD5B}"/>
                  </a:ext>
                </a:extLst>
              </p:cNvPr>
              <p:cNvGrpSpPr/>
              <p:nvPr/>
            </p:nvGrpSpPr>
            <p:grpSpPr>
              <a:xfrm>
                <a:off x="3634610" y="1556558"/>
                <a:ext cx="591969" cy="591969"/>
                <a:chOff x="3634610" y="1556558"/>
                <a:chExt cx="591969" cy="591969"/>
              </a:xfrm>
            </p:grpSpPr>
            <p:sp>
              <p:nvSpPr>
                <p:cNvPr id="7140" name="Rounded Rectangle 95">
                  <a:extLst>
                    <a:ext uri="{FF2B5EF4-FFF2-40B4-BE49-F238E27FC236}">
                      <a16:creationId xmlns:a16="http://schemas.microsoft.com/office/drawing/2014/main" id="{2FDF9518-EDC4-4D3A-9A30-9D3534A36989}"/>
                    </a:ext>
                  </a:extLst>
                </p:cNvPr>
                <p:cNvSpPr/>
                <p:nvPr/>
              </p:nvSpPr>
              <p:spPr>
                <a:xfrm>
                  <a:off x="3634610" y="1556558"/>
                  <a:ext cx="591969" cy="591969"/>
                </a:xfrm>
                <a:prstGeom prst="roundRect">
                  <a:avLst>
                    <a:gd name="adj" fmla="val 34320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pic>
              <p:nvPicPr>
                <p:cNvPr id="7141" name="Graphic 7140">
                  <a:extLst>
                    <a:ext uri="{FF2B5EF4-FFF2-40B4-BE49-F238E27FC236}">
                      <a16:creationId xmlns:a16="http://schemas.microsoft.com/office/drawing/2014/main" id="{786B2768-EEF2-45EA-8BBF-3188608752F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>
                  <a:extLst>
                    <a:ext uri="{96DAC541-7B7A-43D3-8B79-37D633B846F1}">
                      <asvg:svgBlip xmlns:asvg="http://schemas.microsoft.com/office/drawing/2016/SVG/main" r:embed="rId2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97244" y="1719192"/>
                  <a:ext cx="266700" cy="26670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6462" name="Group 6461">
              <a:extLst>
                <a:ext uri="{FF2B5EF4-FFF2-40B4-BE49-F238E27FC236}">
                  <a16:creationId xmlns:a16="http://schemas.microsoft.com/office/drawing/2014/main" id="{E7AE8C21-419D-49C3-8E07-B3FF65ECCA48}"/>
                </a:ext>
              </a:extLst>
            </p:cNvPr>
            <p:cNvGrpSpPr/>
            <p:nvPr/>
          </p:nvGrpSpPr>
          <p:grpSpPr>
            <a:xfrm>
              <a:off x="7242902" y="3320567"/>
              <a:ext cx="2468880" cy="2468880"/>
              <a:chOff x="3081230" y="500172"/>
              <a:chExt cx="5943600" cy="5943600"/>
            </a:xfrm>
          </p:grpSpPr>
          <p:sp>
            <p:nvSpPr>
              <p:cNvPr id="6463" name="Oval 6462">
                <a:extLst>
                  <a:ext uri="{FF2B5EF4-FFF2-40B4-BE49-F238E27FC236}">
                    <a16:creationId xmlns:a16="http://schemas.microsoft.com/office/drawing/2014/main" id="{62BE9751-DE00-4784-8F55-B69FF25CAE96}"/>
                  </a:ext>
                </a:extLst>
              </p:cNvPr>
              <p:cNvSpPr/>
              <p:nvPr/>
            </p:nvSpPr>
            <p:spPr>
              <a:xfrm>
                <a:off x="3081230" y="500172"/>
                <a:ext cx="5943600" cy="59436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6464" name="Group 6463">
                <a:extLst>
                  <a:ext uri="{FF2B5EF4-FFF2-40B4-BE49-F238E27FC236}">
                    <a16:creationId xmlns:a16="http://schemas.microsoft.com/office/drawing/2014/main" id="{FEC0C161-DD4C-4F49-B353-11C19B8B98F7}"/>
                  </a:ext>
                </a:extLst>
              </p:cNvPr>
              <p:cNvGrpSpPr/>
              <p:nvPr/>
            </p:nvGrpSpPr>
            <p:grpSpPr>
              <a:xfrm>
                <a:off x="3980155" y="1334232"/>
                <a:ext cx="685800" cy="685800"/>
                <a:chOff x="3388326" y="2144489"/>
                <a:chExt cx="685800" cy="685800"/>
              </a:xfrm>
            </p:grpSpPr>
            <p:sp>
              <p:nvSpPr>
                <p:cNvPr id="7095" name="Oval 7094">
                  <a:extLst>
                    <a:ext uri="{FF2B5EF4-FFF2-40B4-BE49-F238E27FC236}">
                      <a16:creationId xmlns:a16="http://schemas.microsoft.com/office/drawing/2014/main" id="{59EC5C79-97F8-4C97-97AC-0644B3A7F3BF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7096" name="Group 7095">
                  <a:extLst>
                    <a:ext uri="{FF2B5EF4-FFF2-40B4-BE49-F238E27FC236}">
                      <a16:creationId xmlns:a16="http://schemas.microsoft.com/office/drawing/2014/main" id="{4299420B-F237-457A-AECD-7A2A60A5F75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7097" name="Group 7096">
                    <a:extLst>
                      <a:ext uri="{FF2B5EF4-FFF2-40B4-BE49-F238E27FC236}">
                        <a16:creationId xmlns:a16="http://schemas.microsoft.com/office/drawing/2014/main" id="{DF89CA0E-73D4-4802-B46E-78F13F0D522B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7123" name="Rounded Rectangle 101">
                      <a:extLst>
                        <a:ext uri="{FF2B5EF4-FFF2-40B4-BE49-F238E27FC236}">
                          <a16:creationId xmlns:a16="http://schemas.microsoft.com/office/drawing/2014/main" id="{43DA64EA-5ECD-4D83-B0BD-5C9E94E3BD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7124" name="Group 7123">
                      <a:extLst>
                        <a:ext uri="{FF2B5EF4-FFF2-40B4-BE49-F238E27FC236}">
                          <a16:creationId xmlns:a16="http://schemas.microsoft.com/office/drawing/2014/main" id="{29A3495A-3BA9-4D3F-826A-2B0CD837F45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7134" name="Rounded Rectangle 112">
                        <a:extLst>
                          <a:ext uri="{FF2B5EF4-FFF2-40B4-BE49-F238E27FC236}">
                            <a16:creationId xmlns:a16="http://schemas.microsoft.com/office/drawing/2014/main" id="{09E78708-FC01-4896-9833-BAD0F48E666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7135" name="Graphic 7134">
                        <a:extLst>
                          <a:ext uri="{FF2B5EF4-FFF2-40B4-BE49-F238E27FC236}">
                            <a16:creationId xmlns:a16="http://schemas.microsoft.com/office/drawing/2014/main" id="{BCE25954-91B3-4C07-B506-65C80593FA7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3">
                        <a:extLst>
                          <a:ext uri="{96DAC541-7B7A-43D3-8B79-37D633B846F1}">
                            <asvg:svgBlip xmlns:asvg="http://schemas.microsoft.com/office/drawing/2016/SVG/main" r:embed="rId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7125" name="Group 7124">
                      <a:extLst>
                        <a:ext uri="{FF2B5EF4-FFF2-40B4-BE49-F238E27FC236}">
                          <a16:creationId xmlns:a16="http://schemas.microsoft.com/office/drawing/2014/main" id="{A103A849-B791-40F2-ACE9-06103BA43EB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7132" name="Rounded Rectangle 110">
                        <a:extLst>
                          <a:ext uri="{FF2B5EF4-FFF2-40B4-BE49-F238E27FC236}">
                            <a16:creationId xmlns:a16="http://schemas.microsoft.com/office/drawing/2014/main" id="{9494BA46-9166-46BB-9522-220B5B42571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7133" name="Graphic 7132">
                        <a:extLst>
                          <a:ext uri="{FF2B5EF4-FFF2-40B4-BE49-F238E27FC236}">
                            <a16:creationId xmlns:a16="http://schemas.microsoft.com/office/drawing/2014/main" id="{69F27A25-75A6-4102-81F5-A514810846B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5">
                        <a:extLst>
                          <a:ext uri="{96DAC541-7B7A-43D3-8B79-37D633B846F1}">
                            <asvg:svgBlip xmlns:asvg="http://schemas.microsoft.com/office/drawing/2016/SVG/main" r:embed="rId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7126" name="Group 7125">
                      <a:extLst>
                        <a:ext uri="{FF2B5EF4-FFF2-40B4-BE49-F238E27FC236}">
                          <a16:creationId xmlns:a16="http://schemas.microsoft.com/office/drawing/2014/main" id="{FC4790C6-08FF-4E1D-91BE-65298E841B2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7130" name="Rounded Rectangle 108">
                        <a:extLst>
                          <a:ext uri="{FF2B5EF4-FFF2-40B4-BE49-F238E27FC236}">
                            <a16:creationId xmlns:a16="http://schemas.microsoft.com/office/drawing/2014/main" id="{19BBB242-8B21-49AE-8634-BCA81D79F8B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7131" name="Graphic 7130">
                        <a:extLst>
                          <a:ext uri="{FF2B5EF4-FFF2-40B4-BE49-F238E27FC236}">
                            <a16:creationId xmlns:a16="http://schemas.microsoft.com/office/drawing/2014/main" id="{0BFBEDB8-7FCC-46CF-9628-8682A352E18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7">
                        <a:extLst>
                          <a:ext uri="{96DAC541-7B7A-43D3-8B79-37D633B846F1}">
                            <asvg:svgBlip xmlns:asvg="http://schemas.microsoft.com/office/drawing/2016/SVG/main" r:embed="rId8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7127" name="Group 7126">
                      <a:extLst>
                        <a:ext uri="{FF2B5EF4-FFF2-40B4-BE49-F238E27FC236}">
                          <a16:creationId xmlns:a16="http://schemas.microsoft.com/office/drawing/2014/main" id="{23553C3F-01A5-4691-B8F9-3BC7CB98F39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7128" name="Rounded Rectangle 106">
                        <a:extLst>
                          <a:ext uri="{FF2B5EF4-FFF2-40B4-BE49-F238E27FC236}">
                            <a16:creationId xmlns:a16="http://schemas.microsoft.com/office/drawing/2014/main" id="{539F778A-C71D-4F98-B9DE-10D7D487CB3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7129" name="Graphic 7128">
                        <a:extLst>
                          <a:ext uri="{FF2B5EF4-FFF2-40B4-BE49-F238E27FC236}">
                            <a16:creationId xmlns:a16="http://schemas.microsoft.com/office/drawing/2014/main" id="{2E129826-7001-42DF-829D-D0DFA7F9476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9">
                        <a:extLst>
                          <a:ext uri="{96DAC541-7B7A-43D3-8B79-37D633B846F1}">
                            <asvg:svgBlip xmlns:asvg="http://schemas.microsoft.com/office/drawing/2016/SVG/main" r:embed="rId1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7098" name="Group 7097">
                    <a:extLst>
                      <a:ext uri="{FF2B5EF4-FFF2-40B4-BE49-F238E27FC236}">
                        <a16:creationId xmlns:a16="http://schemas.microsoft.com/office/drawing/2014/main" id="{E0996020-51C1-43B7-838D-9C0889C26BEB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7116" name="Rounded Rectangle 84">
                      <a:extLst>
                        <a:ext uri="{FF2B5EF4-FFF2-40B4-BE49-F238E27FC236}">
                          <a16:creationId xmlns:a16="http://schemas.microsoft.com/office/drawing/2014/main" id="{57C1C291-CD75-4830-B0AC-45D4C13D6A7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7117" name="Group 7116">
                      <a:extLst>
                        <a:ext uri="{FF2B5EF4-FFF2-40B4-BE49-F238E27FC236}">
                          <a16:creationId xmlns:a16="http://schemas.microsoft.com/office/drawing/2014/main" id="{689E41E2-992C-443C-B7DA-0FDC55E769F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7121" name="Rounded Rectangle 89">
                        <a:extLst>
                          <a:ext uri="{FF2B5EF4-FFF2-40B4-BE49-F238E27FC236}">
                            <a16:creationId xmlns:a16="http://schemas.microsoft.com/office/drawing/2014/main" id="{339FAA14-EEA3-4D50-A568-2449608B9DB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7122" name="Graphic 7121">
                        <a:extLst>
                          <a:ext uri="{FF2B5EF4-FFF2-40B4-BE49-F238E27FC236}">
                            <a16:creationId xmlns:a16="http://schemas.microsoft.com/office/drawing/2014/main" id="{2B914F56-1AB1-4617-8143-649958642C7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1">
                        <a:extLst>
                          <a:ext uri="{96DAC541-7B7A-43D3-8B79-37D633B846F1}">
                            <asvg:svgBlip xmlns:asvg="http://schemas.microsoft.com/office/drawing/2016/SVG/main" r:embed="rId1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7118" name="Group 7117">
                      <a:extLst>
                        <a:ext uri="{FF2B5EF4-FFF2-40B4-BE49-F238E27FC236}">
                          <a16:creationId xmlns:a16="http://schemas.microsoft.com/office/drawing/2014/main" id="{EE43CB92-9D59-437A-BDC1-80CE833018B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7119" name="Rounded Rectangle 87">
                        <a:extLst>
                          <a:ext uri="{FF2B5EF4-FFF2-40B4-BE49-F238E27FC236}">
                            <a16:creationId xmlns:a16="http://schemas.microsoft.com/office/drawing/2014/main" id="{18EADB62-1C2B-4104-BEF3-1ECEF984829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7120" name="Graphic 7119">
                        <a:extLst>
                          <a:ext uri="{FF2B5EF4-FFF2-40B4-BE49-F238E27FC236}">
                            <a16:creationId xmlns:a16="http://schemas.microsoft.com/office/drawing/2014/main" id="{2505DEEC-573C-446A-86AF-A3CF3D59A27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3">
                        <a:extLst>
                          <a:ext uri="{96DAC541-7B7A-43D3-8B79-37D633B846F1}">
                            <asvg:svgBlip xmlns:asvg="http://schemas.microsoft.com/office/drawing/2016/SVG/main" r:embed="rId1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7099" name="Group 7098">
                    <a:extLst>
                      <a:ext uri="{FF2B5EF4-FFF2-40B4-BE49-F238E27FC236}">
                        <a16:creationId xmlns:a16="http://schemas.microsoft.com/office/drawing/2014/main" id="{CEE45A7A-01B6-4F11-9814-BEBF0B6A968A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7100" name="Group 7099">
                      <a:extLst>
                        <a:ext uri="{FF2B5EF4-FFF2-40B4-BE49-F238E27FC236}">
                          <a16:creationId xmlns:a16="http://schemas.microsoft.com/office/drawing/2014/main" id="{2C0F4ED8-5649-4549-8247-0CC6419ADFE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7104" name="Group 7103">
                        <a:extLst>
                          <a:ext uri="{FF2B5EF4-FFF2-40B4-BE49-F238E27FC236}">
                            <a16:creationId xmlns:a16="http://schemas.microsoft.com/office/drawing/2014/main" id="{AF758C38-62CE-4B0D-AC8E-74B9CB0C279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7108" name="Rounded Rectangle 91">
                          <a:extLst>
                            <a:ext uri="{FF2B5EF4-FFF2-40B4-BE49-F238E27FC236}">
                              <a16:creationId xmlns:a16="http://schemas.microsoft.com/office/drawing/2014/main" id="{9545B019-FBC6-4149-AC7F-861247E3A21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7109" name="Graphic 7108">
                          <a:extLst>
                            <a:ext uri="{FF2B5EF4-FFF2-40B4-BE49-F238E27FC236}">
                              <a16:creationId xmlns:a16="http://schemas.microsoft.com/office/drawing/2014/main" id="{71A62C73-3026-4E69-859A-D4714C9CAA53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5">
                          <a:extLst>
                            <a:ext uri="{96DAC541-7B7A-43D3-8B79-37D633B846F1}">
                              <asvg:svgBlip xmlns:asvg="http://schemas.microsoft.com/office/drawing/2016/SVG/main" r:embed="rId16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7110" name="Group 7109">
                          <a:extLst>
                            <a:ext uri="{FF2B5EF4-FFF2-40B4-BE49-F238E27FC236}">
                              <a16:creationId xmlns:a16="http://schemas.microsoft.com/office/drawing/2014/main" id="{DE9387FF-D56A-40EE-A514-7DC2EAE043F6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7114" name="Rounded Rectangle 97">
                            <a:extLst>
                              <a:ext uri="{FF2B5EF4-FFF2-40B4-BE49-F238E27FC236}">
                                <a16:creationId xmlns:a16="http://schemas.microsoft.com/office/drawing/2014/main" id="{65210629-7606-4F70-A46C-1A3A808A8DD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7115" name="Graphic 7114">
                            <a:extLst>
                              <a:ext uri="{FF2B5EF4-FFF2-40B4-BE49-F238E27FC236}">
                                <a16:creationId xmlns:a16="http://schemas.microsoft.com/office/drawing/2014/main" id="{7FADCC5C-1BEE-42B6-928F-9A19B49ADA1E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7">
                            <a:extLst>
                              <a:ext uri="{96DAC541-7B7A-43D3-8B79-37D633B846F1}">
                                <asvg:svgBlip xmlns:asvg="http://schemas.microsoft.com/office/drawing/2016/SVG/main" r:embed="rId18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7111" name="Group 7110">
                          <a:extLst>
                            <a:ext uri="{FF2B5EF4-FFF2-40B4-BE49-F238E27FC236}">
                              <a16:creationId xmlns:a16="http://schemas.microsoft.com/office/drawing/2014/main" id="{6F3B876F-C054-475C-B71B-75980AF44BA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7112" name="Rounded Rectangle 95">
                            <a:extLst>
                              <a:ext uri="{FF2B5EF4-FFF2-40B4-BE49-F238E27FC236}">
                                <a16:creationId xmlns:a16="http://schemas.microsoft.com/office/drawing/2014/main" id="{C2DA89AB-C418-4881-99CF-011F1932D3F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7113" name="Graphic 7112">
                            <a:extLst>
                              <a:ext uri="{FF2B5EF4-FFF2-40B4-BE49-F238E27FC236}">
                                <a16:creationId xmlns:a16="http://schemas.microsoft.com/office/drawing/2014/main" id="{61B5F915-2228-485A-BC64-C31F7F411377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9">
                            <a:extLst>
                              <a:ext uri="{96DAC541-7B7A-43D3-8B79-37D633B846F1}">
                                <asvg:svgBlip xmlns:asvg="http://schemas.microsoft.com/office/drawing/2016/SVG/main" r:embed="rId20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7105" name="Group 7104">
                        <a:extLst>
                          <a:ext uri="{FF2B5EF4-FFF2-40B4-BE49-F238E27FC236}">
                            <a16:creationId xmlns:a16="http://schemas.microsoft.com/office/drawing/2014/main" id="{9477F1F5-EAAE-4641-8E45-660F4FEB8AD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7106" name="Rounded Rectangle 121">
                          <a:extLst>
                            <a:ext uri="{FF2B5EF4-FFF2-40B4-BE49-F238E27FC236}">
                              <a16:creationId xmlns:a16="http://schemas.microsoft.com/office/drawing/2014/main" id="{B4471F35-AAEC-424F-BE24-047C5D3BA0C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7107" name="Graphic 7106">
                          <a:extLst>
                            <a:ext uri="{FF2B5EF4-FFF2-40B4-BE49-F238E27FC236}">
                              <a16:creationId xmlns:a16="http://schemas.microsoft.com/office/drawing/2014/main" id="{3CE40A2A-EA87-4A9B-AA92-91E1CC09DD0D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1">
                          <a:extLst>
                            <a:ext uri="{96DAC541-7B7A-43D3-8B79-37D633B846F1}">
                              <asvg:svgBlip xmlns:asvg="http://schemas.microsoft.com/office/drawing/2016/SVG/main" r:embed="rId22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7101" name="Group 7100">
                      <a:extLst>
                        <a:ext uri="{FF2B5EF4-FFF2-40B4-BE49-F238E27FC236}">
                          <a16:creationId xmlns:a16="http://schemas.microsoft.com/office/drawing/2014/main" id="{1A91FEA9-0CE3-4CF9-A4CB-BF3830117C4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7102" name="Rounded Rectangle 124">
                        <a:extLst>
                          <a:ext uri="{FF2B5EF4-FFF2-40B4-BE49-F238E27FC236}">
                            <a16:creationId xmlns:a16="http://schemas.microsoft.com/office/drawing/2014/main" id="{E8E933BE-A1EE-4D55-9344-3A60B7573F6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7103" name="Graphic 7102">
                        <a:extLst>
                          <a:ext uri="{FF2B5EF4-FFF2-40B4-BE49-F238E27FC236}">
                            <a16:creationId xmlns:a16="http://schemas.microsoft.com/office/drawing/2014/main" id="{AA79AAD0-A91F-49BB-ACCF-D087ADA1B86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3">
                        <a:extLst>
                          <a:ext uri="{96DAC541-7B7A-43D3-8B79-37D633B846F1}">
                            <asvg:svgBlip xmlns:asvg="http://schemas.microsoft.com/office/drawing/2016/SVG/main" r:embed="rId2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6465" name="Group 6464">
                <a:extLst>
                  <a:ext uri="{FF2B5EF4-FFF2-40B4-BE49-F238E27FC236}">
                    <a16:creationId xmlns:a16="http://schemas.microsoft.com/office/drawing/2014/main" id="{B34E5B89-05CD-4288-B24D-8DE643756549}"/>
                  </a:ext>
                </a:extLst>
              </p:cNvPr>
              <p:cNvGrpSpPr/>
              <p:nvPr/>
            </p:nvGrpSpPr>
            <p:grpSpPr>
              <a:xfrm>
                <a:off x="3395533" y="2138689"/>
                <a:ext cx="685800" cy="685800"/>
                <a:chOff x="3388326" y="2144489"/>
                <a:chExt cx="685800" cy="685800"/>
              </a:xfrm>
            </p:grpSpPr>
            <p:sp>
              <p:nvSpPr>
                <p:cNvPr id="7054" name="Oval 7053">
                  <a:extLst>
                    <a:ext uri="{FF2B5EF4-FFF2-40B4-BE49-F238E27FC236}">
                      <a16:creationId xmlns:a16="http://schemas.microsoft.com/office/drawing/2014/main" id="{0D2C09F9-0E4F-4A6F-8B1A-17415AC2C260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7055" name="Group 7054">
                  <a:extLst>
                    <a:ext uri="{FF2B5EF4-FFF2-40B4-BE49-F238E27FC236}">
                      <a16:creationId xmlns:a16="http://schemas.microsoft.com/office/drawing/2014/main" id="{1744BCFC-75B9-428C-8DED-59D602191AA2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7056" name="Group 7055">
                    <a:extLst>
                      <a:ext uri="{FF2B5EF4-FFF2-40B4-BE49-F238E27FC236}">
                        <a16:creationId xmlns:a16="http://schemas.microsoft.com/office/drawing/2014/main" id="{14ABC794-E050-4419-BF3D-6A5380A566AA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7082" name="Rounded Rectangle 101">
                      <a:extLst>
                        <a:ext uri="{FF2B5EF4-FFF2-40B4-BE49-F238E27FC236}">
                          <a16:creationId xmlns:a16="http://schemas.microsoft.com/office/drawing/2014/main" id="{0A2985F7-CDCC-4983-9FE3-9171F140922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7083" name="Group 7082">
                      <a:extLst>
                        <a:ext uri="{FF2B5EF4-FFF2-40B4-BE49-F238E27FC236}">
                          <a16:creationId xmlns:a16="http://schemas.microsoft.com/office/drawing/2014/main" id="{072A0B16-C5D6-4DA4-B872-F2FCB155DBA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7093" name="Rounded Rectangle 112">
                        <a:extLst>
                          <a:ext uri="{FF2B5EF4-FFF2-40B4-BE49-F238E27FC236}">
                            <a16:creationId xmlns:a16="http://schemas.microsoft.com/office/drawing/2014/main" id="{50E21807-665D-48BE-83F2-66C3F37403A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7094" name="Graphic 7093">
                        <a:extLst>
                          <a:ext uri="{FF2B5EF4-FFF2-40B4-BE49-F238E27FC236}">
                            <a16:creationId xmlns:a16="http://schemas.microsoft.com/office/drawing/2014/main" id="{0F7FBF32-A93E-4B06-8239-C9F94D00D57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3">
                        <a:extLst>
                          <a:ext uri="{96DAC541-7B7A-43D3-8B79-37D633B846F1}">
                            <asvg:svgBlip xmlns:asvg="http://schemas.microsoft.com/office/drawing/2016/SVG/main" r:embed="rId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7084" name="Group 7083">
                      <a:extLst>
                        <a:ext uri="{FF2B5EF4-FFF2-40B4-BE49-F238E27FC236}">
                          <a16:creationId xmlns:a16="http://schemas.microsoft.com/office/drawing/2014/main" id="{ABA340F2-50E1-4E71-A5AD-C9589D9B2A8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7091" name="Rounded Rectangle 110">
                        <a:extLst>
                          <a:ext uri="{FF2B5EF4-FFF2-40B4-BE49-F238E27FC236}">
                            <a16:creationId xmlns:a16="http://schemas.microsoft.com/office/drawing/2014/main" id="{BE5E2B63-3A81-4411-AC0C-6542D521B7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7092" name="Graphic 7091">
                        <a:extLst>
                          <a:ext uri="{FF2B5EF4-FFF2-40B4-BE49-F238E27FC236}">
                            <a16:creationId xmlns:a16="http://schemas.microsoft.com/office/drawing/2014/main" id="{2E19D65B-BB0C-4F4B-BD70-CC8D373906D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5">
                        <a:extLst>
                          <a:ext uri="{96DAC541-7B7A-43D3-8B79-37D633B846F1}">
                            <asvg:svgBlip xmlns:asvg="http://schemas.microsoft.com/office/drawing/2016/SVG/main" r:embed="rId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7085" name="Group 7084">
                      <a:extLst>
                        <a:ext uri="{FF2B5EF4-FFF2-40B4-BE49-F238E27FC236}">
                          <a16:creationId xmlns:a16="http://schemas.microsoft.com/office/drawing/2014/main" id="{C201DAB7-73BD-49AC-B31E-EA903B0B424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7089" name="Rounded Rectangle 108">
                        <a:extLst>
                          <a:ext uri="{FF2B5EF4-FFF2-40B4-BE49-F238E27FC236}">
                            <a16:creationId xmlns:a16="http://schemas.microsoft.com/office/drawing/2014/main" id="{573946C4-01FC-4DA6-A692-A7AAE848432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7090" name="Graphic 7089">
                        <a:extLst>
                          <a:ext uri="{FF2B5EF4-FFF2-40B4-BE49-F238E27FC236}">
                            <a16:creationId xmlns:a16="http://schemas.microsoft.com/office/drawing/2014/main" id="{385FD25E-66E2-425D-8029-237DA9BF1AD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7">
                        <a:extLst>
                          <a:ext uri="{96DAC541-7B7A-43D3-8B79-37D633B846F1}">
                            <asvg:svgBlip xmlns:asvg="http://schemas.microsoft.com/office/drawing/2016/SVG/main" r:embed="rId8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7086" name="Group 7085">
                      <a:extLst>
                        <a:ext uri="{FF2B5EF4-FFF2-40B4-BE49-F238E27FC236}">
                          <a16:creationId xmlns:a16="http://schemas.microsoft.com/office/drawing/2014/main" id="{D4D0F2A4-67F1-495A-AB3E-BD3F0FD9B75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7087" name="Rounded Rectangle 106">
                        <a:extLst>
                          <a:ext uri="{FF2B5EF4-FFF2-40B4-BE49-F238E27FC236}">
                            <a16:creationId xmlns:a16="http://schemas.microsoft.com/office/drawing/2014/main" id="{35E44515-7121-424B-BCA3-1A3A3DAC43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7088" name="Graphic 7087">
                        <a:extLst>
                          <a:ext uri="{FF2B5EF4-FFF2-40B4-BE49-F238E27FC236}">
                            <a16:creationId xmlns:a16="http://schemas.microsoft.com/office/drawing/2014/main" id="{85B37947-6BA0-4CFE-8801-E77305A4805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9">
                        <a:extLst>
                          <a:ext uri="{96DAC541-7B7A-43D3-8B79-37D633B846F1}">
                            <asvg:svgBlip xmlns:asvg="http://schemas.microsoft.com/office/drawing/2016/SVG/main" r:embed="rId1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7057" name="Group 7056">
                    <a:extLst>
                      <a:ext uri="{FF2B5EF4-FFF2-40B4-BE49-F238E27FC236}">
                        <a16:creationId xmlns:a16="http://schemas.microsoft.com/office/drawing/2014/main" id="{5ABEF527-D1EE-4FA1-8725-A43D136C8E7E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7075" name="Rounded Rectangle 84">
                      <a:extLst>
                        <a:ext uri="{FF2B5EF4-FFF2-40B4-BE49-F238E27FC236}">
                          <a16:creationId xmlns:a16="http://schemas.microsoft.com/office/drawing/2014/main" id="{E68531EB-0731-4DF0-A917-494EA458A8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7076" name="Group 7075">
                      <a:extLst>
                        <a:ext uri="{FF2B5EF4-FFF2-40B4-BE49-F238E27FC236}">
                          <a16:creationId xmlns:a16="http://schemas.microsoft.com/office/drawing/2014/main" id="{4A325E81-5BE5-4936-B7D2-63E89295901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7080" name="Rounded Rectangle 89">
                        <a:extLst>
                          <a:ext uri="{FF2B5EF4-FFF2-40B4-BE49-F238E27FC236}">
                            <a16:creationId xmlns:a16="http://schemas.microsoft.com/office/drawing/2014/main" id="{3B55E595-93DA-48C1-9090-6918686D951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7081" name="Graphic 7080">
                        <a:extLst>
                          <a:ext uri="{FF2B5EF4-FFF2-40B4-BE49-F238E27FC236}">
                            <a16:creationId xmlns:a16="http://schemas.microsoft.com/office/drawing/2014/main" id="{976E01FD-9ABF-4DCB-B833-693D8A0BB9E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1">
                        <a:extLst>
                          <a:ext uri="{96DAC541-7B7A-43D3-8B79-37D633B846F1}">
                            <asvg:svgBlip xmlns:asvg="http://schemas.microsoft.com/office/drawing/2016/SVG/main" r:embed="rId1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7077" name="Group 7076">
                      <a:extLst>
                        <a:ext uri="{FF2B5EF4-FFF2-40B4-BE49-F238E27FC236}">
                          <a16:creationId xmlns:a16="http://schemas.microsoft.com/office/drawing/2014/main" id="{D3AA937E-0A32-4987-836B-C9449E9068C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7078" name="Rounded Rectangle 87">
                        <a:extLst>
                          <a:ext uri="{FF2B5EF4-FFF2-40B4-BE49-F238E27FC236}">
                            <a16:creationId xmlns:a16="http://schemas.microsoft.com/office/drawing/2014/main" id="{3E554968-1AB3-4829-9FD6-A2CD1ADCFCA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7079" name="Graphic 7078">
                        <a:extLst>
                          <a:ext uri="{FF2B5EF4-FFF2-40B4-BE49-F238E27FC236}">
                            <a16:creationId xmlns:a16="http://schemas.microsoft.com/office/drawing/2014/main" id="{1320B21D-E77A-43C1-B11F-2A4F154B34E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3">
                        <a:extLst>
                          <a:ext uri="{96DAC541-7B7A-43D3-8B79-37D633B846F1}">
                            <asvg:svgBlip xmlns:asvg="http://schemas.microsoft.com/office/drawing/2016/SVG/main" r:embed="rId1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7058" name="Group 7057">
                    <a:extLst>
                      <a:ext uri="{FF2B5EF4-FFF2-40B4-BE49-F238E27FC236}">
                        <a16:creationId xmlns:a16="http://schemas.microsoft.com/office/drawing/2014/main" id="{F46EF469-F286-43BD-BD37-901309318814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7059" name="Group 7058">
                      <a:extLst>
                        <a:ext uri="{FF2B5EF4-FFF2-40B4-BE49-F238E27FC236}">
                          <a16:creationId xmlns:a16="http://schemas.microsoft.com/office/drawing/2014/main" id="{DB313558-0797-4546-9190-298E2FCB03B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7063" name="Group 7062">
                        <a:extLst>
                          <a:ext uri="{FF2B5EF4-FFF2-40B4-BE49-F238E27FC236}">
                            <a16:creationId xmlns:a16="http://schemas.microsoft.com/office/drawing/2014/main" id="{DBFEF8DD-B211-4F2F-9ADC-D50D2126F5B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7067" name="Rounded Rectangle 91">
                          <a:extLst>
                            <a:ext uri="{FF2B5EF4-FFF2-40B4-BE49-F238E27FC236}">
                              <a16:creationId xmlns:a16="http://schemas.microsoft.com/office/drawing/2014/main" id="{F148DFE0-1A3B-449C-ACD4-D161E56FD43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7068" name="Graphic 7067">
                          <a:extLst>
                            <a:ext uri="{FF2B5EF4-FFF2-40B4-BE49-F238E27FC236}">
                              <a16:creationId xmlns:a16="http://schemas.microsoft.com/office/drawing/2014/main" id="{808E2CDB-58CF-4F62-B5D6-82E6F00F24F9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5">
                          <a:extLst>
                            <a:ext uri="{96DAC541-7B7A-43D3-8B79-37D633B846F1}">
                              <asvg:svgBlip xmlns:asvg="http://schemas.microsoft.com/office/drawing/2016/SVG/main" r:embed="rId16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7069" name="Group 7068">
                          <a:extLst>
                            <a:ext uri="{FF2B5EF4-FFF2-40B4-BE49-F238E27FC236}">
                              <a16:creationId xmlns:a16="http://schemas.microsoft.com/office/drawing/2014/main" id="{3221B5BD-492B-47E1-9185-4517F6966A0F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7073" name="Rounded Rectangle 97">
                            <a:extLst>
                              <a:ext uri="{FF2B5EF4-FFF2-40B4-BE49-F238E27FC236}">
                                <a16:creationId xmlns:a16="http://schemas.microsoft.com/office/drawing/2014/main" id="{9D16A951-75A3-46B5-8BE9-B55C5500300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7074" name="Graphic 7073">
                            <a:extLst>
                              <a:ext uri="{FF2B5EF4-FFF2-40B4-BE49-F238E27FC236}">
                                <a16:creationId xmlns:a16="http://schemas.microsoft.com/office/drawing/2014/main" id="{1C370DE5-8142-4363-8B22-CEEB36083210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7">
                            <a:extLst>
                              <a:ext uri="{96DAC541-7B7A-43D3-8B79-37D633B846F1}">
                                <asvg:svgBlip xmlns:asvg="http://schemas.microsoft.com/office/drawing/2016/SVG/main" r:embed="rId18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7070" name="Group 7069">
                          <a:extLst>
                            <a:ext uri="{FF2B5EF4-FFF2-40B4-BE49-F238E27FC236}">
                              <a16:creationId xmlns:a16="http://schemas.microsoft.com/office/drawing/2014/main" id="{BB06AE6B-20C0-4C98-A9CA-5BD63BF1A1C6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7071" name="Rounded Rectangle 95">
                            <a:extLst>
                              <a:ext uri="{FF2B5EF4-FFF2-40B4-BE49-F238E27FC236}">
                                <a16:creationId xmlns:a16="http://schemas.microsoft.com/office/drawing/2014/main" id="{E1335FEF-9FA6-4746-B74B-910DB763518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7072" name="Graphic 7071">
                            <a:extLst>
                              <a:ext uri="{FF2B5EF4-FFF2-40B4-BE49-F238E27FC236}">
                                <a16:creationId xmlns:a16="http://schemas.microsoft.com/office/drawing/2014/main" id="{21BFCE1F-B24A-4009-A909-3926B355ECB4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9">
                            <a:extLst>
                              <a:ext uri="{96DAC541-7B7A-43D3-8B79-37D633B846F1}">
                                <asvg:svgBlip xmlns:asvg="http://schemas.microsoft.com/office/drawing/2016/SVG/main" r:embed="rId20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7064" name="Group 7063">
                        <a:extLst>
                          <a:ext uri="{FF2B5EF4-FFF2-40B4-BE49-F238E27FC236}">
                            <a16:creationId xmlns:a16="http://schemas.microsoft.com/office/drawing/2014/main" id="{405F4658-8917-44F8-BB41-F78F2862E5B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7065" name="Rounded Rectangle 121">
                          <a:extLst>
                            <a:ext uri="{FF2B5EF4-FFF2-40B4-BE49-F238E27FC236}">
                              <a16:creationId xmlns:a16="http://schemas.microsoft.com/office/drawing/2014/main" id="{92531C7E-2731-41CF-B4D3-D9CB68E651D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7066" name="Graphic 7065">
                          <a:extLst>
                            <a:ext uri="{FF2B5EF4-FFF2-40B4-BE49-F238E27FC236}">
                              <a16:creationId xmlns:a16="http://schemas.microsoft.com/office/drawing/2014/main" id="{EE309A05-F354-47B0-AD6F-E71A5A8216B0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1">
                          <a:extLst>
                            <a:ext uri="{96DAC541-7B7A-43D3-8B79-37D633B846F1}">
                              <asvg:svgBlip xmlns:asvg="http://schemas.microsoft.com/office/drawing/2016/SVG/main" r:embed="rId22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7060" name="Group 7059">
                      <a:extLst>
                        <a:ext uri="{FF2B5EF4-FFF2-40B4-BE49-F238E27FC236}">
                          <a16:creationId xmlns:a16="http://schemas.microsoft.com/office/drawing/2014/main" id="{DADFFC4D-C89A-4304-AFFF-48B98BA9C37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7061" name="Rounded Rectangle 124">
                        <a:extLst>
                          <a:ext uri="{FF2B5EF4-FFF2-40B4-BE49-F238E27FC236}">
                            <a16:creationId xmlns:a16="http://schemas.microsoft.com/office/drawing/2014/main" id="{823A1921-0C2B-469E-8658-D075C2CA21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7062" name="Graphic 7061">
                        <a:extLst>
                          <a:ext uri="{FF2B5EF4-FFF2-40B4-BE49-F238E27FC236}">
                            <a16:creationId xmlns:a16="http://schemas.microsoft.com/office/drawing/2014/main" id="{1E746608-372F-432F-B7A2-D01474C536F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3">
                        <a:extLst>
                          <a:ext uri="{96DAC541-7B7A-43D3-8B79-37D633B846F1}">
                            <asvg:svgBlip xmlns:asvg="http://schemas.microsoft.com/office/drawing/2016/SVG/main" r:embed="rId2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6466" name="Group 6465">
                <a:extLst>
                  <a:ext uri="{FF2B5EF4-FFF2-40B4-BE49-F238E27FC236}">
                    <a16:creationId xmlns:a16="http://schemas.microsoft.com/office/drawing/2014/main" id="{4EEA2D49-2934-4118-B65B-B05D7BAF4EA7}"/>
                  </a:ext>
                </a:extLst>
              </p:cNvPr>
              <p:cNvGrpSpPr/>
              <p:nvPr/>
            </p:nvGrpSpPr>
            <p:grpSpPr>
              <a:xfrm>
                <a:off x="4667517" y="5425691"/>
                <a:ext cx="685800" cy="685800"/>
                <a:chOff x="3388326" y="2144489"/>
                <a:chExt cx="685800" cy="685800"/>
              </a:xfrm>
            </p:grpSpPr>
            <p:sp>
              <p:nvSpPr>
                <p:cNvPr id="7013" name="Oval 7012">
                  <a:extLst>
                    <a:ext uri="{FF2B5EF4-FFF2-40B4-BE49-F238E27FC236}">
                      <a16:creationId xmlns:a16="http://schemas.microsoft.com/office/drawing/2014/main" id="{F6B9F886-04E7-4482-B3B7-E7EC77685EAB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7014" name="Group 7013">
                  <a:extLst>
                    <a:ext uri="{FF2B5EF4-FFF2-40B4-BE49-F238E27FC236}">
                      <a16:creationId xmlns:a16="http://schemas.microsoft.com/office/drawing/2014/main" id="{02ACDE4B-F227-45FF-A499-1BDA03875559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7015" name="Group 7014">
                    <a:extLst>
                      <a:ext uri="{FF2B5EF4-FFF2-40B4-BE49-F238E27FC236}">
                        <a16:creationId xmlns:a16="http://schemas.microsoft.com/office/drawing/2014/main" id="{61E79E88-D542-4B7B-8319-5B1245B41457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7041" name="Rounded Rectangle 101">
                      <a:extLst>
                        <a:ext uri="{FF2B5EF4-FFF2-40B4-BE49-F238E27FC236}">
                          <a16:creationId xmlns:a16="http://schemas.microsoft.com/office/drawing/2014/main" id="{717C6305-F6D5-42CC-8A18-A77EB36805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7042" name="Group 7041">
                      <a:extLst>
                        <a:ext uri="{FF2B5EF4-FFF2-40B4-BE49-F238E27FC236}">
                          <a16:creationId xmlns:a16="http://schemas.microsoft.com/office/drawing/2014/main" id="{96B5A1BF-7B36-4E3E-9FDD-AFFEE8E9D91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7052" name="Rounded Rectangle 112">
                        <a:extLst>
                          <a:ext uri="{FF2B5EF4-FFF2-40B4-BE49-F238E27FC236}">
                            <a16:creationId xmlns:a16="http://schemas.microsoft.com/office/drawing/2014/main" id="{B60CE657-890D-4346-9451-1D34C9E9A1B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7053" name="Graphic 7052">
                        <a:extLst>
                          <a:ext uri="{FF2B5EF4-FFF2-40B4-BE49-F238E27FC236}">
                            <a16:creationId xmlns:a16="http://schemas.microsoft.com/office/drawing/2014/main" id="{0C2EA429-2E7A-47AF-81DA-72E79F1353F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3">
                        <a:extLst>
                          <a:ext uri="{96DAC541-7B7A-43D3-8B79-37D633B846F1}">
                            <asvg:svgBlip xmlns:asvg="http://schemas.microsoft.com/office/drawing/2016/SVG/main" r:embed="rId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7043" name="Group 7042">
                      <a:extLst>
                        <a:ext uri="{FF2B5EF4-FFF2-40B4-BE49-F238E27FC236}">
                          <a16:creationId xmlns:a16="http://schemas.microsoft.com/office/drawing/2014/main" id="{2701566C-74C5-43B2-90CE-BD186C0004C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7050" name="Rounded Rectangle 110">
                        <a:extLst>
                          <a:ext uri="{FF2B5EF4-FFF2-40B4-BE49-F238E27FC236}">
                            <a16:creationId xmlns:a16="http://schemas.microsoft.com/office/drawing/2014/main" id="{85890D5E-F4CE-47C0-9724-9420BCA70F3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7051" name="Graphic 7050">
                        <a:extLst>
                          <a:ext uri="{FF2B5EF4-FFF2-40B4-BE49-F238E27FC236}">
                            <a16:creationId xmlns:a16="http://schemas.microsoft.com/office/drawing/2014/main" id="{6C3771B8-DDB2-4F87-A1F5-9C40A0E4DCA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5">
                        <a:extLst>
                          <a:ext uri="{96DAC541-7B7A-43D3-8B79-37D633B846F1}">
                            <asvg:svgBlip xmlns:asvg="http://schemas.microsoft.com/office/drawing/2016/SVG/main" r:embed="rId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7044" name="Group 7043">
                      <a:extLst>
                        <a:ext uri="{FF2B5EF4-FFF2-40B4-BE49-F238E27FC236}">
                          <a16:creationId xmlns:a16="http://schemas.microsoft.com/office/drawing/2014/main" id="{7FCA62DA-17AE-4DA4-9FF7-33B1527C95D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7048" name="Rounded Rectangle 108">
                        <a:extLst>
                          <a:ext uri="{FF2B5EF4-FFF2-40B4-BE49-F238E27FC236}">
                            <a16:creationId xmlns:a16="http://schemas.microsoft.com/office/drawing/2014/main" id="{04D31C6A-C909-4FF9-BB37-CAFEF7C3273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7049" name="Graphic 7048">
                        <a:extLst>
                          <a:ext uri="{FF2B5EF4-FFF2-40B4-BE49-F238E27FC236}">
                            <a16:creationId xmlns:a16="http://schemas.microsoft.com/office/drawing/2014/main" id="{B12B8B95-C9A1-4AF9-9F6A-AA929FF318B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7">
                        <a:extLst>
                          <a:ext uri="{96DAC541-7B7A-43D3-8B79-37D633B846F1}">
                            <asvg:svgBlip xmlns:asvg="http://schemas.microsoft.com/office/drawing/2016/SVG/main" r:embed="rId8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7045" name="Group 7044">
                      <a:extLst>
                        <a:ext uri="{FF2B5EF4-FFF2-40B4-BE49-F238E27FC236}">
                          <a16:creationId xmlns:a16="http://schemas.microsoft.com/office/drawing/2014/main" id="{C1B36928-A3C0-461E-8819-88D497422A0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7046" name="Rounded Rectangle 106">
                        <a:extLst>
                          <a:ext uri="{FF2B5EF4-FFF2-40B4-BE49-F238E27FC236}">
                            <a16:creationId xmlns:a16="http://schemas.microsoft.com/office/drawing/2014/main" id="{59540100-1997-4682-8E03-60E26E5F82A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7047" name="Graphic 7046">
                        <a:extLst>
                          <a:ext uri="{FF2B5EF4-FFF2-40B4-BE49-F238E27FC236}">
                            <a16:creationId xmlns:a16="http://schemas.microsoft.com/office/drawing/2014/main" id="{81278D40-C711-4E15-8220-9FBF8AEEB58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9">
                        <a:extLst>
                          <a:ext uri="{96DAC541-7B7A-43D3-8B79-37D633B846F1}">
                            <asvg:svgBlip xmlns:asvg="http://schemas.microsoft.com/office/drawing/2016/SVG/main" r:embed="rId1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7016" name="Group 7015">
                    <a:extLst>
                      <a:ext uri="{FF2B5EF4-FFF2-40B4-BE49-F238E27FC236}">
                        <a16:creationId xmlns:a16="http://schemas.microsoft.com/office/drawing/2014/main" id="{02ADB09E-840D-4DC8-A82C-F1682D1A385C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7034" name="Rounded Rectangle 84">
                      <a:extLst>
                        <a:ext uri="{FF2B5EF4-FFF2-40B4-BE49-F238E27FC236}">
                          <a16:creationId xmlns:a16="http://schemas.microsoft.com/office/drawing/2014/main" id="{1E8CF541-F037-4CE0-BF79-8140F4A1C49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7035" name="Group 7034">
                      <a:extLst>
                        <a:ext uri="{FF2B5EF4-FFF2-40B4-BE49-F238E27FC236}">
                          <a16:creationId xmlns:a16="http://schemas.microsoft.com/office/drawing/2014/main" id="{929888D9-7F43-454B-A93D-089699CFC92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7039" name="Rounded Rectangle 89">
                        <a:extLst>
                          <a:ext uri="{FF2B5EF4-FFF2-40B4-BE49-F238E27FC236}">
                            <a16:creationId xmlns:a16="http://schemas.microsoft.com/office/drawing/2014/main" id="{D9ECB67A-FF45-4D32-B76F-7C6EA7BF685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7040" name="Graphic 7039">
                        <a:extLst>
                          <a:ext uri="{FF2B5EF4-FFF2-40B4-BE49-F238E27FC236}">
                            <a16:creationId xmlns:a16="http://schemas.microsoft.com/office/drawing/2014/main" id="{9366BF0D-EDBC-4B29-8FEF-F89291477C1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1">
                        <a:extLst>
                          <a:ext uri="{96DAC541-7B7A-43D3-8B79-37D633B846F1}">
                            <asvg:svgBlip xmlns:asvg="http://schemas.microsoft.com/office/drawing/2016/SVG/main" r:embed="rId1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7036" name="Group 7035">
                      <a:extLst>
                        <a:ext uri="{FF2B5EF4-FFF2-40B4-BE49-F238E27FC236}">
                          <a16:creationId xmlns:a16="http://schemas.microsoft.com/office/drawing/2014/main" id="{4AF5B347-4036-4D60-97B6-B8B67E0AD08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7037" name="Rounded Rectangle 87">
                        <a:extLst>
                          <a:ext uri="{FF2B5EF4-FFF2-40B4-BE49-F238E27FC236}">
                            <a16:creationId xmlns:a16="http://schemas.microsoft.com/office/drawing/2014/main" id="{E048EFCC-43CB-4B71-8A56-D1BC3132B91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7038" name="Graphic 7037">
                        <a:extLst>
                          <a:ext uri="{FF2B5EF4-FFF2-40B4-BE49-F238E27FC236}">
                            <a16:creationId xmlns:a16="http://schemas.microsoft.com/office/drawing/2014/main" id="{E85AAC9A-9C27-4438-BC6B-6ADE31FA18F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3">
                        <a:extLst>
                          <a:ext uri="{96DAC541-7B7A-43D3-8B79-37D633B846F1}">
                            <asvg:svgBlip xmlns:asvg="http://schemas.microsoft.com/office/drawing/2016/SVG/main" r:embed="rId1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7017" name="Group 7016">
                    <a:extLst>
                      <a:ext uri="{FF2B5EF4-FFF2-40B4-BE49-F238E27FC236}">
                        <a16:creationId xmlns:a16="http://schemas.microsoft.com/office/drawing/2014/main" id="{92B5C643-B9D6-4A31-B0A1-394688B4AB4A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7018" name="Group 7017">
                      <a:extLst>
                        <a:ext uri="{FF2B5EF4-FFF2-40B4-BE49-F238E27FC236}">
                          <a16:creationId xmlns:a16="http://schemas.microsoft.com/office/drawing/2014/main" id="{BDCEC615-04A5-479F-BE6C-A5E6C225E3C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7022" name="Group 7021">
                        <a:extLst>
                          <a:ext uri="{FF2B5EF4-FFF2-40B4-BE49-F238E27FC236}">
                            <a16:creationId xmlns:a16="http://schemas.microsoft.com/office/drawing/2014/main" id="{1D22D831-FC95-4326-9C64-CDF314F1E9A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7026" name="Rounded Rectangle 91">
                          <a:extLst>
                            <a:ext uri="{FF2B5EF4-FFF2-40B4-BE49-F238E27FC236}">
                              <a16:creationId xmlns:a16="http://schemas.microsoft.com/office/drawing/2014/main" id="{280DEAC8-2E2D-4628-8C47-D9254CEAE9D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7027" name="Graphic 7026">
                          <a:extLst>
                            <a:ext uri="{FF2B5EF4-FFF2-40B4-BE49-F238E27FC236}">
                              <a16:creationId xmlns:a16="http://schemas.microsoft.com/office/drawing/2014/main" id="{2F2EF1E5-2275-48FC-8B8B-CFE3D115718E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5">
                          <a:extLst>
                            <a:ext uri="{96DAC541-7B7A-43D3-8B79-37D633B846F1}">
                              <asvg:svgBlip xmlns:asvg="http://schemas.microsoft.com/office/drawing/2016/SVG/main" r:embed="rId16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7028" name="Group 7027">
                          <a:extLst>
                            <a:ext uri="{FF2B5EF4-FFF2-40B4-BE49-F238E27FC236}">
                              <a16:creationId xmlns:a16="http://schemas.microsoft.com/office/drawing/2014/main" id="{CAC2795F-3C7F-435A-AB69-B4C011624647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7032" name="Rounded Rectangle 97">
                            <a:extLst>
                              <a:ext uri="{FF2B5EF4-FFF2-40B4-BE49-F238E27FC236}">
                                <a16:creationId xmlns:a16="http://schemas.microsoft.com/office/drawing/2014/main" id="{B67B00FE-4798-41B4-9E75-400C9765FBC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7033" name="Graphic 7032">
                            <a:extLst>
                              <a:ext uri="{FF2B5EF4-FFF2-40B4-BE49-F238E27FC236}">
                                <a16:creationId xmlns:a16="http://schemas.microsoft.com/office/drawing/2014/main" id="{186A64CD-B8CE-4830-B7DB-AB05AB3C7473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7">
                            <a:extLst>
                              <a:ext uri="{96DAC541-7B7A-43D3-8B79-37D633B846F1}">
                                <asvg:svgBlip xmlns:asvg="http://schemas.microsoft.com/office/drawing/2016/SVG/main" r:embed="rId18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7029" name="Group 7028">
                          <a:extLst>
                            <a:ext uri="{FF2B5EF4-FFF2-40B4-BE49-F238E27FC236}">
                              <a16:creationId xmlns:a16="http://schemas.microsoft.com/office/drawing/2014/main" id="{FF174BA2-044E-41A5-8C5E-48B4585D5623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7030" name="Rounded Rectangle 95">
                            <a:extLst>
                              <a:ext uri="{FF2B5EF4-FFF2-40B4-BE49-F238E27FC236}">
                                <a16:creationId xmlns:a16="http://schemas.microsoft.com/office/drawing/2014/main" id="{81C2D4FF-B93C-4DAE-98F6-F6DFE3A73E1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7031" name="Graphic 7030">
                            <a:extLst>
                              <a:ext uri="{FF2B5EF4-FFF2-40B4-BE49-F238E27FC236}">
                                <a16:creationId xmlns:a16="http://schemas.microsoft.com/office/drawing/2014/main" id="{5DB8567C-AFE6-4CFF-B7CC-AF93507D757F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9">
                            <a:extLst>
                              <a:ext uri="{96DAC541-7B7A-43D3-8B79-37D633B846F1}">
                                <asvg:svgBlip xmlns:asvg="http://schemas.microsoft.com/office/drawing/2016/SVG/main" r:embed="rId20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7023" name="Group 7022">
                        <a:extLst>
                          <a:ext uri="{FF2B5EF4-FFF2-40B4-BE49-F238E27FC236}">
                            <a16:creationId xmlns:a16="http://schemas.microsoft.com/office/drawing/2014/main" id="{8191061C-ACC4-417F-BCEA-CE9EF5A18B1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7024" name="Rounded Rectangle 121">
                          <a:extLst>
                            <a:ext uri="{FF2B5EF4-FFF2-40B4-BE49-F238E27FC236}">
                              <a16:creationId xmlns:a16="http://schemas.microsoft.com/office/drawing/2014/main" id="{915EB785-E2A4-4E0D-95B8-31571FA83FF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7025" name="Graphic 7024">
                          <a:extLst>
                            <a:ext uri="{FF2B5EF4-FFF2-40B4-BE49-F238E27FC236}">
                              <a16:creationId xmlns:a16="http://schemas.microsoft.com/office/drawing/2014/main" id="{95322423-8B58-4C37-B652-BF39647D797D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1">
                          <a:extLst>
                            <a:ext uri="{96DAC541-7B7A-43D3-8B79-37D633B846F1}">
                              <asvg:svgBlip xmlns:asvg="http://schemas.microsoft.com/office/drawing/2016/SVG/main" r:embed="rId22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7019" name="Group 7018">
                      <a:extLst>
                        <a:ext uri="{FF2B5EF4-FFF2-40B4-BE49-F238E27FC236}">
                          <a16:creationId xmlns:a16="http://schemas.microsoft.com/office/drawing/2014/main" id="{F2D7B46F-6CAB-4C9F-9F84-ED6D1543091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7020" name="Rounded Rectangle 124">
                        <a:extLst>
                          <a:ext uri="{FF2B5EF4-FFF2-40B4-BE49-F238E27FC236}">
                            <a16:creationId xmlns:a16="http://schemas.microsoft.com/office/drawing/2014/main" id="{47830B6A-67DD-47DC-B2D3-BC3F6D4E2DA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7021" name="Graphic 7020">
                        <a:extLst>
                          <a:ext uri="{FF2B5EF4-FFF2-40B4-BE49-F238E27FC236}">
                            <a16:creationId xmlns:a16="http://schemas.microsoft.com/office/drawing/2014/main" id="{2989E626-F950-4301-8F98-490732BCB7D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3">
                        <a:extLst>
                          <a:ext uri="{96DAC541-7B7A-43D3-8B79-37D633B846F1}">
                            <asvg:svgBlip xmlns:asvg="http://schemas.microsoft.com/office/drawing/2016/SVG/main" r:embed="rId2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6467" name="Group 6466">
                <a:extLst>
                  <a:ext uri="{FF2B5EF4-FFF2-40B4-BE49-F238E27FC236}">
                    <a16:creationId xmlns:a16="http://schemas.microsoft.com/office/drawing/2014/main" id="{31338850-1676-4A2F-92CD-2177F4758721}"/>
                  </a:ext>
                </a:extLst>
              </p:cNvPr>
              <p:cNvGrpSpPr/>
              <p:nvPr/>
            </p:nvGrpSpPr>
            <p:grpSpPr>
              <a:xfrm>
                <a:off x="6644085" y="805391"/>
                <a:ext cx="685800" cy="685800"/>
                <a:chOff x="3388326" y="2144489"/>
                <a:chExt cx="685800" cy="685800"/>
              </a:xfrm>
            </p:grpSpPr>
            <p:sp>
              <p:nvSpPr>
                <p:cNvPr id="6972" name="Oval 6971">
                  <a:extLst>
                    <a:ext uri="{FF2B5EF4-FFF2-40B4-BE49-F238E27FC236}">
                      <a16:creationId xmlns:a16="http://schemas.microsoft.com/office/drawing/2014/main" id="{0010A5A0-1580-4894-8F3C-A003A54E17EB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6973" name="Group 6972">
                  <a:extLst>
                    <a:ext uri="{FF2B5EF4-FFF2-40B4-BE49-F238E27FC236}">
                      <a16:creationId xmlns:a16="http://schemas.microsoft.com/office/drawing/2014/main" id="{66CA06FD-E05F-44AA-BF69-8133A8290C48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6974" name="Group 6973">
                    <a:extLst>
                      <a:ext uri="{FF2B5EF4-FFF2-40B4-BE49-F238E27FC236}">
                        <a16:creationId xmlns:a16="http://schemas.microsoft.com/office/drawing/2014/main" id="{04CCD1FE-FB3B-43BB-8D48-79B4C36CC03A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7000" name="Rounded Rectangle 101">
                      <a:extLst>
                        <a:ext uri="{FF2B5EF4-FFF2-40B4-BE49-F238E27FC236}">
                          <a16:creationId xmlns:a16="http://schemas.microsoft.com/office/drawing/2014/main" id="{83D01BEF-3EFB-4DD7-A2E5-165B54B22B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7001" name="Group 7000">
                      <a:extLst>
                        <a:ext uri="{FF2B5EF4-FFF2-40B4-BE49-F238E27FC236}">
                          <a16:creationId xmlns:a16="http://schemas.microsoft.com/office/drawing/2014/main" id="{BD70936A-5D5B-479B-A4EB-4B5C5B25594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7011" name="Rounded Rectangle 112">
                        <a:extLst>
                          <a:ext uri="{FF2B5EF4-FFF2-40B4-BE49-F238E27FC236}">
                            <a16:creationId xmlns:a16="http://schemas.microsoft.com/office/drawing/2014/main" id="{4B236B8F-FB7C-40A6-B76B-725E31DCDCB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7012" name="Graphic 7011">
                        <a:extLst>
                          <a:ext uri="{FF2B5EF4-FFF2-40B4-BE49-F238E27FC236}">
                            <a16:creationId xmlns:a16="http://schemas.microsoft.com/office/drawing/2014/main" id="{845C971D-5098-4474-A669-CD3237A8F9E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3">
                        <a:extLst>
                          <a:ext uri="{96DAC541-7B7A-43D3-8B79-37D633B846F1}">
                            <asvg:svgBlip xmlns:asvg="http://schemas.microsoft.com/office/drawing/2016/SVG/main" r:embed="rId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7002" name="Group 7001">
                      <a:extLst>
                        <a:ext uri="{FF2B5EF4-FFF2-40B4-BE49-F238E27FC236}">
                          <a16:creationId xmlns:a16="http://schemas.microsoft.com/office/drawing/2014/main" id="{88132D24-60ED-4D32-A7E3-C197DE831CE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7009" name="Rounded Rectangle 110">
                        <a:extLst>
                          <a:ext uri="{FF2B5EF4-FFF2-40B4-BE49-F238E27FC236}">
                            <a16:creationId xmlns:a16="http://schemas.microsoft.com/office/drawing/2014/main" id="{AC69052B-85E5-446C-9E58-6D4404DDC7E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7010" name="Graphic 7009">
                        <a:extLst>
                          <a:ext uri="{FF2B5EF4-FFF2-40B4-BE49-F238E27FC236}">
                            <a16:creationId xmlns:a16="http://schemas.microsoft.com/office/drawing/2014/main" id="{5D8BCDAF-3088-4FCF-8E49-C2D84D3520D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5">
                        <a:extLst>
                          <a:ext uri="{96DAC541-7B7A-43D3-8B79-37D633B846F1}">
                            <asvg:svgBlip xmlns:asvg="http://schemas.microsoft.com/office/drawing/2016/SVG/main" r:embed="rId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7003" name="Group 7002">
                      <a:extLst>
                        <a:ext uri="{FF2B5EF4-FFF2-40B4-BE49-F238E27FC236}">
                          <a16:creationId xmlns:a16="http://schemas.microsoft.com/office/drawing/2014/main" id="{05734146-026C-43DE-866D-13EAC9BDED6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7007" name="Rounded Rectangle 108">
                        <a:extLst>
                          <a:ext uri="{FF2B5EF4-FFF2-40B4-BE49-F238E27FC236}">
                            <a16:creationId xmlns:a16="http://schemas.microsoft.com/office/drawing/2014/main" id="{9F5D8959-F35A-4FFB-8211-FE608B16EE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7008" name="Graphic 7007">
                        <a:extLst>
                          <a:ext uri="{FF2B5EF4-FFF2-40B4-BE49-F238E27FC236}">
                            <a16:creationId xmlns:a16="http://schemas.microsoft.com/office/drawing/2014/main" id="{16247F59-A051-4487-A19E-B915C274330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7">
                        <a:extLst>
                          <a:ext uri="{96DAC541-7B7A-43D3-8B79-37D633B846F1}">
                            <asvg:svgBlip xmlns:asvg="http://schemas.microsoft.com/office/drawing/2016/SVG/main" r:embed="rId8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7004" name="Group 7003">
                      <a:extLst>
                        <a:ext uri="{FF2B5EF4-FFF2-40B4-BE49-F238E27FC236}">
                          <a16:creationId xmlns:a16="http://schemas.microsoft.com/office/drawing/2014/main" id="{6618623A-2DA3-4201-B0D7-6291073F58B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7005" name="Rounded Rectangle 106">
                        <a:extLst>
                          <a:ext uri="{FF2B5EF4-FFF2-40B4-BE49-F238E27FC236}">
                            <a16:creationId xmlns:a16="http://schemas.microsoft.com/office/drawing/2014/main" id="{65EAE8A5-676F-4BED-8A1A-AF175E9FFC9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7006" name="Graphic 7005">
                        <a:extLst>
                          <a:ext uri="{FF2B5EF4-FFF2-40B4-BE49-F238E27FC236}">
                            <a16:creationId xmlns:a16="http://schemas.microsoft.com/office/drawing/2014/main" id="{E66656F3-283F-4BF4-A5F9-C249BDD4620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9">
                        <a:extLst>
                          <a:ext uri="{96DAC541-7B7A-43D3-8B79-37D633B846F1}">
                            <asvg:svgBlip xmlns:asvg="http://schemas.microsoft.com/office/drawing/2016/SVG/main" r:embed="rId1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6975" name="Group 6974">
                    <a:extLst>
                      <a:ext uri="{FF2B5EF4-FFF2-40B4-BE49-F238E27FC236}">
                        <a16:creationId xmlns:a16="http://schemas.microsoft.com/office/drawing/2014/main" id="{5C399517-D142-450D-B444-F93F294281D1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6993" name="Rounded Rectangle 84">
                      <a:extLst>
                        <a:ext uri="{FF2B5EF4-FFF2-40B4-BE49-F238E27FC236}">
                          <a16:creationId xmlns:a16="http://schemas.microsoft.com/office/drawing/2014/main" id="{5986EB55-7842-4B2E-8EC9-956936191D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6994" name="Group 6993">
                      <a:extLst>
                        <a:ext uri="{FF2B5EF4-FFF2-40B4-BE49-F238E27FC236}">
                          <a16:creationId xmlns:a16="http://schemas.microsoft.com/office/drawing/2014/main" id="{F095C72E-249D-4238-9FC8-8DC8738D93A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6998" name="Rounded Rectangle 89">
                        <a:extLst>
                          <a:ext uri="{FF2B5EF4-FFF2-40B4-BE49-F238E27FC236}">
                            <a16:creationId xmlns:a16="http://schemas.microsoft.com/office/drawing/2014/main" id="{9E7CED2C-C4B4-48F7-9D46-7381655FCC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6999" name="Graphic 6998">
                        <a:extLst>
                          <a:ext uri="{FF2B5EF4-FFF2-40B4-BE49-F238E27FC236}">
                            <a16:creationId xmlns:a16="http://schemas.microsoft.com/office/drawing/2014/main" id="{5DA299AC-4683-4CCA-90A0-C7406362FA1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1">
                        <a:extLst>
                          <a:ext uri="{96DAC541-7B7A-43D3-8B79-37D633B846F1}">
                            <asvg:svgBlip xmlns:asvg="http://schemas.microsoft.com/office/drawing/2016/SVG/main" r:embed="rId1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6995" name="Group 6994">
                      <a:extLst>
                        <a:ext uri="{FF2B5EF4-FFF2-40B4-BE49-F238E27FC236}">
                          <a16:creationId xmlns:a16="http://schemas.microsoft.com/office/drawing/2014/main" id="{1CC5164C-BBE1-44A6-B38C-79BE242244C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6996" name="Rounded Rectangle 87">
                        <a:extLst>
                          <a:ext uri="{FF2B5EF4-FFF2-40B4-BE49-F238E27FC236}">
                            <a16:creationId xmlns:a16="http://schemas.microsoft.com/office/drawing/2014/main" id="{1F65B7D4-1FE9-49E2-9DEF-45B427DE060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6997" name="Graphic 6996">
                        <a:extLst>
                          <a:ext uri="{FF2B5EF4-FFF2-40B4-BE49-F238E27FC236}">
                            <a16:creationId xmlns:a16="http://schemas.microsoft.com/office/drawing/2014/main" id="{51E854C8-214A-422D-9200-B4F43749C69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3">
                        <a:extLst>
                          <a:ext uri="{96DAC541-7B7A-43D3-8B79-37D633B846F1}">
                            <asvg:svgBlip xmlns:asvg="http://schemas.microsoft.com/office/drawing/2016/SVG/main" r:embed="rId1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6976" name="Group 6975">
                    <a:extLst>
                      <a:ext uri="{FF2B5EF4-FFF2-40B4-BE49-F238E27FC236}">
                        <a16:creationId xmlns:a16="http://schemas.microsoft.com/office/drawing/2014/main" id="{A973786C-DF1D-4CFA-990B-3096F0862F62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6977" name="Group 6976">
                      <a:extLst>
                        <a:ext uri="{FF2B5EF4-FFF2-40B4-BE49-F238E27FC236}">
                          <a16:creationId xmlns:a16="http://schemas.microsoft.com/office/drawing/2014/main" id="{2B422229-C4F3-4D7A-AD66-3509CE0624F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6981" name="Group 6980">
                        <a:extLst>
                          <a:ext uri="{FF2B5EF4-FFF2-40B4-BE49-F238E27FC236}">
                            <a16:creationId xmlns:a16="http://schemas.microsoft.com/office/drawing/2014/main" id="{0A0DBEE3-9100-4F93-A70D-470D2416B61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6985" name="Rounded Rectangle 91">
                          <a:extLst>
                            <a:ext uri="{FF2B5EF4-FFF2-40B4-BE49-F238E27FC236}">
                              <a16:creationId xmlns:a16="http://schemas.microsoft.com/office/drawing/2014/main" id="{9F9601B1-2CA0-462E-B8DA-64537037AC7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6986" name="Graphic 6985">
                          <a:extLst>
                            <a:ext uri="{FF2B5EF4-FFF2-40B4-BE49-F238E27FC236}">
                              <a16:creationId xmlns:a16="http://schemas.microsoft.com/office/drawing/2014/main" id="{23F843FA-A8A4-4777-A368-20CE1D874422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5">
                          <a:extLst>
                            <a:ext uri="{96DAC541-7B7A-43D3-8B79-37D633B846F1}">
                              <asvg:svgBlip xmlns:asvg="http://schemas.microsoft.com/office/drawing/2016/SVG/main" r:embed="rId16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6987" name="Group 6986">
                          <a:extLst>
                            <a:ext uri="{FF2B5EF4-FFF2-40B4-BE49-F238E27FC236}">
                              <a16:creationId xmlns:a16="http://schemas.microsoft.com/office/drawing/2014/main" id="{9B5DF318-8EB3-48F5-ABED-482C7925AF03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6991" name="Rounded Rectangle 97">
                            <a:extLst>
                              <a:ext uri="{FF2B5EF4-FFF2-40B4-BE49-F238E27FC236}">
                                <a16:creationId xmlns:a16="http://schemas.microsoft.com/office/drawing/2014/main" id="{94483EF8-412B-4E15-8E99-B6ED086AF85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6992" name="Graphic 6991">
                            <a:extLst>
                              <a:ext uri="{FF2B5EF4-FFF2-40B4-BE49-F238E27FC236}">
                                <a16:creationId xmlns:a16="http://schemas.microsoft.com/office/drawing/2014/main" id="{4B99DAAC-5FFD-4822-97B0-DD91964CE645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7">
                            <a:extLst>
                              <a:ext uri="{96DAC541-7B7A-43D3-8B79-37D633B846F1}">
                                <asvg:svgBlip xmlns:asvg="http://schemas.microsoft.com/office/drawing/2016/SVG/main" r:embed="rId18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6988" name="Group 6987">
                          <a:extLst>
                            <a:ext uri="{FF2B5EF4-FFF2-40B4-BE49-F238E27FC236}">
                              <a16:creationId xmlns:a16="http://schemas.microsoft.com/office/drawing/2014/main" id="{5CCF8E65-B8A8-432C-AF54-169B970FB065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6989" name="Rounded Rectangle 95">
                            <a:extLst>
                              <a:ext uri="{FF2B5EF4-FFF2-40B4-BE49-F238E27FC236}">
                                <a16:creationId xmlns:a16="http://schemas.microsoft.com/office/drawing/2014/main" id="{B4C96C1E-65E2-43ED-9EE4-C1D9AE63120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6990" name="Graphic 6989">
                            <a:extLst>
                              <a:ext uri="{FF2B5EF4-FFF2-40B4-BE49-F238E27FC236}">
                                <a16:creationId xmlns:a16="http://schemas.microsoft.com/office/drawing/2014/main" id="{4FA52F67-6754-472F-8568-092B1C0D98A7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9">
                            <a:extLst>
                              <a:ext uri="{96DAC541-7B7A-43D3-8B79-37D633B846F1}">
                                <asvg:svgBlip xmlns:asvg="http://schemas.microsoft.com/office/drawing/2016/SVG/main" r:embed="rId20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6982" name="Group 6981">
                        <a:extLst>
                          <a:ext uri="{FF2B5EF4-FFF2-40B4-BE49-F238E27FC236}">
                            <a16:creationId xmlns:a16="http://schemas.microsoft.com/office/drawing/2014/main" id="{89635F08-8F07-40B5-A59D-FAA566BCD25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6983" name="Rounded Rectangle 121">
                          <a:extLst>
                            <a:ext uri="{FF2B5EF4-FFF2-40B4-BE49-F238E27FC236}">
                              <a16:creationId xmlns:a16="http://schemas.microsoft.com/office/drawing/2014/main" id="{9E8FC93C-6DFD-47F4-838F-8EFD6EF5046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6984" name="Graphic 6983">
                          <a:extLst>
                            <a:ext uri="{FF2B5EF4-FFF2-40B4-BE49-F238E27FC236}">
                              <a16:creationId xmlns:a16="http://schemas.microsoft.com/office/drawing/2014/main" id="{CABC84D3-3B2E-4AF7-88D5-6F6BD5FC75C3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1">
                          <a:extLst>
                            <a:ext uri="{96DAC541-7B7A-43D3-8B79-37D633B846F1}">
                              <asvg:svgBlip xmlns:asvg="http://schemas.microsoft.com/office/drawing/2016/SVG/main" r:embed="rId22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6978" name="Group 6977">
                      <a:extLst>
                        <a:ext uri="{FF2B5EF4-FFF2-40B4-BE49-F238E27FC236}">
                          <a16:creationId xmlns:a16="http://schemas.microsoft.com/office/drawing/2014/main" id="{A3B7EB4B-87C5-4018-88E4-B1D50E40A36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6979" name="Rounded Rectangle 124">
                        <a:extLst>
                          <a:ext uri="{FF2B5EF4-FFF2-40B4-BE49-F238E27FC236}">
                            <a16:creationId xmlns:a16="http://schemas.microsoft.com/office/drawing/2014/main" id="{C9DB6FA5-714D-4ED9-8729-8E9407D2B3D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6980" name="Graphic 6979">
                        <a:extLst>
                          <a:ext uri="{FF2B5EF4-FFF2-40B4-BE49-F238E27FC236}">
                            <a16:creationId xmlns:a16="http://schemas.microsoft.com/office/drawing/2014/main" id="{1B156C39-DED5-4B1A-B51F-E932C4B6972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3">
                        <a:extLst>
                          <a:ext uri="{96DAC541-7B7A-43D3-8B79-37D633B846F1}">
                            <asvg:svgBlip xmlns:asvg="http://schemas.microsoft.com/office/drawing/2016/SVG/main" r:embed="rId2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6468" name="Group 6467">
                <a:extLst>
                  <a:ext uri="{FF2B5EF4-FFF2-40B4-BE49-F238E27FC236}">
                    <a16:creationId xmlns:a16="http://schemas.microsoft.com/office/drawing/2014/main" id="{E4798CE6-2DC1-4CDC-87F0-337C8600EB7C}"/>
                  </a:ext>
                </a:extLst>
              </p:cNvPr>
              <p:cNvGrpSpPr/>
              <p:nvPr/>
            </p:nvGrpSpPr>
            <p:grpSpPr>
              <a:xfrm>
                <a:off x="6688886" y="5425691"/>
                <a:ext cx="685800" cy="685800"/>
                <a:chOff x="3388326" y="2144489"/>
                <a:chExt cx="685800" cy="685800"/>
              </a:xfrm>
            </p:grpSpPr>
            <p:sp>
              <p:nvSpPr>
                <p:cNvPr id="6931" name="Oval 6930">
                  <a:extLst>
                    <a:ext uri="{FF2B5EF4-FFF2-40B4-BE49-F238E27FC236}">
                      <a16:creationId xmlns:a16="http://schemas.microsoft.com/office/drawing/2014/main" id="{62EC5C2E-70CD-4D75-ABC5-CA72C9EA9B35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6932" name="Group 6931">
                  <a:extLst>
                    <a:ext uri="{FF2B5EF4-FFF2-40B4-BE49-F238E27FC236}">
                      <a16:creationId xmlns:a16="http://schemas.microsoft.com/office/drawing/2014/main" id="{533FB102-57F6-4A78-84F2-0483473DFB52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6933" name="Group 6932">
                    <a:extLst>
                      <a:ext uri="{FF2B5EF4-FFF2-40B4-BE49-F238E27FC236}">
                        <a16:creationId xmlns:a16="http://schemas.microsoft.com/office/drawing/2014/main" id="{6A0CD4D6-17F6-46BC-905F-0210B8C554CE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6959" name="Rounded Rectangle 101">
                      <a:extLst>
                        <a:ext uri="{FF2B5EF4-FFF2-40B4-BE49-F238E27FC236}">
                          <a16:creationId xmlns:a16="http://schemas.microsoft.com/office/drawing/2014/main" id="{C357591D-B15B-485B-9C8E-55C26FCD1C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6960" name="Group 6959">
                      <a:extLst>
                        <a:ext uri="{FF2B5EF4-FFF2-40B4-BE49-F238E27FC236}">
                          <a16:creationId xmlns:a16="http://schemas.microsoft.com/office/drawing/2014/main" id="{A4DC30D6-CA6A-4397-9EC3-0E9C0A4C866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6970" name="Rounded Rectangle 112">
                        <a:extLst>
                          <a:ext uri="{FF2B5EF4-FFF2-40B4-BE49-F238E27FC236}">
                            <a16:creationId xmlns:a16="http://schemas.microsoft.com/office/drawing/2014/main" id="{76D1BF04-B52C-4AA0-B8AE-4F374FA181E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6971" name="Graphic 6970">
                        <a:extLst>
                          <a:ext uri="{FF2B5EF4-FFF2-40B4-BE49-F238E27FC236}">
                            <a16:creationId xmlns:a16="http://schemas.microsoft.com/office/drawing/2014/main" id="{B96660CB-D95B-42D0-B9C9-5135D240BA4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3">
                        <a:extLst>
                          <a:ext uri="{96DAC541-7B7A-43D3-8B79-37D633B846F1}">
                            <asvg:svgBlip xmlns:asvg="http://schemas.microsoft.com/office/drawing/2016/SVG/main" r:embed="rId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6961" name="Group 6960">
                      <a:extLst>
                        <a:ext uri="{FF2B5EF4-FFF2-40B4-BE49-F238E27FC236}">
                          <a16:creationId xmlns:a16="http://schemas.microsoft.com/office/drawing/2014/main" id="{7E72DEC8-3219-4636-A7E5-8970AB24875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6968" name="Rounded Rectangle 110">
                        <a:extLst>
                          <a:ext uri="{FF2B5EF4-FFF2-40B4-BE49-F238E27FC236}">
                            <a16:creationId xmlns:a16="http://schemas.microsoft.com/office/drawing/2014/main" id="{60D60E95-AE08-4A06-9D16-7BC6834FB03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6969" name="Graphic 6968">
                        <a:extLst>
                          <a:ext uri="{FF2B5EF4-FFF2-40B4-BE49-F238E27FC236}">
                            <a16:creationId xmlns:a16="http://schemas.microsoft.com/office/drawing/2014/main" id="{0328A4C3-358B-4FD5-A825-7B00685DBAE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5">
                        <a:extLst>
                          <a:ext uri="{96DAC541-7B7A-43D3-8B79-37D633B846F1}">
                            <asvg:svgBlip xmlns:asvg="http://schemas.microsoft.com/office/drawing/2016/SVG/main" r:embed="rId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6962" name="Group 6961">
                      <a:extLst>
                        <a:ext uri="{FF2B5EF4-FFF2-40B4-BE49-F238E27FC236}">
                          <a16:creationId xmlns:a16="http://schemas.microsoft.com/office/drawing/2014/main" id="{C550E7FD-6905-49E8-89CA-84220581EAA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6966" name="Rounded Rectangle 108">
                        <a:extLst>
                          <a:ext uri="{FF2B5EF4-FFF2-40B4-BE49-F238E27FC236}">
                            <a16:creationId xmlns:a16="http://schemas.microsoft.com/office/drawing/2014/main" id="{F25984D0-5353-43CA-867A-B3ADC8C67CF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6967" name="Graphic 6966">
                        <a:extLst>
                          <a:ext uri="{FF2B5EF4-FFF2-40B4-BE49-F238E27FC236}">
                            <a16:creationId xmlns:a16="http://schemas.microsoft.com/office/drawing/2014/main" id="{3ABD7F36-D4E3-419D-AEA7-B2BEC8B6CFC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7">
                        <a:extLst>
                          <a:ext uri="{96DAC541-7B7A-43D3-8B79-37D633B846F1}">
                            <asvg:svgBlip xmlns:asvg="http://schemas.microsoft.com/office/drawing/2016/SVG/main" r:embed="rId8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6963" name="Group 6962">
                      <a:extLst>
                        <a:ext uri="{FF2B5EF4-FFF2-40B4-BE49-F238E27FC236}">
                          <a16:creationId xmlns:a16="http://schemas.microsoft.com/office/drawing/2014/main" id="{E8D7B8A3-1F93-40AD-9AAB-9C6B833B465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6964" name="Rounded Rectangle 106">
                        <a:extLst>
                          <a:ext uri="{FF2B5EF4-FFF2-40B4-BE49-F238E27FC236}">
                            <a16:creationId xmlns:a16="http://schemas.microsoft.com/office/drawing/2014/main" id="{38CAA56B-9642-456D-97C7-49EE28FB98F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6965" name="Graphic 6964">
                        <a:extLst>
                          <a:ext uri="{FF2B5EF4-FFF2-40B4-BE49-F238E27FC236}">
                            <a16:creationId xmlns:a16="http://schemas.microsoft.com/office/drawing/2014/main" id="{C4B92BEC-3084-4464-9750-ACA6BECC028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9">
                        <a:extLst>
                          <a:ext uri="{96DAC541-7B7A-43D3-8B79-37D633B846F1}">
                            <asvg:svgBlip xmlns:asvg="http://schemas.microsoft.com/office/drawing/2016/SVG/main" r:embed="rId1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6934" name="Group 6933">
                    <a:extLst>
                      <a:ext uri="{FF2B5EF4-FFF2-40B4-BE49-F238E27FC236}">
                        <a16:creationId xmlns:a16="http://schemas.microsoft.com/office/drawing/2014/main" id="{AAE52117-1C99-4C51-B287-9B20D8FBA6CA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6952" name="Rounded Rectangle 84">
                      <a:extLst>
                        <a:ext uri="{FF2B5EF4-FFF2-40B4-BE49-F238E27FC236}">
                          <a16:creationId xmlns:a16="http://schemas.microsoft.com/office/drawing/2014/main" id="{55B56509-C1B0-45AC-9EF1-728F4391B2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6953" name="Group 6952">
                      <a:extLst>
                        <a:ext uri="{FF2B5EF4-FFF2-40B4-BE49-F238E27FC236}">
                          <a16:creationId xmlns:a16="http://schemas.microsoft.com/office/drawing/2014/main" id="{F500EB48-9A1A-4223-B3CF-BCD1340B773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6957" name="Rounded Rectangle 89">
                        <a:extLst>
                          <a:ext uri="{FF2B5EF4-FFF2-40B4-BE49-F238E27FC236}">
                            <a16:creationId xmlns:a16="http://schemas.microsoft.com/office/drawing/2014/main" id="{8C01CC41-AB72-439C-ABC1-80D52AE489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6958" name="Graphic 6957">
                        <a:extLst>
                          <a:ext uri="{FF2B5EF4-FFF2-40B4-BE49-F238E27FC236}">
                            <a16:creationId xmlns:a16="http://schemas.microsoft.com/office/drawing/2014/main" id="{78AEC82C-2B94-4F62-BCE5-59C17B44180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1">
                        <a:extLst>
                          <a:ext uri="{96DAC541-7B7A-43D3-8B79-37D633B846F1}">
                            <asvg:svgBlip xmlns:asvg="http://schemas.microsoft.com/office/drawing/2016/SVG/main" r:embed="rId1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6954" name="Group 6953">
                      <a:extLst>
                        <a:ext uri="{FF2B5EF4-FFF2-40B4-BE49-F238E27FC236}">
                          <a16:creationId xmlns:a16="http://schemas.microsoft.com/office/drawing/2014/main" id="{C0E7DCE3-B77B-4B66-87B0-BF6E9F30649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6955" name="Rounded Rectangle 87">
                        <a:extLst>
                          <a:ext uri="{FF2B5EF4-FFF2-40B4-BE49-F238E27FC236}">
                            <a16:creationId xmlns:a16="http://schemas.microsoft.com/office/drawing/2014/main" id="{C7EE4682-ABB6-462C-8911-B59E13D0A3E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6956" name="Graphic 6955">
                        <a:extLst>
                          <a:ext uri="{FF2B5EF4-FFF2-40B4-BE49-F238E27FC236}">
                            <a16:creationId xmlns:a16="http://schemas.microsoft.com/office/drawing/2014/main" id="{E43FD1FB-6ADF-4484-9D81-C4DAB164702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3">
                        <a:extLst>
                          <a:ext uri="{96DAC541-7B7A-43D3-8B79-37D633B846F1}">
                            <asvg:svgBlip xmlns:asvg="http://schemas.microsoft.com/office/drawing/2016/SVG/main" r:embed="rId1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6935" name="Group 6934">
                    <a:extLst>
                      <a:ext uri="{FF2B5EF4-FFF2-40B4-BE49-F238E27FC236}">
                        <a16:creationId xmlns:a16="http://schemas.microsoft.com/office/drawing/2014/main" id="{A7A880BC-A459-4070-BBCC-C4A2843EE05F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6936" name="Group 6935">
                      <a:extLst>
                        <a:ext uri="{FF2B5EF4-FFF2-40B4-BE49-F238E27FC236}">
                          <a16:creationId xmlns:a16="http://schemas.microsoft.com/office/drawing/2014/main" id="{414EC767-478A-4A14-A4B8-80DF2239848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6940" name="Group 6939">
                        <a:extLst>
                          <a:ext uri="{FF2B5EF4-FFF2-40B4-BE49-F238E27FC236}">
                            <a16:creationId xmlns:a16="http://schemas.microsoft.com/office/drawing/2014/main" id="{A7D14F30-7690-4C97-A278-7E2C2BF717B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6944" name="Rounded Rectangle 91">
                          <a:extLst>
                            <a:ext uri="{FF2B5EF4-FFF2-40B4-BE49-F238E27FC236}">
                              <a16:creationId xmlns:a16="http://schemas.microsoft.com/office/drawing/2014/main" id="{E1D32E07-309D-43AF-883B-1D31070F03D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6945" name="Graphic 6944">
                          <a:extLst>
                            <a:ext uri="{FF2B5EF4-FFF2-40B4-BE49-F238E27FC236}">
                              <a16:creationId xmlns:a16="http://schemas.microsoft.com/office/drawing/2014/main" id="{0B26E3CD-FDCC-4D36-AB53-7E4AFF34DFC5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5">
                          <a:extLst>
                            <a:ext uri="{96DAC541-7B7A-43D3-8B79-37D633B846F1}">
                              <asvg:svgBlip xmlns:asvg="http://schemas.microsoft.com/office/drawing/2016/SVG/main" r:embed="rId16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6946" name="Group 6945">
                          <a:extLst>
                            <a:ext uri="{FF2B5EF4-FFF2-40B4-BE49-F238E27FC236}">
                              <a16:creationId xmlns:a16="http://schemas.microsoft.com/office/drawing/2014/main" id="{066ACACF-2509-4147-BB83-09686CA26F81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6950" name="Rounded Rectangle 97">
                            <a:extLst>
                              <a:ext uri="{FF2B5EF4-FFF2-40B4-BE49-F238E27FC236}">
                                <a16:creationId xmlns:a16="http://schemas.microsoft.com/office/drawing/2014/main" id="{2CDC3F09-10BD-4CF1-8125-4A7C15A4223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6951" name="Graphic 6950">
                            <a:extLst>
                              <a:ext uri="{FF2B5EF4-FFF2-40B4-BE49-F238E27FC236}">
                                <a16:creationId xmlns:a16="http://schemas.microsoft.com/office/drawing/2014/main" id="{5B768ED6-515F-46D6-A00E-EBE3172ADF50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7">
                            <a:extLst>
                              <a:ext uri="{96DAC541-7B7A-43D3-8B79-37D633B846F1}">
                                <asvg:svgBlip xmlns:asvg="http://schemas.microsoft.com/office/drawing/2016/SVG/main" r:embed="rId18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6947" name="Group 6946">
                          <a:extLst>
                            <a:ext uri="{FF2B5EF4-FFF2-40B4-BE49-F238E27FC236}">
                              <a16:creationId xmlns:a16="http://schemas.microsoft.com/office/drawing/2014/main" id="{D022EDAE-A967-4D50-A420-661CDA04878C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6948" name="Rounded Rectangle 95">
                            <a:extLst>
                              <a:ext uri="{FF2B5EF4-FFF2-40B4-BE49-F238E27FC236}">
                                <a16:creationId xmlns:a16="http://schemas.microsoft.com/office/drawing/2014/main" id="{6C4A0FFA-2C91-47B6-9B94-377EC8FA937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6949" name="Graphic 6948">
                            <a:extLst>
                              <a:ext uri="{FF2B5EF4-FFF2-40B4-BE49-F238E27FC236}">
                                <a16:creationId xmlns:a16="http://schemas.microsoft.com/office/drawing/2014/main" id="{19EB0B9D-D633-4B55-B058-5BFD164E6BAD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9">
                            <a:extLst>
                              <a:ext uri="{96DAC541-7B7A-43D3-8B79-37D633B846F1}">
                                <asvg:svgBlip xmlns:asvg="http://schemas.microsoft.com/office/drawing/2016/SVG/main" r:embed="rId20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6941" name="Group 6940">
                        <a:extLst>
                          <a:ext uri="{FF2B5EF4-FFF2-40B4-BE49-F238E27FC236}">
                            <a16:creationId xmlns:a16="http://schemas.microsoft.com/office/drawing/2014/main" id="{35D7FAB9-C651-4AA8-8337-74668B221B0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6942" name="Rounded Rectangle 121">
                          <a:extLst>
                            <a:ext uri="{FF2B5EF4-FFF2-40B4-BE49-F238E27FC236}">
                              <a16:creationId xmlns:a16="http://schemas.microsoft.com/office/drawing/2014/main" id="{1EE6BDDE-6121-4DAC-B4DF-089A084EBEA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6943" name="Graphic 6942">
                          <a:extLst>
                            <a:ext uri="{FF2B5EF4-FFF2-40B4-BE49-F238E27FC236}">
                              <a16:creationId xmlns:a16="http://schemas.microsoft.com/office/drawing/2014/main" id="{B01D2820-FE51-4CF3-B538-D06D3A25CD90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1">
                          <a:extLst>
                            <a:ext uri="{96DAC541-7B7A-43D3-8B79-37D633B846F1}">
                              <asvg:svgBlip xmlns:asvg="http://schemas.microsoft.com/office/drawing/2016/SVG/main" r:embed="rId22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6937" name="Group 6936">
                      <a:extLst>
                        <a:ext uri="{FF2B5EF4-FFF2-40B4-BE49-F238E27FC236}">
                          <a16:creationId xmlns:a16="http://schemas.microsoft.com/office/drawing/2014/main" id="{B5E62946-AC31-4B0C-9875-E05BBE8E540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6938" name="Rounded Rectangle 124">
                        <a:extLst>
                          <a:ext uri="{FF2B5EF4-FFF2-40B4-BE49-F238E27FC236}">
                            <a16:creationId xmlns:a16="http://schemas.microsoft.com/office/drawing/2014/main" id="{ABC8CF47-56AE-4C1B-9695-C5195F3F3D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6939" name="Graphic 6938">
                        <a:extLst>
                          <a:ext uri="{FF2B5EF4-FFF2-40B4-BE49-F238E27FC236}">
                            <a16:creationId xmlns:a16="http://schemas.microsoft.com/office/drawing/2014/main" id="{6C6981F9-5609-4A44-8245-7F81D343A67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3">
                        <a:extLst>
                          <a:ext uri="{96DAC541-7B7A-43D3-8B79-37D633B846F1}">
                            <asvg:svgBlip xmlns:asvg="http://schemas.microsoft.com/office/drawing/2016/SVG/main" r:embed="rId2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6469" name="Group 6468">
                <a:extLst>
                  <a:ext uri="{FF2B5EF4-FFF2-40B4-BE49-F238E27FC236}">
                    <a16:creationId xmlns:a16="http://schemas.microsoft.com/office/drawing/2014/main" id="{531C2CDA-BA8E-4E3D-AECC-A798635B4E47}"/>
                  </a:ext>
                </a:extLst>
              </p:cNvPr>
              <p:cNvGrpSpPr/>
              <p:nvPr/>
            </p:nvGrpSpPr>
            <p:grpSpPr>
              <a:xfrm>
                <a:off x="7979415" y="2138689"/>
                <a:ext cx="685800" cy="685800"/>
                <a:chOff x="3388326" y="2144489"/>
                <a:chExt cx="685800" cy="685800"/>
              </a:xfrm>
            </p:grpSpPr>
            <p:sp>
              <p:nvSpPr>
                <p:cNvPr id="6890" name="Oval 6889">
                  <a:extLst>
                    <a:ext uri="{FF2B5EF4-FFF2-40B4-BE49-F238E27FC236}">
                      <a16:creationId xmlns:a16="http://schemas.microsoft.com/office/drawing/2014/main" id="{6BB669C4-6B49-499A-9AE3-37E58E9F61ED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6891" name="Group 6890">
                  <a:extLst>
                    <a:ext uri="{FF2B5EF4-FFF2-40B4-BE49-F238E27FC236}">
                      <a16:creationId xmlns:a16="http://schemas.microsoft.com/office/drawing/2014/main" id="{B5617A19-570B-45A3-A3CA-540A77CF23E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6892" name="Group 6891">
                    <a:extLst>
                      <a:ext uri="{FF2B5EF4-FFF2-40B4-BE49-F238E27FC236}">
                        <a16:creationId xmlns:a16="http://schemas.microsoft.com/office/drawing/2014/main" id="{4ADFBEC5-2ABA-44B0-AD30-0AF47A637DD1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6918" name="Rounded Rectangle 101">
                      <a:extLst>
                        <a:ext uri="{FF2B5EF4-FFF2-40B4-BE49-F238E27FC236}">
                          <a16:creationId xmlns:a16="http://schemas.microsoft.com/office/drawing/2014/main" id="{42C13C68-1863-40C1-9DAC-22C385CDC26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6919" name="Group 6918">
                      <a:extLst>
                        <a:ext uri="{FF2B5EF4-FFF2-40B4-BE49-F238E27FC236}">
                          <a16:creationId xmlns:a16="http://schemas.microsoft.com/office/drawing/2014/main" id="{26828515-FDCE-428E-9149-945891CCC30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6929" name="Rounded Rectangle 112">
                        <a:extLst>
                          <a:ext uri="{FF2B5EF4-FFF2-40B4-BE49-F238E27FC236}">
                            <a16:creationId xmlns:a16="http://schemas.microsoft.com/office/drawing/2014/main" id="{E106CBC5-A380-4978-8AF7-8FA3D401599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6930" name="Graphic 6929">
                        <a:extLst>
                          <a:ext uri="{FF2B5EF4-FFF2-40B4-BE49-F238E27FC236}">
                            <a16:creationId xmlns:a16="http://schemas.microsoft.com/office/drawing/2014/main" id="{9CFAF6C1-847F-469A-87C2-1099B6EE812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3">
                        <a:extLst>
                          <a:ext uri="{96DAC541-7B7A-43D3-8B79-37D633B846F1}">
                            <asvg:svgBlip xmlns:asvg="http://schemas.microsoft.com/office/drawing/2016/SVG/main" r:embed="rId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6920" name="Group 6919">
                      <a:extLst>
                        <a:ext uri="{FF2B5EF4-FFF2-40B4-BE49-F238E27FC236}">
                          <a16:creationId xmlns:a16="http://schemas.microsoft.com/office/drawing/2014/main" id="{89C4D4BA-5398-40C9-82CE-4B1737CCE8F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6927" name="Rounded Rectangle 110">
                        <a:extLst>
                          <a:ext uri="{FF2B5EF4-FFF2-40B4-BE49-F238E27FC236}">
                            <a16:creationId xmlns:a16="http://schemas.microsoft.com/office/drawing/2014/main" id="{3FFB2ACE-A397-44E4-8188-4CD5A92DA7C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6928" name="Graphic 6927">
                        <a:extLst>
                          <a:ext uri="{FF2B5EF4-FFF2-40B4-BE49-F238E27FC236}">
                            <a16:creationId xmlns:a16="http://schemas.microsoft.com/office/drawing/2014/main" id="{C3CEA0C0-5BA7-46B7-8CE0-38A0C9EF3EC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5">
                        <a:extLst>
                          <a:ext uri="{96DAC541-7B7A-43D3-8B79-37D633B846F1}">
                            <asvg:svgBlip xmlns:asvg="http://schemas.microsoft.com/office/drawing/2016/SVG/main" r:embed="rId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6921" name="Group 6920">
                      <a:extLst>
                        <a:ext uri="{FF2B5EF4-FFF2-40B4-BE49-F238E27FC236}">
                          <a16:creationId xmlns:a16="http://schemas.microsoft.com/office/drawing/2014/main" id="{DCA4BDCE-BE9C-49D2-AFEA-4A35E95BECF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6925" name="Rounded Rectangle 108">
                        <a:extLst>
                          <a:ext uri="{FF2B5EF4-FFF2-40B4-BE49-F238E27FC236}">
                            <a16:creationId xmlns:a16="http://schemas.microsoft.com/office/drawing/2014/main" id="{D147A46F-75AF-427A-B165-308DF04E6EB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6926" name="Graphic 6925">
                        <a:extLst>
                          <a:ext uri="{FF2B5EF4-FFF2-40B4-BE49-F238E27FC236}">
                            <a16:creationId xmlns:a16="http://schemas.microsoft.com/office/drawing/2014/main" id="{6EB1920F-386C-415A-9736-8883E986EF1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7">
                        <a:extLst>
                          <a:ext uri="{96DAC541-7B7A-43D3-8B79-37D633B846F1}">
                            <asvg:svgBlip xmlns:asvg="http://schemas.microsoft.com/office/drawing/2016/SVG/main" r:embed="rId8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6922" name="Group 6921">
                      <a:extLst>
                        <a:ext uri="{FF2B5EF4-FFF2-40B4-BE49-F238E27FC236}">
                          <a16:creationId xmlns:a16="http://schemas.microsoft.com/office/drawing/2014/main" id="{D0A40211-FA03-4486-B84E-01EB64C741B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6923" name="Rounded Rectangle 106">
                        <a:extLst>
                          <a:ext uri="{FF2B5EF4-FFF2-40B4-BE49-F238E27FC236}">
                            <a16:creationId xmlns:a16="http://schemas.microsoft.com/office/drawing/2014/main" id="{3D485F69-9F8A-416D-A6F0-1E3C42F89EB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6924" name="Graphic 6923">
                        <a:extLst>
                          <a:ext uri="{FF2B5EF4-FFF2-40B4-BE49-F238E27FC236}">
                            <a16:creationId xmlns:a16="http://schemas.microsoft.com/office/drawing/2014/main" id="{637BC27B-7C60-4374-A758-2DC2A8E6EB5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9">
                        <a:extLst>
                          <a:ext uri="{96DAC541-7B7A-43D3-8B79-37D633B846F1}">
                            <asvg:svgBlip xmlns:asvg="http://schemas.microsoft.com/office/drawing/2016/SVG/main" r:embed="rId1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6893" name="Group 6892">
                    <a:extLst>
                      <a:ext uri="{FF2B5EF4-FFF2-40B4-BE49-F238E27FC236}">
                        <a16:creationId xmlns:a16="http://schemas.microsoft.com/office/drawing/2014/main" id="{8ADCF782-15C4-4C59-9022-F016CE2427A8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6911" name="Rounded Rectangle 84">
                      <a:extLst>
                        <a:ext uri="{FF2B5EF4-FFF2-40B4-BE49-F238E27FC236}">
                          <a16:creationId xmlns:a16="http://schemas.microsoft.com/office/drawing/2014/main" id="{92BE9658-0A96-42D0-A307-A82A354007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6912" name="Group 6911">
                      <a:extLst>
                        <a:ext uri="{FF2B5EF4-FFF2-40B4-BE49-F238E27FC236}">
                          <a16:creationId xmlns:a16="http://schemas.microsoft.com/office/drawing/2014/main" id="{1E83BA47-2893-4AE2-AD58-6920C17F3AD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6916" name="Rounded Rectangle 89">
                        <a:extLst>
                          <a:ext uri="{FF2B5EF4-FFF2-40B4-BE49-F238E27FC236}">
                            <a16:creationId xmlns:a16="http://schemas.microsoft.com/office/drawing/2014/main" id="{D0C91DE8-DD4D-47AE-9C18-4378A82C86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6917" name="Graphic 6916">
                        <a:extLst>
                          <a:ext uri="{FF2B5EF4-FFF2-40B4-BE49-F238E27FC236}">
                            <a16:creationId xmlns:a16="http://schemas.microsoft.com/office/drawing/2014/main" id="{8ED115D9-EB28-4E45-852C-F9BFDD8E88C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1">
                        <a:extLst>
                          <a:ext uri="{96DAC541-7B7A-43D3-8B79-37D633B846F1}">
                            <asvg:svgBlip xmlns:asvg="http://schemas.microsoft.com/office/drawing/2016/SVG/main" r:embed="rId1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6913" name="Group 6912">
                      <a:extLst>
                        <a:ext uri="{FF2B5EF4-FFF2-40B4-BE49-F238E27FC236}">
                          <a16:creationId xmlns:a16="http://schemas.microsoft.com/office/drawing/2014/main" id="{A32A2B4C-D8CE-4DAC-9A71-127C32A5CDA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6914" name="Rounded Rectangle 87">
                        <a:extLst>
                          <a:ext uri="{FF2B5EF4-FFF2-40B4-BE49-F238E27FC236}">
                            <a16:creationId xmlns:a16="http://schemas.microsoft.com/office/drawing/2014/main" id="{12FF3ADA-06DC-4BA3-87E4-A99C3A037AD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6915" name="Graphic 6914">
                        <a:extLst>
                          <a:ext uri="{FF2B5EF4-FFF2-40B4-BE49-F238E27FC236}">
                            <a16:creationId xmlns:a16="http://schemas.microsoft.com/office/drawing/2014/main" id="{B9DFAE29-194C-4CF1-957B-E4D1BB3C6A8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3">
                        <a:extLst>
                          <a:ext uri="{96DAC541-7B7A-43D3-8B79-37D633B846F1}">
                            <asvg:svgBlip xmlns:asvg="http://schemas.microsoft.com/office/drawing/2016/SVG/main" r:embed="rId1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6894" name="Group 6893">
                    <a:extLst>
                      <a:ext uri="{FF2B5EF4-FFF2-40B4-BE49-F238E27FC236}">
                        <a16:creationId xmlns:a16="http://schemas.microsoft.com/office/drawing/2014/main" id="{0DA3902C-1765-416A-B3A5-1C5387415E74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6895" name="Group 6894">
                      <a:extLst>
                        <a:ext uri="{FF2B5EF4-FFF2-40B4-BE49-F238E27FC236}">
                          <a16:creationId xmlns:a16="http://schemas.microsoft.com/office/drawing/2014/main" id="{87DEF0A6-2AB5-4FE4-9B63-D9167B0B716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6899" name="Group 6898">
                        <a:extLst>
                          <a:ext uri="{FF2B5EF4-FFF2-40B4-BE49-F238E27FC236}">
                            <a16:creationId xmlns:a16="http://schemas.microsoft.com/office/drawing/2014/main" id="{838F3204-B498-48CD-AD00-B91A833B916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6903" name="Rounded Rectangle 91">
                          <a:extLst>
                            <a:ext uri="{FF2B5EF4-FFF2-40B4-BE49-F238E27FC236}">
                              <a16:creationId xmlns:a16="http://schemas.microsoft.com/office/drawing/2014/main" id="{DD5F2FC5-6DA5-4BCB-AD75-0DD867EB494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6904" name="Graphic 6903">
                          <a:extLst>
                            <a:ext uri="{FF2B5EF4-FFF2-40B4-BE49-F238E27FC236}">
                              <a16:creationId xmlns:a16="http://schemas.microsoft.com/office/drawing/2014/main" id="{09F5BC64-B055-4C26-AD0A-7CADE37146C0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5">
                          <a:extLst>
                            <a:ext uri="{96DAC541-7B7A-43D3-8B79-37D633B846F1}">
                              <asvg:svgBlip xmlns:asvg="http://schemas.microsoft.com/office/drawing/2016/SVG/main" r:embed="rId16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6905" name="Group 6904">
                          <a:extLst>
                            <a:ext uri="{FF2B5EF4-FFF2-40B4-BE49-F238E27FC236}">
                              <a16:creationId xmlns:a16="http://schemas.microsoft.com/office/drawing/2014/main" id="{D6EBCC54-5099-495E-B51A-2745F0455D2C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6909" name="Rounded Rectangle 97">
                            <a:extLst>
                              <a:ext uri="{FF2B5EF4-FFF2-40B4-BE49-F238E27FC236}">
                                <a16:creationId xmlns:a16="http://schemas.microsoft.com/office/drawing/2014/main" id="{562CF69D-7851-4054-8622-67D00E5E6BB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6910" name="Graphic 6909">
                            <a:extLst>
                              <a:ext uri="{FF2B5EF4-FFF2-40B4-BE49-F238E27FC236}">
                                <a16:creationId xmlns:a16="http://schemas.microsoft.com/office/drawing/2014/main" id="{7610352C-1E95-4975-8980-3F3173EE0EEF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7">
                            <a:extLst>
                              <a:ext uri="{96DAC541-7B7A-43D3-8B79-37D633B846F1}">
                                <asvg:svgBlip xmlns:asvg="http://schemas.microsoft.com/office/drawing/2016/SVG/main" r:embed="rId18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6906" name="Group 6905">
                          <a:extLst>
                            <a:ext uri="{FF2B5EF4-FFF2-40B4-BE49-F238E27FC236}">
                              <a16:creationId xmlns:a16="http://schemas.microsoft.com/office/drawing/2014/main" id="{E5562837-583D-4DE7-984E-714C5A6DA30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6907" name="Rounded Rectangle 95">
                            <a:extLst>
                              <a:ext uri="{FF2B5EF4-FFF2-40B4-BE49-F238E27FC236}">
                                <a16:creationId xmlns:a16="http://schemas.microsoft.com/office/drawing/2014/main" id="{FF3F12E3-6239-44A0-B785-5CB7B106868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6908" name="Graphic 6907">
                            <a:extLst>
                              <a:ext uri="{FF2B5EF4-FFF2-40B4-BE49-F238E27FC236}">
                                <a16:creationId xmlns:a16="http://schemas.microsoft.com/office/drawing/2014/main" id="{484248D3-7560-4EAE-9F21-9BCCF5A5A723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9">
                            <a:extLst>
                              <a:ext uri="{96DAC541-7B7A-43D3-8B79-37D633B846F1}">
                                <asvg:svgBlip xmlns:asvg="http://schemas.microsoft.com/office/drawing/2016/SVG/main" r:embed="rId20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6900" name="Group 6899">
                        <a:extLst>
                          <a:ext uri="{FF2B5EF4-FFF2-40B4-BE49-F238E27FC236}">
                            <a16:creationId xmlns:a16="http://schemas.microsoft.com/office/drawing/2014/main" id="{F33D74F5-169B-46A1-BA37-F41764A6F91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6901" name="Rounded Rectangle 121">
                          <a:extLst>
                            <a:ext uri="{FF2B5EF4-FFF2-40B4-BE49-F238E27FC236}">
                              <a16:creationId xmlns:a16="http://schemas.microsoft.com/office/drawing/2014/main" id="{003485E1-FB50-48CD-9444-E8ECC28E2F6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6902" name="Graphic 6901">
                          <a:extLst>
                            <a:ext uri="{FF2B5EF4-FFF2-40B4-BE49-F238E27FC236}">
                              <a16:creationId xmlns:a16="http://schemas.microsoft.com/office/drawing/2014/main" id="{55E0AAC6-63E3-4850-B12A-166C8E5C4B51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1">
                          <a:extLst>
                            <a:ext uri="{96DAC541-7B7A-43D3-8B79-37D633B846F1}">
                              <asvg:svgBlip xmlns:asvg="http://schemas.microsoft.com/office/drawing/2016/SVG/main" r:embed="rId22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6896" name="Group 6895">
                      <a:extLst>
                        <a:ext uri="{FF2B5EF4-FFF2-40B4-BE49-F238E27FC236}">
                          <a16:creationId xmlns:a16="http://schemas.microsoft.com/office/drawing/2014/main" id="{700356A3-B586-4D65-B3E3-027D80A72C0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6897" name="Rounded Rectangle 124">
                        <a:extLst>
                          <a:ext uri="{FF2B5EF4-FFF2-40B4-BE49-F238E27FC236}">
                            <a16:creationId xmlns:a16="http://schemas.microsoft.com/office/drawing/2014/main" id="{432F2818-96F3-4F45-AA2A-56A50A58CB6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6898" name="Graphic 6897">
                        <a:extLst>
                          <a:ext uri="{FF2B5EF4-FFF2-40B4-BE49-F238E27FC236}">
                            <a16:creationId xmlns:a16="http://schemas.microsoft.com/office/drawing/2014/main" id="{DBBF7A52-2B0B-4C27-90A0-7801E938BF6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3">
                        <a:extLst>
                          <a:ext uri="{96DAC541-7B7A-43D3-8B79-37D633B846F1}">
                            <asvg:svgBlip xmlns:asvg="http://schemas.microsoft.com/office/drawing/2016/SVG/main" r:embed="rId2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6470" name="Group 6469">
                <a:extLst>
                  <a:ext uri="{FF2B5EF4-FFF2-40B4-BE49-F238E27FC236}">
                    <a16:creationId xmlns:a16="http://schemas.microsoft.com/office/drawing/2014/main" id="{E1586536-70F6-4554-B743-EACBAB048D9A}"/>
                  </a:ext>
                </a:extLst>
              </p:cNvPr>
              <p:cNvGrpSpPr/>
              <p:nvPr/>
            </p:nvGrpSpPr>
            <p:grpSpPr>
              <a:xfrm>
                <a:off x="7468377" y="1332548"/>
                <a:ext cx="685800" cy="685800"/>
                <a:chOff x="3388326" y="2144489"/>
                <a:chExt cx="685800" cy="685800"/>
              </a:xfrm>
            </p:grpSpPr>
            <p:sp>
              <p:nvSpPr>
                <p:cNvPr id="6849" name="Oval 6848">
                  <a:extLst>
                    <a:ext uri="{FF2B5EF4-FFF2-40B4-BE49-F238E27FC236}">
                      <a16:creationId xmlns:a16="http://schemas.microsoft.com/office/drawing/2014/main" id="{67918DE3-F3C9-4C72-8145-332015FCD4B2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6850" name="Group 6849">
                  <a:extLst>
                    <a:ext uri="{FF2B5EF4-FFF2-40B4-BE49-F238E27FC236}">
                      <a16:creationId xmlns:a16="http://schemas.microsoft.com/office/drawing/2014/main" id="{F4A523E4-09F8-4858-A4BC-30DECFED6CC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6851" name="Group 6850">
                    <a:extLst>
                      <a:ext uri="{FF2B5EF4-FFF2-40B4-BE49-F238E27FC236}">
                        <a16:creationId xmlns:a16="http://schemas.microsoft.com/office/drawing/2014/main" id="{0DE2D778-BC2C-4604-AC49-1509B2D83A3A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6877" name="Rounded Rectangle 101">
                      <a:extLst>
                        <a:ext uri="{FF2B5EF4-FFF2-40B4-BE49-F238E27FC236}">
                          <a16:creationId xmlns:a16="http://schemas.microsoft.com/office/drawing/2014/main" id="{2019D148-281F-46EF-AFC2-724569008A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6878" name="Group 6877">
                      <a:extLst>
                        <a:ext uri="{FF2B5EF4-FFF2-40B4-BE49-F238E27FC236}">
                          <a16:creationId xmlns:a16="http://schemas.microsoft.com/office/drawing/2014/main" id="{96978455-1B7A-487D-B5DB-8FF69F4FB07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6888" name="Rounded Rectangle 112">
                        <a:extLst>
                          <a:ext uri="{FF2B5EF4-FFF2-40B4-BE49-F238E27FC236}">
                            <a16:creationId xmlns:a16="http://schemas.microsoft.com/office/drawing/2014/main" id="{68DD9A4A-A67E-4CD1-B304-6A974C214A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6889" name="Graphic 6888">
                        <a:extLst>
                          <a:ext uri="{FF2B5EF4-FFF2-40B4-BE49-F238E27FC236}">
                            <a16:creationId xmlns:a16="http://schemas.microsoft.com/office/drawing/2014/main" id="{C8A6ECFF-444F-46B6-B550-F4FAB01489D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3">
                        <a:extLst>
                          <a:ext uri="{96DAC541-7B7A-43D3-8B79-37D633B846F1}">
                            <asvg:svgBlip xmlns:asvg="http://schemas.microsoft.com/office/drawing/2016/SVG/main" r:embed="rId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6879" name="Group 6878">
                      <a:extLst>
                        <a:ext uri="{FF2B5EF4-FFF2-40B4-BE49-F238E27FC236}">
                          <a16:creationId xmlns:a16="http://schemas.microsoft.com/office/drawing/2014/main" id="{B2CD3866-28AF-46BA-8D36-A3ADC7FB716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6886" name="Rounded Rectangle 110">
                        <a:extLst>
                          <a:ext uri="{FF2B5EF4-FFF2-40B4-BE49-F238E27FC236}">
                            <a16:creationId xmlns:a16="http://schemas.microsoft.com/office/drawing/2014/main" id="{F7338C6B-B1A4-4C39-81D5-3E497BD712E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6887" name="Graphic 6886">
                        <a:extLst>
                          <a:ext uri="{FF2B5EF4-FFF2-40B4-BE49-F238E27FC236}">
                            <a16:creationId xmlns:a16="http://schemas.microsoft.com/office/drawing/2014/main" id="{8D04C241-8655-4D44-833D-95D84CBB9C8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5">
                        <a:extLst>
                          <a:ext uri="{96DAC541-7B7A-43D3-8B79-37D633B846F1}">
                            <asvg:svgBlip xmlns:asvg="http://schemas.microsoft.com/office/drawing/2016/SVG/main" r:embed="rId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6880" name="Group 6879">
                      <a:extLst>
                        <a:ext uri="{FF2B5EF4-FFF2-40B4-BE49-F238E27FC236}">
                          <a16:creationId xmlns:a16="http://schemas.microsoft.com/office/drawing/2014/main" id="{B2BB08E3-2A9A-49FA-8E14-191750B3EEE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6884" name="Rounded Rectangle 108">
                        <a:extLst>
                          <a:ext uri="{FF2B5EF4-FFF2-40B4-BE49-F238E27FC236}">
                            <a16:creationId xmlns:a16="http://schemas.microsoft.com/office/drawing/2014/main" id="{96EFC947-F7F8-41EA-BA80-ED23A41EED7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6885" name="Graphic 6884">
                        <a:extLst>
                          <a:ext uri="{FF2B5EF4-FFF2-40B4-BE49-F238E27FC236}">
                            <a16:creationId xmlns:a16="http://schemas.microsoft.com/office/drawing/2014/main" id="{E20647FC-42EC-4B3A-9BA4-FE5B45380D1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7">
                        <a:extLst>
                          <a:ext uri="{96DAC541-7B7A-43D3-8B79-37D633B846F1}">
                            <asvg:svgBlip xmlns:asvg="http://schemas.microsoft.com/office/drawing/2016/SVG/main" r:embed="rId8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6881" name="Group 6880">
                      <a:extLst>
                        <a:ext uri="{FF2B5EF4-FFF2-40B4-BE49-F238E27FC236}">
                          <a16:creationId xmlns:a16="http://schemas.microsoft.com/office/drawing/2014/main" id="{0FEDA2D2-C514-4190-9233-3BC1D3B0B28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6882" name="Rounded Rectangle 106">
                        <a:extLst>
                          <a:ext uri="{FF2B5EF4-FFF2-40B4-BE49-F238E27FC236}">
                            <a16:creationId xmlns:a16="http://schemas.microsoft.com/office/drawing/2014/main" id="{5D9DD7B3-DFEE-47DC-AA83-B85D5414A11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6883" name="Graphic 6882">
                        <a:extLst>
                          <a:ext uri="{FF2B5EF4-FFF2-40B4-BE49-F238E27FC236}">
                            <a16:creationId xmlns:a16="http://schemas.microsoft.com/office/drawing/2014/main" id="{6261D43E-27DC-4548-96F5-8315B414A81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9">
                        <a:extLst>
                          <a:ext uri="{96DAC541-7B7A-43D3-8B79-37D633B846F1}">
                            <asvg:svgBlip xmlns:asvg="http://schemas.microsoft.com/office/drawing/2016/SVG/main" r:embed="rId1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6852" name="Group 6851">
                    <a:extLst>
                      <a:ext uri="{FF2B5EF4-FFF2-40B4-BE49-F238E27FC236}">
                        <a16:creationId xmlns:a16="http://schemas.microsoft.com/office/drawing/2014/main" id="{B0523DC3-79AF-4539-A1B8-1D8AD758BF9D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6870" name="Rounded Rectangle 84">
                      <a:extLst>
                        <a:ext uri="{FF2B5EF4-FFF2-40B4-BE49-F238E27FC236}">
                          <a16:creationId xmlns:a16="http://schemas.microsoft.com/office/drawing/2014/main" id="{2D1F8E2E-BAB4-4807-A473-D3045B6706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6871" name="Group 6870">
                      <a:extLst>
                        <a:ext uri="{FF2B5EF4-FFF2-40B4-BE49-F238E27FC236}">
                          <a16:creationId xmlns:a16="http://schemas.microsoft.com/office/drawing/2014/main" id="{44537E28-755C-4037-AEDA-09A46EFC506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6875" name="Rounded Rectangle 89">
                        <a:extLst>
                          <a:ext uri="{FF2B5EF4-FFF2-40B4-BE49-F238E27FC236}">
                            <a16:creationId xmlns:a16="http://schemas.microsoft.com/office/drawing/2014/main" id="{A6AC28E2-0C9F-4C61-822E-E31E7B45673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6876" name="Graphic 6875">
                        <a:extLst>
                          <a:ext uri="{FF2B5EF4-FFF2-40B4-BE49-F238E27FC236}">
                            <a16:creationId xmlns:a16="http://schemas.microsoft.com/office/drawing/2014/main" id="{1BB37767-7441-4E0A-B107-5D792834E73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1">
                        <a:extLst>
                          <a:ext uri="{96DAC541-7B7A-43D3-8B79-37D633B846F1}">
                            <asvg:svgBlip xmlns:asvg="http://schemas.microsoft.com/office/drawing/2016/SVG/main" r:embed="rId1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6872" name="Group 6871">
                      <a:extLst>
                        <a:ext uri="{FF2B5EF4-FFF2-40B4-BE49-F238E27FC236}">
                          <a16:creationId xmlns:a16="http://schemas.microsoft.com/office/drawing/2014/main" id="{366F0AAF-5608-42A3-A9D2-06275703D0E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6873" name="Rounded Rectangle 87">
                        <a:extLst>
                          <a:ext uri="{FF2B5EF4-FFF2-40B4-BE49-F238E27FC236}">
                            <a16:creationId xmlns:a16="http://schemas.microsoft.com/office/drawing/2014/main" id="{3A8C4A79-4A8B-4BE5-BA03-63EDC1BEF7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6874" name="Graphic 6873">
                        <a:extLst>
                          <a:ext uri="{FF2B5EF4-FFF2-40B4-BE49-F238E27FC236}">
                            <a16:creationId xmlns:a16="http://schemas.microsoft.com/office/drawing/2014/main" id="{C819CD82-25A7-4FF0-9B77-12075178D37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3">
                        <a:extLst>
                          <a:ext uri="{96DAC541-7B7A-43D3-8B79-37D633B846F1}">
                            <asvg:svgBlip xmlns:asvg="http://schemas.microsoft.com/office/drawing/2016/SVG/main" r:embed="rId1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6853" name="Group 6852">
                    <a:extLst>
                      <a:ext uri="{FF2B5EF4-FFF2-40B4-BE49-F238E27FC236}">
                        <a16:creationId xmlns:a16="http://schemas.microsoft.com/office/drawing/2014/main" id="{FBECA87B-EF50-4A44-BB43-A9ED1A88DD3B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6854" name="Group 6853">
                      <a:extLst>
                        <a:ext uri="{FF2B5EF4-FFF2-40B4-BE49-F238E27FC236}">
                          <a16:creationId xmlns:a16="http://schemas.microsoft.com/office/drawing/2014/main" id="{9667B69F-D5BD-490F-976A-F159BBDE5CE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6858" name="Group 6857">
                        <a:extLst>
                          <a:ext uri="{FF2B5EF4-FFF2-40B4-BE49-F238E27FC236}">
                            <a16:creationId xmlns:a16="http://schemas.microsoft.com/office/drawing/2014/main" id="{8F0B87F1-B0A7-4F50-B389-33E7CCBDCA7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6862" name="Rounded Rectangle 91">
                          <a:extLst>
                            <a:ext uri="{FF2B5EF4-FFF2-40B4-BE49-F238E27FC236}">
                              <a16:creationId xmlns:a16="http://schemas.microsoft.com/office/drawing/2014/main" id="{58C6F8EB-02E1-4E37-A30F-512194CFB63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6863" name="Graphic 6862">
                          <a:extLst>
                            <a:ext uri="{FF2B5EF4-FFF2-40B4-BE49-F238E27FC236}">
                              <a16:creationId xmlns:a16="http://schemas.microsoft.com/office/drawing/2014/main" id="{D59C5877-421C-4308-928B-109EC8B44F05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5">
                          <a:extLst>
                            <a:ext uri="{96DAC541-7B7A-43D3-8B79-37D633B846F1}">
                              <asvg:svgBlip xmlns:asvg="http://schemas.microsoft.com/office/drawing/2016/SVG/main" r:embed="rId16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6864" name="Group 6863">
                          <a:extLst>
                            <a:ext uri="{FF2B5EF4-FFF2-40B4-BE49-F238E27FC236}">
                              <a16:creationId xmlns:a16="http://schemas.microsoft.com/office/drawing/2014/main" id="{FEFC22C0-4A70-4919-90AD-38EFBC9706D1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6868" name="Rounded Rectangle 97">
                            <a:extLst>
                              <a:ext uri="{FF2B5EF4-FFF2-40B4-BE49-F238E27FC236}">
                                <a16:creationId xmlns:a16="http://schemas.microsoft.com/office/drawing/2014/main" id="{2269F645-35B1-4AB4-A253-1ADB924B2B6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6869" name="Graphic 6868">
                            <a:extLst>
                              <a:ext uri="{FF2B5EF4-FFF2-40B4-BE49-F238E27FC236}">
                                <a16:creationId xmlns:a16="http://schemas.microsoft.com/office/drawing/2014/main" id="{7C3EE03B-BD59-48D6-81F7-74A72A3C79B3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7">
                            <a:extLst>
                              <a:ext uri="{96DAC541-7B7A-43D3-8B79-37D633B846F1}">
                                <asvg:svgBlip xmlns:asvg="http://schemas.microsoft.com/office/drawing/2016/SVG/main" r:embed="rId18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6865" name="Group 6864">
                          <a:extLst>
                            <a:ext uri="{FF2B5EF4-FFF2-40B4-BE49-F238E27FC236}">
                              <a16:creationId xmlns:a16="http://schemas.microsoft.com/office/drawing/2014/main" id="{4DE84AB4-244D-4690-969D-66F00FABD9FF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6866" name="Rounded Rectangle 95">
                            <a:extLst>
                              <a:ext uri="{FF2B5EF4-FFF2-40B4-BE49-F238E27FC236}">
                                <a16:creationId xmlns:a16="http://schemas.microsoft.com/office/drawing/2014/main" id="{F3F5EA61-C642-4553-8A32-F21D0BB567F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6867" name="Graphic 6866">
                            <a:extLst>
                              <a:ext uri="{FF2B5EF4-FFF2-40B4-BE49-F238E27FC236}">
                                <a16:creationId xmlns:a16="http://schemas.microsoft.com/office/drawing/2014/main" id="{7D990FAC-6509-481A-AC12-AD9EA80C743C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9">
                            <a:extLst>
                              <a:ext uri="{96DAC541-7B7A-43D3-8B79-37D633B846F1}">
                                <asvg:svgBlip xmlns:asvg="http://schemas.microsoft.com/office/drawing/2016/SVG/main" r:embed="rId20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6859" name="Group 6858">
                        <a:extLst>
                          <a:ext uri="{FF2B5EF4-FFF2-40B4-BE49-F238E27FC236}">
                            <a16:creationId xmlns:a16="http://schemas.microsoft.com/office/drawing/2014/main" id="{114CEB42-E4BC-4133-BEA8-35AEA6286C3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6860" name="Rounded Rectangle 121">
                          <a:extLst>
                            <a:ext uri="{FF2B5EF4-FFF2-40B4-BE49-F238E27FC236}">
                              <a16:creationId xmlns:a16="http://schemas.microsoft.com/office/drawing/2014/main" id="{21DAD21E-280C-4742-9A3E-48038062FD6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6861" name="Graphic 6860">
                          <a:extLst>
                            <a:ext uri="{FF2B5EF4-FFF2-40B4-BE49-F238E27FC236}">
                              <a16:creationId xmlns:a16="http://schemas.microsoft.com/office/drawing/2014/main" id="{21521C01-5B9E-4E8E-941D-C447C0A425B0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1">
                          <a:extLst>
                            <a:ext uri="{96DAC541-7B7A-43D3-8B79-37D633B846F1}">
                              <asvg:svgBlip xmlns:asvg="http://schemas.microsoft.com/office/drawing/2016/SVG/main" r:embed="rId22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6855" name="Group 6854">
                      <a:extLst>
                        <a:ext uri="{FF2B5EF4-FFF2-40B4-BE49-F238E27FC236}">
                          <a16:creationId xmlns:a16="http://schemas.microsoft.com/office/drawing/2014/main" id="{B7BD35B9-E19F-47C3-BAC1-FD809396298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6856" name="Rounded Rectangle 124">
                        <a:extLst>
                          <a:ext uri="{FF2B5EF4-FFF2-40B4-BE49-F238E27FC236}">
                            <a16:creationId xmlns:a16="http://schemas.microsoft.com/office/drawing/2014/main" id="{1F558097-ADC8-4C4D-8348-593F43A3889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6857" name="Graphic 6856">
                        <a:extLst>
                          <a:ext uri="{FF2B5EF4-FFF2-40B4-BE49-F238E27FC236}">
                            <a16:creationId xmlns:a16="http://schemas.microsoft.com/office/drawing/2014/main" id="{381D863C-0C4A-4053-9D17-7B137E4287C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3">
                        <a:extLst>
                          <a:ext uri="{96DAC541-7B7A-43D3-8B79-37D633B846F1}">
                            <asvg:svgBlip xmlns:asvg="http://schemas.microsoft.com/office/drawing/2016/SVG/main" r:embed="rId2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6471" name="Group 6470">
                <a:extLst>
                  <a:ext uri="{FF2B5EF4-FFF2-40B4-BE49-F238E27FC236}">
                    <a16:creationId xmlns:a16="http://schemas.microsoft.com/office/drawing/2014/main" id="{5A1660A4-9D4C-4C5E-A2D2-8AD9FDB12C0E}"/>
                  </a:ext>
                </a:extLst>
              </p:cNvPr>
              <p:cNvGrpSpPr/>
              <p:nvPr/>
            </p:nvGrpSpPr>
            <p:grpSpPr>
              <a:xfrm>
                <a:off x="7459554" y="4796410"/>
                <a:ext cx="685800" cy="685800"/>
                <a:chOff x="3388326" y="2144489"/>
                <a:chExt cx="685800" cy="685800"/>
              </a:xfrm>
            </p:grpSpPr>
            <p:sp>
              <p:nvSpPr>
                <p:cNvPr id="6808" name="Oval 6807">
                  <a:extLst>
                    <a:ext uri="{FF2B5EF4-FFF2-40B4-BE49-F238E27FC236}">
                      <a16:creationId xmlns:a16="http://schemas.microsoft.com/office/drawing/2014/main" id="{FEE27943-196C-4A25-AC67-21CD4155AE47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6809" name="Group 6808">
                  <a:extLst>
                    <a:ext uri="{FF2B5EF4-FFF2-40B4-BE49-F238E27FC236}">
                      <a16:creationId xmlns:a16="http://schemas.microsoft.com/office/drawing/2014/main" id="{77F0816D-1F77-44DC-83C0-166B1E24A086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6810" name="Group 6809">
                    <a:extLst>
                      <a:ext uri="{FF2B5EF4-FFF2-40B4-BE49-F238E27FC236}">
                        <a16:creationId xmlns:a16="http://schemas.microsoft.com/office/drawing/2014/main" id="{BD877624-0009-4198-90E7-A3EE3BD4D2BC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6836" name="Rounded Rectangle 101">
                      <a:extLst>
                        <a:ext uri="{FF2B5EF4-FFF2-40B4-BE49-F238E27FC236}">
                          <a16:creationId xmlns:a16="http://schemas.microsoft.com/office/drawing/2014/main" id="{6A3F5DC0-F4C1-44BE-9C17-B00DDA2D34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6837" name="Group 6836">
                      <a:extLst>
                        <a:ext uri="{FF2B5EF4-FFF2-40B4-BE49-F238E27FC236}">
                          <a16:creationId xmlns:a16="http://schemas.microsoft.com/office/drawing/2014/main" id="{F2856620-6A4C-4346-B6E2-A7CEEEC9757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6847" name="Rounded Rectangle 112">
                        <a:extLst>
                          <a:ext uri="{FF2B5EF4-FFF2-40B4-BE49-F238E27FC236}">
                            <a16:creationId xmlns:a16="http://schemas.microsoft.com/office/drawing/2014/main" id="{FACB7FB3-01D8-48F4-BA2C-83853B79CB0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6848" name="Graphic 6847">
                        <a:extLst>
                          <a:ext uri="{FF2B5EF4-FFF2-40B4-BE49-F238E27FC236}">
                            <a16:creationId xmlns:a16="http://schemas.microsoft.com/office/drawing/2014/main" id="{054B3998-9367-4370-8B5A-76984D2FA9F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3">
                        <a:extLst>
                          <a:ext uri="{96DAC541-7B7A-43D3-8B79-37D633B846F1}">
                            <asvg:svgBlip xmlns:asvg="http://schemas.microsoft.com/office/drawing/2016/SVG/main" r:embed="rId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6838" name="Group 6837">
                      <a:extLst>
                        <a:ext uri="{FF2B5EF4-FFF2-40B4-BE49-F238E27FC236}">
                          <a16:creationId xmlns:a16="http://schemas.microsoft.com/office/drawing/2014/main" id="{ECE1B333-64F1-4956-AB13-132ACA6A5FE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6845" name="Rounded Rectangle 110">
                        <a:extLst>
                          <a:ext uri="{FF2B5EF4-FFF2-40B4-BE49-F238E27FC236}">
                            <a16:creationId xmlns:a16="http://schemas.microsoft.com/office/drawing/2014/main" id="{3D84921E-FCB0-4CDA-ADEF-B1BAEA2F135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6846" name="Graphic 6845">
                        <a:extLst>
                          <a:ext uri="{FF2B5EF4-FFF2-40B4-BE49-F238E27FC236}">
                            <a16:creationId xmlns:a16="http://schemas.microsoft.com/office/drawing/2014/main" id="{C7279F97-9412-4720-BF9A-07B75298E97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5">
                        <a:extLst>
                          <a:ext uri="{96DAC541-7B7A-43D3-8B79-37D633B846F1}">
                            <asvg:svgBlip xmlns:asvg="http://schemas.microsoft.com/office/drawing/2016/SVG/main" r:embed="rId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6839" name="Group 6838">
                      <a:extLst>
                        <a:ext uri="{FF2B5EF4-FFF2-40B4-BE49-F238E27FC236}">
                          <a16:creationId xmlns:a16="http://schemas.microsoft.com/office/drawing/2014/main" id="{8D9DD046-C275-4B43-8E0F-E791DC57FC9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6843" name="Rounded Rectangle 108">
                        <a:extLst>
                          <a:ext uri="{FF2B5EF4-FFF2-40B4-BE49-F238E27FC236}">
                            <a16:creationId xmlns:a16="http://schemas.microsoft.com/office/drawing/2014/main" id="{912B1D6A-2FBE-493D-AA73-C22ADFACC43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6844" name="Graphic 6843">
                        <a:extLst>
                          <a:ext uri="{FF2B5EF4-FFF2-40B4-BE49-F238E27FC236}">
                            <a16:creationId xmlns:a16="http://schemas.microsoft.com/office/drawing/2014/main" id="{A26CB835-337E-4C43-862A-6E125F7225D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7">
                        <a:extLst>
                          <a:ext uri="{96DAC541-7B7A-43D3-8B79-37D633B846F1}">
                            <asvg:svgBlip xmlns:asvg="http://schemas.microsoft.com/office/drawing/2016/SVG/main" r:embed="rId8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6840" name="Group 6839">
                      <a:extLst>
                        <a:ext uri="{FF2B5EF4-FFF2-40B4-BE49-F238E27FC236}">
                          <a16:creationId xmlns:a16="http://schemas.microsoft.com/office/drawing/2014/main" id="{DAAA53E0-503A-45A9-A860-0DF37CC1F02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6841" name="Rounded Rectangle 106">
                        <a:extLst>
                          <a:ext uri="{FF2B5EF4-FFF2-40B4-BE49-F238E27FC236}">
                            <a16:creationId xmlns:a16="http://schemas.microsoft.com/office/drawing/2014/main" id="{C93F5B38-8B58-4D59-B5FB-E573ACA351A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6842" name="Graphic 6841">
                        <a:extLst>
                          <a:ext uri="{FF2B5EF4-FFF2-40B4-BE49-F238E27FC236}">
                            <a16:creationId xmlns:a16="http://schemas.microsoft.com/office/drawing/2014/main" id="{E86D008C-3EDF-45DC-B8B7-3805ABB2B83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9">
                        <a:extLst>
                          <a:ext uri="{96DAC541-7B7A-43D3-8B79-37D633B846F1}">
                            <asvg:svgBlip xmlns:asvg="http://schemas.microsoft.com/office/drawing/2016/SVG/main" r:embed="rId1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6811" name="Group 6810">
                    <a:extLst>
                      <a:ext uri="{FF2B5EF4-FFF2-40B4-BE49-F238E27FC236}">
                        <a16:creationId xmlns:a16="http://schemas.microsoft.com/office/drawing/2014/main" id="{D8BFCEC4-5523-465C-B28B-4FD9ABE660A8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6829" name="Rounded Rectangle 84">
                      <a:extLst>
                        <a:ext uri="{FF2B5EF4-FFF2-40B4-BE49-F238E27FC236}">
                          <a16:creationId xmlns:a16="http://schemas.microsoft.com/office/drawing/2014/main" id="{C1974C8F-0921-43E8-89C6-90D08C2014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6830" name="Group 6829">
                      <a:extLst>
                        <a:ext uri="{FF2B5EF4-FFF2-40B4-BE49-F238E27FC236}">
                          <a16:creationId xmlns:a16="http://schemas.microsoft.com/office/drawing/2014/main" id="{0B8885E4-BDB8-4886-9595-885DEB7E8EB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6834" name="Rounded Rectangle 89">
                        <a:extLst>
                          <a:ext uri="{FF2B5EF4-FFF2-40B4-BE49-F238E27FC236}">
                            <a16:creationId xmlns:a16="http://schemas.microsoft.com/office/drawing/2014/main" id="{F48B4D93-488B-4FF8-913D-0260F503844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6835" name="Graphic 6834">
                        <a:extLst>
                          <a:ext uri="{FF2B5EF4-FFF2-40B4-BE49-F238E27FC236}">
                            <a16:creationId xmlns:a16="http://schemas.microsoft.com/office/drawing/2014/main" id="{F6B03942-5D96-4D02-8EAF-A515190DA7D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1">
                        <a:extLst>
                          <a:ext uri="{96DAC541-7B7A-43D3-8B79-37D633B846F1}">
                            <asvg:svgBlip xmlns:asvg="http://schemas.microsoft.com/office/drawing/2016/SVG/main" r:embed="rId1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6831" name="Group 6830">
                      <a:extLst>
                        <a:ext uri="{FF2B5EF4-FFF2-40B4-BE49-F238E27FC236}">
                          <a16:creationId xmlns:a16="http://schemas.microsoft.com/office/drawing/2014/main" id="{E7FBB1D7-D7F9-4C9F-803D-CAC56E19789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6832" name="Rounded Rectangle 87">
                        <a:extLst>
                          <a:ext uri="{FF2B5EF4-FFF2-40B4-BE49-F238E27FC236}">
                            <a16:creationId xmlns:a16="http://schemas.microsoft.com/office/drawing/2014/main" id="{3F5BAC46-D49B-47C5-B0CC-986C4167791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6833" name="Graphic 6832">
                        <a:extLst>
                          <a:ext uri="{FF2B5EF4-FFF2-40B4-BE49-F238E27FC236}">
                            <a16:creationId xmlns:a16="http://schemas.microsoft.com/office/drawing/2014/main" id="{3ABB93ED-16BB-4BE0-A22C-C0DF063220D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3">
                        <a:extLst>
                          <a:ext uri="{96DAC541-7B7A-43D3-8B79-37D633B846F1}">
                            <asvg:svgBlip xmlns:asvg="http://schemas.microsoft.com/office/drawing/2016/SVG/main" r:embed="rId1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6812" name="Group 6811">
                    <a:extLst>
                      <a:ext uri="{FF2B5EF4-FFF2-40B4-BE49-F238E27FC236}">
                        <a16:creationId xmlns:a16="http://schemas.microsoft.com/office/drawing/2014/main" id="{D69DA8D4-F58A-4BB0-B73E-3B5158E00AE5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6813" name="Group 6812">
                      <a:extLst>
                        <a:ext uri="{FF2B5EF4-FFF2-40B4-BE49-F238E27FC236}">
                          <a16:creationId xmlns:a16="http://schemas.microsoft.com/office/drawing/2014/main" id="{0B4D9598-FB01-4396-97A4-AD407D33053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6817" name="Group 6816">
                        <a:extLst>
                          <a:ext uri="{FF2B5EF4-FFF2-40B4-BE49-F238E27FC236}">
                            <a16:creationId xmlns:a16="http://schemas.microsoft.com/office/drawing/2014/main" id="{1B5B366A-FE54-4DF6-9F5E-748C3817A4B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6821" name="Rounded Rectangle 91">
                          <a:extLst>
                            <a:ext uri="{FF2B5EF4-FFF2-40B4-BE49-F238E27FC236}">
                              <a16:creationId xmlns:a16="http://schemas.microsoft.com/office/drawing/2014/main" id="{DEB25E9C-FBE2-4D93-9C26-E2D0D130AFE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6822" name="Graphic 6821">
                          <a:extLst>
                            <a:ext uri="{FF2B5EF4-FFF2-40B4-BE49-F238E27FC236}">
                              <a16:creationId xmlns:a16="http://schemas.microsoft.com/office/drawing/2014/main" id="{0F3D9F38-7DF6-4C58-8B4E-21EA76A7B3C5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5">
                          <a:extLst>
                            <a:ext uri="{96DAC541-7B7A-43D3-8B79-37D633B846F1}">
                              <asvg:svgBlip xmlns:asvg="http://schemas.microsoft.com/office/drawing/2016/SVG/main" r:embed="rId16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6823" name="Group 6822">
                          <a:extLst>
                            <a:ext uri="{FF2B5EF4-FFF2-40B4-BE49-F238E27FC236}">
                              <a16:creationId xmlns:a16="http://schemas.microsoft.com/office/drawing/2014/main" id="{F3668EDF-7748-4F88-ADC1-2F94A12C91F8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6827" name="Rounded Rectangle 97">
                            <a:extLst>
                              <a:ext uri="{FF2B5EF4-FFF2-40B4-BE49-F238E27FC236}">
                                <a16:creationId xmlns:a16="http://schemas.microsoft.com/office/drawing/2014/main" id="{F820ECFD-3817-4ECB-8027-DE045BCFAAB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6828" name="Graphic 6827">
                            <a:extLst>
                              <a:ext uri="{FF2B5EF4-FFF2-40B4-BE49-F238E27FC236}">
                                <a16:creationId xmlns:a16="http://schemas.microsoft.com/office/drawing/2014/main" id="{DE90CEB0-0393-4A3B-A807-FC41EE93860F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7">
                            <a:extLst>
                              <a:ext uri="{96DAC541-7B7A-43D3-8B79-37D633B846F1}">
                                <asvg:svgBlip xmlns:asvg="http://schemas.microsoft.com/office/drawing/2016/SVG/main" r:embed="rId18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6824" name="Group 6823">
                          <a:extLst>
                            <a:ext uri="{FF2B5EF4-FFF2-40B4-BE49-F238E27FC236}">
                              <a16:creationId xmlns:a16="http://schemas.microsoft.com/office/drawing/2014/main" id="{0AD3084D-D8B4-4EA1-9047-8A1451FB313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6825" name="Rounded Rectangle 95">
                            <a:extLst>
                              <a:ext uri="{FF2B5EF4-FFF2-40B4-BE49-F238E27FC236}">
                                <a16:creationId xmlns:a16="http://schemas.microsoft.com/office/drawing/2014/main" id="{80A959E7-3905-4C7A-AD87-678229B0C36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6826" name="Graphic 6825">
                            <a:extLst>
                              <a:ext uri="{FF2B5EF4-FFF2-40B4-BE49-F238E27FC236}">
                                <a16:creationId xmlns:a16="http://schemas.microsoft.com/office/drawing/2014/main" id="{F9CD5018-DF58-422F-A208-D9B0B391A824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9">
                            <a:extLst>
                              <a:ext uri="{96DAC541-7B7A-43D3-8B79-37D633B846F1}">
                                <asvg:svgBlip xmlns:asvg="http://schemas.microsoft.com/office/drawing/2016/SVG/main" r:embed="rId20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6818" name="Group 6817">
                        <a:extLst>
                          <a:ext uri="{FF2B5EF4-FFF2-40B4-BE49-F238E27FC236}">
                            <a16:creationId xmlns:a16="http://schemas.microsoft.com/office/drawing/2014/main" id="{74B456BE-0FF9-4C99-80B4-9FDB7997D19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6819" name="Rounded Rectangle 121">
                          <a:extLst>
                            <a:ext uri="{FF2B5EF4-FFF2-40B4-BE49-F238E27FC236}">
                              <a16:creationId xmlns:a16="http://schemas.microsoft.com/office/drawing/2014/main" id="{2E3A042C-B81A-43DB-A9DF-3C01EED1DA3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6820" name="Graphic 6819">
                          <a:extLst>
                            <a:ext uri="{FF2B5EF4-FFF2-40B4-BE49-F238E27FC236}">
                              <a16:creationId xmlns:a16="http://schemas.microsoft.com/office/drawing/2014/main" id="{DB3A168D-D1E6-4CA7-8097-24224BDB8F24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1">
                          <a:extLst>
                            <a:ext uri="{96DAC541-7B7A-43D3-8B79-37D633B846F1}">
                              <asvg:svgBlip xmlns:asvg="http://schemas.microsoft.com/office/drawing/2016/SVG/main" r:embed="rId22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6814" name="Group 6813">
                      <a:extLst>
                        <a:ext uri="{FF2B5EF4-FFF2-40B4-BE49-F238E27FC236}">
                          <a16:creationId xmlns:a16="http://schemas.microsoft.com/office/drawing/2014/main" id="{0684B472-3BB8-49E0-82A9-A4DC9BD14FC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6815" name="Rounded Rectangle 124">
                        <a:extLst>
                          <a:ext uri="{FF2B5EF4-FFF2-40B4-BE49-F238E27FC236}">
                            <a16:creationId xmlns:a16="http://schemas.microsoft.com/office/drawing/2014/main" id="{07DC5866-7DB9-4BA3-975E-5DE9B11A79F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6816" name="Graphic 6815">
                        <a:extLst>
                          <a:ext uri="{FF2B5EF4-FFF2-40B4-BE49-F238E27FC236}">
                            <a16:creationId xmlns:a16="http://schemas.microsoft.com/office/drawing/2014/main" id="{82112802-9B0A-4F6E-84BD-D5D7EDDF19B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3">
                        <a:extLst>
                          <a:ext uri="{96DAC541-7B7A-43D3-8B79-37D633B846F1}">
                            <asvg:svgBlip xmlns:asvg="http://schemas.microsoft.com/office/drawing/2016/SVG/main" r:embed="rId2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6472" name="Group 6471">
                <a:extLst>
                  <a:ext uri="{FF2B5EF4-FFF2-40B4-BE49-F238E27FC236}">
                    <a16:creationId xmlns:a16="http://schemas.microsoft.com/office/drawing/2014/main" id="{7AC82C07-24F7-4FF0-A69F-C86E0D0D39F6}"/>
                  </a:ext>
                </a:extLst>
              </p:cNvPr>
              <p:cNvGrpSpPr/>
              <p:nvPr/>
            </p:nvGrpSpPr>
            <p:grpSpPr>
              <a:xfrm>
                <a:off x="3879007" y="4796410"/>
                <a:ext cx="685800" cy="685800"/>
                <a:chOff x="3388326" y="2144489"/>
                <a:chExt cx="685800" cy="685800"/>
              </a:xfrm>
            </p:grpSpPr>
            <p:sp>
              <p:nvSpPr>
                <p:cNvPr id="6767" name="Oval 6766">
                  <a:extLst>
                    <a:ext uri="{FF2B5EF4-FFF2-40B4-BE49-F238E27FC236}">
                      <a16:creationId xmlns:a16="http://schemas.microsoft.com/office/drawing/2014/main" id="{BF50DE34-F1B5-4947-90AE-606907E86513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6768" name="Group 6767">
                  <a:extLst>
                    <a:ext uri="{FF2B5EF4-FFF2-40B4-BE49-F238E27FC236}">
                      <a16:creationId xmlns:a16="http://schemas.microsoft.com/office/drawing/2014/main" id="{3ABE16E1-F819-45C5-9606-0C9038AB5235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6769" name="Group 6768">
                    <a:extLst>
                      <a:ext uri="{FF2B5EF4-FFF2-40B4-BE49-F238E27FC236}">
                        <a16:creationId xmlns:a16="http://schemas.microsoft.com/office/drawing/2014/main" id="{FE1FD10C-6A4B-4962-AA6B-AA0722D0529F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6795" name="Rounded Rectangle 101">
                      <a:extLst>
                        <a:ext uri="{FF2B5EF4-FFF2-40B4-BE49-F238E27FC236}">
                          <a16:creationId xmlns:a16="http://schemas.microsoft.com/office/drawing/2014/main" id="{A6FBA87D-DB87-4336-A5F0-9FF2DC1AE7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6796" name="Group 6795">
                      <a:extLst>
                        <a:ext uri="{FF2B5EF4-FFF2-40B4-BE49-F238E27FC236}">
                          <a16:creationId xmlns:a16="http://schemas.microsoft.com/office/drawing/2014/main" id="{E2FEDBE8-1F61-4351-9424-A5F3C0A6801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6806" name="Rounded Rectangle 112">
                        <a:extLst>
                          <a:ext uri="{FF2B5EF4-FFF2-40B4-BE49-F238E27FC236}">
                            <a16:creationId xmlns:a16="http://schemas.microsoft.com/office/drawing/2014/main" id="{D9862B73-6AE7-499F-A5F0-A03D1571F6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6807" name="Graphic 6806">
                        <a:extLst>
                          <a:ext uri="{FF2B5EF4-FFF2-40B4-BE49-F238E27FC236}">
                            <a16:creationId xmlns:a16="http://schemas.microsoft.com/office/drawing/2014/main" id="{BBEB7FB8-8898-4C6B-A08E-E1F7481504D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3">
                        <a:extLst>
                          <a:ext uri="{96DAC541-7B7A-43D3-8B79-37D633B846F1}">
                            <asvg:svgBlip xmlns:asvg="http://schemas.microsoft.com/office/drawing/2016/SVG/main" r:embed="rId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6797" name="Group 6796">
                      <a:extLst>
                        <a:ext uri="{FF2B5EF4-FFF2-40B4-BE49-F238E27FC236}">
                          <a16:creationId xmlns:a16="http://schemas.microsoft.com/office/drawing/2014/main" id="{946A598B-52F2-43F9-858D-469C5B9C690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6804" name="Rounded Rectangle 110">
                        <a:extLst>
                          <a:ext uri="{FF2B5EF4-FFF2-40B4-BE49-F238E27FC236}">
                            <a16:creationId xmlns:a16="http://schemas.microsoft.com/office/drawing/2014/main" id="{FCC7B180-DE32-4F17-BD68-EAE0E90CB31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6805" name="Graphic 6804">
                        <a:extLst>
                          <a:ext uri="{FF2B5EF4-FFF2-40B4-BE49-F238E27FC236}">
                            <a16:creationId xmlns:a16="http://schemas.microsoft.com/office/drawing/2014/main" id="{BBF511D8-FAAD-435A-93C1-2C3547B7A63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5">
                        <a:extLst>
                          <a:ext uri="{96DAC541-7B7A-43D3-8B79-37D633B846F1}">
                            <asvg:svgBlip xmlns:asvg="http://schemas.microsoft.com/office/drawing/2016/SVG/main" r:embed="rId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6798" name="Group 6797">
                      <a:extLst>
                        <a:ext uri="{FF2B5EF4-FFF2-40B4-BE49-F238E27FC236}">
                          <a16:creationId xmlns:a16="http://schemas.microsoft.com/office/drawing/2014/main" id="{DA51CA37-8772-49B2-9239-37D42A07FDC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6802" name="Rounded Rectangle 108">
                        <a:extLst>
                          <a:ext uri="{FF2B5EF4-FFF2-40B4-BE49-F238E27FC236}">
                            <a16:creationId xmlns:a16="http://schemas.microsoft.com/office/drawing/2014/main" id="{857D3921-BE43-4C93-A1C7-5E2D7A10120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6803" name="Graphic 6802">
                        <a:extLst>
                          <a:ext uri="{FF2B5EF4-FFF2-40B4-BE49-F238E27FC236}">
                            <a16:creationId xmlns:a16="http://schemas.microsoft.com/office/drawing/2014/main" id="{A71ED007-070D-4E33-A0AD-F963D82D57E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7">
                        <a:extLst>
                          <a:ext uri="{96DAC541-7B7A-43D3-8B79-37D633B846F1}">
                            <asvg:svgBlip xmlns:asvg="http://schemas.microsoft.com/office/drawing/2016/SVG/main" r:embed="rId8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6799" name="Group 6798">
                      <a:extLst>
                        <a:ext uri="{FF2B5EF4-FFF2-40B4-BE49-F238E27FC236}">
                          <a16:creationId xmlns:a16="http://schemas.microsoft.com/office/drawing/2014/main" id="{A16AD55A-9E6E-47D4-8448-B0EA3F78CDC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6800" name="Rounded Rectangle 106">
                        <a:extLst>
                          <a:ext uri="{FF2B5EF4-FFF2-40B4-BE49-F238E27FC236}">
                            <a16:creationId xmlns:a16="http://schemas.microsoft.com/office/drawing/2014/main" id="{E5642AEE-A57A-4E1A-ACA4-57FB6600838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6801" name="Graphic 6800">
                        <a:extLst>
                          <a:ext uri="{FF2B5EF4-FFF2-40B4-BE49-F238E27FC236}">
                            <a16:creationId xmlns:a16="http://schemas.microsoft.com/office/drawing/2014/main" id="{7F862975-420B-435A-BFE5-199313B3B75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9">
                        <a:extLst>
                          <a:ext uri="{96DAC541-7B7A-43D3-8B79-37D633B846F1}">
                            <asvg:svgBlip xmlns:asvg="http://schemas.microsoft.com/office/drawing/2016/SVG/main" r:embed="rId1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6770" name="Group 6769">
                    <a:extLst>
                      <a:ext uri="{FF2B5EF4-FFF2-40B4-BE49-F238E27FC236}">
                        <a16:creationId xmlns:a16="http://schemas.microsoft.com/office/drawing/2014/main" id="{282068F2-6EE2-4C25-BB05-F41AF3451A90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6788" name="Rounded Rectangle 84">
                      <a:extLst>
                        <a:ext uri="{FF2B5EF4-FFF2-40B4-BE49-F238E27FC236}">
                          <a16:creationId xmlns:a16="http://schemas.microsoft.com/office/drawing/2014/main" id="{3B92D93D-BD47-4EA8-9A75-28868EA83A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6789" name="Group 6788">
                      <a:extLst>
                        <a:ext uri="{FF2B5EF4-FFF2-40B4-BE49-F238E27FC236}">
                          <a16:creationId xmlns:a16="http://schemas.microsoft.com/office/drawing/2014/main" id="{0065990F-EC30-4E74-BC0D-9915EB06C5D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6793" name="Rounded Rectangle 89">
                        <a:extLst>
                          <a:ext uri="{FF2B5EF4-FFF2-40B4-BE49-F238E27FC236}">
                            <a16:creationId xmlns:a16="http://schemas.microsoft.com/office/drawing/2014/main" id="{8883F835-E554-4FBC-BFF4-D82AF41D5DC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6794" name="Graphic 6793">
                        <a:extLst>
                          <a:ext uri="{FF2B5EF4-FFF2-40B4-BE49-F238E27FC236}">
                            <a16:creationId xmlns:a16="http://schemas.microsoft.com/office/drawing/2014/main" id="{10D0D8AA-3B53-4602-A40E-5F28CC31B66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1">
                        <a:extLst>
                          <a:ext uri="{96DAC541-7B7A-43D3-8B79-37D633B846F1}">
                            <asvg:svgBlip xmlns:asvg="http://schemas.microsoft.com/office/drawing/2016/SVG/main" r:embed="rId1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6790" name="Group 6789">
                      <a:extLst>
                        <a:ext uri="{FF2B5EF4-FFF2-40B4-BE49-F238E27FC236}">
                          <a16:creationId xmlns:a16="http://schemas.microsoft.com/office/drawing/2014/main" id="{1423AEB9-16E0-4526-9811-91D03EDAD50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6791" name="Rounded Rectangle 87">
                        <a:extLst>
                          <a:ext uri="{FF2B5EF4-FFF2-40B4-BE49-F238E27FC236}">
                            <a16:creationId xmlns:a16="http://schemas.microsoft.com/office/drawing/2014/main" id="{5907F73A-5CB9-4D9A-8FC4-183B19D58FF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6792" name="Graphic 6791">
                        <a:extLst>
                          <a:ext uri="{FF2B5EF4-FFF2-40B4-BE49-F238E27FC236}">
                            <a16:creationId xmlns:a16="http://schemas.microsoft.com/office/drawing/2014/main" id="{47A33C63-871C-421A-99ED-B5F37EB0D17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3">
                        <a:extLst>
                          <a:ext uri="{96DAC541-7B7A-43D3-8B79-37D633B846F1}">
                            <asvg:svgBlip xmlns:asvg="http://schemas.microsoft.com/office/drawing/2016/SVG/main" r:embed="rId1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6771" name="Group 6770">
                    <a:extLst>
                      <a:ext uri="{FF2B5EF4-FFF2-40B4-BE49-F238E27FC236}">
                        <a16:creationId xmlns:a16="http://schemas.microsoft.com/office/drawing/2014/main" id="{EEE9AE5C-1AFE-4BB1-9B58-3C10D6C913D2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6772" name="Group 6771">
                      <a:extLst>
                        <a:ext uri="{FF2B5EF4-FFF2-40B4-BE49-F238E27FC236}">
                          <a16:creationId xmlns:a16="http://schemas.microsoft.com/office/drawing/2014/main" id="{B776FA88-8465-4DB1-8D74-66EBA6EBB3D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6776" name="Group 6775">
                        <a:extLst>
                          <a:ext uri="{FF2B5EF4-FFF2-40B4-BE49-F238E27FC236}">
                            <a16:creationId xmlns:a16="http://schemas.microsoft.com/office/drawing/2014/main" id="{15C7CF07-4DD0-4477-94D3-2DEE57D85B7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6780" name="Rounded Rectangle 91">
                          <a:extLst>
                            <a:ext uri="{FF2B5EF4-FFF2-40B4-BE49-F238E27FC236}">
                              <a16:creationId xmlns:a16="http://schemas.microsoft.com/office/drawing/2014/main" id="{54B2E019-6D20-4234-A2E2-E426F055033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6781" name="Graphic 6780">
                          <a:extLst>
                            <a:ext uri="{FF2B5EF4-FFF2-40B4-BE49-F238E27FC236}">
                              <a16:creationId xmlns:a16="http://schemas.microsoft.com/office/drawing/2014/main" id="{C7FFC25A-5C35-4344-88B1-EBF37D16F10D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5">
                          <a:extLst>
                            <a:ext uri="{96DAC541-7B7A-43D3-8B79-37D633B846F1}">
                              <asvg:svgBlip xmlns:asvg="http://schemas.microsoft.com/office/drawing/2016/SVG/main" r:embed="rId16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6782" name="Group 6781">
                          <a:extLst>
                            <a:ext uri="{FF2B5EF4-FFF2-40B4-BE49-F238E27FC236}">
                              <a16:creationId xmlns:a16="http://schemas.microsoft.com/office/drawing/2014/main" id="{DC63DB09-A3A3-4A37-827B-E764FCCAF51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6786" name="Rounded Rectangle 97">
                            <a:extLst>
                              <a:ext uri="{FF2B5EF4-FFF2-40B4-BE49-F238E27FC236}">
                                <a16:creationId xmlns:a16="http://schemas.microsoft.com/office/drawing/2014/main" id="{79888C6E-948A-491B-817C-E6660BB8D59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6787" name="Graphic 6786">
                            <a:extLst>
                              <a:ext uri="{FF2B5EF4-FFF2-40B4-BE49-F238E27FC236}">
                                <a16:creationId xmlns:a16="http://schemas.microsoft.com/office/drawing/2014/main" id="{D22B934B-1E9D-49F3-B5EA-460874942597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7">
                            <a:extLst>
                              <a:ext uri="{96DAC541-7B7A-43D3-8B79-37D633B846F1}">
                                <asvg:svgBlip xmlns:asvg="http://schemas.microsoft.com/office/drawing/2016/SVG/main" r:embed="rId18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6783" name="Group 6782">
                          <a:extLst>
                            <a:ext uri="{FF2B5EF4-FFF2-40B4-BE49-F238E27FC236}">
                              <a16:creationId xmlns:a16="http://schemas.microsoft.com/office/drawing/2014/main" id="{36AFF691-8FA8-4E31-8701-39AEFBC5A01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6784" name="Rounded Rectangle 95">
                            <a:extLst>
                              <a:ext uri="{FF2B5EF4-FFF2-40B4-BE49-F238E27FC236}">
                                <a16:creationId xmlns:a16="http://schemas.microsoft.com/office/drawing/2014/main" id="{5C6CD58D-C6AA-44EC-BC50-D4BF0C33167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6785" name="Graphic 6784">
                            <a:extLst>
                              <a:ext uri="{FF2B5EF4-FFF2-40B4-BE49-F238E27FC236}">
                                <a16:creationId xmlns:a16="http://schemas.microsoft.com/office/drawing/2014/main" id="{FF76F404-6D9F-40E2-AA92-A47191D0FDB9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9">
                            <a:extLst>
                              <a:ext uri="{96DAC541-7B7A-43D3-8B79-37D633B846F1}">
                                <asvg:svgBlip xmlns:asvg="http://schemas.microsoft.com/office/drawing/2016/SVG/main" r:embed="rId20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6777" name="Group 6776">
                        <a:extLst>
                          <a:ext uri="{FF2B5EF4-FFF2-40B4-BE49-F238E27FC236}">
                            <a16:creationId xmlns:a16="http://schemas.microsoft.com/office/drawing/2014/main" id="{8AA5EF20-01F5-4B63-B6C2-FC04B850B29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6778" name="Rounded Rectangle 121">
                          <a:extLst>
                            <a:ext uri="{FF2B5EF4-FFF2-40B4-BE49-F238E27FC236}">
                              <a16:creationId xmlns:a16="http://schemas.microsoft.com/office/drawing/2014/main" id="{F0DBF13C-60CB-4C9C-9D6C-C2FBA01B088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6779" name="Graphic 6778">
                          <a:extLst>
                            <a:ext uri="{FF2B5EF4-FFF2-40B4-BE49-F238E27FC236}">
                              <a16:creationId xmlns:a16="http://schemas.microsoft.com/office/drawing/2014/main" id="{CD76E806-444C-4DEB-BAC4-9EC91BEEF16B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1">
                          <a:extLst>
                            <a:ext uri="{96DAC541-7B7A-43D3-8B79-37D633B846F1}">
                              <asvg:svgBlip xmlns:asvg="http://schemas.microsoft.com/office/drawing/2016/SVG/main" r:embed="rId22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6773" name="Group 6772">
                      <a:extLst>
                        <a:ext uri="{FF2B5EF4-FFF2-40B4-BE49-F238E27FC236}">
                          <a16:creationId xmlns:a16="http://schemas.microsoft.com/office/drawing/2014/main" id="{8A2A80F9-F8F8-4F36-9415-756A32A9A83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6774" name="Rounded Rectangle 124">
                        <a:extLst>
                          <a:ext uri="{FF2B5EF4-FFF2-40B4-BE49-F238E27FC236}">
                            <a16:creationId xmlns:a16="http://schemas.microsoft.com/office/drawing/2014/main" id="{BC349CC6-2DBF-44F5-A4B6-2458235ED0D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6775" name="Graphic 6774">
                        <a:extLst>
                          <a:ext uri="{FF2B5EF4-FFF2-40B4-BE49-F238E27FC236}">
                            <a16:creationId xmlns:a16="http://schemas.microsoft.com/office/drawing/2014/main" id="{6E8E5286-7751-4C09-A75E-E1C4CC9E3AE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3">
                        <a:extLst>
                          <a:ext uri="{96DAC541-7B7A-43D3-8B79-37D633B846F1}">
                            <asvg:svgBlip xmlns:asvg="http://schemas.microsoft.com/office/drawing/2016/SVG/main" r:embed="rId2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6473" name="Group 6472">
                <a:extLst>
                  <a:ext uri="{FF2B5EF4-FFF2-40B4-BE49-F238E27FC236}">
                    <a16:creationId xmlns:a16="http://schemas.microsoft.com/office/drawing/2014/main" id="{93DEFB90-E197-41A6-AD37-4F801E650945}"/>
                  </a:ext>
                </a:extLst>
              </p:cNvPr>
              <p:cNvGrpSpPr/>
              <p:nvPr/>
            </p:nvGrpSpPr>
            <p:grpSpPr>
              <a:xfrm>
                <a:off x="8059831" y="3966735"/>
                <a:ext cx="685800" cy="685800"/>
                <a:chOff x="3388326" y="2144489"/>
                <a:chExt cx="685800" cy="685800"/>
              </a:xfrm>
            </p:grpSpPr>
            <p:sp>
              <p:nvSpPr>
                <p:cNvPr id="6726" name="Oval 6725">
                  <a:extLst>
                    <a:ext uri="{FF2B5EF4-FFF2-40B4-BE49-F238E27FC236}">
                      <a16:creationId xmlns:a16="http://schemas.microsoft.com/office/drawing/2014/main" id="{CF7F270B-8867-4395-A949-EEBDB9F3BC99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6727" name="Group 6726">
                  <a:extLst>
                    <a:ext uri="{FF2B5EF4-FFF2-40B4-BE49-F238E27FC236}">
                      <a16:creationId xmlns:a16="http://schemas.microsoft.com/office/drawing/2014/main" id="{B9C4B9EB-0C94-4502-93D9-6C020F5E41A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6728" name="Group 6727">
                    <a:extLst>
                      <a:ext uri="{FF2B5EF4-FFF2-40B4-BE49-F238E27FC236}">
                        <a16:creationId xmlns:a16="http://schemas.microsoft.com/office/drawing/2014/main" id="{6E265ABE-6975-412B-9C6C-B837BFFF4403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6754" name="Rounded Rectangle 101">
                      <a:extLst>
                        <a:ext uri="{FF2B5EF4-FFF2-40B4-BE49-F238E27FC236}">
                          <a16:creationId xmlns:a16="http://schemas.microsoft.com/office/drawing/2014/main" id="{FADCD76E-A374-4CFF-8FE2-93C70B4EC8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6755" name="Group 6754">
                      <a:extLst>
                        <a:ext uri="{FF2B5EF4-FFF2-40B4-BE49-F238E27FC236}">
                          <a16:creationId xmlns:a16="http://schemas.microsoft.com/office/drawing/2014/main" id="{60155EE1-0EAE-47D2-B6F7-EF484AC7649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6765" name="Rounded Rectangle 112">
                        <a:extLst>
                          <a:ext uri="{FF2B5EF4-FFF2-40B4-BE49-F238E27FC236}">
                            <a16:creationId xmlns:a16="http://schemas.microsoft.com/office/drawing/2014/main" id="{BB68196A-A32B-4371-8B55-00DBCF2389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6766" name="Graphic 6765">
                        <a:extLst>
                          <a:ext uri="{FF2B5EF4-FFF2-40B4-BE49-F238E27FC236}">
                            <a16:creationId xmlns:a16="http://schemas.microsoft.com/office/drawing/2014/main" id="{7AE97860-97F4-4C35-982B-C27214AEF8C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3">
                        <a:extLst>
                          <a:ext uri="{96DAC541-7B7A-43D3-8B79-37D633B846F1}">
                            <asvg:svgBlip xmlns:asvg="http://schemas.microsoft.com/office/drawing/2016/SVG/main" r:embed="rId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6756" name="Group 6755">
                      <a:extLst>
                        <a:ext uri="{FF2B5EF4-FFF2-40B4-BE49-F238E27FC236}">
                          <a16:creationId xmlns:a16="http://schemas.microsoft.com/office/drawing/2014/main" id="{FB0CC420-F4D6-4BD0-A831-EF531FF05D8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6763" name="Rounded Rectangle 110">
                        <a:extLst>
                          <a:ext uri="{FF2B5EF4-FFF2-40B4-BE49-F238E27FC236}">
                            <a16:creationId xmlns:a16="http://schemas.microsoft.com/office/drawing/2014/main" id="{AABA13EB-7137-48DC-85CD-B950A3ECDAD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6764" name="Graphic 6763">
                        <a:extLst>
                          <a:ext uri="{FF2B5EF4-FFF2-40B4-BE49-F238E27FC236}">
                            <a16:creationId xmlns:a16="http://schemas.microsoft.com/office/drawing/2014/main" id="{D608BD4C-9EB9-4FEA-94C5-8A952870C2E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5">
                        <a:extLst>
                          <a:ext uri="{96DAC541-7B7A-43D3-8B79-37D633B846F1}">
                            <asvg:svgBlip xmlns:asvg="http://schemas.microsoft.com/office/drawing/2016/SVG/main" r:embed="rId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6757" name="Group 6756">
                      <a:extLst>
                        <a:ext uri="{FF2B5EF4-FFF2-40B4-BE49-F238E27FC236}">
                          <a16:creationId xmlns:a16="http://schemas.microsoft.com/office/drawing/2014/main" id="{7549CE30-9182-4A3B-828C-58D7CBB7D58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6761" name="Rounded Rectangle 108">
                        <a:extLst>
                          <a:ext uri="{FF2B5EF4-FFF2-40B4-BE49-F238E27FC236}">
                            <a16:creationId xmlns:a16="http://schemas.microsoft.com/office/drawing/2014/main" id="{5AD45011-C025-47FD-8E21-B6EE384A540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6762" name="Graphic 6761">
                        <a:extLst>
                          <a:ext uri="{FF2B5EF4-FFF2-40B4-BE49-F238E27FC236}">
                            <a16:creationId xmlns:a16="http://schemas.microsoft.com/office/drawing/2014/main" id="{F4D41F2F-B5C3-4E66-81DD-7CF5C6AEE8C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7">
                        <a:extLst>
                          <a:ext uri="{96DAC541-7B7A-43D3-8B79-37D633B846F1}">
                            <asvg:svgBlip xmlns:asvg="http://schemas.microsoft.com/office/drawing/2016/SVG/main" r:embed="rId8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6758" name="Group 6757">
                      <a:extLst>
                        <a:ext uri="{FF2B5EF4-FFF2-40B4-BE49-F238E27FC236}">
                          <a16:creationId xmlns:a16="http://schemas.microsoft.com/office/drawing/2014/main" id="{42BC64EA-74B6-44EB-B774-8722E4D350B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6759" name="Rounded Rectangle 106">
                        <a:extLst>
                          <a:ext uri="{FF2B5EF4-FFF2-40B4-BE49-F238E27FC236}">
                            <a16:creationId xmlns:a16="http://schemas.microsoft.com/office/drawing/2014/main" id="{A0A68F4D-450D-4366-B86A-21571AD37FD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6760" name="Graphic 6759">
                        <a:extLst>
                          <a:ext uri="{FF2B5EF4-FFF2-40B4-BE49-F238E27FC236}">
                            <a16:creationId xmlns:a16="http://schemas.microsoft.com/office/drawing/2014/main" id="{F7367F22-CBBC-46A7-8C2C-4FC0D7043D7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9">
                        <a:extLst>
                          <a:ext uri="{96DAC541-7B7A-43D3-8B79-37D633B846F1}">
                            <asvg:svgBlip xmlns:asvg="http://schemas.microsoft.com/office/drawing/2016/SVG/main" r:embed="rId1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6729" name="Group 6728">
                    <a:extLst>
                      <a:ext uri="{FF2B5EF4-FFF2-40B4-BE49-F238E27FC236}">
                        <a16:creationId xmlns:a16="http://schemas.microsoft.com/office/drawing/2014/main" id="{4C4A1896-0283-4295-8CA6-78847941F144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6747" name="Rounded Rectangle 84">
                      <a:extLst>
                        <a:ext uri="{FF2B5EF4-FFF2-40B4-BE49-F238E27FC236}">
                          <a16:creationId xmlns:a16="http://schemas.microsoft.com/office/drawing/2014/main" id="{B10DBF9B-837D-47CD-A7FA-F1F8B92CBE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6748" name="Group 6747">
                      <a:extLst>
                        <a:ext uri="{FF2B5EF4-FFF2-40B4-BE49-F238E27FC236}">
                          <a16:creationId xmlns:a16="http://schemas.microsoft.com/office/drawing/2014/main" id="{B6D00158-B1FC-4111-9729-9B1D4C3BAD3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6752" name="Rounded Rectangle 89">
                        <a:extLst>
                          <a:ext uri="{FF2B5EF4-FFF2-40B4-BE49-F238E27FC236}">
                            <a16:creationId xmlns:a16="http://schemas.microsoft.com/office/drawing/2014/main" id="{06331CFC-E657-4495-B396-CB975222F55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6753" name="Graphic 6752">
                        <a:extLst>
                          <a:ext uri="{FF2B5EF4-FFF2-40B4-BE49-F238E27FC236}">
                            <a16:creationId xmlns:a16="http://schemas.microsoft.com/office/drawing/2014/main" id="{D1F90660-7092-4D55-BE1D-DEEABF1546E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1">
                        <a:extLst>
                          <a:ext uri="{96DAC541-7B7A-43D3-8B79-37D633B846F1}">
                            <asvg:svgBlip xmlns:asvg="http://schemas.microsoft.com/office/drawing/2016/SVG/main" r:embed="rId1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6749" name="Group 6748">
                      <a:extLst>
                        <a:ext uri="{FF2B5EF4-FFF2-40B4-BE49-F238E27FC236}">
                          <a16:creationId xmlns:a16="http://schemas.microsoft.com/office/drawing/2014/main" id="{EFD6B572-15A7-41D9-95D7-358AB42CE58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6750" name="Rounded Rectangle 87">
                        <a:extLst>
                          <a:ext uri="{FF2B5EF4-FFF2-40B4-BE49-F238E27FC236}">
                            <a16:creationId xmlns:a16="http://schemas.microsoft.com/office/drawing/2014/main" id="{729DC324-41F0-4B77-B66F-47F4BC54647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6751" name="Graphic 6750">
                        <a:extLst>
                          <a:ext uri="{FF2B5EF4-FFF2-40B4-BE49-F238E27FC236}">
                            <a16:creationId xmlns:a16="http://schemas.microsoft.com/office/drawing/2014/main" id="{B477EF93-F5F3-4CB4-80CC-0A0339A9A37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3">
                        <a:extLst>
                          <a:ext uri="{96DAC541-7B7A-43D3-8B79-37D633B846F1}">
                            <asvg:svgBlip xmlns:asvg="http://schemas.microsoft.com/office/drawing/2016/SVG/main" r:embed="rId1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6730" name="Group 6729">
                    <a:extLst>
                      <a:ext uri="{FF2B5EF4-FFF2-40B4-BE49-F238E27FC236}">
                        <a16:creationId xmlns:a16="http://schemas.microsoft.com/office/drawing/2014/main" id="{8C855349-B925-40A7-B66E-9B409C13710A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6731" name="Group 6730">
                      <a:extLst>
                        <a:ext uri="{FF2B5EF4-FFF2-40B4-BE49-F238E27FC236}">
                          <a16:creationId xmlns:a16="http://schemas.microsoft.com/office/drawing/2014/main" id="{10A24410-A09A-479E-B03A-52EAD3D4B39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6735" name="Group 6734">
                        <a:extLst>
                          <a:ext uri="{FF2B5EF4-FFF2-40B4-BE49-F238E27FC236}">
                            <a16:creationId xmlns:a16="http://schemas.microsoft.com/office/drawing/2014/main" id="{E9402930-4AF0-489B-9CD1-9EFF0CCEB56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6739" name="Rounded Rectangle 91">
                          <a:extLst>
                            <a:ext uri="{FF2B5EF4-FFF2-40B4-BE49-F238E27FC236}">
                              <a16:creationId xmlns:a16="http://schemas.microsoft.com/office/drawing/2014/main" id="{9D9F1DEC-404E-4D44-9A17-F8DEC5E5CE4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6740" name="Graphic 6739">
                          <a:extLst>
                            <a:ext uri="{FF2B5EF4-FFF2-40B4-BE49-F238E27FC236}">
                              <a16:creationId xmlns:a16="http://schemas.microsoft.com/office/drawing/2014/main" id="{06F5E7E3-92C6-41A9-A585-90B3C6068A47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5">
                          <a:extLst>
                            <a:ext uri="{96DAC541-7B7A-43D3-8B79-37D633B846F1}">
                              <asvg:svgBlip xmlns:asvg="http://schemas.microsoft.com/office/drawing/2016/SVG/main" r:embed="rId16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6741" name="Group 6740">
                          <a:extLst>
                            <a:ext uri="{FF2B5EF4-FFF2-40B4-BE49-F238E27FC236}">
                              <a16:creationId xmlns:a16="http://schemas.microsoft.com/office/drawing/2014/main" id="{5DBF3D42-A88A-4F4D-93D9-B2063A5B5878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6745" name="Rounded Rectangle 97">
                            <a:extLst>
                              <a:ext uri="{FF2B5EF4-FFF2-40B4-BE49-F238E27FC236}">
                                <a16:creationId xmlns:a16="http://schemas.microsoft.com/office/drawing/2014/main" id="{3072C75B-9684-4437-89EF-043FF1714BC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6746" name="Graphic 6745">
                            <a:extLst>
                              <a:ext uri="{FF2B5EF4-FFF2-40B4-BE49-F238E27FC236}">
                                <a16:creationId xmlns:a16="http://schemas.microsoft.com/office/drawing/2014/main" id="{B9F2EEB1-AB07-4C02-8B44-520FBAB311CF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7">
                            <a:extLst>
                              <a:ext uri="{96DAC541-7B7A-43D3-8B79-37D633B846F1}">
                                <asvg:svgBlip xmlns:asvg="http://schemas.microsoft.com/office/drawing/2016/SVG/main" r:embed="rId18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6742" name="Group 6741">
                          <a:extLst>
                            <a:ext uri="{FF2B5EF4-FFF2-40B4-BE49-F238E27FC236}">
                              <a16:creationId xmlns:a16="http://schemas.microsoft.com/office/drawing/2014/main" id="{FC5C800A-D073-47FA-8CCB-D124619EB798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6743" name="Rounded Rectangle 95">
                            <a:extLst>
                              <a:ext uri="{FF2B5EF4-FFF2-40B4-BE49-F238E27FC236}">
                                <a16:creationId xmlns:a16="http://schemas.microsoft.com/office/drawing/2014/main" id="{A3F09F63-DDBC-47A8-8CA7-C12062583F4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6744" name="Graphic 6743">
                            <a:extLst>
                              <a:ext uri="{FF2B5EF4-FFF2-40B4-BE49-F238E27FC236}">
                                <a16:creationId xmlns:a16="http://schemas.microsoft.com/office/drawing/2014/main" id="{B16A6159-1319-499E-901C-5783025FCF77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9">
                            <a:extLst>
                              <a:ext uri="{96DAC541-7B7A-43D3-8B79-37D633B846F1}">
                                <asvg:svgBlip xmlns:asvg="http://schemas.microsoft.com/office/drawing/2016/SVG/main" r:embed="rId20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6736" name="Group 6735">
                        <a:extLst>
                          <a:ext uri="{FF2B5EF4-FFF2-40B4-BE49-F238E27FC236}">
                            <a16:creationId xmlns:a16="http://schemas.microsoft.com/office/drawing/2014/main" id="{771F89BA-C8F6-461D-8AA8-8221BDC4E98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6737" name="Rounded Rectangle 121">
                          <a:extLst>
                            <a:ext uri="{FF2B5EF4-FFF2-40B4-BE49-F238E27FC236}">
                              <a16:creationId xmlns:a16="http://schemas.microsoft.com/office/drawing/2014/main" id="{689DD3E9-52DC-4C94-86A3-25624A17EBE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6738" name="Graphic 6737">
                          <a:extLst>
                            <a:ext uri="{FF2B5EF4-FFF2-40B4-BE49-F238E27FC236}">
                              <a16:creationId xmlns:a16="http://schemas.microsoft.com/office/drawing/2014/main" id="{CB36B357-6FC5-4A82-BED1-A3F33CAD5025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1">
                          <a:extLst>
                            <a:ext uri="{96DAC541-7B7A-43D3-8B79-37D633B846F1}">
                              <asvg:svgBlip xmlns:asvg="http://schemas.microsoft.com/office/drawing/2016/SVG/main" r:embed="rId22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6732" name="Group 6731">
                      <a:extLst>
                        <a:ext uri="{FF2B5EF4-FFF2-40B4-BE49-F238E27FC236}">
                          <a16:creationId xmlns:a16="http://schemas.microsoft.com/office/drawing/2014/main" id="{F0381CB8-1B96-4B61-B197-A736A7FD6BF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6733" name="Rounded Rectangle 124">
                        <a:extLst>
                          <a:ext uri="{FF2B5EF4-FFF2-40B4-BE49-F238E27FC236}">
                            <a16:creationId xmlns:a16="http://schemas.microsoft.com/office/drawing/2014/main" id="{6AABB89C-59F5-4C15-89C7-7EC82B897AC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6734" name="Graphic 6733">
                        <a:extLst>
                          <a:ext uri="{FF2B5EF4-FFF2-40B4-BE49-F238E27FC236}">
                            <a16:creationId xmlns:a16="http://schemas.microsoft.com/office/drawing/2014/main" id="{22DFEA3D-F485-4722-AC61-8E6383EF8ED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3">
                        <a:extLst>
                          <a:ext uri="{96DAC541-7B7A-43D3-8B79-37D633B846F1}">
                            <asvg:svgBlip xmlns:asvg="http://schemas.microsoft.com/office/drawing/2016/SVG/main" r:embed="rId2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6474" name="Group 6473">
                <a:extLst>
                  <a:ext uri="{FF2B5EF4-FFF2-40B4-BE49-F238E27FC236}">
                    <a16:creationId xmlns:a16="http://schemas.microsoft.com/office/drawing/2014/main" id="{5AD4240C-101D-4D00-BA2A-6EA4A40363F9}"/>
                  </a:ext>
                </a:extLst>
              </p:cNvPr>
              <p:cNvGrpSpPr/>
              <p:nvPr/>
            </p:nvGrpSpPr>
            <p:grpSpPr>
              <a:xfrm>
                <a:off x="3163601" y="3082612"/>
                <a:ext cx="685800" cy="685800"/>
                <a:chOff x="3388326" y="2144489"/>
                <a:chExt cx="685800" cy="685800"/>
              </a:xfrm>
            </p:grpSpPr>
            <p:sp>
              <p:nvSpPr>
                <p:cNvPr id="6685" name="Oval 6684">
                  <a:extLst>
                    <a:ext uri="{FF2B5EF4-FFF2-40B4-BE49-F238E27FC236}">
                      <a16:creationId xmlns:a16="http://schemas.microsoft.com/office/drawing/2014/main" id="{2C87DBBB-8D9F-48BE-A5F9-F144410A1414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6686" name="Group 6685">
                  <a:extLst>
                    <a:ext uri="{FF2B5EF4-FFF2-40B4-BE49-F238E27FC236}">
                      <a16:creationId xmlns:a16="http://schemas.microsoft.com/office/drawing/2014/main" id="{3F4BCD99-E8FC-4FBE-AADA-CDE0D472E555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6687" name="Group 6686">
                    <a:extLst>
                      <a:ext uri="{FF2B5EF4-FFF2-40B4-BE49-F238E27FC236}">
                        <a16:creationId xmlns:a16="http://schemas.microsoft.com/office/drawing/2014/main" id="{25756FCE-E0A4-45C4-9674-50151A3CEF34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6713" name="Rounded Rectangle 101">
                      <a:extLst>
                        <a:ext uri="{FF2B5EF4-FFF2-40B4-BE49-F238E27FC236}">
                          <a16:creationId xmlns:a16="http://schemas.microsoft.com/office/drawing/2014/main" id="{7865AC51-55B4-4C06-AF07-90639F70B7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6714" name="Group 6713">
                      <a:extLst>
                        <a:ext uri="{FF2B5EF4-FFF2-40B4-BE49-F238E27FC236}">
                          <a16:creationId xmlns:a16="http://schemas.microsoft.com/office/drawing/2014/main" id="{6BEFE7B8-75D7-48A4-89EE-1FEA54F6A96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6724" name="Rounded Rectangle 112">
                        <a:extLst>
                          <a:ext uri="{FF2B5EF4-FFF2-40B4-BE49-F238E27FC236}">
                            <a16:creationId xmlns:a16="http://schemas.microsoft.com/office/drawing/2014/main" id="{6DBF7E72-CA8C-40A7-962D-4F256FDF6E4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6725" name="Graphic 6724">
                        <a:extLst>
                          <a:ext uri="{FF2B5EF4-FFF2-40B4-BE49-F238E27FC236}">
                            <a16:creationId xmlns:a16="http://schemas.microsoft.com/office/drawing/2014/main" id="{5819C6D5-51D8-4143-A104-A243E004407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3">
                        <a:extLst>
                          <a:ext uri="{96DAC541-7B7A-43D3-8B79-37D633B846F1}">
                            <asvg:svgBlip xmlns:asvg="http://schemas.microsoft.com/office/drawing/2016/SVG/main" r:embed="rId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6715" name="Group 6714">
                      <a:extLst>
                        <a:ext uri="{FF2B5EF4-FFF2-40B4-BE49-F238E27FC236}">
                          <a16:creationId xmlns:a16="http://schemas.microsoft.com/office/drawing/2014/main" id="{960C1B05-32A7-4764-B39D-7AD54F69CE0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6722" name="Rounded Rectangle 110">
                        <a:extLst>
                          <a:ext uri="{FF2B5EF4-FFF2-40B4-BE49-F238E27FC236}">
                            <a16:creationId xmlns:a16="http://schemas.microsoft.com/office/drawing/2014/main" id="{CB7E0233-9840-4D88-8B8E-AB681DFF76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6723" name="Graphic 6722">
                        <a:extLst>
                          <a:ext uri="{FF2B5EF4-FFF2-40B4-BE49-F238E27FC236}">
                            <a16:creationId xmlns:a16="http://schemas.microsoft.com/office/drawing/2014/main" id="{A396F740-4FA3-4984-8959-6ECD38044FA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5">
                        <a:extLst>
                          <a:ext uri="{96DAC541-7B7A-43D3-8B79-37D633B846F1}">
                            <asvg:svgBlip xmlns:asvg="http://schemas.microsoft.com/office/drawing/2016/SVG/main" r:embed="rId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6716" name="Group 6715">
                      <a:extLst>
                        <a:ext uri="{FF2B5EF4-FFF2-40B4-BE49-F238E27FC236}">
                          <a16:creationId xmlns:a16="http://schemas.microsoft.com/office/drawing/2014/main" id="{7EAD719D-190A-416F-9206-35215C38673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6720" name="Rounded Rectangle 108">
                        <a:extLst>
                          <a:ext uri="{FF2B5EF4-FFF2-40B4-BE49-F238E27FC236}">
                            <a16:creationId xmlns:a16="http://schemas.microsoft.com/office/drawing/2014/main" id="{16F6131A-C43F-4583-8AFF-2644B554B04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6721" name="Graphic 6720">
                        <a:extLst>
                          <a:ext uri="{FF2B5EF4-FFF2-40B4-BE49-F238E27FC236}">
                            <a16:creationId xmlns:a16="http://schemas.microsoft.com/office/drawing/2014/main" id="{8154BD79-A42F-4F98-B62B-382473B4391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7">
                        <a:extLst>
                          <a:ext uri="{96DAC541-7B7A-43D3-8B79-37D633B846F1}">
                            <asvg:svgBlip xmlns:asvg="http://schemas.microsoft.com/office/drawing/2016/SVG/main" r:embed="rId8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6717" name="Group 6716">
                      <a:extLst>
                        <a:ext uri="{FF2B5EF4-FFF2-40B4-BE49-F238E27FC236}">
                          <a16:creationId xmlns:a16="http://schemas.microsoft.com/office/drawing/2014/main" id="{61FA245D-89ED-4293-9CB4-7A4A1862D48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6718" name="Rounded Rectangle 106">
                        <a:extLst>
                          <a:ext uri="{FF2B5EF4-FFF2-40B4-BE49-F238E27FC236}">
                            <a16:creationId xmlns:a16="http://schemas.microsoft.com/office/drawing/2014/main" id="{5001C989-BCEA-4AC5-91D9-41A0708F2AD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6719" name="Graphic 6718">
                        <a:extLst>
                          <a:ext uri="{FF2B5EF4-FFF2-40B4-BE49-F238E27FC236}">
                            <a16:creationId xmlns:a16="http://schemas.microsoft.com/office/drawing/2014/main" id="{FD7FB967-C35A-4AF0-BDF5-C3FF92E79CD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9">
                        <a:extLst>
                          <a:ext uri="{96DAC541-7B7A-43D3-8B79-37D633B846F1}">
                            <asvg:svgBlip xmlns:asvg="http://schemas.microsoft.com/office/drawing/2016/SVG/main" r:embed="rId1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6688" name="Group 6687">
                    <a:extLst>
                      <a:ext uri="{FF2B5EF4-FFF2-40B4-BE49-F238E27FC236}">
                        <a16:creationId xmlns:a16="http://schemas.microsoft.com/office/drawing/2014/main" id="{15A5CB6F-F73E-42E6-A06F-9EF8F315DC9A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6706" name="Rounded Rectangle 84">
                      <a:extLst>
                        <a:ext uri="{FF2B5EF4-FFF2-40B4-BE49-F238E27FC236}">
                          <a16:creationId xmlns:a16="http://schemas.microsoft.com/office/drawing/2014/main" id="{41F488D9-CDCA-4C66-A8B9-3E9EC4E9CA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6707" name="Group 6706">
                      <a:extLst>
                        <a:ext uri="{FF2B5EF4-FFF2-40B4-BE49-F238E27FC236}">
                          <a16:creationId xmlns:a16="http://schemas.microsoft.com/office/drawing/2014/main" id="{45AD10F2-E22F-42B4-831C-EE7AADA0A8A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6711" name="Rounded Rectangle 89">
                        <a:extLst>
                          <a:ext uri="{FF2B5EF4-FFF2-40B4-BE49-F238E27FC236}">
                            <a16:creationId xmlns:a16="http://schemas.microsoft.com/office/drawing/2014/main" id="{A4FA7C28-0ED6-4D78-BE36-3BAFFB009A2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6712" name="Graphic 6711">
                        <a:extLst>
                          <a:ext uri="{FF2B5EF4-FFF2-40B4-BE49-F238E27FC236}">
                            <a16:creationId xmlns:a16="http://schemas.microsoft.com/office/drawing/2014/main" id="{28A96678-C9EA-4971-B1AF-46A1EC01EC8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1">
                        <a:extLst>
                          <a:ext uri="{96DAC541-7B7A-43D3-8B79-37D633B846F1}">
                            <asvg:svgBlip xmlns:asvg="http://schemas.microsoft.com/office/drawing/2016/SVG/main" r:embed="rId1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6708" name="Group 6707">
                      <a:extLst>
                        <a:ext uri="{FF2B5EF4-FFF2-40B4-BE49-F238E27FC236}">
                          <a16:creationId xmlns:a16="http://schemas.microsoft.com/office/drawing/2014/main" id="{7A191ACB-98DE-431F-8B63-00C313F059B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6709" name="Rounded Rectangle 87">
                        <a:extLst>
                          <a:ext uri="{FF2B5EF4-FFF2-40B4-BE49-F238E27FC236}">
                            <a16:creationId xmlns:a16="http://schemas.microsoft.com/office/drawing/2014/main" id="{055AB2FE-A064-4525-A364-4981F19A40B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6710" name="Graphic 6709">
                        <a:extLst>
                          <a:ext uri="{FF2B5EF4-FFF2-40B4-BE49-F238E27FC236}">
                            <a16:creationId xmlns:a16="http://schemas.microsoft.com/office/drawing/2014/main" id="{DFE90E2E-3CFD-4B84-8810-B3AE403D83D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3">
                        <a:extLst>
                          <a:ext uri="{96DAC541-7B7A-43D3-8B79-37D633B846F1}">
                            <asvg:svgBlip xmlns:asvg="http://schemas.microsoft.com/office/drawing/2016/SVG/main" r:embed="rId1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6689" name="Group 6688">
                    <a:extLst>
                      <a:ext uri="{FF2B5EF4-FFF2-40B4-BE49-F238E27FC236}">
                        <a16:creationId xmlns:a16="http://schemas.microsoft.com/office/drawing/2014/main" id="{3EEE5A21-F56A-49EA-B8B4-620B3847F2E2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6690" name="Group 6689">
                      <a:extLst>
                        <a:ext uri="{FF2B5EF4-FFF2-40B4-BE49-F238E27FC236}">
                          <a16:creationId xmlns:a16="http://schemas.microsoft.com/office/drawing/2014/main" id="{46C2F105-0E9C-4C63-A2C4-7AF49C2CED9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6694" name="Group 6693">
                        <a:extLst>
                          <a:ext uri="{FF2B5EF4-FFF2-40B4-BE49-F238E27FC236}">
                            <a16:creationId xmlns:a16="http://schemas.microsoft.com/office/drawing/2014/main" id="{D56EFDE5-9F5A-4179-9446-8167FDD213B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6698" name="Rounded Rectangle 91">
                          <a:extLst>
                            <a:ext uri="{FF2B5EF4-FFF2-40B4-BE49-F238E27FC236}">
                              <a16:creationId xmlns:a16="http://schemas.microsoft.com/office/drawing/2014/main" id="{87F2D380-C749-4567-82A6-5D3C9D931E4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6699" name="Graphic 6698">
                          <a:extLst>
                            <a:ext uri="{FF2B5EF4-FFF2-40B4-BE49-F238E27FC236}">
                              <a16:creationId xmlns:a16="http://schemas.microsoft.com/office/drawing/2014/main" id="{E067ACA7-61BF-48C2-AA0E-7A30896EEE57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5">
                          <a:extLst>
                            <a:ext uri="{96DAC541-7B7A-43D3-8B79-37D633B846F1}">
                              <asvg:svgBlip xmlns:asvg="http://schemas.microsoft.com/office/drawing/2016/SVG/main" r:embed="rId16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6700" name="Group 6699">
                          <a:extLst>
                            <a:ext uri="{FF2B5EF4-FFF2-40B4-BE49-F238E27FC236}">
                              <a16:creationId xmlns:a16="http://schemas.microsoft.com/office/drawing/2014/main" id="{6FF2C7D8-A401-4A68-A69B-B30823E0C1C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6704" name="Rounded Rectangle 97">
                            <a:extLst>
                              <a:ext uri="{FF2B5EF4-FFF2-40B4-BE49-F238E27FC236}">
                                <a16:creationId xmlns:a16="http://schemas.microsoft.com/office/drawing/2014/main" id="{CC291A4A-E9E7-48F9-BD26-01078C35610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6705" name="Graphic 6704">
                            <a:extLst>
                              <a:ext uri="{FF2B5EF4-FFF2-40B4-BE49-F238E27FC236}">
                                <a16:creationId xmlns:a16="http://schemas.microsoft.com/office/drawing/2014/main" id="{CB9CDC62-60DF-49FE-AEE5-CF1AC7698A40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7">
                            <a:extLst>
                              <a:ext uri="{96DAC541-7B7A-43D3-8B79-37D633B846F1}">
                                <asvg:svgBlip xmlns:asvg="http://schemas.microsoft.com/office/drawing/2016/SVG/main" r:embed="rId18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6701" name="Group 6700">
                          <a:extLst>
                            <a:ext uri="{FF2B5EF4-FFF2-40B4-BE49-F238E27FC236}">
                              <a16:creationId xmlns:a16="http://schemas.microsoft.com/office/drawing/2014/main" id="{46C05C96-12AE-4763-BDF7-AF6BFEE4FD18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6702" name="Rounded Rectangle 95">
                            <a:extLst>
                              <a:ext uri="{FF2B5EF4-FFF2-40B4-BE49-F238E27FC236}">
                                <a16:creationId xmlns:a16="http://schemas.microsoft.com/office/drawing/2014/main" id="{9DD6E2ED-486F-43F2-8C2A-58329755A23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6703" name="Graphic 6702">
                            <a:extLst>
                              <a:ext uri="{FF2B5EF4-FFF2-40B4-BE49-F238E27FC236}">
                                <a16:creationId xmlns:a16="http://schemas.microsoft.com/office/drawing/2014/main" id="{C0731964-88B6-4FB7-89BC-6234897FD79E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9">
                            <a:extLst>
                              <a:ext uri="{96DAC541-7B7A-43D3-8B79-37D633B846F1}">
                                <asvg:svgBlip xmlns:asvg="http://schemas.microsoft.com/office/drawing/2016/SVG/main" r:embed="rId20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6695" name="Group 6694">
                        <a:extLst>
                          <a:ext uri="{FF2B5EF4-FFF2-40B4-BE49-F238E27FC236}">
                            <a16:creationId xmlns:a16="http://schemas.microsoft.com/office/drawing/2014/main" id="{03EC22A7-AEBF-4CB6-B611-F5615E5AD91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6696" name="Rounded Rectangle 121">
                          <a:extLst>
                            <a:ext uri="{FF2B5EF4-FFF2-40B4-BE49-F238E27FC236}">
                              <a16:creationId xmlns:a16="http://schemas.microsoft.com/office/drawing/2014/main" id="{E37214D3-EEC9-43F3-80A3-0F7B91D7049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6697" name="Graphic 6696">
                          <a:extLst>
                            <a:ext uri="{FF2B5EF4-FFF2-40B4-BE49-F238E27FC236}">
                              <a16:creationId xmlns:a16="http://schemas.microsoft.com/office/drawing/2014/main" id="{DED7A5E4-BF05-4FCF-9E36-2ECF32CB34C0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1">
                          <a:extLst>
                            <a:ext uri="{96DAC541-7B7A-43D3-8B79-37D633B846F1}">
                              <asvg:svgBlip xmlns:asvg="http://schemas.microsoft.com/office/drawing/2016/SVG/main" r:embed="rId22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6691" name="Group 6690">
                      <a:extLst>
                        <a:ext uri="{FF2B5EF4-FFF2-40B4-BE49-F238E27FC236}">
                          <a16:creationId xmlns:a16="http://schemas.microsoft.com/office/drawing/2014/main" id="{9ACF041B-B56D-4290-806B-B147B4F8B2D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6692" name="Rounded Rectangle 124">
                        <a:extLst>
                          <a:ext uri="{FF2B5EF4-FFF2-40B4-BE49-F238E27FC236}">
                            <a16:creationId xmlns:a16="http://schemas.microsoft.com/office/drawing/2014/main" id="{E98E92EB-A1AD-4A47-9285-3D2291F04E0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6693" name="Graphic 6692">
                        <a:extLst>
                          <a:ext uri="{FF2B5EF4-FFF2-40B4-BE49-F238E27FC236}">
                            <a16:creationId xmlns:a16="http://schemas.microsoft.com/office/drawing/2014/main" id="{A529DE72-DE71-4BCD-9CBD-5840AE8A8C1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3">
                        <a:extLst>
                          <a:ext uri="{96DAC541-7B7A-43D3-8B79-37D633B846F1}">
                            <asvg:svgBlip xmlns:asvg="http://schemas.microsoft.com/office/drawing/2016/SVG/main" r:embed="rId2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6475" name="Group 6474">
                <a:extLst>
                  <a:ext uri="{FF2B5EF4-FFF2-40B4-BE49-F238E27FC236}">
                    <a16:creationId xmlns:a16="http://schemas.microsoft.com/office/drawing/2014/main" id="{36485107-B52E-4F99-A766-D17B9256D90D}"/>
                  </a:ext>
                </a:extLst>
              </p:cNvPr>
              <p:cNvGrpSpPr/>
              <p:nvPr/>
            </p:nvGrpSpPr>
            <p:grpSpPr>
              <a:xfrm>
                <a:off x="3383993" y="3966735"/>
                <a:ext cx="685800" cy="685800"/>
                <a:chOff x="3388326" y="2144489"/>
                <a:chExt cx="685800" cy="685800"/>
              </a:xfrm>
            </p:grpSpPr>
            <p:sp>
              <p:nvSpPr>
                <p:cNvPr id="6644" name="Oval 6643">
                  <a:extLst>
                    <a:ext uri="{FF2B5EF4-FFF2-40B4-BE49-F238E27FC236}">
                      <a16:creationId xmlns:a16="http://schemas.microsoft.com/office/drawing/2014/main" id="{E31D4527-2237-494A-AEE7-033BD91EB4CF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6645" name="Group 6644">
                  <a:extLst>
                    <a:ext uri="{FF2B5EF4-FFF2-40B4-BE49-F238E27FC236}">
                      <a16:creationId xmlns:a16="http://schemas.microsoft.com/office/drawing/2014/main" id="{9BE63063-346B-40CC-A6F3-AA6C0ED965E6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6646" name="Group 6645">
                    <a:extLst>
                      <a:ext uri="{FF2B5EF4-FFF2-40B4-BE49-F238E27FC236}">
                        <a16:creationId xmlns:a16="http://schemas.microsoft.com/office/drawing/2014/main" id="{26D614B1-FEA3-4BA2-8FD3-C91B96B32B72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6672" name="Rounded Rectangle 101">
                      <a:extLst>
                        <a:ext uri="{FF2B5EF4-FFF2-40B4-BE49-F238E27FC236}">
                          <a16:creationId xmlns:a16="http://schemas.microsoft.com/office/drawing/2014/main" id="{A43B6E38-211F-49CF-9AD1-6BF61DE41C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6673" name="Group 6672">
                      <a:extLst>
                        <a:ext uri="{FF2B5EF4-FFF2-40B4-BE49-F238E27FC236}">
                          <a16:creationId xmlns:a16="http://schemas.microsoft.com/office/drawing/2014/main" id="{C1650C07-851F-40C4-AFE0-FA9C5B2C25D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6683" name="Rounded Rectangle 112">
                        <a:extLst>
                          <a:ext uri="{FF2B5EF4-FFF2-40B4-BE49-F238E27FC236}">
                            <a16:creationId xmlns:a16="http://schemas.microsoft.com/office/drawing/2014/main" id="{0320CF9A-E942-4AE3-9BD0-71D682D31F9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6684" name="Graphic 6683">
                        <a:extLst>
                          <a:ext uri="{FF2B5EF4-FFF2-40B4-BE49-F238E27FC236}">
                            <a16:creationId xmlns:a16="http://schemas.microsoft.com/office/drawing/2014/main" id="{6F505C4C-1347-467E-AC37-FD5EB429960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3">
                        <a:extLst>
                          <a:ext uri="{96DAC541-7B7A-43D3-8B79-37D633B846F1}">
                            <asvg:svgBlip xmlns:asvg="http://schemas.microsoft.com/office/drawing/2016/SVG/main" r:embed="rId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6674" name="Group 6673">
                      <a:extLst>
                        <a:ext uri="{FF2B5EF4-FFF2-40B4-BE49-F238E27FC236}">
                          <a16:creationId xmlns:a16="http://schemas.microsoft.com/office/drawing/2014/main" id="{528458B4-8234-4AB8-8FCF-082F20CCAEA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6681" name="Rounded Rectangle 110">
                        <a:extLst>
                          <a:ext uri="{FF2B5EF4-FFF2-40B4-BE49-F238E27FC236}">
                            <a16:creationId xmlns:a16="http://schemas.microsoft.com/office/drawing/2014/main" id="{E93F226C-05C0-43A4-8478-5ADF1C7D520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6682" name="Graphic 6681">
                        <a:extLst>
                          <a:ext uri="{FF2B5EF4-FFF2-40B4-BE49-F238E27FC236}">
                            <a16:creationId xmlns:a16="http://schemas.microsoft.com/office/drawing/2014/main" id="{A2C29B78-FF16-447D-947E-425408A5C15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5">
                        <a:extLst>
                          <a:ext uri="{96DAC541-7B7A-43D3-8B79-37D633B846F1}">
                            <asvg:svgBlip xmlns:asvg="http://schemas.microsoft.com/office/drawing/2016/SVG/main" r:embed="rId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6675" name="Group 6674">
                      <a:extLst>
                        <a:ext uri="{FF2B5EF4-FFF2-40B4-BE49-F238E27FC236}">
                          <a16:creationId xmlns:a16="http://schemas.microsoft.com/office/drawing/2014/main" id="{AAC6B85D-E08D-49AB-BF5B-1E6B1DCF505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6679" name="Rounded Rectangle 108">
                        <a:extLst>
                          <a:ext uri="{FF2B5EF4-FFF2-40B4-BE49-F238E27FC236}">
                            <a16:creationId xmlns:a16="http://schemas.microsoft.com/office/drawing/2014/main" id="{BFD4DF4A-633D-4566-85B3-FAA994C3C7F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6680" name="Graphic 6679">
                        <a:extLst>
                          <a:ext uri="{FF2B5EF4-FFF2-40B4-BE49-F238E27FC236}">
                            <a16:creationId xmlns:a16="http://schemas.microsoft.com/office/drawing/2014/main" id="{2FC9CF77-B8C6-453B-8D04-B5D067B1C23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7">
                        <a:extLst>
                          <a:ext uri="{96DAC541-7B7A-43D3-8B79-37D633B846F1}">
                            <asvg:svgBlip xmlns:asvg="http://schemas.microsoft.com/office/drawing/2016/SVG/main" r:embed="rId8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6676" name="Group 6675">
                      <a:extLst>
                        <a:ext uri="{FF2B5EF4-FFF2-40B4-BE49-F238E27FC236}">
                          <a16:creationId xmlns:a16="http://schemas.microsoft.com/office/drawing/2014/main" id="{DAE3BA9F-EBEF-4384-9993-D82C3765BA3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6677" name="Rounded Rectangle 106">
                        <a:extLst>
                          <a:ext uri="{FF2B5EF4-FFF2-40B4-BE49-F238E27FC236}">
                            <a16:creationId xmlns:a16="http://schemas.microsoft.com/office/drawing/2014/main" id="{559FFEE7-5CA9-47E1-A3A2-9DBEE1D3F60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6678" name="Graphic 6677">
                        <a:extLst>
                          <a:ext uri="{FF2B5EF4-FFF2-40B4-BE49-F238E27FC236}">
                            <a16:creationId xmlns:a16="http://schemas.microsoft.com/office/drawing/2014/main" id="{B1C62A28-4AC7-44F4-BCE6-20FC586C883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9">
                        <a:extLst>
                          <a:ext uri="{96DAC541-7B7A-43D3-8B79-37D633B846F1}">
                            <asvg:svgBlip xmlns:asvg="http://schemas.microsoft.com/office/drawing/2016/SVG/main" r:embed="rId1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6647" name="Group 6646">
                    <a:extLst>
                      <a:ext uri="{FF2B5EF4-FFF2-40B4-BE49-F238E27FC236}">
                        <a16:creationId xmlns:a16="http://schemas.microsoft.com/office/drawing/2014/main" id="{2961B2B9-67DA-479A-8368-FE82441AA32B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6665" name="Rounded Rectangle 84">
                      <a:extLst>
                        <a:ext uri="{FF2B5EF4-FFF2-40B4-BE49-F238E27FC236}">
                          <a16:creationId xmlns:a16="http://schemas.microsoft.com/office/drawing/2014/main" id="{039DCBE6-5633-4596-B379-791F8F36C6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6666" name="Group 6665">
                      <a:extLst>
                        <a:ext uri="{FF2B5EF4-FFF2-40B4-BE49-F238E27FC236}">
                          <a16:creationId xmlns:a16="http://schemas.microsoft.com/office/drawing/2014/main" id="{8C4F9264-1C67-40D4-9F0F-43BBF2E91C0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6670" name="Rounded Rectangle 89">
                        <a:extLst>
                          <a:ext uri="{FF2B5EF4-FFF2-40B4-BE49-F238E27FC236}">
                            <a16:creationId xmlns:a16="http://schemas.microsoft.com/office/drawing/2014/main" id="{6070AD58-BCC9-49D6-9B55-E6A4BB70285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6671" name="Graphic 6670">
                        <a:extLst>
                          <a:ext uri="{FF2B5EF4-FFF2-40B4-BE49-F238E27FC236}">
                            <a16:creationId xmlns:a16="http://schemas.microsoft.com/office/drawing/2014/main" id="{3CD6BE50-367C-4820-A8FA-547377BFC6F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1">
                        <a:extLst>
                          <a:ext uri="{96DAC541-7B7A-43D3-8B79-37D633B846F1}">
                            <asvg:svgBlip xmlns:asvg="http://schemas.microsoft.com/office/drawing/2016/SVG/main" r:embed="rId1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6667" name="Group 6666">
                      <a:extLst>
                        <a:ext uri="{FF2B5EF4-FFF2-40B4-BE49-F238E27FC236}">
                          <a16:creationId xmlns:a16="http://schemas.microsoft.com/office/drawing/2014/main" id="{E979454C-FF9B-48EE-A55B-DD476802CD2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6668" name="Rounded Rectangle 87">
                        <a:extLst>
                          <a:ext uri="{FF2B5EF4-FFF2-40B4-BE49-F238E27FC236}">
                            <a16:creationId xmlns:a16="http://schemas.microsoft.com/office/drawing/2014/main" id="{706A1044-3C9C-43B8-9FBB-E13674EF2BF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6669" name="Graphic 6668">
                        <a:extLst>
                          <a:ext uri="{FF2B5EF4-FFF2-40B4-BE49-F238E27FC236}">
                            <a16:creationId xmlns:a16="http://schemas.microsoft.com/office/drawing/2014/main" id="{2B593A56-F11D-4E2D-9229-31801AE578B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3">
                        <a:extLst>
                          <a:ext uri="{96DAC541-7B7A-43D3-8B79-37D633B846F1}">
                            <asvg:svgBlip xmlns:asvg="http://schemas.microsoft.com/office/drawing/2016/SVG/main" r:embed="rId1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6648" name="Group 6647">
                    <a:extLst>
                      <a:ext uri="{FF2B5EF4-FFF2-40B4-BE49-F238E27FC236}">
                        <a16:creationId xmlns:a16="http://schemas.microsoft.com/office/drawing/2014/main" id="{6E819DA2-0851-4A4A-87CE-84463D4C2282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6649" name="Group 6648">
                      <a:extLst>
                        <a:ext uri="{FF2B5EF4-FFF2-40B4-BE49-F238E27FC236}">
                          <a16:creationId xmlns:a16="http://schemas.microsoft.com/office/drawing/2014/main" id="{FD59EE61-9E86-42D8-9757-44101060F97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6653" name="Group 6652">
                        <a:extLst>
                          <a:ext uri="{FF2B5EF4-FFF2-40B4-BE49-F238E27FC236}">
                            <a16:creationId xmlns:a16="http://schemas.microsoft.com/office/drawing/2014/main" id="{8B6DE8CC-DA1F-43D7-A55F-B76533889BA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6657" name="Rounded Rectangle 91">
                          <a:extLst>
                            <a:ext uri="{FF2B5EF4-FFF2-40B4-BE49-F238E27FC236}">
                              <a16:creationId xmlns:a16="http://schemas.microsoft.com/office/drawing/2014/main" id="{7C66D2F9-DA16-4231-9532-D709F0E897A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6658" name="Graphic 6657">
                          <a:extLst>
                            <a:ext uri="{FF2B5EF4-FFF2-40B4-BE49-F238E27FC236}">
                              <a16:creationId xmlns:a16="http://schemas.microsoft.com/office/drawing/2014/main" id="{5FCB9767-A81F-4164-AB5F-3A3E043103B3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5">
                          <a:extLst>
                            <a:ext uri="{96DAC541-7B7A-43D3-8B79-37D633B846F1}">
                              <asvg:svgBlip xmlns:asvg="http://schemas.microsoft.com/office/drawing/2016/SVG/main" r:embed="rId16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6659" name="Group 6658">
                          <a:extLst>
                            <a:ext uri="{FF2B5EF4-FFF2-40B4-BE49-F238E27FC236}">
                              <a16:creationId xmlns:a16="http://schemas.microsoft.com/office/drawing/2014/main" id="{DDF1F541-4A68-4261-AF59-DD98EF24D13C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6663" name="Rounded Rectangle 97">
                            <a:extLst>
                              <a:ext uri="{FF2B5EF4-FFF2-40B4-BE49-F238E27FC236}">
                                <a16:creationId xmlns:a16="http://schemas.microsoft.com/office/drawing/2014/main" id="{DF9F1153-5A2C-4C11-A3D0-5656F86BED7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6664" name="Graphic 6663">
                            <a:extLst>
                              <a:ext uri="{FF2B5EF4-FFF2-40B4-BE49-F238E27FC236}">
                                <a16:creationId xmlns:a16="http://schemas.microsoft.com/office/drawing/2014/main" id="{A309C101-1A1E-4285-81DD-DCDF36FC5571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7">
                            <a:extLst>
                              <a:ext uri="{96DAC541-7B7A-43D3-8B79-37D633B846F1}">
                                <asvg:svgBlip xmlns:asvg="http://schemas.microsoft.com/office/drawing/2016/SVG/main" r:embed="rId18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6660" name="Group 6659">
                          <a:extLst>
                            <a:ext uri="{FF2B5EF4-FFF2-40B4-BE49-F238E27FC236}">
                              <a16:creationId xmlns:a16="http://schemas.microsoft.com/office/drawing/2014/main" id="{CB5423B8-7470-41A5-B06B-58A5ED527271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6661" name="Rounded Rectangle 95">
                            <a:extLst>
                              <a:ext uri="{FF2B5EF4-FFF2-40B4-BE49-F238E27FC236}">
                                <a16:creationId xmlns:a16="http://schemas.microsoft.com/office/drawing/2014/main" id="{98E0AA5E-7A81-4D0F-900D-C2E00A8D6F3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6662" name="Graphic 6661">
                            <a:extLst>
                              <a:ext uri="{FF2B5EF4-FFF2-40B4-BE49-F238E27FC236}">
                                <a16:creationId xmlns:a16="http://schemas.microsoft.com/office/drawing/2014/main" id="{DF53B660-B5FB-4A4B-B20E-7672259CB862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9">
                            <a:extLst>
                              <a:ext uri="{96DAC541-7B7A-43D3-8B79-37D633B846F1}">
                                <asvg:svgBlip xmlns:asvg="http://schemas.microsoft.com/office/drawing/2016/SVG/main" r:embed="rId20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6654" name="Group 6653">
                        <a:extLst>
                          <a:ext uri="{FF2B5EF4-FFF2-40B4-BE49-F238E27FC236}">
                            <a16:creationId xmlns:a16="http://schemas.microsoft.com/office/drawing/2014/main" id="{D0A0A90A-DE29-4F96-9219-D7D5B40B318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6655" name="Rounded Rectangle 121">
                          <a:extLst>
                            <a:ext uri="{FF2B5EF4-FFF2-40B4-BE49-F238E27FC236}">
                              <a16:creationId xmlns:a16="http://schemas.microsoft.com/office/drawing/2014/main" id="{654FA49B-46D8-4649-ACF8-BB15E539412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6656" name="Graphic 6655">
                          <a:extLst>
                            <a:ext uri="{FF2B5EF4-FFF2-40B4-BE49-F238E27FC236}">
                              <a16:creationId xmlns:a16="http://schemas.microsoft.com/office/drawing/2014/main" id="{F35A20F9-6218-457A-A209-33AFD05ADA7A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1">
                          <a:extLst>
                            <a:ext uri="{96DAC541-7B7A-43D3-8B79-37D633B846F1}">
                              <asvg:svgBlip xmlns:asvg="http://schemas.microsoft.com/office/drawing/2016/SVG/main" r:embed="rId22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6650" name="Group 6649">
                      <a:extLst>
                        <a:ext uri="{FF2B5EF4-FFF2-40B4-BE49-F238E27FC236}">
                          <a16:creationId xmlns:a16="http://schemas.microsoft.com/office/drawing/2014/main" id="{951018AF-9F25-4281-A169-5B6FC713A27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6651" name="Rounded Rectangle 124">
                        <a:extLst>
                          <a:ext uri="{FF2B5EF4-FFF2-40B4-BE49-F238E27FC236}">
                            <a16:creationId xmlns:a16="http://schemas.microsoft.com/office/drawing/2014/main" id="{AA94D240-1991-42D1-A88F-49847E6C149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6652" name="Graphic 6651">
                        <a:extLst>
                          <a:ext uri="{FF2B5EF4-FFF2-40B4-BE49-F238E27FC236}">
                            <a16:creationId xmlns:a16="http://schemas.microsoft.com/office/drawing/2014/main" id="{461374A1-03BE-44E8-92D4-9ED2C168A0C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3">
                        <a:extLst>
                          <a:ext uri="{96DAC541-7B7A-43D3-8B79-37D633B846F1}">
                            <asvg:svgBlip xmlns:asvg="http://schemas.microsoft.com/office/drawing/2016/SVG/main" r:embed="rId2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6476" name="Group 6475">
                <a:extLst>
                  <a:ext uri="{FF2B5EF4-FFF2-40B4-BE49-F238E27FC236}">
                    <a16:creationId xmlns:a16="http://schemas.microsoft.com/office/drawing/2014/main" id="{9C38C738-9BBC-43EC-A057-C21642F5BF8F}"/>
                  </a:ext>
                </a:extLst>
              </p:cNvPr>
              <p:cNvGrpSpPr/>
              <p:nvPr/>
            </p:nvGrpSpPr>
            <p:grpSpPr>
              <a:xfrm>
                <a:off x="8220746" y="3088653"/>
                <a:ext cx="685800" cy="685800"/>
                <a:chOff x="3388326" y="2144489"/>
                <a:chExt cx="685800" cy="685800"/>
              </a:xfrm>
            </p:grpSpPr>
            <p:sp>
              <p:nvSpPr>
                <p:cNvPr id="6603" name="Oval 6602">
                  <a:extLst>
                    <a:ext uri="{FF2B5EF4-FFF2-40B4-BE49-F238E27FC236}">
                      <a16:creationId xmlns:a16="http://schemas.microsoft.com/office/drawing/2014/main" id="{93152B63-320C-45FE-8120-5EE30F904131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6604" name="Group 6603">
                  <a:extLst>
                    <a:ext uri="{FF2B5EF4-FFF2-40B4-BE49-F238E27FC236}">
                      <a16:creationId xmlns:a16="http://schemas.microsoft.com/office/drawing/2014/main" id="{FBB3AD58-5DB6-4812-A8B3-8B5CF7A70A0E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6605" name="Group 6604">
                    <a:extLst>
                      <a:ext uri="{FF2B5EF4-FFF2-40B4-BE49-F238E27FC236}">
                        <a16:creationId xmlns:a16="http://schemas.microsoft.com/office/drawing/2014/main" id="{090A1E48-823D-4640-8178-A686B27DE771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6631" name="Rounded Rectangle 101">
                      <a:extLst>
                        <a:ext uri="{FF2B5EF4-FFF2-40B4-BE49-F238E27FC236}">
                          <a16:creationId xmlns:a16="http://schemas.microsoft.com/office/drawing/2014/main" id="{8138C2DF-0123-4EA8-AFAE-CFB30EC9B3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6632" name="Group 6631">
                      <a:extLst>
                        <a:ext uri="{FF2B5EF4-FFF2-40B4-BE49-F238E27FC236}">
                          <a16:creationId xmlns:a16="http://schemas.microsoft.com/office/drawing/2014/main" id="{4124206C-2A36-42A0-9F51-07AB7E4ED74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6642" name="Rounded Rectangle 112">
                        <a:extLst>
                          <a:ext uri="{FF2B5EF4-FFF2-40B4-BE49-F238E27FC236}">
                            <a16:creationId xmlns:a16="http://schemas.microsoft.com/office/drawing/2014/main" id="{D195CCDE-9869-4D48-9AB9-BC2DE7A1689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6643" name="Graphic 6642">
                        <a:extLst>
                          <a:ext uri="{FF2B5EF4-FFF2-40B4-BE49-F238E27FC236}">
                            <a16:creationId xmlns:a16="http://schemas.microsoft.com/office/drawing/2014/main" id="{2A25518F-1CB1-48B2-999D-2A2596D0F55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3">
                        <a:extLst>
                          <a:ext uri="{96DAC541-7B7A-43D3-8B79-37D633B846F1}">
                            <asvg:svgBlip xmlns:asvg="http://schemas.microsoft.com/office/drawing/2016/SVG/main" r:embed="rId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6633" name="Group 6632">
                      <a:extLst>
                        <a:ext uri="{FF2B5EF4-FFF2-40B4-BE49-F238E27FC236}">
                          <a16:creationId xmlns:a16="http://schemas.microsoft.com/office/drawing/2014/main" id="{900A3100-5E76-44F6-959C-A0C6D21EAC2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6640" name="Rounded Rectangle 110">
                        <a:extLst>
                          <a:ext uri="{FF2B5EF4-FFF2-40B4-BE49-F238E27FC236}">
                            <a16:creationId xmlns:a16="http://schemas.microsoft.com/office/drawing/2014/main" id="{F4120B60-B172-4992-B6C4-472A12C1ECE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6641" name="Graphic 6640">
                        <a:extLst>
                          <a:ext uri="{FF2B5EF4-FFF2-40B4-BE49-F238E27FC236}">
                            <a16:creationId xmlns:a16="http://schemas.microsoft.com/office/drawing/2014/main" id="{16170D9A-2E2F-48AE-A7D4-E9E719796E8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5">
                        <a:extLst>
                          <a:ext uri="{96DAC541-7B7A-43D3-8B79-37D633B846F1}">
                            <asvg:svgBlip xmlns:asvg="http://schemas.microsoft.com/office/drawing/2016/SVG/main" r:embed="rId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6634" name="Group 6633">
                      <a:extLst>
                        <a:ext uri="{FF2B5EF4-FFF2-40B4-BE49-F238E27FC236}">
                          <a16:creationId xmlns:a16="http://schemas.microsoft.com/office/drawing/2014/main" id="{7EE670EA-87F8-40B0-A1C3-85CA0AE8934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6638" name="Rounded Rectangle 108">
                        <a:extLst>
                          <a:ext uri="{FF2B5EF4-FFF2-40B4-BE49-F238E27FC236}">
                            <a16:creationId xmlns:a16="http://schemas.microsoft.com/office/drawing/2014/main" id="{FD8ED870-DC94-41B2-B69D-9768CF9BCA9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6639" name="Graphic 6638">
                        <a:extLst>
                          <a:ext uri="{FF2B5EF4-FFF2-40B4-BE49-F238E27FC236}">
                            <a16:creationId xmlns:a16="http://schemas.microsoft.com/office/drawing/2014/main" id="{AA8EE3C8-E5F0-4A36-9115-B8C1274D964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7">
                        <a:extLst>
                          <a:ext uri="{96DAC541-7B7A-43D3-8B79-37D633B846F1}">
                            <asvg:svgBlip xmlns:asvg="http://schemas.microsoft.com/office/drawing/2016/SVG/main" r:embed="rId8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6635" name="Group 6634">
                      <a:extLst>
                        <a:ext uri="{FF2B5EF4-FFF2-40B4-BE49-F238E27FC236}">
                          <a16:creationId xmlns:a16="http://schemas.microsoft.com/office/drawing/2014/main" id="{C9420A4D-B5DD-44DA-AA28-ED225533D6E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6636" name="Rounded Rectangle 106">
                        <a:extLst>
                          <a:ext uri="{FF2B5EF4-FFF2-40B4-BE49-F238E27FC236}">
                            <a16:creationId xmlns:a16="http://schemas.microsoft.com/office/drawing/2014/main" id="{2B8B132B-9B65-4286-A41C-A40D9B6104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6637" name="Graphic 6636">
                        <a:extLst>
                          <a:ext uri="{FF2B5EF4-FFF2-40B4-BE49-F238E27FC236}">
                            <a16:creationId xmlns:a16="http://schemas.microsoft.com/office/drawing/2014/main" id="{9972E607-16C0-4BBE-B642-DD10F8F73A5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9">
                        <a:extLst>
                          <a:ext uri="{96DAC541-7B7A-43D3-8B79-37D633B846F1}">
                            <asvg:svgBlip xmlns:asvg="http://schemas.microsoft.com/office/drawing/2016/SVG/main" r:embed="rId1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6606" name="Group 6605">
                    <a:extLst>
                      <a:ext uri="{FF2B5EF4-FFF2-40B4-BE49-F238E27FC236}">
                        <a16:creationId xmlns:a16="http://schemas.microsoft.com/office/drawing/2014/main" id="{4BE049F7-EBE2-455F-AB51-C14876140EDC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6624" name="Rounded Rectangle 84">
                      <a:extLst>
                        <a:ext uri="{FF2B5EF4-FFF2-40B4-BE49-F238E27FC236}">
                          <a16:creationId xmlns:a16="http://schemas.microsoft.com/office/drawing/2014/main" id="{B40B9662-5962-45E3-9F4E-8E34DF6EA2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6625" name="Group 6624">
                      <a:extLst>
                        <a:ext uri="{FF2B5EF4-FFF2-40B4-BE49-F238E27FC236}">
                          <a16:creationId xmlns:a16="http://schemas.microsoft.com/office/drawing/2014/main" id="{0F79370F-9EAA-49BA-A612-798C2F3AFAF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6629" name="Rounded Rectangle 89">
                        <a:extLst>
                          <a:ext uri="{FF2B5EF4-FFF2-40B4-BE49-F238E27FC236}">
                            <a16:creationId xmlns:a16="http://schemas.microsoft.com/office/drawing/2014/main" id="{F715ED59-841A-4350-9FE7-9DA9DD5D33A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6630" name="Graphic 6629">
                        <a:extLst>
                          <a:ext uri="{FF2B5EF4-FFF2-40B4-BE49-F238E27FC236}">
                            <a16:creationId xmlns:a16="http://schemas.microsoft.com/office/drawing/2014/main" id="{DC348FD5-FC33-4ED4-9D59-403B467FE24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1">
                        <a:extLst>
                          <a:ext uri="{96DAC541-7B7A-43D3-8B79-37D633B846F1}">
                            <asvg:svgBlip xmlns:asvg="http://schemas.microsoft.com/office/drawing/2016/SVG/main" r:embed="rId1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6626" name="Group 6625">
                      <a:extLst>
                        <a:ext uri="{FF2B5EF4-FFF2-40B4-BE49-F238E27FC236}">
                          <a16:creationId xmlns:a16="http://schemas.microsoft.com/office/drawing/2014/main" id="{15A6C292-DABD-4950-A98F-FA3905D7EF5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6627" name="Rounded Rectangle 87">
                        <a:extLst>
                          <a:ext uri="{FF2B5EF4-FFF2-40B4-BE49-F238E27FC236}">
                            <a16:creationId xmlns:a16="http://schemas.microsoft.com/office/drawing/2014/main" id="{138A13A5-9E92-4089-946D-DE4D540811B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6628" name="Graphic 6627">
                        <a:extLst>
                          <a:ext uri="{FF2B5EF4-FFF2-40B4-BE49-F238E27FC236}">
                            <a16:creationId xmlns:a16="http://schemas.microsoft.com/office/drawing/2014/main" id="{58BD8CDE-0677-43D9-9FE6-D34B9A27F3F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3">
                        <a:extLst>
                          <a:ext uri="{96DAC541-7B7A-43D3-8B79-37D633B846F1}">
                            <asvg:svgBlip xmlns:asvg="http://schemas.microsoft.com/office/drawing/2016/SVG/main" r:embed="rId1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6607" name="Group 6606">
                    <a:extLst>
                      <a:ext uri="{FF2B5EF4-FFF2-40B4-BE49-F238E27FC236}">
                        <a16:creationId xmlns:a16="http://schemas.microsoft.com/office/drawing/2014/main" id="{CF39B2D5-CBF6-4B08-AB67-6B1E7D00EF2D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6608" name="Group 6607">
                      <a:extLst>
                        <a:ext uri="{FF2B5EF4-FFF2-40B4-BE49-F238E27FC236}">
                          <a16:creationId xmlns:a16="http://schemas.microsoft.com/office/drawing/2014/main" id="{1964B20A-65B7-4204-89FE-23644E9188B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6612" name="Group 6611">
                        <a:extLst>
                          <a:ext uri="{FF2B5EF4-FFF2-40B4-BE49-F238E27FC236}">
                            <a16:creationId xmlns:a16="http://schemas.microsoft.com/office/drawing/2014/main" id="{43892DE4-8929-4A25-B3D0-FE378D90304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6616" name="Rounded Rectangle 91">
                          <a:extLst>
                            <a:ext uri="{FF2B5EF4-FFF2-40B4-BE49-F238E27FC236}">
                              <a16:creationId xmlns:a16="http://schemas.microsoft.com/office/drawing/2014/main" id="{DBCC40C1-F306-4DD8-BF0B-36B8817A241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6617" name="Graphic 6616">
                          <a:extLst>
                            <a:ext uri="{FF2B5EF4-FFF2-40B4-BE49-F238E27FC236}">
                              <a16:creationId xmlns:a16="http://schemas.microsoft.com/office/drawing/2014/main" id="{B00DF494-30FD-4E23-B941-6E516C2C9E6D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5">
                          <a:extLst>
                            <a:ext uri="{96DAC541-7B7A-43D3-8B79-37D633B846F1}">
                              <asvg:svgBlip xmlns:asvg="http://schemas.microsoft.com/office/drawing/2016/SVG/main" r:embed="rId16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6618" name="Group 6617">
                          <a:extLst>
                            <a:ext uri="{FF2B5EF4-FFF2-40B4-BE49-F238E27FC236}">
                              <a16:creationId xmlns:a16="http://schemas.microsoft.com/office/drawing/2014/main" id="{BBF959E9-E804-492B-860C-394A259BBB81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6622" name="Rounded Rectangle 97">
                            <a:extLst>
                              <a:ext uri="{FF2B5EF4-FFF2-40B4-BE49-F238E27FC236}">
                                <a16:creationId xmlns:a16="http://schemas.microsoft.com/office/drawing/2014/main" id="{6786BF2A-6AFA-41D6-9082-D130BB8AC36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6623" name="Graphic 6622">
                            <a:extLst>
                              <a:ext uri="{FF2B5EF4-FFF2-40B4-BE49-F238E27FC236}">
                                <a16:creationId xmlns:a16="http://schemas.microsoft.com/office/drawing/2014/main" id="{E4EB304E-3AB2-4EFB-8ACA-482C676FF0C7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7">
                            <a:extLst>
                              <a:ext uri="{96DAC541-7B7A-43D3-8B79-37D633B846F1}">
                                <asvg:svgBlip xmlns:asvg="http://schemas.microsoft.com/office/drawing/2016/SVG/main" r:embed="rId18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6619" name="Group 6618">
                          <a:extLst>
                            <a:ext uri="{FF2B5EF4-FFF2-40B4-BE49-F238E27FC236}">
                              <a16:creationId xmlns:a16="http://schemas.microsoft.com/office/drawing/2014/main" id="{2D59B2FE-3DF6-43E2-A9E8-7C6255949E3E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6620" name="Rounded Rectangle 95">
                            <a:extLst>
                              <a:ext uri="{FF2B5EF4-FFF2-40B4-BE49-F238E27FC236}">
                                <a16:creationId xmlns:a16="http://schemas.microsoft.com/office/drawing/2014/main" id="{AB66C1BE-82C4-42C0-B5D0-445C43F81C7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6621" name="Graphic 6620">
                            <a:extLst>
                              <a:ext uri="{FF2B5EF4-FFF2-40B4-BE49-F238E27FC236}">
                                <a16:creationId xmlns:a16="http://schemas.microsoft.com/office/drawing/2014/main" id="{73537D0E-4D77-478A-9A38-8F7281A71E69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9">
                            <a:extLst>
                              <a:ext uri="{96DAC541-7B7A-43D3-8B79-37D633B846F1}">
                                <asvg:svgBlip xmlns:asvg="http://schemas.microsoft.com/office/drawing/2016/SVG/main" r:embed="rId20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6613" name="Group 6612">
                        <a:extLst>
                          <a:ext uri="{FF2B5EF4-FFF2-40B4-BE49-F238E27FC236}">
                            <a16:creationId xmlns:a16="http://schemas.microsoft.com/office/drawing/2014/main" id="{41DCD2BE-A9C2-4D96-9B28-5E12B99784E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6614" name="Rounded Rectangle 121">
                          <a:extLst>
                            <a:ext uri="{FF2B5EF4-FFF2-40B4-BE49-F238E27FC236}">
                              <a16:creationId xmlns:a16="http://schemas.microsoft.com/office/drawing/2014/main" id="{7CC610A3-57F0-4DD6-A9DF-EF224A532CB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6615" name="Graphic 6614">
                          <a:extLst>
                            <a:ext uri="{FF2B5EF4-FFF2-40B4-BE49-F238E27FC236}">
                              <a16:creationId xmlns:a16="http://schemas.microsoft.com/office/drawing/2014/main" id="{C643A230-E11F-45E3-ABF9-CCFFFCB167FB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1">
                          <a:extLst>
                            <a:ext uri="{96DAC541-7B7A-43D3-8B79-37D633B846F1}">
                              <asvg:svgBlip xmlns:asvg="http://schemas.microsoft.com/office/drawing/2016/SVG/main" r:embed="rId22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6609" name="Group 6608">
                      <a:extLst>
                        <a:ext uri="{FF2B5EF4-FFF2-40B4-BE49-F238E27FC236}">
                          <a16:creationId xmlns:a16="http://schemas.microsoft.com/office/drawing/2014/main" id="{0C927B87-D7FF-4AFB-92D9-2F10B17297A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6610" name="Rounded Rectangle 124">
                        <a:extLst>
                          <a:ext uri="{FF2B5EF4-FFF2-40B4-BE49-F238E27FC236}">
                            <a16:creationId xmlns:a16="http://schemas.microsoft.com/office/drawing/2014/main" id="{844F8C11-5DA6-4958-9F36-91862F4160A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6611" name="Graphic 6610">
                        <a:extLst>
                          <a:ext uri="{FF2B5EF4-FFF2-40B4-BE49-F238E27FC236}">
                            <a16:creationId xmlns:a16="http://schemas.microsoft.com/office/drawing/2014/main" id="{2C87A088-1E56-4A3B-8AE6-41DEF261C02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3">
                        <a:extLst>
                          <a:ext uri="{96DAC541-7B7A-43D3-8B79-37D633B846F1}">
                            <asvg:svgBlip xmlns:asvg="http://schemas.microsoft.com/office/drawing/2016/SVG/main" r:embed="rId2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6477" name="Group 6476">
                <a:extLst>
                  <a:ext uri="{FF2B5EF4-FFF2-40B4-BE49-F238E27FC236}">
                    <a16:creationId xmlns:a16="http://schemas.microsoft.com/office/drawing/2014/main" id="{18634624-8765-4A5D-98BA-36CE55798B58}"/>
                  </a:ext>
                </a:extLst>
              </p:cNvPr>
              <p:cNvGrpSpPr/>
              <p:nvPr/>
            </p:nvGrpSpPr>
            <p:grpSpPr>
              <a:xfrm>
                <a:off x="5710130" y="5633953"/>
                <a:ext cx="685800" cy="685800"/>
                <a:chOff x="3388326" y="2144489"/>
                <a:chExt cx="685800" cy="685800"/>
              </a:xfrm>
            </p:grpSpPr>
            <p:sp>
              <p:nvSpPr>
                <p:cNvPr id="6562" name="Oval 6561">
                  <a:extLst>
                    <a:ext uri="{FF2B5EF4-FFF2-40B4-BE49-F238E27FC236}">
                      <a16:creationId xmlns:a16="http://schemas.microsoft.com/office/drawing/2014/main" id="{48B38CE7-3385-40DF-89CC-5CC7D35B58A2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6563" name="Group 6562">
                  <a:extLst>
                    <a:ext uri="{FF2B5EF4-FFF2-40B4-BE49-F238E27FC236}">
                      <a16:creationId xmlns:a16="http://schemas.microsoft.com/office/drawing/2014/main" id="{355C0289-0742-4AD3-9979-1FE254E1237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6564" name="Group 6563">
                    <a:extLst>
                      <a:ext uri="{FF2B5EF4-FFF2-40B4-BE49-F238E27FC236}">
                        <a16:creationId xmlns:a16="http://schemas.microsoft.com/office/drawing/2014/main" id="{45A50A7F-716C-4720-9C7F-50B9B087F641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6590" name="Rounded Rectangle 101">
                      <a:extLst>
                        <a:ext uri="{FF2B5EF4-FFF2-40B4-BE49-F238E27FC236}">
                          <a16:creationId xmlns:a16="http://schemas.microsoft.com/office/drawing/2014/main" id="{70C72C43-E4C4-44D2-B731-A8C3BD9DBA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6591" name="Group 6590">
                      <a:extLst>
                        <a:ext uri="{FF2B5EF4-FFF2-40B4-BE49-F238E27FC236}">
                          <a16:creationId xmlns:a16="http://schemas.microsoft.com/office/drawing/2014/main" id="{D1A30320-D9F3-47CE-BB9B-2F178DBD044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6601" name="Rounded Rectangle 112">
                        <a:extLst>
                          <a:ext uri="{FF2B5EF4-FFF2-40B4-BE49-F238E27FC236}">
                            <a16:creationId xmlns:a16="http://schemas.microsoft.com/office/drawing/2014/main" id="{F2057C55-7FE3-4A56-B984-579A3462250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6602" name="Graphic 6601">
                        <a:extLst>
                          <a:ext uri="{FF2B5EF4-FFF2-40B4-BE49-F238E27FC236}">
                            <a16:creationId xmlns:a16="http://schemas.microsoft.com/office/drawing/2014/main" id="{65C5C275-AC51-4141-B376-80503B829D2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3">
                        <a:extLst>
                          <a:ext uri="{96DAC541-7B7A-43D3-8B79-37D633B846F1}">
                            <asvg:svgBlip xmlns:asvg="http://schemas.microsoft.com/office/drawing/2016/SVG/main" r:embed="rId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6592" name="Group 6591">
                      <a:extLst>
                        <a:ext uri="{FF2B5EF4-FFF2-40B4-BE49-F238E27FC236}">
                          <a16:creationId xmlns:a16="http://schemas.microsoft.com/office/drawing/2014/main" id="{B2F47E48-A132-4ED8-A1DB-E99A4A074F2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6599" name="Rounded Rectangle 110">
                        <a:extLst>
                          <a:ext uri="{FF2B5EF4-FFF2-40B4-BE49-F238E27FC236}">
                            <a16:creationId xmlns:a16="http://schemas.microsoft.com/office/drawing/2014/main" id="{765DFB4B-E29B-4A97-AA48-4A37752452C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6600" name="Graphic 6599">
                        <a:extLst>
                          <a:ext uri="{FF2B5EF4-FFF2-40B4-BE49-F238E27FC236}">
                            <a16:creationId xmlns:a16="http://schemas.microsoft.com/office/drawing/2014/main" id="{4546D38F-003F-4F08-ABEB-F6D238F7BF8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5">
                        <a:extLst>
                          <a:ext uri="{96DAC541-7B7A-43D3-8B79-37D633B846F1}">
                            <asvg:svgBlip xmlns:asvg="http://schemas.microsoft.com/office/drawing/2016/SVG/main" r:embed="rId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6593" name="Group 6592">
                      <a:extLst>
                        <a:ext uri="{FF2B5EF4-FFF2-40B4-BE49-F238E27FC236}">
                          <a16:creationId xmlns:a16="http://schemas.microsoft.com/office/drawing/2014/main" id="{A8C3B9D5-9541-4D20-BA19-3A775BD9105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6597" name="Rounded Rectangle 108">
                        <a:extLst>
                          <a:ext uri="{FF2B5EF4-FFF2-40B4-BE49-F238E27FC236}">
                            <a16:creationId xmlns:a16="http://schemas.microsoft.com/office/drawing/2014/main" id="{62BF3657-FDA9-4A95-9E72-B6624E94CB7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6598" name="Graphic 6597">
                        <a:extLst>
                          <a:ext uri="{FF2B5EF4-FFF2-40B4-BE49-F238E27FC236}">
                            <a16:creationId xmlns:a16="http://schemas.microsoft.com/office/drawing/2014/main" id="{CD2466EF-6683-4864-8AC8-48B89939515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7">
                        <a:extLst>
                          <a:ext uri="{96DAC541-7B7A-43D3-8B79-37D633B846F1}">
                            <asvg:svgBlip xmlns:asvg="http://schemas.microsoft.com/office/drawing/2016/SVG/main" r:embed="rId8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6594" name="Group 6593">
                      <a:extLst>
                        <a:ext uri="{FF2B5EF4-FFF2-40B4-BE49-F238E27FC236}">
                          <a16:creationId xmlns:a16="http://schemas.microsoft.com/office/drawing/2014/main" id="{B0DFB205-EB75-475F-9FAD-FC45C610312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6595" name="Rounded Rectangle 106">
                        <a:extLst>
                          <a:ext uri="{FF2B5EF4-FFF2-40B4-BE49-F238E27FC236}">
                            <a16:creationId xmlns:a16="http://schemas.microsoft.com/office/drawing/2014/main" id="{4FA07F6A-825B-43B6-B670-DA2A262647A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6596" name="Graphic 6595">
                        <a:extLst>
                          <a:ext uri="{FF2B5EF4-FFF2-40B4-BE49-F238E27FC236}">
                            <a16:creationId xmlns:a16="http://schemas.microsoft.com/office/drawing/2014/main" id="{44B190AD-0C52-4E81-A460-C0BAADF85F4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9">
                        <a:extLst>
                          <a:ext uri="{96DAC541-7B7A-43D3-8B79-37D633B846F1}">
                            <asvg:svgBlip xmlns:asvg="http://schemas.microsoft.com/office/drawing/2016/SVG/main" r:embed="rId1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6565" name="Group 6564">
                    <a:extLst>
                      <a:ext uri="{FF2B5EF4-FFF2-40B4-BE49-F238E27FC236}">
                        <a16:creationId xmlns:a16="http://schemas.microsoft.com/office/drawing/2014/main" id="{8BDA2A5E-07AC-47C4-B0F9-BAC53718860A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6583" name="Rounded Rectangle 84">
                      <a:extLst>
                        <a:ext uri="{FF2B5EF4-FFF2-40B4-BE49-F238E27FC236}">
                          <a16:creationId xmlns:a16="http://schemas.microsoft.com/office/drawing/2014/main" id="{133DBDA2-4054-4823-9D4F-B9D3660835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6584" name="Group 6583">
                      <a:extLst>
                        <a:ext uri="{FF2B5EF4-FFF2-40B4-BE49-F238E27FC236}">
                          <a16:creationId xmlns:a16="http://schemas.microsoft.com/office/drawing/2014/main" id="{9B49F609-F444-4EBC-8C10-32F9FBFBAA3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6588" name="Rounded Rectangle 89">
                        <a:extLst>
                          <a:ext uri="{FF2B5EF4-FFF2-40B4-BE49-F238E27FC236}">
                            <a16:creationId xmlns:a16="http://schemas.microsoft.com/office/drawing/2014/main" id="{09ED157F-D22A-485C-8D74-FB834C87A1F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6589" name="Graphic 6588">
                        <a:extLst>
                          <a:ext uri="{FF2B5EF4-FFF2-40B4-BE49-F238E27FC236}">
                            <a16:creationId xmlns:a16="http://schemas.microsoft.com/office/drawing/2014/main" id="{B4474E2D-820D-4DA4-9DF2-5AFD16C27DA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1">
                        <a:extLst>
                          <a:ext uri="{96DAC541-7B7A-43D3-8B79-37D633B846F1}">
                            <asvg:svgBlip xmlns:asvg="http://schemas.microsoft.com/office/drawing/2016/SVG/main" r:embed="rId1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6585" name="Group 6584">
                      <a:extLst>
                        <a:ext uri="{FF2B5EF4-FFF2-40B4-BE49-F238E27FC236}">
                          <a16:creationId xmlns:a16="http://schemas.microsoft.com/office/drawing/2014/main" id="{2339168E-8736-47AA-A53F-ADE7A5B59F6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6586" name="Rounded Rectangle 87">
                        <a:extLst>
                          <a:ext uri="{FF2B5EF4-FFF2-40B4-BE49-F238E27FC236}">
                            <a16:creationId xmlns:a16="http://schemas.microsoft.com/office/drawing/2014/main" id="{519DD13D-998F-4750-A5F1-34BC5F2E080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6587" name="Graphic 6586">
                        <a:extLst>
                          <a:ext uri="{FF2B5EF4-FFF2-40B4-BE49-F238E27FC236}">
                            <a16:creationId xmlns:a16="http://schemas.microsoft.com/office/drawing/2014/main" id="{9370CBCD-FFCB-47B1-AADA-4B8F721DBB9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3">
                        <a:extLst>
                          <a:ext uri="{96DAC541-7B7A-43D3-8B79-37D633B846F1}">
                            <asvg:svgBlip xmlns:asvg="http://schemas.microsoft.com/office/drawing/2016/SVG/main" r:embed="rId1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6566" name="Group 6565">
                    <a:extLst>
                      <a:ext uri="{FF2B5EF4-FFF2-40B4-BE49-F238E27FC236}">
                        <a16:creationId xmlns:a16="http://schemas.microsoft.com/office/drawing/2014/main" id="{2944434D-36F2-40F0-BBEE-7DD566FB19BB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6567" name="Group 6566">
                      <a:extLst>
                        <a:ext uri="{FF2B5EF4-FFF2-40B4-BE49-F238E27FC236}">
                          <a16:creationId xmlns:a16="http://schemas.microsoft.com/office/drawing/2014/main" id="{F5A3ED4A-CE19-4B36-835F-039C802A68D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6571" name="Group 6570">
                        <a:extLst>
                          <a:ext uri="{FF2B5EF4-FFF2-40B4-BE49-F238E27FC236}">
                            <a16:creationId xmlns:a16="http://schemas.microsoft.com/office/drawing/2014/main" id="{DE46C5D1-B471-4DD2-89EC-8E728577726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6575" name="Rounded Rectangle 91">
                          <a:extLst>
                            <a:ext uri="{FF2B5EF4-FFF2-40B4-BE49-F238E27FC236}">
                              <a16:creationId xmlns:a16="http://schemas.microsoft.com/office/drawing/2014/main" id="{4FE637E2-6AE5-4205-B555-160AD5EC4C8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6576" name="Graphic 6575">
                          <a:extLst>
                            <a:ext uri="{FF2B5EF4-FFF2-40B4-BE49-F238E27FC236}">
                              <a16:creationId xmlns:a16="http://schemas.microsoft.com/office/drawing/2014/main" id="{DD556450-3BB2-46F6-9FA9-5C2E3F6D32A7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5">
                          <a:extLst>
                            <a:ext uri="{96DAC541-7B7A-43D3-8B79-37D633B846F1}">
                              <asvg:svgBlip xmlns:asvg="http://schemas.microsoft.com/office/drawing/2016/SVG/main" r:embed="rId16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6577" name="Group 6576">
                          <a:extLst>
                            <a:ext uri="{FF2B5EF4-FFF2-40B4-BE49-F238E27FC236}">
                              <a16:creationId xmlns:a16="http://schemas.microsoft.com/office/drawing/2014/main" id="{45F37399-324C-4FFB-BF43-EF62B24F7C81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6581" name="Rounded Rectangle 97">
                            <a:extLst>
                              <a:ext uri="{FF2B5EF4-FFF2-40B4-BE49-F238E27FC236}">
                                <a16:creationId xmlns:a16="http://schemas.microsoft.com/office/drawing/2014/main" id="{B203B722-0744-436C-91DD-52161E16FBB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6582" name="Graphic 6581">
                            <a:extLst>
                              <a:ext uri="{FF2B5EF4-FFF2-40B4-BE49-F238E27FC236}">
                                <a16:creationId xmlns:a16="http://schemas.microsoft.com/office/drawing/2014/main" id="{0960A0DD-5F3D-40A4-9D80-D3473F03EF34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7">
                            <a:extLst>
                              <a:ext uri="{96DAC541-7B7A-43D3-8B79-37D633B846F1}">
                                <asvg:svgBlip xmlns:asvg="http://schemas.microsoft.com/office/drawing/2016/SVG/main" r:embed="rId18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6578" name="Group 6577">
                          <a:extLst>
                            <a:ext uri="{FF2B5EF4-FFF2-40B4-BE49-F238E27FC236}">
                              <a16:creationId xmlns:a16="http://schemas.microsoft.com/office/drawing/2014/main" id="{0E48AB79-509C-4777-876B-8393847E3B7C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6579" name="Rounded Rectangle 95">
                            <a:extLst>
                              <a:ext uri="{FF2B5EF4-FFF2-40B4-BE49-F238E27FC236}">
                                <a16:creationId xmlns:a16="http://schemas.microsoft.com/office/drawing/2014/main" id="{420006EF-6342-4A95-9EF9-594C83F9AD3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6580" name="Graphic 6579">
                            <a:extLst>
                              <a:ext uri="{FF2B5EF4-FFF2-40B4-BE49-F238E27FC236}">
                                <a16:creationId xmlns:a16="http://schemas.microsoft.com/office/drawing/2014/main" id="{E9C99E76-7105-4D59-B709-F8703F23E26C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9">
                            <a:extLst>
                              <a:ext uri="{96DAC541-7B7A-43D3-8B79-37D633B846F1}">
                                <asvg:svgBlip xmlns:asvg="http://schemas.microsoft.com/office/drawing/2016/SVG/main" r:embed="rId20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6572" name="Group 6571">
                        <a:extLst>
                          <a:ext uri="{FF2B5EF4-FFF2-40B4-BE49-F238E27FC236}">
                            <a16:creationId xmlns:a16="http://schemas.microsoft.com/office/drawing/2014/main" id="{9B24E5D3-90CB-4B6C-9247-E5E2961BAAD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6573" name="Rounded Rectangle 121">
                          <a:extLst>
                            <a:ext uri="{FF2B5EF4-FFF2-40B4-BE49-F238E27FC236}">
                              <a16:creationId xmlns:a16="http://schemas.microsoft.com/office/drawing/2014/main" id="{367BAB82-262A-4FFB-9779-C131357CF4B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6574" name="Graphic 6573">
                          <a:extLst>
                            <a:ext uri="{FF2B5EF4-FFF2-40B4-BE49-F238E27FC236}">
                              <a16:creationId xmlns:a16="http://schemas.microsoft.com/office/drawing/2014/main" id="{CB1D7B50-E5C6-48CA-BB6D-5F9D8C80345E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1">
                          <a:extLst>
                            <a:ext uri="{96DAC541-7B7A-43D3-8B79-37D633B846F1}">
                              <asvg:svgBlip xmlns:asvg="http://schemas.microsoft.com/office/drawing/2016/SVG/main" r:embed="rId22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6568" name="Group 6567">
                      <a:extLst>
                        <a:ext uri="{FF2B5EF4-FFF2-40B4-BE49-F238E27FC236}">
                          <a16:creationId xmlns:a16="http://schemas.microsoft.com/office/drawing/2014/main" id="{9FC7CCED-3325-471E-98B6-C12733D52CA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6569" name="Rounded Rectangle 124">
                        <a:extLst>
                          <a:ext uri="{FF2B5EF4-FFF2-40B4-BE49-F238E27FC236}">
                            <a16:creationId xmlns:a16="http://schemas.microsoft.com/office/drawing/2014/main" id="{C35A1E17-0F5B-42AD-90F2-134F1E370B2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6570" name="Graphic 6569">
                        <a:extLst>
                          <a:ext uri="{FF2B5EF4-FFF2-40B4-BE49-F238E27FC236}">
                            <a16:creationId xmlns:a16="http://schemas.microsoft.com/office/drawing/2014/main" id="{383416F4-353B-4336-BA81-6BEAE0E1460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3">
                        <a:extLst>
                          <a:ext uri="{96DAC541-7B7A-43D3-8B79-37D633B846F1}">
                            <asvg:svgBlip xmlns:asvg="http://schemas.microsoft.com/office/drawing/2016/SVG/main" r:embed="rId2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6478" name="Group 6477">
                <a:extLst>
                  <a:ext uri="{FF2B5EF4-FFF2-40B4-BE49-F238E27FC236}">
                    <a16:creationId xmlns:a16="http://schemas.microsoft.com/office/drawing/2014/main" id="{0010315C-D970-4B1E-BB16-CA3309F24EAF}"/>
                  </a:ext>
                </a:extLst>
              </p:cNvPr>
              <p:cNvGrpSpPr/>
              <p:nvPr/>
            </p:nvGrpSpPr>
            <p:grpSpPr>
              <a:xfrm>
                <a:off x="5710130" y="616438"/>
                <a:ext cx="685800" cy="685800"/>
                <a:chOff x="3388326" y="2144489"/>
                <a:chExt cx="685800" cy="685800"/>
              </a:xfrm>
            </p:grpSpPr>
            <p:sp>
              <p:nvSpPr>
                <p:cNvPr id="6521" name="Oval 6520">
                  <a:extLst>
                    <a:ext uri="{FF2B5EF4-FFF2-40B4-BE49-F238E27FC236}">
                      <a16:creationId xmlns:a16="http://schemas.microsoft.com/office/drawing/2014/main" id="{705A7BF0-FCFF-42A5-82BF-A93364B04F69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6522" name="Group 6521">
                  <a:extLst>
                    <a:ext uri="{FF2B5EF4-FFF2-40B4-BE49-F238E27FC236}">
                      <a16:creationId xmlns:a16="http://schemas.microsoft.com/office/drawing/2014/main" id="{D0585A7A-881A-4A3E-8BE9-89BCC0E86866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6523" name="Group 6522">
                    <a:extLst>
                      <a:ext uri="{FF2B5EF4-FFF2-40B4-BE49-F238E27FC236}">
                        <a16:creationId xmlns:a16="http://schemas.microsoft.com/office/drawing/2014/main" id="{16493DFC-5E03-4066-A873-39DEF4F6999F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6549" name="Rounded Rectangle 101">
                      <a:extLst>
                        <a:ext uri="{FF2B5EF4-FFF2-40B4-BE49-F238E27FC236}">
                          <a16:creationId xmlns:a16="http://schemas.microsoft.com/office/drawing/2014/main" id="{BB6C2CC7-F836-4755-B44A-8D6548B78C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6550" name="Group 6549">
                      <a:extLst>
                        <a:ext uri="{FF2B5EF4-FFF2-40B4-BE49-F238E27FC236}">
                          <a16:creationId xmlns:a16="http://schemas.microsoft.com/office/drawing/2014/main" id="{017803BC-D0D8-4923-B893-F2EC20897C3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6560" name="Rounded Rectangle 112">
                        <a:extLst>
                          <a:ext uri="{FF2B5EF4-FFF2-40B4-BE49-F238E27FC236}">
                            <a16:creationId xmlns:a16="http://schemas.microsoft.com/office/drawing/2014/main" id="{CDAF428E-82C3-4242-B32B-33524F50597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6561" name="Graphic 6560">
                        <a:extLst>
                          <a:ext uri="{FF2B5EF4-FFF2-40B4-BE49-F238E27FC236}">
                            <a16:creationId xmlns:a16="http://schemas.microsoft.com/office/drawing/2014/main" id="{B6E2B0EF-B016-41F9-AAE7-B6D701A7EE4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3">
                        <a:extLst>
                          <a:ext uri="{96DAC541-7B7A-43D3-8B79-37D633B846F1}">
                            <asvg:svgBlip xmlns:asvg="http://schemas.microsoft.com/office/drawing/2016/SVG/main" r:embed="rId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6551" name="Group 6550">
                      <a:extLst>
                        <a:ext uri="{FF2B5EF4-FFF2-40B4-BE49-F238E27FC236}">
                          <a16:creationId xmlns:a16="http://schemas.microsoft.com/office/drawing/2014/main" id="{FB5EDCC8-079A-4FF2-A1EC-C302B7D1F79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6558" name="Rounded Rectangle 110">
                        <a:extLst>
                          <a:ext uri="{FF2B5EF4-FFF2-40B4-BE49-F238E27FC236}">
                            <a16:creationId xmlns:a16="http://schemas.microsoft.com/office/drawing/2014/main" id="{3851A135-3613-452D-8CCE-96B590993DA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6559" name="Graphic 6558">
                        <a:extLst>
                          <a:ext uri="{FF2B5EF4-FFF2-40B4-BE49-F238E27FC236}">
                            <a16:creationId xmlns:a16="http://schemas.microsoft.com/office/drawing/2014/main" id="{5BD743FC-F82C-4D2D-BD17-D560719AC3E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5">
                        <a:extLst>
                          <a:ext uri="{96DAC541-7B7A-43D3-8B79-37D633B846F1}">
                            <asvg:svgBlip xmlns:asvg="http://schemas.microsoft.com/office/drawing/2016/SVG/main" r:embed="rId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6552" name="Group 6551">
                      <a:extLst>
                        <a:ext uri="{FF2B5EF4-FFF2-40B4-BE49-F238E27FC236}">
                          <a16:creationId xmlns:a16="http://schemas.microsoft.com/office/drawing/2014/main" id="{B2E2335E-F083-4FD8-8EAC-BD53DCEA9C0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6556" name="Rounded Rectangle 108">
                        <a:extLst>
                          <a:ext uri="{FF2B5EF4-FFF2-40B4-BE49-F238E27FC236}">
                            <a16:creationId xmlns:a16="http://schemas.microsoft.com/office/drawing/2014/main" id="{2312486D-9576-4E8D-8DE8-A60B0493C08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6557" name="Graphic 6556">
                        <a:extLst>
                          <a:ext uri="{FF2B5EF4-FFF2-40B4-BE49-F238E27FC236}">
                            <a16:creationId xmlns:a16="http://schemas.microsoft.com/office/drawing/2014/main" id="{068B6567-FD1F-4E29-B5D0-E083647EB7C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7">
                        <a:extLst>
                          <a:ext uri="{96DAC541-7B7A-43D3-8B79-37D633B846F1}">
                            <asvg:svgBlip xmlns:asvg="http://schemas.microsoft.com/office/drawing/2016/SVG/main" r:embed="rId8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6553" name="Group 6552">
                      <a:extLst>
                        <a:ext uri="{FF2B5EF4-FFF2-40B4-BE49-F238E27FC236}">
                          <a16:creationId xmlns:a16="http://schemas.microsoft.com/office/drawing/2014/main" id="{EB1BD332-6DD9-4027-BFE3-6249EB3C72F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6554" name="Rounded Rectangle 106">
                        <a:extLst>
                          <a:ext uri="{FF2B5EF4-FFF2-40B4-BE49-F238E27FC236}">
                            <a16:creationId xmlns:a16="http://schemas.microsoft.com/office/drawing/2014/main" id="{7887058A-E059-4E8E-95F6-98168FFA10E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6555" name="Graphic 6554">
                        <a:extLst>
                          <a:ext uri="{FF2B5EF4-FFF2-40B4-BE49-F238E27FC236}">
                            <a16:creationId xmlns:a16="http://schemas.microsoft.com/office/drawing/2014/main" id="{17A42194-D094-4FE4-9ACE-32DF46B503B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9">
                        <a:extLst>
                          <a:ext uri="{96DAC541-7B7A-43D3-8B79-37D633B846F1}">
                            <asvg:svgBlip xmlns:asvg="http://schemas.microsoft.com/office/drawing/2016/SVG/main" r:embed="rId1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6524" name="Group 6523">
                    <a:extLst>
                      <a:ext uri="{FF2B5EF4-FFF2-40B4-BE49-F238E27FC236}">
                        <a16:creationId xmlns:a16="http://schemas.microsoft.com/office/drawing/2014/main" id="{A7E5544F-FA71-44CC-A961-0CEC2BABF47D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6542" name="Rounded Rectangle 84">
                      <a:extLst>
                        <a:ext uri="{FF2B5EF4-FFF2-40B4-BE49-F238E27FC236}">
                          <a16:creationId xmlns:a16="http://schemas.microsoft.com/office/drawing/2014/main" id="{F01094F0-E301-46DF-A566-F636058B97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6543" name="Group 6542">
                      <a:extLst>
                        <a:ext uri="{FF2B5EF4-FFF2-40B4-BE49-F238E27FC236}">
                          <a16:creationId xmlns:a16="http://schemas.microsoft.com/office/drawing/2014/main" id="{7FBD0FBC-3F8F-47F2-B80A-29FF5B2F7A6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6547" name="Rounded Rectangle 89">
                        <a:extLst>
                          <a:ext uri="{FF2B5EF4-FFF2-40B4-BE49-F238E27FC236}">
                            <a16:creationId xmlns:a16="http://schemas.microsoft.com/office/drawing/2014/main" id="{E9F937F5-6936-4C60-A236-45A88A02FE7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6548" name="Graphic 6547">
                        <a:extLst>
                          <a:ext uri="{FF2B5EF4-FFF2-40B4-BE49-F238E27FC236}">
                            <a16:creationId xmlns:a16="http://schemas.microsoft.com/office/drawing/2014/main" id="{3D221E2A-D288-4070-B3D2-3CE776A171F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1">
                        <a:extLst>
                          <a:ext uri="{96DAC541-7B7A-43D3-8B79-37D633B846F1}">
                            <asvg:svgBlip xmlns:asvg="http://schemas.microsoft.com/office/drawing/2016/SVG/main" r:embed="rId1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6544" name="Group 6543">
                      <a:extLst>
                        <a:ext uri="{FF2B5EF4-FFF2-40B4-BE49-F238E27FC236}">
                          <a16:creationId xmlns:a16="http://schemas.microsoft.com/office/drawing/2014/main" id="{16C4E506-A482-45DA-AE50-D8DDE956A97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6545" name="Rounded Rectangle 87">
                        <a:extLst>
                          <a:ext uri="{FF2B5EF4-FFF2-40B4-BE49-F238E27FC236}">
                            <a16:creationId xmlns:a16="http://schemas.microsoft.com/office/drawing/2014/main" id="{3D1DD4BE-C9A4-4260-91CA-74449A7573E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6546" name="Graphic 6545">
                        <a:extLst>
                          <a:ext uri="{FF2B5EF4-FFF2-40B4-BE49-F238E27FC236}">
                            <a16:creationId xmlns:a16="http://schemas.microsoft.com/office/drawing/2014/main" id="{64D7BEF4-C4DC-4152-B03D-9C57D6A7EC2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3">
                        <a:extLst>
                          <a:ext uri="{96DAC541-7B7A-43D3-8B79-37D633B846F1}">
                            <asvg:svgBlip xmlns:asvg="http://schemas.microsoft.com/office/drawing/2016/SVG/main" r:embed="rId1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6525" name="Group 6524">
                    <a:extLst>
                      <a:ext uri="{FF2B5EF4-FFF2-40B4-BE49-F238E27FC236}">
                        <a16:creationId xmlns:a16="http://schemas.microsoft.com/office/drawing/2014/main" id="{521D8BF5-C3A2-4D36-9D53-0381DA95FC68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6526" name="Group 6525">
                      <a:extLst>
                        <a:ext uri="{FF2B5EF4-FFF2-40B4-BE49-F238E27FC236}">
                          <a16:creationId xmlns:a16="http://schemas.microsoft.com/office/drawing/2014/main" id="{2D2128A6-7D9D-44E7-A0EF-3BEA8CD5A74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6530" name="Group 6529">
                        <a:extLst>
                          <a:ext uri="{FF2B5EF4-FFF2-40B4-BE49-F238E27FC236}">
                            <a16:creationId xmlns:a16="http://schemas.microsoft.com/office/drawing/2014/main" id="{59BF8C98-41CD-4014-9F48-8ADC8A17D85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6534" name="Rounded Rectangle 91">
                          <a:extLst>
                            <a:ext uri="{FF2B5EF4-FFF2-40B4-BE49-F238E27FC236}">
                              <a16:creationId xmlns:a16="http://schemas.microsoft.com/office/drawing/2014/main" id="{0557C56C-F0C9-426C-9664-277DEE74956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6535" name="Graphic 6534">
                          <a:extLst>
                            <a:ext uri="{FF2B5EF4-FFF2-40B4-BE49-F238E27FC236}">
                              <a16:creationId xmlns:a16="http://schemas.microsoft.com/office/drawing/2014/main" id="{35F2063A-5293-4336-BF09-DFE608EAC0D7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5">
                          <a:extLst>
                            <a:ext uri="{96DAC541-7B7A-43D3-8B79-37D633B846F1}">
                              <asvg:svgBlip xmlns:asvg="http://schemas.microsoft.com/office/drawing/2016/SVG/main" r:embed="rId16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6536" name="Group 6535">
                          <a:extLst>
                            <a:ext uri="{FF2B5EF4-FFF2-40B4-BE49-F238E27FC236}">
                              <a16:creationId xmlns:a16="http://schemas.microsoft.com/office/drawing/2014/main" id="{EC5CEF99-1713-422A-B5EC-A7F23C8D2AC8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6540" name="Rounded Rectangle 97">
                            <a:extLst>
                              <a:ext uri="{FF2B5EF4-FFF2-40B4-BE49-F238E27FC236}">
                                <a16:creationId xmlns:a16="http://schemas.microsoft.com/office/drawing/2014/main" id="{220DE392-91A5-474E-86C6-903B8A8CF63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6541" name="Graphic 6540">
                            <a:extLst>
                              <a:ext uri="{FF2B5EF4-FFF2-40B4-BE49-F238E27FC236}">
                                <a16:creationId xmlns:a16="http://schemas.microsoft.com/office/drawing/2014/main" id="{5CABA8D2-5D4B-4185-8678-7FDB3F085DF8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7">
                            <a:extLst>
                              <a:ext uri="{96DAC541-7B7A-43D3-8B79-37D633B846F1}">
                                <asvg:svgBlip xmlns:asvg="http://schemas.microsoft.com/office/drawing/2016/SVG/main" r:embed="rId18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6537" name="Group 6536">
                          <a:extLst>
                            <a:ext uri="{FF2B5EF4-FFF2-40B4-BE49-F238E27FC236}">
                              <a16:creationId xmlns:a16="http://schemas.microsoft.com/office/drawing/2014/main" id="{A7CAC543-DAB2-4CB8-8B43-C9B79C2050D6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6538" name="Rounded Rectangle 95">
                            <a:extLst>
                              <a:ext uri="{FF2B5EF4-FFF2-40B4-BE49-F238E27FC236}">
                                <a16:creationId xmlns:a16="http://schemas.microsoft.com/office/drawing/2014/main" id="{511E18CF-832F-4175-B8D3-430538E6431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6539" name="Graphic 6538">
                            <a:extLst>
                              <a:ext uri="{FF2B5EF4-FFF2-40B4-BE49-F238E27FC236}">
                                <a16:creationId xmlns:a16="http://schemas.microsoft.com/office/drawing/2014/main" id="{4B3E9A42-FCF1-439F-A638-5558F1AB731E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9">
                            <a:extLst>
                              <a:ext uri="{96DAC541-7B7A-43D3-8B79-37D633B846F1}">
                                <asvg:svgBlip xmlns:asvg="http://schemas.microsoft.com/office/drawing/2016/SVG/main" r:embed="rId20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6531" name="Group 6530">
                        <a:extLst>
                          <a:ext uri="{FF2B5EF4-FFF2-40B4-BE49-F238E27FC236}">
                            <a16:creationId xmlns:a16="http://schemas.microsoft.com/office/drawing/2014/main" id="{8C9A31AC-F483-46BB-B997-E669AEDA8DF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6532" name="Rounded Rectangle 121">
                          <a:extLst>
                            <a:ext uri="{FF2B5EF4-FFF2-40B4-BE49-F238E27FC236}">
                              <a16:creationId xmlns:a16="http://schemas.microsoft.com/office/drawing/2014/main" id="{F9EC5E47-9F53-48EC-9B1A-52570A43710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6533" name="Graphic 6532">
                          <a:extLst>
                            <a:ext uri="{FF2B5EF4-FFF2-40B4-BE49-F238E27FC236}">
                              <a16:creationId xmlns:a16="http://schemas.microsoft.com/office/drawing/2014/main" id="{8AFABF5C-9919-43A3-A7E8-DFEE01CF8474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1">
                          <a:extLst>
                            <a:ext uri="{96DAC541-7B7A-43D3-8B79-37D633B846F1}">
                              <asvg:svgBlip xmlns:asvg="http://schemas.microsoft.com/office/drawing/2016/SVG/main" r:embed="rId22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6527" name="Group 6526">
                      <a:extLst>
                        <a:ext uri="{FF2B5EF4-FFF2-40B4-BE49-F238E27FC236}">
                          <a16:creationId xmlns:a16="http://schemas.microsoft.com/office/drawing/2014/main" id="{F8B1FB25-1A54-4F4F-8407-3F1CF68694E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6528" name="Rounded Rectangle 124">
                        <a:extLst>
                          <a:ext uri="{FF2B5EF4-FFF2-40B4-BE49-F238E27FC236}">
                            <a16:creationId xmlns:a16="http://schemas.microsoft.com/office/drawing/2014/main" id="{03D25C80-BB9A-4F44-B3E5-2FF7734A59A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6529" name="Graphic 6528">
                        <a:extLst>
                          <a:ext uri="{FF2B5EF4-FFF2-40B4-BE49-F238E27FC236}">
                            <a16:creationId xmlns:a16="http://schemas.microsoft.com/office/drawing/2014/main" id="{9E9CE121-18EF-48AD-A37A-CC691E49374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3">
                        <a:extLst>
                          <a:ext uri="{96DAC541-7B7A-43D3-8B79-37D633B846F1}">
                            <asvg:svgBlip xmlns:asvg="http://schemas.microsoft.com/office/drawing/2016/SVG/main" r:embed="rId2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6479" name="Group 6478">
                <a:extLst>
                  <a:ext uri="{FF2B5EF4-FFF2-40B4-BE49-F238E27FC236}">
                    <a16:creationId xmlns:a16="http://schemas.microsoft.com/office/drawing/2014/main" id="{C4275D12-85E0-4E96-A5F1-2C45C00FA98B}"/>
                  </a:ext>
                </a:extLst>
              </p:cNvPr>
              <p:cNvGrpSpPr/>
              <p:nvPr/>
            </p:nvGrpSpPr>
            <p:grpSpPr>
              <a:xfrm>
                <a:off x="4770843" y="805391"/>
                <a:ext cx="685800" cy="685800"/>
                <a:chOff x="3388326" y="2144489"/>
                <a:chExt cx="685800" cy="685800"/>
              </a:xfrm>
            </p:grpSpPr>
            <p:sp>
              <p:nvSpPr>
                <p:cNvPr id="6480" name="Oval 6479">
                  <a:extLst>
                    <a:ext uri="{FF2B5EF4-FFF2-40B4-BE49-F238E27FC236}">
                      <a16:creationId xmlns:a16="http://schemas.microsoft.com/office/drawing/2014/main" id="{CED5F8F0-25CF-473E-9E8B-E52AA4C0D0A3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6481" name="Group 6480">
                  <a:extLst>
                    <a:ext uri="{FF2B5EF4-FFF2-40B4-BE49-F238E27FC236}">
                      <a16:creationId xmlns:a16="http://schemas.microsoft.com/office/drawing/2014/main" id="{8D506724-CEBA-4FD5-B803-5E162AA4F283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6482" name="Group 6481">
                    <a:extLst>
                      <a:ext uri="{FF2B5EF4-FFF2-40B4-BE49-F238E27FC236}">
                        <a16:creationId xmlns:a16="http://schemas.microsoft.com/office/drawing/2014/main" id="{2B04B839-44BF-4626-932B-542248326295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6508" name="Rounded Rectangle 101">
                      <a:extLst>
                        <a:ext uri="{FF2B5EF4-FFF2-40B4-BE49-F238E27FC236}">
                          <a16:creationId xmlns:a16="http://schemas.microsoft.com/office/drawing/2014/main" id="{D9A711C9-FDC6-402A-BB18-D647858F36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6509" name="Group 6508">
                      <a:extLst>
                        <a:ext uri="{FF2B5EF4-FFF2-40B4-BE49-F238E27FC236}">
                          <a16:creationId xmlns:a16="http://schemas.microsoft.com/office/drawing/2014/main" id="{CDF47B28-87FD-42B2-A4FF-C8229A21ED3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6519" name="Rounded Rectangle 112">
                        <a:extLst>
                          <a:ext uri="{FF2B5EF4-FFF2-40B4-BE49-F238E27FC236}">
                            <a16:creationId xmlns:a16="http://schemas.microsoft.com/office/drawing/2014/main" id="{0998D49B-26D6-4BBC-A4C0-CE29E8F992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6520" name="Graphic 6519">
                        <a:extLst>
                          <a:ext uri="{FF2B5EF4-FFF2-40B4-BE49-F238E27FC236}">
                            <a16:creationId xmlns:a16="http://schemas.microsoft.com/office/drawing/2014/main" id="{FD43EA26-9FCD-4934-B382-569F804B78F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3">
                        <a:extLst>
                          <a:ext uri="{96DAC541-7B7A-43D3-8B79-37D633B846F1}">
                            <asvg:svgBlip xmlns:asvg="http://schemas.microsoft.com/office/drawing/2016/SVG/main" r:embed="rId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6510" name="Group 6509">
                      <a:extLst>
                        <a:ext uri="{FF2B5EF4-FFF2-40B4-BE49-F238E27FC236}">
                          <a16:creationId xmlns:a16="http://schemas.microsoft.com/office/drawing/2014/main" id="{6833C5AE-6DBC-45C5-98B3-E74590EF62C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6517" name="Rounded Rectangle 110">
                        <a:extLst>
                          <a:ext uri="{FF2B5EF4-FFF2-40B4-BE49-F238E27FC236}">
                            <a16:creationId xmlns:a16="http://schemas.microsoft.com/office/drawing/2014/main" id="{16363566-EC17-46F2-8D61-3F432A80593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6518" name="Graphic 6517">
                        <a:extLst>
                          <a:ext uri="{FF2B5EF4-FFF2-40B4-BE49-F238E27FC236}">
                            <a16:creationId xmlns:a16="http://schemas.microsoft.com/office/drawing/2014/main" id="{C40D4630-2851-43D4-9921-D7D936143F9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5">
                        <a:extLst>
                          <a:ext uri="{96DAC541-7B7A-43D3-8B79-37D633B846F1}">
                            <asvg:svgBlip xmlns:asvg="http://schemas.microsoft.com/office/drawing/2016/SVG/main" r:embed="rId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6511" name="Group 6510">
                      <a:extLst>
                        <a:ext uri="{FF2B5EF4-FFF2-40B4-BE49-F238E27FC236}">
                          <a16:creationId xmlns:a16="http://schemas.microsoft.com/office/drawing/2014/main" id="{19ACB8D4-FE19-4E43-9193-A7DA74CF8E3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6515" name="Rounded Rectangle 108">
                        <a:extLst>
                          <a:ext uri="{FF2B5EF4-FFF2-40B4-BE49-F238E27FC236}">
                            <a16:creationId xmlns:a16="http://schemas.microsoft.com/office/drawing/2014/main" id="{C76E46B4-2A52-49F2-88EA-38066ECA437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6516" name="Graphic 6515">
                        <a:extLst>
                          <a:ext uri="{FF2B5EF4-FFF2-40B4-BE49-F238E27FC236}">
                            <a16:creationId xmlns:a16="http://schemas.microsoft.com/office/drawing/2014/main" id="{1E8A8CB7-EA94-45D0-979A-CF9DE9AE019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7">
                        <a:extLst>
                          <a:ext uri="{96DAC541-7B7A-43D3-8B79-37D633B846F1}">
                            <asvg:svgBlip xmlns:asvg="http://schemas.microsoft.com/office/drawing/2016/SVG/main" r:embed="rId8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6512" name="Group 6511">
                      <a:extLst>
                        <a:ext uri="{FF2B5EF4-FFF2-40B4-BE49-F238E27FC236}">
                          <a16:creationId xmlns:a16="http://schemas.microsoft.com/office/drawing/2014/main" id="{31770565-E70A-4B28-8BC9-198FFBC8791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6513" name="Rounded Rectangle 106">
                        <a:extLst>
                          <a:ext uri="{FF2B5EF4-FFF2-40B4-BE49-F238E27FC236}">
                            <a16:creationId xmlns:a16="http://schemas.microsoft.com/office/drawing/2014/main" id="{0452B401-8586-40A3-99F0-91F0183E7E3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6514" name="Graphic 6513">
                        <a:extLst>
                          <a:ext uri="{FF2B5EF4-FFF2-40B4-BE49-F238E27FC236}">
                            <a16:creationId xmlns:a16="http://schemas.microsoft.com/office/drawing/2014/main" id="{A6D687D9-179B-433B-AF73-CC4E2955A46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9">
                        <a:extLst>
                          <a:ext uri="{96DAC541-7B7A-43D3-8B79-37D633B846F1}">
                            <asvg:svgBlip xmlns:asvg="http://schemas.microsoft.com/office/drawing/2016/SVG/main" r:embed="rId1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6483" name="Group 6482">
                    <a:extLst>
                      <a:ext uri="{FF2B5EF4-FFF2-40B4-BE49-F238E27FC236}">
                        <a16:creationId xmlns:a16="http://schemas.microsoft.com/office/drawing/2014/main" id="{FD9C8C9F-B6C4-45C9-B252-F99A9FE56227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6501" name="Rounded Rectangle 84">
                      <a:extLst>
                        <a:ext uri="{FF2B5EF4-FFF2-40B4-BE49-F238E27FC236}">
                          <a16:creationId xmlns:a16="http://schemas.microsoft.com/office/drawing/2014/main" id="{945BD318-B523-4697-B991-A63D8EFECD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6502" name="Group 6501">
                      <a:extLst>
                        <a:ext uri="{FF2B5EF4-FFF2-40B4-BE49-F238E27FC236}">
                          <a16:creationId xmlns:a16="http://schemas.microsoft.com/office/drawing/2014/main" id="{BF85A55F-9B5E-4B37-AB11-6A2134BB39A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6506" name="Rounded Rectangle 89">
                        <a:extLst>
                          <a:ext uri="{FF2B5EF4-FFF2-40B4-BE49-F238E27FC236}">
                            <a16:creationId xmlns:a16="http://schemas.microsoft.com/office/drawing/2014/main" id="{282B2618-5FEC-4051-80A4-0BD251B9327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6507" name="Graphic 6506">
                        <a:extLst>
                          <a:ext uri="{FF2B5EF4-FFF2-40B4-BE49-F238E27FC236}">
                            <a16:creationId xmlns:a16="http://schemas.microsoft.com/office/drawing/2014/main" id="{954B37D7-6C54-462B-BC2C-DE21EB7ED8E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1">
                        <a:extLst>
                          <a:ext uri="{96DAC541-7B7A-43D3-8B79-37D633B846F1}">
                            <asvg:svgBlip xmlns:asvg="http://schemas.microsoft.com/office/drawing/2016/SVG/main" r:embed="rId1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6503" name="Group 6502">
                      <a:extLst>
                        <a:ext uri="{FF2B5EF4-FFF2-40B4-BE49-F238E27FC236}">
                          <a16:creationId xmlns:a16="http://schemas.microsoft.com/office/drawing/2014/main" id="{CC20475C-8FE4-4B47-B2B4-F447187F675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6504" name="Rounded Rectangle 87">
                        <a:extLst>
                          <a:ext uri="{FF2B5EF4-FFF2-40B4-BE49-F238E27FC236}">
                            <a16:creationId xmlns:a16="http://schemas.microsoft.com/office/drawing/2014/main" id="{F1427148-77D6-4DAC-ABF2-82B91E0A25C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6505" name="Graphic 6504">
                        <a:extLst>
                          <a:ext uri="{FF2B5EF4-FFF2-40B4-BE49-F238E27FC236}">
                            <a16:creationId xmlns:a16="http://schemas.microsoft.com/office/drawing/2014/main" id="{94CCCE85-7A9F-4820-8975-215171D85E3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3">
                        <a:extLst>
                          <a:ext uri="{96DAC541-7B7A-43D3-8B79-37D633B846F1}">
                            <asvg:svgBlip xmlns:asvg="http://schemas.microsoft.com/office/drawing/2016/SVG/main" r:embed="rId1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6484" name="Group 6483">
                    <a:extLst>
                      <a:ext uri="{FF2B5EF4-FFF2-40B4-BE49-F238E27FC236}">
                        <a16:creationId xmlns:a16="http://schemas.microsoft.com/office/drawing/2014/main" id="{A6DF3BB6-74C0-45E8-BB4F-574002C7BAD6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6485" name="Group 6484">
                      <a:extLst>
                        <a:ext uri="{FF2B5EF4-FFF2-40B4-BE49-F238E27FC236}">
                          <a16:creationId xmlns:a16="http://schemas.microsoft.com/office/drawing/2014/main" id="{E1C1B847-C3EB-4225-BBCD-237308BBF04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6489" name="Group 6488">
                        <a:extLst>
                          <a:ext uri="{FF2B5EF4-FFF2-40B4-BE49-F238E27FC236}">
                            <a16:creationId xmlns:a16="http://schemas.microsoft.com/office/drawing/2014/main" id="{8B294613-0A1E-4CF9-91F1-37CCE435651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6493" name="Rounded Rectangle 91">
                          <a:extLst>
                            <a:ext uri="{FF2B5EF4-FFF2-40B4-BE49-F238E27FC236}">
                              <a16:creationId xmlns:a16="http://schemas.microsoft.com/office/drawing/2014/main" id="{016DE11E-AED7-47F5-90C0-3F9B678EF31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6494" name="Graphic 6493">
                          <a:extLst>
                            <a:ext uri="{FF2B5EF4-FFF2-40B4-BE49-F238E27FC236}">
                              <a16:creationId xmlns:a16="http://schemas.microsoft.com/office/drawing/2014/main" id="{36F8A656-0B01-4C84-B52B-675A7226C4D2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5">
                          <a:extLst>
                            <a:ext uri="{96DAC541-7B7A-43D3-8B79-37D633B846F1}">
                              <asvg:svgBlip xmlns:asvg="http://schemas.microsoft.com/office/drawing/2016/SVG/main" r:embed="rId16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6495" name="Group 6494">
                          <a:extLst>
                            <a:ext uri="{FF2B5EF4-FFF2-40B4-BE49-F238E27FC236}">
                              <a16:creationId xmlns:a16="http://schemas.microsoft.com/office/drawing/2014/main" id="{5DB0D263-2448-40A6-8AA3-21C7AF3377F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6499" name="Rounded Rectangle 97">
                            <a:extLst>
                              <a:ext uri="{FF2B5EF4-FFF2-40B4-BE49-F238E27FC236}">
                                <a16:creationId xmlns:a16="http://schemas.microsoft.com/office/drawing/2014/main" id="{851881EB-66CF-4C5B-9995-3CA93590350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6500" name="Graphic 6499">
                            <a:extLst>
                              <a:ext uri="{FF2B5EF4-FFF2-40B4-BE49-F238E27FC236}">
                                <a16:creationId xmlns:a16="http://schemas.microsoft.com/office/drawing/2014/main" id="{516E7BF3-A5E7-4D59-B911-DBA1D4304067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7">
                            <a:extLst>
                              <a:ext uri="{96DAC541-7B7A-43D3-8B79-37D633B846F1}">
                                <asvg:svgBlip xmlns:asvg="http://schemas.microsoft.com/office/drawing/2016/SVG/main" r:embed="rId18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6496" name="Group 6495">
                          <a:extLst>
                            <a:ext uri="{FF2B5EF4-FFF2-40B4-BE49-F238E27FC236}">
                              <a16:creationId xmlns:a16="http://schemas.microsoft.com/office/drawing/2014/main" id="{2AFE701F-B320-49A9-87F1-BA1AD64EEC72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6497" name="Rounded Rectangle 95">
                            <a:extLst>
                              <a:ext uri="{FF2B5EF4-FFF2-40B4-BE49-F238E27FC236}">
                                <a16:creationId xmlns:a16="http://schemas.microsoft.com/office/drawing/2014/main" id="{520CF29B-9913-4A16-8400-1EA2A400A75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6498" name="Graphic 6497">
                            <a:extLst>
                              <a:ext uri="{FF2B5EF4-FFF2-40B4-BE49-F238E27FC236}">
                                <a16:creationId xmlns:a16="http://schemas.microsoft.com/office/drawing/2014/main" id="{AE72B661-8A73-402C-BFCF-2A1EC39B3BED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9">
                            <a:extLst>
                              <a:ext uri="{96DAC541-7B7A-43D3-8B79-37D633B846F1}">
                                <asvg:svgBlip xmlns:asvg="http://schemas.microsoft.com/office/drawing/2016/SVG/main" r:embed="rId20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6490" name="Group 6489">
                        <a:extLst>
                          <a:ext uri="{FF2B5EF4-FFF2-40B4-BE49-F238E27FC236}">
                            <a16:creationId xmlns:a16="http://schemas.microsoft.com/office/drawing/2014/main" id="{6030850D-9E11-41F3-9966-0C0B53467B8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6491" name="Rounded Rectangle 121">
                          <a:extLst>
                            <a:ext uri="{FF2B5EF4-FFF2-40B4-BE49-F238E27FC236}">
                              <a16:creationId xmlns:a16="http://schemas.microsoft.com/office/drawing/2014/main" id="{25E9AB78-9A7B-4B58-AC9E-40BFEBB5A29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6492" name="Graphic 6491">
                          <a:extLst>
                            <a:ext uri="{FF2B5EF4-FFF2-40B4-BE49-F238E27FC236}">
                              <a16:creationId xmlns:a16="http://schemas.microsoft.com/office/drawing/2014/main" id="{BCF20701-B85B-4BB7-A9BD-29A903600BCE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1">
                          <a:extLst>
                            <a:ext uri="{96DAC541-7B7A-43D3-8B79-37D633B846F1}">
                              <asvg:svgBlip xmlns:asvg="http://schemas.microsoft.com/office/drawing/2016/SVG/main" r:embed="rId22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6486" name="Group 6485">
                      <a:extLst>
                        <a:ext uri="{FF2B5EF4-FFF2-40B4-BE49-F238E27FC236}">
                          <a16:creationId xmlns:a16="http://schemas.microsoft.com/office/drawing/2014/main" id="{3B81C8C5-52DC-4361-A9CE-3F19F607570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6487" name="Rounded Rectangle 124">
                        <a:extLst>
                          <a:ext uri="{FF2B5EF4-FFF2-40B4-BE49-F238E27FC236}">
                            <a16:creationId xmlns:a16="http://schemas.microsoft.com/office/drawing/2014/main" id="{3078CEA4-C895-487C-B5E7-07663CECBEF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6488" name="Graphic 6487">
                        <a:extLst>
                          <a:ext uri="{FF2B5EF4-FFF2-40B4-BE49-F238E27FC236}">
                            <a16:creationId xmlns:a16="http://schemas.microsoft.com/office/drawing/2014/main" id="{44B06E60-9B61-4D92-A680-31BCC3A1C62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3">
                        <a:extLst>
                          <a:ext uri="{96DAC541-7B7A-43D3-8B79-37D633B846F1}">
                            <asvg:svgBlip xmlns:asvg="http://schemas.microsoft.com/office/drawing/2016/SVG/main" r:embed="rId2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</p:grpSp>
      </p:grpSp>
      <p:grpSp>
        <p:nvGrpSpPr>
          <p:cNvPr id="7164" name="Group 7163">
            <a:extLst>
              <a:ext uri="{FF2B5EF4-FFF2-40B4-BE49-F238E27FC236}">
                <a16:creationId xmlns:a16="http://schemas.microsoft.com/office/drawing/2014/main" id="{99540CC8-ED30-46CC-9D95-6D1B74360FC4}"/>
              </a:ext>
            </a:extLst>
          </p:cNvPr>
          <p:cNvGrpSpPr/>
          <p:nvPr/>
        </p:nvGrpSpPr>
        <p:grpSpPr>
          <a:xfrm>
            <a:off x="8146631" y="2905985"/>
            <a:ext cx="1371600" cy="1371600"/>
            <a:chOff x="3081230" y="500172"/>
            <a:chExt cx="5943600" cy="5943600"/>
          </a:xfrm>
        </p:grpSpPr>
        <p:sp>
          <p:nvSpPr>
            <p:cNvPr id="7165" name="Oval 7164">
              <a:extLst>
                <a:ext uri="{FF2B5EF4-FFF2-40B4-BE49-F238E27FC236}">
                  <a16:creationId xmlns:a16="http://schemas.microsoft.com/office/drawing/2014/main" id="{80D36D1E-991F-4BC8-8C04-D23DA61A89F8}"/>
                </a:ext>
              </a:extLst>
            </p:cNvPr>
            <p:cNvSpPr/>
            <p:nvPr/>
          </p:nvSpPr>
          <p:spPr>
            <a:xfrm>
              <a:off x="3081230" y="500172"/>
              <a:ext cx="5943600" cy="59436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7166" name="Group 7165">
              <a:extLst>
                <a:ext uri="{FF2B5EF4-FFF2-40B4-BE49-F238E27FC236}">
                  <a16:creationId xmlns:a16="http://schemas.microsoft.com/office/drawing/2014/main" id="{0203BD5C-1FB5-4837-90DB-022CD7F55DF1}"/>
                </a:ext>
              </a:extLst>
            </p:cNvPr>
            <p:cNvGrpSpPr/>
            <p:nvPr/>
          </p:nvGrpSpPr>
          <p:grpSpPr>
            <a:xfrm>
              <a:off x="3980155" y="1334232"/>
              <a:ext cx="685800" cy="685800"/>
              <a:chOff x="3388326" y="2144489"/>
              <a:chExt cx="685800" cy="685800"/>
            </a:xfrm>
          </p:grpSpPr>
          <p:sp>
            <p:nvSpPr>
              <p:cNvPr id="7797" name="Oval 7796">
                <a:extLst>
                  <a:ext uri="{FF2B5EF4-FFF2-40B4-BE49-F238E27FC236}">
                    <a16:creationId xmlns:a16="http://schemas.microsoft.com/office/drawing/2014/main" id="{5B6BB7F7-F8BB-4D8B-9B0D-B6D5C48441BC}"/>
                  </a:ext>
                </a:extLst>
              </p:cNvPr>
              <p:cNvSpPr/>
              <p:nvPr/>
            </p:nvSpPr>
            <p:spPr>
              <a:xfrm>
                <a:off x="3388326" y="2144489"/>
                <a:ext cx="685800" cy="6858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7798" name="Group 7797">
                <a:extLst>
                  <a:ext uri="{FF2B5EF4-FFF2-40B4-BE49-F238E27FC236}">
                    <a16:creationId xmlns:a16="http://schemas.microsoft.com/office/drawing/2014/main" id="{5BA6047F-03ED-4357-AAC9-D9036F89722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98509" y="2258789"/>
                <a:ext cx="465435" cy="457200"/>
                <a:chOff x="8423228" y="2797689"/>
                <a:chExt cx="913396" cy="897240"/>
              </a:xfrm>
            </p:grpSpPr>
            <p:grpSp>
              <p:nvGrpSpPr>
                <p:cNvPr id="7799" name="Group 7798">
                  <a:extLst>
                    <a:ext uri="{FF2B5EF4-FFF2-40B4-BE49-F238E27FC236}">
                      <a16:creationId xmlns:a16="http://schemas.microsoft.com/office/drawing/2014/main" id="{F734B0D5-1F02-41C5-8ED5-E2E34A050442}"/>
                    </a:ext>
                  </a:extLst>
                </p:cNvPr>
                <p:cNvGrpSpPr/>
                <p:nvPr/>
              </p:nvGrpSpPr>
              <p:grpSpPr>
                <a:xfrm>
                  <a:off x="8423228" y="2797689"/>
                  <a:ext cx="252730" cy="897240"/>
                  <a:chOff x="9495861" y="4364862"/>
                  <a:chExt cx="375284" cy="1270326"/>
                </a:xfrm>
              </p:grpSpPr>
              <p:sp>
                <p:nvSpPr>
                  <p:cNvPr id="7825" name="Rounded Rectangle 101">
                    <a:extLst>
                      <a:ext uri="{FF2B5EF4-FFF2-40B4-BE49-F238E27FC236}">
                        <a16:creationId xmlns:a16="http://schemas.microsoft.com/office/drawing/2014/main" id="{5A6CAF58-38DC-47A4-A656-2B0FE6472878}"/>
                      </a:ext>
                    </a:extLst>
                  </p:cNvPr>
                  <p:cNvSpPr/>
                  <p:nvPr/>
                </p:nvSpPr>
                <p:spPr>
                  <a:xfrm>
                    <a:off x="9495861" y="4364862"/>
                    <a:ext cx="375284" cy="1270326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00AFD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7826" name="Group 7825">
                    <a:extLst>
                      <a:ext uri="{FF2B5EF4-FFF2-40B4-BE49-F238E27FC236}">
                        <a16:creationId xmlns:a16="http://schemas.microsoft.com/office/drawing/2014/main" id="{D90C62B3-6F38-41BA-9EA9-5104997971CC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715835"/>
                    <a:ext cx="267406" cy="267406"/>
                    <a:chOff x="1292976" y="2314975"/>
                    <a:chExt cx="591969" cy="591969"/>
                  </a:xfrm>
                </p:grpSpPr>
                <p:sp>
                  <p:nvSpPr>
                    <p:cNvPr id="7836" name="Rounded Rectangle 112">
                      <a:extLst>
                        <a:ext uri="{FF2B5EF4-FFF2-40B4-BE49-F238E27FC236}">
                          <a16:creationId xmlns:a16="http://schemas.microsoft.com/office/drawing/2014/main" id="{64A325C0-8B2F-4284-8FF0-33D9B9A27E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6" y="2314975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837" name="Graphic 7836">
                      <a:extLst>
                        <a:ext uri="{FF2B5EF4-FFF2-40B4-BE49-F238E27FC236}">
                          <a16:creationId xmlns:a16="http://schemas.microsoft.com/office/drawing/2014/main" id="{86F972C2-0B88-4362-AF4A-6B4DFFE222A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36560" y="2458559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7827" name="Group 7826">
                    <a:extLst>
                      <a:ext uri="{FF2B5EF4-FFF2-40B4-BE49-F238E27FC236}">
                        <a16:creationId xmlns:a16="http://schemas.microsoft.com/office/drawing/2014/main" id="{772372FA-9281-4F32-844D-1E037056EE2D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415929"/>
                    <a:ext cx="267406" cy="267406"/>
                    <a:chOff x="1299518" y="1652608"/>
                    <a:chExt cx="591969" cy="591969"/>
                  </a:xfrm>
                </p:grpSpPr>
                <p:sp>
                  <p:nvSpPr>
                    <p:cNvPr id="7834" name="Rounded Rectangle 110">
                      <a:extLst>
                        <a:ext uri="{FF2B5EF4-FFF2-40B4-BE49-F238E27FC236}">
                          <a16:creationId xmlns:a16="http://schemas.microsoft.com/office/drawing/2014/main" id="{7AEE0DDD-A774-4377-8164-31BF752362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518" y="165260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835" name="Graphic 7834">
                      <a:extLst>
                        <a:ext uri="{FF2B5EF4-FFF2-40B4-BE49-F238E27FC236}">
                          <a16:creationId xmlns:a16="http://schemas.microsoft.com/office/drawing/2014/main" id="{8EE0D968-ED3C-4721-9E18-5179AD51E7B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61599" y="1719992"/>
                      <a:ext cx="2286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7828" name="Group 7827">
                    <a:extLst>
                      <a:ext uri="{FF2B5EF4-FFF2-40B4-BE49-F238E27FC236}">
                        <a16:creationId xmlns:a16="http://schemas.microsoft.com/office/drawing/2014/main" id="{FBD37893-1960-47E3-AC44-DEA823FF02C2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015740"/>
                    <a:ext cx="267406" cy="267406"/>
                    <a:chOff x="1292975" y="2979664"/>
                    <a:chExt cx="591969" cy="591969"/>
                  </a:xfrm>
                </p:grpSpPr>
                <p:sp>
                  <p:nvSpPr>
                    <p:cNvPr id="7832" name="Rounded Rectangle 108">
                      <a:extLst>
                        <a:ext uri="{FF2B5EF4-FFF2-40B4-BE49-F238E27FC236}">
                          <a16:creationId xmlns:a16="http://schemas.microsoft.com/office/drawing/2014/main" id="{F606CAC3-FD53-44EF-866C-93CF98440E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2979664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833" name="Graphic 7832">
                      <a:extLst>
                        <a:ext uri="{FF2B5EF4-FFF2-40B4-BE49-F238E27FC236}">
                          <a16:creationId xmlns:a16="http://schemas.microsoft.com/office/drawing/2014/main" id="{70479272-3E27-43A7-8378-CEEF08EEBBA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2909" y="3116898"/>
                      <a:ext cx="292100" cy="3175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7829" name="Group 7828">
                    <a:extLst>
                      <a:ext uri="{FF2B5EF4-FFF2-40B4-BE49-F238E27FC236}">
                        <a16:creationId xmlns:a16="http://schemas.microsoft.com/office/drawing/2014/main" id="{33DCD4D7-F539-4F7C-AE0B-572723A7D785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315646"/>
                    <a:ext cx="267406" cy="267406"/>
                    <a:chOff x="1292975" y="3644353"/>
                    <a:chExt cx="591969" cy="591969"/>
                  </a:xfrm>
                </p:grpSpPr>
                <p:sp>
                  <p:nvSpPr>
                    <p:cNvPr id="7830" name="Rounded Rectangle 106">
                      <a:extLst>
                        <a:ext uri="{FF2B5EF4-FFF2-40B4-BE49-F238E27FC236}">
                          <a16:creationId xmlns:a16="http://schemas.microsoft.com/office/drawing/2014/main" id="{1CD35B42-50DF-44A7-B440-FB9891BAB6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364435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831" name="Graphic 7830">
                      <a:extLst>
                        <a:ext uri="{FF2B5EF4-FFF2-40B4-BE49-F238E27FC236}">
                          <a16:creationId xmlns:a16="http://schemas.microsoft.com/office/drawing/2014/main" id="{81AF1326-A952-40C2-A2F2-ED9298F8446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06409" y="3756187"/>
                      <a:ext cx="165100" cy="3683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7800" name="Group 7799">
                  <a:extLst>
                    <a:ext uri="{FF2B5EF4-FFF2-40B4-BE49-F238E27FC236}">
                      <a16:creationId xmlns:a16="http://schemas.microsoft.com/office/drawing/2014/main" id="{5369EDEA-3EF5-4D72-90DA-F73774B3130A}"/>
                    </a:ext>
                  </a:extLst>
                </p:cNvPr>
                <p:cNvGrpSpPr/>
                <p:nvPr/>
              </p:nvGrpSpPr>
              <p:grpSpPr>
                <a:xfrm>
                  <a:off x="9083894" y="2797689"/>
                  <a:ext cx="252730" cy="473366"/>
                  <a:chOff x="5880438" y="1443510"/>
                  <a:chExt cx="830783" cy="1483652"/>
                </a:xfrm>
              </p:grpSpPr>
              <p:sp>
                <p:nvSpPr>
                  <p:cNvPr id="7818" name="Rounded Rectangle 84">
                    <a:extLst>
                      <a:ext uri="{FF2B5EF4-FFF2-40B4-BE49-F238E27FC236}">
                        <a16:creationId xmlns:a16="http://schemas.microsoft.com/office/drawing/2014/main" id="{85F3E34C-A9F3-4A02-8FF5-D8A8E359DE8B}"/>
                      </a:ext>
                    </a:extLst>
                  </p:cNvPr>
                  <p:cNvSpPr/>
                  <p:nvPr/>
                </p:nvSpPr>
                <p:spPr>
                  <a:xfrm>
                    <a:off x="5880438" y="1443510"/>
                    <a:ext cx="830783" cy="1483652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E877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7819" name="Group 7818">
                    <a:extLst>
                      <a:ext uri="{FF2B5EF4-FFF2-40B4-BE49-F238E27FC236}">
                        <a16:creationId xmlns:a16="http://schemas.microsoft.com/office/drawing/2014/main" id="{8D11B5C9-D5F0-4511-9C82-FB9FDC784FCB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2220473"/>
                    <a:ext cx="591969" cy="591969"/>
                    <a:chOff x="5999846" y="2220473"/>
                    <a:chExt cx="591969" cy="591969"/>
                  </a:xfrm>
                </p:grpSpPr>
                <p:sp>
                  <p:nvSpPr>
                    <p:cNvPr id="7823" name="Rounded Rectangle 89">
                      <a:extLst>
                        <a:ext uri="{FF2B5EF4-FFF2-40B4-BE49-F238E27FC236}">
                          <a16:creationId xmlns:a16="http://schemas.microsoft.com/office/drawing/2014/main" id="{78F0B2C8-E984-4A4A-8575-FC7A685E6B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824" name="Graphic 7823">
                      <a:extLst>
                        <a:ext uri="{FF2B5EF4-FFF2-40B4-BE49-F238E27FC236}">
                          <a16:creationId xmlns:a16="http://schemas.microsoft.com/office/drawing/2014/main" id="{3C7CD874-A7ED-4A7E-9DEA-14629397754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7230" y="2368652"/>
                      <a:ext cx="457200" cy="2921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7820" name="Group 7819">
                    <a:extLst>
                      <a:ext uri="{FF2B5EF4-FFF2-40B4-BE49-F238E27FC236}">
                        <a16:creationId xmlns:a16="http://schemas.microsoft.com/office/drawing/2014/main" id="{656C3458-88DA-4329-99D9-4ABD0DF0E2C4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1556558"/>
                    <a:ext cx="591969" cy="591969"/>
                    <a:chOff x="5999846" y="1556558"/>
                    <a:chExt cx="591969" cy="591969"/>
                  </a:xfrm>
                </p:grpSpPr>
                <p:sp>
                  <p:nvSpPr>
                    <p:cNvPr id="7821" name="Rounded Rectangle 87">
                      <a:extLst>
                        <a:ext uri="{FF2B5EF4-FFF2-40B4-BE49-F238E27FC236}">
                          <a16:creationId xmlns:a16="http://schemas.microsoft.com/office/drawing/2014/main" id="{F4DFC9FB-7CAA-4305-9E0E-5DACC4099E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822" name="Graphic 7821">
                      <a:extLst>
                        <a:ext uri="{FF2B5EF4-FFF2-40B4-BE49-F238E27FC236}">
                          <a16:creationId xmlns:a16="http://schemas.microsoft.com/office/drawing/2014/main" id="{37A45795-56D8-4014-9B85-BCA2223CD24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9780" y="1689071"/>
                      <a:ext cx="292100" cy="3429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7801" name="Group 7800">
                  <a:extLst>
                    <a:ext uri="{FF2B5EF4-FFF2-40B4-BE49-F238E27FC236}">
                      <a16:creationId xmlns:a16="http://schemas.microsoft.com/office/drawing/2014/main" id="{9DE25361-CB46-4E65-A67E-C30255B9E03F}"/>
                    </a:ext>
                  </a:extLst>
                </p:cNvPr>
                <p:cNvGrpSpPr/>
                <p:nvPr/>
              </p:nvGrpSpPr>
              <p:grpSpPr>
                <a:xfrm>
                  <a:off x="8753561" y="2797689"/>
                  <a:ext cx="252730" cy="897240"/>
                  <a:chOff x="4920876" y="661277"/>
                  <a:chExt cx="375284" cy="1270326"/>
                </a:xfrm>
              </p:grpSpPr>
              <p:grpSp>
                <p:nvGrpSpPr>
                  <p:cNvPr id="7802" name="Group 7801">
                    <a:extLst>
                      <a:ext uri="{FF2B5EF4-FFF2-40B4-BE49-F238E27FC236}">
                        <a16:creationId xmlns:a16="http://schemas.microsoft.com/office/drawing/2014/main" id="{DE32A585-F29E-4240-B651-204592B45C7E}"/>
                      </a:ext>
                    </a:extLst>
                  </p:cNvPr>
                  <p:cNvGrpSpPr/>
                  <p:nvPr/>
                </p:nvGrpSpPr>
                <p:grpSpPr>
                  <a:xfrm>
                    <a:off x="4920876" y="661277"/>
                    <a:ext cx="375284" cy="1270326"/>
                    <a:chOff x="4920876" y="661277"/>
                    <a:chExt cx="375284" cy="1270326"/>
                  </a:xfrm>
                </p:grpSpPr>
                <p:grpSp>
                  <p:nvGrpSpPr>
                    <p:cNvPr id="7806" name="Group 7805">
                      <a:extLst>
                        <a:ext uri="{FF2B5EF4-FFF2-40B4-BE49-F238E27FC236}">
                          <a16:creationId xmlns:a16="http://schemas.microsoft.com/office/drawing/2014/main" id="{7964E410-C71B-4AF3-8ABD-4331E0D156B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3521552" y="1443509"/>
                      <a:chExt cx="830783" cy="2812180"/>
                    </a:xfrm>
                  </p:grpSpPr>
                  <p:sp>
                    <p:nvSpPr>
                      <p:cNvPr id="7810" name="Rounded Rectangle 91">
                        <a:extLst>
                          <a:ext uri="{FF2B5EF4-FFF2-40B4-BE49-F238E27FC236}">
                            <a16:creationId xmlns:a16="http://schemas.microsoft.com/office/drawing/2014/main" id="{FC34B669-3420-41BB-B8CA-5A60FF661B3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1552" y="1443509"/>
                        <a:ext cx="830783" cy="2812180"/>
                      </a:xfrm>
                      <a:prstGeom prst="roundRect">
                        <a:avLst>
                          <a:gd name="adj" fmla="val 27970"/>
                        </a:avLst>
                      </a:prstGeom>
                      <a:solidFill>
                        <a:srgbClr val="78BE2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7811" name="Graphic 7810">
                        <a:extLst>
                          <a:ext uri="{FF2B5EF4-FFF2-40B4-BE49-F238E27FC236}">
                            <a16:creationId xmlns:a16="http://schemas.microsoft.com/office/drawing/2014/main" id="{1E36EDF7-A2D9-4B7F-AF16-4E72D269892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78194" y="3043536"/>
                        <a:ext cx="317500" cy="2793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7812" name="Group 7811">
                        <a:extLst>
                          <a:ext uri="{FF2B5EF4-FFF2-40B4-BE49-F238E27FC236}">
                            <a16:creationId xmlns:a16="http://schemas.microsoft.com/office/drawing/2014/main" id="{CFF34C97-6786-4F3C-835E-542BF6F00C7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2220473"/>
                        <a:ext cx="591969" cy="591969"/>
                        <a:chOff x="3634610" y="2220473"/>
                        <a:chExt cx="591969" cy="591969"/>
                      </a:xfrm>
                    </p:grpSpPr>
                    <p:sp>
                      <p:nvSpPr>
                        <p:cNvPr id="7816" name="Rounded Rectangle 97">
                          <a:extLst>
                            <a:ext uri="{FF2B5EF4-FFF2-40B4-BE49-F238E27FC236}">
                              <a16:creationId xmlns:a16="http://schemas.microsoft.com/office/drawing/2014/main" id="{5C72BEFA-207D-49C4-B7A2-1008AB653D5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2220473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7817" name="Graphic 7816">
                          <a:extLst>
                            <a:ext uri="{FF2B5EF4-FFF2-40B4-BE49-F238E27FC236}">
                              <a16:creationId xmlns:a16="http://schemas.microsoft.com/office/drawing/2014/main" id="{2AA49022-B3AA-490C-A3A6-AF8BAFF7C1B4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>
                          <a:extLst>
                            <a:ext uri="{96DAC541-7B7A-43D3-8B79-37D633B846F1}">
                              <asvg:svgBlip xmlns:asvg="http://schemas.microsoft.com/office/drawing/2016/SVG/main" r:embed="rId18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2364057"/>
                          <a:ext cx="355600" cy="3048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7813" name="Group 7812">
                        <a:extLst>
                          <a:ext uri="{FF2B5EF4-FFF2-40B4-BE49-F238E27FC236}">
                            <a16:creationId xmlns:a16="http://schemas.microsoft.com/office/drawing/2014/main" id="{EE8D350A-317B-4761-9D83-0DD2B51B2F7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1556558"/>
                        <a:ext cx="591969" cy="591969"/>
                        <a:chOff x="3634610" y="1556558"/>
                        <a:chExt cx="591969" cy="591969"/>
                      </a:xfrm>
                    </p:grpSpPr>
                    <p:sp>
                      <p:nvSpPr>
                        <p:cNvPr id="7814" name="Rounded Rectangle 95">
                          <a:extLst>
                            <a:ext uri="{FF2B5EF4-FFF2-40B4-BE49-F238E27FC236}">
                              <a16:creationId xmlns:a16="http://schemas.microsoft.com/office/drawing/2014/main" id="{EC9D6B37-3E29-4D24-8445-86DB4849B1E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1556558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7815" name="Graphic 7814">
                          <a:extLst>
                            <a:ext uri="{FF2B5EF4-FFF2-40B4-BE49-F238E27FC236}">
                              <a16:creationId xmlns:a16="http://schemas.microsoft.com/office/drawing/2014/main" id="{CAD6A690-2C65-46CF-BB68-865B5284A60D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>
                          <a:extLs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97244" y="1719192"/>
                          <a:ext cx="266700" cy="2667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7807" name="Group 7806">
                      <a:extLst>
                        <a:ext uri="{FF2B5EF4-FFF2-40B4-BE49-F238E27FC236}">
                          <a16:creationId xmlns:a16="http://schemas.microsoft.com/office/drawing/2014/main" id="{C9849429-9404-46EC-8016-2ED0B8ADD7D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8" y="1612062"/>
                      <a:ext cx="267126" cy="267126"/>
                      <a:chOff x="3634610" y="3550625"/>
                      <a:chExt cx="591969" cy="591969"/>
                    </a:xfrm>
                  </p:grpSpPr>
                  <p:sp>
                    <p:nvSpPr>
                      <p:cNvPr id="7808" name="Rounded Rectangle 121">
                        <a:extLst>
                          <a:ext uri="{FF2B5EF4-FFF2-40B4-BE49-F238E27FC236}">
                            <a16:creationId xmlns:a16="http://schemas.microsoft.com/office/drawing/2014/main" id="{8D0B318E-865C-44D0-A7D7-A94F087909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355062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7809" name="Graphic 7808">
                        <a:extLst>
                          <a:ext uri="{FF2B5EF4-FFF2-40B4-BE49-F238E27FC236}">
                            <a16:creationId xmlns:a16="http://schemas.microsoft.com/office/drawing/2014/main" id="{A6027403-87E1-45D5-991D-905FAF652EC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67737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7803" name="Group 7802">
                    <a:extLst>
                      <a:ext uri="{FF2B5EF4-FFF2-40B4-BE49-F238E27FC236}">
                        <a16:creationId xmlns:a16="http://schemas.microsoft.com/office/drawing/2014/main" id="{41248B07-BDB8-4C26-BA77-4A3545D41074}"/>
                      </a:ext>
                    </a:extLst>
                  </p:cNvPr>
                  <p:cNvGrpSpPr/>
                  <p:nvPr/>
                </p:nvGrpSpPr>
                <p:grpSpPr>
                  <a:xfrm>
                    <a:off x="4971947" y="1312435"/>
                    <a:ext cx="267126" cy="267126"/>
                    <a:chOff x="3634610" y="2884388"/>
                    <a:chExt cx="591969" cy="591969"/>
                  </a:xfrm>
                </p:grpSpPr>
                <p:sp>
                  <p:nvSpPr>
                    <p:cNvPr id="7804" name="Rounded Rectangle 124">
                      <a:extLst>
                        <a:ext uri="{FF2B5EF4-FFF2-40B4-BE49-F238E27FC236}">
                          <a16:creationId xmlns:a16="http://schemas.microsoft.com/office/drawing/2014/main" id="{4ABB6561-EC94-4D21-B7DF-9B29CD146F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88438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805" name="Graphic 7804">
                      <a:extLst>
                        <a:ext uri="{FF2B5EF4-FFF2-40B4-BE49-F238E27FC236}">
                          <a16:creationId xmlns:a16="http://schemas.microsoft.com/office/drawing/2014/main" id="{6978FA8A-936C-4349-B918-587EA3F74ED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3034322"/>
                      <a:ext cx="342900" cy="3048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7167" name="Group 7166">
              <a:extLst>
                <a:ext uri="{FF2B5EF4-FFF2-40B4-BE49-F238E27FC236}">
                  <a16:creationId xmlns:a16="http://schemas.microsoft.com/office/drawing/2014/main" id="{6E68EABF-62DE-41B8-B544-73120E6E1BDC}"/>
                </a:ext>
              </a:extLst>
            </p:cNvPr>
            <p:cNvGrpSpPr/>
            <p:nvPr/>
          </p:nvGrpSpPr>
          <p:grpSpPr>
            <a:xfrm>
              <a:off x="3395533" y="2138689"/>
              <a:ext cx="685800" cy="685800"/>
              <a:chOff x="3388326" y="2144489"/>
              <a:chExt cx="685800" cy="685800"/>
            </a:xfrm>
          </p:grpSpPr>
          <p:sp>
            <p:nvSpPr>
              <p:cNvPr id="7756" name="Oval 7755">
                <a:extLst>
                  <a:ext uri="{FF2B5EF4-FFF2-40B4-BE49-F238E27FC236}">
                    <a16:creationId xmlns:a16="http://schemas.microsoft.com/office/drawing/2014/main" id="{FFC39A3D-6AC3-467A-913D-AAD5FA48943F}"/>
                  </a:ext>
                </a:extLst>
              </p:cNvPr>
              <p:cNvSpPr/>
              <p:nvPr/>
            </p:nvSpPr>
            <p:spPr>
              <a:xfrm>
                <a:off x="3388326" y="2144489"/>
                <a:ext cx="685800" cy="6858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7757" name="Group 7756">
                <a:extLst>
                  <a:ext uri="{FF2B5EF4-FFF2-40B4-BE49-F238E27FC236}">
                    <a16:creationId xmlns:a16="http://schemas.microsoft.com/office/drawing/2014/main" id="{51B818DF-A940-4009-AD30-4F3FA90D26C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98509" y="2258789"/>
                <a:ext cx="465435" cy="457200"/>
                <a:chOff x="8423228" y="2797689"/>
                <a:chExt cx="913396" cy="897240"/>
              </a:xfrm>
            </p:grpSpPr>
            <p:grpSp>
              <p:nvGrpSpPr>
                <p:cNvPr id="7758" name="Group 7757">
                  <a:extLst>
                    <a:ext uri="{FF2B5EF4-FFF2-40B4-BE49-F238E27FC236}">
                      <a16:creationId xmlns:a16="http://schemas.microsoft.com/office/drawing/2014/main" id="{CE58960F-2C5F-4613-B34C-FB947DCA6202}"/>
                    </a:ext>
                  </a:extLst>
                </p:cNvPr>
                <p:cNvGrpSpPr/>
                <p:nvPr/>
              </p:nvGrpSpPr>
              <p:grpSpPr>
                <a:xfrm>
                  <a:off x="8423228" y="2797689"/>
                  <a:ext cx="252730" cy="897240"/>
                  <a:chOff x="9495861" y="4364862"/>
                  <a:chExt cx="375284" cy="1270326"/>
                </a:xfrm>
              </p:grpSpPr>
              <p:sp>
                <p:nvSpPr>
                  <p:cNvPr id="7784" name="Rounded Rectangle 101">
                    <a:extLst>
                      <a:ext uri="{FF2B5EF4-FFF2-40B4-BE49-F238E27FC236}">
                        <a16:creationId xmlns:a16="http://schemas.microsoft.com/office/drawing/2014/main" id="{9F3FC7E9-3490-4A4E-AB1C-15E80B82D468}"/>
                      </a:ext>
                    </a:extLst>
                  </p:cNvPr>
                  <p:cNvSpPr/>
                  <p:nvPr/>
                </p:nvSpPr>
                <p:spPr>
                  <a:xfrm>
                    <a:off x="9495861" y="4364862"/>
                    <a:ext cx="375284" cy="1270326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00AFD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7785" name="Group 7784">
                    <a:extLst>
                      <a:ext uri="{FF2B5EF4-FFF2-40B4-BE49-F238E27FC236}">
                        <a16:creationId xmlns:a16="http://schemas.microsoft.com/office/drawing/2014/main" id="{0AAA8B22-F64A-45BC-8287-E7D87506AFF1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715835"/>
                    <a:ext cx="267406" cy="267406"/>
                    <a:chOff x="1292976" y="2314975"/>
                    <a:chExt cx="591969" cy="591969"/>
                  </a:xfrm>
                </p:grpSpPr>
                <p:sp>
                  <p:nvSpPr>
                    <p:cNvPr id="7795" name="Rounded Rectangle 112">
                      <a:extLst>
                        <a:ext uri="{FF2B5EF4-FFF2-40B4-BE49-F238E27FC236}">
                          <a16:creationId xmlns:a16="http://schemas.microsoft.com/office/drawing/2014/main" id="{AD939F2D-6736-4079-B81C-6DFD0FB4C9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6" y="2314975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796" name="Graphic 7795">
                      <a:extLst>
                        <a:ext uri="{FF2B5EF4-FFF2-40B4-BE49-F238E27FC236}">
                          <a16:creationId xmlns:a16="http://schemas.microsoft.com/office/drawing/2014/main" id="{A21E0515-FADB-4938-AEC0-D52A9759A6F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36560" y="2458559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7786" name="Group 7785">
                    <a:extLst>
                      <a:ext uri="{FF2B5EF4-FFF2-40B4-BE49-F238E27FC236}">
                        <a16:creationId xmlns:a16="http://schemas.microsoft.com/office/drawing/2014/main" id="{EC668714-5CF8-4D7E-A5D8-5907680ECCE4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415929"/>
                    <a:ext cx="267406" cy="267406"/>
                    <a:chOff x="1299518" y="1652608"/>
                    <a:chExt cx="591969" cy="591969"/>
                  </a:xfrm>
                </p:grpSpPr>
                <p:sp>
                  <p:nvSpPr>
                    <p:cNvPr id="7793" name="Rounded Rectangle 110">
                      <a:extLst>
                        <a:ext uri="{FF2B5EF4-FFF2-40B4-BE49-F238E27FC236}">
                          <a16:creationId xmlns:a16="http://schemas.microsoft.com/office/drawing/2014/main" id="{E1488F4D-F3CC-41C7-804A-0F18F9E17A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518" y="165260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794" name="Graphic 7793">
                      <a:extLst>
                        <a:ext uri="{FF2B5EF4-FFF2-40B4-BE49-F238E27FC236}">
                          <a16:creationId xmlns:a16="http://schemas.microsoft.com/office/drawing/2014/main" id="{5638FB72-0663-42C1-9983-3E061CDD121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61599" y="1719992"/>
                      <a:ext cx="2286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7787" name="Group 7786">
                    <a:extLst>
                      <a:ext uri="{FF2B5EF4-FFF2-40B4-BE49-F238E27FC236}">
                        <a16:creationId xmlns:a16="http://schemas.microsoft.com/office/drawing/2014/main" id="{0986D1EA-C6BB-48F1-A1E6-8CCFD889AC1B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015740"/>
                    <a:ext cx="267406" cy="267406"/>
                    <a:chOff x="1292975" y="2979664"/>
                    <a:chExt cx="591969" cy="591969"/>
                  </a:xfrm>
                </p:grpSpPr>
                <p:sp>
                  <p:nvSpPr>
                    <p:cNvPr id="7791" name="Rounded Rectangle 108">
                      <a:extLst>
                        <a:ext uri="{FF2B5EF4-FFF2-40B4-BE49-F238E27FC236}">
                          <a16:creationId xmlns:a16="http://schemas.microsoft.com/office/drawing/2014/main" id="{4204FC08-23F7-43A9-8FD5-8D51A3C2E7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2979664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792" name="Graphic 7791">
                      <a:extLst>
                        <a:ext uri="{FF2B5EF4-FFF2-40B4-BE49-F238E27FC236}">
                          <a16:creationId xmlns:a16="http://schemas.microsoft.com/office/drawing/2014/main" id="{8798BAF0-00A1-4073-A6FB-3D338554BA4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2909" y="3116898"/>
                      <a:ext cx="292100" cy="3175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7788" name="Group 7787">
                    <a:extLst>
                      <a:ext uri="{FF2B5EF4-FFF2-40B4-BE49-F238E27FC236}">
                        <a16:creationId xmlns:a16="http://schemas.microsoft.com/office/drawing/2014/main" id="{2FF7D13F-E58D-425C-856F-F731ECFEC09B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315646"/>
                    <a:ext cx="267406" cy="267406"/>
                    <a:chOff x="1292975" y="3644353"/>
                    <a:chExt cx="591969" cy="591969"/>
                  </a:xfrm>
                </p:grpSpPr>
                <p:sp>
                  <p:nvSpPr>
                    <p:cNvPr id="7789" name="Rounded Rectangle 106">
                      <a:extLst>
                        <a:ext uri="{FF2B5EF4-FFF2-40B4-BE49-F238E27FC236}">
                          <a16:creationId xmlns:a16="http://schemas.microsoft.com/office/drawing/2014/main" id="{165A1CC9-5686-4DEA-A34C-C345A76967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364435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790" name="Graphic 7789">
                      <a:extLst>
                        <a:ext uri="{FF2B5EF4-FFF2-40B4-BE49-F238E27FC236}">
                          <a16:creationId xmlns:a16="http://schemas.microsoft.com/office/drawing/2014/main" id="{FF72A10F-4986-464B-9958-042A73E4B6D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06409" y="3756187"/>
                      <a:ext cx="165100" cy="3683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7759" name="Group 7758">
                  <a:extLst>
                    <a:ext uri="{FF2B5EF4-FFF2-40B4-BE49-F238E27FC236}">
                      <a16:creationId xmlns:a16="http://schemas.microsoft.com/office/drawing/2014/main" id="{00C014CA-5558-4406-B6E6-962E3B4E7B6A}"/>
                    </a:ext>
                  </a:extLst>
                </p:cNvPr>
                <p:cNvGrpSpPr/>
                <p:nvPr/>
              </p:nvGrpSpPr>
              <p:grpSpPr>
                <a:xfrm>
                  <a:off x="9083894" y="2797689"/>
                  <a:ext cx="252730" cy="473366"/>
                  <a:chOff x="5880438" y="1443510"/>
                  <a:chExt cx="830783" cy="1483652"/>
                </a:xfrm>
              </p:grpSpPr>
              <p:sp>
                <p:nvSpPr>
                  <p:cNvPr id="7777" name="Rounded Rectangle 84">
                    <a:extLst>
                      <a:ext uri="{FF2B5EF4-FFF2-40B4-BE49-F238E27FC236}">
                        <a16:creationId xmlns:a16="http://schemas.microsoft.com/office/drawing/2014/main" id="{F151C4B0-E836-446B-A964-DDA95EDB97F8}"/>
                      </a:ext>
                    </a:extLst>
                  </p:cNvPr>
                  <p:cNvSpPr/>
                  <p:nvPr/>
                </p:nvSpPr>
                <p:spPr>
                  <a:xfrm>
                    <a:off x="5880438" y="1443510"/>
                    <a:ext cx="830783" cy="1483652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E877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7778" name="Group 7777">
                    <a:extLst>
                      <a:ext uri="{FF2B5EF4-FFF2-40B4-BE49-F238E27FC236}">
                        <a16:creationId xmlns:a16="http://schemas.microsoft.com/office/drawing/2014/main" id="{2575264E-ADE9-4BCF-AF27-3E5851612E9F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2220473"/>
                    <a:ext cx="591969" cy="591969"/>
                    <a:chOff x="5999846" y="2220473"/>
                    <a:chExt cx="591969" cy="591969"/>
                  </a:xfrm>
                </p:grpSpPr>
                <p:sp>
                  <p:nvSpPr>
                    <p:cNvPr id="7782" name="Rounded Rectangle 89">
                      <a:extLst>
                        <a:ext uri="{FF2B5EF4-FFF2-40B4-BE49-F238E27FC236}">
                          <a16:creationId xmlns:a16="http://schemas.microsoft.com/office/drawing/2014/main" id="{A64EA4BD-5A63-4254-BCB9-8C932B1A81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783" name="Graphic 7782">
                      <a:extLst>
                        <a:ext uri="{FF2B5EF4-FFF2-40B4-BE49-F238E27FC236}">
                          <a16:creationId xmlns:a16="http://schemas.microsoft.com/office/drawing/2014/main" id="{FAE473B3-5914-4B4F-883C-B117035BEE9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7230" y="2368652"/>
                      <a:ext cx="457200" cy="2921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7779" name="Group 7778">
                    <a:extLst>
                      <a:ext uri="{FF2B5EF4-FFF2-40B4-BE49-F238E27FC236}">
                        <a16:creationId xmlns:a16="http://schemas.microsoft.com/office/drawing/2014/main" id="{43C8B4B4-BDCE-4F41-8B33-16765445EC4D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1556558"/>
                    <a:ext cx="591969" cy="591969"/>
                    <a:chOff x="5999846" y="1556558"/>
                    <a:chExt cx="591969" cy="591969"/>
                  </a:xfrm>
                </p:grpSpPr>
                <p:sp>
                  <p:nvSpPr>
                    <p:cNvPr id="7780" name="Rounded Rectangle 87">
                      <a:extLst>
                        <a:ext uri="{FF2B5EF4-FFF2-40B4-BE49-F238E27FC236}">
                          <a16:creationId xmlns:a16="http://schemas.microsoft.com/office/drawing/2014/main" id="{516EBEF3-BE6D-4A49-90F0-E7EDB4233C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781" name="Graphic 7780">
                      <a:extLst>
                        <a:ext uri="{FF2B5EF4-FFF2-40B4-BE49-F238E27FC236}">
                          <a16:creationId xmlns:a16="http://schemas.microsoft.com/office/drawing/2014/main" id="{66ADB1B2-F1A1-4B0E-96F3-30756EB5476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9780" y="1689071"/>
                      <a:ext cx="292100" cy="3429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7760" name="Group 7759">
                  <a:extLst>
                    <a:ext uri="{FF2B5EF4-FFF2-40B4-BE49-F238E27FC236}">
                      <a16:creationId xmlns:a16="http://schemas.microsoft.com/office/drawing/2014/main" id="{299F8EA9-1340-4471-9EF7-A28A8BCAC5E3}"/>
                    </a:ext>
                  </a:extLst>
                </p:cNvPr>
                <p:cNvGrpSpPr/>
                <p:nvPr/>
              </p:nvGrpSpPr>
              <p:grpSpPr>
                <a:xfrm>
                  <a:off x="8753561" y="2797689"/>
                  <a:ext cx="252730" cy="897240"/>
                  <a:chOff x="4920876" y="661277"/>
                  <a:chExt cx="375284" cy="1270326"/>
                </a:xfrm>
              </p:grpSpPr>
              <p:grpSp>
                <p:nvGrpSpPr>
                  <p:cNvPr id="7761" name="Group 7760">
                    <a:extLst>
                      <a:ext uri="{FF2B5EF4-FFF2-40B4-BE49-F238E27FC236}">
                        <a16:creationId xmlns:a16="http://schemas.microsoft.com/office/drawing/2014/main" id="{0CC74267-510F-4608-ABFB-C7BA6C12FC15}"/>
                      </a:ext>
                    </a:extLst>
                  </p:cNvPr>
                  <p:cNvGrpSpPr/>
                  <p:nvPr/>
                </p:nvGrpSpPr>
                <p:grpSpPr>
                  <a:xfrm>
                    <a:off x="4920876" y="661277"/>
                    <a:ext cx="375284" cy="1270326"/>
                    <a:chOff x="4920876" y="661277"/>
                    <a:chExt cx="375284" cy="1270326"/>
                  </a:xfrm>
                </p:grpSpPr>
                <p:grpSp>
                  <p:nvGrpSpPr>
                    <p:cNvPr id="7765" name="Group 7764">
                      <a:extLst>
                        <a:ext uri="{FF2B5EF4-FFF2-40B4-BE49-F238E27FC236}">
                          <a16:creationId xmlns:a16="http://schemas.microsoft.com/office/drawing/2014/main" id="{35CEC8A5-1007-4DF7-AE84-A443D8A7594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3521552" y="1443509"/>
                      <a:chExt cx="830783" cy="2812180"/>
                    </a:xfrm>
                  </p:grpSpPr>
                  <p:sp>
                    <p:nvSpPr>
                      <p:cNvPr id="7769" name="Rounded Rectangle 91">
                        <a:extLst>
                          <a:ext uri="{FF2B5EF4-FFF2-40B4-BE49-F238E27FC236}">
                            <a16:creationId xmlns:a16="http://schemas.microsoft.com/office/drawing/2014/main" id="{5222B28D-8CF0-4E17-A492-BB5A95943C1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1552" y="1443509"/>
                        <a:ext cx="830783" cy="2812180"/>
                      </a:xfrm>
                      <a:prstGeom prst="roundRect">
                        <a:avLst>
                          <a:gd name="adj" fmla="val 27970"/>
                        </a:avLst>
                      </a:prstGeom>
                      <a:solidFill>
                        <a:srgbClr val="78BE2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7770" name="Graphic 7769">
                        <a:extLst>
                          <a:ext uri="{FF2B5EF4-FFF2-40B4-BE49-F238E27FC236}">
                            <a16:creationId xmlns:a16="http://schemas.microsoft.com/office/drawing/2014/main" id="{4316EB66-8FFE-4251-8F1C-C74E91AC236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78194" y="3043536"/>
                        <a:ext cx="317500" cy="2793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7771" name="Group 7770">
                        <a:extLst>
                          <a:ext uri="{FF2B5EF4-FFF2-40B4-BE49-F238E27FC236}">
                            <a16:creationId xmlns:a16="http://schemas.microsoft.com/office/drawing/2014/main" id="{C218E5D1-F679-4F15-A6A0-A9A22FBF1C1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2220473"/>
                        <a:ext cx="591969" cy="591969"/>
                        <a:chOff x="3634610" y="2220473"/>
                        <a:chExt cx="591969" cy="591969"/>
                      </a:xfrm>
                    </p:grpSpPr>
                    <p:sp>
                      <p:nvSpPr>
                        <p:cNvPr id="7775" name="Rounded Rectangle 97">
                          <a:extLst>
                            <a:ext uri="{FF2B5EF4-FFF2-40B4-BE49-F238E27FC236}">
                              <a16:creationId xmlns:a16="http://schemas.microsoft.com/office/drawing/2014/main" id="{445F1899-3524-45DE-901C-134BDB28391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2220473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7776" name="Graphic 7775">
                          <a:extLst>
                            <a:ext uri="{FF2B5EF4-FFF2-40B4-BE49-F238E27FC236}">
                              <a16:creationId xmlns:a16="http://schemas.microsoft.com/office/drawing/2014/main" id="{A29147DF-8E9D-4582-B7BA-230252C15312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>
                          <a:extLst>
                            <a:ext uri="{96DAC541-7B7A-43D3-8B79-37D633B846F1}">
                              <asvg:svgBlip xmlns:asvg="http://schemas.microsoft.com/office/drawing/2016/SVG/main" r:embed="rId18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2364057"/>
                          <a:ext cx="355600" cy="3048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7772" name="Group 7771">
                        <a:extLst>
                          <a:ext uri="{FF2B5EF4-FFF2-40B4-BE49-F238E27FC236}">
                            <a16:creationId xmlns:a16="http://schemas.microsoft.com/office/drawing/2014/main" id="{F6BDDF68-9848-4485-B52F-559D8526EE5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1556558"/>
                        <a:ext cx="591969" cy="591969"/>
                        <a:chOff x="3634610" y="1556558"/>
                        <a:chExt cx="591969" cy="591969"/>
                      </a:xfrm>
                    </p:grpSpPr>
                    <p:sp>
                      <p:nvSpPr>
                        <p:cNvPr id="7773" name="Rounded Rectangle 95">
                          <a:extLst>
                            <a:ext uri="{FF2B5EF4-FFF2-40B4-BE49-F238E27FC236}">
                              <a16:creationId xmlns:a16="http://schemas.microsoft.com/office/drawing/2014/main" id="{DE301819-1131-4F58-B91E-0535A57ED94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1556558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7774" name="Graphic 7773">
                          <a:extLst>
                            <a:ext uri="{FF2B5EF4-FFF2-40B4-BE49-F238E27FC236}">
                              <a16:creationId xmlns:a16="http://schemas.microsoft.com/office/drawing/2014/main" id="{5357CF70-068A-4DC0-ACC7-AF3A27F51E59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>
                          <a:extLs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97244" y="1719192"/>
                          <a:ext cx="266700" cy="2667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7766" name="Group 7765">
                      <a:extLst>
                        <a:ext uri="{FF2B5EF4-FFF2-40B4-BE49-F238E27FC236}">
                          <a16:creationId xmlns:a16="http://schemas.microsoft.com/office/drawing/2014/main" id="{580E47AE-2F1B-4333-B429-605320C78FA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8" y="1612062"/>
                      <a:ext cx="267126" cy="267126"/>
                      <a:chOff x="3634610" y="3550625"/>
                      <a:chExt cx="591969" cy="591969"/>
                    </a:xfrm>
                  </p:grpSpPr>
                  <p:sp>
                    <p:nvSpPr>
                      <p:cNvPr id="7767" name="Rounded Rectangle 121">
                        <a:extLst>
                          <a:ext uri="{FF2B5EF4-FFF2-40B4-BE49-F238E27FC236}">
                            <a16:creationId xmlns:a16="http://schemas.microsoft.com/office/drawing/2014/main" id="{755319C8-EAA2-468A-B71F-57605EB1E53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355062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7768" name="Graphic 7767">
                        <a:extLst>
                          <a:ext uri="{FF2B5EF4-FFF2-40B4-BE49-F238E27FC236}">
                            <a16:creationId xmlns:a16="http://schemas.microsoft.com/office/drawing/2014/main" id="{D0FF0BD1-8CDF-4D7C-BA61-1D46E05894F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67737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7762" name="Group 7761">
                    <a:extLst>
                      <a:ext uri="{FF2B5EF4-FFF2-40B4-BE49-F238E27FC236}">
                        <a16:creationId xmlns:a16="http://schemas.microsoft.com/office/drawing/2014/main" id="{BF311D58-4C7E-4851-8693-495E7455E5A3}"/>
                      </a:ext>
                    </a:extLst>
                  </p:cNvPr>
                  <p:cNvGrpSpPr/>
                  <p:nvPr/>
                </p:nvGrpSpPr>
                <p:grpSpPr>
                  <a:xfrm>
                    <a:off x="4971947" y="1312435"/>
                    <a:ext cx="267126" cy="267126"/>
                    <a:chOff x="3634610" y="2884388"/>
                    <a:chExt cx="591969" cy="591969"/>
                  </a:xfrm>
                </p:grpSpPr>
                <p:sp>
                  <p:nvSpPr>
                    <p:cNvPr id="7763" name="Rounded Rectangle 124">
                      <a:extLst>
                        <a:ext uri="{FF2B5EF4-FFF2-40B4-BE49-F238E27FC236}">
                          <a16:creationId xmlns:a16="http://schemas.microsoft.com/office/drawing/2014/main" id="{6EC5D214-9F9F-4C66-B69D-BB90CD927C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88438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764" name="Graphic 7763">
                      <a:extLst>
                        <a:ext uri="{FF2B5EF4-FFF2-40B4-BE49-F238E27FC236}">
                          <a16:creationId xmlns:a16="http://schemas.microsoft.com/office/drawing/2014/main" id="{43D86970-545B-46E6-9BFF-6FF5AD07302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3034322"/>
                      <a:ext cx="342900" cy="3048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7168" name="Group 7167">
              <a:extLst>
                <a:ext uri="{FF2B5EF4-FFF2-40B4-BE49-F238E27FC236}">
                  <a16:creationId xmlns:a16="http://schemas.microsoft.com/office/drawing/2014/main" id="{90E7EC5A-B549-4BE4-95B2-962EB763ACBC}"/>
                </a:ext>
              </a:extLst>
            </p:cNvPr>
            <p:cNvGrpSpPr/>
            <p:nvPr/>
          </p:nvGrpSpPr>
          <p:grpSpPr>
            <a:xfrm>
              <a:off x="4667517" y="5425691"/>
              <a:ext cx="685800" cy="685800"/>
              <a:chOff x="3388326" y="2144489"/>
              <a:chExt cx="685800" cy="685800"/>
            </a:xfrm>
          </p:grpSpPr>
          <p:sp>
            <p:nvSpPr>
              <p:cNvPr id="7715" name="Oval 7714">
                <a:extLst>
                  <a:ext uri="{FF2B5EF4-FFF2-40B4-BE49-F238E27FC236}">
                    <a16:creationId xmlns:a16="http://schemas.microsoft.com/office/drawing/2014/main" id="{3CD59085-A679-4DB8-B91E-EA69C48ED129}"/>
                  </a:ext>
                </a:extLst>
              </p:cNvPr>
              <p:cNvSpPr/>
              <p:nvPr/>
            </p:nvSpPr>
            <p:spPr>
              <a:xfrm>
                <a:off x="3388326" y="2144489"/>
                <a:ext cx="685800" cy="6858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7716" name="Group 7715">
                <a:extLst>
                  <a:ext uri="{FF2B5EF4-FFF2-40B4-BE49-F238E27FC236}">
                    <a16:creationId xmlns:a16="http://schemas.microsoft.com/office/drawing/2014/main" id="{CC4BBC2D-794F-4E11-BDC3-4DC437266C8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98509" y="2258789"/>
                <a:ext cx="465435" cy="457200"/>
                <a:chOff x="8423228" y="2797689"/>
                <a:chExt cx="913396" cy="897240"/>
              </a:xfrm>
            </p:grpSpPr>
            <p:grpSp>
              <p:nvGrpSpPr>
                <p:cNvPr id="7717" name="Group 7716">
                  <a:extLst>
                    <a:ext uri="{FF2B5EF4-FFF2-40B4-BE49-F238E27FC236}">
                      <a16:creationId xmlns:a16="http://schemas.microsoft.com/office/drawing/2014/main" id="{675F512C-E7C0-4B2B-BAEA-D110D5A873F0}"/>
                    </a:ext>
                  </a:extLst>
                </p:cNvPr>
                <p:cNvGrpSpPr/>
                <p:nvPr/>
              </p:nvGrpSpPr>
              <p:grpSpPr>
                <a:xfrm>
                  <a:off x="8423228" y="2797689"/>
                  <a:ext cx="252730" cy="897240"/>
                  <a:chOff x="9495861" y="4364862"/>
                  <a:chExt cx="375284" cy="1270326"/>
                </a:xfrm>
              </p:grpSpPr>
              <p:sp>
                <p:nvSpPr>
                  <p:cNvPr id="7743" name="Rounded Rectangle 101">
                    <a:extLst>
                      <a:ext uri="{FF2B5EF4-FFF2-40B4-BE49-F238E27FC236}">
                        <a16:creationId xmlns:a16="http://schemas.microsoft.com/office/drawing/2014/main" id="{75E805BF-7183-445B-8EDE-5148CA96376B}"/>
                      </a:ext>
                    </a:extLst>
                  </p:cNvPr>
                  <p:cNvSpPr/>
                  <p:nvPr/>
                </p:nvSpPr>
                <p:spPr>
                  <a:xfrm>
                    <a:off x="9495861" y="4364862"/>
                    <a:ext cx="375284" cy="1270326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00AFD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7744" name="Group 7743">
                    <a:extLst>
                      <a:ext uri="{FF2B5EF4-FFF2-40B4-BE49-F238E27FC236}">
                        <a16:creationId xmlns:a16="http://schemas.microsoft.com/office/drawing/2014/main" id="{13B1A241-7D85-4432-ABD3-79C51003AE56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715835"/>
                    <a:ext cx="267406" cy="267406"/>
                    <a:chOff x="1292976" y="2314975"/>
                    <a:chExt cx="591969" cy="591969"/>
                  </a:xfrm>
                </p:grpSpPr>
                <p:sp>
                  <p:nvSpPr>
                    <p:cNvPr id="7754" name="Rounded Rectangle 112">
                      <a:extLst>
                        <a:ext uri="{FF2B5EF4-FFF2-40B4-BE49-F238E27FC236}">
                          <a16:creationId xmlns:a16="http://schemas.microsoft.com/office/drawing/2014/main" id="{5B03468F-A5D6-47B8-B35D-DFF4DB5CD2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6" y="2314975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755" name="Graphic 7754">
                      <a:extLst>
                        <a:ext uri="{FF2B5EF4-FFF2-40B4-BE49-F238E27FC236}">
                          <a16:creationId xmlns:a16="http://schemas.microsoft.com/office/drawing/2014/main" id="{C780AC98-B5E4-4281-824E-B020A6430A9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36560" y="2458559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7745" name="Group 7744">
                    <a:extLst>
                      <a:ext uri="{FF2B5EF4-FFF2-40B4-BE49-F238E27FC236}">
                        <a16:creationId xmlns:a16="http://schemas.microsoft.com/office/drawing/2014/main" id="{17955FD2-3BEA-45EB-B98C-E5929BCFCD33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415929"/>
                    <a:ext cx="267406" cy="267406"/>
                    <a:chOff x="1299518" y="1652608"/>
                    <a:chExt cx="591969" cy="591969"/>
                  </a:xfrm>
                </p:grpSpPr>
                <p:sp>
                  <p:nvSpPr>
                    <p:cNvPr id="7752" name="Rounded Rectangle 110">
                      <a:extLst>
                        <a:ext uri="{FF2B5EF4-FFF2-40B4-BE49-F238E27FC236}">
                          <a16:creationId xmlns:a16="http://schemas.microsoft.com/office/drawing/2014/main" id="{6CA29DE7-B648-4228-9264-380A9495FB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518" y="165260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753" name="Graphic 7752">
                      <a:extLst>
                        <a:ext uri="{FF2B5EF4-FFF2-40B4-BE49-F238E27FC236}">
                          <a16:creationId xmlns:a16="http://schemas.microsoft.com/office/drawing/2014/main" id="{6F147479-2210-4975-9D70-CB983A066D7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61599" y="1719992"/>
                      <a:ext cx="2286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7746" name="Group 7745">
                    <a:extLst>
                      <a:ext uri="{FF2B5EF4-FFF2-40B4-BE49-F238E27FC236}">
                        <a16:creationId xmlns:a16="http://schemas.microsoft.com/office/drawing/2014/main" id="{F4DA7DB4-4510-40F0-A1A0-C0AD1ED8F47C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015740"/>
                    <a:ext cx="267406" cy="267406"/>
                    <a:chOff x="1292975" y="2979664"/>
                    <a:chExt cx="591969" cy="591969"/>
                  </a:xfrm>
                </p:grpSpPr>
                <p:sp>
                  <p:nvSpPr>
                    <p:cNvPr id="7750" name="Rounded Rectangle 108">
                      <a:extLst>
                        <a:ext uri="{FF2B5EF4-FFF2-40B4-BE49-F238E27FC236}">
                          <a16:creationId xmlns:a16="http://schemas.microsoft.com/office/drawing/2014/main" id="{475A90A1-02C7-4B65-9620-E5EC25BB46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2979664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751" name="Graphic 7750">
                      <a:extLst>
                        <a:ext uri="{FF2B5EF4-FFF2-40B4-BE49-F238E27FC236}">
                          <a16:creationId xmlns:a16="http://schemas.microsoft.com/office/drawing/2014/main" id="{28EC4430-9E7E-48D1-A81E-16593165361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2909" y="3116898"/>
                      <a:ext cx="292100" cy="3175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7747" name="Group 7746">
                    <a:extLst>
                      <a:ext uri="{FF2B5EF4-FFF2-40B4-BE49-F238E27FC236}">
                        <a16:creationId xmlns:a16="http://schemas.microsoft.com/office/drawing/2014/main" id="{2A52F1C5-928D-4AD7-8090-F597A49ED579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315646"/>
                    <a:ext cx="267406" cy="267406"/>
                    <a:chOff x="1292975" y="3644353"/>
                    <a:chExt cx="591969" cy="591969"/>
                  </a:xfrm>
                </p:grpSpPr>
                <p:sp>
                  <p:nvSpPr>
                    <p:cNvPr id="7748" name="Rounded Rectangle 106">
                      <a:extLst>
                        <a:ext uri="{FF2B5EF4-FFF2-40B4-BE49-F238E27FC236}">
                          <a16:creationId xmlns:a16="http://schemas.microsoft.com/office/drawing/2014/main" id="{795036DC-BF4D-4890-AC99-8B65F0AB26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364435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749" name="Graphic 7748">
                      <a:extLst>
                        <a:ext uri="{FF2B5EF4-FFF2-40B4-BE49-F238E27FC236}">
                          <a16:creationId xmlns:a16="http://schemas.microsoft.com/office/drawing/2014/main" id="{34BB9579-E607-4884-839E-04A712E760F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06409" y="3756187"/>
                      <a:ext cx="165100" cy="3683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7718" name="Group 7717">
                  <a:extLst>
                    <a:ext uri="{FF2B5EF4-FFF2-40B4-BE49-F238E27FC236}">
                      <a16:creationId xmlns:a16="http://schemas.microsoft.com/office/drawing/2014/main" id="{C00F6569-94E7-4AC6-8472-E577BAF643DC}"/>
                    </a:ext>
                  </a:extLst>
                </p:cNvPr>
                <p:cNvGrpSpPr/>
                <p:nvPr/>
              </p:nvGrpSpPr>
              <p:grpSpPr>
                <a:xfrm>
                  <a:off x="9083894" y="2797689"/>
                  <a:ext cx="252730" cy="473366"/>
                  <a:chOff x="5880438" y="1443510"/>
                  <a:chExt cx="830783" cy="1483652"/>
                </a:xfrm>
              </p:grpSpPr>
              <p:sp>
                <p:nvSpPr>
                  <p:cNvPr id="7736" name="Rounded Rectangle 84">
                    <a:extLst>
                      <a:ext uri="{FF2B5EF4-FFF2-40B4-BE49-F238E27FC236}">
                        <a16:creationId xmlns:a16="http://schemas.microsoft.com/office/drawing/2014/main" id="{DA2A93F8-EB9F-4B59-A5D1-8F8206364B31}"/>
                      </a:ext>
                    </a:extLst>
                  </p:cNvPr>
                  <p:cNvSpPr/>
                  <p:nvPr/>
                </p:nvSpPr>
                <p:spPr>
                  <a:xfrm>
                    <a:off x="5880438" y="1443510"/>
                    <a:ext cx="830783" cy="1483652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E877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7737" name="Group 7736">
                    <a:extLst>
                      <a:ext uri="{FF2B5EF4-FFF2-40B4-BE49-F238E27FC236}">
                        <a16:creationId xmlns:a16="http://schemas.microsoft.com/office/drawing/2014/main" id="{0069240E-976A-4B22-8E2D-30B3347F7ABF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2220473"/>
                    <a:ext cx="591969" cy="591969"/>
                    <a:chOff x="5999846" y="2220473"/>
                    <a:chExt cx="591969" cy="591969"/>
                  </a:xfrm>
                </p:grpSpPr>
                <p:sp>
                  <p:nvSpPr>
                    <p:cNvPr id="7741" name="Rounded Rectangle 89">
                      <a:extLst>
                        <a:ext uri="{FF2B5EF4-FFF2-40B4-BE49-F238E27FC236}">
                          <a16:creationId xmlns:a16="http://schemas.microsoft.com/office/drawing/2014/main" id="{206AEF9B-A7B9-4009-8956-B2D5385293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742" name="Graphic 7741">
                      <a:extLst>
                        <a:ext uri="{FF2B5EF4-FFF2-40B4-BE49-F238E27FC236}">
                          <a16:creationId xmlns:a16="http://schemas.microsoft.com/office/drawing/2014/main" id="{49370107-E5A0-47BA-AEC6-E33752A6004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7230" y="2368652"/>
                      <a:ext cx="457200" cy="2921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7738" name="Group 7737">
                    <a:extLst>
                      <a:ext uri="{FF2B5EF4-FFF2-40B4-BE49-F238E27FC236}">
                        <a16:creationId xmlns:a16="http://schemas.microsoft.com/office/drawing/2014/main" id="{2669ECF9-AD31-460C-96D5-30AA65E7D1B9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1556558"/>
                    <a:ext cx="591969" cy="591969"/>
                    <a:chOff x="5999846" y="1556558"/>
                    <a:chExt cx="591969" cy="591969"/>
                  </a:xfrm>
                </p:grpSpPr>
                <p:sp>
                  <p:nvSpPr>
                    <p:cNvPr id="7739" name="Rounded Rectangle 87">
                      <a:extLst>
                        <a:ext uri="{FF2B5EF4-FFF2-40B4-BE49-F238E27FC236}">
                          <a16:creationId xmlns:a16="http://schemas.microsoft.com/office/drawing/2014/main" id="{6D7E4652-C4A9-4E5E-A558-B7349E0D906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740" name="Graphic 7739">
                      <a:extLst>
                        <a:ext uri="{FF2B5EF4-FFF2-40B4-BE49-F238E27FC236}">
                          <a16:creationId xmlns:a16="http://schemas.microsoft.com/office/drawing/2014/main" id="{79AD60D0-342E-49A6-A02B-E4AD8232AAA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9780" y="1689071"/>
                      <a:ext cx="292100" cy="3429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7719" name="Group 7718">
                  <a:extLst>
                    <a:ext uri="{FF2B5EF4-FFF2-40B4-BE49-F238E27FC236}">
                      <a16:creationId xmlns:a16="http://schemas.microsoft.com/office/drawing/2014/main" id="{E7EA56F9-AC62-48C5-8B46-035B9A513F1C}"/>
                    </a:ext>
                  </a:extLst>
                </p:cNvPr>
                <p:cNvGrpSpPr/>
                <p:nvPr/>
              </p:nvGrpSpPr>
              <p:grpSpPr>
                <a:xfrm>
                  <a:off x="8753561" y="2797689"/>
                  <a:ext cx="252730" cy="897240"/>
                  <a:chOff x="4920876" y="661277"/>
                  <a:chExt cx="375284" cy="1270326"/>
                </a:xfrm>
              </p:grpSpPr>
              <p:grpSp>
                <p:nvGrpSpPr>
                  <p:cNvPr id="7720" name="Group 7719">
                    <a:extLst>
                      <a:ext uri="{FF2B5EF4-FFF2-40B4-BE49-F238E27FC236}">
                        <a16:creationId xmlns:a16="http://schemas.microsoft.com/office/drawing/2014/main" id="{D0E941F8-16D1-4FCB-80A4-7883CBFA104D}"/>
                      </a:ext>
                    </a:extLst>
                  </p:cNvPr>
                  <p:cNvGrpSpPr/>
                  <p:nvPr/>
                </p:nvGrpSpPr>
                <p:grpSpPr>
                  <a:xfrm>
                    <a:off x="4920876" y="661277"/>
                    <a:ext cx="375284" cy="1270326"/>
                    <a:chOff x="4920876" y="661277"/>
                    <a:chExt cx="375284" cy="1270326"/>
                  </a:xfrm>
                </p:grpSpPr>
                <p:grpSp>
                  <p:nvGrpSpPr>
                    <p:cNvPr id="7724" name="Group 7723">
                      <a:extLst>
                        <a:ext uri="{FF2B5EF4-FFF2-40B4-BE49-F238E27FC236}">
                          <a16:creationId xmlns:a16="http://schemas.microsoft.com/office/drawing/2014/main" id="{B71B8966-40A2-4CC3-93B0-DF1772C8C2F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3521552" y="1443509"/>
                      <a:chExt cx="830783" cy="2812180"/>
                    </a:xfrm>
                  </p:grpSpPr>
                  <p:sp>
                    <p:nvSpPr>
                      <p:cNvPr id="7728" name="Rounded Rectangle 91">
                        <a:extLst>
                          <a:ext uri="{FF2B5EF4-FFF2-40B4-BE49-F238E27FC236}">
                            <a16:creationId xmlns:a16="http://schemas.microsoft.com/office/drawing/2014/main" id="{D7A39733-F69A-4DCD-8C6F-31F90FE11D3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1552" y="1443509"/>
                        <a:ext cx="830783" cy="2812180"/>
                      </a:xfrm>
                      <a:prstGeom prst="roundRect">
                        <a:avLst>
                          <a:gd name="adj" fmla="val 27970"/>
                        </a:avLst>
                      </a:prstGeom>
                      <a:solidFill>
                        <a:srgbClr val="78BE2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7729" name="Graphic 7728">
                        <a:extLst>
                          <a:ext uri="{FF2B5EF4-FFF2-40B4-BE49-F238E27FC236}">
                            <a16:creationId xmlns:a16="http://schemas.microsoft.com/office/drawing/2014/main" id="{DA060972-4EC2-4F51-8F3B-FCD7D3C165D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78194" y="3043536"/>
                        <a:ext cx="317500" cy="2793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7730" name="Group 7729">
                        <a:extLst>
                          <a:ext uri="{FF2B5EF4-FFF2-40B4-BE49-F238E27FC236}">
                            <a16:creationId xmlns:a16="http://schemas.microsoft.com/office/drawing/2014/main" id="{533D9B7D-69E9-49E4-9C56-FF0F5ABABC4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2220473"/>
                        <a:ext cx="591969" cy="591969"/>
                        <a:chOff x="3634610" y="2220473"/>
                        <a:chExt cx="591969" cy="591969"/>
                      </a:xfrm>
                    </p:grpSpPr>
                    <p:sp>
                      <p:nvSpPr>
                        <p:cNvPr id="7734" name="Rounded Rectangle 97">
                          <a:extLst>
                            <a:ext uri="{FF2B5EF4-FFF2-40B4-BE49-F238E27FC236}">
                              <a16:creationId xmlns:a16="http://schemas.microsoft.com/office/drawing/2014/main" id="{85D82DAF-67B4-4949-A97A-48E85F91694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2220473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7735" name="Graphic 7734">
                          <a:extLst>
                            <a:ext uri="{FF2B5EF4-FFF2-40B4-BE49-F238E27FC236}">
                              <a16:creationId xmlns:a16="http://schemas.microsoft.com/office/drawing/2014/main" id="{D0FEA905-9849-434B-A5F2-0A21ED0392E6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>
                          <a:extLst>
                            <a:ext uri="{96DAC541-7B7A-43D3-8B79-37D633B846F1}">
                              <asvg:svgBlip xmlns:asvg="http://schemas.microsoft.com/office/drawing/2016/SVG/main" r:embed="rId18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2364057"/>
                          <a:ext cx="355600" cy="3048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7731" name="Group 7730">
                        <a:extLst>
                          <a:ext uri="{FF2B5EF4-FFF2-40B4-BE49-F238E27FC236}">
                            <a16:creationId xmlns:a16="http://schemas.microsoft.com/office/drawing/2014/main" id="{3B3E9015-9F37-4965-8E84-938539249E6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1556558"/>
                        <a:ext cx="591969" cy="591969"/>
                        <a:chOff x="3634610" y="1556558"/>
                        <a:chExt cx="591969" cy="591969"/>
                      </a:xfrm>
                    </p:grpSpPr>
                    <p:sp>
                      <p:nvSpPr>
                        <p:cNvPr id="7732" name="Rounded Rectangle 95">
                          <a:extLst>
                            <a:ext uri="{FF2B5EF4-FFF2-40B4-BE49-F238E27FC236}">
                              <a16:creationId xmlns:a16="http://schemas.microsoft.com/office/drawing/2014/main" id="{74499277-C6D4-4D23-9C0B-92D238CCEA2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1556558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7733" name="Graphic 7732">
                          <a:extLst>
                            <a:ext uri="{FF2B5EF4-FFF2-40B4-BE49-F238E27FC236}">
                              <a16:creationId xmlns:a16="http://schemas.microsoft.com/office/drawing/2014/main" id="{26658680-7E39-44D9-B83C-F0C1D573F101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>
                          <a:extLs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97244" y="1719192"/>
                          <a:ext cx="266700" cy="2667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7725" name="Group 7724">
                      <a:extLst>
                        <a:ext uri="{FF2B5EF4-FFF2-40B4-BE49-F238E27FC236}">
                          <a16:creationId xmlns:a16="http://schemas.microsoft.com/office/drawing/2014/main" id="{FFF1F914-2F63-4FA0-9AB5-ED33239A35A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8" y="1612062"/>
                      <a:ext cx="267126" cy="267126"/>
                      <a:chOff x="3634610" y="3550625"/>
                      <a:chExt cx="591969" cy="591969"/>
                    </a:xfrm>
                  </p:grpSpPr>
                  <p:sp>
                    <p:nvSpPr>
                      <p:cNvPr id="7726" name="Rounded Rectangle 121">
                        <a:extLst>
                          <a:ext uri="{FF2B5EF4-FFF2-40B4-BE49-F238E27FC236}">
                            <a16:creationId xmlns:a16="http://schemas.microsoft.com/office/drawing/2014/main" id="{57AD30E5-BA75-4204-867F-16DF465055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355062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7727" name="Graphic 7726">
                        <a:extLst>
                          <a:ext uri="{FF2B5EF4-FFF2-40B4-BE49-F238E27FC236}">
                            <a16:creationId xmlns:a16="http://schemas.microsoft.com/office/drawing/2014/main" id="{5A23A101-A67D-4B49-B5F7-3FD6EBC09AF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67737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7721" name="Group 7720">
                    <a:extLst>
                      <a:ext uri="{FF2B5EF4-FFF2-40B4-BE49-F238E27FC236}">
                        <a16:creationId xmlns:a16="http://schemas.microsoft.com/office/drawing/2014/main" id="{BA39B09B-31CA-442F-AFB8-42D1C2D9DBE6}"/>
                      </a:ext>
                    </a:extLst>
                  </p:cNvPr>
                  <p:cNvGrpSpPr/>
                  <p:nvPr/>
                </p:nvGrpSpPr>
                <p:grpSpPr>
                  <a:xfrm>
                    <a:off x="4971947" y="1312435"/>
                    <a:ext cx="267126" cy="267126"/>
                    <a:chOff x="3634610" y="2884388"/>
                    <a:chExt cx="591969" cy="591969"/>
                  </a:xfrm>
                </p:grpSpPr>
                <p:sp>
                  <p:nvSpPr>
                    <p:cNvPr id="7722" name="Rounded Rectangle 124">
                      <a:extLst>
                        <a:ext uri="{FF2B5EF4-FFF2-40B4-BE49-F238E27FC236}">
                          <a16:creationId xmlns:a16="http://schemas.microsoft.com/office/drawing/2014/main" id="{38308393-464F-45E1-839A-01207AA089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88438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723" name="Graphic 7722">
                      <a:extLst>
                        <a:ext uri="{FF2B5EF4-FFF2-40B4-BE49-F238E27FC236}">
                          <a16:creationId xmlns:a16="http://schemas.microsoft.com/office/drawing/2014/main" id="{A6A9405A-B90F-4864-9AE0-9E660FD2235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3034322"/>
                      <a:ext cx="342900" cy="3048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7169" name="Group 7168">
              <a:extLst>
                <a:ext uri="{FF2B5EF4-FFF2-40B4-BE49-F238E27FC236}">
                  <a16:creationId xmlns:a16="http://schemas.microsoft.com/office/drawing/2014/main" id="{EA7763E3-2352-4BED-ABAE-77775BCD3382}"/>
                </a:ext>
              </a:extLst>
            </p:cNvPr>
            <p:cNvGrpSpPr/>
            <p:nvPr/>
          </p:nvGrpSpPr>
          <p:grpSpPr>
            <a:xfrm>
              <a:off x="6644085" y="805391"/>
              <a:ext cx="685800" cy="685800"/>
              <a:chOff x="3388326" y="2144489"/>
              <a:chExt cx="685800" cy="685800"/>
            </a:xfrm>
          </p:grpSpPr>
          <p:sp>
            <p:nvSpPr>
              <p:cNvPr id="7674" name="Oval 7673">
                <a:extLst>
                  <a:ext uri="{FF2B5EF4-FFF2-40B4-BE49-F238E27FC236}">
                    <a16:creationId xmlns:a16="http://schemas.microsoft.com/office/drawing/2014/main" id="{392526A8-65BB-420B-B489-7EFCB6B3A96B}"/>
                  </a:ext>
                </a:extLst>
              </p:cNvPr>
              <p:cNvSpPr/>
              <p:nvPr/>
            </p:nvSpPr>
            <p:spPr>
              <a:xfrm>
                <a:off x="3388326" y="2144489"/>
                <a:ext cx="685800" cy="6858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7675" name="Group 7674">
                <a:extLst>
                  <a:ext uri="{FF2B5EF4-FFF2-40B4-BE49-F238E27FC236}">
                    <a16:creationId xmlns:a16="http://schemas.microsoft.com/office/drawing/2014/main" id="{7B53EF5A-11CD-4F5A-BB1A-96A1520E82B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98509" y="2258789"/>
                <a:ext cx="465435" cy="457200"/>
                <a:chOff x="8423228" y="2797689"/>
                <a:chExt cx="913396" cy="897240"/>
              </a:xfrm>
            </p:grpSpPr>
            <p:grpSp>
              <p:nvGrpSpPr>
                <p:cNvPr id="7676" name="Group 7675">
                  <a:extLst>
                    <a:ext uri="{FF2B5EF4-FFF2-40B4-BE49-F238E27FC236}">
                      <a16:creationId xmlns:a16="http://schemas.microsoft.com/office/drawing/2014/main" id="{7F37C2F5-8B70-48ED-B794-0FC882686AA6}"/>
                    </a:ext>
                  </a:extLst>
                </p:cNvPr>
                <p:cNvGrpSpPr/>
                <p:nvPr/>
              </p:nvGrpSpPr>
              <p:grpSpPr>
                <a:xfrm>
                  <a:off x="8423228" y="2797689"/>
                  <a:ext cx="252730" cy="897240"/>
                  <a:chOff x="9495861" y="4364862"/>
                  <a:chExt cx="375284" cy="1270326"/>
                </a:xfrm>
              </p:grpSpPr>
              <p:sp>
                <p:nvSpPr>
                  <p:cNvPr id="7702" name="Rounded Rectangle 101">
                    <a:extLst>
                      <a:ext uri="{FF2B5EF4-FFF2-40B4-BE49-F238E27FC236}">
                        <a16:creationId xmlns:a16="http://schemas.microsoft.com/office/drawing/2014/main" id="{D4117E04-B997-4471-9D09-3B855CC182AA}"/>
                      </a:ext>
                    </a:extLst>
                  </p:cNvPr>
                  <p:cNvSpPr/>
                  <p:nvPr/>
                </p:nvSpPr>
                <p:spPr>
                  <a:xfrm>
                    <a:off x="9495861" y="4364862"/>
                    <a:ext cx="375284" cy="1270326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00AFD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7703" name="Group 7702">
                    <a:extLst>
                      <a:ext uri="{FF2B5EF4-FFF2-40B4-BE49-F238E27FC236}">
                        <a16:creationId xmlns:a16="http://schemas.microsoft.com/office/drawing/2014/main" id="{926F1E00-3DF4-45E9-B9B0-2599278EA29E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715835"/>
                    <a:ext cx="267406" cy="267406"/>
                    <a:chOff x="1292976" y="2314975"/>
                    <a:chExt cx="591969" cy="591969"/>
                  </a:xfrm>
                </p:grpSpPr>
                <p:sp>
                  <p:nvSpPr>
                    <p:cNvPr id="7713" name="Rounded Rectangle 112">
                      <a:extLst>
                        <a:ext uri="{FF2B5EF4-FFF2-40B4-BE49-F238E27FC236}">
                          <a16:creationId xmlns:a16="http://schemas.microsoft.com/office/drawing/2014/main" id="{C762E20A-8F4B-4A2C-9AEF-F813D42CF3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6" y="2314975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714" name="Graphic 7713">
                      <a:extLst>
                        <a:ext uri="{FF2B5EF4-FFF2-40B4-BE49-F238E27FC236}">
                          <a16:creationId xmlns:a16="http://schemas.microsoft.com/office/drawing/2014/main" id="{5EF907C0-C6C8-473C-8BF1-A1F923A5A81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36560" y="2458559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7704" name="Group 7703">
                    <a:extLst>
                      <a:ext uri="{FF2B5EF4-FFF2-40B4-BE49-F238E27FC236}">
                        <a16:creationId xmlns:a16="http://schemas.microsoft.com/office/drawing/2014/main" id="{77E5C624-B0F0-4658-9D76-D33CE5026804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415929"/>
                    <a:ext cx="267406" cy="267406"/>
                    <a:chOff x="1299518" y="1652608"/>
                    <a:chExt cx="591969" cy="591969"/>
                  </a:xfrm>
                </p:grpSpPr>
                <p:sp>
                  <p:nvSpPr>
                    <p:cNvPr id="7711" name="Rounded Rectangle 110">
                      <a:extLst>
                        <a:ext uri="{FF2B5EF4-FFF2-40B4-BE49-F238E27FC236}">
                          <a16:creationId xmlns:a16="http://schemas.microsoft.com/office/drawing/2014/main" id="{78B14456-38A1-4507-A8E8-7375AAF5CD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518" y="165260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712" name="Graphic 7711">
                      <a:extLst>
                        <a:ext uri="{FF2B5EF4-FFF2-40B4-BE49-F238E27FC236}">
                          <a16:creationId xmlns:a16="http://schemas.microsoft.com/office/drawing/2014/main" id="{0A185DB2-AB0B-47C2-AFAC-37DBD1FC37C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61599" y="1719992"/>
                      <a:ext cx="2286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7705" name="Group 7704">
                    <a:extLst>
                      <a:ext uri="{FF2B5EF4-FFF2-40B4-BE49-F238E27FC236}">
                        <a16:creationId xmlns:a16="http://schemas.microsoft.com/office/drawing/2014/main" id="{D8CDE1F6-ACC9-40B6-8EF5-EBAEAF0C5B9F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015740"/>
                    <a:ext cx="267406" cy="267406"/>
                    <a:chOff x="1292975" y="2979664"/>
                    <a:chExt cx="591969" cy="591969"/>
                  </a:xfrm>
                </p:grpSpPr>
                <p:sp>
                  <p:nvSpPr>
                    <p:cNvPr id="7709" name="Rounded Rectangle 108">
                      <a:extLst>
                        <a:ext uri="{FF2B5EF4-FFF2-40B4-BE49-F238E27FC236}">
                          <a16:creationId xmlns:a16="http://schemas.microsoft.com/office/drawing/2014/main" id="{400B5C53-AB4E-4EE2-81FB-BAED272F54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2979664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710" name="Graphic 7709">
                      <a:extLst>
                        <a:ext uri="{FF2B5EF4-FFF2-40B4-BE49-F238E27FC236}">
                          <a16:creationId xmlns:a16="http://schemas.microsoft.com/office/drawing/2014/main" id="{C8828169-CEAE-4150-A154-2E5A82C98BF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2909" y="3116898"/>
                      <a:ext cx="292100" cy="3175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7706" name="Group 7705">
                    <a:extLst>
                      <a:ext uri="{FF2B5EF4-FFF2-40B4-BE49-F238E27FC236}">
                        <a16:creationId xmlns:a16="http://schemas.microsoft.com/office/drawing/2014/main" id="{FF2D50DA-9863-453D-8C75-48434DCE704E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315646"/>
                    <a:ext cx="267406" cy="267406"/>
                    <a:chOff x="1292975" y="3644353"/>
                    <a:chExt cx="591969" cy="591969"/>
                  </a:xfrm>
                </p:grpSpPr>
                <p:sp>
                  <p:nvSpPr>
                    <p:cNvPr id="7707" name="Rounded Rectangle 106">
                      <a:extLst>
                        <a:ext uri="{FF2B5EF4-FFF2-40B4-BE49-F238E27FC236}">
                          <a16:creationId xmlns:a16="http://schemas.microsoft.com/office/drawing/2014/main" id="{6107A8B3-FAE1-4281-BF98-C7DE03FC3B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364435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708" name="Graphic 7707">
                      <a:extLst>
                        <a:ext uri="{FF2B5EF4-FFF2-40B4-BE49-F238E27FC236}">
                          <a16:creationId xmlns:a16="http://schemas.microsoft.com/office/drawing/2014/main" id="{AEAA9C2D-0371-4FDD-B363-36FC154AA42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06409" y="3756187"/>
                      <a:ext cx="165100" cy="3683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7677" name="Group 7676">
                  <a:extLst>
                    <a:ext uri="{FF2B5EF4-FFF2-40B4-BE49-F238E27FC236}">
                      <a16:creationId xmlns:a16="http://schemas.microsoft.com/office/drawing/2014/main" id="{5E95DECB-127F-4161-ADD9-EF3272283FC1}"/>
                    </a:ext>
                  </a:extLst>
                </p:cNvPr>
                <p:cNvGrpSpPr/>
                <p:nvPr/>
              </p:nvGrpSpPr>
              <p:grpSpPr>
                <a:xfrm>
                  <a:off x="9083894" y="2797689"/>
                  <a:ext cx="252730" cy="473366"/>
                  <a:chOff x="5880438" y="1443510"/>
                  <a:chExt cx="830783" cy="1483652"/>
                </a:xfrm>
              </p:grpSpPr>
              <p:sp>
                <p:nvSpPr>
                  <p:cNvPr id="7695" name="Rounded Rectangle 84">
                    <a:extLst>
                      <a:ext uri="{FF2B5EF4-FFF2-40B4-BE49-F238E27FC236}">
                        <a16:creationId xmlns:a16="http://schemas.microsoft.com/office/drawing/2014/main" id="{05540690-450E-495A-9E65-E43AB4B47DE0}"/>
                      </a:ext>
                    </a:extLst>
                  </p:cNvPr>
                  <p:cNvSpPr/>
                  <p:nvPr/>
                </p:nvSpPr>
                <p:spPr>
                  <a:xfrm>
                    <a:off x="5880438" y="1443510"/>
                    <a:ext cx="830783" cy="1483652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E877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7696" name="Group 7695">
                    <a:extLst>
                      <a:ext uri="{FF2B5EF4-FFF2-40B4-BE49-F238E27FC236}">
                        <a16:creationId xmlns:a16="http://schemas.microsoft.com/office/drawing/2014/main" id="{8576EC4E-54BD-42B5-9FE3-AF18F36FEE43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2220473"/>
                    <a:ext cx="591969" cy="591969"/>
                    <a:chOff x="5999846" y="2220473"/>
                    <a:chExt cx="591969" cy="591969"/>
                  </a:xfrm>
                </p:grpSpPr>
                <p:sp>
                  <p:nvSpPr>
                    <p:cNvPr id="7700" name="Rounded Rectangle 89">
                      <a:extLst>
                        <a:ext uri="{FF2B5EF4-FFF2-40B4-BE49-F238E27FC236}">
                          <a16:creationId xmlns:a16="http://schemas.microsoft.com/office/drawing/2014/main" id="{1089E13A-580E-4A39-9311-C457600699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701" name="Graphic 7700">
                      <a:extLst>
                        <a:ext uri="{FF2B5EF4-FFF2-40B4-BE49-F238E27FC236}">
                          <a16:creationId xmlns:a16="http://schemas.microsoft.com/office/drawing/2014/main" id="{BDE7C8A6-AC64-44A0-9041-CF07B3F849B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7230" y="2368652"/>
                      <a:ext cx="457200" cy="2921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7697" name="Group 7696">
                    <a:extLst>
                      <a:ext uri="{FF2B5EF4-FFF2-40B4-BE49-F238E27FC236}">
                        <a16:creationId xmlns:a16="http://schemas.microsoft.com/office/drawing/2014/main" id="{25F8EA9A-1FC3-443A-AF3F-B487E6C4FC48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1556558"/>
                    <a:ext cx="591969" cy="591969"/>
                    <a:chOff x="5999846" y="1556558"/>
                    <a:chExt cx="591969" cy="591969"/>
                  </a:xfrm>
                </p:grpSpPr>
                <p:sp>
                  <p:nvSpPr>
                    <p:cNvPr id="7698" name="Rounded Rectangle 87">
                      <a:extLst>
                        <a:ext uri="{FF2B5EF4-FFF2-40B4-BE49-F238E27FC236}">
                          <a16:creationId xmlns:a16="http://schemas.microsoft.com/office/drawing/2014/main" id="{6F05517F-7C8E-4146-87CD-BFB365EB28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699" name="Graphic 7698">
                      <a:extLst>
                        <a:ext uri="{FF2B5EF4-FFF2-40B4-BE49-F238E27FC236}">
                          <a16:creationId xmlns:a16="http://schemas.microsoft.com/office/drawing/2014/main" id="{C158497B-205F-402F-A449-59B2AE5C301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9780" y="1689071"/>
                      <a:ext cx="292100" cy="3429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7678" name="Group 7677">
                  <a:extLst>
                    <a:ext uri="{FF2B5EF4-FFF2-40B4-BE49-F238E27FC236}">
                      <a16:creationId xmlns:a16="http://schemas.microsoft.com/office/drawing/2014/main" id="{6085242E-F23B-40A4-984A-0D7720F40D42}"/>
                    </a:ext>
                  </a:extLst>
                </p:cNvPr>
                <p:cNvGrpSpPr/>
                <p:nvPr/>
              </p:nvGrpSpPr>
              <p:grpSpPr>
                <a:xfrm>
                  <a:off x="8753561" y="2797689"/>
                  <a:ext cx="252730" cy="897240"/>
                  <a:chOff x="4920876" y="661277"/>
                  <a:chExt cx="375284" cy="1270326"/>
                </a:xfrm>
              </p:grpSpPr>
              <p:grpSp>
                <p:nvGrpSpPr>
                  <p:cNvPr id="7679" name="Group 7678">
                    <a:extLst>
                      <a:ext uri="{FF2B5EF4-FFF2-40B4-BE49-F238E27FC236}">
                        <a16:creationId xmlns:a16="http://schemas.microsoft.com/office/drawing/2014/main" id="{473A7E9C-8C44-4774-A426-5A5987E5EF34}"/>
                      </a:ext>
                    </a:extLst>
                  </p:cNvPr>
                  <p:cNvGrpSpPr/>
                  <p:nvPr/>
                </p:nvGrpSpPr>
                <p:grpSpPr>
                  <a:xfrm>
                    <a:off x="4920876" y="661277"/>
                    <a:ext cx="375284" cy="1270326"/>
                    <a:chOff x="4920876" y="661277"/>
                    <a:chExt cx="375284" cy="1270326"/>
                  </a:xfrm>
                </p:grpSpPr>
                <p:grpSp>
                  <p:nvGrpSpPr>
                    <p:cNvPr id="7683" name="Group 7682">
                      <a:extLst>
                        <a:ext uri="{FF2B5EF4-FFF2-40B4-BE49-F238E27FC236}">
                          <a16:creationId xmlns:a16="http://schemas.microsoft.com/office/drawing/2014/main" id="{E4232F3C-1538-4041-BDFA-88A45348F37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3521552" y="1443509"/>
                      <a:chExt cx="830783" cy="2812180"/>
                    </a:xfrm>
                  </p:grpSpPr>
                  <p:sp>
                    <p:nvSpPr>
                      <p:cNvPr id="7687" name="Rounded Rectangle 91">
                        <a:extLst>
                          <a:ext uri="{FF2B5EF4-FFF2-40B4-BE49-F238E27FC236}">
                            <a16:creationId xmlns:a16="http://schemas.microsoft.com/office/drawing/2014/main" id="{B08F9296-A145-406A-8375-53DCB9FA585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1552" y="1443509"/>
                        <a:ext cx="830783" cy="2812180"/>
                      </a:xfrm>
                      <a:prstGeom prst="roundRect">
                        <a:avLst>
                          <a:gd name="adj" fmla="val 27970"/>
                        </a:avLst>
                      </a:prstGeom>
                      <a:solidFill>
                        <a:srgbClr val="78BE2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7688" name="Graphic 7687">
                        <a:extLst>
                          <a:ext uri="{FF2B5EF4-FFF2-40B4-BE49-F238E27FC236}">
                            <a16:creationId xmlns:a16="http://schemas.microsoft.com/office/drawing/2014/main" id="{92CFEDF9-67EF-452A-B633-7B7F2D4E310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78194" y="3043536"/>
                        <a:ext cx="317500" cy="2793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7689" name="Group 7688">
                        <a:extLst>
                          <a:ext uri="{FF2B5EF4-FFF2-40B4-BE49-F238E27FC236}">
                            <a16:creationId xmlns:a16="http://schemas.microsoft.com/office/drawing/2014/main" id="{7723EE9D-4B67-4E44-BE81-89C126BEC6D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2220473"/>
                        <a:ext cx="591969" cy="591969"/>
                        <a:chOff x="3634610" y="2220473"/>
                        <a:chExt cx="591969" cy="591969"/>
                      </a:xfrm>
                    </p:grpSpPr>
                    <p:sp>
                      <p:nvSpPr>
                        <p:cNvPr id="7693" name="Rounded Rectangle 97">
                          <a:extLst>
                            <a:ext uri="{FF2B5EF4-FFF2-40B4-BE49-F238E27FC236}">
                              <a16:creationId xmlns:a16="http://schemas.microsoft.com/office/drawing/2014/main" id="{1BEEB86F-3E8E-4F56-AEB7-E129F95D9BB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2220473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7694" name="Graphic 7693">
                          <a:extLst>
                            <a:ext uri="{FF2B5EF4-FFF2-40B4-BE49-F238E27FC236}">
                              <a16:creationId xmlns:a16="http://schemas.microsoft.com/office/drawing/2014/main" id="{9CD61A44-F17C-4937-B616-1614ED602564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>
                          <a:extLst>
                            <a:ext uri="{96DAC541-7B7A-43D3-8B79-37D633B846F1}">
                              <asvg:svgBlip xmlns:asvg="http://schemas.microsoft.com/office/drawing/2016/SVG/main" r:embed="rId18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2364057"/>
                          <a:ext cx="355600" cy="3048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7690" name="Group 7689">
                        <a:extLst>
                          <a:ext uri="{FF2B5EF4-FFF2-40B4-BE49-F238E27FC236}">
                            <a16:creationId xmlns:a16="http://schemas.microsoft.com/office/drawing/2014/main" id="{3985294B-FF3A-4DAB-B548-FDD8E5B8180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1556558"/>
                        <a:ext cx="591969" cy="591969"/>
                        <a:chOff x="3634610" y="1556558"/>
                        <a:chExt cx="591969" cy="591969"/>
                      </a:xfrm>
                    </p:grpSpPr>
                    <p:sp>
                      <p:nvSpPr>
                        <p:cNvPr id="7691" name="Rounded Rectangle 95">
                          <a:extLst>
                            <a:ext uri="{FF2B5EF4-FFF2-40B4-BE49-F238E27FC236}">
                              <a16:creationId xmlns:a16="http://schemas.microsoft.com/office/drawing/2014/main" id="{003434A7-402D-4683-830B-9279784AEB9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1556558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7692" name="Graphic 7691">
                          <a:extLst>
                            <a:ext uri="{FF2B5EF4-FFF2-40B4-BE49-F238E27FC236}">
                              <a16:creationId xmlns:a16="http://schemas.microsoft.com/office/drawing/2014/main" id="{1B6C6DD7-B3BC-47EB-8160-5923C263AA6E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>
                          <a:extLs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97244" y="1719192"/>
                          <a:ext cx="266700" cy="2667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7684" name="Group 7683">
                      <a:extLst>
                        <a:ext uri="{FF2B5EF4-FFF2-40B4-BE49-F238E27FC236}">
                          <a16:creationId xmlns:a16="http://schemas.microsoft.com/office/drawing/2014/main" id="{BBBB28E5-07DA-4F93-BCF9-1E2454B0543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8" y="1612062"/>
                      <a:ext cx="267126" cy="267126"/>
                      <a:chOff x="3634610" y="3550625"/>
                      <a:chExt cx="591969" cy="591969"/>
                    </a:xfrm>
                  </p:grpSpPr>
                  <p:sp>
                    <p:nvSpPr>
                      <p:cNvPr id="7685" name="Rounded Rectangle 121">
                        <a:extLst>
                          <a:ext uri="{FF2B5EF4-FFF2-40B4-BE49-F238E27FC236}">
                            <a16:creationId xmlns:a16="http://schemas.microsoft.com/office/drawing/2014/main" id="{DD2F659B-AC48-4A94-B992-A865008D242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355062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7686" name="Graphic 7685">
                        <a:extLst>
                          <a:ext uri="{FF2B5EF4-FFF2-40B4-BE49-F238E27FC236}">
                            <a16:creationId xmlns:a16="http://schemas.microsoft.com/office/drawing/2014/main" id="{0E72652D-E09E-49E2-91A0-603EB1DDE66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67737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7680" name="Group 7679">
                    <a:extLst>
                      <a:ext uri="{FF2B5EF4-FFF2-40B4-BE49-F238E27FC236}">
                        <a16:creationId xmlns:a16="http://schemas.microsoft.com/office/drawing/2014/main" id="{AD9CC515-1EEB-43B5-A708-D2067EEB1190}"/>
                      </a:ext>
                    </a:extLst>
                  </p:cNvPr>
                  <p:cNvGrpSpPr/>
                  <p:nvPr/>
                </p:nvGrpSpPr>
                <p:grpSpPr>
                  <a:xfrm>
                    <a:off x="4971947" y="1312435"/>
                    <a:ext cx="267126" cy="267126"/>
                    <a:chOff x="3634610" y="2884388"/>
                    <a:chExt cx="591969" cy="591969"/>
                  </a:xfrm>
                </p:grpSpPr>
                <p:sp>
                  <p:nvSpPr>
                    <p:cNvPr id="7681" name="Rounded Rectangle 124">
                      <a:extLst>
                        <a:ext uri="{FF2B5EF4-FFF2-40B4-BE49-F238E27FC236}">
                          <a16:creationId xmlns:a16="http://schemas.microsoft.com/office/drawing/2014/main" id="{D3DE8994-A4C3-4217-A295-EC1580E03B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88438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682" name="Graphic 7681">
                      <a:extLst>
                        <a:ext uri="{FF2B5EF4-FFF2-40B4-BE49-F238E27FC236}">
                          <a16:creationId xmlns:a16="http://schemas.microsoft.com/office/drawing/2014/main" id="{E9BC2E61-D623-4A3A-806F-A8800D8C246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3034322"/>
                      <a:ext cx="342900" cy="3048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7170" name="Group 7169">
              <a:extLst>
                <a:ext uri="{FF2B5EF4-FFF2-40B4-BE49-F238E27FC236}">
                  <a16:creationId xmlns:a16="http://schemas.microsoft.com/office/drawing/2014/main" id="{87B64C78-3F1A-40E1-8E3E-421CF03A349F}"/>
                </a:ext>
              </a:extLst>
            </p:cNvPr>
            <p:cNvGrpSpPr/>
            <p:nvPr/>
          </p:nvGrpSpPr>
          <p:grpSpPr>
            <a:xfrm>
              <a:off x="6688886" y="5425691"/>
              <a:ext cx="685800" cy="685800"/>
              <a:chOff x="3388326" y="2144489"/>
              <a:chExt cx="685800" cy="685800"/>
            </a:xfrm>
          </p:grpSpPr>
          <p:sp>
            <p:nvSpPr>
              <p:cNvPr id="7633" name="Oval 7632">
                <a:extLst>
                  <a:ext uri="{FF2B5EF4-FFF2-40B4-BE49-F238E27FC236}">
                    <a16:creationId xmlns:a16="http://schemas.microsoft.com/office/drawing/2014/main" id="{9AD218BB-DE00-437E-B33C-DE8CB5FA53E4}"/>
                  </a:ext>
                </a:extLst>
              </p:cNvPr>
              <p:cNvSpPr/>
              <p:nvPr/>
            </p:nvSpPr>
            <p:spPr>
              <a:xfrm>
                <a:off x="3388326" y="2144489"/>
                <a:ext cx="685800" cy="6858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7634" name="Group 7633">
                <a:extLst>
                  <a:ext uri="{FF2B5EF4-FFF2-40B4-BE49-F238E27FC236}">
                    <a16:creationId xmlns:a16="http://schemas.microsoft.com/office/drawing/2014/main" id="{D0A258FA-3CC2-46CC-8703-CD594E2219E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98509" y="2258789"/>
                <a:ext cx="465435" cy="457200"/>
                <a:chOff x="8423228" y="2797689"/>
                <a:chExt cx="913396" cy="897240"/>
              </a:xfrm>
            </p:grpSpPr>
            <p:grpSp>
              <p:nvGrpSpPr>
                <p:cNvPr id="7635" name="Group 7634">
                  <a:extLst>
                    <a:ext uri="{FF2B5EF4-FFF2-40B4-BE49-F238E27FC236}">
                      <a16:creationId xmlns:a16="http://schemas.microsoft.com/office/drawing/2014/main" id="{2BE2A638-2156-4CCC-A248-3D27D9AD31F4}"/>
                    </a:ext>
                  </a:extLst>
                </p:cNvPr>
                <p:cNvGrpSpPr/>
                <p:nvPr/>
              </p:nvGrpSpPr>
              <p:grpSpPr>
                <a:xfrm>
                  <a:off x="8423228" y="2797689"/>
                  <a:ext cx="252730" cy="897240"/>
                  <a:chOff x="9495861" y="4364862"/>
                  <a:chExt cx="375284" cy="1270326"/>
                </a:xfrm>
              </p:grpSpPr>
              <p:sp>
                <p:nvSpPr>
                  <p:cNvPr id="7661" name="Rounded Rectangle 101">
                    <a:extLst>
                      <a:ext uri="{FF2B5EF4-FFF2-40B4-BE49-F238E27FC236}">
                        <a16:creationId xmlns:a16="http://schemas.microsoft.com/office/drawing/2014/main" id="{48BFD875-5357-476C-B8ED-91E3888A5410}"/>
                      </a:ext>
                    </a:extLst>
                  </p:cNvPr>
                  <p:cNvSpPr/>
                  <p:nvPr/>
                </p:nvSpPr>
                <p:spPr>
                  <a:xfrm>
                    <a:off x="9495861" y="4364862"/>
                    <a:ext cx="375284" cy="1270326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00AFD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7662" name="Group 7661">
                    <a:extLst>
                      <a:ext uri="{FF2B5EF4-FFF2-40B4-BE49-F238E27FC236}">
                        <a16:creationId xmlns:a16="http://schemas.microsoft.com/office/drawing/2014/main" id="{0BE4C4C9-73E8-41A7-B376-BEB5FD357A4F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715835"/>
                    <a:ext cx="267406" cy="267406"/>
                    <a:chOff x="1292976" y="2314975"/>
                    <a:chExt cx="591969" cy="591969"/>
                  </a:xfrm>
                </p:grpSpPr>
                <p:sp>
                  <p:nvSpPr>
                    <p:cNvPr id="7672" name="Rounded Rectangle 112">
                      <a:extLst>
                        <a:ext uri="{FF2B5EF4-FFF2-40B4-BE49-F238E27FC236}">
                          <a16:creationId xmlns:a16="http://schemas.microsoft.com/office/drawing/2014/main" id="{0A06EA1E-516F-47F2-BA3B-510B687EAB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6" y="2314975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673" name="Graphic 7672">
                      <a:extLst>
                        <a:ext uri="{FF2B5EF4-FFF2-40B4-BE49-F238E27FC236}">
                          <a16:creationId xmlns:a16="http://schemas.microsoft.com/office/drawing/2014/main" id="{9BCF867F-1D3C-420F-BB54-8C46DD270AC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36560" y="2458559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7663" name="Group 7662">
                    <a:extLst>
                      <a:ext uri="{FF2B5EF4-FFF2-40B4-BE49-F238E27FC236}">
                        <a16:creationId xmlns:a16="http://schemas.microsoft.com/office/drawing/2014/main" id="{C128729D-A875-4780-8B12-DBFCAB619EB3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415929"/>
                    <a:ext cx="267406" cy="267406"/>
                    <a:chOff x="1299518" y="1652608"/>
                    <a:chExt cx="591969" cy="591969"/>
                  </a:xfrm>
                </p:grpSpPr>
                <p:sp>
                  <p:nvSpPr>
                    <p:cNvPr id="7670" name="Rounded Rectangle 110">
                      <a:extLst>
                        <a:ext uri="{FF2B5EF4-FFF2-40B4-BE49-F238E27FC236}">
                          <a16:creationId xmlns:a16="http://schemas.microsoft.com/office/drawing/2014/main" id="{6D2DDF3C-20F6-4240-A77F-F57FF004AC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518" y="165260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671" name="Graphic 7670">
                      <a:extLst>
                        <a:ext uri="{FF2B5EF4-FFF2-40B4-BE49-F238E27FC236}">
                          <a16:creationId xmlns:a16="http://schemas.microsoft.com/office/drawing/2014/main" id="{DEC935FB-B4DF-4578-989D-552EC663452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61599" y="1719992"/>
                      <a:ext cx="2286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7664" name="Group 7663">
                    <a:extLst>
                      <a:ext uri="{FF2B5EF4-FFF2-40B4-BE49-F238E27FC236}">
                        <a16:creationId xmlns:a16="http://schemas.microsoft.com/office/drawing/2014/main" id="{3C70F1C7-ED26-417C-8E34-8AE4132D6C09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015740"/>
                    <a:ext cx="267406" cy="267406"/>
                    <a:chOff x="1292975" y="2979664"/>
                    <a:chExt cx="591969" cy="591969"/>
                  </a:xfrm>
                </p:grpSpPr>
                <p:sp>
                  <p:nvSpPr>
                    <p:cNvPr id="7668" name="Rounded Rectangle 108">
                      <a:extLst>
                        <a:ext uri="{FF2B5EF4-FFF2-40B4-BE49-F238E27FC236}">
                          <a16:creationId xmlns:a16="http://schemas.microsoft.com/office/drawing/2014/main" id="{31419636-85C3-4811-8768-29644A7DD5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2979664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669" name="Graphic 7668">
                      <a:extLst>
                        <a:ext uri="{FF2B5EF4-FFF2-40B4-BE49-F238E27FC236}">
                          <a16:creationId xmlns:a16="http://schemas.microsoft.com/office/drawing/2014/main" id="{56CF0DC5-A6F5-4F39-8580-489ED85C883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2909" y="3116898"/>
                      <a:ext cx="292100" cy="3175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7665" name="Group 7664">
                    <a:extLst>
                      <a:ext uri="{FF2B5EF4-FFF2-40B4-BE49-F238E27FC236}">
                        <a16:creationId xmlns:a16="http://schemas.microsoft.com/office/drawing/2014/main" id="{68AE2F87-2946-479D-ABD6-4035E570AA14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315646"/>
                    <a:ext cx="267406" cy="267406"/>
                    <a:chOff x="1292975" y="3644353"/>
                    <a:chExt cx="591969" cy="591969"/>
                  </a:xfrm>
                </p:grpSpPr>
                <p:sp>
                  <p:nvSpPr>
                    <p:cNvPr id="7666" name="Rounded Rectangle 106">
                      <a:extLst>
                        <a:ext uri="{FF2B5EF4-FFF2-40B4-BE49-F238E27FC236}">
                          <a16:creationId xmlns:a16="http://schemas.microsoft.com/office/drawing/2014/main" id="{04CD2305-F247-4E5B-A5B4-53A5E64F8E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364435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667" name="Graphic 7666">
                      <a:extLst>
                        <a:ext uri="{FF2B5EF4-FFF2-40B4-BE49-F238E27FC236}">
                          <a16:creationId xmlns:a16="http://schemas.microsoft.com/office/drawing/2014/main" id="{312D54A7-211D-4E60-AEEE-EDA198ED858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06409" y="3756187"/>
                      <a:ext cx="165100" cy="3683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7636" name="Group 7635">
                  <a:extLst>
                    <a:ext uri="{FF2B5EF4-FFF2-40B4-BE49-F238E27FC236}">
                      <a16:creationId xmlns:a16="http://schemas.microsoft.com/office/drawing/2014/main" id="{B0A44302-A382-48AF-8330-E8DC3F31F318}"/>
                    </a:ext>
                  </a:extLst>
                </p:cNvPr>
                <p:cNvGrpSpPr/>
                <p:nvPr/>
              </p:nvGrpSpPr>
              <p:grpSpPr>
                <a:xfrm>
                  <a:off x="9083894" y="2797689"/>
                  <a:ext cx="252730" cy="473366"/>
                  <a:chOff x="5880438" y="1443510"/>
                  <a:chExt cx="830783" cy="1483652"/>
                </a:xfrm>
              </p:grpSpPr>
              <p:sp>
                <p:nvSpPr>
                  <p:cNvPr id="7654" name="Rounded Rectangle 84">
                    <a:extLst>
                      <a:ext uri="{FF2B5EF4-FFF2-40B4-BE49-F238E27FC236}">
                        <a16:creationId xmlns:a16="http://schemas.microsoft.com/office/drawing/2014/main" id="{06D19F10-8ACA-4D2B-8D86-E26548D46BD2}"/>
                      </a:ext>
                    </a:extLst>
                  </p:cNvPr>
                  <p:cNvSpPr/>
                  <p:nvPr/>
                </p:nvSpPr>
                <p:spPr>
                  <a:xfrm>
                    <a:off x="5880438" y="1443510"/>
                    <a:ext cx="830783" cy="1483652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E877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7655" name="Group 7654">
                    <a:extLst>
                      <a:ext uri="{FF2B5EF4-FFF2-40B4-BE49-F238E27FC236}">
                        <a16:creationId xmlns:a16="http://schemas.microsoft.com/office/drawing/2014/main" id="{10642165-B112-4907-B617-A22B01EFBDF2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2220473"/>
                    <a:ext cx="591969" cy="591969"/>
                    <a:chOff x="5999846" y="2220473"/>
                    <a:chExt cx="591969" cy="591969"/>
                  </a:xfrm>
                </p:grpSpPr>
                <p:sp>
                  <p:nvSpPr>
                    <p:cNvPr id="7659" name="Rounded Rectangle 89">
                      <a:extLst>
                        <a:ext uri="{FF2B5EF4-FFF2-40B4-BE49-F238E27FC236}">
                          <a16:creationId xmlns:a16="http://schemas.microsoft.com/office/drawing/2014/main" id="{BAF89DD8-AEFB-4653-A8DD-EC08363FB8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660" name="Graphic 7659">
                      <a:extLst>
                        <a:ext uri="{FF2B5EF4-FFF2-40B4-BE49-F238E27FC236}">
                          <a16:creationId xmlns:a16="http://schemas.microsoft.com/office/drawing/2014/main" id="{438BF872-0A0A-436B-BF89-D5D273061A7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7230" y="2368652"/>
                      <a:ext cx="457200" cy="2921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7656" name="Group 7655">
                    <a:extLst>
                      <a:ext uri="{FF2B5EF4-FFF2-40B4-BE49-F238E27FC236}">
                        <a16:creationId xmlns:a16="http://schemas.microsoft.com/office/drawing/2014/main" id="{FC8BDEF6-12B5-4ECE-AD91-C4C193A9C420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1556558"/>
                    <a:ext cx="591969" cy="591969"/>
                    <a:chOff x="5999846" y="1556558"/>
                    <a:chExt cx="591969" cy="591969"/>
                  </a:xfrm>
                </p:grpSpPr>
                <p:sp>
                  <p:nvSpPr>
                    <p:cNvPr id="7657" name="Rounded Rectangle 87">
                      <a:extLst>
                        <a:ext uri="{FF2B5EF4-FFF2-40B4-BE49-F238E27FC236}">
                          <a16:creationId xmlns:a16="http://schemas.microsoft.com/office/drawing/2014/main" id="{5C795841-C4A9-44FF-9473-DA9EBF0D22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658" name="Graphic 7657">
                      <a:extLst>
                        <a:ext uri="{FF2B5EF4-FFF2-40B4-BE49-F238E27FC236}">
                          <a16:creationId xmlns:a16="http://schemas.microsoft.com/office/drawing/2014/main" id="{C0D6BBD9-EB95-4F4D-8ACD-CB16A2740A5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9780" y="1689071"/>
                      <a:ext cx="292100" cy="3429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7637" name="Group 7636">
                  <a:extLst>
                    <a:ext uri="{FF2B5EF4-FFF2-40B4-BE49-F238E27FC236}">
                      <a16:creationId xmlns:a16="http://schemas.microsoft.com/office/drawing/2014/main" id="{76477A07-0E71-42E8-9223-C57F180BBBCA}"/>
                    </a:ext>
                  </a:extLst>
                </p:cNvPr>
                <p:cNvGrpSpPr/>
                <p:nvPr/>
              </p:nvGrpSpPr>
              <p:grpSpPr>
                <a:xfrm>
                  <a:off x="8753561" y="2797689"/>
                  <a:ext cx="252730" cy="897240"/>
                  <a:chOff x="4920876" y="661277"/>
                  <a:chExt cx="375284" cy="1270326"/>
                </a:xfrm>
              </p:grpSpPr>
              <p:grpSp>
                <p:nvGrpSpPr>
                  <p:cNvPr id="7638" name="Group 7637">
                    <a:extLst>
                      <a:ext uri="{FF2B5EF4-FFF2-40B4-BE49-F238E27FC236}">
                        <a16:creationId xmlns:a16="http://schemas.microsoft.com/office/drawing/2014/main" id="{F2A41710-D462-4BCC-BA8B-811AFFF1E7A8}"/>
                      </a:ext>
                    </a:extLst>
                  </p:cNvPr>
                  <p:cNvGrpSpPr/>
                  <p:nvPr/>
                </p:nvGrpSpPr>
                <p:grpSpPr>
                  <a:xfrm>
                    <a:off x="4920876" y="661277"/>
                    <a:ext cx="375284" cy="1270326"/>
                    <a:chOff x="4920876" y="661277"/>
                    <a:chExt cx="375284" cy="1270326"/>
                  </a:xfrm>
                </p:grpSpPr>
                <p:grpSp>
                  <p:nvGrpSpPr>
                    <p:cNvPr id="7642" name="Group 7641">
                      <a:extLst>
                        <a:ext uri="{FF2B5EF4-FFF2-40B4-BE49-F238E27FC236}">
                          <a16:creationId xmlns:a16="http://schemas.microsoft.com/office/drawing/2014/main" id="{0BDCDE09-D9DA-4391-A2D1-7E95A3B4FEC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3521552" y="1443509"/>
                      <a:chExt cx="830783" cy="2812180"/>
                    </a:xfrm>
                  </p:grpSpPr>
                  <p:sp>
                    <p:nvSpPr>
                      <p:cNvPr id="7646" name="Rounded Rectangle 91">
                        <a:extLst>
                          <a:ext uri="{FF2B5EF4-FFF2-40B4-BE49-F238E27FC236}">
                            <a16:creationId xmlns:a16="http://schemas.microsoft.com/office/drawing/2014/main" id="{B2F35BDB-656E-4F81-9349-8722E7E3E1D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1552" y="1443509"/>
                        <a:ext cx="830783" cy="2812180"/>
                      </a:xfrm>
                      <a:prstGeom prst="roundRect">
                        <a:avLst>
                          <a:gd name="adj" fmla="val 27970"/>
                        </a:avLst>
                      </a:prstGeom>
                      <a:solidFill>
                        <a:srgbClr val="78BE2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7647" name="Graphic 7646">
                        <a:extLst>
                          <a:ext uri="{FF2B5EF4-FFF2-40B4-BE49-F238E27FC236}">
                            <a16:creationId xmlns:a16="http://schemas.microsoft.com/office/drawing/2014/main" id="{73E357CB-9EBE-4A6F-9900-48E063DC0F2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78194" y="3043536"/>
                        <a:ext cx="317500" cy="2793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7648" name="Group 7647">
                        <a:extLst>
                          <a:ext uri="{FF2B5EF4-FFF2-40B4-BE49-F238E27FC236}">
                            <a16:creationId xmlns:a16="http://schemas.microsoft.com/office/drawing/2014/main" id="{5C528669-09C3-4A14-AE7F-FC9420FEE4B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2220473"/>
                        <a:ext cx="591969" cy="591969"/>
                        <a:chOff x="3634610" y="2220473"/>
                        <a:chExt cx="591969" cy="591969"/>
                      </a:xfrm>
                    </p:grpSpPr>
                    <p:sp>
                      <p:nvSpPr>
                        <p:cNvPr id="7652" name="Rounded Rectangle 97">
                          <a:extLst>
                            <a:ext uri="{FF2B5EF4-FFF2-40B4-BE49-F238E27FC236}">
                              <a16:creationId xmlns:a16="http://schemas.microsoft.com/office/drawing/2014/main" id="{605BD9FD-F656-45D4-9EE8-832B6D59F7E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2220473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7653" name="Graphic 7652">
                          <a:extLst>
                            <a:ext uri="{FF2B5EF4-FFF2-40B4-BE49-F238E27FC236}">
                              <a16:creationId xmlns:a16="http://schemas.microsoft.com/office/drawing/2014/main" id="{FE3F10B4-1B9B-4399-BB7B-21F824C946E5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>
                          <a:extLst>
                            <a:ext uri="{96DAC541-7B7A-43D3-8B79-37D633B846F1}">
                              <asvg:svgBlip xmlns:asvg="http://schemas.microsoft.com/office/drawing/2016/SVG/main" r:embed="rId18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2364057"/>
                          <a:ext cx="355600" cy="3048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7649" name="Group 7648">
                        <a:extLst>
                          <a:ext uri="{FF2B5EF4-FFF2-40B4-BE49-F238E27FC236}">
                            <a16:creationId xmlns:a16="http://schemas.microsoft.com/office/drawing/2014/main" id="{3115460E-10C8-4CA3-AB77-FB2BEE0F3C8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1556558"/>
                        <a:ext cx="591969" cy="591969"/>
                        <a:chOff x="3634610" y="1556558"/>
                        <a:chExt cx="591969" cy="591969"/>
                      </a:xfrm>
                    </p:grpSpPr>
                    <p:sp>
                      <p:nvSpPr>
                        <p:cNvPr id="7650" name="Rounded Rectangle 95">
                          <a:extLst>
                            <a:ext uri="{FF2B5EF4-FFF2-40B4-BE49-F238E27FC236}">
                              <a16:creationId xmlns:a16="http://schemas.microsoft.com/office/drawing/2014/main" id="{1EC627B2-32B7-4C73-8D2A-9C7FA3340FC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1556558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7651" name="Graphic 7650">
                          <a:extLst>
                            <a:ext uri="{FF2B5EF4-FFF2-40B4-BE49-F238E27FC236}">
                              <a16:creationId xmlns:a16="http://schemas.microsoft.com/office/drawing/2014/main" id="{7F3AF710-C91A-4313-B17E-B8E6903B75B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>
                          <a:extLs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97244" y="1719192"/>
                          <a:ext cx="266700" cy="2667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7643" name="Group 7642">
                      <a:extLst>
                        <a:ext uri="{FF2B5EF4-FFF2-40B4-BE49-F238E27FC236}">
                          <a16:creationId xmlns:a16="http://schemas.microsoft.com/office/drawing/2014/main" id="{B6F256F5-BED1-42DC-8BA4-C70B917121D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8" y="1612062"/>
                      <a:ext cx="267126" cy="267126"/>
                      <a:chOff x="3634610" y="3550625"/>
                      <a:chExt cx="591969" cy="591969"/>
                    </a:xfrm>
                  </p:grpSpPr>
                  <p:sp>
                    <p:nvSpPr>
                      <p:cNvPr id="7644" name="Rounded Rectangle 121">
                        <a:extLst>
                          <a:ext uri="{FF2B5EF4-FFF2-40B4-BE49-F238E27FC236}">
                            <a16:creationId xmlns:a16="http://schemas.microsoft.com/office/drawing/2014/main" id="{8C1994BA-AE59-4F26-A745-F61CC5B202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355062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7645" name="Graphic 7644">
                        <a:extLst>
                          <a:ext uri="{FF2B5EF4-FFF2-40B4-BE49-F238E27FC236}">
                            <a16:creationId xmlns:a16="http://schemas.microsoft.com/office/drawing/2014/main" id="{E39381A1-4FF2-4CA0-831A-77A37DD5D40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67737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7639" name="Group 7638">
                    <a:extLst>
                      <a:ext uri="{FF2B5EF4-FFF2-40B4-BE49-F238E27FC236}">
                        <a16:creationId xmlns:a16="http://schemas.microsoft.com/office/drawing/2014/main" id="{AC0A175A-DBF1-42B7-A4A2-3ADF4E2FAC6C}"/>
                      </a:ext>
                    </a:extLst>
                  </p:cNvPr>
                  <p:cNvGrpSpPr/>
                  <p:nvPr/>
                </p:nvGrpSpPr>
                <p:grpSpPr>
                  <a:xfrm>
                    <a:off x="4971947" y="1312435"/>
                    <a:ext cx="267126" cy="267126"/>
                    <a:chOff x="3634610" y="2884388"/>
                    <a:chExt cx="591969" cy="591969"/>
                  </a:xfrm>
                </p:grpSpPr>
                <p:sp>
                  <p:nvSpPr>
                    <p:cNvPr id="7640" name="Rounded Rectangle 124">
                      <a:extLst>
                        <a:ext uri="{FF2B5EF4-FFF2-40B4-BE49-F238E27FC236}">
                          <a16:creationId xmlns:a16="http://schemas.microsoft.com/office/drawing/2014/main" id="{B651EE9F-01B6-40D3-AD3D-32D1292567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88438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641" name="Graphic 7640">
                      <a:extLst>
                        <a:ext uri="{FF2B5EF4-FFF2-40B4-BE49-F238E27FC236}">
                          <a16:creationId xmlns:a16="http://schemas.microsoft.com/office/drawing/2014/main" id="{02C2F73D-B3A3-4AE1-BC5C-222BC7BF95D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3034322"/>
                      <a:ext cx="342900" cy="3048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7171" name="Group 7170">
              <a:extLst>
                <a:ext uri="{FF2B5EF4-FFF2-40B4-BE49-F238E27FC236}">
                  <a16:creationId xmlns:a16="http://schemas.microsoft.com/office/drawing/2014/main" id="{BB25A719-270A-418D-9D9D-4657ABA086DA}"/>
                </a:ext>
              </a:extLst>
            </p:cNvPr>
            <p:cNvGrpSpPr/>
            <p:nvPr/>
          </p:nvGrpSpPr>
          <p:grpSpPr>
            <a:xfrm>
              <a:off x="7979415" y="2138689"/>
              <a:ext cx="685800" cy="685800"/>
              <a:chOff x="3388326" y="2144489"/>
              <a:chExt cx="685800" cy="685800"/>
            </a:xfrm>
          </p:grpSpPr>
          <p:sp>
            <p:nvSpPr>
              <p:cNvPr id="7592" name="Oval 7591">
                <a:extLst>
                  <a:ext uri="{FF2B5EF4-FFF2-40B4-BE49-F238E27FC236}">
                    <a16:creationId xmlns:a16="http://schemas.microsoft.com/office/drawing/2014/main" id="{36550355-BB53-4D25-8DF8-A7BAF13D7856}"/>
                  </a:ext>
                </a:extLst>
              </p:cNvPr>
              <p:cNvSpPr/>
              <p:nvPr/>
            </p:nvSpPr>
            <p:spPr>
              <a:xfrm>
                <a:off x="3388326" y="2144489"/>
                <a:ext cx="685800" cy="6858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7593" name="Group 7592">
                <a:extLst>
                  <a:ext uri="{FF2B5EF4-FFF2-40B4-BE49-F238E27FC236}">
                    <a16:creationId xmlns:a16="http://schemas.microsoft.com/office/drawing/2014/main" id="{554E44A8-FDDC-44C3-9A42-A8E86AFD01C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98509" y="2258789"/>
                <a:ext cx="465435" cy="457200"/>
                <a:chOff x="8423228" y="2797689"/>
                <a:chExt cx="913396" cy="897240"/>
              </a:xfrm>
            </p:grpSpPr>
            <p:grpSp>
              <p:nvGrpSpPr>
                <p:cNvPr id="7594" name="Group 7593">
                  <a:extLst>
                    <a:ext uri="{FF2B5EF4-FFF2-40B4-BE49-F238E27FC236}">
                      <a16:creationId xmlns:a16="http://schemas.microsoft.com/office/drawing/2014/main" id="{DBD9ACA7-5167-4EB1-9EB6-48B56CCBED50}"/>
                    </a:ext>
                  </a:extLst>
                </p:cNvPr>
                <p:cNvGrpSpPr/>
                <p:nvPr/>
              </p:nvGrpSpPr>
              <p:grpSpPr>
                <a:xfrm>
                  <a:off x="8423228" y="2797689"/>
                  <a:ext cx="252730" cy="897240"/>
                  <a:chOff x="9495861" y="4364862"/>
                  <a:chExt cx="375284" cy="1270326"/>
                </a:xfrm>
              </p:grpSpPr>
              <p:sp>
                <p:nvSpPr>
                  <p:cNvPr id="7620" name="Rounded Rectangle 101">
                    <a:extLst>
                      <a:ext uri="{FF2B5EF4-FFF2-40B4-BE49-F238E27FC236}">
                        <a16:creationId xmlns:a16="http://schemas.microsoft.com/office/drawing/2014/main" id="{30CC88D1-5195-49E9-BEF6-E44AC5D77063}"/>
                      </a:ext>
                    </a:extLst>
                  </p:cNvPr>
                  <p:cNvSpPr/>
                  <p:nvPr/>
                </p:nvSpPr>
                <p:spPr>
                  <a:xfrm>
                    <a:off x="9495861" y="4364862"/>
                    <a:ext cx="375284" cy="1270326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00AFD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7621" name="Group 7620">
                    <a:extLst>
                      <a:ext uri="{FF2B5EF4-FFF2-40B4-BE49-F238E27FC236}">
                        <a16:creationId xmlns:a16="http://schemas.microsoft.com/office/drawing/2014/main" id="{E89FD105-8539-4273-AEFB-6E294E0F216A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715835"/>
                    <a:ext cx="267406" cy="267406"/>
                    <a:chOff x="1292976" y="2314975"/>
                    <a:chExt cx="591969" cy="591969"/>
                  </a:xfrm>
                </p:grpSpPr>
                <p:sp>
                  <p:nvSpPr>
                    <p:cNvPr id="7631" name="Rounded Rectangle 112">
                      <a:extLst>
                        <a:ext uri="{FF2B5EF4-FFF2-40B4-BE49-F238E27FC236}">
                          <a16:creationId xmlns:a16="http://schemas.microsoft.com/office/drawing/2014/main" id="{1D5DA2FF-D18E-40A7-A333-E23272DCBB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6" y="2314975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632" name="Graphic 7631">
                      <a:extLst>
                        <a:ext uri="{FF2B5EF4-FFF2-40B4-BE49-F238E27FC236}">
                          <a16:creationId xmlns:a16="http://schemas.microsoft.com/office/drawing/2014/main" id="{20BF1034-0A02-4226-8560-1C8E6863746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36560" y="2458559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7622" name="Group 7621">
                    <a:extLst>
                      <a:ext uri="{FF2B5EF4-FFF2-40B4-BE49-F238E27FC236}">
                        <a16:creationId xmlns:a16="http://schemas.microsoft.com/office/drawing/2014/main" id="{E8242C4B-EE47-44A0-A0D4-01B452D6245D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415929"/>
                    <a:ext cx="267406" cy="267406"/>
                    <a:chOff x="1299518" y="1652608"/>
                    <a:chExt cx="591969" cy="591969"/>
                  </a:xfrm>
                </p:grpSpPr>
                <p:sp>
                  <p:nvSpPr>
                    <p:cNvPr id="7629" name="Rounded Rectangle 110">
                      <a:extLst>
                        <a:ext uri="{FF2B5EF4-FFF2-40B4-BE49-F238E27FC236}">
                          <a16:creationId xmlns:a16="http://schemas.microsoft.com/office/drawing/2014/main" id="{9C6FC76E-7DD6-4AAE-AA38-4DC552E7BE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518" y="165260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630" name="Graphic 7629">
                      <a:extLst>
                        <a:ext uri="{FF2B5EF4-FFF2-40B4-BE49-F238E27FC236}">
                          <a16:creationId xmlns:a16="http://schemas.microsoft.com/office/drawing/2014/main" id="{3C16E490-644E-46CE-94B4-9207E9BC388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61599" y="1719992"/>
                      <a:ext cx="2286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7623" name="Group 7622">
                    <a:extLst>
                      <a:ext uri="{FF2B5EF4-FFF2-40B4-BE49-F238E27FC236}">
                        <a16:creationId xmlns:a16="http://schemas.microsoft.com/office/drawing/2014/main" id="{1C3862FF-B647-4D70-B7FB-6C81D441837B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015740"/>
                    <a:ext cx="267406" cy="267406"/>
                    <a:chOff x="1292975" y="2979664"/>
                    <a:chExt cx="591969" cy="591969"/>
                  </a:xfrm>
                </p:grpSpPr>
                <p:sp>
                  <p:nvSpPr>
                    <p:cNvPr id="7627" name="Rounded Rectangle 108">
                      <a:extLst>
                        <a:ext uri="{FF2B5EF4-FFF2-40B4-BE49-F238E27FC236}">
                          <a16:creationId xmlns:a16="http://schemas.microsoft.com/office/drawing/2014/main" id="{02B94B6E-D1FD-42E6-A8AE-110A8A9867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2979664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628" name="Graphic 7627">
                      <a:extLst>
                        <a:ext uri="{FF2B5EF4-FFF2-40B4-BE49-F238E27FC236}">
                          <a16:creationId xmlns:a16="http://schemas.microsoft.com/office/drawing/2014/main" id="{7865C2E8-D03D-48BB-9D44-C64BCD479A3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2909" y="3116898"/>
                      <a:ext cx="292100" cy="3175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7624" name="Group 7623">
                    <a:extLst>
                      <a:ext uri="{FF2B5EF4-FFF2-40B4-BE49-F238E27FC236}">
                        <a16:creationId xmlns:a16="http://schemas.microsoft.com/office/drawing/2014/main" id="{55E6850B-1CCF-42B8-A9AD-3FEB43AF1126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315646"/>
                    <a:ext cx="267406" cy="267406"/>
                    <a:chOff x="1292975" y="3644353"/>
                    <a:chExt cx="591969" cy="591969"/>
                  </a:xfrm>
                </p:grpSpPr>
                <p:sp>
                  <p:nvSpPr>
                    <p:cNvPr id="7625" name="Rounded Rectangle 106">
                      <a:extLst>
                        <a:ext uri="{FF2B5EF4-FFF2-40B4-BE49-F238E27FC236}">
                          <a16:creationId xmlns:a16="http://schemas.microsoft.com/office/drawing/2014/main" id="{6A910876-B8C2-4756-AF05-6269203FF0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364435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626" name="Graphic 7625">
                      <a:extLst>
                        <a:ext uri="{FF2B5EF4-FFF2-40B4-BE49-F238E27FC236}">
                          <a16:creationId xmlns:a16="http://schemas.microsoft.com/office/drawing/2014/main" id="{89FC98B1-DB32-430D-823E-2AC6A52C5FF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06409" y="3756187"/>
                      <a:ext cx="165100" cy="3683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7595" name="Group 7594">
                  <a:extLst>
                    <a:ext uri="{FF2B5EF4-FFF2-40B4-BE49-F238E27FC236}">
                      <a16:creationId xmlns:a16="http://schemas.microsoft.com/office/drawing/2014/main" id="{DC7C1B76-2F4E-4206-8119-E7D48A9E1649}"/>
                    </a:ext>
                  </a:extLst>
                </p:cNvPr>
                <p:cNvGrpSpPr/>
                <p:nvPr/>
              </p:nvGrpSpPr>
              <p:grpSpPr>
                <a:xfrm>
                  <a:off x="9083894" y="2797689"/>
                  <a:ext cx="252730" cy="473366"/>
                  <a:chOff x="5880438" y="1443510"/>
                  <a:chExt cx="830783" cy="1483652"/>
                </a:xfrm>
              </p:grpSpPr>
              <p:sp>
                <p:nvSpPr>
                  <p:cNvPr id="7613" name="Rounded Rectangle 84">
                    <a:extLst>
                      <a:ext uri="{FF2B5EF4-FFF2-40B4-BE49-F238E27FC236}">
                        <a16:creationId xmlns:a16="http://schemas.microsoft.com/office/drawing/2014/main" id="{87D90CC0-DD33-412C-9A06-1E99645BADDA}"/>
                      </a:ext>
                    </a:extLst>
                  </p:cNvPr>
                  <p:cNvSpPr/>
                  <p:nvPr/>
                </p:nvSpPr>
                <p:spPr>
                  <a:xfrm>
                    <a:off x="5880438" y="1443510"/>
                    <a:ext cx="830783" cy="1483652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E877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7614" name="Group 7613">
                    <a:extLst>
                      <a:ext uri="{FF2B5EF4-FFF2-40B4-BE49-F238E27FC236}">
                        <a16:creationId xmlns:a16="http://schemas.microsoft.com/office/drawing/2014/main" id="{A3492B09-1E53-4388-88A6-73BDD4AF0418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2220473"/>
                    <a:ext cx="591969" cy="591969"/>
                    <a:chOff x="5999846" y="2220473"/>
                    <a:chExt cx="591969" cy="591969"/>
                  </a:xfrm>
                </p:grpSpPr>
                <p:sp>
                  <p:nvSpPr>
                    <p:cNvPr id="7618" name="Rounded Rectangle 89">
                      <a:extLst>
                        <a:ext uri="{FF2B5EF4-FFF2-40B4-BE49-F238E27FC236}">
                          <a16:creationId xmlns:a16="http://schemas.microsoft.com/office/drawing/2014/main" id="{385DB4C2-4EE0-4D1F-AB55-0B79EFF117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619" name="Graphic 7618">
                      <a:extLst>
                        <a:ext uri="{FF2B5EF4-FFF2-40B4-BE49-F238E27FC236}">
                          <a16:creationId xmlns:a16="http://schemas.microsoft.com/office/drawing/2014/main" id="{A44880E6-983B-4236-A192-0E4D497E2A4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7230" y="2368652"/>
                      <a:ext cx="457200" cy="2921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7615" name="Group 7614">
                    <a:extLst>
                      <a:ext uri="{FF2B5EF4-FFF2-40B4-BE49-F238E27FC236}">
                        <a16:creationId xmlns:a16="http://schemas.microsoft.com/office/drawing/2014/main" id="{BECF98BD-CC1C-4DF6-BD1F-FF4EA0F828D1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1556558"/>
                    <a:ext cx="591969" cy="591969"/>
                    <a:chOff x="5999846" y="1556558"/>
                    <a:chExt cx="591969" cy="591969"/>
                  </a:xfrm>
                </p:grpSpPr>
                <p:sp>
                  <p:nvSpPr>
                    <p:cNvPr id="7616" name="Rounded Rectangle 87">
                      <a:extLst>
                        <a:ext uri="{FF2B5EF4-FFF2-40B4-BE49-F238E27FC236}">
                          <a16:creationId xmlns:a16="http://schemas.microsoft.com/office/drawing/2014/main" id="{39482B1C-A003-4FD9-816B-E06B8AC349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617" name="Graphic 7616">
                      <a:extLst>
                        <a:ext uri="{FF2B5EF4-FFF2-40B4-BE49-F238E27FC236}">
                          <a16:creationId xmlns:a16="http://schemas.microsoft.com/office/drawing/2014/main" id="{7B15E252-0A4A-4919-88BE-484D15BC9A7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9780" y="1689071"/>
                      <a:ext cx="292100" cy="3429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7596" name="Group 7595">
                  <a:extLst>
                    <a:ext uri="{FF2B5EF4-FFF2-40B4-BE49-F238E27FC236}">
                      <a16:creationId xmlns:a16="http://schemas.microsoft.com/office/drawing/2014/main" id="{3F1CAE7F-1ADB-45FD-98AE-BCA88856DC1E}"/>
                    </a:ext>
                  </a:extLst>
                </p:cNvPr>
                <p:cNvGrpSpPr/>
                <p:nvPr/>
              </p:nvGrpSpPr>
              <p:grpSpPr>
                <a:xfrm>
                  <a:off x="8753561" y="2797689"/>
                  <a:ext cx="252730" cy="897240"/>
                  <a:chOff x="4920876" y="661277"/>
                  <a:chExt cx="375284" cy="1270326"/>
                </a:xfrm>
              </p:grpSpPr>
              <p:grpSp>
                <p:nvGrpSpPr>
                  <p:cNvPr id="7597" name="Group 7596">
                    <a:extLst>
                      <a:ext uri="{FF2B5EF4-FFF2-40B4-BE49-F238E27FC236}">
                        <a16:creationId xmlns:a16="http://schemas.microsoft.com/office/drawing/2014/main" id="{082B3BBF-8799-45AA-93D5-7CC3778B2938}"/>
                      </a:ext>
                    </a:extLst>
                  </p:cNvPr>
                  <p:cNvGrpSpPr/>
                  <p:nvPr/>
                </p:nvGrpSpPr>
                <p:grpSpPr>
                  <a:xfrm>
                    <a:off x="4920876" y="661277"/>
                    <a:ext cx="375284" cy="1270326"/>
                    <a:chOff x="4920876" y="661277"/>
                    <a:chExt cx="375284" cy="1270326"/>
                  </a:xfrm>
                </p:grpSpPr>
                <p:grpSp>
                  <p:nvGrpSpPr>
                    <p:cNvPr id="7601" name="Group 7600">
                      <a:extLst>
                        <a:ext uri="{FF2B5EF4-FFF2-40B4-BE49-F238E27FC236}">
                          <a16:creationId xmlns:a16="http://schemas.microsoft.com/office/drawing/2014/main" id="{912649B3-8AD9-419A-A565-529E6B1461D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3521552" y="1443509"/>
                      <a:chExt cx="830783" cy="2812180"/>
                    </a:xfrm>
                  </p:grpSpPr>
                  <p:sp>
                    <p:nvSpPr>
                      <p:cNvPr id="7605" name="Rounded Rectangle 91">
                        <a:extLst>
                          <a:ext uri="{FF2B5EF4-FFF2-40B4-BE49-F238E27FC236}">
                            <a16:creationId xmlns:a16="http://schemas.microsoft.com/office/drawing/2014/main" id="{6B968665-44A2-4C9D-B292-9A22DEC1D54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1552" y="1443509"/>
                        <a:ext cx="830783" cy="2812180"/>
                      </a:xfrm>
                      <a:prstGeom prst="roundRect">
                        <a:avLst>
                          <a:gd name="adj" fmla="val 27970"/>
                        </a:avLst>
                      </a:prstGeom>
                      <a:solidFill>
                        <a:srgbClr val="78BE2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7606" name="Graphic 7605">
                        <a:extLst>
                          <a:ext uri="{FF2B5EF4-FFF2-40B4-BE49-F238E27FC236}">
                            <a16:creationId xmlns:a16="http://schemas.microsoft.com/office/drawing/2014/main" id="{329DCD12-FE0B-40B2-B0DE-D6CC479D46B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78194" y="3043536"/>
                        <a:ext cx="317500" cy="2793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7607" name="Group 7606">
                        <a:extLst>
                          <a:ext uri="{FF2B5EF4-FFF2-40B4-BE49-F238E27FC236}">
                            <a16:creationId xmlns:a16="http://schemas.microsoft.com/office/drawing/2014/main" id="{A0939AF3-75F9-490E-A803-17B13A91420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2220473"/>
                        <a:ext cx="591969" cy="591969"/>
                        <a:chOff x="3634610" y="2220473"/>
                        <a:chExt cx="591969" cy="591969"/>
                      </a:xfrm>
                    </p:grpSpPr>
                    <p:sp>
                      <p:nvSpPr>
                        <p:cNvPr id="7611" name="Rounded Rectangle 97">
                          <a:extLst>
                            <a:ext uri="{FF2B5EF4-FFF2-40B4-BE49-F238E27FC236}">
                              <a16:creationId xmlns:a16="http://schemas.microsoft.com/office/drawing/2014/main" id="{FFF7B5CD-6AAC-46CB-9BB8-47A862D097C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2220473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7612" name="Graphic 7611">
                          <a:extLst>
                            <a:ext uri="{FF2B5EF4-FFF2-40B4-BE49-F238E27FC236}">
                              <a16:creationId xmlns:a16="http://schemas.microsoft.com/office/drawing/2014/main" id="{25B35174-12AF-4240-9E98-4BCBDC09FA22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>
                          <a:extLst>
                            <a:ext uri="{96DAC541-7B7A-43D3-8B79-37D633B846F1}">
                              <asvg:svgBlip xmlns:asvg="http://schemas.microsoft.com/office/drawing/2016/SVG/main" r:embed="rId18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2364057"/>
                          <a:ext cx="355600" cy="3048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7608" name="Group 7607">
                        <a:extLst>
                          <a:ext uri="{FF2B5EF4-FFF2-40B4-BE49-F238E27FC236}">
                            <a16:creationId xmlns:a16="http://schemas.microsoft.com/office/drawing/2014/main" id="{0F4E982A-7489-495E-9347-045E90475EE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1556558"/>
                        <a:ext cx="591969" cy="591969"/>
                        <a:chOff x="3634610" y="1556558"/>
                        <a:chExt cx="591969" cy="591969"/>
                      </a:xfrm>
                    </p:grpSpPr>
                    <p:sp>
                      <p:nvSpPr>
                        <p:cNvPr id="7609" name="Rounded Rectangle 95">
                          <a:extLst>
                            <a:ext uri="{FF2B5EF4-FFF2-40B4-BE49-F238E27FC236}">
                              <a16:creationId xmlns:a16="http://schemas.microsoft.com/office/drawing/2014/main" id="{3026EDA1-4077-4EB7-B70E-866B19F395C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1556558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7610" name="Graphic 7609">
                          <a:extLst>
                            <a:ext uri="{FF2B5EF4-FFF2-40B4-BE49-F238E27FC236}">
                              <a16:creationId xmlns:a16="http://schemas.microsoft.com/office/drawing/2014/main" id="{A4498EF0-A518-4496-A5EF-5915AE8920FE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>
                          <a:extLs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97244" y="1719192"/>
                          <a:ext cx="266700" cy="2667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7602" name="Group 7601">
                      <a:extLst>
                        <a:ext uri="{FF2B5EF4-FFF2-40B4-BE49-F238E27FC236}">
                          <a16:creationId xmlns:a16="http://schemas.microsoft.com/office/drawing/2014/main" id="{93FA48DC-FEF4-4AE3-A55C-8C42B076211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8" y="1612062"/>
                      <a:ext cx="267126" cy="267126"/>
                      <a:chOff x="3634610" y="3550625"/>
                      <a:chExt cx="591969" cy="591969"/>
                    </a:xfrm>
                  </p:grpSpPr>
                  <p:sp>
                    <p:nvSpPr>
                      <p:cNvPr id="7603" name="Rounded Rectangle 121">
                        <a:extLst>
                          <a:ext uri="{FF2B5EF4-FFF2-40B4-BE49-F238E27FC236}">
                            <a16:creationId xmlns:a16="http://schemas.microsoft.com/office/drawing/2014/main" id="{18F3430D-EF7F-446A-94BA-23588002EA5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355062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7604" name="Graphic 7603">
                        <a:extLst>
                          <a:ext uri="{FF2B5EF4-FFF2-40B4-BE49-F238E27FC236}">
                            <a16:creationId xmlns:a16="http://schemas.microsoft.com/office/drawing/2014/main" id="{BA2EF9D3-DBA9-4FF6-8C07-D9CB2FBB823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67737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7598" name="Group 7597">
                    <a:extLst>
                      <a:ext uri="{FF2B5EF4-FFF2-40B4-BE49-F238E27FC236}">
                        <a16:creationId xmlns:a16="http://schemas.microsoft.com/office/drawing/2014/main" id="{D8F2A492-16F6-41F2-A5EA-8E9FC1571DA0}"/>
                      </a:ext>
                    </a:extLst>
                  </p:cNvPr>
                  <p:cNvGrpSpPr/>
                  <p:nvPr/>
                </p:nvGrpSpPr>
                <p:grpSpPr>
                  <a:xfrm>
                    <a:off x="4971947" y="1312435"/>
                    <a:ext cx="267126" cy="267126"/>
                    <a:chOff x="3634610" y="2884388"/>
                    <a:chExt cx="591969" cy="591969"/>
                  </a:xfrm>
                </p:grpSpPr>
                <p:sp>
                  <p:nvSpPr>
                    <p:cNvPr id="7599" name="Rounded Rectangle 124">
                      <a:extLst>
                        <a:ext uri="{FF2B5EF4-FFF2-40B4-BE49-F238E27FC236}">
                          <a16:creationId xmlns:a16="http://schemas.microsoft.com/office/drawing/2014/main" id="{956EFDE1-CEDF-4D80-A542-7CAE10C04B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88438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600" name="Graphic 7599">
                      <a:extLst>
                        <a:ext uri="{FF2B5EF4-FFF2-40B4-BE49-F238E27FC236}">
                          <a16:creationId xmlns:a16="http://schemas.microsoft.com/office/drawing/2014/main" id="{5EB06750-6789-485B-B380-8CFE2DCA654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3034322"/>
                      <a:ext cx="342900" cy="3048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7172" name="Group 7171">
              <a:extLst>
                <a:ext uri="{FF2B5EF4-FFF2-40B4-BE49-F238E27FC236}">
                  <a16:creationId xmlns:a16="http://schemas.microsoft.com/office/drawing/2014/main" id="{223B27DC-2107-4C1D-BEBC-E3BC3BF2D680}"/>
                </a:ext>
              </a:extLst>
            </p:cNvPr>
            <p:cNvGrpSpPr/>
            <p:nvPr/>
          </p:nvGrpSpPr>
          <p:grpSpPr>
            <a:xfrm>
              <a:off x="7468377" y="1332548"/>
              <a:ext cx="685800" cy="685800"/>
              <a:chOff x="3388326" y="2144489"/>
              <a:chExt cx="685800" cy="685800"/>
            </a:xfrm>
          </p:grpSpPr>
          <p:sp>
            <p:nvSpPr>
              <p:cNvPr id="7551" name="Oval 7550">
                <a:extLst>
                  <a:ext uri="{FF2B5EF4-FFF2-40B4-BE49-F238E27FC236}">
                    <a16:creationId xmlns:a16="http://schemas.microsoft.com/office/drawing/2014/main" id="{FD81603C-F968-4742-A04E-0387EB2F4B0F}"/>
                  </a:ext>
                </a:extLst>
              </p:cNvPr>
              <p:cNvSpPr/>
              <p:nvPr/>
            </p:nvSpPr>
            <p:spPr>
              <a:xfrm>
                <a:off x="3388326" y="2144489"/>
                <a:ext cx="685800" cy="6858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7552" name="Group 7551">
                <a:extLst>
                  <a:ext uri="{FF2B5EF4-FFF2-40B4-BE49-F238E27FC236}">
                    <a16:creationId xmlns:a16="http://schemas.microsoft.com/office/drawing/2014/main" id="{E7D2CCE4-AA7D-4587-899D-A9E35FD82A2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98509" y="2258789"/>
                <a:ext cx="465435" cy="457200"/>
                <a:chOff x="8423228" y="2797689"/>
                <a:chExt cx="913396" cy="897240"/>
              </a:xfrm>
            </p:grpSpPr>
            <p:grpSp>
              <p:nvGrpSpPr>
                <p:cNvPr id="7553" name="Group 7552">
                  <a:extLst>
                    <a:ext uri="{FF2B5EF4-FFF2-40B4-BE49-F238E27FC236}">
                      <a16:creationId xmlns:a16="http://schemas.microsoft.com/office/drawing/2014/main" id="{619FB835-15F6-404A-BEC3-49DF016726EE}"/>
                    </a:ext>
                  </a:extLst>
                </p:cNvPr>
                <p:cNvGrpSpPr/>
                <p:nvPr/>
              </p:nvGrpSpPr>
              <p:grpSpPr>
                <a:xfrm>
                  <a:off x="8423228" y="2797689"/>
                  <a:ext cx="252730" cy="897240"/>
                  <a:chOff x="9495861" y="4364862"/>
                  <a:chExt cx="375284" cy="1270326"/>
                </a:xfrm>
              </p:grpSpPr>
              <p:sp>
                <p:nvSpPr>
                  <p:cNvPr id="7579" name="Rounded Rectangle 101">
                    <a:extLst>
                      <a:ext uri="{FF2B5EF4-FFF2-40B4-BE49-F238E27FC236}">
                        <a16:creationId xmlns:a16="http://schemas.microsoft.com/office/drawing/2014/main" id="{D2770D48-F199-4CA5-83AB-28C900962336}"/>
                      </a:ext>
                    </a:extLst>
                  </p:cNvPr>
                  <p:cNvSpPr/>
                  <p:nvPr/>
                </p:nvSpPr>
                <p:spPr>
                  <a:xfrm>
                    <a:off x="9495861" y="4364862"/>
                    <a:ext cx="375284" cy="1270326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00AFD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7580" name="Group 7579">
                    <a:extLst>
                      <a:ext uri="{FF2B5EF4-FFF2-40B4-BE49-F238E27FC236}">
                        <a16:creationId xmlns:a16="http://schemas.microsoft.com/office/drawing/2014/main" id="{8EB5A102-9A1F-45AE-BB14-20727F959193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715835"/>
                    <a:ext cx="267406" cy="267406"/>
                    <a:chOff x="1292976" y="2314975"/>
                    <a:chExt cx="591969" cy="591969"/>
                  </a:xfrm>
                </p:grpSpPr>
                <p:sp>
                  <p:nvSpPr>
                    <p:cNvPr id="7590" name="Rounded Rectangle 112">
                      <a:extLst>
                        <a:ext uri="{FF2B5EF4-FFF2-40B4-BE49-F238E27FC236}">
                          <a16:creationId xmlns:a16="http://schemas.microsoft.com/office/drawing/2014/main" id="{C26D1D53-E6D5-4DC4-8565-5BB694A770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6" y="2314975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591" name="Graphic 7590">
                      <a:extLst>
                        <a:ext uri="{FF2B5EF4-FFF2-40B4-BE49-F238E27FC236}">
                          <a16:creationId xmlns:a16="http://schemas.microsoft.com/office/drawing/2014/main" id="{0B7BA6E1-8EF0-485F-B4A3-01DD491142A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36560" y="2458559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7581" name="Group 7580">
                    <a:extLst>
                      <a:ext uri="{FF2B5EF4-FFF2-40B4-BE49-F238E27FC236}">
                        <a16:creationId xmlns:a16="http://schemas.microsoft.com/office/drawing/2014/main" id="{F4C2202D-04FD-497D-B9D8-B963D2245AC0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415929"/>
                    <a:ext cx="267406" cy="267406"/>
                    <a:chOff x="1299518" y="1652608"/>
                    <a:chExt cx="591969" cy="591969"/>
                  </a:xfrm>
                </p:grpSpPr>
                <p:sp>
                  <p:nvSpPr>
                    <p:cNvPr id="7588" name="Rounded Rectangle 110">
                      <a:extLst>
                        <a:ext uri="{FF2B5EF4-FFF2-40B4-BE49-F238E27FC236}">
                          <a16:creationId xmlns:a16="http://schemas.microsoft.com/office/drawing/2014/main" id="{8661FBA5-889B-467F-B649-E6B8EAC5A6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518" y="165260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589" name="Graphic 7588">
                      <a:extLst>
                        <a:ext uri="{FF2B5EF4-FFF2-40B4-BE49-F238E27FC236}">
                          <a16:creationId xmlns:a16="http://schemas.microsoft.com/office/drawing/2014/main" id="{846DD523-372E-40FA-A4B0-8885248AD82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61599" y="1719992"/>
                      <a:ext cx="2286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7582" name="Group 7581">
                    <a:extLst>
                      <a:ext uri="{FF2B5EF4-FFF2-40B4-BE49-F238E27FC236}">
                        <a16:creationId xmlns:a16="http://schemas.microsoft.com/office/drawing/2014/main" id="{15CD870F-92BF-4367-AB29-9AFBFF5F2FBD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015740"/>
                    <a:ext cx="267406" cy="267406"/>
                    <a:chOff x="1292975" y="2979664"/>
                    <a:chExt cx="591969" cy="591969"/>
                  </a:xfrm>
                </p:grpSpPr>
                <p:sp>
                  <p:nvSpPr>
                    <p:cNvPr id="7586" name="Rounded Rectangle 108">
                      <a:extLst>
                        <a:ext uri="{FF2B5EF4-FFF2-40B4-BE49-F238E27FC236}">
                          <a16:creationId xmlns:a16="http://schemas.microsoft.com/office/drawing/2014/main" id="{61801AF2-6259-4CFF-B9AD-9EBBFE28AA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2979664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587" name="Graphic 7586">
                      <a:extLst>
                        <a:ext uri="{FF2B5EF4-FFF2-40B4-BE49-F238E27FC236}">
                          <a16:creationId xmlns:a16="http://schemas.microsoft.com/office/drawing/2014/main" id="{F0636810-74D9-48DF-9AA7-ABB096AC135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2909" y="3116898"/>
                      <a:ext cx="292100" cy="3175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7583" name="Group 7582">
                    <a:extLst>
                      <a:ext uri="{FF2B5EF4-FFF2-40B4-BE49-F238E27FC236}">
                        <a16:creationId xmlns:a16="http://schemas.microsoft.com/office/drawing/2014/main" id="{2EC55985-C7EA-41B4-868B-18F0461B673B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315646"/>
                    <a:ext cx="267406" cy="267406"/>
                    <a:chOff x="1292975" y="3644353"/>
                    <a:chExt cx="591969" cy="591969"/>
                  </a:xfrm>
                </p:grpSpPr>
                <p:sp>
                  <p:nvSpPr>
                    <p:cNvPr id="7584" name="Rounded Rectangle 106">
                      <a:extLst>
                        <a:ext uri="{FF2B5EF4-FFF2-40B4-BE49-F238E27FC236}">
                          <a16:creationId xmlns:a16="http://schemas.microsoft.com/office/drawing/2014/main" id="{A8EFA718-7739-438F-BDC4-6A1DBE8244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364435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585" name="Graphic 7584">
                      <a:extLst>
                        <a:ext uri="{FF2B5EF4-FFF2-40B4-BE49-F238E27FC236}">
                          <a16:creationId xmlns:a16="http://schemas.microsoft.com/office/drawing/2014/main" id="{216AEC68-85C4-4D4C-AF3D-8A82D4A67AB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06409" y="3756187"/>
                      <a:ext cx="165100" cy="3683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7554" name="Group 7553">
                  <a:extLst>
                    <a:ext uri="{FF2B5EF4-FFF2-40B4-BE49-F238E27FC236}">
                      <a16:creationId xmlns:a16="http://schemas.microsoft.com/office/drawing/2014/main" id="{68C489A7-AC85-4BD0-B62F-0D8F0F28C964}"/>
                    </a:ext>
                  </a:extLst>
                </p:cNvPr>
                <p:cNvGrpSpPr/>
                <p:nvPr/>
              </p:nvGrpSpPr>
              <p:grpSpPr>
                <a:xfrm>
                  <a:off x="9083894" y="2797689"/>
                  <a:ext cx="252730" cy="473366"/>
                  <a:chOff x="5880438" y="1443510"/>
                  <a:chExt cx="830783" cy="1483652"/>
                </a:xfrm>
              </p:grpSpPr>
              <p:sp>
                <p:nvSpPr>
                  <p:cNvPr id="7572" name="Rounded Rectangle 84">
                    <a:extLst>
                      <a:ext uri="{FF2B5EF4-FFF2-40B4-BE49-F238E27FC236}">
                        <a16:creationId xmlns:a16="http://schemas.microsoft.com/office/drawing/2014/main" id="{2C69BD74-12E6-4EB3-B1E8-E6DBED1DA1BF}"/>
                      </a:ext>
                    </a:extLst>
                  </p:cNvPr>
                  <p:cNvSpPr/>
                  <p:nvPr/>
                </p:nvSpPr>
                <p:spPr>
                  <a:xfrm>
                    <a:off x="5880438" y="1443510"/>
                    <a:ext cx="830783" cy="1483652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E877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7573" name="Group 7572">
                    <a:extLst>
                      <a:ext uri="{FF2B5EF4-FFF2-40B4-BE49-F238E27FC236}">
                        <a16:creationId xmlns:a16="http://schemas.microsoft.com/office/drawing/2014/main" id="{D9ED5370-0401-4F2C-82E2-FEFD0359C731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2220473"/>
                    <a:ext cx="591969" cy="591969"/>
                    <a:chOff x="5999846" y="2220473"/>
                    <a:chExt cx="591969" cy="591969"/>
                  </a:xfrm>
                </p:grpSpPr>
                <p:sp>
                  <p:nvSpPr>
                    <p:cNvPr id="7577" name="Rounded Rectangle 89">
                      <a:extLst>
                        <a:ext uri="{FF2B5EF4-FFF2-40B4-BE49-F238E27FC236}">
                          <a16:creationId xmlns:a16="http://schemas.microsoft.com/office/drawing/2014/main" id="{FB12AA7E-FFA6-4D85-A9D3-C44B39950F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578" name="Graphic 7577">
                      <a:extLst>
                        <a:ext uri="{FF2B5EF4-FFF2-40B4-BE49-F238E27FC236}">
                          <a16:creationId xmlns:a16="http://schemas.microsoft.com/office/drawing/2014/main" id="{CF1F19A9-D772-4648-B49C-3581981F760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7230" y="2368652"/>
                      <a:ext cx="457200" cy="2921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7574" name="Group 7573">
                    <a:extLst>
                      <a:ext uri="{FF2B5EF4-FFF2-40B4-BE49-F238E27FC236}">
                        <a16:creationId xmlns:a16="http://schemas.microsoft.com/office/drawing/2014/main" id="{2EC65CE4-3216-4B85-BC7C-82B3E64F31FB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1556558"/>
                    <a:ext cx="591969" cy="591969"/>
                    <a:chOff x="5999846" y="1556558"/>
                    <a:chExt cx="591969" cy="591969"/>
                  </a:xfrm>
                </p:grpSpPr>
                <p:sp>
                  <p:nvSpPr>
                    <p:cNvPr id="7575" name="Rounded Rectangle 87">
                      <a:extLst>
                        <a:ext uri="{FF2B5EF4-FFF2-40B4-BE49-F238E27FC236}">
                          <a16:creationId xmlns:a16="http://schemas.microsoft.com/office/drawing/2014/main" id="{4C3EDB4E-DDFC-49A5-8FB0-E37A5A5DB8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576" name="Graphic 7575">
                      <a:extLst>
                        <a:ext uri="{FF2B5EF4-FFF2-40B4-BE49-F238E27FC236}">
                          <a16:creationId xmlns:a16="http://schemas.microsoft.com/office/drawing/2014/main" id="{6BE2D4BF-20AD-40B6-A7C6-DA0A1A8F96A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9780" y="1689071"/>
                      <a:ext cx="292100" cy="3429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7555" name="Group 7554">
                  <a:extLst>
                    <a:ext uri="{FF2B5EF4-FFF2-40B4-BE49-F238E27FC236}">
                      <a16:creationId xmlns:a16="http://schemas.microsoft.com/office/drawing/2014/main" id="{677139C3-E5AF-4D6A-B533-A539438ACE68}"/>
                    </a:ext>
                  </a:extLst>
                </p:cNvPr>
                <p:cNvGrpSpPr/>
                <p:nvPr/>
              </p:nvGrpSpPr>
              <p:grpSpPr>
                <a:xfrm>
                  <a:off x="8753561" y="2797689"/>
                  <a:ext cx="252730" cy="897240"/>
                  <a:chOff x="4920876" y="661277"/>
                  <a:chExt cx="375284" cy="1270326"/>
                </a:xfrm>
              </p:grpSpPr>
              <p:grpSp>
                <p:nvGrpSpPr>
                  <p:cNvPr id="7556" name="Group 7555">
                    <a:extLst>
                      <a:ext uri="{FF2B5EF4-FFF2-40B4-BE49-F238E27FC236}">
                        <a16:creationId xmlns:a16="http://schemas.microsoft.com/office/drawing/2014/main" id="{DDBBCF96-5145-4FA1-B95B-ABC945CBD04F}"/>
                      </a:ext>
                    </a:extLst>
                  </p:cNvPr>
                  <p:cNvGrpSpPr/>
                  <p:nvPr/>
                </p:nvGrpSpPr>
                <p:grpSpPr>
                  <a:xfrm>
                    <a:off x="4920876" y="661277"/>
                    <a:ext cx="375284" cy="1270326"/>
                    <a:chOff x="4920876" y="661277"/>
                    <a:chExt cx="375284" cy="1270326"/>
                  </a:xfrm>
                </p:grpSpPr>
                <p:grpSp>
                  <p:nvGrpSpPr>
                    <p:cNvPr id="7560" name="Group 7559">
                      <a:extLst>
                        <a:ext uri="{FF2B5EF4-FFF2-40B4-BE49-F238E27FC236}">
                          <a16:creationId xmlns:a16="http://schemas.microsoft.com/office/drawing/2014/main" id="{CB184EB4-7930-4420-BDC1-1EF34E10AF7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3521552" y="1443509"/>
                      <a:chExt cx="830783" cy="2812180"/>
                    </a:xfrm>
                  </p:grpSpPr>
                  <p:sp>
                    <p:nvSpPr>
                      <p:cNvPr id="7564" name="Rounded Rectangle 91">
                        <a:extLst>
                          <a:ext uri="{FF2B5EF4-FFF2-40B4-BE49-F238E27FC236}">
                            <a16:creationId xmlns:a16="http://schemas.microsoft.com/office/drawing/2014/main" id="{B3731E93-31E7-4D4E-ABAF-C09FD93CE8D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1552" y="1443509"/>
                        <a:ext cx="830783" cy="2812180"/>
                      </a:xfrm>
                      <a:prstGeom prst="roundRect">
                        <a:avLst>
                          <a:gd name="adj" fmla="val 27970"/>
                        </a:avLst>
                      </a:prstGeom>
                      <a:solidFill>
                        <a:srgbClr val="78BE2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7565" name="Graphic 7564">
                        <a:extLst>
                          <a:ext uri="{FF2B5EF4-FFF2-40B4-BE49-F238E27FC236}">
                            <a16:creationId xmlns:a16="http://schemas.microsoft.com/office/drawing/2014/main" id="{4E991259-C062-476B-96EE-0D775E5F1B7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78194" y="3043536"/>
                        <a:ext cx="317500" cy="2793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7566" name="Group 7565">
                        <a:extLst>
                          <a:ext uri="{FF2B5EF4-FFF2-40B4-BE49-F238E27FC236}">
                            <a16:creationId xmlns:a16="http://schemas.microsoft.com/office/drawing/2014/main" id="{6725DA77-2A5D-491B-83C1-A809BE79348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2220473"/>
                        <a:ext cx="591969" cy="591969"/>
                        <a:chOff x="3634610" y="2220473"/>
                        <a:chExt cx="591969" cy="591969"/>
                      </a:xfrm>
                    </p:grpSpPr>
                    <p:sp>
                      <p:nvSpPr>
                        <p:cNvPr id="7570" name="Rounded Rectangle 97">
                          <a:extLst>
                            <a:ext uri="{FF2B5EF4-FFF2-40B4-BE49-F238E27FC236}">
                              <a16:creationId xmlns:a16="http://schemas.microsoft.com/office/drawing/2014/main" id="{F9271DAA-3B27-4352-9A92-6236ED1BD19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2220473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7571" name="Graphic 7570">
                          <a:extLst>
                            <a:ext uri="{FF2B5EF4-FFF2-40B4-BE49-F238E27FC236}">
                              <a16:creationId xmlns:a16="http://schemas.microsoft.com/office/drawing/2014/main" id="{C433E9BF-4520-4F74-9888-5225DF78606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>
                          <a:extLst>
                            <a:ext uri="{96DAC541-7B7A-43D3-8B79-37D633B846F1}">
                              <asvg:svgBlip xmlns:asvg="http://schemas.microsoft.com/office/drawing/2016/SVG/main" r:embed="rId18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2364057"/>
                          <a:ext cx="355600" cy="3048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7567" name="Group 7566">
                        <a:extLst>
                          <a:ext uri="{FF2B5EF4-FFF2-40B4-BE49-F238E27FC236}">
                            <a16:creationId xmlns:a16="http://schemas.microsoft.com/office/drawing/2014/main" id="{2FD76B21-DB9B-4A7B-BD9C-D06523D84AA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1556558"/>
                        <a:ext cx="591969" cy="591969"/>
                        <a:chOff x="3634610" y="1556558"/>
                        <a:chExt cx="591969" cy="591969"/>
                      </a:xfrm>
                    </p:grpSpPr>
                    <p:sp>
                      <p:nvSpPr>
                        <p:cNvPr id="7568" name="Rounded Rectangle 95">
                          <a:extLst>
                            <a:ext uri="{FF2B5EF4-FFF2-40B4-BE49-F238E27FC236}">
                              <a16:creationId xmlns:a16="http://schemas.microsoft.com/office/drawing/2014/main" id="{9846BFCE-2774-4149-A5E6-100314AD959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1556558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7569" name="Graphic 7568">
                          <a:extLst>
                            <a:ext uri="{FF2B5EF4-FFF2-40B4-BE49-F238E27FC236}">
                              <a16:creationId xmlns:a16="http://schemas.microsoft.com/office/drawing/2014/main" id="{7076ED86-4F63-4C00-9C93-1892D6D2DE32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>
                          <a:extLs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97244" y="1719192"/>
                          <a:ext cx="266700" cy="2667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7561" name="Group 7560">
                      <a:extLst>
                        <a:ext uri="{FF2B5EF4-FFF2-40B4-BE49-F238E27FC236}">
                          <a16:creationId xmlns:a16="http://schemas.microsoft.com/office/drawing/2014/main" id="{5F311EE7-0375-481B-8556-FBAE6F0F191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8" y="1612062"/>
                      <a:ext cx="267126" cy="267126"/>
                      <a:chOff x="3634610" y="3550625"/>
                      <a:chExt cx="591969" cy="591969"/>
                    </a:xfrm>
                  </p:grpSpPr>
                  <p:sp>
                    <p:nvSpPr>
                      <p:cNvPr id="7562" name="Rounded Rectangle 121">
                        <a:extLst>
                          <a:ext uri="{FF2B5EF4-FFF2-40B4-BE49-F238E27FC236}">
                            <a16:creationId xmlns:a16="http://schemas.microsoft.com/office/drawing/2014/main" id="{0E545617-C74D-4A8B-BE50-1F72B31C10D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355062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7563" name="Graphic 7562">
                        <a:extLst>
                          <a:ext uri="{FF2B5EF4-FFF2-40B4-BE49-F238E27FC236}">
                            <a16:creationId xmlns:a16="http://schemas.microsoft.com/office/drawing/2014/main" id="{AA3FB020-313C-4BC8-BF5C-49ECF964392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67737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7557" name="Group 7556">
                    <a:extLst>
                      <a:ext uri="{FF2B5EF4-FFF2-40B4-BE49-F238E27FC236}">
                        <a16:creationId xmlns:a16="http://schemas.microsoft.com/office/drawing/2014/main" id="{ADD7FCFF-2300-4458-B890-AC6F772D2CE2}"/>
                      </a:ext>
                    </a:extLst>
                  </p:cNvPr>
                  <p:cNvGrpSpPr/>
                  <p:nvPr/>
                </p:nvGrpSpPr>
                <p:grpSpPr>
                  <a:xfrm>
                    <a:off x="4971947" y="1312435"/>
                    <a:ext cx="267126" cy="267126"/>
                    <a:chOff x="3634610" y="2884388"/>
                    <a:chExt cx="591969" cy="591969"/>
                  </a:xfrm>
                </p:grpSpPr>
                <p:sp>
                  <p:nvSpPr>
                    <p:cNvPr id="7558" name="Rounded Rectangle 124">
                      <a:extLst>
                        <a:ext uri="{FF2B5EF4-FFF2-40B4-BE49-F238E27FC236}">
                          <a16:creationId xmlns:a16="http://schemas.microsoft.com/office/drawing/2014/main" id="{7A0D2C0D-1135-458C-A0EF-6171B1DE88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88438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559" name="Graphic 7558">
                      <a:extLst>
                        <a:ext uri="{FF2B5EF4-FFF2-40B4-BE49-F238E27FC236}">
                          <a16:creationId xmlns:a16="http://schemas.microsoft.com/office/drawing/2014/main" id="{8747AE81-8BEE-4DAB-B562-9E2293BA632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3034322"/>
                      <a:ext cx="342900" cy="3048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7173" name="Group 7172">
              <a:extLst>
                <a:ext uri="{FF2B5EF4-FFF2-40B4-BE49-F238E27FC236}">
                  <a16:creationId xmlns:a16="http://schemas.microsoft.com/office/drawing/2014/main" id="{CC24E759-F2CF-46BC-8971-BF4028E66D6F}"/>
                </a:ext>
              </a:extLst>
            </p:cNvPr>
            <p:cNvGrpSpPr/>
            <p:nvPr/>
          </p:nvGrpSpPr>
          <p:grpSpPr>
            <a:xfrm>
              <a:off x="7459554" y="4796410"/>
              <a:ext cx="685800" cy="685800"/>
              <a:chOff x="3388326" y="2144489"/>
              <a:chExt cx="685800" cy="685800"/>
            </a:xfrm>
          </p:grpSpPr>
          <p:sp>
            <p:nvSpPr>
              <p:cNvPr id="7510" name="Oval 7509">
                <a:extLst>
                  <a:ext uri="{FF2B5EF4-FFF2-40B4-BE49-F238E27FC236}">
                    <a16:creationId xmlns:a16="http://schemas.microsoft.com/office/drawing/2014/main" id="{96FF1F69-B41B-44A4-AC7B-F3A0D8E3E9F0}"/>
                  </a:ext>
                </a:extLst>
              </p:cNvPr>
              <p:cNvSpPr/>
              <p:nvPr/>
            </p:nvSpPr>
            <p:spPr>
              <a:xfrm>
                <a:off x="3388326" y="2144489"/>
                <a:ext cx="685800" cy="6858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7511" name="Group 7510">
                <a:extLst>
                  <a:ext uri="{FF2B5EF4-FFF2-40B4-BE49-F238E27FC236}">
                    <a16:creationId xmlns:a16="http://schemas.microsoft.com/office/drawing/2014/main" id="{7B626407-3BB0-4389-BB22-DD181F29BC5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98509" y="2258789"/>
                <a:ext cx="465435" cy="457200"/>
                <a:chOff x="8423228" y="2797689"/>
                <a:chExt cx="913396" cy="897240"/>
              </a:xfrm>
            </p:grpSpPr>
            <p:grpSp>
              <p:nvGrpSpPr>
                <p:cNvPr id="7512" name="Group 7511">
                  <a:extLst>
                    <a:ext uri="{FF2B5EF4-FFF2-40B4-BE49-F238E27FC236}">
                      <a16:creationId xmlns:a16="http://schemas.microsoft.com/office/drawing/2014/main" id="{2D278D27-BF97-419D-8705-39F2EB5AEB89}"/>
                    </a:ext>
                  </a:extLst>
                </p:cNvPr>
                <p:cNvGrpSpPr/>
                <p:nvPr/>
              </p:nvGrpSpPr>
              <p:grpSpPr>
                <a:xfrm>
                  <a:off x="8423228" y="2797689"/>
                  <a:ext cx="252730" cy="897240"/>
                  <a:chOff x="9495861" y="4364862"/>
                  <a:chExt cx="375284" cy="1270326"/>
                </a:xfrm>
              </p:grpSpPr>
              <p:sp>
                <p:nvSpPr>
                  <p:cNvPr id="7538" name="Rounded Rectangle 101">
                    <a:extLst>
                      <a:ext uri="{FF2B5EF4-FFF2-40B4-BE49-F238E27FC236}">
                        <a16:creationId xmlns:a16="http://schemas.microsoft.com/office/drawing/2014/main" id="{8B5628C7-893F-46B3-B32E-C4E74CF2B63C}"/>
                      </a:ext>
                    </a:extLst>
                  </p:cNvPr>
                  <p:cNvSpPr/>
                  <p:nvPr/>
                </p:nvSpPr>
                <p:spPr>
                  <a:xfrm>
                    <a:off x="9495861" y="4364862"/>
                    <a:ext cx="375284" cy="1270326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00AFD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7539" name="Group 7538">
                    <a:extLst>
                      <a:ext uri="{FF2B5EF4-FFF2-40B4-BE49-F238E27FC236}">
                        <a16:creationId xmlns:a16="http://schemas.microsoft.com/office/drawing/2014/main" id="{62D9DA2A-F90E-4B0F-A35A-FE633D31C01F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715835"/>
                    <a:ext cx="267406" cy="267406"/>
                    <a:chOff x="1292976" y="2314975"/>
                    <a:chExt cx="591969" cy="591969"/>
                  </a:xfrm>
                </p:grpSpPr>
                <p:sp>
                  <p:nvSpPr>
                    <p:cNvPr id="7549" name="Rounded Rectangle 112">
                      <a:extLst>
                        <a:ext uri="{FF2B5EF4-FFF2-40B4-BE49-F238E27FC236}">
                          <a16:creationId xmlns:a16="http://schemas.microsoft.com/office/drawing/2014/main" id="{78EF8EF0-0940-4FB8-ABB8-25E26B5D59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6" y="2314975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550" name="Graphic 7549">
                      <a:extLst>
                        <a:ext uri="{FF2B5EF4-FFF2-40B4-BE49-F238E27FC236}">
                          <a16:creationId xmlns:a16="http://schemas.microsoft.com/office/drawing/2014/main" id="{3CA999B2-556C-4FA7-82B6-70A37CB98AF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36560" y="2458559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7540" name="Group 7539">
                    <a:extLst>
                      <a:ext uri="{FF2B5EF4-FFF2-40B4-BE49-F238E27FC236}">
                        <a16:creationId xmlns:a16="http://schemas.microsoft.com/office/drawing/2014/main" id="{0D3371E5-446C-4B0F-B0FF-F9A5CFAA2F93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415929"/>
                    <a:ext cx="267406" cy="267406"/>
                    <a:chOff x="1299518" y="1652608"/>
                    <a:chExt cx="591969" cy="591969"/>
                  </a:xfrm>
                </p:grpSpPr>
                <p:sp>
                  <p:nvSpPr>
                    <p:cNvPr id="7547" name="Rounded Rectangle 110">
                      <a:extLst>
                        <a:ext uri="{FF2B5EF4-FFF2-40B4-BE49-F238E27FC236}">
                          <a16:creationId xmlns:a16="http://schemas.microsoft.com/office/drawing/2014/main" id="{4899DF62-E8F1-4481-9B07-C85590645C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518" y="165260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548" name="Graphic 7547">
                      <a:extLst>
                        <a:ext uri="{FF2B5EF4-FFF2-40B4-BE49-F238E27FC236}">
                          <a16:creationId xmlns:a16="http://schemas.microsoft.com/office/drawing/2014/main" id="{614E0E09-41C6-42B3-BC00-A246FE85365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61599" y="1719992"/>
                      <a:ext cx="2286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7541" name="Group 7540">
                    <a:extLst>
                      <a:ext uri="{FF2B5EF4-FFF2-40B4-BE49-F238E27FC236}">
                        <a16:creationId xmlns:a16="http://schemas.microsoft.com/office/drawing/2014/main" id="{FBBFE7DB-47A9-49F7-82CD-69A476F1EEC9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015740"/>
                    <a:ext cx="267406" cy="267406"/>
                    <a:chOff x="1292975" y="2979664"/>
                    <a:chExt cx="591969" cy="591969"/>
                  </a:xfrm>
                </p:grpSpPr>
                <p:sp>
                  <p:nvSpPr>
                    <p:cNvPr id="7545" name="Rounded Rectangle 108">
                      <a:extLst>
                        <a:ext uri="{FF2B5EF4-FFF2-40B4-BE49-F238E27FC236}">
                          <a16:creationId xmlns:a16="http://schemas.microsoft.com/office/drawing/2014/main" id="{0AED5C12-30AC-4F80-AB97-4D3FF436098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2979664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546" name="Graphic 7545">
                      <a:extLst>
                        <a:ext uri="{FF2B5EF4-FFF2-40B4-BE49-F238E27FC236}">
                          <a16:creationId xmlns:a16="http://schemas.microsoft.com/office/drawing/2014/main" id="{9B193CC1-3D91-4638-8859-AE94796AE40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2909" y="3116898"/>
                      <a:ext cx="292100" cy="3175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7542" name="Group 7541">
                    <a:extLst>
                      <a:ext uri="{FF2B5EF4-FFF2-40B4-BE49-F238E27FC236}">
                        <a16:creationId xmlns:a16="http://schemas.microsoft.com/office/drawing/2014/main" id="{CAC15911-111A-43D6-B067-CC47DF2A3A60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315646"/>
                    <a:ext cx="267406" cy="267406"/>
                    <a:chOff x="1292975" y="3644353"/>
                    <a:chExt cx="591969" cy="591969"/>
                  </a:xfrm>
                </p:grpSpPr>
                <p:sp>
                  <p:nvSpPr>
                    <p:cNvPr id="7543" name="Rounded Rectangle 106">
                      <a:extLst>
                        <a:ext uri="{FF2B5EF4-FFF2-40B4-BE49-F238E27FC236}">
                          <a16:creationId xmlns:a16="http://schemas.microsoft.com/office/drawing/2014/main" id="{FE87F46C-B544-43D5-87A6-3F7538720C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364435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544" name="Graphic 7543">
                      <a:extLst>
                        <a:ext uri="{FF2B5EF4-FFF2-40B4-BE49-F238E27FC236}">
                          <a16:creationId xmlns:a16="http://schemas.microsoft.com/office/drawing/2014/main" id="{2FFCA8F6-063C-46E8-948E-CDA1D90693D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06409" y="3756187"/>
                      <a:ext cx="165100" cy="3683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7513" name="Group 7512">
                  <a:extLst>
                    <a:ext uri="{FF2B5EF4-FFF2-40B4-BE49-F238E27FC236}">
                      <a16:creationId xmlns:a16="http://schemas.microsoft.com/office/drawing/2014/main" id="{F8532BA7-73CA-40C0-AF0F-A1D959487CF1}"/>
                    </a:ext>
                  </a:extLst>
                </p:cNvPr>
                <p:cNvGrpSpPr/>
                <p:nvPr/>
              </p:nvGrpSpPr>
              <p:grpSpPr>
                <a:xfrm>
                  <a:off x="9083894" y="2797689"/>
                  <a:ext cx="252730" cy="473366"/>
                  <a:chOff x="5880438" y="1443510"/>
                  <a:chExt cx="830783" cy="1483652"/>
                </a:xfrm>
              </p:grpSpPr>
              <p:sp>
                <p:nvSpPr>
                  <p:cNvPr id="7531" name="Rounded Rectangle 84">
                    <a:extLst>
                      <a:ext uri="{FF2B5EF4-FFF2-40B4-BE49-F238E27FC236}">
                        <a16:creationId xmlns:a16="http://schemas.microsoft.com/office/drawing/2014/main" id="{7382CE3F-4F88-4C99-8970-5D163E60FDDB}"/>
                      </a:ext>
                    </a:extLst>
                  </p:cNvPr>
                  <p:cNvSpPr/>
                  <p:nvPr/>
                </p:nvSpPr>
                <p:spPr>
                  <a:xfrm>
                    <a:off x="5880438" y="1443510"/>
                    <a:ext cx="830783" cy="1483652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E877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7532" name="Group 7531">
                    <a:extLst>
                      <a:ext uri="{FF2B5EF4-FFF2-40B4-BE49-F238E27FC236}">
                        <a16:creationId xmlns:a16="http://schemas.microsoft.com/office/drawing/2014/main" id="{C4B025F2-0B15-41AF-ABB5-78FC84022366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2220473"/>
                    <a:ext cx="591969" cy="591969"/>
                    <a:chOff x="5999846" y="2220473"/>
                    <a:chExt cx="591969" cy="591969"/>
                  </a:xfrm>
                </p:grpSpPr>
                <p:sp>
                  <p:nvSpPr>
                    <p:cNvPr id="7536" name="Rounded Rectangle 89">
                      <a:extLst>
                        <a:ext uri="{FF2B5EF4-FFF2-40B4-BE49-F238E27FC236}">
                          <a16:creationId xmlns:a16="http://schemas.microsoft.com/office/drawing/2014/main" id="{C91774F6-919B-43E2-9466-84DF6E8985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537" name="Graphic 7536">
                      <a:extLst>
                        <a:ext uri="{FF2B5EF4-FFF2-40B4-BE49-F238E27FC236}">
                          <a16:creationId xmlns:a16="http://schemas.microsoft.com/office/drawing/2014/main" id="{0EA15BD8-1157-4FC8-B37F-F5F8C174EB2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7230" y="2368652"/>
                      <a:ext cx="457200" cy="2921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7533" name="Group 7532">
                    <a:extLst>
                      <a:ext uri="{FF2B5EF4-FFF2-40B4-BE49-F238E27FC236}">
                        <a16:creationId xmlns:a16="http://schemas.microsoft.com/office/drawing/2014/main" id="{50A8AED0-4766-48B5-A43D-C0A1F34D70D3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1556558"/>
                    <a:ext cx="591969" cy="591969"/>
                    <a:chOff x="5999846" y="1556558"/>
                    <a:chExt cx="591969" cy="591969"/>
                  </a:xfrm>
                </p:grpSpPr>
                <p:sp>
                  <p:nvSpPr>
                    <p:cNvPr id="7534" name="Rounded Rectangle 87">
                      <a:extLst>
                        <a:ext uri="{FF2B5EF4-FFF2-40B4-BE49-F238E27FC236}">
                          <a16:creationId xmlns:a16="http://schemas.microsoft.com/office/drawing/2014/main" id="{8C73C2A0-C4EC-4603-BA0F-99CCF50835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535" name="Graphic 7534">
                      <a:extLst>
                        <a:ext uri="{FF2B5EF4-FFF2-40B4-BE49-F238E27FC236}">
                          <a16:creationId xmlns:a16="http://schemas.microsoft.com/office/drawing/2014/main" id="{EE2C9340-10A3-4209-A2A4-F902DC5A918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9780" y="1689071"/>
                      <a:ext cx="292100" cy="3429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7514" name="Group 7513">
                  <a:extLst>
                    <a:ext uri="{FF2B5EF4-FFF2-40B4-BE49-F238E27FC236}">
                      <a16:creationId xmlns:a16="http://schemas.microsoft.com/office/drawing/2014/main" id="{BAB7EC0E-668E-4D7A-9E91-30443C4F5A07}"/>
                    </a:ext>
                  </a:extLst>
                </p:cNvPr>
                <p:cNvGrpSpPr/>
                <p:nvPr/>
              </p:nvGrpSpPr>
              <p:grpSpPr>
                <a:xfrm>
                  <a:off x="8753561" y="2797689"/>
                  <a:ext cx="252730" cy="897240"/>
                  <a:chOff x="4920876" y="661277"/>
                  <a:chExt cx="375284" cy="1270326"/>
                </a:xfrm>
              </p:grpSpPr>
              <p:grpSp>
                <p:nvGrpSpPr>
                  <p:cNvPr id="7515" name="Group 7514">
                    <a:extLst>
                      <a:ext uri="{FF2B5EF4-FFF2-40B4-BE49-F238E27FC236}">
                        <a16:creationId xmlns:a16="http://schemas.microsoft.com/office/drawing/2014/main" id="{AF1444E4-696D-4969-994D-906BA50CEA29}"/>
                      </a:ext>
                    </a:extLst>
                  </p:cNvPr>
                  <p:cNvGrpSpPr/>
                  <p:nvPr/>
                </p:nvGrpSpPr>
                <p:grpSpPr>
                  <a:xfrm>
                    <a:off x="4920876" y="661277"/>
                    <a:ext cx="375284" cy="1270326"/>
                    <a:chOff x="4920876" y="661277"/>
                    <a:chExt cx="375284" cy="1270326"/>
                  </a:xfrm>
                </p:grpSpPr>
                <p:grpSp>
                  <p:nvGrpSpPr>
                    <p:cNvPr id="7519" name="Group 7518">
                      <a:extLst>
                        <a:ext uri="{FF2B5EF4-FFF2-40B4-BE49-F238E27FC236}">
                          <a16:creationId xmlns:a16="http://schemas.microsoft.com/office/drawing/2014/main" id="{6E16E056-8922-4870-928F-F7C7A19D813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3521552" y="1443509"/>
                      <a:chExt cx="830783" cy="2812180"/>
                    </a:xfrm>
                  </p:grpSpPr>
                  <p:sp>
                    <p:nvSpPr>
                      <p:cNvPr id="7523" name="Rounded Rectangle 91">
                        <a:extLst>
                          <a:ext uri="{FF2B5EF4-FFF2-40B4-BE49-F238E27FC236}">
                            <a16:creationId xmlns:a16="http://schemas.microsoft.com/office/drawing/2014/main" id="{0007F94D-E7B8-464B-8C7E-7320C6CA38C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1552" y="1443509"/>
                        <a:ext cx="830783" cy="2812180"/>
                      </a:xfrm>
                      <a:prstGeom prst="roundRect">
                        <a:avLst>
                          <a:gd name="adj" fmla="val 27970"/>
                        </a:avLst>
                      </a:prstGeom>
                      <a:solidFill>
                        <a:srgbClr val="78BE2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7524" name="Graphic 7523">
                        <a:extLst>
                          <a:ext uri="{FF2B5EF4-FFF2-40B4-BE49-F238E27FC236}">
                            <a16:creationId xmlns:a16="http://schemas.microsoft.com/office/drawing/2014/main" id="{6C6F3C90-4D80-423C-AC81-35800437FEC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78194" y="3043536"/>
                        <a:ext cx="317500" cy="2793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7525" name="Group 7524">
                        <a:extLst>
                          <a:ext uri="{FF2B5EF4-FFF2-40B4-BE49-F238E27FC236}">
                            <a16:creationId xmlns:a16="http://schemas.microsoft.com/office/drawing/2014/main" id="{28E2DBB5-4BA6-462F-B872-386F3E603A8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2220473"/>
                        <a:ext cx="591969" cy="591969"/>
                        <a:chOff x="3634610" y="2220473"/>
                        <a:chExt cx="591969" cy="591969"/>
                      </a:xfrm>
                    </p:grpSpPr>
                    <p:sp>
                      <p:nvSpPr>
                        <p:cNvPr id="7529" name="Rounded Rectangle 97">
                          <a:extLst>
                            <a:ext uri="{FF2B5EF4-FFF2-40B4-BE49-F238E27FC236}">
                              <a16:creationId xmlns:a16="http://schemas.microsoft.com/office/drawing/2014/main" id="{6949BF0F-727F-4D12-9122-11DE55E27A2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2220473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7530" name="Graphic 7529">
                          <a:extLst>
                            <a:ext uri="{FF2B5EF4-FFF2-40B4-BE49-F238E27FC236}">
                              <a16:creationId xmlns:a16="http://schemas.microsoft.com/office/drawing/2014/main" id="{71F7EC49-C644-4D9E-A5A8-01339B5A2645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>
                          <a:extLst>
                            <a:ext uri="{96DAC541-7B7A-43D3-8B79-37D633B846F1}">
                              <asvg:svgBlip xmlns:asvg="http://schemas.microsoft.com/office/drawing/2016/SVG/main" r:embed="rId18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2364057"/>
                          <a:ext cx="355600" cy="3048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7526" name="Group 7525">
                        <a:extLst>
                          <a:ext uri="{FF2B5EF4-FFF2-40B4-BE49-F238E27FC236}">
                            <a16:creationId xmlns:a16="http://schemas.microsoft.com/office/drawing/2014/main" id="{69286507-187A-406F-ABD6-E2C25BBD9AB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1556558"/>
                        <a:ext cx="591969" cy="591969"/>
                        <a:chOff x="3634610" y="1556558"/>
                        <a:chExt cx="591969" cy="591969"/>
                      </a:xfrm>
                    </p:grpSpPr>
                    <p:sp>
                      <p:nvSpPr>
                        <p:cNvPr id="7527" name="Rounded Rectangle 95">
                          <a:extLst>
                            <a:ext uri="{FF2B5EF4-FFF2-40B4-BE49-F238E27FC236}">
                              <a16:creationId xmlns:a16="http://schemas.microsoft.com/office/drawing/2014/main" id="{34AA8CB4-A45B-472F-B101-32CEA426459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1556558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7528" name="Graphic 7527">
                          <a:extLst>
                            <a:ext uri="{FF2B5EF4-FFF2-40B4-BE49-F238E27FC236}">
                              <a16:creationId xmlns:a16="http://schemas.microsoft.com/office/drawing/2014/main" id="{0F790BE5-6A12-48F5-A1A0-1EAED494C7ED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>
                          <a:extLs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97244" y="1719192"/>
                          <a:ext cx="266700" cy="2667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7520" name="Group 7519">
                      <a:extLst>
                        <a:ext uri="{FF2B5EF4-FFF2-40B4-BE49-F238E27FC236}">
                          <a16:creationId xmlns:a16="http://schemas.microsoft.com/office/drawing/2014/main" id="{222DB9B4-0F6E-42EB-B23D-6FA63DC4884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8" y="1612062"/>
                      <a:ext cx="267126" cy="267126"/>
                      <a:chOff x="3634610" y="3550625"/>
                      <a:chExt cx="591969" cy="591969"/>
                    </a:xfrm>
                  </p:grpSpPr>
                  <p:sp>
                    <p:nvSpPr>
                      <p:cNvPr id="7521" name="Rounded Rectangle 121">
                        <a:extLst>
                          <a:ext uri="{FF2B5EF4-FFF2-40B4-BE49-F238E27FC236}">
                            <a16:creationId xmlns:a16="http://schemas.microsoft.com/office/drawing/2014/main" id="{EEA506A5-12C5-4BFA-B4A9-A4E9F9764A4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355062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7522" name="Graphic 7521">
                        <a:extLst>
                          <a:ext uri="{FF2B5EF4-FFF2-40B4-BE49-F238E27FC236}">
                            <a16:creationId xmlns:a16="http://schemas.microsoft.com/office/drawing/2014/main" id="{53F25644-1C72-4BAA-BA5E-DCA2CF95620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67737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7516" name="Group 7515">
                    <a:extLst>
                      <a:ext uri="{FF2B5EF4-FFF2-40B4-BE49-F238E27FC236}">
                        <a16:creationId xmlns:a16="http://schemas.microsoft.com/office/drawing/2014/main" id="{98085916-C00C-49CD-9A87-DB9947463725}"/>
                      </a:ext>
                    </a:extLst>
                  </p:cNvPr>
                  <p:cNvGrpSpPr/>
                  <p:nvPr/>
                </p:nvGrpSpPr>
                <p:grpSpPr>
                  <a:xfrm>
                    <a:off x="4971947" y="1312435"/>
                    <a:ext cx="267126" cy="267126"/>
                    <a:chOff x="3634610" y="2884388"/>
                    <a:chExt cx="591969" cy="591969"/>
                  </a:xfrm>
                </p:grpSpPr>
                <p:sp>
                  <p:nvSpPr>
                    <p:cNvPr id="7517" name="Rounded Rectangle 124">
                      <a:extLst>
                        <a:ext uri="{FF2B5EF4-FFF2-40B4-BE49-F238E27FC236}">
                          <a16:creationId xmlns:a16="http://schemas.microsoft.com/office/drawing/2014/main" id="{A6B6E71E-9FE7-46D5-A8AB-059894D5DC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88438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518" name="Graphic 7517">
                      <a:extLst>
                        <a:ext uri="{FF2B5EF4-FFF2-40B4-BE49-F238E27FC236}">
                          <a16:creationId xmlns:a16="http://schemas.microsoft.com/office/drawing/2014/main" id="{0226EAAE-59D1-45F4-B324-E66C9EA18A6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3034322"/>
                      <a:ext cx="342900" cy="3048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7174" name="Group 7173">
              <a:extLst>
                <a:ext uri="{FF2B5EF4-FFF2-40B4-BE49-F238E27FC236}">
                  <a16:creationId xmlns:a16="http://schemas.microsoft.com/office/drawing/2014/main" id="{33BF4886-0888-4CDF-A8A0-2427C3D5AC04}"/>
                </a:ext>
              </a:extLst>
            </p:cNvPr>
            <p:cNvGrpSpPr/>
            <p:nvPr/>
          </p:nvGrpSpPr>
          <p:grpSpPr>
            <a:xfrm>
              <a:off x="3879007" y="4796410"/>
              <a:ext cx="685800" cy="685800"/>
              <a:chOff x="3388326" y="2144489"/>
              <a:chExt cx="685800" cy="685800"/>
            </a:xfrm>
          </p:grpSpPr>
          <p:sp>
            <p:nvSpPr>
              <p:cNvPr id="7469" name="Oval 7468">
                <a:extLst>
                  <a:ext uri="{FF2B5EF4-FFF2-40B4-BE49-F238E27FC236}">
                    <a16:creationId xmlns:a16="http://schemas.microsoft.com/office/drawing/2014/main" id="{A5AA089D-6D7B-498E-89F3-662602787EF4}"/>
                  </a:ext>
                </a:extLst>
              </p:cNvPr>
              <p:cNvSpPr/>
              <p:nvPr/>
            </p:nvSpPr>
            <p:spPr>
              <a:xfrm>
                <a:off x="3388326" y="2144489"/>
                <a:ext cx="685800" cy="6858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7470" name="Group 7469">
                <a:extLst>
                  <a:ext uri="{FF2B5EF4-FFF2-40B4-BE49-F238E27FC236}">
                    <a16:creationId xmlns:a16="http://schemas.microsoft.com/office/drawing/2014/main" id="{2B9BDD14-7C4D-47E3-AC0A-B5202D4D931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98509" y="2258789"/>
                <a:ext cx="465435" cy="457200"/>
                <a:chOff x="8423228" y="2797689"/>
                <a:chExt cx="913396" cy="897240"/>
              </a:xfrm>
            </p:grpSpPr>
            <p:grpSp>
              <p:nvGrpSpPr>
                <p:cNvPr id="7471" name="Group 7470">
                  <a:extLst>
                    <a:ext uri="{FF2B5EF4-FFF2-40B4-BE49-F238E27FC236}">
                      <a16:creationId xmlns:a16="http://schemas.microsoft.com/office/drawing/2014/main" id="{2BA056E0-502F-46C0-BEFB-31D6A9C15A84}"/>
                    </a:ext>
                  </a:extLst>
                </p:cNvPr>
                <p:cNvGrpSpPr/>
                <p:nvPr/>
              </p:nvGrpSpPr>
              <p:grpSpPr>
                <a:xfrm>
                  <a:off x="8423228" y="2797689"/>
                  <a:ext cx="252730" cy="897240"/>
                  <a:chOff x="9495861" y="4364862"/>
                  <a:chExt cx="375284" cy="1270326"/>
                </a:xfrm>
              </p:grpSpPr>
              <p:sp>
                <p:nvSpPr>
                  <p:cNvPr id="7497" name="Rounded Rectangle 101">
                    <a:extLst>
                      <a:ext uri="{FF2B5EF4-FFF2-40B4-BE49-F238E27FC236}">
                        <a16:creationId xmlns:a16="http://schemas.microsoft.com/office/drawing/2014/main" id="{FD319563-58D0-47E4-AEB4-4A0C060361F0}"/>
                      </a:ext>
                    </a:extLst>
                  </p:cNvPr>
                  <p:cNvSpPr/>
                  <p:nvPr/>
                </p:nvSpPr>
                <p:spPr>
                  <a:xfrm>
                    <a:off x="9495861" y="4364862"/>
                    <a:ext cx="375284" cy="1270326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00AFD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7498" name="Group 7497">
                    <a:extLst>
                      <a:ext uri="{FF2B5EF4-FFF2-40B4-BE49-F238E27FC236}">
                        <a16:creationId xmlns:a16="http://schemas.microsoft.com/office/drawing/2014/main" id="{7208082A-7C0B-4FB5-950E-121C265DB565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715835"/>
                    <a:ext cx="267406" cy="267406"/>
                    <a:chOff x="1292976" y="2314975"/>
                    <a:chExt cx="591969" cy="591969"/>
                  </a:xfrm>
                </p:grpSpPr>
                <p:sp>
                  <p:nvSpPr>
                    <p:cNvPr id="7508" name="Rounded Rectangle 112">
                      <a:extLst>
                        <a:ext uri="{FF2B5EF4-FFF2-40B4-BE49-F238E27FC236}">
                          <a16:creationId xmlns:a16="http://schemas.microsoft.com/office/drawing/2014/main" id="{56F30C9B-6F9C-4FF4-B3B9-8C1D471DB5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6" y="2314975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509" name="Graphic 7508">
                      <a:extLst>
                        <a:ext uri="{FF2B5EF4-FFF2-40B4-BE49-F238E27FC236}">
                          <a16:creationId xmlns:a16="http://schemas.microsoft.com/office/drawing/2014/main" id="{4725541F-A5D9-4658-9668-AE29789C765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36560" y="2458559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7499" name="Group 7498">
                    <a:extLst>
                      <a:ext uri="{FF2B5EF4-FFF2-40B4-BE49-F238E27FC236}">
                        <a16:creationId xmlns:a16="http://schemas.microsoft.com/office/drawing/2014/main" id="{0D42AC2A-265F-4A5D-B993-0C2A377C6C5D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415929"/>
                    <a:ext cx="267406" cy="267406"/>
                    <a:chOff x="1299518" y="1652608"/>
                    <a:chExt cx="591969" cy="591969"/>
                  </a:xfrm>
                </p:grpSpPr>
                <p:sp>
                  <p:nvSpPr>
                    <p:cNvPr id="7506" name="Rounded Rectangle 110">
                      <a:extLst>
                        <a:ext uri="{FF2B5EF4-FFF2-40B4-BE49-F238E27FC236}">
                          <a16:creationId xmlns:a16="http://schemas.microsoft.com/office/drawing/2014/main" id="{1F0A5EF3-718E-40FD-A106-3AB292E3B0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518" y="165260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507" name="Graphic 7506">
                      <a:extLst>
                        <a:ext uri="{FF2B5EF4-FFF2-40B4-BE49-F238E27FC236}">
                          <a16:creationId xmlns:a16="http://schemas.microsoft.com/office/drawing/2014/main" id="{1EA7D805-1771-42C5-96EA-FD166A0F7BA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61599" y="1719992"/>
                      <a:ext cx="2286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7500" name="Group 7499">
                    <a:extLst>
                      <a:ext uri="{FF2B5EF4-FFF2-40B4-BE49-F238E27FC236}">
                        <a16:creationId xmlns:a16="http://schemas.microsoft.com/office/drawing/2014/main" id="{F83519F0-226D-4606-98A5-0A9CDCB04A41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015740"/>
                    <a:ext cx="267406" cy="267406"/>
                    <a:chOff x="1292975" y="2979664"/>
                    <a:chExt cx="591969" cy="591969"/>
                  </a:xfrm>
                </p:grpSpPr>
                <p:sp>
                  <p:nvSpPr>
                    <p:cNvPr id="7504" name="Rounded Rectangle 108">
                      <a:extLst>
                        <a:ext uri="{FF2B5EF4-FFF2-40B4-BE49-F238E27FC236}">
                          <a16:creationId xmlns:a16="http://schemas.microsoft.com/office/drawing/2014/main" id="{13F5BEBF-4A90-45CD-B7A1-C4E7400D45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2979664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505" name="Graphic 7504">
                      <a:extLst>
                        <a:ext uri="{FF2B5EF4-FFF2-40B4-BE49-F238E27FC236}">
                          <a16:creationId xmlns:a16="http://schemas.microsoft.com/office/drawing/2014/main" id="{DDCAA802-FFA0-43A2-8E7B-3997A38E726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2909" y="3116898"/>
                      <a:ext cx="292100" cy="3175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7501" name="Group 7500">
                    <a:extLst>
                      <a:ext uri="{FF2B5EF4-FFF2-40B4-BE49-F238E27FC236}">
                        <a16:creationId xmlns:a16="http://schemas.microsoft.com/office/drawing/2014/main" id="{491D53C4-72AE-4E7A-9DAB-4E5DD7930A64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315646"/>
                    <a:ext cx="267406" cy="267406"/>
                    <a:chOff x="1292975" y="3644353"/>
                    <a:chExt cx="591969" cy="591969"/>
                  </a:xfrm>
                </p:grpSpPr>
                <p:sp>
                  <p:nvSpPr>
                    <p:cNvPr id="7502" name="Rounded Rectangle 106">
                      <a:extLst>
                        <a:ext uri="{FF2B5EF4-FFF2-40B4-BE49-F238E27FC236}">
                          <a16:creationId xmlns:a16="http://schemas.microsoft.com/office/drawing/2014/main" id="{FB499419-E678-46FF-83CB-B9E05E5A46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364435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503" name="Graphic 7502">
                      <a:extLst>
                        <a:ext uri="{FF2B5EF4-FFF2-40B4-BE49-F238E27FC236}">
                          <a16:creationId xmlns:a16="http://schemas.microsoft.com/office/drawing/2014/main" id="{75D924C9-A957-478C-B26A-9242710B5C7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06409" y="3756187"/>
                      <a:ext cx="165100" cy="3683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7472" name="Group 7471">
                  <a:extLst>
                    <a:ext uri="{FF2B5EF4-FFF2-40B4-BE49-F238E27FC236}">
                      <a16:creationId xmlns:a16="http://schemas.microsoft.com/office/drawing/2014/main" id="{7CADD51D-0DB1-4FD1-BB24-683FB5904AD7}"/>
                    </a:ext>
                  </a:extLst>
                </p:cNvPr>
                <p:cNvGrpSpPr/>
                <p:nvPr/>
              </p:nvGrpSpPr>
              <p:grpSpPr>
                <a:xfrm>
                  <a:off x="9083894" y="2797689"/>
                  <a:ext cx="252730" cy="473366"/>
                  <a:chOff x="5880438" y="1443510"/>
                  <a:chExt cx="830783" cy="1483652"/>
                </a:xfrm>
              </p:grpSpPr>
              <p:sp>
                <p:nvSpPr>
                  <p:cNvPr id="7490" name="Rounded Rectangle 84">
                    <a:extLst>
                      <a:ext uri="{FF2B5EF4-FFF2-40B4-BE49-F238E27FC236}">
                        <a16:creationId xmlns:a16="http://schemas.microsoft.com/office/drawing/2014/main" id="{C53DE93D-EE03-4D2A-9C9E-B6427FF5AA92}"/>
                      </a:ext>
                    </a:extLst>
                  </p:cNvPr>
                  <p:cNvSpPr/>
                  <p:nvPr/>
                </p:nvSpPr>
                <p:spPr>
                  <a:xfrm>
                    <a:off x="5880438" y="1443510"/>
                    <a:ext cx="830783" cy="1483652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E877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7491" name="Group 7490">
                    <a:extLst>
                      <a:ext uri="{FF2B5EF4-FFF2-40B4-BE49-F238E27FC236}">
                        <a16:creationId xmlns:a16="http://schemas.microsoft.com/office/drawing/2014/main" id="{96EC9E64-21F4-4CA7-B0E7-71E4581B920E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2220473"/>
                    <a:ext cx="591969" cy="591969"/>
                    <a:chOff x="5999846" y="2220473"/>
                    <a:chExt cx="591969" cy="591969"/>
                  </a:xfrm>
                </p:grpSpPr>
                <p:sp>
                  <p:nvSpPr>
                    <p:cNvPr id="7495" name="Rounded Rectangle 89">
                      <a:extLst>
                        <a:ext uri="{FF2B5EF4-FFF2-40B4-BE49-F238E27FC236}">
                          <a16:creationId xmlns:a16="http://schemas.microsoft.com/office/drawing/2014/main" id="{1A5AF017-109E-4280-9D66-3D1F16241D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496" name="Graphic 7495">
                      <a:extLst>
                        <a:ext uri="{FF2B5EF4-FFF2-40B4-BE49-F238E27FC236}">
                          <a16:creationId xmlns:a16="http://schemas.microsoft.com/office/drawing/2014/main" id="{7C1A6E19-4B6E-4FB5-B20D-9C6C42F7A5B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7230" y="2368652"/>
                      <a:ext cx="457200" cy="2921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7492" name="Group 7491">
                    <a:extLst>
                      <a:ext uri="{FF2B5EF4-FFF2-40B4-BE49-F238E27FC236}">
                        <a16:creationId xmlns:a16="http://schemas.microsoft.com/office/drawing/2014/main" id="{09018A4A-954F-4C94-B63C-E4649722B2A0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1556558"/>
                    <a:ext cx="591969" cy="591969"/>
                    <a:chOff x="5999846" y="1556558"/>
                    <a:chExt cx="591969" cy="591969"/>
                  </a:xfrm>
                </p:grpSpPr>
                <p:sp>
                  <p:nvSpPr>
                    <p:cNvPr id="7493" name="Rounded Rectangle 87">
                      <a:extLst>
                        <a:ext uri="{FF2B5EF4-FFF2-40B4-BE49-F238E27FC236}">
                          <a16:creationId xmlns:a16="http://schemas.microsoft.com/office/drawing/2014/main" id="{555186EA-FE13-4745-A1E4-9B3F805B35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494" name="Graphic 7493">
                      <a:extLst>
                        <a:ext uri="{FF2B5EF4-FFF2-40B4-BE49-F238E27FC236}">
                          <a16:creationId xmlns:a16="http://schemas.microsoft.com/office/drawing/2014/main" id="{A0CC831F-FD25-42CE-B5AA-B80BFE9C4C6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9780" y="1689071"/>
                      <a:ext cx="292100" cy="3429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7473" name="Group 7472">
                  <a:extLst>
                    <a:ext uri="{FF2B5EF4-FFF2-40B4-BE49-F238E27FC236}">
                      <a16:creationId xmlns:a16="http://schemas.microsoft.com/office/drawing/2014/main" id="{80F54030-9264-4C20-BE81-A6E7BEC42915}"/>
                    </a:ext>
                  </a:extLst>
                </p:cNvPr>
                <p:cNvGrpSpPr/>
                <p:nvPr/>
              </p:nvGrpSpPr>
              <p:grpSpPr>
                <a:xfrm>
                  <a:off x="8753561" y="2797689"/>
                  <a:ext cx="252730" cy="897240"/>
                  <a:chOff x="4920876" y="661277"/>
                  <a:chExt cx="375284" cy="1270326"/>
                </a:xfrm>
              </p:grpSpPr>
              <p:grpSp>
                <p:nvGrpSpPr>
                  <p:cNvPr id="7474" name="Group 7473">
                    <a:extLst>
                      <a:ext uri="{FF2B5EF4-FFF2-40B4-BE49-F238E27FC236}">
                        <a16:creationId xmlns:a16="http://schemas.microsoft.com/office/drawing/2014/main" id="{3BC8916F-1363-4F02-858E-49862735B46A}"/>
                      </a:ext>
                    </a:extLst>
                  </p:cNvPr>
                  <p:cNvGrpSpPr/>
                  <p:nvPr/>
                </p:nvGrpSpPr>
                <p:grpSpPr>
                  <a:xfrm>
                    <a:off x="4920876" y="661277"/>
                    <a:ext cx="375284" cy="1270326"/>
                    <a:chOff x="4920876" y="661277"/>
                    <a:chExt cx="375284" cy="1270326"/>
                  </a:xfrm>
                </p:grpSpPr>
                <p:grpSp>
                  <p:nvGrpSpPr>
                    <p:cNvPr id="7478" name="Group 7477">
                      <a:extLst>
                        <a:ext uri="{FF2B5EF4-FFF2-40B4-BE49-F238E27FC236}">
                          <a16:creationId xmlns:a16="http://schemas.microsoft.com/office/drawing/2014/main" id="{65E3CD0D-6684-46C6-A88C-D7346A3AE8C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3521552" y="1443509"/>
                      <a:chExt cx="830783" cy="2812180"/>
                    </a:xfrm>
                  </p:grpSpPr>
                  <p:sp>
                    <p:nvSpPr>
                      <p:cNvPr id="7482" name="Rounded Rectangle 91">
                        <a:extLst>
                          <a:ext uri="{FF2B5EF4-FFF2-40B4-BE49-F238E27FC236}">
                            <a16:creationId xmlns:a16="http://schemas.microsoft.com/office/drawing/2014/main" id="{EFC40801-0C96-4217-81FE-05623AA8562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1552" y="1443509"/>
                        <a:ext cx="830783" cy="2812180"/>
                      </a:xfrm>
                      <a:prstGeom prst="roundRect">
                        <a:avLst>
                          <a:gd name="adj" fmla="val 27970"/>
                        </a:avLst>
                      </a:prstGeom>
                      <a:solidFill>
                        <a:srgbClr val="78BE2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7483" name="Graphic 7482">
                        <a:extLst>
                          <a:ext uri="{FF2B5EF4-FFF2-40B4-BE49-F238E27FC236}">
                            <a16:creationId xmlns:a16="http://schemas.microsoft.com/office/drawing/2014/main" id="{3EC7A07E-5C0D-4A30-B041-491B9750D69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78194" y="3043536"/>
                        <a:ext cx="317500" cy="2793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7484" name="Group 7483">
                        <a:extLst>
                          <a:ext uri="{FF2B5EF4-FFF2-40B4-BE49-F238E27FC236}">
                            <a16:creationId xmlns:a16="http://schemas.microsoft.com/office/drawing/2014/main" id="{1C560489-3999-4AE7-A427-66F7D1A81E2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2220473"/>
                        <a:ext cx="591969" cy="591969"/>
                        <a:chOff x="3634610" y="2220473"/>
                        <a:chExt cx="591969" cy="591969"/>
                      </a:xfrm>
                    </p:grpSpPr>
                    <p:sp>
                      <p:nvSpPr>
                        <p:cNvPr id="7488" name="Rounded Rectangle 97">
                          <a:extLst>
                            <a:ext uri="{FF2B5EF4-FFF2-40B4-BE49-F238E27FC236}">
                              <a16:creationId xmlns:a16="http://schemas.microsoft.com/office/drawing/2014/main" id="{7FC9B60E-2A0C-4F5C-BF64-6785CBFD9A1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2220473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7489" name="Graphic 7488">
                          <a:extLst>
                            <a:ext uri="{FF2B5EF4-FFF2-40B4-BE49-F238E27FC236}">
                              <a16:creationId xmlns:a16="http://schemas.microsoft.com/office/drawing/2014/main" id="{DAE7956C-404E-41E0-81E9-664398BBBBD5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>
                          <a:extLst>
                            <a:ext uri="{96DAC541-7B7A-43D3-8B79-37D633B846F1}">
                              <asvg:svgBlip xmlns:asvg="http://schemas.microsoft.com/office/drawing/2016/SVG/main" r:embed="rId18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2364057"/>
                          <a:ext cx="355600" cy="3048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7485" name="Group 7484">
                        <a:extLst>
                          <a:ext uri="{FF2B5EF4-FFF2-40B4-BE49-F238E27FC236}">
                            <a16:creationId xmlns:a16="http://schemas.microsoft.com/office/drawing/2014/main" id="{F84D244C-07F9-4718-832D-E5D8D175738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1556558"/>
                        <a:ext cx="591969" cy="591969"/>
                        <a:chOff x="3634610" y="1556558"/>
                        <a:chExt cx="591969" cy="591969"/>
                      </a:xfrm>
                    </p:grpSpPr>
                    <p:sp>
                      <p:nvSpPr>
                        <p:cNvPr id="7486" name="Rounded Rectangle 95">
                          <a:extLst>
                            <a:ext uri="{FF2B5EF4-FFF2-40B4-BE49-F238E27FC236}">
                              <a16:creationId xmlns:a16="http://schemas.microsoft.com/office/drawing/2014/main" id="{1C933EC1-5141-4D5E-8141-90585548221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1556558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7487" name="Graphic 7486">
                          <a:extLst>
                            <a:ext uri="{FF2B5EF4-FFF2-40B4-BE49-F238E27FC236}">
                              <a16:creationId xmlns:a16="http://schemas.microsoft.com/office/drawing/2014/main" id="{C1DB7C4B-B15B-4886-BC7B-6C1265358BAC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>
                          <a:extLs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97244" y="1719192"/>
                          <a:ext cx="266700" cy="2667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7479" name="Group 7478">
                      <a:extLst>
                        <a:ext uri="{FF2B5EF4-FFF2-40B4-BE49-F238E27FC236}">
                          <a16:creationId xmlns:a16="http://schemas.microsoft.com/office/drawing/2014/main" id="{0D24D731-305B-4B88-AF16-EDD0968D9B5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8" y="1612062"/>
                      <a:ext cx="267126" cy="267126"/>
                      <a:chOff x="3634610" y="3550625"/>
                      <a:chExt cx="591969" cy="591969"/>
                    </a:xfrm>
                  </p:grpSpPr>
                  <p:sp>
                    <p:nvSpPr>
                      <p:cNvPr id="7480" name="Rounded Rectangle 121">
                        <a:extLst>
                          <a:ext uri="{FF2B5EF4-FFF2-40B4-BE49-F238E27FC236}">
                            <a16:creationId xmlns:a16="http://schemas.microsoft.com/office/drawing/2014/main" id="{DB188330-7149-4F14-BDBD-64CD1CB1CAD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355062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7481" name="Graphic 7480">
                        <a:extLst>
                          <a:ext uri="{FF2B5EF4-FFF2-40B4-BE49-F238E27FC236}">
                            <a16:creationId xmlns:a16="http://schemas.microsoft.com/office/drawing/2014/main" id="{0CA1E300-D715-4C0D-B4EF-87AF0797C21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67737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7475" name="Group 7474">
                    <a:extLst>
                      <a:ext uri="{FF2B5EF4-FFF2-40B4-BE49-F238E27FC236}">
                        <a16:creationId xmlns:a16="http://schemas.microsoft.com/office/drawing/2014/main" id="{E1E15A4F-FF1D-4665-928D-F2A3355BD024}"/>
                      </a:ext>
                    </a:extLst>
                  </p:cNvPr>
                  <p:cNvGrpSpPr/>
                  <p:nvPr/>
                </p:nvGrpSpPr>
                <p:grpSpPr>
                  <a:xfrm>
                    <a:off x="4971947" y="1312435"/>
                    <a:ext cx="267126" cy="267126"/>
                    <a:chOff x="3634610" y="2884388"/>
                    <a:chExt cx="591969" cy="591969"/>
                  </a:xfrm>
                </p:grpSpPr>
                <p:sp>
                  <p:nvSpPr>
                    <p:cNvPr id="7476" name="Rounded Rectangle 124">
                      <a:extLst>
                        <a:ext uri="{FF2B5EF4-FFF2-40B4-BE49-F238E27FC236}">
                          <a16:creationId xmlns:a16="http://schemas.microsoft.com/office/drawing/2014/main" id="{0F81FAE1-A6E9-4F30-9B0E-3B686A959F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88438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477" name="Graphic 7476">
                      <a:extLst>
                        <a:ext uri="{FF2B5EF4-FFF2-40B4-BE49-F238E27FC236}">
                          <a16:creationId xmlns:a16="http://schemas.microsoft.com/office/drawing/2014/main" id="{7CCAA42D-9967-4483-8614-AA0F40C2C01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3034322"/>
                      <a:ext cx="342900" cy="3048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7175" name="Group 7174">
              <a:extLst>
                <a:ext uri="{FF2B5EF4-FFF2-40B4-BE49-F238E27FC236}">
                  <a16:creationId xmlns:a16="http://schemas.microsoft.com/office/drawing/2014/main" id="{44E7A78B-27F5-4CAA-833E-1833E0F43323}"/>
                </a:ext>
              </a:extLst>
            </p:cNvPr>
            <p:cNvGrpSpPr/>
            <p:nvPr/>
          </p:nvGrpSpPr>
          <p:grpSpPr>
            <a:xfrm>
              <a:off x="8059831" y="3966735"/>
              <a:ext cx="685800" cy="685800"/>
              <a:chOff x="3388326" y="2144489"/>
              <a:chExt cx="685800" cy="685800"/>
            </a:xfrm>
          </p:grpSpPr>
          <p:sp>
            <p:nvSpPr>
              <p:cNvPr id="7428" name="Oval 7427">
                <a:extLst>
                  <a:ext uri="{FF2B5EF4-FFF2-40B4-BE49-F238E27FC236}">
                    <a16:creationId xmlns:a16="http://schemas.microsoft.com/office/drawing/2014/main" id="{57962FD6-8EBC-4C77-A0B9-CEA250C819CE}"/>
                  </a:ext>
                </a:extLst>
              </p:cNvPr>
              <p:cNvSpPr/>
              <p:nvPr/>
            </p:nvSpPr>
            <p:spPr>
              <a:xfrm>
                <a:off x="3388326" y="2144489"/>
                <a:ext cx="685800" cy="6858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7429" name="Group 7428">
                <a:extLst>
                  <a:ext uri="{FF2B5EF4-FFF2-40B4-BE49-F238E27FC236}">
                    <a16:creationId xmlns:a16="http://schemas.microsoft.com/office/drawing/2014/main" id="{59CE1BA4-F99F-4A3F-8CA3-991F7B7C087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98509" y="2258789"/>
                <a:ext cx="465435" cy="457200"/>
                <a:chOff x="8423228" y="2797689"/>
                <a:chExt cx="913396" cy="897240"/>
              </a:xfrm>
            </p:grpSpPr>
            <p:grpSp>
              <p:nvGrpSpPr>
                <p:cNvPr id="7430" name="Group 7429">
                  <a:extLst>
                    <a:ext uri="{FF2B5EF4-FFF2-40B4-BE49-F238E27FC236}">
                      <a16:creationId xmlns:a16="http://schemas.microsoft.com/office/drawing/2014/main" id="{530A3DC9-8279-41B4-A068-98BA832B455A}"/>
                    </a:ext>
                  </a:extLst>
                </p:cNvPr>
                <p:cNvGrpSpPr/>
                <p:nvPr/>
              </p:nvGrpSpPr>
              <p:grpSpPr>
                <a:xfrm>
                  <a:off x="8423228" y="2797689"/>
                  <a:ext cx="252730" cy="897240"/>
                  <a:chOff x="9495861" y="4364862"/>
                  <a:chExt cx="375284" cy="1270326"/>
                </a:xfrm>
              </p:grpSpPr>
              <p:sp>
                <p:nvSpPr>
                  <p:cNvPr id="7456" name="Rounded Rectangle 101">
                    <a:extLst>
                      <a:ext uri="{FF2B5EF4-FFF2-40B4-BE49-F238E27FC236}">
                        <a16:creationId xmlns:a16="http://schemas.microsoft.com/office/drawing/2014/main" id="{CD06E75B-52CD-4448-8A91-9AE629EAE1E4}"/>
                      </a:ext>
                    </a:extLst>
                  </p:cNvPr>
                  <p:cNvSpPr/>
                  <p:nvPr/>
                </p:nvSpPr>
                <p:spPr>
                  <a:xfrm>
                    <a:off x="9495861" y="4364862"/>
                    <a:ext cx="375284" cy="1270326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00AFD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7457" name="Group 7456">
                    <a:extLst>
                      <a:ext uri="{FF2B5EF4-FFF2-40B4-BE49-F238E27FC236}">
                        <a16:creationId xmlns:a16="http://schemas.microsoft.com/office/drawing/2014/main" id="{5E042AF9-EFFC-45B9-B5FF-13AC8DF1779B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715835"/>
                    <a:ext cx="267406" cy="267406"/>
                    <a:chOff x="1292976" y="2314975"/>
                    <a:chExt cx="591969" cy="591969"/>
                  </a:xfrm>
                </p:grpSpPr>
                <p:sp>
                  <p:nvSpPr>
                    <p:cNvPr id="7467" name="Rounded Rectangle 112">
                      <a:extLst>
                        <a:ext uri="{FF2B5EF4-FFF2-40B4-BE49-F238E27FC236}">
                          <a16:creationId xmlns:a16="http://schemas.microsoft.com/office/drawing/2014/main" id="{1760C790-6FDA-4A0C-90E4-D7AB1D0EDD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6" y="2314975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468" name="Graphic 7467">
                      <a:extLst>
                        <a:ext uri="{FF2B5EF4-FFF2-40B4-BE49-F238E27FC236}">
                          <a16:creationId xmlns:a16="http://schemas.microsoft.com/office/drawing/2014/main" id="{960F6BFA-C9F6-40ED-8649-100E3C62D8E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36560" y="2458559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7458" name="Group 7457">
                    <a:extLst>
                      <a:ext uri="{FF2B5EF4-FFF2-40B4-BE49-F238E27FC236}">
                        <a16:creationId xmlns:a16="http://schemas.microsoft.com/office/drawing/2014/main" id="{85D9530E-6DC3-40E7-8FB9-9CA4977629AA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415929"/>
                    <a:ext cx="267406" cy="267406"/>
                    <a:chOff x="1299518" y="1652608"/>
                    <a:chExt cx="591969" cy="591969"/>
                  </a:xfrm>
                </p:grpSpPr>
                <p:sp>
                  <p:nvSpPr>
                    <p:cNvPr id="7465" name="Rounded Rectangle 110">
                      <a:extLst>
                        <a:ext uri="{FF2B5EF4-FFF2-40B4-BE49-F238E27FC236}">
                          <a16:creationId xmlns:a16="http://schemas.microsoft.com/office/drawing/2014/main" id="{EDC7BB7E-AC26-458A-8F91-191DD2AE98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518" y="165260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466" name="Graphic 7465">
                      <a:extLst>
                        <a:ext uri="{FF2B5EF4-FFF2-40B4-BE49-F238E27FC236}">
                          <a16:creationId xmlns:a16="http://schemas.microsoft.com/office/drawing/2014/main" id="{9062EF61-0A6C-4BDE-B176-533B7B3352B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61599" y="1719992"/>
                      <a:ext cx="2286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7459" name="Group 7458">
                    <a:extLst>
                      <a:ext uri="{FF2B5EF4-FFF2-40B4-BE49-F238E27FC236}">
                        <a16:creationId xmlns:a16="http://schemas.microsoft.com/office/drawing/2014/main" id="{43D4B56C-AEF7-41C9-A9BE-EB986181B5C0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015740"/>
                    <a:ext cx="267406" cy="267406"/>
                    <a:chOff x="1292975" y="2979664"/>
                    <a:chExt cx="591969" cy="591969"/>
                  </a:xfrm>
                </p:grpSpPr>
                <p:sp>
                  <p:nvSpPr>
                    <p:cNvPr id="7463" name="Rounded Rectangle 108">
                      <a:extLst>
                        <a:ext uri="{FF2B5EF4-FFF2-40B4-BE49-F238E27FC236}">
                          <a16:creationId xmlns:a16="http://schemas.microsoft.com/office/drawing/2014/main" id="{7D31F6B9-7FE8-4039-9F55-E28A651915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2979664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464" name="Graphic 7463">
                      <a:extLst>
                        <a:ext uri="{FF2B5EF4-FFF2-40B4-BE49-F238E27FC236}">
                          <a16:creationId xmlns:a16="http://schemas.microsoft.com/office/drawing/2014/main" id="{35651A50-E996-486A-A027-BB597F8354C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2909" y="3116898"/>
                      <a:ext cx="292100" cy="3175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7460" name="Group 7459">
                    <a:extLst>
                      <a:ext uri="{FF2B5EF4-FFF2-40B4-BE49-F238E27FC236}">
                        <a16:creationId xmlns:a16="http://schemas.microsoft.com/office/drawing/2014/main" id="{63A5B815-1949-4666-82C8-A002E32A8F70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315646"/>
                    <a:ext cx="267406" cy="267406"/>
                    <a:chOff x="1292975" y="3644353"/>
                    <a:chExt cx="591969" cy="591969"/>
                  </a:xfrm>
                </p:grpSpPr>
                <p:sp>
                  <p:nvSpPr>
                    <p:cNvPr id="7461" name="Rounded Rectangle 106">
                      <a:extLst>
                        <a:ext uri="{FF2B5EF4-FFF2-40B4-BE49-F238E27FC236}">
                          <a16:creationId xmlns:a16="http://schemas.microsoft.com/office/drawing/2014/main" id="{940481B7-DD52-432F-899E-ED2CCC7F0F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364435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462" name="Graphic 7461">
                      <a:extLst>
                        <a:ext uri="{FF2B5EF4-FFF2-40B4-BE49-F238E27FC236}">
                          <a16:creationId xmlns:a16="http://schemas.microsoft.com/office/drawing/2014/main" id="{7818AF70-1394-460B-B3CE-C764464E926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06409" y="3756187"/>
                      <a:ext cx="165100" cy="3683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7431" name="Group 7430">
                  <a:extLst>
                    <a:ext uri="{FF2B5EF4-FFF2-40B4-BE49-F238E27FC236}">
                      <a16:creationId xmlns:a16="http://schemas.microsoft.com/office/drawing/2014/main" id="{15556E8E-FE7E-4FDA-B147-27398CE5CF8A}"/>
                    </a:ext>
                  </a:extLst>
                </p:cNvPr>
                <p:cNvGrpSpPr/>
                <p:nvPr/>
              </p:nvGrpSpPr>
              <p:grpSpPr>
                <a:xfrm>
                  <a:off x="9083894" y="2797689"/>
                  <a:ext cx="252730" cy="473366"/>
                  <a:chOff x="5880438" y="1443510"/>
                  <a:chExt cx="830783" cy="1483652"/>
                </a:xfrm>
              </p:grpSpPr>
              <p:sp>
                <p:nvSpPr>
                  <p:cNvPr id="7449" name="Rounded Rectangle 84">
                    <a:extLst>
                      <a:ext uri="{FF2B5EF4-FFF2-40B4-BE49-F238E27FC236}">
                        <a16:creationId xmlns:a16="http://schemas.microsoft.com/office/drawing/2014/main" id="{6DC8BC29-9A74-465C-B16D-A2ABFDD4DAD4}"/>
                      </a:ext>
                    </a:extLst>
                  </p:cNvPr>
                  <p:cNvSpPr/>
                  <p:nvPr/>
                </p:nvSpPr>
                <p:spPr>
                  <a:xfrm>
                    <a:off x="5880438" y="1443510"/>
                    <a:ext cx="830783" cy="1483652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E877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7450" name="Group 7449">
                    <a:extLst>
                      <a:ext uri="{FF2B5EF4-FFF2-40B4-BE49-F238E27FC236}">
                        <a16:creationId xmlns:a16="http://schemas.microsoft.com/office/drawing/2014/main" id="{5B8FC9B8-3046-4C5B-808F-85300580A437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2220473"/>
                    <a:ext cx="591969" cy="591969"/>
                    <a:chOff x="5999846" y="2220473"/>
                    <a:chExt cx="591969" cy="591969"/>
                  </a:xfrm>
                </p:grpSpPr>
                <p:sp>
                  <p:nvSpPr>
                    <p:cNvPr id="7454" name="Rounded Rectangle 89">
                      <a:extLst>
                        <a:ext uri="{FF2B5EF4-FFF2-40B4-BE49-F238E27FC236}">
                          <a16:creationId xmlns:a16="http://schemas.microsoft.com/office/drawing/2014/main" id="{D3EA5717-EF59-4535-82D4-558F72C276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455" name="Graphic 7454">
                      <a:extLst>
                        <a:ext uri="{FF2B5EF4-FFF2-40B4-BE49-F238E27FC236}">
                          <a16:creationId xmlns:a16="http://schemas.microsoft.com/office/drawing/2014/main" id="{B2502631-0490-43C1-BC1A-3BD697FDD60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7230" y="2368652"/>
                      <a:ext cx="457200" cy="2921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7451" name="Group 7450">
                    <a:extLst>
                      <a:ext uri="{FF2B5EF4-FFF2-40B4-BE49-F238E27FC236}">
                        <a16:creationId xmlns:a16="http://schemas.microsoft.com/office/drawing/2014/main" id="{6198AE98-A06E-4DE6-B6D1-8F8DA0F0A7B4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1556558"/>
                    <a:ext cx="591969" cy="591969"/>
                    <a:chOff x="5999846" y="1556558"/>
                    <a:chExt cx="591969" cy="591969"/>
                  </a:xfrm>
                </p:grpSpPr>
                <p:sp>
                  <p:nvSpPr>
                    <p:cNvPr id="7452" name="Rounded Rectangle 87">
                      <a:extLst>
                        <a:ext uri="{FF2B5EF4-FFF2-40B4-BE49-F238E27FC236}">
                          <a16:creationId xmlns:a16="http://schemas.microsoft.com/office/drawing/2014/main" id="{51B6EACF-A775-4CF9-A97D-359E0E10EF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453" name="Graphic 7452">
                      <a:extLst>
                        <a:ext uri="{FF2B5EF4-FFF2-40B4-BE49-F238E27FC236}">
                          <a16:creationId xmlns:a16="http://schemas.microsoft.com/office/drawing/2014/main" id="{939B8FEA-F9EE-47DD-8710-685B7E9C931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9780" y="1689071"/>
                      <a:ext cx="292100" cy="3429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7432" name="Group 7431">
                  <a:extLst>
                    <a:ext uri="{FF2B5EF4-FFF2-40B4-BE49-F238E27FC236}">
                      <a16:creationId xmlns:a16="http://schemas.microsoft.com/office/drawing/2014/main" id="{18E4A8C4-1DF4-46A2-8062-422432546F53}"/>
                    </a:ext>
                  </a:extLst>
                </p:cNvPr>
                <p:cNvGrpSpPr/>
                <p:nvPr/>
              </p:nvGrpSpPr>
              <p:grpSpPr>
                <a:xfrm>
                  <a:off x="8753561" y="2797689"/>
                  <a:ext cx="252730" cy="897240"/>
                  <a:chOff x="4920876" y="661277"/>
                  <a:chExt cx="375284" cy="1270326"/>
                </a:xfrm>
              </p:grpSpPr>
              <p:grpSp>
                <p:nvGrpSpPr>
                  <p:cNvPr id="7433" name="Group 7432">
                    <a:extLst>
                      <a:ext uri="{FF2B5EF4-FFF2-40B4-BE49-F238E27FC236}">
                        <a16:creationId xmlns:a16="http://schemas.microsoft.com/office/drawing/2014/main" id="{9DFC5A24-BEA4-4F47-B332-2EA7B35317FD}"/>
                      </a:ext>
                    </a:extLst>
                  </p:cNvPr>
                  <p:cNvGrpSpPr/>
                  <p:nvPr/>
                </p:nvGrpSpPr>
                <p:grpSpPr>
                  <a:xfrm>
                    <a:off x="4920876" y="661277"/>
                    <a:ext cx="375284" cy="1270326"/>
                    <a:chOff x="4920876" y="661277"/>
                    <a:chExt cx="375284" cy="1270326"/>
                  </a:xfrm>
                </p:grpSpPr>
                <p:grpSp>
                  <p:nvGrpSpPr>
                    <p:cNvPr id="7437" name="Group 7436">
                      <a:extLst>
                        <a:ext uri="{FF2B5EF4-FFF2-40B4-BE49-F238E27FC236}">
                          <a16:creationId xmlns:a16="http://schemas.microsoft.com/office/drawing/2014/main" id="{09FE90EF-B86B-4184-BADE-21BF2AC39D8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3521552" y="1443509"/>
                      <a:chExt cx="830783" cy="2812180"/>
                    </a:xfrm>
                  </p:grpSpPr>
                  <p:sp>
                    <p:nvSpPr>
                      <p:cNvPr id="7441" name="Rounded Rectangle 91">
                        <a:extLst>
                          <a:ext uri="{FF2B5EF4-FFF2-40B4-BE49-F238E27FC236}">
                            <a16:creationId xmlns:a16="http://schemas.microsoft.com/office/drawing/2014/main" id="{15BF52AB-716D-49EF-A994-B3C76A9CEF7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1552" y="1443509"/>
                        <a:ext cx="830783" cy="2812180"/>
                      </a:xfrm>
                      <a:prstGeom prst="roundRect">
                        <a:avLst>
                          <a:gd name="adj" fmla="val 27970"/>
                        </a:avLst>
                      </a:prstGeom>
                      <a:solidFill>
                        <a:srgbClr val="78BE2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7442" name="Graphic 7441">
                        <a:extLst>
                          <a:ext uri="{FF2B5EF4-FFF2-40B4-BE49-F238E27FC236}">
                            <a16:creationId xmlns:a16="http://schemas.microsoft.com/office/drawing/2014/main" id="{917CA00A-3656-46C1-B97E-E200D87FA1E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78194" y="3043536"/>
                        <a:ext cx="317500" cy="2793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7443" name="Group 7442">
                        <a:extLst>
                          <a:ext uri="{FF2B5EF4-FFF2-40B4-BE49-F238E27FC236}">
                            <a16:creationId xmlns:a16="http://schemas.microsoft.com/office/drawing/2014/main" id="{7F9F00B3-1529-4EF6-BFFE-47B91DB4D3E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2220473"/>
                        <a:ext cx="591969" cy="591969"/>
                        <a:chOff x="3634610" y="2220473"/>
                        <a:chExt cx="591969" cy="591969"/>
                      </a:xfrm>
                    </p:grpSpPr>
                    <p:sp>
                      <p:nvSpPr>
                        <p:cNvPr id="7447" name="Rounded Rectangle 97">
                          <a:extLst>
                            <a:ext uri="{FF2B5EF4-FFF2-40B4-BE49-F238E27FC236}">
                              <a16:creationId xmlns:a16="http://schemas.microsoft.com/office/drawing/2014/main" id="{056B7F12-EFC5-4C65-B997-F653CDE30FB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2220473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7448" name="Graphic 7447">
                          <a:extLst>
                            <a:ext uri="{FF2B5EF4-FFF2-40B4-BE49-F238E27FC236}">
                              <a16:creationId xmlns:a16="http://schemas.microsoft.com/office/drawing/2014/main" id="{2B3250A6-B3A8-49FC-AAC3-13BD70F4F0B9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>
                          <a:extLst>
                            <a:ext uri="{96DAC541-7B7A-43D3-8B79-37D633B846F1}">
                              <asvg:svgBlip xmlns:asvg="http://schemas.microsoft.com/office/drawing/2016/SVG/main" r:embed="rId18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2364057"/>
                          <a:ext cx="355600" cy="3048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7444" name="Group 7443">
                        <a:extLst>
                          <a:ext uri="{FF2B5EF4-FFF2-40B4-BE49-F238E27FC236}">
                            <a16:creationId xmlns:a16="http://schemas.microsoft.com/office/drawing/2014/main" id="{69E785B6-38AB-45FA-A999-1BE291D372E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1556558"/>
                        <a:ext cx="591969" cy="591969"/>
                        <a:chOff x="3634610" y="1556558"/>
                        <a:chExt cx="591969" cy="591969"/>
                      </a:xfrm>
                    </p:grpSpPr>
                    <p:sp>
                      <p:nvSpPr>
                        <p:cNvPr id="7445" name="Rounded Rectangle 95">
                          <a:extLst>
                            <a:ext uri="{FF2B5EF4-FFF2-40B4-BE49-F238E27FC236}">
                              <a16:creationId xmlns:a16="http://schemas.microsoft.com/office/drawing/2014/main" id="{2336B60A-665A-4381-906C-3B58A8B12E1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1556558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7446" name="Graphic 7445">
                          <a:extLst>
                            <a:ext uri="{FF2B5EF4-FFF2-40B4-BE49-F238E27FC236}">
                              <a16:creationId xmlns:a16="http://schemas.microsoft.com/office/drawing/2014/main" id="{974103EE-12C7-4DA0-99C9-DF40CD497F3F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>
                          <a:extLs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97244" y="1719192"/>
                          <a:ext cx="266700" cy="2667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7438" name="Group 7437">
                      <a:extLst>
                        <a:ext uri="{FF2B5EF4-FFF2-40B4-BE49-F238E27FC236}">
                          <a16:creationId xmlns:a16="http://schemas.microsoft.com/office/drawing/2014/main" id="{5D149E3F-8500-4B5C-B479-DB15CED22B7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8" y="1612062"/>
                      <a:ext cx="267126" cy="267126"/>
                      <a:chOff x="3634610" y="3550625"/>
                      <a:chExt cx="591969" cy="591969"/>
                    </a:xfrm>
                  </p:grpSpPr>
                  <p:sp>
                    <p:nvSpPr>
                      <p:cNvPr id="7439" name="Rounded Rectangle 121">
                        <a:extLst>
                          <a:ext uri="{FF2B5EF4-FFF2-40B4-BE49-F238E27FC236}">
                            <a16:creationId xmlns:a16="http://schemas.microsoft.com/office/drawing/2014/main" id="{644F5E7A-8248-49C4-B2E9-6A58BE2E13B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355062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7440" name="Graphic 7439">
                        <a:extLst>
                          <a:ext uri="{FF2B5EF4-FFF2-40B4-BE49-F238E27FC236}">
                            <a16:creationId xmlns:a16="http://schemas.microsoft.com/office/drawing/2014/main" id="{0CBF3976-BBFD-4DC3-BC47-18928F3FC00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67737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7434" name="Group 7433">
                    <a:extLst>
                      <a:ext uri="{FF2B5EF4-FFF2-40B4-BE49-F238E27FC236}">
                        <a16:creationId xmlns:a16="http://schemas.microsoft.com/office/drawing/2014/main" id="{2C045085-5290-485F-ADB8-BB883D2A7F04}"/>
                      </a:ext>
                    </a:extLst>
                  </p:cNvPr>
                  <p:cNvGrpSpPr/>
                  <p:nvPr/>
                </p:nvGrpSpPr>
                <p:grpSpPr>
                  <a:xfrm>
                    <a:off x="4971947" y="1312435"/>
                    <a:ext cx="267126" cy="267126"/>
                    <a:chOff x="3634610" y="2884388"/>
                    <a:chExt cx="591969" cy="591969"/>
                  </a:xfrm>
                </p:grpSpPr>
                <p:sp>
                  <p:nvSpPr>
                    <p:cNvPr id="7435" name="Rounded Rectangle 124">
                      <a:extLst>
                        <a:ext uri="{FF2B5EF4-FFF2-40B4-BE49-F238E27FC236}">
                          <a16:creationId xmlns:a16="http://schemas.microsoft.com/office/drawing/2014/main" id="{B3FB47D9-1887-4A6A-BEE9-D3D92E3E33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88438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436" name="Graphic 7435">
                      <a:extLst>
                        <a:ext uri="{FF2B5EF4-FFF2-40B4-BE49-F238E27FC236}">
                          <a16:creationId xmlns:a16="http://schemas.microsoft.com/office/drawing/2014/main" id="{214E8694-829F-400B-83C9-FDE5B32C18B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3034322"/>
                      <a:ext cx="342900" cy="3048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7176" name="Group 7175">
              <a:extLst>
                <a:ext uri="{FF2B5EF4-FFF2-40B4-BE49-F238E27FC236}">
                  <a16:creationId xmlns:a16="http://schemas.microsoft.com/office/drawing/2014/main" id="{9937F177-203B-4E36-AEB7-FE2B7B1BF945}"/>
                </a:ext>
              </a:extLst>
            </p:cNvPr>
            <p:cNvGrpSpPr/>
            <p:nvPr/>
          </p:nvGrpSpPr>
          <p:grpSpPr>
            <a:xfrm>
              <a:off x="3163601" y="3082612"/>
              <a:ext cx="685800" cy="685800"/>
              <a:chOff x="3388326" y="2144489"/>
              <a:chExt cx="685800" cy="685800"/>
            </a:xfrm>
          </p:grpSpPr>
          <p:sp>
            <p:nvSpPr>
              <p:cNvPr id="7387" name="Oval 7386">
                <a:extLst>
                  <a:ext uri="{FF2B5EF4-FFF2-40B4-BE49-F238E27FC236}">
                    <a16:creationId xmlns:a16="http://schemas.microsoft.com/office/drawing/2014/main" id="{26F4D9EC-4EE0-4B36-BA68-49F99173727C}"/>
                  </a:ext>
                </a:extLst>
              </p:cNvPr>
              <p:cNvSpPr/>
              <p:nvPr/>
            </p:nvSpPr>
            <p:spPr>
              <a:xfrm>
                <a:off x="3388326" y="2144489"/>
                <a:ext cx="685800" cy="6858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7388" name="Group 7387">
                <a:extLst>
                  <a:ext uri="{FF2B5EF4-FFF2-40B4-BE49-F238E27FC236}">
                    <a16:creationId xmlns:a16="http://schemas.microsoft.com/office/drawing/2014/main" id="{950FDE56-E0F4-4E50-BE8F-0E4290FD22F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98509" y="2258789"/>
                <a:ext cx="465435" cy="457200"/>
                <a:chOff x="8423228" y="2797689"/>
                <a:chExt cx="913396" cy="897240"/>
              </a:xfrm>
            </p:grpSpPr>
            <p:grpSp>
              <p:nvGrpSpPr>
                <p:cNvPr id="7389" name="Group 7388">
                  <a:extLst>
                    <a:ext uri="{FF2B5EF4-FFF2-40B4-BE49-F238E27FC236}">
                      <a16:creationId xmlns:a16="http://schemas.microsoft.com/office/drawing/2014/main" id="{1ACDE82A-1EE8-4473-986B-C14E3FB44AE0}"/>
                    </a:ext>
                  </a:extLst>
                </p:cNvPr>
                <p:cNvGrpSpPr/>
                <p:nvPr/>
              </p:nvGrpSpPr>
              <p:grpSpPr>
                <a:xfrm>
                  <a:off x="8423228" y="2797689"/>
                  <a:ext cx="252730" cy="897240"/>
                  <a:chOff x="9495861" y="4364862"/>
                  <a:chExt cx="375284" cy="1270326"/>
                </a:xfrm>
              </p:grpSpPr>
              <p:sp>
                <p:nvSpPr>
                  <p:cNvPr id="7415" name="Rounded Rectangle 101">
                    <a:extLst>
                      <a:ext uri="{FF2B5EF4-FFF2-40B4-BE49-F238E27FC236}">
                        <a16:creationId xmlns:a16="http://schemas.microsoft.com/office/drawing/2014/main" id="{18A3A97A-CA22-40F8-8493-2913CB2875D0}"/>
                      </a:ext>
                    </a:extLst>
                  </p:cNvPr>
                  <p:cNvSpPr/>
                  <p:nvPr/>
                </p:nvSpPr>
                <p:spPr>
                  <a:xfrm>
                    <a:off x="9495861" y="4364862"/>
                    <a:ext cx="375284" cy="1270326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00AFD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7416" name="Group 7415">
                    <a:extLst>
                      <a:ext uri="{FF2B5EF4-FFF2-40B4-BE49-F238E27FC236}">
                        <a16:creationId xmlns:a16="http://schemas.microsoft.com/office/drawing/2014/main" id="{C9064CA1-C710-4F7F-BB25-90C2543044FD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715835"/>
                    <a:ext cx="267406" cy="267406"/>
                    <a:chOff x="1292976" y="2314975"/>
                    <a:chExt cx="591969" cy="591969"/>
                  </a:xfrm>
                </p:grpSpPr>
                <p:sp>
                  <p:nvSpPr>
                    <p:cNvPr id="7426" name="Rounded Rectangle 112">
                      <a:extLst>
                        <a:ext uri="{FF2B5EF4-FFF2-40B4-BE49-F238E27FC236}">
                          <a16:creationId xmlns:a16="http://schemas.microsoft.com/office/drawing/2014/main" id="{0BCC5AAE-3AFB-4B90-9C3C-8B8919D4C5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6" y="2314975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427" name="Graphic 7426">
                      <a:extLst>
                        <a:ext uri="{FF2B5EF4-FFF2-40B4-BE49-F238E27FC236}">
                          <a16:creationId xmlns:a16="http://schemas.microsoft.com/office/drawing/2014/main" id="{74C6ECAB-0754-4224-97AF-A0969C9CF6B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36560" y="2458559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7417" name="Group 7416">
                    <a:extLst>
                      <a:ext uri="{FF2B5EF4-FFF2-40B4-BE49-F238E27FC236}">
                        <a16:creationId xmlns:a16="http://schemas.microsoft.com/office/drawing/2014/main" id="{2FF9F1B2-DE45-45E5-B0ED-119BFA118705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415929"/>
                    <a:ext cx="267406" cy="267406"/>
                    <a:chOff x="1299518" y="1652608"/>
                    <a:chExt cx="591969" cy="591969"/>
                  </a:xfrm>
                </p:grpSpPr>
                <p:sp>
                  <p:nvSpPr>
                    <p:cNvPr id="7424" name="Rounded Rectangle 110">
                      <a:extLst>
                        <a:ext uri="{FF2B5EF4-FFF2-40B4-BE49-F238E27FC236}">
                          <a16:creationId xmlns:a16="http://schemas.microsoft.com/office/drawing/2014/main" id="{5A7AEEC3-F869-47B6-B000-B6C25A4A71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518" y="165260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425" name="Graphic 7424">
                      <a:extLst>
                        <a:ext uri="{FF2B5EF4-FFF2-40B4-BE49-F238E27FC236}">
                          <a16:creationId xmlns:a16="http://schemas.microsoft.com/office/drawing/2014/main" id="{F376514F-18E0-43CD-9F8A-C725313BBEF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61599" y="1719992"/>
                      <a:ext cx="2286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7418" name="Group 7417">
                    <a:extLst>
                      <a:ext uri="{FF2B5EF4-FFF2-40B4-BE49-F238E27FC236}">
                        <a16:creationId xmlns:a16="http://schemas.microsoft.com/office/drawing/2014/main" id="{11F5DAF4-ABC3-4043-9FAF-4CFDC33F679C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015740"/>
                    <a:ext cx="267406" cy="267406"/>
                    <a:chOff x="1292975" y="2979664"/>
                    <a:chExt cx="591969" cy="591969"/>
                  </a:xfrm>
                </p:grpSpPr>
                <p:sp>
                  <p:nvSpPr>
                    <p:cNvPr id="7422" name="Rounded Rectangle 108">
                      <a:extLst>
                        <a:ext uri="{FF2B5EF4-FFF2-40B4-BE49-F238E27FC236}">
                          <a16:creationId xmlns:a16="http://schemas.microsoft.com/office/drawing/2014/main" id="{0676EC8B-D76E-481B-8A50-718DDF5025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2979664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423" name="Graphic 7422">
                      <a:extLst>
                        <a:ext uri="{FF2B5EF4-FFF2-40B4-BE49-F238E27FC236}">
                          <a16:creationId xmlns:a16="http://schemas.microsoft.com/office/drawing/2014/main" id="{55A7805B-DF75-424B-99F0-EB8CF7CB70F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2909" y="3116898"/>
                      <a:ext cx="292100" cy="3175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7419" name="Group 7418">
                    <a:extLst>
                      <a:ext uri="{FF2B5EF4-FFF2-40B4-BE49-F238E27FC236}">
                        <a16:creationId xmlns:a16="http://schemas.microsoft.com/office/drawing/2014/main" id="{15593647-7720-40D7-9190-A3950D45290F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315646"/>
                    <a:ext cx="267406" cy="267406"/>
                    <a:chOff x="1292975" y="3644353"/>
                    <a:chExt cx="591969" cy="591969"/>
                  </a:xfrm>
                </p:grpSpPr>
                <p:sp>
                  <p:nvSpPr>
                    <p:cNvPr id="7420" name="Rounded Rectangle 106">
                      <a:extLst>
                        <a:ext uri="{FF2B5EF4-FFF2-40B4-BE49-F238E27FC236}">
                          <a16:creationId xmlns:a16="http://schemas.microsoft.com/office/drawing/2014/main" id="{7AA654DA-9AF6-4119-AB66-307E3388DE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364435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421" name="Graphic 7420">
                      <a:extLst>
                        <a:ext uri="{FF2B5EF4-FFF2-40B4-BE49-F238E27FC236}">
                          <a16:creationId xmlns:a16="http://schemas.microsoft.com/office/drawing/2014/main" id="{D0F48F82-FDF5-452C-B2FA-12DB3C9C2D1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06409" y="3756187"/>
                      <a:ext cx="165100" cy="3683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7390" name="Group 7389">
                  <a:extLst>
                    <a:ext uri="{FF2B5EF4-FFF2-40B4-BE49-F238E27FC236}">
                      <a16:creationId xmlns:a16="http://schemas.microsoft.com/office/drawing/2014/main" id="{CEA5E0A4-977A-4899-A4E0-CE022DCEEBEC}"/>
                    </a:ext>
                  </a:extLst>
                </p:cNvPr>
                <p:cNvGrpSpPr/>
                <p:nvPr/>
              </p:nvGrpSpPr>
              <p:grpSpPr>
                <a:xfrm>
                  <a:off x="9083894" y="2797689"/>
                  <a:ext cx="252730" cy="473366"/>
                  <a:chOff x="5880438" y="1443510"/>
                  <a:chExt cx="830783" cy="1483652"/>
                </a:xfrm>
              </p:grpSpPr>
              <p:sp>
                <p:nvSpPr>
                  <p:cNvPr id="7408" name="Rounded Rectangle 84">
                    <a:extLst>
                      <a:ext uri="{FF2B5EF4-FFF2-40B4-BE49-F238E27FC236}">
                        <a16:creationId xmlns:a16="http://schemas.microsoft.com/office/drawing/2014/main" id="{D3596D55-B83D-4D08-BF34-D240B23AA03C}"/>
                      </a:ext>
                    </a:extLst>
                  </p:cNvPr>
                  <p:cNvSpPr/>
                  <p:nvPr/>
                </p:nvSpPr>
                <p:spPr>
                  <a:xfrm>
                    <a:off x="5880438" y="1443510"/>
                    <a:ext cx="830783" cy="1483652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E877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7409" name="Group 7408">
                    <a:extLst>
                      <a:ext uri="{FF2B5EF4-FFF2-40B4-BE49-F238E27FC236}">
                        <a16:creationId xmlns:a16="http://schemas.microsoft.com/office/drawing/2014/main" id="{28CBB8A2-C2A5-49EA-8C7B-D7D792CEF44F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2220473"/>
                    <a:ext cx="591969" cy="591969"/>
                    <a:chOff x="5999846" y="2220473"/>
                    <a:chExt cx="591969" cy="591969"/>
                  </a:xfrm>
                </p:grpSpPr>
                <p:sp>
                  <p:nvSpPr>
                    <p:cNvPr id="7413" name="Rounded Rectangle 89">
                      <a:extLst>
                        <a:ext uri="{FF2B5EF4-FFF2-40B4-BE49-F238E27FC236}">
                          <a16:creationId xmlns:a16="http://schemas.microsoft.com/office/drawing/2014/main" id="{73F60651-9237-4C58-AD90-0F754C2676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414" name="Graphic 7413">
                      <a:extLst>
                        <a:ext uri="{FF2B5EF4-FFF2-40B4-BE49-F238E27FC236}">
                          <a16:creationId xmlns:a16="http://schemas.microsoft.com/office/drawing/2014/main" id="{4E888C6A-9BF5-4234-B2DE-48583BB9B02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7230" y="2368652"/>
                      <a:ext cx="457200" cy="2921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7410" name="Group 7409">
                    <a:extLst>
                      <a:ext uri="{FF2B5EF4-FFF2-40B4-BE49-F238E27FC236}">
                        <a16:creationId xmlns:a16="http://schemas.microsoft.com/office/drawing/2014/main" id="{9ACBFEC0-98FB-4E98-9EBD-D77DD1E63F7B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1556558"/>
                    <a:ext cx="591969" cy="591969"/>
                    <a:chOff x="5999846" y="1556558"/>
                    <a:chExt cx="591969" cy="591969"/>
                  </a:xfrm>
                </p:grpSpPr>
                <p:sp>
                  <p:nvSpPr>
                    <p:cNvPr id="7411" name="Rounded Rectangle 87">
                      <a:extLst>
                        <a:ext uri="{FF2B5EF4-FFF2-40B4-BE49-F238E27FC236}">
                          <a16:creationId xmlns:a16="http://schemas.microsoft.com/office/drawing/2014/main" id="{4B6C8539-334B-4A76-9C15-A99FF22682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412" name="Graphic 7411">
                      <a:extLst>
                        <a:ext uri="{FF2B5EF4-FFF2-40B4-BE49-F238E27FC236}">
                          <a16:creationId xmlns:a16="http://schemas.microsoft.com/office/drawing/2014/main" id="{CBFE91BB-3A0E-45A4-B605-C64FB4B6A0B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9780" y="1689071"/>
                      <a:ext cx="292100" cy="3429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7391" name="Group 7390">
                  <a:extLst>
                    <a:ext uri="{FF2B5EF4-FFF2-40B4-BE49-F238E27FC236}">
                      <a16:creationId xmlns:a16="http://schemas.microsoft.com/office/drawing/2014/main" id="{8DF933C3-348C-4402-80D1-B18231B55EDF}"/>
                    </a:ext>
                  </a:extLst>
                </p:cNvPr>
                <p:cNvGrpSpPr/>
                <p:nvPr/>
              </p:nvGrpSpPr>
              <p:grpSpPr>
                <a:xfrm>
                  <a:off x="8753561" y="2797689"/>
                  <a:ext cx="252730" cy="897240"/>
                  <a:chOff x="4920876" y="661277"/>
                  <a:chExt cx="375284" cy="1270326"/>
                </a:xfrm>
              </p:grpSpPr>
              <p:grpSp>
                <p:nvGrpSpPr>
                  <p:cNvPr id="7392" name="Group 7391">
                    <a:extLst>
                      <a:ext uri="{FF2B5EF4-FFF2-40B4-BE49-F238E27FC236}">
                        <a16:creationId xmlns:a16="http://schemas.microsoft.com/office/drawing/2014/main" id="{B66E2890-39B1-4308-9DDC-D5DF3382A8A7}"/>
                      </a:ext>
                    </a:extLst>
                  </p:cNvPr>
                  <p:cNvGrpSpPr/>
                  <p:nvPr/>
                </p:nvGrpSpPr>
                <p:grpSpPr>
                  <a:xfrm>
                    <a:off x="4920876" y="661277"/>
                    <a:ext cx="375284" cy="1270326"/>
                    <a:chOff x="4920876" y="661277"/>
                    <a:chExt cx="375284" cy="1270326"/>
                  </a:xfrm>
                </p:grpSpPr>
                <p:grpSp>
                  <p:nvGrpSpPr>
                    <p:cNvPr id="7396" name="Group 7395">
                      <a:extLst>
                        <a:ext uri="{FF2B5EF4-FFF2-40B4-BE49-F238E27FC236}">
                          <a16:creationId xmlns:a16="http://schemas.microsoft.com/office/drawing/2014/main" id="{9D6A2B7F-0E9E-415F-B96E-0C8C1997EE0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3521552" y="1443509"/>
                      <a:chExt cx="830783" cy="2812180"/>
                    </a:xfrm>
                  </p:grpSpPr>
                  <p:sp>
                    <p:nvSpPr>
                      <p:cNvPr id="7400" name="Rounded Rectangle 91">
                        <a:extLst>
                          <a:ext uri="{FF2B5EF4-FFF2-40B4-BE49-F238E27FC236}">
                            <a16:creationId xmlns:a16="http://schemas.microsoft.com/office/drawing/2014/main" id="{E795E8E8-BFD4-4A6D-BC08-8556AC58C22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1552" y="1443509"/>
                        <a:ext cx="830783" cy="2812180"/>
                      </a:xfrm>
                      <a:prstGeom prst="roundRect">
                        <a:avLst>
                          <a:gd name="adj" fmla="val 27970"/>
                        </a:avLst>
                      </a:prstGeom>
                      <a:solidFill>
                        <a:srgbClr val="78BE2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7401" name="Graphic 7400">
                        <a:extLst>
                          <a:ext uri="{FF2B5EF4-FFF2-40B4-BE49-F238E27FC236}">
                            <a16:creationId xmlns:a16="http://schemas.microsoft.com/office/drawing/2014/main" id="{D5C7C6E6-74B8-40EB-879E-24C9A93DCE8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78194" y="3043536"/>
                        <a:ext cx="317500" cy="2793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7402" name="Group 7401">
                        <a:extLst>
                          <a:ext uri="{FF2B5EF4-FFF2-40B4-BE49-F238E27FC236}">
                            <a16:creationId xmlns:a16="http://schemas.microsoft.com/office/drawing/2014/main" id="{3BB28FD7-6B61-4143-BA70-9B7BABCC846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2220473"/>
                        <a:ext cx="591969" cy="591969"/>
                        <a:chOff x="3634610" y="2220473"/>
                        <a:chExt cx="591969" cy="591969"/>
                      </a:xfrm>
                    </p:grpSpPr>
                    <p:sp>
                      <p:nvSpPr>
                        <p:cNvPr id="7406" name="Rounded Rectangle 97">
                          <a:extLst>
                            <a:ext uri="{FF2B5EF4-FFF2-40B4-BE49-F238E27FC236}">
                              <a16:creationId xmlns:a16="http://schemas.microsoft.com/office/drawing/2014/main" id="{9A807C70-4C65-439C-9785-4D19D7BD7C2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2220473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7407" name="Graphic 7406">
                          <a:extLst>
                            <a:ext uri="{FF2B5EF4-FFF2-40B4-BE49-F238E27FC236}">
                              <a16:creationId xmlns:a16="http://schemas.microsoft.com/office/drawing/2014/main" id="{89466C32-C08A-464A-850D-296FB4AC7AE2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>
                          <a:extLst>
                            <a:ext uri="{96DAC541-7B7A-43D3-8B79-37D633B846F1}">
                              <asvg:svgBlip xmlns:asvg="http://schemas.microsoft.com/office/drawing/2016/SVG/main" r:embed="rId18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2364057"/>
                          <a:ext cx="355600" cy="3048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7403" name="Group 7402">
                        <a:extLst>
                          <a:ext uri="{FF2B5EF4-FFF2-40B4-BE49-F238E27FC236}">
                            <a16:creationId xmlns:a16="http://schemas.microsoft.com/office/drawing/2014/main" id="{2384B32C-A4D9-4D9A-8BFC-253C3EC59B3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1556558"/>
                        <a:ext cx="591969" cy="591969"/>
                        <a:chOff x="3634610" y="1556558"/>
                        <a:chExt cx="591969" cy="591969"/>
                      </a:xfrm>
                    </p:grpSpPr>
                    <p:sp>
                      <p:nvSpPr>
                        <p:cNvPr id="7404" name="Rounded Rectangle 95">
                          <a:extLst>
                            <a:ext uri="{FF2B5EF4-FFF2-40B4-BE49-F238E27FC236}">
                              <a16:creationId xmlns:a16="http://schemas.microsoft.com/office/drawing/2014/main" id="{4319942D-F42A-4E6F-80A4-31DFB54128F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1556558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7405" name="Graphic 7404">
                          <a:extLst>
                            <a:ext uri="{FF2B5EF4-FFF2-40B4-BE49-F238E27FC236}">
                              <a16:creationId xmlns:a16="http://schemas.microsoft.com/office/drawing/2014/main" id="{1155EA78-4ABF-4D74-BA0C-D14EA9B8DE4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>
                          <a:extLs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97244" y="1719192"/>
                          <a:ext cx="266700" cy="2667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7397" name="Group 7396">
                      <a:extLst>
                        <a:ext uri="{FF2B5EF4-FFF2-40B4-BE49-F238E27FC236}">
                          <a16:creationId xmlns:a16="http://schemas.microsoft.com/office/drawing/2014/main" id="{8DDD2FDC-198A-40D9-A094-AD2F5587FD7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8" y="1612062"/>
                      <a:ext cx="267126" cy="267126"/>
                      <a:chOff x="3634610" y="3550625"/>
                      <a:chExt cx="591969" cy="591969"/>
                    </a:xfrm>
                  </p:grpSpPr>
                  <p:sp>
                    <p:nvSpPr>
                      <p:cNvPr id="7398" name="Rounded Rectangle 121">
                        <a:extLst>
                          <a:ext uri="{FF2B5EF4-FFF2-40B4-BE49-F238E27FC236}">
                            <a16:creationId xmlns:a16="http://schemas.microsoft.com/office/drawing/2014/main" id="{0F73758A-4ECF-488C-ACAC-E89A3826F6A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355062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7399" name="Graphic 7398">
                        <a:extLst>
                          <a:ext uri="{FF2B5EF4-FFF2-40B4-BE49-F238E27FC236}">
                            <a16:creationId xmlns:a16="http://schemas.microsoft.com/office/drawing/2014/main" id="{450BB56F-684D-4E5A-9DEF-7E1A95505E3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67737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7393" name="Group 7392">
                    <a:extLst>
                      <a:ext uri="{FF2B5EF4-FFF2-40B4-BE49-F238E27FC236}">
                        <a16:creationId xmlns:a16="http://schemas.microsoft.com/office/drawing/2014/main" id="{D5D1A104-FD99-4D31-A049-38F2A7B767A5}"/>
                      </a:ext>
                    </a:extLst>
                  </p:cNvPr>
                  <p:cNvGrpSpPr/>
                  <p:nvPr/>
                </p:nvGrpSpPr>
                <p:grpSpPr>
                  <a:xfrm>
                    <a:off x="4971947" y="1312435"/>
                    <a:ext cx="267126" cy="267126"/>
                    <a:chOff x="3634610" y="2884388"/>
                    <a:chExt cx="591969" cy="591969"/>
                  </a:xfrm>
                </p:grpSpPr>
                <p:sp>
                  <p:nvSpPr>
                    <p:cNvPr id="7394" name="Rounded Rectangle 124">
                      <a:extLst>
                        <a:ext uri="{FF2B5EF4-FFF2-40B4-BE49-F238E27FC236}">
                          <a16:creationId xmlns:a16="http://schemas.microsoft.com/office/drawing/2014/main" id="{2AF953F7-E571-4A59-A7A6-02991F236D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88438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395" name="Graphic 7394">
                      <a:extLst>
                        <a:ext uri="{FF2B5EF4-FFF2-40B4-BE49-F238E27FC236}">
                          <a16:creationId xmlns:a16="http://schemas.microsoft.com/office/drawing/2014/main" id="{33F1FA3E-1963-4EA2-8A34-74DAE3AF3A7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3034322"/>
                      <a:ext cx="342900" cy="3048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7177" name="Group 7176">
              <a:extLst>
                <a:ext uri="{FF2B5EF4-FFF2-40B4-BE49-F238E27FC236}">
                  <a16:creationId xmlns:a16="http://schemas.microsoft.com/office/drawing/2014/main" id="{B3F5FF70-A749-43D3-8A28-B84626919C76}"/>
                </a:ext>
              </a:extLst>
            </p:cNvPr>
            <p:cNvGrpSpPr/>
            <p:nvPr/>
          </p:nvGrpSpPr>
          <p:grpSpPr>
            <a:xfrm>
              <a:off x="3383993" y="3966735"/>
              <a:ext cx="685800" cy="685800"/>
              <a:chOff x="3388326" y="2144489"/>
              <a:chExt cx="685800" cy="685800"/>
            </a:xfrm>
          </p:grpSpPr>
          <p:sp>
            <p:nvSpPr>
              <p:cNvPr id="7346" name="Oval 7345">
                <a:extLst>
                  <a:ext uri="{FF2B5EF4-FFF2-40B4-BE49-F238E27FC236}">
                    <a16:creationId xmlns:a16="http://schemas.microsoft.com/office/drawing/2014/main" id="{4A20B863-8066-42E2-BED1-8D61B72F8BF3}"/>
                  </a:ext>
                </a:extLst>
              </p:cNvPr>
              <p:cNvSpPr/>
              <p:nvPr/>
            </p:nvSpPr>
            <p:spPr>
              <a:xfrm>
                <a:off x="3388326" y="2144489"/>
                <a:ext cx="685800" cy="6858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7347" name="Group 7346">
                <a:extLst>
                  <a:ext uri="{FF2B5EF4-FFF2-40B4-BE49-F238E27FC236}">
                    <a16:creationId xmlns:a16="http://schemas.microsoft.com/office/drawing/2014/main" id="{79D73EE6-B7DF-4404-9C51-97DC8E7EDDD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98509" y="2258789"/>
                <a:ext cx="465435" cy="457200"/>
                <a:chOff x="8423228" y="2797689"/>
                <a:chExt cx="913396" cy="897240"/>
              </a:xfrm>
            </p:grpSpPr>
            <p:grpSp>
              <p:nvGrpSpPr>
                <p:cNvPr id="7348" name="Group 7347">
                  <a:extLst>
                    <a:ext uri="{FF2B5EF4-FFF2-40B4-BE49-F238E27FC236}">
                      <a16:creationId xmlns:a16="http://schemas.microsoft.com/office/drawing/2014/main" id="{21AC37A8-EC6A-4D7F-A14F-7EC0BC6C9534}"/>
                    </a:ext>
                  </a:extLst>
                </p:cNvPr>
                <p:cNvGrpSpPr/>
                <p:nvPr/>
              </p:nvGrpSpPr>
              <p:grpSpPr>
                <a:xfrm>
                  <a:off x="8423228" y="2797689"/>
                  <a:ext cx="252730" cy="897240"/>
                  <a:chOff x="9495861" y="4364862"/>
                  <a:chExt cx="375284" cy="1270326"/>
                </a:xfrm>
              </p:grpSpPr>
              <p:sp>
                <p:nvSpPr>
                  <p:cNvPr id="7374" name="Rounded Rectangle 101">
                    <a:extLst>
                      <a:ext uri="{FF2B5EF4-FFF2-40B4-BE49-F238E27FC236}">
                        <a16:creationId xmlns:a16="http://schemas.microsoft.com/office/drawing/2014/main" id="{94AE1B3E-CDEE-431F-A810-0A21310821E8}"/>
                      </a:ext>
                    </a:extLst>
                  </p:cNvPr>
                  <p:cNvSpPr/>
                  <p:nvPr/>
                </p:nvSpPr>
                <p:spPr>
                  <a:xfrm>
                    <a:off x="9495861" y="4364862"/>
                    <a:ext cx="375284" cy="1270326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00AFD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7375" name="Group 7374">
                    <a:extLst>
                      <a:ext uri="{FF2B5EF4-FFF2-40B4-BE49-F238E27FC236}">
                        <a16:creationId xmlns:a16="http://schemas.microsoft.com/office/drawing/2014/main" id="{72F16C62-7DBC-48F4-9807-58E1731ECB43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715835"/>
                    <a:ext cx="267406" cy="267406"/>
                    <a:chOff x="1292976" y="2314975"/>
                    <a:chExt cx="591969" cy="591969"/>
                  </a:xfrm>
                </p:grpSpPr>
                <p:sp>
                  <p:nvSpPr>
                    <p:cNvPr id="7385" name="Rounded Rectangle 112">
                      <a:extLst>
                        <a:ext uri="{FF2B5EF4-FFF2-40B4-BE49-F238E27FC236}">
                          <a16:creationId xmlns:a16="http://schemas.microsoft.com/office/drawing/2014/main" id="{D1AA14ED-6D0A-4A29-85C3-E35B6D0D46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6" y="2314975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386" name="Graphic 7385">
                      <a:extLst>
                        <a:ext uri="{FF2B5EF4-FFF2-40B4-BE49-F238E27FC236}">
                          <a16:creationId xmlns:a16="http://schemas.microsoft.com/office/drawing/2014/main" id="{98D6A986-6030-40C4-8829-C2D67A30AE3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36560" y="2458559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7376" name="Group 7375">
                    <a:extLst>
                      <a:ext uri="{FF2B5EF4-FFF2-40B4-BE49-F238E27FC236}">
                        <a16:creationId xmlns:a16="http://schemas.microsoft.com/office/drawing/2014/main" id="{34C653AD-7C52-4891-8B1D-456DEB405008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415929"/>
                    <a:ext cx="267406" cy="267406"/>
                    <a:chOff x="1299518" y="1652608"/>
                    <a:chExt cx="591969" cy="591969"/>
                  </a:xfrm>
                </p:grpSpPr>
                <p:sp>
                  <p:nvSpPr>
                    <p:cNvPr id="7383" name="Rounded Rectangle 110">
                      <a:extLst>
                        <a:ext uri="{FF2B5EF4-FFF2-40B4-BE49-F238E27FC236}">
                          <a16:creationId xmlns:a16="http://schemas.microsoft.com/office/drawing/2014/main" id="{5AE7A4D2-32B1-4761-AD51-AFA0AD7F2E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518" y="165260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384" name="Graphic 7383">
                      <a:extLst>
                        <a:ext uri="{FF2B5EF4-FFF2-40B4-BE49-F238E27FC236}">
                          <a16:creationId xmlns:a16="http://schemas.microsoft.com/office/drawing/2014/main" id="{0D743DDE-47D4-4610-A08F-287B13DCFB5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61599" y="1719992"/>
                      <a:ext cx="2286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7377" name="Group 7376">
                    <a:extLst>
                      <a:ext uri="{FF2B5EF4-FFF2-40B4-BE49-F238E27FC236}">
                        <a16:creationId xmlns:a16="http://schemas.microsoft.com/office/drawing/2014/main" id="{C0E66B12-428A-4A59-9FEA-FBBF9B7C7343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015740"/>
                    <a:ext cx="267406" cy="267406"/>
                    <a:chOff x="1292975" y="2979664"/>
                    <a:chExt cx="591969" cy="591969"/>
                  </a:xfrm>
                </p:grpSpPr>
                <p:sp>
                  <p:nvSpPr>
                    <p:cNvPr id="7381" name="Rounded Rectangle 108">
                      <a:extLst>
                        <a:ext uri="{FF2B5EF4-FFF2-40B4-BE49-F238E27FC236}">
                          <a16:creationId xmlns:a16="http://schemas.microsoft.com/office/drawing/2014/main" id="{4AC9D842-3760-4146-98CD-E13470AA2A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2979664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382" name="Graphic 7381">
                      <a:extLst>
                        <a:ext uri="{FF2B5EF4-FFF2-40B4-BE49-F238E27FC236}">
                          <a16:creationId xmlns:a16="http://schemas.microsoft.com/office/drawing/2014/main" id="{037F1231-F565-49B5-BC03-27346114730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2909" y="3116898"/>
                      <a:ext cx="292100" cy="3175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7378" name="Group 7377">
                    <a:extLst>
                      <a:ext uri="{FF2B5EF4-FFF2-40B4-BE49-F238E27FC236}">
                        <a16:creationId xmlns:a16="http://schemas.microsoft.com/office/drawing/2014/main" id="{2F35D5D9-DC00-4F4D-8BFB-5EC694FD02AF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315646"/>
                    <a:ext cx="267406" cy="267406"/>
                    <a:chOff x="1292975" y="3644353"/>
                    <a:chExt cx="591969" cy="591969"/>
                  </a:xfrm>
                </p:grpSpPr>
                <p:sp>
                  <p:nvSpPr>
                    <p:cNvPr id="7379" name="Rounded Rectangle 106">
                      <a:extLst>
                        <a:ext uri="{FF2B5EF4-FFF2-40B4-BE49-F238E27FC236}">
                          <a16:creationId xmlns:a16="http://schemas.microsoft.com/office/drawing/2014/main" id="{83C4F3D1-AF17-4F14-9A6D-F7CF7E538E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364435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380" name="Graphic 7379">
                      <a:extLst>
                        <a:ext uri="{FF2B5EF4-FFF2-40B4-BE49-F238E27FC236}">
                          <a16:creationId xmlns:a16="http://schemas.microsoft.com/office/drawing/2014/main" id="{A3C81B7A-7568-499D-B093-91B8CC0A098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06409" y="3756187"/>
                      <a:ext cx="165100" cy="3683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7349" name="Group 7348">
                  <a:extLst>
                    <a:ext uri="{FF2B5EF4-FFF2-40B4-BE49-F238E27FC236}">
                      <a16:creationId xmlns:a16="http://schemas.microsoft.com/office/drawing/2014/main" id="{7302EE2D-6167-4CA0-8C7D-A48FB56F2222}"/>
                    </a:ext>
                  </a:extLst>
                </p:cNvPr>
                <p:cNvGrpSpPr/>
                <p:nvPr/>
              </p:nvGrpSpPr>
              <p:grpSpPr>
                <a:xfrm>
                  <a:off x="9083894" y="2797689"/>
                  <a:ext cx="252730" cy="473366"/>
                  <a:chOff x="5880438" y="1443510"/>
                  <a:chExt cx="830783" cy="1483652"/>
                </a:xfrm>
              </p:grpSpPr>
              <p:sp>
                <p:nvSpPr>
                  <p:cNvPr id="7367" name="Rounded Rectangle 84">
                    <a:extLst>
                      <a:ext uri="{FF2B5EF4-FFF2-40B4-BE49-F238E27FC236}">
                        <a16:creationId xmlns:a16="http://schemas.microsoft.com/office/drawing/2014/main" id="{03E77866-2807-48BD-B881-EE637007A205}"/>
                      </a:ext>
                    </a:extLst>
                  </p:cNvPr>
                  <p:cNvSpPr/>
                  <p:nvPr/>
                </p:nvSpPr>
                <p:spPr>
                  <a:xfrm>
                    <a:off x="5880438" y="1443510"/>
                    <a:ext cx="830783" cy="1483652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E877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7368" name="Group 7367">
                    <a:extLst>
                      <a:ext uri="{FF2B5EF4-FFF2-40B4-BE49-F238E27FC236}">
                        <a16:creationId xmlns:a16="http://schemas.microsoft.com/office/drawing/2014/main" id="{21FA0AD1-FDF0-439A-A5AC-A84D02FCBE04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2220473"/>
                    <a:ext cx="591969" cy="591969"/>
                    <a:chOff x="5999846" y="2220473"/>
                    <a:chExt cx="591969" cy="591969"/>
                  </a:xfrm>
                </p:grpSpPr>
                <p:sp>
                  <p:nvSpPr>
                    <p:cNvPr id="7372" name="Rounded Rectangle 89">
                      <a:extLst>
                        <a:ext uri="{FF2B5EF4-FFF2-40B4-BE49-F238E27FC236}">
                          <a16:creationId xmlns:a16="http://schemas.microsoft.com/office/drawing/2014/main" id="{B5678C9E-0A59-43D7-A2F1-CD5E989247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373" name="Graphic 7372">
                      <a:extLst>
                        <a:ext uri="{FF2B5EF4-FFF2-40B4-BE49-F238E27FC236}">
                          <a16:creationId xmlns:a16="http://schemas.microsoft.com/office/drawing/2014/main" id="{E0A78299-888C-4140-BE20-C364F631F2A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7230" y="2368652"/>
                      <a:ext cx="457200" cy="2921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7369" name="Group 7368">
                    <a:extLst>
                      <a:ext uri="{FF2B5EF4-FFF2-40B4-BE49-F238E27FC236}">
                        <a16:creationId xmlns:a16="http://schemas.microsoft.com/office/drawing/2014/main" id="{0E2905DF-AB51-4434-9B35-C02E65D363D9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1556558"/>
                    <a:ext cx="591969" cy="591969"/>
                    <a:chOff x="5999846" y="1556558"/>
                    <a:chExt cx="591969" cy="591969"/>
                  </a:xfrm>
                </p:grpSpPr>
                <p:sp>
                  <p:nvSpPr>
                    <p:cNvPr id="7370" name="Rounded Rectangle 87">
                      <a:extLst>
                        <a:ext uri="{FF2B5EF4-FFF2-40B4-BE49-F238E27FC236}">
                          <a16:creationId xmlns:a16="http://schemas.microsoft.com/office/drawing/2014/main" id="{C65B9B8D-5D56-4F2E-B3C1-323A292AD9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371" name="Graphic 7370">
                      <a:extLst>
                        <a:ext uri="{FF2B5EF4-FFF2-40B4-BE49-F238E27FC236}">
                          <a16:creationId xmlns:a16="http://schemas.microsoft.com/office/drawing/2014/main" id="{DDC3AAE1-A986-4452-85E1-0AF58CBF0DA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9780" y="1689071"/>
                      <a:ext cx="292100" cy="3429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7350" name="Group 7349">
                  <a:extLst>
                    <a:ext uri="{FF2B5EF4-FFF2-40B4-BE49-F238E27FC236}">
                      <a16:creationId xmlns:a16="http://schemas.microsoft.com/office/drawing/2014/main" id="{B7CD14A2-F146-4632-B198-436DEE3B6006}"/>
                    </a:ext>
                  </a:extLst>
                </p:cNvPr>
                <p:cNvGrpSpPr/>
                <p:nvPr/>
              </p:nvGrpSpPr>
              <p:grpSpPr>
                <a:xfrm>
                  <a:off x="8753561" y="2797689"/>
                  <a:ext cx="252730" cy="897240"/>
                  <a:chOff x="4920876" y="661277"/>
                  <a:chExt cx="375284" cy="1270326"/>
                </a:xfrm>
              </p:grpSpPr>
              <p:grpSp>
                <p:nvGrpSpPr>
                  <p:cNvPr id="7351" name="Group 7350">
                    <a:extLst>
                      <a:ext uri="{FF2B5EF4-FFF2-40B4-BE49-F238E27FC236}">
                        <a16:creationId xmlns:a16="http://schemas.microsoft.com/office/drawing/2014/main" id="{EED61D6A-78C5-4FCB-BAC4-6C141B6C22EE}"/>
                      </a:ext>
                    </a:extLst>
                  </p:cNvPr>
                  <p:cNvGrpSpPr/>
                  <p:nvPr/>
                </p:nvGrpSpPr>
                <p:grpSpPr>
                  <a:xfrm>
                    <a:off x="4920876" y="661277"/>
                    <a:ext cx="375284" cy="1270326"/>
                    <a:chOff x="4920876" y="661277"/>
                    <a:chExt cx="375284" cy="1270326"/>
                  </a:xfrm>
                </p:grpSpPr>
                <p:grpSp>
                  <p:nvGrpSpPr>
                    <p:cNvPr id="7355" name="Group 7354">
                      <a:extLst>
                        <a:ext uri="{FF2B5EF4-FFF2-40B4-BE49-F238E27FC236}">
                          <a16:creationId xmlns:a16="http://schemas.microsoft.com/office/drawing/2014/main" id="{8EC22DF6-E4A8-4AB6-8F79-25946CFB361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3521552" y="1443509"/>
                      <a:chExt cx="830783" cy="2812180"/>
                    </a:xfrm>
                  </p:grpSpPr>
                  <p:sp>
                    <p:nvSpPr>
                      <p:cNvPr id="7359" name="Rounded Rectangle 91">
                        <a:extLst>
                          <a:ext uri="{FF2B5EF4-FFF2-40B4-BE49-F238E27FC236}">
                            <a16:creationId xmlns:a16="http://schemas.microsoft.com/office/drawing/2014/main" id="{D63A8454-5466-4191-BB0E-39F0CE909C4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1552" y="1443509"/>
                        <a:ext cx="830783" cy="2812180"/>
                      </a:xfrm>
                      <a:prstGeom prst="roundRect">
                        <a:avLst>
                          <a:gd name="adj" fmla="val 27970"/>
                        </a:avLst>
                      </a:prstGeom>
                      <a:solidFill>
                        <a:srgbClr val="78BE2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7360" name="Graphic 7359">
                        <a:extLst>
                          <a:ext uri="{FF2B5EF4-FFF2-40B4-BE49-F238E27FC236}">
                            <a16:creationId xmlns:a16="http://schemas.microsoft.com/office/drawing/2014/main" id="{21A0D695-3DF3-475B-88B7-702EACC1982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78194" y="3043536"/>
                        <a:ext cx="317500" cy="2793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7361" name="Group 7360">
                        <a:extLst>
                          <a:ext uri="{FF2B5EF4-FFF2-40B4-BE49-F238E27FC236}">
                            <a16:creationId xmlns:a16="http://schemas.microsoft.com/office/drawing/2014/main" id="{012EA151-36F5-437B-9BD8-BBD77366C8A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2220473"/>
                        <a:ext cx="591969" cy="591969"/>
                        <a:chOff x="3634610" y="2220473"/>
                        <a:chExt cx="591969" cy="591969"/>
                      </a:xfrm>
                    </p:grpSpPr>
                    <p:sp>
                      <p:nvSpPr>
                        <p:cNvPr id="7365" name="Rounded Rectangle 97">
                          <a:extLst>
                            <a:ext uri="{FF2B5EF4-FFF2-40B4-BE49-F238E27FC236}">
                              <a16:creationId xmlns:a16="http://schemas.microsoft.com/office/drawing/2014/main" id="{698A8D95-A4C3-4436-9B8B-67C2EB8EFC2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2220473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7366" name="Graphic 7365">
                          <a:extLst>
                            <a:ext uri="{FF2B5EF4-FFF2-40B4-BE49-F238E27FC236}">
                              <a16:creationId xmlns:a16="http://schemas.microsoft.com/office/drawing/2014/main" id="{2465BBC1-4E58-4FD7-B166-375F59B2D95A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>
                          <a:extLst>
                            <a:ext uri="{96DAC541-7B7A-43D3-8B79-37D633B846F1}">
                              <asvg:svgBlip xmlns:asvg="http://schemas.microsoft.com/office/drawing/2016/SVG/main" r:embed="rId18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2364057"/>
                          <a:ext cx="355600" cy="3048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7362" name="Group 7361">
                        <a:extLst>
                          <a:ext uri="{FF2B5EF4-FFF2-40B4-BE49-F238E27FC236}">
                            <a16:creationId xmlns:a16="http://schemas.microsoft.com/office/drawing/2014/main" id="{C7AF897D-E911-402C-9C66-DE221A85918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1556558"/>
                        <a:ext cx="591969" cy="591969"/>
                        <a:chOff x="3634610" y="1556558"/>
                        <a:chExt cx="591969" cy="591969"/>
                      </a:xfrm>
                    </p:grpSpPr>
                    <p:sp>
                      <p:nvSpPr>
                        <p:cNvPr id="7363" name="Rounded Rectangle 95">
                          <a:extLst>
                            <a:ext uri="{FF2B5EF4-FFF2-40B4-BE49-F238E27FC236}">
                              <a16:creationId xmlns:a16="http://schemas.microsoft.com/office/drawing/2014/main" id="{3EAEADEE-BD4D-4322-A8E6-930EE6B6EB1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1556558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7364" name="Graphic 7363">
                          <a:extLst>
                            <a:ext uri="{FF2B5EF4-FFF2-40B4-BE49-F238E27FC236}">
                              <a16:creationId xmlns:a16="http://schemas.microsoft.com/office/drawing/2014/main" id="{51A252CC-52BE-44DA-A979-0BEF552B79AC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>
                          <a:extLs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97244" y="1719192"/>
                          <a:ext cx="266700" cy="2667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7356" name="Group 7355">
                      <a:extLst>
                        <a:ext uri="{FF2B5EF4-FFF2-40B4-BE49-F238E27FC236}">
                          <a16:creationId xmlns:a16="http://schemas.microsoft.com/office/drawing/2014/main" id="{632E579B-37B7-4BCA-B7C3-A93C4F78C82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8" y="1612062"/>
                      <a:ext cx="267126" cy="267126"/>
                      <a:chOff x="3634610" y="3550625"/>
                      <a:chExt cx="591969" cy="591969"/>
                    </a:xfrm>
                  </p:grpSpPr>
                  <p:sp>
                    <p:nvSpPr>
                      <p:cNvPr id="7357" name="Rounded Rectangle 121">
                        <a:extLst>
                          <a:ext uri="{FF2B5EF4-FFF2-40B4-BE49-F238E27FC236}">
                            <a16:creationId xmlns:a16="http://schemas.microsoft.com/office/drawing/2014/main" id="{BDD3D5CD-1A7E-47A8-98F6-BC4B9D7D846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355062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7358" name="Graphic 7357">
                        <a:extLst>
                          <a:ext uri="{FF2B5EF4-FFF2-40B4-BE49-F238E27FC236}">
                            <a16:creationId xmlns:a16="http://schemas.microsoft.com/office/drawing/2014/main" id="{962D10B9-98DC-4712-9614-8541600EE11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67737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7352" name="Group 7351">
                    <a:extLst>
                      <a:ext uri="{FF2B5EF4-FFF2-40B4-BE49-F238E27FC236}">
                        <a16:creationId xmlns:a16="http://schemas.microsoft.com/office/drawing/2014/main" id="{BEF19AE1-9F59-4D24-88EA-7B529FE2E528}"/>
                      </a:ext>
                    </a:extLst>
                  </p:cNvPr>
                  <p:cNvGrpSpPr/>
                  <p:nvPr/>
                </p:nvGrpSpPr>
                <p:grpSpPr>
                  <a:xfrm>
                    <a:off x="4971947" y="1312435"/>
                    <a:ext cx="267126" cy="267126"/>
                    <a:chOff x="3634610" y="2884388"/>
                    <a:chExt cx="591969" cy="591969"/>
                  </a:xfrm>
                </p:grpSpPr>
                <p:sp>
                  <p:nvSpPr>
                    <p:cNvPr id="7353" name="Rounded Rectangle 124">
                      <a:extLst>
                        <a:ext uri="{FF2B5EF4-FFF2-40B4-BE49-F238E27FC236}">
                          <a16:creationId xmlns:a16="http://schemas.microsoft.com/office/drawing/2014/main" id="{2670BD55-431F-40F4-8F72-2F9AA2DBC5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88438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354" name="Graphic 7353">
                      <a:extLst>
                        <a:ext uri="{FF2B5EF4-FFF2-40B4-BE49-F238E27FC236}">
                          <a16:creationId xmlns:a16="http://schemas.microsoft.com/office/drawing/2014/main" id="{8DB4AC15-6F0E-480E-AF2F-4D7FCCD79E0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3034322"/>
                      <a:ext cx="342900" cy="3048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7178" name="Group 7177">
              <a:extLst>
                <a:ext uri="{FF2B5EF4-FFF2-40B4-BE49-F238E27FC236}">
                  <a16:creationId xmlns:a16="http://schemas.microsoft.com/office/drawing/2014/main" id="{0D5F3C8E-5B9F-4519-A9D2-FE16376B12AE}"/>
                </a:ext>
              </a:extLst>
            </p:cNvPr>
            <p:cNvGrpSpPr/>
            <p:nvPr/>
          </p:nvGrpSpPr>
          <p:grpSpPr>
            <a:xfrm>
              <a:off x="8220746" y="3088653"/>
              <a:ext cx="685800" cy="685800"/>
              <a:chOff x="3388326" y="2144489"/>
              <a:chExt cx="685800" cy="685800"/>
            </a:xfrm>
          </p:grpSpPr>
          <p:sp>
            <p:nvSpPr>
              <p:cNvPr id="7305" name="Oval 7304">
                <a:extLst>
                  <a:ext uri="{FF2B5EF4-FFF2-40B4-BE49-F238E27FC236}">
                    <a16:creationId xmlns:a16="http://schemas.microsoft.com/office/drawing/2014/main" id="{32F99F92-BCD0-437C-B63C-13F37273B871}"/>
                  </a:ext>
                </a:extLst>
              </p:cNvPr>
              <p:cNvSpPr/>
              <p:nvPr/>
            </p:nvSpPr>
            <p:spPr>
              <a:xfrm>
                <a:off x="3388326" y="2144489"/>
                <a:ext cx="685800" cy="6858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7306" name="Group 7305">
                <a:extLst>
                  <a:ext uri="{FF2B5EF4-FFF2-40B4-BE49-F238E27FC236}">
                    <a16:creationId xmlns:a16="http://schemas.microsoft.com/office/drawing/2014/main" id="{3CDD7060-1F10-44E2-9FFA-E5EE1770A1D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98509" y="2258789"/>
                <a:ext cx="465435" cy="457200"/>
                <a:chOff x="8423228" y="2797689"/>
                <a:chExt cx="913396" cy="897240"/>
              </a:xfrm>
            </p:grpSpPr>
            <p:grpSp>
              <p:nvGrpSpPr>
                <p:cNvPr id="7307" name="Group 7306">
                  <a:extLst>
                    <a:ext uri="{FF2B5EF4-FFF2-40B4-BE49-F238E27FC236}">
                      <a16:creationId xmlns:a16="http://schemas.microsoft.com/office/drawing/2014/main" id="{5CD58974-2CF7-40A6-9891-8A0F543B5A34}"/>
                    </a:ext>
                  </a:extLst>
                </p:cNvPr>
                <p:cNvGrpSpPr/>
                <p:nvPr/>
              </p:nvGrpSpPr>
              <p:grpSpPr>
                <a:xfrm>
                  <a:off x="8423228" y="2797689"/>
                  <a:ext cx="252730" cy="897240"/>
                  <a:chOff x="9495861" y="4364862"/>
                  <a:chExt cx="375284" cy="1270326"/>
                </a:xfrm>
              </p:grpSpPr>
              <p:sp>
                <p:nvSpPr>
                  <p:cNvPr id="7333" name="Rounded Rectangle 101">
                    <a:extLst>
                      <a:ext uri="{FF2B5EF4-FFF2-40B4-BE49-F238E27FC236}">
                        <a16:creationId xmlns:a16="http://schemas.microsoft.com/office/drawing/2014/main" id="{F09E5605-A9AD-41C5-8865-37F279323795}"/>
                      </a:ext>
                    </a:extLst>
                  </p:cNvPr>
                  <p:cNvSpPr/>
                  <p:nvPr/>
                </p:nvSpPr>
                <p:spPr>
                  <a:xfrm>
                    <a:off x="9495861" y="4364862"/>
                    <a:ext cx="375284" cy="1270326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00AFD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7334" name="Group 7333">
                    <a:extLst>
                      <a:ext uri="{FF2B5EF4-FFF2-40B4-BE49-F238E27FC236}">
                        <a16:creationId xmlns:a16="http://schemas.microsoft.com/office/drawing/2014/main" id="{89E0B60B-D261-4411-ACFE-8FFB2B769E7E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715835"/>
                    <a:ext cx="267406" cy="267406"/>
                    <a:chOff x="1292976" y="2314975"/>
                    <a:chExt cx="591969" cy="591969"/>
                  </a:xfrm>
                </p:grpSpPr>
                <p:sp>
                  <p:nvSpPr>
                    <p:cNvPr id="7344" name="Rounded Rectangle 112">
                      <a:extLst>
                        <a:ext uri="{FF2B5EF4-FFF2-40B4-BE49-F238E27FC236}">
                          <a16:creationId xmlns:a16="http://schemas.microsoft.com/office/drawing/2014/main" id="{9F3C56C9-535C-4C23-9D31-435468E0AE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6" y="2314975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345" name="Graphic 7344">
                      <a:extLst>
                        <a:ext uri="{FF2B5EF4-FFF2-40B4-BE49-F238E27FC236}">
                          <a16:creationId xmlns:a16="http://schemas.microsoft.com/office/drawing/2014/main" id="{16018EC8-51CB-45DF-9822-C8BA75377A3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36560" y="2458559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7335" name="Group 7334">
                    <a:extLst>
                      <a:ext uri="{FF2B5EF4-FFF2-40B4-BE49-F238E27FC236}">
                        <a16:creationId xmlns:a16="http://schemas.microsoft.com/office/drawing/2014/main" id="{5DD2E628-9762-4C5F-93A6-C1A394F9AFDF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415929"/>
                    <a:ext cx="267406" cy="267406"/>
                    <a:chOff x="1299518" y="1652608"/>
                    <a:chExt cx="591969" cy="591969"/>
                  </a:xfrm>
                </p:grpSpPr>
                <p:sp>
                  <p:nvSpPr>
                    <p:cNvPr id="7342" name="Rounded Rectangle 110">
                      <a:extLst>
                        <a:ext uri="{FF2B5EF4-FFF2-40B4-BE49-F238E27FC236}">
                          <a16:creationId xmlns:a16="http://schemas.microsoft.com/office/drawing/2014/main" id="{69754B55-171C-4429-8D4E-926CD445E0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518" y="165260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343" name="Graphic 7342">
                      <a:extLst>
                        <a:ext uri="{FF2B5EF4-FFF2-40B4-BE49-F238E27FC236}">
                          <a16:creationId xmlns:a16="http://schemas.microsoft.com/office/drawing/2014/main" id="{3220259D-F144-4348-AEC5-759AA12EBF3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61599" y="1719992"/>
                      <a:ext cx="2286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7336" name="Group 7335">
                    <a:extLst>
                      <a:ext uri="{FF2B5EF4-FFF2-40B4-BE49-F238E27FC236}">
                        <a16:creationId xmlns:a16="http://schemas.microsoft.com/office/drawing/2014/main" id="{ED6DDE5C-8899-4AD5-B7DB-51DD1F820093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015740"/>
                    <a:ext cx="267406" cy="267406"/>
                    <a:chOff x="1292975" y="2979664"/>
                    <a:chExt cx="591969" cy="591969"/>
                  </a:xfrm>
                </p:grpSpPr>
                <p:sp>
                  <p:nvSpPr>
                    <p:cNvPr id="7340" name="Rounded Rectangle 108">
                      <a:extLst>
                        <a:ext uri="{FF2B5EF4-FFF2-40B4-BE49-F238E27FC236}">
                          <a16:creationId xmlns:a16="http://schemas.microsoft.com/office/drawing/2014/main" id="{5E1CAB9D-A888-44CB-9D67-8F8A5DDEB0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2979664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341" name="Graphic 7340">
                      <a:extLst>
                        <a:ext uri="{FF2B5EF4-FFF2-40B4-BE49-F238E27FC236}">
                          <a16:creationId xmlns:a16="http://schemas.microsoft.com/office/drawing/2014/main" id="{EE941326-259C-43DD-AB9F-061CE092C9C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2909" y="3116898"/>
                      <a:ext cx="292100" cy="3175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7337" name="Group 7336">
                    <a:extLst>
                      <a:ext uri="{FF2B5EF4-FFF2-40B4-BE49-F238E27FC236}">
                        <a16:creationId xmlns:a16="http://schemas.microsoft.com/office/drawing/2014/main" id="{4F9DD2C5-71DC-4410-A36E-C96C23E2ECD7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315646"/>
                    <a:ext cx="267406" cy="267406"/>
                    <a:chOff x="1292975" y="3644353"/>
                    <a:chExt cx="591969" cy="591969"/>
                  </a:xfrm>
                </p:grpSpPr>
                <p:sp>
                  <p:nvSpPr>
                    <p:cNvPr id="7338" name="Rounded Rectangle 106">
                      <a:extLst>
                        <a:ext uri="{FF2B5EF4-FFF2-40B4-BE49-F238E27FC236}">
                          <a16:creationId xmlns:a16="http://schemas.microsoft.com/office/drawing/2014/main" id="{B3984FA7-B4FE-47A0-80ED-AD56A88912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364435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339" name="Graphic 7338">
                      <a:extLst>
                        <a:ext uri="{FF2B5EF4-FFF2-40B4-BE49-F238E27FC236}">
                          <a16:creationId xmlns:a16="http://schemas.microsoft.com/office/drawing/2014/main" id="{AC1A3374-F9CF-455D-ADD2-3D309BB2D70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06409" y="3756187"/>
                      <a:ext cx="165100" cy="3683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7308" name="Group 7307">
                  <a:extLst>
                    <a:ext uri="{FF2B5EF4-FFF2-40B4-BE49-F238E27FC236}">
                      <a16:creationId xmlns:a16="http://schemas.microsoft.com/office/drawing/2014/main" id="{35104FCA-5323-46AB-B5FE-F57128A5A9FA}"/>
                    </a:ext>
                  </a:extLst>
                </p:cNvPr>
                <p:cNvGrpSpPr/>
                <p:nvPr/>
              </p:nvGrpSpPr>
              <p:grpSpPr>
                <a:xfrm>
                  <a:off x="9083894" y="2797689"/>
                  <a:ext cx="252730" cy="473366"/>
                  <a:chOff x="5880438" y="1443510"/>
                  <a:chExt cx="830783" cy="1483652"/>
                </a:xfrm>
              </p:grpSpPr>
              <p:sp>
                <p:nvSpPr>
                  <p:cNvPr id="7326" name="Rounded Rectangle 84">
                    <a:extLst>
                      <a:ext uri="{FF2B5EF4-FFF2-40B4-BE49-F238E27FC236}">
                        <a16:creationId xmlns:a16="http://schemas.microsoft.com/office/drawing/2014/main" id="{0DBDA3E6-312E-4D9E-BD5C-A17575393124}"/>
                      </a:ext>
                    </a:extLst>
                  </p:cNvPr>
                  <p:cNvSpPr/>
                  <p:nvPr/>
                </p:nvSpPr>
                <p:spPr>
                  <a:xfrm>
                    <a:off x="5880438" y="1443510"/>
                    <a:ext cx="830783" cy="1483652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E877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7327" name="Group 7326">
                    <a:extLst>
                      <a:ext uri="{FF2B5EF4-FFF2-40B4-BE49-F238E27FC236}">
                        <a16:creationId xmlns:a16="http://schemas.microsoft.com/office/drawing/2014/main" id="{31E29E51-B6E7-4CB4-80CC-9B8378ADD008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2220473"/>
                    <a:ext cx="591969" cy="591969"/>
                    <a:chOff x="5999846" y="2220473"/>
                    <a:chExt cx="591969" cy="591969"/>
                  </a:xfrm>
                </p:grpSpPr>
                <p:sp>
                  <p:nvSpPr>
                    <p:cNvPr id="7331" name="Rounded Rectangle 89">
                      <a:extLst>
                        <a:ext uri="{FF2B5EF4-FFF2-40B4-BE49-F238E27FC236}">
                          <a16:creationId xmlns:a16="http://schemas.microsoft.com/office/drawing/2014/main" id="{E7A3814B-0433-4343-97E9-6EC8C46B3F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332" name="Graphic 7331">
                      <a:extLst>
                        <a:ext uri="{FF2B5EF4-FFF2-40B4-BE49-F238E27FC236}">
                          <a16:creationId xmlns:a16="http://schemas.microsoft.com/office/drawing/2014/main" id="{E82A2C0A-2F26-428A-B513-918AB7F68E5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7230" y="2368652"/>
                      <a:ext cx="457200" cy="2921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7328" name="Group 7327">
                    <a:extLst>
                      <a:ext uri="{FF2B5EF4-FFF2-40B4-BE49-F238E27FC236}">
                        <a16:creationId xmlns:a16="http://schemas.microsoft.com/office/drawing/2014/main" id="{F24CA7AA-0DF0-4DEF-9A16-AE93DE289725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1556558"/>
                    <a:ext cx="591969" cy="591969"/>
                    <a:chOff x="5999846" y="1556558"/>
                    <a:chExt cx="591969" cy="591969"/>
                  </a:xfrm>
                </p:grpSpPr>
                <p:sp>
                  <p:nvSpPr>
                    <p:cNvPr id="7329" name="Rounded Rectangle 87">
                      <a:extLst>
                        <a:ext uri="{FF2B5EF4-FFF2-40B4-BE49-F238E27FC236}">
                          <a16:creationId xmlns:a16="http://schemas.microsoft.com/office/drawing/2014/main" id="{662DFF9B-E23E-40A0-8028-5FE4AD2428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330" name="Graphic 7329">
                      <a:extLst>
                        <a:ext uri="{FF2B5EF4-FFF2-40B4-BE49-F238E27FC236}">
                          <a16:creationId xmlns:a16="http://schemas.microsoft.com/office/drawing/2014/main" id="{F4B0AA84-C38A-4469-BE2F-0290E8B5D0A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9780" y="1689071"/>
                      <a:ext cx="292100" cy="3429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7309" name="Group 7308">
                  <a:extLst>
                    <a:ext uri="{FF2B5EF4-FFF2-40B4-BE49-F238E27FC236}">
                      <a16:creationId xmlns:a16="http://schemas.microsoft.com/office/drawing/2014/main" id="{59B91192-75F2-4BA5-90F0-92BF5E32C58B}"/>
                    </a:ext>
                  </a:extLst>
                </p:cNvPr>
                <p:cNvGrpSpPr/>
                <p:nvPr/>
              </p:nvGrpSpPr>
              <p:grpSpPr>
                <a:xfrm>
                  <a:off x="8753561" y="2797689"/>
                  <a:ext cx="252730" cy="897240"/>
                  <a:chOff x="4920876" y="661277"/>
                  <a:chExt cx="375284" cy="1270326"/>
                </a:xfrm>
              </p:grpSpPr>
              <p:grpSp>
                <p:nvGrpSpPr>
                  <p:cNvPr id="7310" name="Group 7309">
                    <a:extLst>
                      <a:ext uri="{FF2B5EF4-FFF2-40B4-BE49-F238E27FC236}">
                        <a16:creationId xmlns:a16="http://schemas.microsoft.com/office/drawing/2014/main" id="{A3A759EA-CBB0-46C7-B935-2E5347C4CF88}"/>
                      </a:ext>
                    </a:extLst>
                  </p:cNvPr>
                  <p:cNvGrpSpPr/>
                  <p:nvPr/>
                </p:nvGrpSpPr>
                <p:grpSpPr>
                  <a:xfrm>
                    <a:off x="4920876" y="661277"/>
                    <a:ext cx="375284" cy="1270326"/>
                    <a:chOff x="4920876" y="661277"/>
                    <a:chExt cx="375284" cy="1270326"/>
                  </a:xfrm>
                </p:grpSpPr>
                <p:grpSp>
                  <p:nvGrpSpPr>
                    <p:cNvPr id="7314" name="Group 7313">
                      <a:extLst>
                        <a:ext uri="{FF2B5EF4-FFF2-40B4-BE49-F238E27FC236}">
                          <a16:creationId xmlns:a16="http://schemas.microsoft.com/office/drawing/2014/main" id="{51DBEAB6-DC11-4792-8BEB-B783C7F89D3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3521552" y="1443509"/>
                      <a:chExt cx="830783" cy="2812180"/>
                    </a:xfrm>
                  </p:grpSpPr>
                  <p:sp>
                    <p:nvSpPr>
                      <p:cNvPr id="7318" name="Rounded Rectangle 91">
                        <a:extLst>
                          <a:ext uri="{FF2B5EF4-FFF2-40B4-BE49-F238E27FC236}">
                            <a16:creationId xmlns:a16="http://schemas.microsoft.com/office/drawing/2014/main" id="{02EC8CB8-B090-4987-A0B5-C82451F56E8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1552" y="1443509"/>
                        <a:ext cx="830783" cy="2812180"/>
                      </a:xfrm>
                      <a:prstGeom prst="roundRect">
                        <a:avLst>
                          <a:gd name="adj" fmla="val 27970"/>
                        </a:avLst>
                      </a:prstGeom>
                      <a:solidFill>
                        <a:srgbClr val="78BE2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7319" name="Graphic 7318">
                        <a:extLst>
                          <a:ext uri="{FF2B5EF4-FFF2-40B4-BE49-F238E27FC236}">
                            <a16:creationId xmlns:a16="http://schemas.microsoft.com/office/drawing/2014/main" id="{2C81DF35-BAAB-404B-A994-415234D376E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78194" y="3043536"/>
                        <a:ext cx="317500" cy="2793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7320" name="Group 7319">
                        <a:extLst>
                          <a:ext uri="{FF2B5EF4-FFF2-40B4-BE49-F238E27FC236}">
                            <a16:creationId xmlns:a16="http://schemas.microsoft.com/office/drawing/2014/main" id="{D7DCA05E-CCDA-4475-98B5-5715B2475F8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2220473"/>
                        <a:ext cx="591969" cy="591969"/>
                        <a:chOff x="3634610" y="2220473"/>
                        <a:chExt cx="591969" cy="591969"/>
                      </a:xfrm>
                    </p:grpSpPr>
                    <p:sp>
                      <p:nvSpPr>
                        <p:cNvPr id="7324" name="Rounded Rectangle 97">
                          <a:extLst>
                            <a:ext uri="{FF2B5EF4-FFF2-40B4-BE49-F238E27FC236}">
                              <a16:creationId xmlns:a16="http://schemas.microsoft.com/office/drawing/2014/main" id="{2FE0C037-671E-409A-A6F5-86596901760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2220473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7325" name="Graphic 7324">
                          <a:extLst>
                            <a:ext uri="{FF2B5EF4-FFF2-40B4-BE49-F238E27FC236}">
                              <a16:creationId xmlns:a16="http://schemas.microsoft.com/office/drawing/2014/main" id="{7F90398B-C25B-46F0-9FF5-95F31FB62EAC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>
                          <a:extLst>
                            <a:ext uri="{96DAC541-7B7A-43D3-8B79-37D633B846F1}">
                              <asvg:svgBlip xmlns:asvg="http://schemas.microsoft.com/office/drawing/2016/SVG/main" r:embed="rId18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2364057"/>
                          <a:ext cx="355600" cy="3048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7321" name="Group 7320">
                        <a:extLst>
                          <a:ext uri="{FF2B5EF4-FFF2-40B4-BE49-F238E27FC236}">
                            <a16:creationId xmlns:a16="http://schemas.microsoft.com/office/drawing/2014/main" id="{12304251-2105-4249-AC45-477FABE601A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1556558"/>
                        <a:ext cx="591969" cy="591969"/>
                        <a:chOff x="3634610" y="1556558"/>
                        <a:chExt cx="591969" cy="591969"/>
                      </a:xfrm>
                    </p:grpSpPr>
                    <p:sp>
                      <p:nvSpPr>
                        <p:cNvPr id="7322" name="Rounded Rectangle 95">
                          <a:extLst>
                            <a:ext uri="{FF2B5EF4-FFF2-40B4-BE49-F238E27FC236}">
                              <a16:creationId xmlns:a16="http://schemas.microsoft.com/office/drawing/2014/main" id="{09F9618B-1748-4AA8-8A6C-2A546EBE857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1556558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7323" name="Graphic 7322">
                          <a:extLst>
                            <a:ext uri="{FF2B5EF4-FFF2-40B4-BE49-F238E27FC236}">
                              <a16:creationId xmlns:a16="http://schemas.microsoft.com/office/drawing/2014/main" id="{B01339CA-B937-440D-97CD-B24023B154AB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>
                          <a:extLs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97244" y="1719192"/>
                          <a:ext cx="266700" cy="2667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7315" name="Group 7314">
                      <a:extLst>
                        <a:ext uri="{FF2B5EF4-FFF2-40B4-BE49-F238E27FC236}">
                          <a16:creationId xmlns:a16="http://schemas.microsoft.com/office/drawing/2014/main" id="{8A084E0D-E48E-438C-830B-06884E914E0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8" y="1612062"/>
                      <a:ext cx="267126" cy="267126"/>
                      <a:chOff x="3634610" y="3550625"/>
                      <a:chExt cx="591969" cy="591969"/>
                    </a:xfrm>
                  </p:grpSpPr>
                  <p:sp>
                    <p:nvSpPr>
                      <p:cNvPr id="7316" name="Rounded Rectangle 121">
                        <a:extLst>
                          <a:ext uri="{FF2B5EF4-FFF2-40B4-BE49-F238E27FC236}">
                            <a16:creationId xmlns:a16="http://schemas.microsoft.com/office/drawing/2014/main" id="{4E17828A-6D0A-44D3-BEF9-4BE6C04C96A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355062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7317" name="Graphic 7316">
                        <a:extLst>
                          <a:ext uri="{FF2B5EF4-FFF2-40B4-BE49-F238E27FC236}">
                            <a16:creationId xmlns:a16="http://schemas.microsoft.com/office/drawing/2014/main" id="{211D47B5-75A1-4430-AC00-45F01EEB957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67737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7311" name="Group 7310">
                    <a:extLst>
                      <a:ext uri="{FF2B5EF4-FFF2-40B4-BE49-F238E27FC236}">
                        <a16:creationId xmlns:a16="http://schemas.microsoft.com/office/drawing/2014/main" id="{D5F802D9-1933-48C9-9FD5-237CB0188809}"/>
                      </a:ext>
                    </a:extLst>
                  </p:cNvPr>
                  <p:cNvGrpSpPr/>
                  <p:nvPr/>
                </p:nvGrpSpPr>
                <p:grpSpPr>
                  <a:xfrm>
                    <a:off x="4971947" y="1312435"/>
                    <a:ext cx="267126" cy="267126"/>
                    <a:chOff x="3634610" y="2884388"/>
                    <a:chExt cx="591969" cy="591969"/>
                  </a:xfrm>
                </p:grpSpPr>
                <p:sp>
                  <p:nvSpPr>
                    <p:cNvPr id="7312" name="Rounded Rectangle 124">
                      <a:extLst>
                        <a:ext uri="{FF2B5EF4-FFF2-40B4-BE49-F238E27FC236}">
                          <a16:creationId xmlns:a16="http://schemas.microsoft.com/office/drawing/2014/main" id="{0846E9CD-6AD5-4C77-934E-71BEBC9795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88438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313" name="Graphic 7312">
                      <a:extLst>
                        <a:ext uri="{FF2B5EF4-FFF2-40B4-BE49-F238E27FC236}">
                          <a16:creationId xmlns:a16="http://schemas.microsoft.com/office/drawing/2014/main" id="{EF6A86F2-BD53-4272-8F7F-32FBD9B0054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3034322"/>
                      <a:ext cx="342900" cy="3048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7179" name="Group 7178">
              <a:extLst>
                <a:ext uri="{FF2B5EF4-FFF2-40B4-BE49-F238E27FC236}">
                  <a16:creationId xmlns:a16="http://schemas.microsoft.com/office/drawing/2014/main" id="{7804F5E6-830F-4554-AF14-99FCB51BE087}"/>
                </a:ext>
              </a:extLst>
            </p:cNvPr>
            <p:cNvGrpSpPr/>
            <p:nvPr/>
          </p:nvGrpSpPr>
          <p:grpSpPr>
            <a:xfrm>
              <a:off x="5710130" y="5633953"/>
              <a:ext cx="685800" cy="685800"/>
              <a:chOff x="3388326" y="2144489"/>
              <a:chExt cx="685800" cy="685800"/>
            </a:xfrm>
          </p:grpSpPr>
          <p:sp>
            <p:nvSpPr>
              <p:cNvPr id="7264" name="Oval 7263">
                <a:extLst>
                  <a:ext uri="{FF2B5EF4-FFF2-40B4-BE49-F238E27FC236}">
                    <a16:creationId xmlns:a16="http://schemas.microsoft.com/office/drawing/2014/main" id="{ED5202EA-0029-4C74-A4F8-173EAA48A9A0}"/>
                  </a:ext>
                </a:extLst>
              </p:cNvPr>
              <p:cNvSpPr/>
              <p:nvPr/>
            </p:nvSpPr>
            <p:spPr>
              <a:xfrm>
                <a:off x="3388326" y="2144489"/>
                <a:ext cx="685800" cy="6858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7265" name="Group 7264">
                <a:extLst>
                  <a:ext uri="{FF2B5EF4-FFF2-40B4-BE49-F238E27FC236}">
                    <a16:creationId xmlns:a16="http://schemas.microsoft.com/office/drawing/2014/main" id="{0D87FB76-C20A-41B2-ABCE-B90A085201A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98509" y="2258789"/>
                <a:ext cx="465435" cy="457200"/>
                <a:chOff x="8423228" y="2797689"/>
                <a:chExt cx="913396" cy="897240"/>
              </a:xfrm>
            </p:grpSpPr>
            <p:grpSp>
              <p:nvGrpSpPr>
                <p:cNvPr id="7266" name="Group 7265">
                  <a:extLst>
                    <a:ext uri="{FF2B5EF4-FFF2-40B4-BE49-F238E27FC236}">
                      <a16:creationId xmlns:a16="http://schemas.microsoft.com/office/drawing/2014/main" id="{CEEB0A3C-DED3-4F4E-93FC-D315870941E6}"/>
                    </a:ext>
                  </a:extLst>
                </p:cNvPr>
                <p:cNvGrpSpPr/>
                <p:nvPr/>
              </p:nvGrpSpPr>
              <p:grpSpPr>
                <a:xfrm>
                  <a:off x="8423228" y="2797689"/>
                  <a:ext cx="252730" cy="897240"/>
                  <a:chOff x="9495861" y="4364862"/>
                  <a:chExt cx="375284" cy="1270326"/>
                </a:xfrm>
              </p:grpSpPr>
              <p:sp>
                <p:nvSpPr>
                  <p:cNvPr id="7292" name="Rounded Rectangle 101">
                    <a:extLst>
                      <a:ext uri="{FF2B5EF4-FFF2-40B4-BE49-F238E27FC236}">
                        <a16:creationId xmlns:a16="http://schemas.microsoft.com/office/drawing/2014/main" id="{52907241-1A95-4938-B518-DCD938F7090E}"/>
                      </a:ext>
                    </a:extLst>
                  </p:cNvPr>
                  <p:cNvSpPr/>
                  <p:nvPr/>
                </p:nvSpPr>
                <p:spPr>
                  <a:xfrm>
                    <a:off x="9495861" y="4364862"/>
                    <a:ext cx="375284" cy="1270326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00AFD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7293" name="Group 7292">
                    <a:extLst>
                      <a:ext uri="{FF2B5EF4-FFF2-40B4-BE49-F238E27FC236}">
                        <a16:creationId xmlns:a16="http://schemas.microsoft.com/office/drawing/2014/main" id="{AE37460E-3D65-4F33-BFDA-04BF43CF7097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715835"/>
                    <a:ext cx="267406" cy="267406"/>
                    <a:chOff x="1292976" y="2314975"/>
                    <a:chExt cx="591969" cy="591969"/>
                  </a:xfrm>
                </p:grpSpPr>
                <p:sp>
                  <p:nvSpPr>
                    <p:cNvPr id="7303" name="Rounded Rectangle 112">
                      <a:extLst>
                        <a:ext uri="{FF2B5EF4-FFF2-40B4-BE49-F238E27FC236}">
                          <a16:creationId xmlns:a16="http://schemas.microsoft.com/office/drawing/2014/main" id="{8F23BDFE-FC0E-4134-A8FE-130C016232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6" y="2314975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304" name="Graphic 7303">
                      <a:extLst>
                        <a:ext uri="{FF2B5EF4-FFF2-40B4-BE49-F238E27FC236}">
                          <a16:creationId xmlns:a16="http://schemas.microsoft.com/office/drawing/2014/main" id="{A9386EE3-D521-47D8-8388-187B4844400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36560" y="2458559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7294" name="Group 7293">
                    <a:extLst>
                      <a:ext uri="{FF2B5EF4-FFF2-40B4-BE49-F238E27FC236}">
                        <a16:creationId xmlns:a16="http://schemas.microsoft.com/office/drawing/2014/main" id="{EF8C8DE8-D7A7-4E03-BA39-4AFDC49D0710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415929"/>
                    <a:ext cx="267406" cy="267406"/>
                    <a:chOff x="1299518" y="1652608"/>
                    <a:chExt cx="591969" cy="591969"/>
                  </a:xfrm>
                </p:grpSpPr>
                <p:sp>
                  <p:nvSpPr>
                    <p:cNvPr id="7301" name="Rounded Rectangle 110">
                      <a:extLst>
                        <a:ext uri="{FF2B5EF4-FFF2-40B4-BE49-F238E27FC236}">
                          <a16:creationId xmlns:a16="http://schemas.microsoft.com/office/drawing/2014/main" id="{AB4ED8A8-416C-4B80-9CA5-5127D2A8E8D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518" y="165260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302" name="Graphic 7301">
                      <a:extLst>
                        <a:ext uri="{FF2B5EF4-FFF2-40B4-BE49-F238E27FC236}">
                          <a16:creationId xmlns:a16="http://schemas.microsoft.com/office/drawing/2014/main" id="{3F80EF7B-133C-4FF5-9ECF-31FE581DFF1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61599" y="1719992"/>
                      <a:ext cx="2286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7295" name="Group 7294">
                    <a:extLst>
                      <a:ext uri="{FF2B5EF4-FFF2-40B4-BE49-F238E27FC236}">
                        <a16:creationId xmlns:a16="http://schemas.microsoft.com/office/drawing/2014/main" id="{45436BCD-FF39-4AAA-B101-4F92B5BF63B8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015740"/>
                    <a:ext cx="267406" cy="267406"/>
                    <a:chOff x="1292975" y="2979664"/>
                    <a:chExt cx="591969" cy="591969"/>
                  </a:xfrm>
                </p:grpSpPr>
                <p:sp>
                  <p:nvSpPr>
                    <p:cNvPr id="7299" name="Rounded Rectangle 108">
                      <a:extLst>
                        <a:ext uri="{FF2B5EF4-FFF2-40B4-BE49-F238E27FC236}">
                          <a16:creationId xmlns:a16="http://schemas.microsoft.com/office/drawing/2014/main" id="{D82CDEBF-9666-4089-94C2-793433B4D0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2979664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300" name="Graphic 7299">
                      <a:extLst>
                        <a:ext uri="{FF2B5EF4-FFF2-40B4-BE49-F238E27FC236}">
                          <a16:creationId xmlns:a16="http://schemas.microsoft.com/office/drawing/2014/main" id="{A3C5B7FC-8175-4AAC-BF66-CF730CA5392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2909" y="3116898"/>
                      <a:ext cx="292100" cy="3175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7296" name="Group 7295">
                    <a:extLst>
                      <a:ext uri="{FF2B5EF4-FFF2-40B4-BE49-F238E27FC236}">
                        <a16:creationId xmlns:a16="http://schemas.microsoft.com/office/drawing/2014/main" id="{A356B4A3-0B41-4116-9F1F-BAE4F48D2A1C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315646"/>
                    <a:ext cx="267406" cy="267406"/>
                    <a:chOff x="1292975" y="3644353"/>
                    <a:chExt cx="591969" cy="591969"/>
                  </a:xfrm>
                </p:grpSpPr>
                <p:sp>
                  <p:nvSpPr>
                    <p:cNvPr id="7297" name="Rounded Rectangle 106">
                      <a:extLst>
                        <a:ext uri="{FF2B5EF4-FFF2-40B4-BE49-F238E27FC236}">
                          <a16:creationId xmlns:a16="http://schemas.microsoft.com/office/drawing/2014/main" id="{A7397F4E-3419-45AE-B028-221F932791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364435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298" name="Graphic 7297">
                      <a:extLst>
                        <a:ext uri="{FF2B5EF4-FFF2-40B4-BE49-F238E27FC236}">
                          <a16:creationId xmlns:a16="http://schemas.microsoft.com/office/drawing/2014/main" id="{49DB2DD1-1E21-4EF4-B636-762810EEA70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06409" y="3756187"/>
                      <a:ext cx="165100" cy="3683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7267" name="Group 7266">
                  <a:extLst>
                    <a:ext uri="{FF2B5EF4-FFF2-40B4-BE49-F238E27FC236}">
                      <a16:creationId xmlns:a16="http://schemas.microsoft.com/office/drawing/2014/main" id="{C8DA8E70-C7B8-47D4-9822-7B918F19A1E7}"/>
                    </a:ext>
                  </a:extLst>
                </p:cNvPr>
                <p:cNvGrpSpPr/>
                <p:nvPr/>
              </p:nvGrpSpPr>
              <p:grpSpPr>
                <a:xfrm>
                  <a:off x="9083894" y="2797689"/>
                  <a:ext cx="252730" cy="473366"/>
                  <a:chOff x="5880438" y="1443510"/>
                  <a:chExt cx="830783" cy="1483652"/>
                </a:xfrm>
              </p:grpSpPr>
              <p:sp>
                <p:nvSpPr>
                  <p:cNvPr id="7285" name="Rounded Rectangle 84">
                    <a:extLst>
                      <a:ext uri="{FF2B5EF4-FFF2-40B4-BE49-F238E27FC236}">
                        <a16:creationId xmlns:a16="http://schemas.microsoft.com/office/drawing/2014/main" id="{977D63FF-A421-43A2-B290-916D07CD6A60}"/>
                      </a:ext>
                    </a:extLst>
                  </p:cNvPr>
                  <p:cNvSpPr/>
                  <p:nvPr/>
                </p:nvSpPr>
                <p:spPr>
                  <a:xfrm>
                    <a:off x="5880438" y="1443510"/>
                    <a:ext cx="830783" cy="1483652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E877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7286" name="Group 7285">
                    <a:extLst>
                      <a:ext uri="{FF2B5EF4-FFF2-40B4-BE49-F238E27FC236}">
                        <a16:creationId xmlns:a16="http://schemas.microsoft.com/office/drawing/2014/main" id="{8C7A1CCD-8A16-4C2C-A10B-618B243FD587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2220473"/>
                    <a:ext cx="591969" cy="591969"/>
                    <a:chOff x="5999846" y="2220473"/>
                    <a:chExt cx="591969" cy="591969"/>
                  </a:xfrm>
                </p:grpSpPr>
                <p:sp>
                  <p:nvSpPr>
                    <p:cNvPr id="7290" name="Rounded Rectangle 89">
                      <a:extLst>
                        <a:ext uri="{FF2B5EF4-FFF2-40B4-BE49-F238E27FC236}">
                          <a16:creationId xmlns:a16="http://schemas.microsoft.com/office/drawing/2014/main" id="{E6A8FE71-3164-4F0B-AF2D-BF070BEC35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291" name="Graphic 7290">
                      <a:extLst>
                        <a:ext uri="{FF2B5EF4-FFF2-40B4-BE49-F238E27FC236}">
                          <a16:creationId xmlns:a16="http://schemas.microsoft.com/office/drawing/2014/main" id="{863138A5-5DE4-45E7-A08D-070CCDEAE83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7230" y="2368652"/>
                      <a:ext cx="457200" cy="2921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7287" name="Group 7286">
                    <a:extLst>
                      <a:ext uri="{FF2B5EF4-FFF2-40B4-BE49-F238E27FC236}">
                        <a16:creationId xmlns:a16="http://schemas.microsoft.com/office/drawing/2014/main" id="{A2BDB460-26AA-4CAC-A052-54BC644D1711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1556558"/>
                    <a:ext cx="591969" cy="591969"/>
                    <a:chOff x="5999846" y="1556558"/>
                    <a:chExt cx="591969" cy="591969"/>
                  </a:xfrm>
                </p:grpSpPr>
                <p:sp>
                  <p:nvSpPr>
                    <p:cNvPr id="7288" name="Rounded Rectangle 87">
                      <a:extLst>
                        <a:ext uri="{FF2B5EF4-FFF2-40B4-BE49-F238E27FC236}">
                          <a16:creationId xmlns:a16="http://schemas.microsoft.com/office/drawing/2014/main" id="{BCC0C8E0-2643-4697-A486-4AEFF75B3A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289" name="Graphic 7288">
                      <a:extLst>
                        <a:ext uri="{FF2B5EF4-FFF2-40B4-BE49-F238E27FC236}">
                          <a16:creationId xmlns:a16="http://schemas.microsoft.com/office/drawing/2014/main" id="{55819C64-CBD5-4703-AD7E-684DD166634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9780" y="1689071"/>
                      <a:ext cx="292100" cy="3429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7268" name="Group 7267">
                  <a:extLst>
                    <a:ext uri="{FF2B5EF4-FFF2-40B4-BE49-F238E27FC236}">
                      <a16:creationId xmlns:a16="http://schemas.microsoft.com/office/drawing/2014/main" id="{60A09FE4-6E98-41F7-A91B-50FB1E511729}"/>
                    </a:ext>
                  </a:extLst>
                </p:cNvPr>
                <p:cNvGrpSpPr/>
                <p:nvPr/>
              </p:nvGrpSpPr>
              <p:grpSpPr>
                <a:xfrm>
                  <a:off x="8753561" y="2797689"/>
                  <a:ext cx="252730" cy="897240"/>
                  <a:chOff x="4920876" y="661277"/>
                  <a:chExt cx="375284" cy="1270326"/>
                </a:xfrm>
              </p:grpSpPr>
              <p:grpSp>
                <p:nvGrpSpPr>
                  <p:cNvPr id="7269" name="Group 7268">
                    <a:extLst>
                      <a:ext uri="{FF2B5EF4-FFF2-40B4-BE49-F238E27FC236}">
                        <a16:creationId xmlns:a16="http://schemas.microsoft.com/office/drawing/2014/main" id="{F356320D-2E85-4841-95BC-BEB929A06487}"/>
                      </a:ext>
                    </a:extLst>
                  </p:cNvPr>
                  <p:cNvGrpSpPr/>
                  <p:nvPr/>
                </p:nvGrpSpPr>
                <p:grpSpPr>
                  <a:xfrm>
                    <a:off x="4920876" y="661277"/>
                    <a:ext cx="375284" cy="1270326"/>
                    <a:chOff x="4920876" y="661277"/>
                    <a:chExt cx="375284" cy="1270326"/>
                  </a:xfrm>
                </p:grpSpPr>
                <p:grpSp>
                  <p:nvGrpSpPr>
                    <p:cNvPr id="7273" name="Group 7272">
                      <a:extLst>
                        <a:ext uri="{FF2B5EF4-FFF2-40B4-BE49-F238E27FC236}">
                          <a16:creationId xmlns:a16="http://schemas.microsoft.com/office/drawing/2014/main" id="{B7337FEA-65AF-46A6-A782-9D620008BE3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3521552" y="1443509"/>
                      <a:chExt cx="830783" cy="2812180"/>
                    </a:xfrm>
                  </p:grpSpPr>
                  <p:sp>
                    <p:nvSpPr>
                      <p:cNvPr id="7277" name="Rounded Rectangle 91">
                        <a:extLst>
                          <a:ext uri="{FF2B5EF4-FFF2-40B4-BE49-F238E27FC236}">
                            <a16:creationId xmlns:a16="http://schemas.microsoft.com/office/drawing/2014/main" id="{0F355AAE-1697-45EB-A0C6-973A0E2B0BE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1552" y="1443509"/>
                        <a:ext cx="830783" cy="2812180"/>
                      </a:xfrm>
                      <a:prstGeom prst="roundRect">
                        <a:avLst>
                          <a:gd name="adj" fmla="val 27970"/>
                        </a:avLst>
                      </a:prstGeom>
                      <a:solidFill>
                        <a:srgbClr val="78BE2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7278" name="Graphic 7277">
                        <a:extLst>
                          <a:ext uri="{FF2B5EF4-FFF2-40B4-BE49-F238E27FC236}">
                            <a16:creationId xmlns:a16="http://schemas.microsoft.com/office/drawing/2014/main" id="{7D10B361-1E60-4073-A7BF-EE39D624365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78194" y="3043536"/>
                        <a:ext cx="317500" cy="2793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7279" name="Group 7278">
                        <a:extLst>
                          <a:ext uri="{FF2B5EF4-FFF2-40B4-BE49-F238E27FC236}">
                            <a16:creationId xmlns:a16="http://schemas.microsoft.com/office/drawing/2014/main" id="{2F9EA770-3E4A-4DD7-81C6-171786E9FEE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2220473"/>
                        <a:ext cx="591969" cy="591969"/>
                        <a:chOff x="3634610" y="2220473"/>
                        <a:chExt cx="591969" cy="591969"/>
                      </a:xfrm>
                    </p:grpSpPr>
                    <p:sp>
                      <p:nvSpPr>
                        <p:cNvPr id="7283" name="Rounded Rectangle 97">
                          <a:extLst>
                            <a:ext uri="{FF2B5EF4-FFF2-40B4-BE49-F238E27FC236}">
                              <a16:creationId xmlns:a16="http://schemas.microsoft.com/office/drawing/2014/main" id="{A50F1DB5-261C-499A-B64D-25DD95204D1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2220473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7284" name="Graphic 7283">
                          <a:extLst>
                            <a:ext uri="{FF2B5EF4-FFF2-40B4-BE49-F238E27FC236}">
                              <a16:creationId xmlns:a16="http://schemas.microsoft.com/office/drawing/2014/main" id="{8CC3C4EF-411D-454C-BEF1-8F78AB8BE42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>
                          <a:extLst>
                            <a:ext uri="{96DAC541-7B7A-43D3-8B79-37D633B846F1}">
                              <asvg:svgBlip xmlns:asvg="http://schemas.microsoft.com/office/drawing/2016/SVG/main" r:embed="rId18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2364057"/>
                          <a:ext cx="355600" cy="3048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7280" name="Group 7279">
                        <a:extLst>
                          <a:ext uri="{FF2B5EF4-FFF2-40B4-BE49-F238E27FC236}">
                            <a16:creationId xmlns:a16="http://schemas.microsoft.com/office/drawing/2014/main" id="{A908DA68-3CE6-4754-8AA6-84D4DA6DB44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1556558"/>
                        <a:ext cx="591969" cy="591969"/>
                        <a:chOff x="3634610" y="1556558"/>
                        <a:chExt cx="591969" cy="591969"/>
                      </a:xfrm>
                    </p:grpSpPr>
                    <p:sp>
                      <p:nvSpPr>
                        <p:cNvPr id="7281" name="Rounded Rectangle 95">
                          <a:extLst>
                            <a:ext uri="{FF2B5EF4-FFF2-40B4-BE49-F238E27FC236}">
                              <a16:creationId xmlns:a16="http://schemas.microsoft.com/office/drawing/2014/main" id="{1C16C631-DF0A-4554-99A1-9A27DA476FA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1556558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7282" name="Graphic 7281">
                          <a:extLst>
                            <a:ext uri="{FF2B5EF4-FFF2-40B4-BE49-F238E27FC236}">
                              <a16:creationId xmlns:a16="http://schemas.microsoft.com/office/drawing/2014/main" id="{D3CCAA4E-8D7F-4844-B7DA-DB4E6122BC9E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>
                          <a:extLs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97244" y="1719192"/>
                          <a:ext cx="266700" cy="2667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7274" name="Group 7273">
                      <a:extLst>
                        <a:ext uri="{FF2B5EF4-FFF2-40B4-BE49-F238E27FC236}">
                          <a16:creationId xmlns:a16="http://schemas.microsoft.com/office/drawing/2014/main" id="{27F85156-45F4-43B5-836F-38A06D82C48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8" y="1612062"/>
                      <a:ext cx="267126" cy="267126"/>
                      <a:chOff x="3634610" y="3550625"/>
                      <a:chExt cx="591969" cy="591969"/>
                    </a:xfrm>
                  </p:grpSpPr>
                  <p:sp>
                    <p:nvSpPr>
                      <p:cNvPr id="7275" name="Rounded Rectangle 121">
                        <a:extLst>
                          <a:ext uri="{FF2B5EF4-FFF2-40B4-BE49-F238E27FC236}">
                            <a16:creationId xmlns:a16="http://schemas.microsoft.com/office/drawing/2014/main" id="{54E11A4B-0100-49E3-8A69-FBFBA04F86C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355062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7276" name="Graphic 7275">
                        <a:extLst>
                          <a:ext uri="{FF2B5EF4-FFF2-40B4-BE49-F238E27FC236}">
                            <a16:creationId xmlns:a16="http://schemas.microsoft.com/office/drawing/2014/main" id="{06FC3FC1-4184-44E6-BA2A-7FA302EED21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67737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7270" name="Group 7269">
                    <a:extLst>
                      <a:ext uri="{FF2B5EF4-FFF2-40B4-BE49-F238E27FC236}">
                        <a16:creationId xmlns:a16="http://schemas.microsoft.com/office/drawing/2014/main" id="{90437182-CE8A-4470-8625-E0D8F92541FB}"/>
                      </a:ext>
                    </a:extLst>
                  </p:cNvPr>
                  <p:cNvGrpSpPr/>
                  <p:nvPr/>
                </p:nvGrpSpPr>
                <p:grpSpPr>
                  <a:xfrm>
                    <a:off x="4971947" y="1312435"/>
                    <a:ext cx="267126" cy="267126"/>
                    <a:chOff x="3634610" y="2884388"/>
                    <a:chExt cx="591969" cy="591969"/>
                  </a:xfrm>
                </p:grpSpPr>
                <p:sp>
                  <p:nvSpPr>
                    <p:cNvPr id="7271" name="Rounded Rectangle 124">
                      <a:extLst>
                        <a:ext uri="{FF2B5EF4-FFF2-40B4-BE49-F238E27FC236}">
                          <a16:creationId xmlns:a16="http://schemas.microsoft.com/office/drawing/2014/main" id="{007829B6-D0F5-4322-9574-A803299F72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88438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272" name="Graphic 7271">
                      <a:extLst>
                        <a:ext uri="{FF2B5EF4-FFF2-40B4-BE49-F238E27FC236}">
                          <a16:creationId xmlns:a16="http://schemas.microsoft.com/office/drawing/2014/main" id="{F7DA5D37-45F2-4CD8-9A50-DD4699C2911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3034322"/>
                      <a:ext cx="342900" cy="3048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7180" name="Group 7179">
              <a:extLst>
                <a:ext uri="{FF2B5EF4-FFF2-40B4-BE49-F238E27FC236}">
                  <a16:creationId xmlns:a16="http://schemas.microsoft.com/office/drawing/2014/main" id="{B0B071CE-DC59-4F91-AA64-E96FCD898979}"/>
                </a:ext>
              </a:extLst>
            </p:cNvPr>
            <p:cNvGrpSpPr/>
            <p:nvPr/>
          </p:nvGrpSpPr>
          <p:grpSpPr>
            <a:xfrm>
              <a:off x="5710130" y="616438"/>
              <a:ext cx="685800" cy="685800"/>
              <a:chOff x="3388326" y="2144489"/>
              <a:chExt cx="685800" cy="685800"/>
            </a:xfrm>
          </p:grpSpPr>
          <p:sp>
            <p:nvSpPr>
              <p:cNvPr id="7223" name="Oval 7222">
                <a:extLst>
                  <a:ext uri="{FF2B5EF4-FFF2-40B4-BE49-F238E27FC236}">
                    <a16:creationId xmlns:a16="http://schemas.microsoft.com/office/drawing/2014/main" id="{2F96CC70-834B-4962-ACC8-D750BAFFDEC1}"/>
                  </a:ext>
                </a:extLst>
              </p:cNvPr>
              <p:cNvSpPr/>
              <p:nvPr/>
            </p:nvSpPr>
            <p:spPr>
              <a:xfrm>
                <a:off x="3388326" y="2144489"/>
                <a:ext cx="685800" cy="6858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7224" name="Group 7223">
                <a:extLst>
                  <a:ext uri="{FF2B5EF4-FFF2-40B4-BE49-F238E27FC236}">
                    <a16:creationId xmlns:a16="http://schemas.microsoft.com/office/drawing/2014/main" id="{274CBA0F-5672-4FB6-9740-8A473F30F91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98509" y="2258789"/>
                <a:ext cx="465435" cy="457200"/>
                <a:chOff x="8423228" y="2797689"/>
                <a:chExt cx="913396" cy="897240"/>
              </a:xfrm>
            </p:grpSpPr>
            <p:grpSp>
              <p:nvGrpSpPr>
                <p:cNvPr id="7225" name="Group 7224">
                  <a:extLst>
                    <a:ext uri="{FF2B5EF4-FFF2-40B4-BE49-F238E27FC236}">
                      <a16:creationId xmlns:a16="http://schemas.microsoft.com/office/drawing/2014/main" id="{F6597E54-AE0F-49C4-85FC-434BD1AC2D7E}"/>
                    </a:ext>
                  </a:extLst>
                </p:cNvPr>
                <p:cNvGrpSpPr/>
                <p:nvPr/>
              </p:nvGrpSpPr>
              <p:grpSpPr>
                <a:xfrm>
                  <a:off x="8423228" y="2797689"/>
                  <a:ext cx="252730" cy="897240"/>
                  <a:chOff x="9495861" y="4364862"/>
                  <a:chExt cx="375284" cy="1270326"/>
                </a:xfrm>
              </p:grpSpPr>
              <p:sp>
                <p:nvSpPr>
                  <p:cNvPr id="7251" name="Rounded Rectangle 101">
                    <a:extLst>
                      <a:ext uri="{FF2B5EF4-FFF2-40B4-BE49-F238E27FC236}">
                        <a16:creationId xmlns:a16="http://schemas.microsoft.com/office/drawing/2014/main" id="{C8EFF517-DC50-4A7A-BF11-9E753B59C0D1}"/>
                      </a:ext>
                    </a:extLst>
                  </p:cNvPr>
                  <p:cNvSpPr/>
                  <p:nvPr/>
                </p:nvSpPr>
                <p:spPr>
                  <a:xfrm>
                    <a:off x="9495861" y="4364862"/>
                    <a:ext cx="375284" cy="1270326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00AFD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7252" name="Group 7251">
                    <a:extLst>
                      <a:ext uri="{FF2B5EF4-FFF2-40B4-BE49-F238E27FC236}">
                        <a16:creationId xmlns:a16="http://schemas.microsoft.com/office/drawing/2014/main" id="{2F6FF839-7ADF-4484-9B69-1D70A3148203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715835"/>
                    <a:ext cx="267406" cy="267406"/>
                    <a:chOff x="1292976" y="2314975"/>
                    <a:chExt cx="591969" cy="591969"/>
                  </a:xfrm>
                </p:grpSpPr>
                <p:sp>
                  <p:nvSpPr>
                    <p:cNvPr id="7262" name="Rounded Rectangle 112">
                      <a:extLst>
                        <a:ext uri="{FF2B5EF4-FFF2-40B4-BE49-F238E27FC236}">
                          <a16:creationId xmlns:a16="http://schemas.microsoft.com/office/drawing/2014/main" id="{CF4ED343-E196-46A2-B054-EBA49C21556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6" y="2314975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263" name="Graphic 7262">
                      <a:extLst>
                        <a:ext uri="{FF2B5EF4-FFF2-40B4-BE49-F238E27FC236}">
                          <a16:creationId xmlns:a16="http://schemas.microsoft.com/office/drawing/2014/main" id="{605811F1-AE65-4A61-9DE1-D33B98D8AED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36560" y="2458559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7253" name="Group 7252">
                    <a:extLst>
                      <a:ext uri="{FF2B5EF4-FFF2-40B4-BE49-F238E27FC236}">
                        <a16:creationId xmlns:a16="http://schemas.microsoft.com/office/drawing/2014/main" id="{320F75F6-B1C7-4780-A967-E3E33A06D95C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415929"/>
                    <a:ext cx="267406" cy="267406"/>
                    <a:chOff x="1299518" y="1652608"/>
                    <a:chExt cx="591969" cy="591969"/>
                  </a:xfrm>
                </p:grpSpPr>
                <p:sp>
                  <p:nvSpPr>
                    <p:cNvPr id="7260" name="Rounded Rectangle 110">
                      <a:extLst>
                        <a:ext uri="{FF2B5EF4-FFF2-40B4-BE49-F238E27FC236}">
                          <a16:creationId xmlns:a16="http://schemas.microsoft.com/office/drawing/2014/main" id="{7263D5BA-FBFE-4399-AB77-1CBE3F577B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518" y="165260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261" name="Graphic 7260">
                      <a:extLst>
                        <a:ext uri="{FF2B5EF4-FFF2-40B4-BE49-F238E27FC236}">
                          <a16:creationId xmlns:a16="http://schemas.microsoft.com/office/drawing/2014/main" id="{DC977733-90BB-4629-9C34-28419E21E00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61599" y="1719992"/>
                      <a:ext cx="2286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7254" name="Group 7253">
                    <a:extLst>
                      <a:ext uri="{FF2B5EF4-FFF2-40B4-BE49-F238E27FC236}">
                        <a16:creationId xmlns:a16="http://schemas.microsoft.com/office/drawing/2014/main" id="{329CEE7A-5CE7-498E-9AF3-1D2AFAF65629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015740"/>
                    <a:ext cx="267406" cy="267406"/>
                    <a:chOff x="1292975" y="2979664"/>
                    <a:chExt cx="591969" cy="591969"/>
                  </a:xfrm>
                </p:grpSpPr>
                <p:sp>
                  <p:nvSpPr>
                    <p:cNvPr id="7258" name="Rounded Rectangle 108">
                      <a:extLst>
                        <a:ext uri="{FF2B5EF4-FFF2-40B4-BE49-F238E27FC236}">
                          <a16:creationId xmlns:a16="http://schemas.microsoft.com/office/drawing/2014/main" id="{1FF2C032-EBD9-4FC4-80D7-DA2FC9D51D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2979664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259" name="Graphic 7258">
                      <a:extLst>
                        <a:ext uri="{FF2B5EF4-FFF2-40B4-BE49-F238E27FC236}">
                          <a16:creationId xmlns:a16="http://schemas.microsoft.com/office/drawing/2014/main" id="{A18CE6AC-3EFA-42BA-A926-14FEFA19DC2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2909" y="3116898"/>
                      <a:ext cx="292100" cy="3175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7255" name="Group 7254">
                    <a:extLst>
                      <a:ext uri="{FF2B5EF4-FFF2-40B4-BE49-F238E27FC236}">
                        <a16:creationId xmlns:a16="http://schemas.microsoft.com/office/drawing/2014/main" id="{1152909D-0EFC-4061-A0DA-E267949E31FD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315646"/>
                    <a:ext cx="267406" cy="267406"/>
                    <a:chOff x="1292975" y="3644353"/>
                    <a:chExt cx="591969" cy="591969"/>
                  </a:xfrm>
                </p:grpSpPr>
                <p:sp>
                  <p:nvSpPr>
                    <p:cNvPr id="7256" name="Rounded Rectangle 106">
                      <a:extLst>
                        <a:ext uri="{FF2B5EF4-FFF2-40B4-BE49-F238E27FC236}">
                          <a16:creationId xmlns:a16="http://schemas.microsoft.com/office/drawing/2014/main" id="{EC72DF0E-669D-404A-9CFD-A5E6670FBD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364435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257" name="Graphic 7256">
                      <a:extLst>
                        <a:ext uri="{FF2B5EF4-FFF2-40B4-BE49-F238E27FC236}">
                          <a16:creationId xmlns:a16="http://schemas.microsoft.com/office/drawing/2014/main" id="{182D95C3-FACC-4F60-96D4-C05F7474169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06409" y="3756187"/>
                      <a:ext cx="165100" cy="3683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7226" name="Group 7225">
                  <a:extLst>
                    <a:ext uri="{FF2B5EF4-FFF2-40B4-BE49-F238E27FC236}">
                      <a16:creationId xmlns:a16="http://schemas.microsoft.com/office/drawing/2014/main" id="{ACD78311-579B-423C-9882-1C89DCAE083F}"/>
                    </a:ext>
                  </a:extLst>
                </p:cNvPr>
                <p:cNvGrpSpPr/>
                <p:nvPr/>
              </p:nvGrpSpPr>
              <p:grpSpPr>
                <a:xfrm>
                  <a:off x="9083894" y="2797689"/>
                  <a:ext cx="252730" cy="473366"/>
                  <a:chOff x="5880438" y="1443510"/>
                  <a:chExt cx="830783" cy="1483652"/>
                </a:xfrm>
              </p:grpSpPr>
              <p:sp>
                <p:nvSpPr>
                  <p:cNvPr id="7244" name="Rounded Rectangle 84">
                    <a:extLst>
                      <a:ext uri="{FF2B5EF4-FFF2-40B4-BE49-F238E27FC236}">
                        <a16:creationId xmlns:a16="http://schemas.microsoft.com/office/drawing/2014/main" id="{ACEE746C-BEDF-489F-8458-C9D944326B15}"/>
                      </a:ext>
                    </a:extLst>
                  </p:cNvPr>
                  <p:cNvSpPr/>
                  <p:nvPr/>
                </p:nvSpPr>
                <p:spPr>
                  <a:xfrm>
                    <a:off x="5880438" y="1443510"/>
                    <a:ext cx="830783" cy="1483652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E877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7245" name="Group 7244">
                    <a:extLst>
                      <a:ext uri="{FF2B5EF4-FFF2-40B4-BE49-F238E27FC236}">
                        <a16:creationId xmlns:a16="http://schemas.microsoft.com/office/drawing/2014/main" id="{DD2B285D-165C-4F78-8BAE-CD170CA942E4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2220473"/>
                    <a:ext cx="591969" cy="591969"/>
                    <a:chOff x="5999846" y="2220473"/>
                    <a:chExt cx="591969" cy="591969"/>
                  </a:xfrm>
                </p:grpSpPr>
                <p:sp>
                  <p:nvSpPr>
                    <p:cNvPr id="7249" name="Rounded Rectangle 89">
                      <a:extLst>
                        <a:ext uri="{FF2B5EF4-FFF2-40B4-BE49-F238E27FC236}">
                          <a16:creationId xmlns:a16="http://schemas.microsoft.com/office/drawing/2014/main" id="{9B232798-EBA8-4545-ABB2-D6EDAA0E68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250" name="Graphic 7249">
                      <a:extLst>
                        <a:ext uri="{FF2B5EF4-FFF2-40B4-BE49-F238E27FC236}">
                          <a16:creationId xmlns:a16="http://schemas.microsoft.com/office/drawing/2014/main" id="{5A176EB1-66A4-4288-AEE8-4E5B33BF640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7230" y="2368652"/>
                      <a:ext cx="457200" cy="2921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7246" name="Group 7245">
                    <a:extLst>
                      <a:ext uri="{FF2B5EF4-FFF2-40B4-BE49-F238E27FC236}">
                        <a16:creationId xmlns:a16="http://schemas.microsoft.com/office/drawing/2014/main" id="{DC72D395-8E0B-4651-BD21-DDE8592B365B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1556558"/>
                    <a:ext cx="591969" cy="591969"/>
                    <a:chOff x="5999846" y="1556558"/>
                    <a:chExt cx="591969" cy="591969"/>
                  </a:xfrm>
                </p:grpSpPr>
                <p:sp>
                  <p:nvSpPr>
                    <p:cNvPr id="7247" name="Rounded Rectangle 87">
                      <a:extLst>
                        <a:ext uri="{FF2B5EF4-FFF2-40B4-BE49-F238E27FC236}">
                          <a16:creationId xmlns:a16="http://schemas.microsoft.com/office/drawing/2014/main" id="{9F08B105-2DD4-4030-AC14-2DCAA92230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248" name="Graphic 7247">
                      <a:extLst>
                        <a:ext uri="{FF2B5EF4-FFF2-40B4-BE49-F238E27FC236}">
                          <a16:creationId xmlns:a16="http://schemas.microsoft.com/office/drawing/2014/main" id="{F1AD26A8-5DB3-4F5E-A59A-EFDEC79E3AB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9780" y="1689071"/>
                      <a:ext cx="292100" cy="3429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7227" name="Group 7226">
                  <a:extLst>
                    <a:ext uri="{FF2B5EF4-FFF2-40B4-BE49-F238E27FC236}">
                      <a16:creationId xmlns:a16="http://schemas.microsoft.com/office/drawing/2014/main" id="{3FF8BC45-A9A8-411D-8CB0-426C3C1C249F}"/>
                    </a:ext>
                  </a:extLst>
                </p:cNvPr>
                <p:cNvGrpSpPr/>
                <p:nvPr/>
              </p:nvGrpSpPr>
              <p:grpSpPr>
                <a:xfrm>
                  <a:off x="8753561" y="2797689"/>
                  <a:ext cx="252730" cy="897240"/>
                  <a:chOff x="4920876" y="661277"/>
                  <a:chExt cx="375284" cy="1270326"/>
                </a:xfrm>
              </p:grpSpPr>
              <p:grpSp>
                <p:nvGrpSpPr>
                  <p:cNvPr id="7228" name="Group 7227">
                    <a:extLst>
                      <a:ext uri="{FF2B5EF4-FFF2-40B4-BE49-F238E27FC236}">
                        <a16:creationId xmlns:a16="http://schemas.microsoft.com/office/drawing/2014/main" id="{30986C74-D559-4E4F-AB53-F2E4E60D6484}"/>
                      </a:ext>
                    </a:extLst>
                  </p:cNvPr>
                  <p:cNvGrpSpPr/>
                  <p:nvPr/>
                </p:nvGrpSpPr>
                <p:grpSpPr>
                  <a:xfrm>
                    <a:off x="4920876" y="661277"/>
                    <a:ext cx="375284" cy="1270326"/>
                    <a:chOff x="4920876" y="661277"/>
                    <a:chExt cx="375284" cy="1270326"/>
                  </a:xfrm>
                </p:grpSpPr>
                <p:grpSp>
                  <p:nvGrpSpPr>
                    <p:cNvPr id="7232" name="Group 7231">
                      <a:extLst>
                        <a:ext uri="{FF2B5EF4-FFF2-40B4-BE49-F238E27FC236}">
                          <a16:creationId xmlns:a16="http://schemas.microsoft.com/office/drawing/2014/main" id="{3E5E9DB1-8581-491B-A530-EF2274F4007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3521552" y="1443509"/>
                      <a:chExt cx="830783" cy="2812180"/>
                    </a:xfrm>
                  </p:grpSpPr>
                  <p:sp>
                    <p:nvSpPr>
                      <p:cNvPr id="7236" name="Rounded Rectangle 91">
                        <a:extLst>
                          <a:ext uri="{FF2B5EF4-FFF2-40B4-BE49-F238E27FC236}">
                            <a16:creationId xmlns:a16="http://schemas.microsoft.com/office/drawing/2014/main" id="{412E252E-7C9D-423E-9F14-3D858C14F3A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1552" y="1443509"/>
                        <a:ext cx="830783" cy="2812180"/>
                      </a:xfrm>
                      <a:prstGeom prst="roundRect">
                        <a:avLst>
                          <a:gd name="adj" fmla="val 27970"/>
                        </a:avLst>
                      </a:prstGeom>
                      <a:solidFill>
                        <a:srgbClr val="78BE2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7237" name="Graphic 7236">
                        <a:extLst>
                          <a:ext uri="{FF2B5EF4-FFF2-40B4-BE49-F238E27FC236}">
                            <a16:creationId xmlns:a16="http://schemas.microsoft.com/office/drawing/2014/main" id="{422A4620-FB93-4637-AAE4-2E7CFF35834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78194" y="3043536"/>
                        <a:ext cx="317500" cy="2793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7238" name="Group 7237">
                        <a:extLst>
                          <a:ext uri="{FF2B5EF4-FFF2-40B4-BE49-F238E27FC236}">
                            <a16:creationId xmlns:a16="http://schemas.microsoft.com/office/drawing/2014/main" id="{2BE88EB9-D8A9-44B6-B3F0-04AE7C73033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2220473"/>
                        <a:ext cx="591969" cy="591969"/>
                        <a:chOff x="3634610" y="2220473"/>
                        <a:chExt cx="591969" cy="591969"/>
                      </a:xfrm>
                    </p:grpSpPr>
                    <p:sp>
                      <p:nvSpPr>
                        <p:cNvPr id="7242" name="Rounded Rectangle 97">
                          <a:extLst>
                            <a:ext uri="{FF2B5EF4-FFF2-40B4-BE49-F238E27FC236}">
                              <a16:creationId xmlns:a16="http://schemas.microsoft.com/office/drawing/2014/main" id="{035171F6-25EC-443C-8A15-C38F2FF481A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2220473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7243" name="Graphic 7242">
                          <a:extLst>
                            <a:ext uri="{FF2B5EF4-FFF2-40B4-BE49-F238E27FC236}">
                              <a16:creationId xmlns:a16="http://schemas.microsoft.com/office/drawing/2014/main" id="{5741AC25-7C19-4A7E-BE94-8DA554415FFC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>
                          <a:extLst>
                            <a:ext uri="{96DAC541-7B7A-43D3-8B79-37D633B846F1}">
                              <asvg:svgBlip xmlns:asvg="http://schemas.microsoft.com/office/drawing/2016/SVG/main" r:embed="rId18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2364057"/>
                          <a:ext cx="355600" cy="3048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7239" name="Group 7238">
                        <a:extLst>
                          <a:ext uri="{FF2B5EF4-FFF2-40B4-BE49-F238E27FC236}">
                            <a16:creationId xmlns:a16="http://schemas.microsoft.com/office/drawing/2014/main" id="{C8DB63AB-044C-43AC-8180-7DAB9266243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1556558"/>
                        <a:ext cx="591969" cy="591969"/>
                        <a:chOff x="3634610" y="1556558"/>
                        <a:chExt cx="591969" cy="591969"/>
                      </a:xfrm>
                    </p:grpSpPr>
                    <p:sp>
                      <p:nvSpPr>
                        <p:cNvPr id="7240" name="Rounded Rectangle 95">
                          <a:extLst>
                            <a:ext uri="{FF2B5EF4-FFF2-40B4-BE49-F238E27FC236}">
                              <a16:creationId xmlns:a16="http://schemas.microsoft.com/office/drawing/2014/main" id="{F1959673-AA37-4498-87A3-BDA2555FF6E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1556558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7241" name="Graphic 7240">
                          <a:extLst>
                            <a:ext uri="{FF2B5EF4-FFF2-40B4-BE49-F238E27FC236}">
                              <a16:creationId xmlns:a16="http://schemas.microsoft.com/office/drawing/2014/main" id="{5F324FA7-6A03-423D-B11E-B1EE92010CB2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>
                          <a:extLs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97244" y="1719192"/>
                          <a:ext cx="266700" cy="2667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7233" name="Group 7232">
                      <a:extLst>
                        <a:ext uri="{FF2B5EF4-FFF2-40B4-BE49-F238E27FC236}">
                          <a16:creationId xmlns:a16="http://schemas.microsoft.com/office/drawing/2014/main" id="{B5229FC4-86C7-4E29-94C8-E4D3E121497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8" y="1612062"/>
                      <a:ext cx="267126" cy="267126"/>
                      <a:chOff x="3634610" y="3550625"/>
                      <a:chExt cx="591969" cy="591969"/>
                    </a:xfrm>
                  </p:grpSpPr>
                  <p:sp>
                    <p:nvSpPr>
                      <p:cNvPr id="7234" name="Rounded Rectangle 121">
                        <a:extLst>
                          <a:ext uri="{FF2B5EF4-FFF2-40B4-BE49-F238E27FC236}">
                            <a16:creationId xmlns:a16="http://schemas.microsoft.com/office/drawing/2014/main" id="{1A0D02A8-7FEF-476E-833E-477DD464F89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355062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7235" name="Graphic 7234">
                        <a:extLst>
                          <a:ext uri="{FF2B5EF4-FFF2-40B4-BE49-F238E27FC236}">
                            <a16:creationId xmlns:a16="http://schemas.microsoft.com/office/drawing/2014/main" id="{207D75B4-E8DF-471B-87A2-9EB4C708C44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67737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7229" name="Group 7228">
                    <a:extLst>
                      <a:ext uri="{FF2B5EF4-FFF2-40B4-BE49-F238E27FC236}">
                        <a16:creationId xmlns:a16="http://schemas.microsoft.com/office/drawing/2014/main" id="{5342E1B5-DEE5-41BE-AAD0-141A63D4C6AB}"/>
                      </a:ext>
                    </a:extLst>
                  </p:cNvPr>
                  <p:cNvGrpSpPr/>
                  <p:nvPr/>
                </p:nvGrpSpPr>
                <p:grpSpPr>
                  <a:xfrm>
                    <a:off x="4971947" y="1312435"/>
                    <a:ext cx="267126" cy="267126"/>
                    <a:chOff x="3634610" y="2884388"/>
                    <a:chExt cx="591969" cy="591969"/>
                  </a:xfrm>
                </p:grpSpPr>
                <p:sp>
                  <p:nvSpPr>
                    <p:cNvPr id="7230" name="Rounded Rectangle 124">
                      <a:extLst>
                        <a:ext uri="{FF2B5EF4-FFF2-40B4-BE49-F238E27FC236}">
                          <a16:creationId xmlns:a16="http://schemas.microsoft.com/office/drawing/2014/main" id="{469F2A85-2AF6-4BE2-ADEC-981EF02EEC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88438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231" name="Graphic 7230">
                      <a:extLst>
                        <a:ext uri="{FF2B5EF4-FFF2-40B4-BE49-F238E27FC236}">
                          <a16:creationId xmlns:a16="http://schemas.microsoft.com/office/drawing/2014/main" id="{2ED3C1CC-8553-42BE-ABAB-FC0E38C026B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3034322"/>
                      <a:ext cx="342900" cy="3048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7181" name="Group 7180">
              <a:extLst>
                <a:ext uri="{FF2B5EF4-FFF2-40B4-BE49-F238E27FC236}">
                  <a16:creationId xmlns:a16="http://schemas.microsoft.com/office/drawing/2014/main" id="{A24BC729-D673-40B9-BCA1-14FD2C7EB018}"/>
                </a:ext>
              </a:extLst>
            </p:cNvPr>
            <p:cNvGrpSpPr/>
            <p:nvPr/>
          </p:nvGrpSpPr>
          <p:grpSpPr>
            <a:xfrm>
              <a:off x="4770843" y="805391"/>
              <a:ext cx="685800" cy="685800"/>
              <a:chOff x="3388326" y="2144489"/>
              <a:chExt cx="685800" cy="685800"/>
            </a:xfrm>
          </p:grpSpPr>
          <p:sp>
            <p:nvSpPr>
              <p:cNvPr id="7182" name="Oval 7181">
                <a:extLst>
                  <a:ext uri="{FF2B5EF4-FFF2-40B4-BE49-F238E27FC236}">
                    <a16:creationId xmlns:a16="http://schemas.microsoft.com/office/drawing/2014/main" id="{6BCCAD11-EE82-4D09-A423-9F8D802AD51A}"/>
                  </a:ext>
                </a:extLst>
              </p:cNvPr>
              <p:cNvSpPr/>
              <p:nvPr/>
            </p:nvSpPr>
            <p:spPr>
              <a:xfrm>
                <a:off x="3388326" y="2144489"/>
                <a:ext cx="685800" cy="6858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7183" name="Group 7182">
                <a:extLst>
                  <a:ext uri="{FF2B5EF4-FFF2-40B4-BE49-F238E27FC236}">
                    <a16:creationId xmlns:a16="http://schemas.microsoft.com/office/drawing/2014/main" id="{C8DC7ABD-7E13-4594-98F1-8C6F24ACAD2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98509" y="2258789"/>
                <a:ext cx="465435" cy="457200"/>
                <a:chOff x="8423228" y="2797689"/>
                <a:chExt cx="913396" cy="897240"/>
              </a:xfrm>
            </p:grpSpPr>
            <p:grpSp>
              <p:nvGrpSpPr>
                <p:cNvPr id="7184" name="Group 7183">
                  <a:extLst>
                    <a:ext uri="{FF2B5EF4-FFF2-40B4-BE49-F238E27FC236}">
                      <a16:creationId xmlns:a16="http://schemas.microsoft.com/office/drawing/2014/main" id="{02F44E23-B131-4E31-912B-D5AD6E873712}"/>
                    </a:ext>
                  </a:extLst>
                </p:cNvPr>
                <p:cNvGrpSpPr/>
                <p:nvPr/>
              </p:nvGrpSpPr>
              <p:grpSpPr>
                <a:xfrm>
                  <a:off x="8423228" y="2797689"/>
                  <a:ext cx="252730" cy="897240"/>
                  <a:chOff x="9495861" y="4364862"/>
                  <a:chExt cx="375284" cy="1270326"/>
                </a:xfrm>
              </p:grpSpPr>
              <p:sp>
                <p:nvSpPr>
                  <p:cNvPr id="7210" name="Rounded Rectangle 101">
                    <a:extLst>
                      <a:ext uri="{FF2B5EF4-FFF2-40B4-BE49-F238E27FC236}">
                        <a16:creationId xmlns:a16="http://schemas.microsoft.com/office/drawing/2014/main" id="{DCF33C0C-6C82-48D6-AD52-54305F83D9FB}"/>
                      </a:ext>
                    </a:extLst>
                  </p:cNvPr>
                  <p:cNvSpPr/>
                  <p:nvPr/>
                </p:nvSpPr>
                <p:spPr>
                  <a:xfrm>
                    <a:off x="9495861" y="4364862"/>
                    <a:ext cx="375284" cy="1270326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00AFD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7211" name="Group 7210">
                    <a:extLst>
                      <a:ext uri="{FF2B5EF4-FFF2-40B4-BE49-F238E27FC236}">
                        <a16:creationId xmlns:a16="http://schemas.microsoft.com/office/drawing/2014/main" id="{269BD380-CE76-4829-8B80-E0E1FC0537EF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715835"/>
                    <a:ext cx="267406" cy="267406"/>
                    <a:chOff x="1292976" y="2314975"/>
                    <a:chExt cx="591969" cy="591969"/>
                  </a:xfrm>
                </p:grpSpPr>
                <p:sp>
                  <p:nvSpPr>
                    <p:cNvPr id="7221" name="Rounded Rectangle 112">
                      <a:extLst>
                        <a:ext uri="{FF2B5EF4-FFF2-40B4-BE49-F238E27FC236}">
                          <a16:creationId xmlns:a16="http://schemas.microsoft.com/office/drawing/2014/main" id="{B7D9019C-3F4B-4A68-9413-5038CBEE8F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6" y="2314975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222" name="Graphic 7221">
                      <a:extLst>
                        <a:ext uri="{FF2B5EF4-FFF2-40B4-BE49-F238E27FC236}">
                          <a16:creationId xmlns:a16="http://schemas.microsoft.com/office/drawing/2014/main" id="{FA465F2B-BB81-4451-A3B0-12D9EF8AD48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36560" y="2458559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7212" name="Group 7211">
                    <a:extLst>
                      <a:ext uri="{FF2B5EF4-FFF2-40B4-BE49-F238E27FC236}">
                        <a16:creationId xmlns:a16="http://schemas.microsoft.com/office/drawing/2014/main" id="{D00D55B7-3252-4208-A4EE-A9FD4A640922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4415929"/>
                    <a:ext cx="267406" cy="267406"/>
                    <a:chOff x="1299518" y="1652608"/>
                    <a:chExt cx="591969" cy="591969"/>
                  </a:xfrm>
                </p:grpSpPr>
                <p:sp>
                  <p:nvSpPr>
                    <p:cNvPr id="7219" name="Rounded Rectangle 110">
                      <a:extLst>
                        <a:ext uri="{FF2B5EF4-FFF2-40B4-BE49-F238E27FC236}">
                          <a16:creationId xmlns:a16="http://schemas.microsoft.com/office/drawing/2014/main" id="{23ADA90A-9F40-4B8E-9A55-5362612827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518" y="165260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220" name="Graphic 7219">
                      <a:extLst>
                        <a:ext uri="{FF2B5EF4-FFF2-40B4-BE49-F238E27FC236}">
                          <a16:creationId xmlns:a16="http://schemas.microsoft.com/office/drawing/2014/main" id="{4FED622E-E54A-4F3C-8A8B-25DEA740E80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61599" y="1719992"/>
                      <a:ext cx="2286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7213" name="Group 7212">
                    <a:extLst>
                      <a:ext uri="{FF2B5EF4-FFF2-40B4-BE49-F238E27FC236}">
                        <a16:creationId xmlns:a16="http://schemas.microsoft.com/office/drawing/2014/main" id="{1CF1ABC7-6412-4957-B9EA-4E0C4E30063F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015740"/>
                    <a:ext cx="267406" cy="267406"/>
                    <a:chOff x="1292975" y="2979664"/>
                    <a:chExt cx="591969" cy="591969"/>
                  </a:xfrm>
                </p:grpSpPr>
                <p:sp>
                  <p:nvSpPr>
                    <p:cNvPr id="7217" name="Rounded Rectangle 108">
                      <a:extLst>
                        <a:ext uri="{FF2B5EF4-FFF2-40B4-BE49-F238E27FC236}">
                          <a16:creationId xmlns:a16="http://schemas.microsoft.com/office/drawing/2014/main" id="{10BEAB3A-9E1A-40F7-B101-5719B6AB62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2979664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218" name="Graphic 7217">
                      <a:extLst>
                        <a:ext uri="{FF2B5EF4-FFF2-40B4-BE49-F238E27FC236}">
                          <a16:creationId xmlns:a16="http://schemas.microsoft.com/office/drawing/2014/main" id="{CF37D39B-D65D-4D67-95CF-10979FCF770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42909" y="3116898"/>
                      <a:ext cx="292100" cy="3175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7214" name="Group 7213">
                    <a:extLst>
                      <a:ext uri="{FF2B5EF4-FFF2-40B4-BE49-F238E27FC236}">
                        <a16:creationId xmlns:a16="http://schemas.microsoft.com/office/drawing/2014/main" id="{CFB135C2-FD17-47E0-B119-83F41CE21CEA}"/>
                      </a:ext>
                    </a:extLst>
                  </p:cNvPr>
                  <p:cNvGrpSpPr/>
                  <p:nvPr/>
                </p:nvGrpSpPr>
                <p:grpSpPr>
                  <a:xfrm>
                    <a:off x="9549615" y="5315646"/>
                    <a:ext cx="267406" cy="267406"/>
                    <a:chOff x="1292975" y="3644353"/>
                    <a:chExt cx="591969" cy="591969"/>
                  </a:xfrm>
                </p:grpSpPr>
                <p:sp>
                  <p:nvSpPr>
                    <p:cNvPr id="7215" name="Rounded Rectangle 106">
                      <a:extLst>
                        <a:ext uri="{FF2B5EF4-FFF2-40B4-BE49-F238E27FC236}">
                          <a16:creationId xmlns:a16="http://schemas.microsoft.com/office/drawing/2014/main" id="{D18D6CE6-D38C-4CCB-82C9-D4199DB0C0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2975" y="364435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216" name="Graphic 7215">
                      <a:extLst>
                        <a:ext uri="{FF2B5EF4-FFF2-40B4-BE49-F238E27FC236}">
                          <a16:creationId xmlns:a16="http://schemas.microsoft.com/office/drawing/2014/main" id="{D74BA56F-46CC-473F-BACD-721FE1400F1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06409" y="3756187"/>
                      <a:ext cx="165100" cy="3683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7185" name="Group 7184">
                  <a:extLst>
                    <a:ext uri="{FF2B5EF4-FFF2-40B4-BE49-F238E27FC236}">
                      <a16:creationId xmlns:a16="http://schemas.microsoft.com/office/drawing/2014/main" id="{FE052305-D1E0-4A21-94E9-C75A908DAFA5}"/>
                    </a:ext>
                  </a:extLst>
                </p:cNvPr>
                <p:cNvGrpSpPr/>
                <p:nvPr/>
              </p:nvGrpSpPr>
              <p:grpSpPr>
                <a:xfrm>
                  <a:off x="9083894" y="2797689"/>
                  <a:ext cx="252730" cy="473366"/>
                  <a:chOff x="5880438" y="1443510"/>
                  <a:chExt cx="830783" cy="1483652"/>
                </a:xfrm>
              </p:grpSpPr>
              <p:sp>
                <p:nvSpPr>
                  <p:cNvPr id="7203" name="Rounded Rectangle 84">
                    <a:extLst>
                      <a:ext uri="{FF2B5EF4-FFF2-40B4-BE49-F238E27FC236}">
                        <a16:creationId xmlns:a16="http://schemas.microsoft.com/office/drawing/2014/main" id="{569A9FC2-E792-4590-A83F-E64A5DAD908F}"/>
                      </a:ext>
                    </a:extLst>
                  </p:cNvPr>
                  <p:cNvSpPr/>
                  <p:nvPr/>
                </p:nvSpPr>
                <p:spPr>
                  <a:xfrm>
                    <a:off x="5880438" y="1443510"/>
                    <a:ext cx="830783" cy="1483652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E877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7204" name="Group 7203">
                    <a:extLst>
                      <a:ext uri="{FF2B5EF4-FFF2-40B4-BE49-F238E27FC236}">
                        <a16:creationId xmlns:a16="http://schemas.microsoft.com/office/drawing/2014/main" id="{2A719B43-4641-4B62-BB91-47B7B756942E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2220473"/>
                    <a:ext cx="591969" cy="591969"/>
                    <a:chOff x="5999846" y="2220473"/>
                    <a:chExt cx="591969" cy="591969"/>
                  </a:xfrm>
                </p:grpSpPr>
                <p:sp>
                  <p:nvSpPr>
                    <p:cNvPr id="7208" name="Rounded Rectangle 89">
                      <a:extLst>
                        <a:ext uri="{FF2B5EF4-FFF2-40B4-BE49-F238E27FC236}">
                          <a16:creationId xmlns:a16="http://schemas.microsoft.com/office/drawing/2014/main" id="{9086A8BF-9692-4B7D-A8C8-F25A101BB9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209" name="Graphic 7208">
                      <a:extLst>
                        <a:ext uri="{FF2B5EF4-FFF2-40B4-BE49-F238E27FC236}">
                          <a16:creationId xmlns:a16="http://schemas.microsoft.com/office/drawing/2014/main" id="{FD799380-59A8-41FC-AFFF-4A7C6C3B4C9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67230" y="2368652"/>
                      <a:ext cx="457200" cy="2921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7205" name="Group 7204">
                    <a:extLst>
                      <a:ext uri="{FF2B5EF4-FFF2-40B4-BE49-F238E27FC236}">
                        <a16:creationId xmlns:a16="http://schemas.microsoft.com/office/drawing/2014/main" id="{6E7ECBCA-E948-4BB8-B4D2-51ABA737BCEB}"/>
                      </a:ext>
                    </a:extLst>
                  </p:cNvPr>
                  <p:cNvGrpSpPr/>
                  <p:nvPr/>
                </p:nvGrpSpPr>
                <p:grpSpPr>
                  <a:xfrm>
                    <a:off x="5999846" y="1556558"/>
                    <a:ext cx="591969" cy="591969"/>
                    <a:chOff x="5999846" y="1556558"/>
                    <a:chExt cx="591969" cy="591969"/>
                  </a:xfrm>
                </p:grpSpPr>
                <p:sp>
                  <p:nvSpPr>
                    <p:cNvPr id="7206" name="Rounded Rectangle 87">
                      <a:extLst>
                        <a:ext uri="{FF2B5EF4-FFF2-40B4-BE49-F238E27FC236}">
                          <a16:creationId xmlns:a16="http://schemas.microsoft.com/office/drawing/2014/main" id="{F166D26D-5EB3-453B-88C3-26861DA0ED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846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207" name="Graphic 7206">
                      <a:extLst>
                        <a:ext uri="{FF2B5EF4-FFF2-40B4-BE49-F238E27FC236}">
                          <a16:creationId xmlns:a16="http://schemas.microsoft.com/office/drawing/2014/main" id="{EA57F154-37E3-4EB2-83E5-780B61E7C1E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9780" y="1689071"/>
                      <a:ext cx="292100" cy="3429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7186" name="Group 7185">
                  <a:extLst>
                    <a:ext uri="{FF2B5EF4-FFF2-40B4-BE49-F238E27FC236}">
                      <a16:creationId xmlns:a16="http://schemas.microsoft.com/office/drawing/2014/main" id="{5717710F-2067-43FA-B3F4-36472EEBFF60}"/>
                    </a:ext>
                  </a:extLst>
                </p:cNvPr>
                <p:cNvGrpSpPr/>
                <p:nvPr/>
              </p:nvGrpSpPr>
              <p:grpSpPr>
                <a:xfrm>
                  <a:off x="8753561" y="2797689"/>
                  <a:ext cx="252730" cy="897240"/>
                  <a:chOff x="4920876" y="661277"/>
                  <a:chExt cx="375284" cy="1270326"/>
                </a:xfrm>
              </p:grpSpPr>
              <p:grpSp>
                <p:nvGrpSpPr>
                  <p:cNvPr id="7187" name="Group 7186">
                    <a:extLst>
                      <a:ext uri="{FF2B5EF4-FFF2-40B4-BE49-F238E27FC236}">
                        <a16:creationId xmlns:a16="http://schemas.microsoft.com/office/drawing/2014/main" id="{9294BE72-2495-44CE-BAC7-1A12399EF116}"/>
                      </a:ext>
                    </a:extLst>
                  </p:cNvPr>
                  <p:cNvGrpSpPr/>
                  <p:nvPr/>
                </p:nvGrpSpPr>
                <p:grpSpPr>
                  <a:xfrm>
                    <a:off x="4920876" y="661277"/>
                    <a:ext cx="375284" cy="1270326"/>
                    <a:chOff x="4920876" y="661277"/>
                    <a:chExt cx="375284" cy="1270326"/>
                  </a:xfrm>
                </p:grpSpPr>
                <p:grpSp>
                  <p:nvGrpSpPr>
                    <p:cNvPr id="7191" name="Group 7190">
                      <a:extLst>
                        <a:ext uri="{FF2B5EF4-FFF2-40B4-BE49-F238E27FC236}">
                          <a16:creationId xmlns:a16="http://schemas.microsoft.com/office/drawing/2014/main" id="{49DCFE32-B7F5-43F6-8A3C-485DBA6A3D2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3521552" y="1443509"/>
                      <a:chExt cx="830783" cy="2812180"/>
                    </a:xfrm>
                  </p:grpSpPr>
                  <p:sp>
                    <p:nvSpPr>
                      <p:cNvPr id="7195" name="Rounded Rectangle 91">
                        <a:extLst>
                          <a:ext uri="{FF2B5EF4-FFF2-40B4-BE49-F238E27FC236}">
                            <a16:creationId xmlns:a16="http://schemas.microsoft.com/office/drawing/2014/main" id="{D31CBEB4-7A9A-4C2E-A939-DBECC6CA612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1552" y="1443509"/>
                        <a:ext cx="830783" cy="2812180"/>
                      </a:xfrm>
                      <a:prstGeom prst="roundRect">
                        <a:avLst>
                          <a:gd name="adj" fmla="val 27970"/>
                        </a:avLst>
                      </a:prstGeom>
                      <a:solidFill>
                        <a:srgbClr val="78BE2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7196" name="Graphic 7195">
                        <a:extLst>
                          <a:ext uri="{FF2B5EF4-FFF2-40B4-BE49-F238E27FC236}">
                            <a16:creationId xmlns:a16="http://schemas.microsoft.com/office/drawing/2014/main" id="{897FC6CD-1C3F-4037-81FB-AEAF29A97B0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78194" y="3043536"/>
                        <a:ext cx="317500" cy="279399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7197" name="Group 7196">
                        <a:extLst>
                          <a:ext uri="{FF2B5EF4-FFF2-40B4-BE49-F238E27FC236}">
                            <a16:creationId xmlns:a16="http://schemas.microsoft.com/office/drawing/2014/main" id="{623D7ECB-CD3A-49B0-9E48-CC4022112C3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2220473"/>
                        <a:ext cx="591969" cy="591969"/>
                        <a:chOff x="3634610" y="2220473"/>
                        <a:chExt cx="591969" cy="591969"/>
                      </a:xfrm>
                    </p:grpSpPr>
                    <p:sp>
                      <p:nvSpPr>
                        <p:cNvPr id="7201" name="Rounded Rectangle 97">
                          <a:extLst>
                            <a:ext uri="{FF2B5EF4-FFF2-40B4-BE49-F238E27FC236}">
                              <a16:creationId xmlns:a16="http://schemas.microsoft.com/office/drawing/2014/main" id="{EA69A02F-A7BA-476C-90F8-8E83B831522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2220473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7202" name="Graphic 7201">
                          <a:extLst>
                            <a:ext uri="{FF2B5EF4-FFF2-40B4-BE49-F238E27FC236}">
                              <a16:creationId xmlns:a16="http://schemas.microsoft.com/office/drawing/2014/main" id="{3CE75CD2-FA25-490A-9886-01021ABF64FF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>
                          <a:extLst>
                            <a:ext uri="{96DAC541-7B7A-43D3-8B79-37D633B846F1}">
                              <asvg:svgBlip xmlns:asvg="http://schemas.microsoft.com/office/drawing/2016/SVG/main" r:embed="rId18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2364057"/>
                          <a:ext cx="355600" cy="3048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7198" name="Group 7197">
                        <a:extLst>
                          <a:ext uri="{FF2B5EF4-FFF2-40B4-BE49-F238E27FC236}">
                            <a16:creationId xmlns:a16="http://schemas.microsoft.com/office/drawing/2014/main" id="{F2490BE3-0D95-4454-B615-A5DAF4206BC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4610" y="1556558"/>
                        <a:ext cx="591969" cy="591969"/>
                        <a:chOff x="3634610" y="1556558"/>
                        <a:chExt cx="591969" cy="591969"/>
                      </a:xfrm>
                    </p:grpSpPr>
                    <p:sp>
                      <p:nvSpPr>
                        <p:cNvPr id="7199" name="Rounded Rectangle 95">
                          <a:extLst>
                            <a:ext uri="{FF2B5EF4-FFF2-40B4-BE49-F238E27FC236}">
                              <a16:creationId xmlns:a16="http://schemas.microsoft.com/office/drawing/2014/main" id="{F4E014EE-E584-45D6-A475-CAAEB1D201F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1556558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7200" name="Graphic 7199">
                          <a:extLst>
                            <a:ext uri="{FF2B5EF4-FFF2-40B4-BE49-F238E27FC236}">
                              <a16:creationId xmlns:a16="http://schemas.microsoft.com/office/drawing/2014/main" id="{EF382759-845D-4D63-ABCC-D070B6C4733F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>
                          <a:extLs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97244" y="1719192"/>
                          <a:ext cx="266700" cy="2667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7192" name="Group 7191">
                      <a:extLst>
                        <a:ext uri="{FF2B5EF4-FFF2-40B4-BE49-F238E27FC236}">
                          <a16:creationId xmlns:a16="http://schemas.microsoft.com/office/drawing/2014/main" id="{4FE9F758-C9BF-4D43-A1D3-8160A151A94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8" y="1612062"/>
                      <a:ext cx="267126" cy="267126"/>
                      <a:chOff x="3634610" y="3550625"/>
                      <a:chExt cx="591969" cy="591969"/>
                    </a:xfrm>
                  </p:grpSpPr>
                  <p:sp>
                    <p:nvSpPr>
                      <p:cNvPr id="7193" name="Rounded Rectangle 121">
                        <a:extLst>
                          <a:ext uri="{FF2B5EF4-FFF2-40B4-BE49-F238E27FC236}">
                            <a16:creationId xmlns:a16="http://schemas.microsoft.com/office/drawing/2014/main" id="{67272F8D-0B15-4850-B43C-96FB271EBD2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355062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7194" name="Graphic 7193">
                        <a:extLst>
                          <a:ext uri="{FF2B5EF4-FFF2-40B4-BE49-F238E27FC236}">
                            <a16:creationId xmlns:a16="http://schemas.microsoft.com/office/drawing/2014/main" id="{08A129E7-B0F0-4B7D-B031-142B0466D77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67737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7188" name="Group 7187">
                    <a:extLst>
                      <a:ext uri="{FF2B5EF4-FFF2-40B4-BE49-F238E27FC236}">
                        <a16:creationId xmlns:a16="http://schemas.microsoft.com/office/drawing/2014/main" id="{2BE24378-B216-4B3A-94DF-907F2850C818}"/>
                      </a:ext>
                    </a:extLst>
                  </p:cNvPr>
                  <p:cNvGrpSpPr/>
                  <p:nvPr/>
                </p:nvGrpSpPr>
                <p:grpSpPr>
                  <a:xfrm>
                    <a:off x="4971947" y="1312435"/>
                    <a:ext cx="267126" cy="267126"/>
                    <a:chOff x="3634610" y="2884388"/>
                    <a:chExt cx="591969" cy="591969"/>
                  </a:xfrm>
                </p:grpSpPr>
                <p:sp>
                  <p:nvSpPr>
                    <p:cNvPr id="7189" name="Rounded Rectangle 124">
                      <a:extLst>
                        <a:ext uri="{FF2B5EF4-FFF2-40B4-BE49-F238E27FC236}">
                          <a16:creationId xmlns:a16="http://schemas.microsoft.com/office/drawing/2014/main" id="{E2BA2396-597B-4107-97C6-7ADA3E5594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88438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7190" name="Graphic 7189">
                      <a:extLst>
                        <a:ext uri="{FF2B5EF4-FFF2-40B4-BE49-F238E27FC236}">
                          <a16:creationId xmlns:a16="http://schemas.microsoft.com/office/drawing/2014/main" id="{48CA08C5-8644-416B-A042-317625EDA83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3034322"/>
                      <a:ext cx="342900" cy="3048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</p:grpSp>
      <p:grpSp>
        <p:nvGrpSpPr>
          <p:cNvPr id="7892" name="Group 7891">
            <a:extLst>
              <a:ext uri="{FF2B5EF4-FFF2-40B4-BE49-F238E27FC236}">
                <a16:creationId xmlns:a16="http://schemas.microsoft.com/office/drawing/2014/main" id="{DBD219FA-3F1D-405F-95CF-DFDC5FED9840}"/>
              </a:ext>
            </a:extLst>
          </p:cNvPr>
          <p:cNvGrpSpPr/>
          <p:nvPr/>
        </p:nvGrpSpPr>
        <p:grpSpPr>
          <a:xfrm>
            <a:off x="8146631" y="1279943"/>
            <a:ext cx="1371600" cy="1371600"/>
            <a:chOff x="10978913" y="563590"/>
            <a:chExt cx="1828800" cy="1828800"/>
          </a:xfrm>
        </p:grpSpPr>
        <p:grpSp>
          <p:nvGrpSpPr>
            <p:cNvPr id="1316" name="Group 1315">
              <a:extLst>
                <a:ext uri="{FF2B5EF4-FFF2-40B4-BE49-F238E27FC236}">
                  <a16:creationId xmlns:a16="http://schemas.microsoft.com/office/drawing/2014/main" id="{1EC1D587-FE71-4ED5-BA79-899B8B8E45CA}"/>
                </a:ext>
              </a:extLst>
            </p:cNvPr>
            <p:cNvGrpSpPr/>
            <p:nvPr/>
          </p:nvGrpSpPr>
          <p:grpSpPr>
            <a:xfrm>
              <a:off x="10978913" y="563590"/>
              <a:ext cx="1828800" cy="1828800"/>
              <a:chOff x="3081230" y="500172"/>
              <a:chExt cx="5943600" cy="5943600"/>
            </a:xfrm>
          </p:grpSpPr>
          <p:sp>
            <p:nvSpPr>
              <p:cNvPr id="1317" name="Oval 1316">
                <a:extLst>
                  <a:ext uri="{FF2B5EF4-FFF2-40B4-BE49-F238E27FC236}">
                    <a16:creationId xmlns:a16="http://schemas.microsoft.com/office/drawing/2014/main" id="{C2CDB682-A2C3-4315-9AEB-D450F8819C17}"/>
                  </a:ext>
                </a:extLst>
              </p:cNvPr>
              <p:cNvSpPr/>
              <p:nvPr/>
            </p:nvSpPr>
            <p:spPr>
              <a:xfrm>
                <a:off x="3081230" y="500172"/>
                <a:ext cx="5943600" cy="59436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1318" name="Group 1317">
                <a:extLst>
                  <a:ext uri="{FF2B5EF4-FFF2-40B4-BE49-F238E27FC236}">
                    <a16:creationId xmlns:a16="http://schemas.microsoft.com/office/drawing/2014/main" id="{826CE034-9EEF-4BAC-A273-1E98C07A79E2}"/>
                  </a:ext>
                </a:extLst>
              </p:cNvPr>
              <p:cNvGrpSpPr/>
              <p:nvPr/>
            </p:nvGrpSpPr>
            <p:grpSpPr>
              <a:xfrm>
                <a:off x="3980155" y="1334232"/>
                <a:ext cx="685800" cy="685800"/>
                <a:chOff x="3388326" y="2144489"/>
                <a:chExt cx="685800" cy="685800"/>
              </a:xfrm>
            </p:grpSpPr>
            <p:sp>
              <p:nvSpPr>
                <p:cNvPr id="1949" name="Oval 1948">
                  <a:extLst>
                    <a:ext uri="{FF2B5EF4-FFF2-40B4-BE49-F238E27FC236}">
                      <a16:creationId xmlns:a16="http://schemas.microsoft.com/office/drawing/2014/main" id="{DF07A1DA-F63E-4338-A750-26D19C9F260D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1950" name="Group 1949">
                  <a:extLst>
                    <a:ext uri="{FF2B5EF4-FFF2-40B4-BE49-F238E27FC236}">
                      <a16:creationId xmlns:a16="http://schemas.microsoft.com/office/drawing/2014/main" id="{94FC844D-BA1A-474D-AD37-CC585AE405FA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1951" name="Group 1950">
                    <a:extLst>
                      <a:ext uri="{FF2B5EF4-FFF2-40B4-BE49-F238E27FC236}">
                        <a16:creationId xmlns:a16="http://schemas.microsoft.com/office/drawing/2014/main" id="{5DB32D75-1CEC-4D03-9B2B-6713EF5236FA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1977" name="Rounded Rectangle 101">
                      <a:extLst>
                        <a:ext uri="{FF2B5EF4-FFF2-40B4-BE49-F238E27FC236}">
                          <a16:creationId xmlns:a16="http://schemas.microsoft.com/office/drawing/2014/main" id="{361E6482-9C78-424B-9D84-10C4F22724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1978" name="Group 1977">
                      <a:extLst>
                        <a:ext uri="{FF2B5EF4-FFF2-40B4-BE49-F238E27FC236}">
                          <a16:creationId xmlns:a16="http://schemas.microsoft.com/office/drawing/2014/main" id="{74163F06-D01E-4622-B54B-2DA02015CEA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1988" name="Rounded Rectangle 112">
                        <a:extLst>
                          <a:ext uri="{FF2B5EF4-FFF2-40B4-BE49-F238E27FC236}">
                            <a16:creationId xmlns:a16="http://schemas.microsoft.com/office/drawing/2014/main" id="{D6D5B202-6747-4BC8-B99D-0A9CD469E97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989" name="Graphic 1988">
                        <a:extLst>
                          <a:ext uri="{FF2B5EF4-FFF2-40B4-BE49-F238E27FC236}">
                            <a16:creationId xmlns:a16="http://schemas.microsoft.com/office/drawing/2014/main" id="{771C52D8-AD8A-499C-BDE6-C6C7B46679A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3">
                        <a:extLst>
                          <a:ext uri="{96DAC541-7B7A-43D3-8B79-37D633B846F1}">
                            <asvg:svgBlip xmlns:asvg="http://schemas.microsoft.com/office/drawing/2016/SVG/main" r:embed="rId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979" name="Group 1978">
                      <a:extLst>
                        <a:ext uri="{FF2B5EF4-FFF2-40B4-BE49-F238E27FC236}">
                          <a16:creationId xmlns:a16="http://schemas.microsoft.com/office/drawing/2014/main" id="{95D79EC7-C808-4EE5-A759-63A78AAAF52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1986" name="Rounded Rectangle 110">
                        <a:extLst>
                          <a:ext uri="{FF2B5EF4-FFF2-40B4-BE49-F238E27FC236}">
                            <a16:creationId xmlns:a16="http://schemas.microsoft.com/office/drawing/2014/main" id="{2E7A65FE-C479-42F4-8C66-610F17DF0D2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987" name="Graphic 1986">
                        <a:extLst>
                          <a:ext uri="{FF2B5EF4-FFF2-40B4-BE49-F238E27FC236}">
                            <a16:creationId xmlns:a16="http://schemas.microsoft.com/office/drawing/2014/main" id="{A1D3B267-A5E4-4A3A-BFE9-FF1CF6E6FA7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5">
                        <a:extLst>
                          <a:ext uri="{96DAC541-7B7A-43D3-8B79-37D633B846F1}">
                            <asvg:svgBlip xmlns:asvg="http://schemas.microsoft.com/office/drawing/2016/SVG/main" r:embed="rId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980" name="Group 1979">
                      <a:extLst>
                        <a:ext uri="{FF2B5EF4-FFF2-40B4-BE49-F238E27FC236}">
                          <a16:creationId xmlns:a16="http://schemas.microsoft.com/office/drawing/2014/main" id="{7A84C016-40AC-432C-BEBD-BDD8FCF963B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1984" name="Rounded Rectangle 108">
                        <a:extLst>
                          <a:ext uri="{FF2B5EF4-FFF2-40B4-BE49-F238E27FC236}">
                            <a16:creationId xmlns:a16="http://schemas.microsoft.com/office/drawing/2014/main" id="{204E4ADC-6E0D-4621-936F-230913566D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985" name="Graphic 1984">
                        <a:extLst>
                          <a:ext uri="{FF2B5EF4-FFF2-40B4-BE49-F238E27FC236}">
                            <a16:creationId xmlns:a16="http://schemas.microsoft.com/office/drawing/2014/main" id="{187702DF-6328-43C4-BC22-1559ECFA2F0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7">
                        <a:extLst>
                          <a:ext uri="{96DAC541-7B7A-43D3-8B79-37D633B846F1}">
                            <asvg:svgBlip xmlns:asvg="http://schemas.microsoft.com/office/drawing/2016/SVG/main" r:embed="rId8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981" name="Group 1980">
                      <a:extLst>
                        <a:ext uri="{FF2B5EF4-FFF2-40B4-BE49-F238E27FC236}">
                          <a16:creationId xmlns:a16="http://schemas.microsoft.com/office/drawing/2014/main" id="{9C10F296-9369-4B89-B344-8E72E0F4D39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1982" name="Rounded Rectangle 106">
                        <a:extLst>
                          <a:ext uri="{FF2B5EF4-FFF2-40B4-BE49-F238E27FC236}">
                            <a16:creationId xmlns:a16="http://schemas.microsoft.com/office/drawing/2014/main" id="{42E1A14C-089B-4CC6-8B9C-65FBF0925B7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983" name="Graphic 1982">
                        <a:extLst>
                          <a:ext uri="{FF2B5EF4-FFF2-40B4-BE49-F238E27FC236}">
                            <a16:creationId xmlns:a16="http://schemas.microsoft.com/office/drawing/2014/main" id="{1A4DFA72-3A4F-4B00-8BFB-C9BD243855D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9">
                        <a:extLst>
                          <a:ext uri="{96DAC541-7B7A-43D3-8B79-37D633B846F1}">
                            <asvg:svgBlip xmlns:asvg="http://schemas.microsoft.com/office/drawing/2016/SVG/main" r:embed="rId1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952" name="Group 1951">
                    <a:extLst>
                      <a:ext uri="{FF2B5EF4-FFF2-40B4-BE49-F238E27FC236}">
                        <a16:creationId xmlns:a16="http://schemas.microsoft.com/office/drawing/2014/main" id="{4299E8A6-90AE-4B63-9514-3E66DA07188F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1970" name="Rounded Rectangle 84">
                      <a:extLst>
                        <a:ext uri="{FF2B5EF4-FFF2-40B4-BE49-F238E27FC236}">
                          <a16:creationId xmlns:a16="http://schemas.microsoft.com/office/drawing/2014/main" id="{BA4C17DD-F2E2-4330-84A3-2670FE1F44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1971" name="Group 1970">
                      <a:extLst>
                        <a:ext uri="{FF2B5EF4-FFF2-40B4-BE49-F238E27FC236}">
                          <a16:creationId xmlns:a16="http://schemas.microsoft.com/office/drawing/2014/main" id="{4B066077-A714-4E06-9AE3-0DC7059AC86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1975" name="Rounded Rectangle 89">
                        <a:extLst>
                          <a:ext uri="{FF2B5EF4-FFF2-40B4-BE49-F238E27FC236}">
                            <a16:creationId xmlns:a16="http://schemas.microsoft.com/office/drawing/2014/main" id="{012EFAF8-0378-4465-97ED-3DDFCC4DBE4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976" name="Graphic 1975">
                        <a:extLst>
                          <a:ext uri="{FF2B5EF4-FFF2-40B4-BE49-F238E27FC236}">
                            <a16:creationId xmlns:a16="http://schemas.microsoft.com/office/drawing/2014/main" id="{3AB8610B-70E0-46EC-8834-671654EDF18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1">
                        <a:extLst>
                          <a:ext uri="{96DAC541-7B7A-43D3-8B79-37D633B846F1}">
                            <asvg:svgBlip xmlns:asvg="http://schemas.microsoft.com/office/drawing/2016/SVG/main" r:embed="rId1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972" name="Group 1971">
                      <a:extLst>
                        <a:ext uri="{FF2B5EF4-FFF2-40B4-BE49-F238E27FC236}">
                          <a16:creationId xmlns:a16="http://schemas.microsoft.com/office/drawing/2014/main" id="{DC3A65D0-7648-4B64-A90C-A236CBD86F8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1973" name="Rounded Rectangle 87">
                        <a:extLst>
                          <a:ext uri="{FF2B5EF4-FFF2-40B4-BE49-F238E27FC236}">
                            <a16:creationId xmlns:a16="http://schemas.microsoft.com/office/drawing/2014/main" id="{05C70D79-530A-415B-915D-BF1B417066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974" name="Graphic 1973">
                        <a:extLst>
                          <a:ext uri="{FF2B5EF4-FFF2-40B4-BE49-F238E27FC236}">
                            <a16:creationId xmlns:a16="http://schemas.microsoft.com/office/drawing/2014/main" id="{E538CB81-FC89-4718-A972-96985280F78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3">
                        <a:extLst>
                          <a:ext uri="{96DAC541-7B7A-43D3-8B79-37D633B846F1}">
                            <asvg:svgBlip xmlns:asvg="http://schemas.microsoft.com/office/drawing/2016/SVG/main" r:embed="rId1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953" name="Group 1952">
                    <a:extLst>
                      <a:ext uri="{FF2B5EF4-FFF2-40B4-BE49-F238E27FC236}">
                        <a16:creationId xmlns:a16="http://schemas.microsoft.com/office/drawing/2014/main" id="{C80D12CD-C62D-4EFB-9C86-4877F0B65EDF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1954" name="Group 1953">
                      <a:extLst>
                        <a:ext uri="{FF2B5EF4-FFF2-40B4-BE49-F238E27FC236}">
                          <a16:creationId xmlns:a16="http://schemas.microsoft.com/office/drawing/2014/main" id="{8F61289C-824C-4EC3-801D-9B9DC4B4029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1958" name="Group 1957">
                        <a:extLst>
                          <a:ext uri="{FF2B5EF4-FFF2-40B4-BE49-F238E27FC236}">
                            <a16:creationId xmlns:a16="http://schemas.microsoft.com/office/drawing/2014/main" id="{0111429E-5822-4E57-8B20-8A917ECB164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1962" name="Rounded Rectangle 91">
                          <a:extLst>
                            <a:ext uri="{FF2B5EF4-FFF2-40B4-BE49-F238E27FC236}">
                              <a16:creationId xmlns:a16="http://schemas.microsoft.com/office/drawing/2014/main" id="{85DC03BF-7C40-402E-A184-7215466ED43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1963" name="Graphic 1962">
                          <a:extLst>
                            <a:ext uri="{FF2B5EF4-FFF2-40B4-BE49-F238E27FC236}">
                              <a16:creationId xmlns:a16="http://schemas.microsoft.com/office/drawing/2014/main" id="{E57D01B3-FBAB-4D2B-A8F0-3327D593EF6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5">
                          <a:extLst>
                            <a:ext uri="{96DAC541-7B7A-43D3-8B79-37D633B846F1}">
                              <asvg:svgBlip xmlns:asvg="http://schemas.microsoft.com/office/drawing/2016/SVG/main" r:embed="rId16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1964" name="Group 1963">
                          <a:extLst>
                            <a:ext uri="{FF2B5EF4-FFF2-40B4-BE49-F238E27FC236}">
                              <a16:creationId xmlns:a16="http://schemas.microsoft.com/office/drawing/2014/main" id="{667093B1-3D68-486D-8863-4321B107BCE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1968" name="Rounded Rectangle 97">
                            <a:extLst>
                              <a:ext uri="{FF2B5EF4-FFF2-40B4-BE49-F238E27FC236}">
                                <a16:creationId xmlns:a16="http://schemas.microsoft.com/office/drawing/2014/main" id="{EB730B93-76B0-46D3-B1E5-640AB0C479D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1969" name="Graphic 1968">
                            <a:extLst>
                              <a:ext uri="{FF2B5EF4-FFF2-40B4-BE49-F238E27FC236}">
                                <a16:creationId xmlns:a16="http://schemas.microsoft.com/office/drawing/2014/main" id="{072ABA6C-38E9-43EF-AAA9-BD4DA43BA550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7">
                            <a:extLst>
                              <a:ext uri="{96DAC541-7B7A-43D3-8B79-37D633B846F1}">
                                <asvg:svgBlip xmlns:asvg="http://schemas.microsoft.com/office/drawing/2016/SVG/main" r:embed="rId18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1965" name="Group 1964">
                          <a:extLst>
                            <a:ext uri="{FF2B5EF4-FFF2-40B4-BE49-F238E27FC236}">
                              <a16:creationId xmlns:a16="http://schemas.microsoft.com/office/drawing/2014/main" id="{A72A8A84-4344-464A-8F49-C80385DBCF2F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1966" name="Rounded Rectangle 95">
                            <a:extLst>
                              <a:ext uri="{FF2B5EF4-FFF2-40B4-BE49-F238E27FC236}">
                                <a16:creationId xmlns:a16="http://schemas.microsoft.com/office/drawing/2014/main" id="{DBABA9EF-BBCB-45C6-B4CE-FE9CB0FD318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1967" name="Graphic 1966">
                            <a:extLst>
                              <a:ext uri="{FF2B5EF4-FFF2-40B4-BE49-F238E27FC236}">
                                <a16:creationId xmlns:a16="http://schemas.microsoft.com/office/drawing/2014/main" id="{50D16EE6-242B-4423-9140-6C7AF7E4D595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9">
                            <a:extLst>
                              <a:ext uri="{96DAC541-7B7A-43D3-8B79-37D633B846F1}">
                                <asvg:svgBlip xmlns:asvg="http://schemas.microsoft.com/office/drawing/2016/SVG/main" r:embed="rId20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1959" name="Group 1958">
                        <a:extLst>
                          <a:ext uri="{FF2B5EF4-FFF2-40B4-BE49-F238E27FC236}">
                            <a16:creationId xmlns:a16="http://schemas.microsoft.com/office/drawing/2014/main" id="{933324C1-6E2D-43D2-AFF6-16DB1A99EF9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1960" name="Rounded Rectangle 121">
                          <a:extLst>
                            <a:ext uri="{FF2B5EF4-FFF2-40B4-BE49-F238E27FC236}">
                              <a16:creationId xmlns:a16="http://schemas.microsoft.com/office/drawing/2014/main" id="{865DB4A2-ABCD-4603-B2D2-175A68F3AE0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1961" name="Graphic 1960">
                          <a:extLst>
                            <a:ext uri="{FF2B5EF4-FFF2-40B4-BE49-F238E27FC236}">
                              <a16:creationId xmlns:a16="http://schemas.microsoft.com/office/drawing/2014/main" id="{04A79BF3-D1FC-43F3-A56B-D133871039C4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1">
                          <a:extLst>
                            <a:ext uri="{96DAC541-7B7A-43D3-8B79-37D633B846F1}">
                              <asvg:svgBlip xmlns:asvg="http://schemas.microsoft.com/office/drawing/2016/SVG/main" r:embed="rId22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1955" name="Group 1954">
                      <a:extLst>
                        <a:ext uri="{FF2B5EF4-FFF2-40B4-BE49-F238E27FC236}">
                          <a16:creationId xmlns:a16="http://schemas.microsoft.com/office/drawing/2014/main" id="{34C4CE09-881B-4F06-A71F-1AC12CAF059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1956" name="Rounded Rectangle 124">
                        <a:extLst>
                          <a:ext uri="{FF2B5EF4-FFF2-40B4-BE49-F238E27FC236}">
                            <a16:creationId xmlns:a16="http://schemas.microsoft.com/office/drawing/2014/main" id="{F3F44E39-1247-48AD-9AF0-BABBA9F5054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957" name="Graphic 1956">
                        <a:extLst>
                          <a:ext uri="{FF2B5EF4-FFF2-40B4-BE49-F238E27FC236}">
                            <a16:creationId xmlns:a16="http://schemas.microsoft.com/office/drawing/2014/main" id="{440106B4-8B1C-4DA5-AD2B-C0DC777A03C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3">
                        <a:extLst>
                          <a:ext uri="{96DAC541-7B7A-43D3-8B79-37D633B846F1}">
                            <asvg:svgBlip xmlns:asvg="http://schemas.microsoft.com/office/drawing/2016/SVG/main" r:embed="rId2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1319" name="Group 1318">
                <a:extLst>
                  <a:ext uri="{FF2B5EF4-FFF2-40B4-BE49-F238E27FC236}">
                    <a16:creationId xmlns:a16="http://schemas.microsoft.com/office/drawing/2014/main" id="{BB56AA70-3544-43BA-9A9C-BDA9EC5C83DA}"/>
                  </a:ext>
                </a:extLst>
              </p:cNvPr>
              <p:cNvGrpSpPr/>
              <p:nvPr/>
            </p:nvGrpSpPr>
            <p:grpSpPr>
              <a:xfrm>
                <a:off x="3395533" y="2138689"/>
                <a:ext cx="685800" cy="685800"/>
                <a:chOff x="3388326" y="2144489"/>
                <a:chExt cx="685800" cy="685800"/>
              </a:xfrm>
            </p:grpSpPr>
            <p:sp>
              <p:nvSpPr>
                <p:cNvPr id="1908" name="Oval 1907">
                  <a:extLst>
                    <a:ext uri="{FF2B5EF4-FFF2-40B4-BE49-F238E27FC236}">
                      <a16:creationId xmlns:a16="http://schemas.microsoft.com/office/drawing/2014/main" id="{6A6FF5CE-ECCC-4813-A2E6-5C7519F23B0D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1909" name="Group 1908">
                  <a:extLst>
                    <a:ext uri="{FF2B5EF4-FFF2-40B4-BE49-F238E27FC236}">
                      <a16:creationId xmlns:a16="http://schemas.microsoft.com/office/drawing/2014/main" id="{0A2EB0D7-BC4D-41FC-9DAA-5E028392E2B4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1910" name="Group 1909">
                    <a:extLst>
                      <a:ext uri="{FF2B5EF4-FFF2-40B4-BE49-F238E27FC236}">
                        <a16:creationId xmlns:a16="http://schemas.microsoft.com/office/drawing/2014/main" id="{3E8D993C-AF25-4BD2-B5CA-387556160573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1936" name="Rounded Rectangle 101">
                      <a:extLst>
                        <a:ext uri="{FF2B5EF4-FFF2-40B4-BE49-F238E27FC236}">
                          <a16:creationId xmlns:a16="http://schemas.microsoft.com/office/drawing/2014/main" id="{DB85A03F-8B26-4426-B2ED-35A5E5BE71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1937" name="Group 1936">
                      <a:extLst>
                        <a:ext uri="{FF2B5EF4-FFF2-40B4-BE49-F238E27FC236}">
                          <a16:creationId xmlns:a16="http://schemas.microsoft.com/office/drawing/2014/main" id="{AA8484DD-6E31-4314-89DF-CE897E02EEF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1947" name="Rounded Rectangle 112">
                        <a:extLst>
                          <a:ext uri="{FF2B5EF4-FFF2-40B4-BE49-F238E27FC236}">
                            <a16:creationId xmlns:a16="http://schemas.microsoft.com/office/drawing/2014/main" id="{4254D8EA-6F96-487B-B205-F82CE6CA9DA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948" name="Graphic 1947">
                        <a:extLst>
                          <a:ext uri="{FF2B5EF4-FFF2-40B4-BE49-F238E27FC236}">
                            <a16:creationId xmlns:a16="http://schemas.microsoft.com/office/drawing/2014/main" id="{E8CA96E7-BC65-467C-BADE-BC661CE3E9F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3">
                        <a:extLst>
                          <a:ext uri="{96DAC541-7B7A-43D3-8B79-37D633B846F1}">
                            <asvg:svgBlip xmlns:asvg="http://schemas.microsoft.com/office/drawing/2016/SVG/main" r:embed="rId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938" name="Group 1937">
                      <a:extLst>
                        <a:ext uri="{FF2B5EF4-FFF2-40B4-BE49-F238E27FC236}">
                          <a16:creationId xmlns:a16="http://schemas.microsoft.com/office/drawing/2014/main" id="{7794C782-8C9A-41D8-B7EA-7223D74CD3D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1945" name="Rounded Rectangle 110">
                        <a:extLst>
                          <a:ext uri="{FF2B5EF4-FFF2-40B4-BE49-F238E27FC236}">
                            <a16:creationId xmlns:a16="http://schemas.microsoft.com/office/drawing/2014/main" id="{C54E8ADA-8BD1-4F07-AA26-54A9879D8C3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946" name="Graphic 1945">
                        <a:extLst>
                          <a:ext uri="{FF2B5EF4-FFF2-40B4-BE49-F238E27FC236}">
                            <a16:creationId xmlns:a16="http://schemas.microsoft.com/office/drawing/2014/main" id="{504443DE-A24B-4011-BFDD-27755627E5C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5">
                        <a:extLst>
                          <a:ext uri="{96DAC541-7B7A-43D3-8B79-37D633B846F1}">
                            <asvg:svgBlip xmlns:asvg="http://schemas.microsoft.com/office/drawing/2016/SVG/main" r:embed="rId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939" name="Group 1938">
                      <a:extLst>
                        <a:ext uri="{FF2B5EF4-FFF2-40B4-BE49-F238E27FC236}">
                          <a16:creationId xmlns:a16="http://schemas.microsoft.com/office/drawing/2014/main" id="{26233D6E-5E28-4FC1-A74D-9366C21A6B5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1943" name="Rounded Rectangle 108">
                        <a:extLst>
                          <a:ext uri="{FF2B5EF4-FFF2-40B4-BE49-F238E27FC236}">
                            <a16:creationId xmlns:a16="http://schemas.microsoft.com/office/drawing/2014/main" id="{507342E3-9DCE-42DB-8FB4-86F9F35A666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944" name="Graphic 1943">
                        <a:extLst>
                          <a:ext uri="{FF2B5EF4-FFF2-40B4-BE49-F238E27FC236}">
                            <a16:creationId xmlns:a16="http://schemas.microsoft.com/office/drawing/2014/main" id="{763F2C16-514E-45FF-8473-28D2BF733B2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7">
                        <a:extLst>
                          <a:ext uri="{96DAC541-7B7A-43D3-8B79-37D633B846F1}">
                            <asvg:svgBlip xmlns:asvg="http://schemas.microsoft.com/office/drawing/2016/SVG/main" r:embed="rId8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940" name="Group 1939">
                      <a:extLst>
                        <a:ext uri="{FF2B5EF4-FFF2-40B4-BE49-F238E27FC236}">
                          <a16:creationId xmlns:a16="http://schemas.microsoft.com/office/drawing/2014/main" id="{514531CD-3744-40D7-8335-2B24FF6DD46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1941" name="Rounded Rectangle 106">
                        <a:extLst>
                          <a:ext uri="{FF2B5EF4-FFF2-40B4-BE49-F238E27FC236}">
                            <a16:creationId xmlns:a16="http://schemas.microsoft.com/office/drawing/2014/main" id="{FA6E2C78-5A29-42C4-9FEC-011FEEE4D3D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942" name="Graphic 1941">
                        <a:extLst>
                          <a:ext uri="{FF2B5EF4-FFF2-40B4-BE49-F238E27FC236}">
                            <a16:creationId xmlns:a16="http://schemas.microsoft.com/office/drawing/2014/main" id="{6608A831-19E5-4696-B343-F03BBF0ADB4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9">
                        <a:extLst>
                          <a:ext uri="{96DAC541-7B7A-43D3-8B79-37D633B846F1}">
                            <asvg:svgBlip xmlns:asvg="http://schemas.microsoft.com/office/drawing/2016/SVG/main" r:embed="rId1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911" name="Group 1910">
                    <a:extLst>
                      <a:ext uri="{FF2B5EF4-FFF2-40B4-BE49-F238E27FC236}">
                        <a16:creationId xmlns:a16="http://schemas.microsoft.com/office/drawing/2014/main" id="{FBE2BE2D-3D3F-4D46-9902-1793870ACFC4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1929" name="Rounded Rectangle 84">
                      <a:extLst>
                        <a:ext uri="{FF2B5EF4-FFF2-40B4-BE49-F238E27FC236}">
                          <a16:creationId xmlns:a16="http://schemas.microsoft.com/office/drawing/2014/main" id="{300C5481-5072-4404-B648-056A016903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1930" name="Group 1929">
                      <a:extLst>
                        <a:ext uri="{FF2B5EF4-FFF2-40B4-BE49-F238E27FC236}">
                          <a16:creationId xmlns:a16="http://schemas.microsoft.com/office/drawing/2014/main" id="{30997EBA-689E-4224-8137-23966900B8F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1934" name="Rounded Rectangle 89">
                        <a:extLst>
                          <a:ext uri="{FF2B5EF4-FFF2-40B4-BE49-F238E27FC236}">
                            <a16:creationId xmlns:a16="http://schemas.microsoft.com/office/drawing/2014/main" id="{F6DD6B2E-C45D-486F-BFE2-23B28A33DDB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935" name="Graphic 1934">
                        <a:extLst>
                          <a:ext uri="{FF2B5EF4-FFF2-40B4-BE49-F238E27FC236}">
                            <a16:creationId xmlns:a16="http://schemas.microsoft.com/office/drawing/2014/main" id="{77763DDD-293B-4C88-8C5C-FABCB3BE98B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1">
                        <a:extLst>
                          <a:ext uri="{96DAC541-7B7A-43D3-8B79-37D633B846F1}">
                            <asvg:svgBlip xmlns:asvg="http://schemas.microsoft.com/office/drawing/2016/SVG/main" r:embed="rId1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931" name="Group 1930">
                      <a:extLst>
                        <a:ext uri="{FF2B5EF4-FFF2-40B4-BE49-F238E27FC236}">
                          <a16:creationId xmlns:a16="http://schemas.microsoft.com/office/drawing/2014/main" id="{A9CFE138-DE57-4D68-A19B-F5226A3BDDF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1932" name="Rounded Rectangle 87">
                        <a:extLst>
                          <a:ext uri="{FF2B5EF4-FFF2-40B4-BE49-F238E27FC236}">
                            <a16:creationId xmlns:a16="http://schemas.microsoft.com/office/drawing/2014/main" id="{3587A7E6-D118-46F1-A383-48FF323AC8E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933" name="Graphic 1932">
                        <a:extLst>
                          <a:ext uri="{FF2B5EF4-FFF2-40B4-BE49-F238E27FC236}">
                            <a16:creationId xmlns:a16="http://schemas.microsoft.com/office/drawing/2014/main" id="{93A6BF23-163E-4D97-BC37-936AEC7747C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3">
                        <a:extLst>
                          <a:ext uri="{96DAC541-7B7A-43D3-8B79-37D633B846F1}">
                            <asvg:svgBlip xmlns:asvg="http://schemas.microsoft.com/office/drawing/2016/SVG/main" r:embed="rId1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912" name="Group 1911">
                    <a:extLst>
                      <a:ext uri="{FF2B5EF4-FFF2-40B4-BE49-F238E27FC236}">
                        <a16:creationId xmlns:a16="http://schemas.microsoft.com/office/drawing/2014/main" id="{62A72F16-5AE1-4F0E-8FC3-59C63EFE13EC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1913" name="Group 1912">
                      <a:extLst>
                        <a:ext uri="{FF2B5EF4-FFF2-40B4-BE49-F238E27FC236}">
                          <a16:creationId xmlns:a16="http://schemas.microsoft.com/office/drawing/2014/main" id="{3B5C0F0E-D2CE-47D5-AB6E-FE744426644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1917" name="Group 1916">
                        <a:extLst>
                          <a:ext uri="{FF2B5EF4-FFF2-40B4-BE49-F238E27FC236}">
                            <a16:creationId xmlns:a16="http://schemas.microsoft.com/office/drawing/2014/main" id="{BF2E6190-D50B-4586-84F7-415072EA01B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1921" name="Rounded Rectangle 91">
                          <a:extLst>
                            <a:ext uri="{FF2B5EF4-FFF2-40B4-BE49-F238E27FC236}">
                              <a16:creationId xmlns:a16="http://schemas.microsoft.com/office/drawing/2014/main" id="{08189F36-49C1-44AF-8365-CF715D9A5DC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1922" name="Graphic 1921">
                          <a:extLst>
                            <a:ext uri="{FF2B5EF4-FFF2-40B4-BE49-F238E27FC236}">
                              <a16:creationId xmlns:a16="http://schemas.microsoft.com/office/drawing/2014/main" id="{A4C4DBFB-78AA-4A40-80F6-8510645E1D63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5">
                          <a:extLst>
                            <a:ext uri="{96DAC541-7B7A-43D3-8B79-37D633B846F1}">
                              <asvg:svgBlip xmlns:asvg="http://schemas.microsoft.com/office/drawing/2016/SVG/main" r:embed="rId16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1923" name="Group 1922">
                          <a:extLst>
                            <a:ext uri="{FF2B5EF4-FFF2-40B4-BE49-F238E27FC236}">
                              <a16:creationId xmlns:a16="http://schemas.microsoft.com/office/drawing/2014/main" id="{D2448991-9D63-446B-AE16-794494DD0478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1927" name="Rounded Rectangle 97">
                            <a:extLst>
                              <a:ext uri="{FF2B5EF4-FFF2-40B4-BE49-F238E27FC236}">
                                <a16:creationId xmlns:a16="http://schemas.microsoft.com/office/drawing/2014/main" id="{6E04D927-095A-4EE4-A877-FAD9D7EA8F1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1928" name="Graphic 1927">
                            <a:extLst>
                              <a:ext uri="{FF2B5EF4-FFF2-40B4-BE49-F238E27FC236}">
                                <a16:creationId xmlns:a16="http://schemas.microsoft.com/office/drawing/2014/main" id="{32D84749-FF6F-4910-A290-FCC90FF650A3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7">
                            <a:extLst>
                              <a:ext uri="{96DAC541-7B7A-43D3-8B79-37D633B846F1}">
                                <asvg:svgBlip xmlns:asvg="http://schemas.microsoft.com/office/drawing/2016/SVG/main" r:embed="rId18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1924" name="Group 1923">
                          <a:extLst>
                            <a:ext uri="{FF2B5EF4-FFF2-40B4-BE49-F238E27FC236}">
                              <a16:creationId xmlns:a16="http://schemas.microsoft.com/office/drawing/2014/main" id="{BD0E8EBC-A953-4501-990F-C9C93FAC4AB4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1925" name="Rounded Rectangle 95">
                            <a:extLst>
                              <a:ext uri="{FF2B5EF4-FFF2-40B4-BE49-F238E27FC236}">
                                <a16:creationId xmlns:a16="http://schemas.microsoft.com/office/drawing/2014/main" id="{E3B5D416-2B67-4D3E-9101-A91A24DFF1A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1926" name="Graphic 1925">
                            <a:extLst>
                              <a:ext uri="{FF2B5EF4-FFF2-40B4-BE49-F238E27FC236}">
                                <a16:creationId xmlns:a16="http://schemas.microsoft.com/office/drawing/2014/main" id="{BCBF297B-52DF-46ED-8004-1FDADC99BB43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9">
                            <a:extLst>
                              <a:ext uri="{96DAC541-7B7A-43D3-8B79-37D633B846F1}">
                                <asvg:svgBlip xmlns:asvg="http://schemas.microsoft.com/office/drawing/2016/SVG/main" r:embed="rId20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1918" name="Group 1917">
                        <a:extLst>
                          <a:ext uri="{FF2B5EF4-FFF2-40B4-BE49-F238E27FC236}">
                            <a16:creationId xmlns:a16="http://schemas.microsoft.com/office/drawing/2014/main" id="{3D0A2374-A979-4B06-AE09-10F322593D9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1919" name="Rounded Rectangle 121">
                          <a:extLst>
                            <a:ext uri="{FF2B5EF4-FFF2-40B4-BE49-F238E27FC236}">
                              <a16:creationId xmlns:a16="http://schemas.microsoft.com/office/drawing/2014/main" id="{85CBFA7B-BACF-452B-AB04-76DA813AD15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1920" name="Graphic 1919">
                          <a:extLst>
                            <a:ext uri="{FF2B5EF4-FFF2-40B4-BE49-F238E27FC236}">
                              <a16:creationId xmlns:a16="http://schemas.microsoft.com/office/drawing/2014/main" id="{FD93666F-7BFD-48B8-9923-DC04C9CF5365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1">
                          <a:extLst>
                            <a:ext uri="{96DAC541-7B7A-43D3-8B79-37D633B846F1}">
                              <asvg:svgBlip xmlns:asvg="http://schemas.microsoft.com/office/drawing/2016/SVG/main" r:embed="rId22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1914" name="Group 1913">
                      <a:extLst>
                        <a:ext uri="{FF2B5EF4-FFF2-40B4-BE49-F238E27FC236}">
                          <a16:creationId xmlns:a16="http://schemas.microsoft.com/office/drawing/2014/main" id="{CB330DCE-2A98-4DA1-9285-03692DB1031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1915" name="Rounded Rectangle 124">
                        <a:extLst>
                          <a:ext uri="{FF2B5EF4-FFF2-40B4-BE49-F238E27FC236}">
                            <a16:creationId xmlns:a16="http://schemas.microsoft.com/office/drawing/2014/main" id="{B51FC513-99B1-4CAB-9AB7-A1993E0EA6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916" name="Graphic 1915">
                        <a:extLst>
                          <a:ext uri="{FF2B5EF4-FFF2-40B4-BE49-F238E27FC236}">
                            <a16:creationId xmlns:a16="http://schemas.microsoft.com/office/drawing/2014/main" id="{3B6D616A-4E01-44D0-B1C3-6F03855873B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3">
                        <a:extLst>
                          <a:ext uri="{96DAC541-7B7A-43D3-8B79-37D633B846F1}">
                            <asvg:svgBlip xmlns:asvg="http://schemas.microsoft.com/office/drawing/2016/SVG/main" r:embed="rId2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1320" name="Group 1319">
                <a:extLst>
                  <a:ext uri="{FF2B5EF4-FFF2-40B4-BE49-F238E27FC236}">
                    <a16:creationId xmlns:a16="http://schemas.microsoft.com/office/drawing/2014/main" id="{2B92D9B7-9C40-4382-908A-17E0F44FA166}"/>
                  </a:ext>
                </a:extLst>
              </p:cNvPr>
              <p:cNvGrpSpPr/>
              <p:nvPr/>
            </p:nvGrpSpPr>
            <p:grpSpPr>
              <a:xfrm>
                <a:off x="4667517" y="5425691"/>
                <a:ext cx="685800" cy="685800"/>
                <a:chOff x="3388326" y="2144489"/>
                <a:chExt cx="685800" cy="685800"/>
              </a:xfrm>
            </p:grpSpPr>
            <p:sp>
              <p:nvSpPr>
                <p:cNvPr id="1867" name="Oval 1866">
                  <a:extLst>
                    <a:ext uri="{FF2B5EF4-FFF2-40B4-BE49-F238E27FC236}">
                      <a16:creationId xmlns:a16="http://schemas.microsoft.com/office/drawing/2014/main" id="{748C4682-392F-45DB-BE8A-A50CD9FD998A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1868" name="Group 1867">
                  <a:extLst>
                    <a:ext uri="{FF2B5EF4-FFF2-40B4-BE49-F238E27FC236}">
                      <a16:creationId xmlns:a16="http://schemas.microsoft.com/office/drawing/2014/main" id="{799BF7D6-B93B-4395-8D85-FF1AABEDFA87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1869" name="Group 1868">
                    <a:extLst>
                      <a:ext uri="{FF2B5EF4-FFF2-40B4-BE49-F238E27FC236}">
                        <a16:creationId xmlns:a16="http://schemas.microsoft.com/office/drawing/2014/main" id="{F0280BBE-9A65-4504-B686-1AF8E2DFD7DF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1895" name="Rounded Rectangle 101">
                      <a:extLst>
                        <a:ext uri="{FF2B5EF4-FFF2-40B4-BE49-F238E27FC236}">
                          <a16:creationId xmlns:a16="http://schemas.microsoft.com/office/drawing/2014/main" id="{18AECE13-7992-464F-B1E7-FD9D2EA05D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1896" name="Group 1895">
                      <a:extLst>
                        <a:ext uri="{FF2B5EF4-FFF2-40B4-BE49-F238E27FC236}">
                          <a16:creationId xmlns:a16="http://schemas.microsoft.com/office/drawing/2014/main" id="{2DAE401C-6A0C-45F6-B108-AD1D8B13E8F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1906" name="Rounded Rectangle 112">
                        <a:extLst>
                          <a:ext uri="{FF2B5EF4-FFF2-40B4-BE49-F238E27FC236}">
                            <a16:creationId xmlns:a16="http://schemas.microsoft.com/office/drawing/2014/main" id="{22C701C7-502F-433C-A892-45C9545150E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907" name="Graphic 1906">
                        <a:extLst>
                          <a:ext uri="{FF2B5EF4-FFF2-40B4-BE49-F238E27FC236}">
                            <a16:creationId xmlns:a16="http://schemas.microsoft.com/office/drawing/2014/main" id="{269ACBD6-88F5-438F-A230-F8B8704C856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3">
                        <a:extLst>
                          <a:ext uri="{96DAC541-7B7A-43D3-8B79-37D633B846F1}">
                            <asvg:svgBlip xmlns:asvg="http://schemas.microsoft.com/office/drawing/2016/SVG/main" r:embed="rId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897" name="Group 1896">
                      <a:extLst>
                        <a:ext uri="{FF2B5EF4-FFF2-40B4-BE49-F238E27FC236}">
                          <a16:creationId xmlns:a16="http://schemas.microsoft.com/office/drawing/2014/main" id="{B52517C2-CD73-464E-B021-26160D47FE9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1904" name="Rounded Rectangle 110">
                        <a:extLst>
                          <a:ext uri="{FF2B5EF4-FFF2-40B4-BE49-F238E27FC236}">
                            <a16:creationId xmlns:a16="http://schemas.microsoft.com/office/drawing/2014/main" id="{445195FA-AF42-4167-8A26-2AA6F04ED13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905" name="Graphic 1904">
                        <a:extLst>
                          <a:ext uri="{FF2B5EF4-FFF2-40B4-BE49-F238E27FC236}">
                            <a16:creationId xmlns:a16="http://schemas.microsoft.com/office/drawing/2014/main" id="{74FB7203-5DFF-45A8-8E16-7A66C756EEA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5">
                        <a:extLst>
                          <a:ext uri="{96DAC541-7B7A-43D3-8B79-37D633B846F1}">
                            <asvg:svgBlip xmlns:asvg="http://schemas.microsoft.com/office/drawing/2016/SVG/main" r:embed="rId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898" name="Group 1897">
                      <a:extLst>
                        <a:ext uri="{FF2B5EF4-FFF2-40B4-BE49-F238E27FC236}">
                          <a16:creationId xmlns:a16="http://schemas.microsoft.com/office/drawing/2014/main" id="{E27E30D0-0E67-4F90-A0A6-041CECCFC3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1902" name="Rounded Rectangle 108">
                        <a:extLst>
                          <a:ext uri="{FF2B5EF4-FFF2-40B4-BE49-F238E27FC236}">
                            <a16:creationId xmlns:a16="http://schemas.microsoft.com/office/drawing/2014/main" id="{B2151B4F-8220-4F93-9DA6-CFE830E044C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903" name="Graphic 1902">
                        <a:extLst>
                          <a:ext uri="{FF2B5EF4-FFF2-40B4-BE49-F238E27FC236}">
                            <a16:creationId xmlns:a16="http://schemas.microsoft.com/office/drawing/2014/main" id="{E298A41E-AEB5-40D5-B6A8-B8D3ABF2949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7">
                        <a:extLst>
                          <a:ext uri="{96DAC541-7B7A-43D3-8B79-37D633B846F1}">
                            <asvg:svgBlip xmlns:asvg="http://schemas.microsoft.com/office/drawing/2016/SVG/main" r:embed="rId8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899" name="Group 1898">
                      <a:extLst>
                        <a:ext uri="{FF2B5EF4-FFF2-40B4-BE49-F238E27FC236}">
                          <a16:creationId xmlns:a16="http://schemas.microsoft.com/office/drawing/2014/main" id="{A3B6FFAA-4156-4988-9504-32F3727C525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1900" name="Rounded Rectangle 106">
                        <a:extLst>
                          <a:ext uri="{FF2B5EF4-FFF2-40B4-BE49-F238E27FC236}">
                            <a16:creationId xmlns:a16="http://schemas.microsoft.com/office/drawing/2014/main" id="{A70FC3AE-8C68-4FBB-A72A-16F10B7CFD3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901" name="Graphic 1900">
                        <a:extLst>
                          <a:ext uri="{FF2B5EF4-FFF2-40B4-BE49-F238E27FC236}">
                            <a16:creationId xmlns:a16="http://schemas.microsoft.com/office/drawing/2014/main" id="{0CBE1416-D9FD-4861-8C83-3C967ED0B84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9">
                        <a:extLst>
                          <a:ext uri="{96DAC541-7B7A-43D3-8B79-37D633B846F1}">
                            <asvg:svgBlip xmlns:asvg="http://schemas.microsoft.com/office/drawing/2016/SVG/main" r:embed="rId1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870" name="Group 1869">
                    <a:extLst>
                      <a:ext uri="{FF2B5EF4-FFF2-40B4-BE49-F238E27FC236}">
                        <a16:creationId xmlns:a16="http://schemas.microsoft.com/office/drawing/2014/main" id="{ADEDFBFD-9526-4A36-AEAC-8DEF5D9FD886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1888" name="Rounded Rectangle 84">
                      <a:extLst>
                        <a:ext uri="{FF2B5EF4-FFF2-40B4-BE49-F238E27FC236}">
                          <a16:creationId xmlns:a16="http://schemas.microsoft.com/office/drawing/2014/main" id="{D4DCA3EB-F07E-4F6E-AD92-E15BCD1A56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1889" name="Group 1888">
                      <a:extLst>
                        <a:ext uri="{FF2B5EF4-FFF2-40B4-BE49-F238E27FC236}">
                          <a16:creationId xmlns:a16="http://schemas.microsoft.com/office/drawing/2014/main" id="{5A3CC342-9EA2-4A91-B15D-47A7336870B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1893" name="Rounded Rectangle 89">
                        <a:extLst>
                          <a:ext uri="{FF2B5EF4-FFF2-40B4-BE49-F238E27FC236}">
                            <a16:creationId xmlns:a16="http://schemas.microsoft.com/office/drawing/2014/main" id="{4919959A-5673-46B8-AB0A-3C34BFD0F6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894" name="Graphic 1893">
                        <a:extLst>
                          <a:ext uri="{FF2B5EF4-FFF2-40B4-BE49-F238E27FC236}">
                            <a16:creationId xmlns:a16="http://schemas.microsoft.com/office/drawing/2014/main" id="{BB1EB4B9-CEC6-4849-BBCF-C57C2B8E5E8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1">
                        <a:extLst>
                          <a:ext uri="{96DAC541-7B7A-43D3-8B79-37D633B846F1}">
                            <asvg:svgBlip xmlns:asvg="http://schemas.microsoft.com/office/drawing/2016/SVG/main" r:embed="rId1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890" name="Group 1889">
                      <a:extLst>
                        <a:ext uri="{FF2B5EF4-FFF2-40B4-BE49-F238E27FC236}">
                          <a16:creationId xmlns:a16="http://schemas.microsoft.com/office/drawing/2014/main" id="{3FC52EEA-3408-42C6-92B2-4E30D04006A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1891" name="Rounded Rectangle 87">
                        <a:extLst>
                          <a:ext uri="{FF2B5EF4-FFF2-40B4-BE49-F238E27FC236}">
                            <a16:creationId xmlns:a16="http://schemas.microsoft.com/office/drawing/2014/main" id="{1972C66F-331C-4611-A36B-0DA8E8B4DD1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892" name="Graphic 1891">
                        <a:extLst>
                          <a:ext uri="{FF2B5EF4-FFF2-40B4-BE49-F238E27FC236}">
                            <a16:creationId xmlns:a16="http://schemas.microsoft.com/office/drawing/2014/main" id="{232F0602-9B45-495B-BADA-B7984CB8886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3">
                        <a:extLst>
                          <a:ext uri="{96DAC541-7B7A-43D3-8B79-37D633B846F1}">
                            <asvg:svgBlip xmlns:asvg="http://schemas.microsoft.com/office/drawing/2016/SVG/main" r:embed="rId1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871" name="Group 1870">
                    <a:extLst>
                      <a:ext uri="{FF2B5EF4-FFF2-40B4-BE49-F238E27FC236}">
                        <a16:creationId xmlns:a16="http://schemas.microsoft.com/office/drawing/2014/main" id="{4138D13D-80E9-43A2-B8C3-D2B66A42E95F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1872" name="Group 1871">
                      <a:extLst>
                        <a:ext uri="{FF2B5EF4-FFF2-40B4-BE49-F238E27FC236}">
                          <a16:creationId xmlns:a16="http://schemas.microsoft.com/office/drawing/2014/main" id="{11FA364A-CD7C-481E-9F0B-9DBDE6A5C22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1876" name="Group 1875">
                        <a:extLst>
                          <a:ext uri="{FF2B5EF4-FFF2-40B4-BE49-F238E27FC236}">
                            <a16:creationId xmlns:a16="http://schemas.microsoft.com/office/drawing/2014/main" id="{B584DA4E-2250-480B-8651-799E7ACED11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1880" name="Rounded Rectangle 91">
                          <a:extLst>
                            <a:ext uri="{FF2B5EF4-FFF2-40B4-BE49-F238E27FC236}">
                              <a16:creationId xmlns:a16="http://schemas.microsoft.com/office/drawing/2014/main" id="{95C6D07E-3239-4240-AC1C-800AFB935D8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1881" name="Graphic 1880">
                          <a:extLst>
                            <a:ext uri="{FF2B5EF4-FFF2-40B4-BE49-F238E27FC236}">
                              <a16:creationId xmlns:a16="http://schemas.microsoft.com/office/drawing/2014/main" id="{EFBDA773-7004-42C0-BE5D-D34E0A04CE4F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5">
                          <a:extLst>
                            <a:ext uri="{96DAC541-7B7A-43D3-8B79-37D633B846F1}">
                              <asvg:svgBlip xmlns:asvg="http://schemas.microsoft.com/office/drawing/2016/SVG/main" r:embed="rId16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1882" name="Group 1881">
                          <a:extLst>
                            <a:ext uri="{FF2B5EF4-FFF2-40B4-BE49-F238E27FC236}">
                              <a16:creationId xmlns:a16="http://schemas.microsoft.com/office/drawing/2014/main" id="{D17FD929-20C6-4A55-BC91-2E006580747F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1886" name="Rounded Rectangle 97">
                            <a:extLst>
                              <a:ext uri="{FF2B5EF4-FFF2-40B4-BE49-F238E27FC236}">
                                <a16:creationId xmlns:a16="http://schemas.microsoft.com/office/drawing/2014/main" id="{962E6C99-B2E3-4B75-B690-18E33A44CA6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1887" name="Graphic 1886">
                            <a:extLst>
                              <a:ext uri="{FF2B5EF4-FFF2-40B4-BE49-F238E27FC236}">
                                <a16:creationId xmlns:a16="http://schemas.microsoft.com/office/drawing/2014/main" id="{B3AF1221-F1EE-4C1F-A27E-FC72D6E2CE6D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7">
                            <a:extLst>
                              <a:ext uri="{96DAC541-7B7A-43D3-8B79-37D633B846F1}">
                                <asvg:svgBlip xmlns:asvg="http://schemas.microsoft.com/office/drawing/2016/SVG/main" r:embed="rId18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1883" name="Group 1882">
                          <a:extLst>
                            <a:ext uri="{FF2B5EF4-FFF2-40B4-BE49-F238E27FC236}">
                              <a16:creationId xmlns:a16="http://schemas.microsoft.com/office/drawing/2014/main" id="{9DCE622D-E614-4A0B-8841-FF94A376BB19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1884" name="Rounded Rectangle 95">
                            <a:extLst>
                              <a:ext uri="{FF2B5EF4-FFF2-40B4-BE49-F238E27FC236}">
                                <a16:creationId xmlns:a16="http://schemas.microsoft.com/office/drawing/2014/main" id="{066FA51D-C885-43D5-9B6A-528282722FE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1885" name="Graphic 1884">
                            <a:extLst>
                              <a:ext uri="{FF2B5EF4-FFF2-40B4-BE49-F238E27FC236}">
                                <a16:creationId xmlns:a16="http://schemas.microsoft.com/office/drawing/2014/main" id="{347E3AAD-1E39-4F81-BE23-4DBE8C53119D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9">
                            <a:extLst>
                              <a:ext uri="{96DAC541-7B7A-43D3-8B79-37D633B846F1}">
                                <asvg:svgBlip xmlns:asvg="http://schemas.microsoft.com/office/drawing/2016/SVG/main" r:embed="rId20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1877" name="Group 1876">
                        <a:extLst>
                          <a:ext uri="{FF2B5EF4-FFF2-40B4-BE49-F238E27FC236}">
                            <a16:creationId xmlns:a16="http://schemas.microsoft.com/office/drawing/2014/main" id="{63C832CC-3456-4BAB-BE03-52BF1940BB3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1878" name="Rounded Rectangle 121">
                          <a:extLst>
                            <a:ext uri="{FF2B5EF4-FFF2-40B4-BE49-F238E27FC236}">
                              <a16:creationId xmlns:a16="http://schemas.microsoft.com/office/drawing/2014/main" id="{D7551F7A-9CAF-4EE4-96E3-BFA275E1E94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1879" name="Graphic 1878">
                          <a:extLst>
                            <a:ext uri="{FF2B5EF4-FFF2-40B4-BE49-F238E27FC236}">
                              <a16:creationId xmlns:a16="http://schemas.microsoft.com/office/drawing/2014/main" id="{723D30E2-865C-4E3A-9C77-C5179CE64D3A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1">
                          <a:extLst>
                            <a:ext uri="{96DAC541-7B7A-43D3-8B79-37D633B846F1}">
                              <asvg:svgBlip xmlns:asvg="http://schemas.microsoft.com/office/drawing/2016/SVG/main" r:embed="rId22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1873" name="Group 1872">
                      <a:extLst>
                        <a:ext uri="{FF2B5EF4-FFF2-40B4-BE49-F238E27FC236}">
                          <a16:creationId xmlns:a16="http://schemas.microsoft.com/office/drawing/2014/main" id="{16768BCE-144A-4BA6-96CB-DE198F1BCD7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1874" name="Rounded Rectangle 124">
                        <a:extLst>
                          <a:ext uri="{FF2B5EF4-FFF2-40B4-BE49-F238E27FC236}">
                            <a16:creationId xmlns:a16="http://schemas.microsoft.com/office/drawing/2014/main" id="{438A3641-90D9-4187-A15E-F0A4DB72FBE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875" name="Graphic 1874">
                        <a:extLst>
                          <a:ext uri="{FF2B5EF4-FFF2-40B4-BE49-F238E27FC236}">
                            <a16:creationId xmlns:a16="http://schemas.microsoft.com/office/drawing/2014/main" id="{C81763C5-81BF-4E4E-8741-5D2162C3C76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3">
                        <a:extLst>
                          <a:ext uri="{96DAC541-7B7A-43D3-8B79-37D633B846F1}">
                            <asvg:svgBlip xmlns:asvg="http://schemas.microsoft.com/office/drawing/2016/SVG/main" r:embed="rId2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1321" name="Group 1320">
                <a:extLst>
                  <a:ext uri="{FF2B5EF4-FFF2-40B4-BE49-F238E27FC236}">
                    <a16:creationId xmlns:a16="http://schemas.microsoft.com/office/drawing/2014/main" id="{D756C472-8FB4-4037-BB5D-73732AC6FD1B}"/>
                  </a:ext>
                </a:extLst>
              </p:cNvPr>
              <p:cNvGrpSpPr/>
              <p:nvPr/>
            </p:nvGrpSpPr>
            <p:grpSpPr>
              <a:xfrm>
                <a:off x="6644085" y="805391"/>
                <a:ext cx="685800" cy="685800"/>
                <a:chOff x="3388326" y="2144489"/>
                <a:chExt cx="685800" cy="685800"/>
              </a:xfrm>
            </p:grpSpPr>
            <p:sp>
              <p:nvSpPr>
                <p:cNvPr id="1826" name="Oval 1825">
                  <a:extLst>
                    <a:ext uri="{FF2B5EF4-FFF2-40B4-BE49-F238E27FC236}">
                      <a16:creationId xmlns:a16="http://schemas.microsoft.com/office/drawing/2014/main" id="{72E6CC7F-CB48-4F7C-BF0D-B7D4B6536384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1827" name="Group 1826">
                  <a:extLst>
                    <a:ext uri="{FF2B5EF4-FFF2-40B4-BE49-F238E27FC236}">
                      <a16:creationId xmlns:a16="http://schemas.microsoft.com/office/drawing/2014/main" id="{B6AF254D-E1C6-4638-959D-D3C3BD4FDBA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1828" name="Group 1827">
                    <a:extLst>
                      <a:ext uri="{FF2B5EF4-FFF2-40B4-BE49-F238E27FC236}">
                        <a16:creationId xmlns:a16="http://schemas.microsoft.com/office/drawing/2014/main" id="{4D5676F1-C234-46CE-9661-8B9A9CC692A6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1854" name="Rounded Rectangle 101">
                      <a:extLst>
                        <a:ext uri="{FF2B5EF4-FFF2-40B4-BE49-F238E27FC236}">
                          <a16:creationId xmlns:a16="http://schemas.microsoft.com/office/drawing/2014/main" id="{6F883345-AE49-4836-8582-7B1A86E6E4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1855" name="Group 1854">
                      <a:extLst>
                        <a:ext uri="{FF2B5EF4-FFF2-40B4-BE49-F238E27FC236}">
                          <a16:creationId xmlns:a16="http://schemas.microsoft.com/office/drawing/2014/main" id="{3D38A83F-0827-4CCF-B59D-AF85CCFBE6A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1865" name="Rounded Rectangle 112">
                        <a:extLst>
                          <a:ext uri="{FF2B5EF4-FFF2-40B4-BE49-F238E27FC236}">
                            <a16:creationId xmlns:a16="http://schemas.microsoft.com/office/drawing/2014/main" id="{87774988-760F-47F4-A034-D93E290B3AE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866" name="Graphic 1865">
                        <a:extLst>
                          <a:ext uri="{FF2B5EF4-FFF2-40B4-BE49-F238E27FC236}">
                            <a16:creationId xmlns:a16="http://schemas.microsoft.com/office/drawing/2014/main" id="{1D93A935-7F16-448E-8BC6-B84B5DCBE9B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3">
                        <a:extLst>
                          <a:ext uri="{96DAC541-7B7A-43D3-8B79-37D633B846F1}">
                            <asvg:svgBlip xmlns:asvg="http://schemas.microsoft.com/office/drawing/2016/SVG/main" r:embed="rId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856" name="Group 1855">
                      <a:extLst>
                        <a:ext uri="{FF2B5EF4-FFF2-40B4-BE49-F238E27FC236}">
                          <a16:creationId xmlns:a16="http://schemas.microsoft.com/office/drawing/2014/main" id="{94C28BA1-B93F-4297-A80A-0FDA114DBDB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1863" name="Rounded Rectangle 110">
                        <a:extLst>
                          <a:ext uri="{FF2B5EF4-FFF2-40B4-BE49-F238E27FC236}">
                            <a16:creationId xmlns:a16="http://schemas.microsoft.com/office/drawing/2014/main" id="{471370CD-E751-488A-A4B8-29469BAB039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864" name="Graphic 1863">
                        <a:extLst>
                          <a:ext uri="{FF2B5EF4-FFF2-40B4-BE49-F238E27FC236}">
                            <a16:creationId xmlns:a16="http://schemas.microsoft.com/office/drawing/2014/main" id="{7763A7A5-9795-45F7-87F5-146694DC0D8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5">
                        <a:extLst>
                          <a:ext uri="{96DAC541-7B7A-43D3-8B79-37D633B846F1}">
                            <asvg:svgBlip xmlns:asvg="http://schemas.microsoft.com/office/drawing/2016/SVG/main" r:embed="rId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857" name="Group 1856">
                      <a:extLst>
                        <a:ext uri="{FF2B5EF4-FFF2-40B4-BE49-F238E27FC236}">
                          <a16:creationId xmlns:a16="http://schemas.microsoft.com/office/drawing/2014/main" id="{9E3D7D0F-1D17-4404-9F4A-80943B78506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1861" name="Rounded Rectangle 108">
                        <a:extLst>
                          <a:ext uri="{FF2B5EF4-FFF2-40B4-BE49-F238E27FC236}">
                            <a16:creationId xmlns:a16="http://schemas.microsoft.com/office/drawing/2014/main" id="{0AD38D6D-FB1C-45C2-BB4B-B0FB2B8FECE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862" name="Graphic 1861">
                        <a:extLst>
                          <a:ext uri="{FF2B5EF4-FFF2-40B4-BE49-F238E27FC236}">
                            <a16:creationId xmlns:a16="http://schemas.microsoft.com/office/drawing/2014/main" id="{B717E6BD-BB80-4FAC-B3D8-84111DFB1DA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7">
                        <a:extLst>
                          <a:ext uri="{96DAC541-7B7A-43D3-8B79-37D633B846F1}">
                            <asvg:svgBlip xmlns:asvg="http://schemas.microsoft.com/office/drawing/2016/SVG/main" r:embed="rId8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858" name="Group 1857">
                      <a:extLst>
                        <a:ext uri="{FF2B5EF4-FFF2-40B4-BE49-F238E27FC236}">
                          <a16:creationId xmlns:a16="http://schemas.microsoft.com/office/drawing/2014/main" id="{9C830266-E735-45AB-8CC2-5FC593D4B9E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1859" name="Rounded Rectangle 106">
                        <a:extLst>
                          <a:ext uri="{FF2B5EF4-FFF2-40B4-BE49-F238E27FC236}">
                            <a16:creationId xmlns:a16="http://schemas.microsoft.com/office/drawing/2014/main" id="{0758AF7A-3267-4B3A-8874-E7FF9D93DD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860" name="Graphic 1859">
                        <a:extLst>
                          <a:ext uri="{FF2B5EF4-FFF2-40B4-BE49-F238E27FC236}">
                            <a16:creationId xmlns:a16="http://schemas.microsoft.com/office/drawing/2014/main" id="{C8061DE2-F425-48E5-A113-5373F958428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9">
                        <a:extLst>
                          <a:ext uri="{96DAC541-7B7A-43D3-8B79-37D633B846F1}">
                            <asvg:svgBlip xmlns:asvg="http://schemas.microsoft.com/office/drawing/2016/SVG/main" r:embed="rId1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829" name="Group 1828">
                    <a:extLst>
                      <a:ext uri="{FF2B5EF4-FFF2-40B4-BE49-F238E27FC236}">
                        <a16:creationId xmlns:a16="http://schemas.microsoft.com/office/drawing/2014/main" id="{79E96E59-CCDD-4359-97C5-C30939D3E7C3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1847" name="Rounded Rectangle 84">
                      <a:extLst>
                        <a:ext uri="{FF2B5EF4-FFF2-40B4-BE49-F238E27FC236}">
                          <a16:creationId xmlns:a16="http://schemas.microsoft.com/office/drawing/2014/main" id="{6DC1B596-8BE2-46D0-A790-D0E94CF307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1848" name="Group 1847">
                      <a:extLst>
                        <a:ext uri="{FF2B5EF4-FFF2-40B4-BE49-F238E27FC236}">
                          <a16:creationId xmlns:a16="http://schemas.microsoft.com/office/drawing/2014/main" id="{11C694C7-8414-4428-95C9-4C0308783CB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1852" name="Rounded Rectangle 89">
                        <a:extLst>
                          <a:ext uri="{FF2B5EF4-FFF2-40B4-BE49-F238E27FC236}">
                            <a16:creationId xmlns:a16="http://schemas.microsoft.com/office/drawing/2014/main" id="{3CC5B0F5-9265-46F7-933F-58BED32B8DB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853" name="Graphic 1852">
                        <a:extLst>
                          <a:ext uri="{FF2B5EF4-FFF2-40B4-BE49-F238E27FC236}">
                            <a16:creationId xmlns:a16="http://schemas.microsoft.com/office/drawing/2014/main" id="{67511E43-8C5F-45AF-ACD6-16FA459384B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1">
                        <a:extLst>
                          <a:ext uri="{96DAC541-7B7A-43D3-8B79-37D633B846F1}">
                            <asvg:svgBlip xmlns:asvg="http://schemas.microsoft.com/office/drawing/2016/SVG/main" r:embed="rId1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849" name="Group 1848">
                      <a:extLst>
                        <a:ext uri="{FF2B5EF4-FFF2-40B4-BE49-F238E27FC236}">
                          <a16:creationId xmlns:a16="http://schemas.microsoft.com/office/drawing/2014/main" id="{6E120375-6572-4647-8EAE-390A3E889D8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1850" name="Rounded Rectangle 87">
                        <a:extLst>
                          <a:ext uri="{FF2B5EF4-FFF2-40B4-BE49-F238E27FC236}">
                            <a16:creationId xmlns:a16="http://schemas.microsoft.com/office/drawing/2014/main" id="{116CF671-A8F9-4E21-BD45-6BCA9884A01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851" name="Graphic 1850">
                        <a:extLst>
                          <a:ext uri="{FF2B5EF4-FFF2-40B4-BE49-F238E27FC236}">
                            <a16:creationId xmlns:a16="http://schemas.microsoft.com/office/drawing/2014/main" id="{5548A32C-DC2B-42CD-9967-FBA070E0055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3">
                        <a:extLst>
                          <a:ext uri="{96DAC541-7B7A-43D3-8B79-37D633B846F1}">
                            <asvg:svgBlip xmlns:asvg="http://schemas.microsoft.com/office/drawing/2016/SVG/main" r:embed="rId1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830" name="Group 1829">
                    <a:extLst>
                      <a:ext uri="{FF2B5EF4-FFF2-40B4-BE49-F238E27FC236}">
                        <a16:creationId xmlns:a16="http://schemas.microsoft.com/office/drawing/2014/main" id="{28C7549E-66EB-48BD-A024-D3EC451912D7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1831" name="Group 1830">
                      <a:extLst>
                        <a:ext uri="{FF2B5EF4-FFF2-40B4-BE49-F238E27FC236}">
                          <a16:creationId xmlns:a16="http://schemas.microsoft.com/office/drawing/2014/main" id="{62B37A22-E457-4289-AD9A-26A92FEE524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1835" name="Group 1834">
                        <a:extLst>
                          <a:ext uri="{FF2B5EF4-FFF2-40B4-BE49-F238E27FC236}">
                            <a16:creationId xmlns:a16="http://schemas.microsoft.com/office/drawing/2014/main" id="{C5745D7D-0FC3-4721-A390-8F551C4FA51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1839" name="Rounded Rectangle 91">
                          <a:extLst>
                            <a:ext uri="{FF2B5EF4-FFF2-40B4-BE49-F238E27FC236}">
                              <a16:creationId xmlns:a16="http://schemas.microsoft.com/office/drawing/2014/main" id="{1CF35175-AAF4-4E96-8010-169E2479588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1840" name="Graphic 1839">
                          <a:extLst>
                            <a:ext uri="{FF2B5EF4-FFF2-40B4-BE49-F238E27FC236}">
                              <a16:creationId xmlns:a16="http://schemas.microsoft.com/office/drawing/2014/main" id="{FE5E342D-9279-41F4-A642-F17423564C50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5">
                          <a:extLst>
                            <a:ext uri="{96DAC541-7B7A-43D3-8B79-37D633B846F1}">
                              <asvg:svgBlip xmlns:asvg="http://schemas.microsoft.com/office/drawing/2016/SVG/main" r:embed="rId16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1841" name="Group 1840">
                          <a:extLst>
                            <a:ext uri="{FF2B5EF4-FFF2-40B4-BE49-F238E27FC236}">
                              <a16:creationId xmlns:a16="http://schemas.microsoft.com/office/drawing/2014/main" id="{62191C50-39D7-4BCC-9D34-178D51A63CF7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1845" name="Rounded Rectangle 97">
                            <a:extLst>
                              <a:ext uri="{FF2B5EF4-FFF2-40B4-BE49-F238E27FC236}">
                                <a16:creationId xmlns:a16="http://schemas.microsoft.com/office/drawing/2014/main" id="{A539229F-07C9-4D34-B6E1-FB2A5AC7DA0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1846" name="Graphic 1845">
                            <a:extLst>
                              <a:ext uri="{FF2B5EF4-FFF2-40B4-BE49-F238E27FC236}">
                                <a16:creationId xmlns:a16="http://schemas.microsoft.com/office/drawing/2014/main" id="{6A381D11-BDC5-428F-B909-85869276A44B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7">
                            <a:extLst>
                              <a:ext uri="{96DAC541-7B7A-43D3-8B79-37D633B846F1}">
                                <asvg:svgBlip xmlns:asvg="http://schemas.microsoft.com/office/drawing/2016/SVG/main" r:embed="rId18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1842" name="Group 1841">
                          <a:extLst>
                            <a:ext uri="{FF2B5EF4-FFF2-40B4-BE49-F238E27FC236}">
                              <a16:creationId xmlns:a16="http://schemas.microsoft.com/office/drawing/2014/main" id="{D01B48E0-144F-49AD-B4B4-6A659BFA883F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1843" name="Rounded Rectangle 95">
                            <a:extLst>
                              <a:ext uri="{FF2B5EF4-FFF2-40B4-BE49-F238E27FC236}">
                                <a16:creationId xmlns:a16="http://schemas.microsoft.com/office/drawing/2014/main" id="{53F0C51C-96AF-4745-962F-D264F51CE4F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1844" name="Graphic 1843">
                            <a:extLst>
                              <a:ext uri="{FF2B5EF4-FFF2-40B4-BE49-F238E27FC236}">
                                <a16:creationId xmlns:a16="http://schemas.microsoft.com/office/drawing/2014/main" id="{4AEC5ED5-4FDD-4A78-AB0B-4F39D614D7B8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9">
                            <a:extLst>
                              <a:ext uri="{96DAC541-7B7A-43D3-8B79-37D633B846F1}">
                                <asvg:svgBlip xmlns:asvg="http://schemas.microsoft.com/office/drawing/2016/SVG/main" r:embed="rId20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1836" name="Group 1835">
                        <a:extLst>
                          <a:ext uri="{FF2B5EF4-FFF2-40B4-BE49-F238E27FC236}">
                            <a16:creationId xmlns:a16="http://schemas.microsoft.com/office/drawing/2014/main" id="{9F90AB20-A461-490D-8CA9-04A2DEC67B5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1837" name="Rounded Rectangle 121">
                          <a:extLst>
                            <a:ext uri="{FF2B5EF4-FFF2-40B4-BE49-F238E27FC236}">
                              <a16:creationId xmlns:a16="http://schemas.microsoft.com/office/drawing/2014/main" id="{24EF2905-6448-4090-B3C2-67672C4B830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1838" name="Graphic 1837">
                          <a:extLst>
                            <a:ext uri="{FF2B5EF4-FFF2-40B4-BE49-F238E27FC236}">
                              <a16:creationId xmlns:a16="http://schemas.microsoft.com/office/drawing/2014/main" id="{F0FFB045-8383-4542-9487-BEEB6606A5B0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1">
                          <a:extLst>
                            <a:ext uri="{96DAC541-7B7A-43D3-8B79-37D633B846F1}">
                              <asvg:svgBlip xmlns:asvg="http://schemas.microsoft.com/office/drawing/2016/SVG/main" r:embed="rId22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1832" name="Group 1831">
                      <a:extLst>
                        <a:ext uri="{FF2B5EF4-FFF2-40B4-BE49-F238E27FC236}">
                          <a16:creationId xmlns:a16="http://schemas.microsoft.com/office/drawing/2014/main" id="{F9C63015-2417-44F7-9C74-261B50A207C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1833" name="Rounded Rectangle 124">
                        <a:extLst>
                          <a:ext uri="{FF2B5EF4-FFF2-40B4-BE49-F238E27FC236}">
                            <a16:creationId xmlns:a16="http://schemas.microsoft.com/office/drawing/2014/main" id="{A1031B29-0C6C-4951-8E01-E9F62CDA332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834" name="Graphic 1833">
                        <a:extLst>
                          <a:ext uri="{FF2B5EF4-FFF2-40B4-BE49-F238E27FC236}">
                            <a16:creationId xmlns:a16="http://schemas.microsoft.com/office/drawing/2014/main" id="{41531AAD-37CE-40A7-A8A4-DE70173F5F8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3">
                        <a:extLst>
                          <a:ext uri="{96DAC541-7B7A-43D3-8B79-37D633B846F1}">
                            <asvg:svgBlip xmlns:asvg="http://schemas.microsoft.com/office/drawing/2016/SVG/main" r:embed="rId2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1322" name="Group 1321">
                <a:extLst>
                  <a:ext uri="{FF2B5EF4-FFF2-40B4-BE49-F238E27FC236}">
                    <a16:creationId xmlns:a16="http://schemas.microsoft.com/office/drawing/2014/main" id="{5A547AC0-9F27-4FA4-81EF-E51FC5AAC78D}"/>
                  </a:ext>
                </a:extLst>
              </p:cNvPr>
              <p:cNvGrpSpPr/>
              <p:nvPr/>
            </p:nvGrpSpPr>
            <p:grpSpPr>
              <a:xfrm>
                <a:off x="6688886" y="5425691"/>
                <a:ext cx="685800" cy="685800"/>
                <a:chOff x="3388326" y="2144489"/>
                <a:chExt cx="685800" cy="685800"/>
              </a:xfrm>
            </p:grpSpPr>
            <p:sp>
              <p:nvSpPr>
                <p:cNvPr id="1785" name="Oval 1784">
                  <a:extLst>
                    <a:ext uri="{FF2B5EF4-FFF2-40B4-BE49-F238E27FC236}">
                      <a16:creationId xmlns:a16="http://schemas.microsoft.com/office/drawing/2014/main" id="{EFD0EBF3-79E7-462A-BA4C-93659CA91F0E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1786" name="Group 1785">
                  <a:extLst>
                    <a:ext uri="{FF2B5EF4-FFF2-40B4-BE49-F238E27FC236}">
                      <a16:creationId xmlns:a16="http://schemas.microsoft.com/office/drawing/2014/main" id="{425E5BB2-84F2-4A5D-8B35-03A96B7881A1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1787" name="Group 1786">
                    <a:extLst>
                      <a:ext uri="{FF2B5EF4-FFF2-40B4-BE49-F238E27FC236}">
                        <a16:creationId xmlns:a16="http://schemas.microsoft.com/office/drawing/2014/main" id="{4B22F2A3-E261-4532-A5E9-E97BCB298F09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1813" name="Rounded Rectangle 101">
                      <a:extLst>
                        <a:ext uri="{FF2B5EF4-FFF2-40B4-BE49-F238E27FC236}">
                          <a16:creationId xmlns:a16="http://schemas.microsoft.com/office/drawing/2014/main" id="{78899AD8-0BFB-4F20-BEB4-B5767455DD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1814" name="Group 1813">
                      <a:extLst>
                        <a:ext uri="{FF2B5EF4-FFF2-40B4-BE49-F238E27FC236}">
                          <a16:creationId xmlns:a16="http://schemas.microsoft.com/office/drawing/2014/main" id="{93F82EB6-5716-45B8-B137-D723A10E410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1824" name="Rounded Rectangle 112">
                        <a:extLst>
                          <a:ext uri="{FF2B5EF4-FFF2-40B4-BE49-F238E27FC236}">
                            <a16:creationId xmlns:a16="http://schemas.microsoft.com/office/drawing/2014/main" id="{812BD137-974E-45AD-A69C-071A8065EEE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825" name="Graphic 1824">
                        <a:extLst>
                          <a:ext uri="{FF2B5EF4-FFF2-40B4-BE49-F238E27FC236}">
                            <a16:creationId xmlns:a16="http://schemas.microsoft.com/office/drawing/2014/main" id="{79A34BA4-AEEB-4103-B40C-5A47EAB06AC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3">
                        <a:extLst>
                          <a:ext uri="{96DAC541-7B7A-43D3-8B79-37D633B846F1}">
                            <asvg:svgBlip xmlns:asvg="http://schemas.microsoft.com/office/drawing/2016/SVG/main" r:embed="rId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815" name="Group 1814">
                      <a:extLst>
                        <a:ext uri="{FF2B5EF4-FFF2-40B4-BE49-F238E27FC236}">
                          <a16:creationId xmlns:a16="http://schemas.microsoft.com/office/drawing/2014/main" id="{1BCD07C3-3665-435F-A9B8-75834D0285E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1822" name="Rounded Rectangle 110">
                        <a:extLst>
                          <a:ext uri="{FF2B5EF4-FFF2-40B4-BE49-F238E27FC236}">
                            <a16:creationId xmlns:a16="http://schemas.microsoft.com/office/drawing/2014/main" id="{99CC7761-A805-4877-9663-ECC28A8DF4D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823" name="Graphic 1822">
                        <a:extLst>
                          <a:ext uri="{FF2B5EF4-FFF2-40B4-BE49-F238E27FC236}">
                            <a16:creationId xmlns:a16="http://schemas.microsoft.com/office/drawing/2014/main" id="{DBF55697-AA83-4E73-B859-CFF4EB87C70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5">
                        <a:extLst>
                          <a:ext uri="{96DAC541-7B7A-43D3-8B79-37D633B846F1}">
                            <asvg:svgBlip xmlns:asvg="http://schemas.microsoft.com/office/drawing/2016/SVG/main" r:embed="rId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816" name="Group 1815">
                      <a:extLst>
                        <a:ext uri="{FF2B5EF4-FFF2-40B4-BE49-F238E27FC236}">
                          <a16:creationId xmlns:a16="http://schemas.microsoft.com/office/drawing/2014/main" id="{7936E5A6-504F-4707-A058-23DB4AA4E7F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1820" name="Rounded Rectangle 108">
                        <a:extLst>
                          <a:ext uri="{FF2B5EF4-FFF2-40B4-BE49-F238E27FC236}">
                            <a16:creationId xmlns:a16="http://schemas.microsoft.com/office/drawing/2014/main" id="{9DAB8B33-8515-4584-ADFC-CFE01EDCF42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821" name="Graphic 1820">
                        <a:extLst>
                          <a:ext uri="{FF2B5EF4-FFF2-40B4-BE49-F238E27FC236}">
                            <a16:creationId xmlns:a16="http://schemas.microsoft.com/office/drawing/2014/main" id="{2C33D638-964B-4C97-ACB0-AFEE84C2A39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7">
                        <a:extLst>
                          <a:ext uri="{96DAC541-7B7A-43D3-8B79-37D633B846F1}">
                            <asvg:svgBlip xmlns:asvg="http://schemas.microsoft.com/office/drawing/2016/SVG/main" r:embed="rId8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817" name="Group 1816">
                      <a:extLst>
                        <a:ext uri="{FF2B5EF4-FFF2-40B4-BE49-F238E27FC236}">
                          <a16:creationId xmlns:a16="http://schemas.microsoft.com/office/drawing/2014/main" id="{EE21B87A-16CC-4C79-B7EC-3A70EE52990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1818" name="Rounded Rectangle 106">
                        <a:extLst>
                          <a:ext uri="{FF2B5EF4-FFF2-40B4-BE49-F238E27FC236}">
                            <a16:creationId xmlns:a16="http://schemas.microsoft.com/office/drawing/2014/main" id="{38D7AA8A-1F71-4367-A732-A79DAFBC545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819" name="Graphic 1818">
                        <a:extLst>
                          <a:ext uri="{FF2B5EF4-FFF2-40B4-BE49-F238E27FC236}">
                            <a16:creationId xmlns:a16="http://schemas.microsoft.com/office/drawing/2014/main" id="{0F6F9621-E90F-4F03-8E0B-309D6B1B036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9">
                        <a:extLst>
                          <a:ext uri="{96DAC541-7B7A-43D3-8B79-37D633B846F1}">
                            <asvg:svgBlip xmlns:asvg="http://schemas.microsoft.com/office/drawing/2016/SVG/main" r:embed="rId1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788" name="Group 1787">
                    <a:extLst>
                      <a:ext uri="{FF2B5EF4-FFF2-40B4-BE49-F238E27FC236}">
                        <a16:creationId xmlns:a16="http://schemas.microsoft.com/office/drawing/2014/main" id="{932FCFF4-F864-49E9-A7AC-F5EA976EF2A3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1806" name="Rounded Rectangle 84">
                      <a:extLst>
                        <a:ext uri="{FF2B5EF4-FFF2-40B4-BE49-F238E27FC236}">
                          <a16:creationId xmlns:a16="http://schemas.microsoft.com/office/drawing/2014/main" id="{50DCC882-5A36-4F55-AA44-A02377E878F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1807" name="Group 1806">
                      <a:extLst>
                        <a:ext uri="{FF2B5EF4-FFF2-40B4-BE49-F238E27FC236}">
                          <a16:creationId xmlns:a16="http://schemas.microsoft.com/office/drawing/2014/main" id="{31838C31-52FA-4684-8A1A-9F113A9BE5A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1811" name="Rounded Rectangle 89">
                        <a:extLst>
                          <a:ext uri="{FF2B5EF4-FFF2-40B4-BE49-F238E27FC236}">
                            <a16:creationId xmlns:a16="http://schemas.microsoft.com/office/drawing/2014/main" id="{116E9ABF-8993-48B9-8FC1-D9A95D8EBC3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812" name="Graphic 1811">
                        <a:extLst>
                          <a:ext uri="{FF2B5EF4-FFF2-40B4-BE49-F238E27FC236}">
                            <a16:creationId xmlns:a16="http://schemas.microsoft.com/office/drawing/2014/main" id="{AD1FFA6B-5570-4E6B-A32A-D936B0AD27E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1">
                        <a:extLst>
                          <a:ext uri="{96DAC541-7B7A-43D3-8B79-37D633B846F1}">
                            <asvg:svgBlip xmlns:asvg="http://schemas.microsoft.com/office/drawing/2016/SVG/main" r:embed="rId1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808" name="Group 1807">
                      <a:extLst>
                        <a:ext uri="{FF2B5EF4-FFF2-40B4-BE49-F238E27FC236}">
                          <a16:creationId xmlns:a16="http://schemas.microsoft.com/office/drawing/2014/main" id="{008749D8-4BAB-4624-983E-6696C91A041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1809" name="Rounded Rectangle 87">
                        <a:extLst>
                          <a:ext uri="{FF2B5EF4-FFF2-40B4-BE49-F238E27FC236}">
                            <a16:creationId xmlns:a16="http://schemas.microsoft.com/office/drawing/2014/main" id="{DEA5111B-DD5A-4737-BAF6-577B74314F6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810" name="Graphic 1809">
                        <a:extLst>
                          <a:ext uri="{FF2B5EF4-FFF2-40B4-BE49-F238E27FC236}">
                            <a16:creationId xmlns:a16="http://schemas.microsoft.com/office/drawing/2014/main" id="{6925F714-A7CE-4703-B773-27FA4EFD39C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3">
                        <a:extLst>
                          <a:ext uri="{96DAC541-7B7A-43D3-8B79-37D633B846F1}">
                            <asvg:svgBlip xmlns:asvg="http://schemas.microsoft.com/office/drawing/2016/SVG/main" r:embed="rId1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789" name="Group 1788">
                    <a:extLst>
                      <a:ext uri="{FF2B5EF4-FFF2-40B4-BE49-F238E27FC236}">
                        <a16:creationId xmlns:a16="http://schemas.microsoft.com/office/drawing/2014/main" id="{F883C414-DA8D-4534-9BEE-29F60285D23A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1790" name="Group 1789">
                      <a:extLst>
                        <a:ext uri="{FF2B5EF4-FFF2-40B4-BE49-F238E27FC236}">
                          <a16:creationId xmlns:a16="http://schemas.microsoft.com/office/drawing/2014/main" id="{35F1B82B-C185-4F8B-A0CC-92E729BE858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1794" name="Group 1793">
                        <a:extLst>
                          <a:ext uri="{FF2B5EF4-FFF2-40B4-BE49-F238E27FC236}">
                            <a16:creationId xmlns:a16="http://schemas.microsoft.com/office/drawing/2014/main" id="{0ACAE92C-92AA-4D40-851E-BAD0A094E46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1798" name="Rounded Rectangle 91">
                          <a:extLst>
                            <a:ext uri="{FF2B5EF4-FFF2-40B4-BE49-F238E27FC236}">
                              <a16:creationId xmlns:a16="http://schemas.microsoft.com/office/drawing/2014/main" id="{1694C52B-9198-470A-ACDD-76E37144DF9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1799" name="Graphic 1798">
                          <a:extLst>
                            <a:ext uri="{FF2B5EF4-FFF2-40B4-BE49-F238E27FC236}">
                              <a16:creationId xmlns:a16="http://schemas.microsoft.com/office/drawing/2014/main" id="{7256C7F4-898A-4AF4-A217-677C9DA0E2DA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5">
                          <a:extLst>
                            <a:ext uri="{96DAC541-7B7A-43D3-8B79-37D633B846F1}">
                              <asvg:svgBlip xmlns:asvg="http://schemas.microsoft.com/office/drawing/2016/SVG/main" r:embed="rId16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1800" name="Group 1799">
                          <a:extLst>
                            <a:ext uri="{FF2B5EF4-FFF2-40B4-BE49-F238E27FC236}">
                              <a16:creationId xmlns:a16="http://schemas.microsoft.com/office/drawing/2014/main" id="{916B39D5-4696-43F7-95A6-476B0C0B06B6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1804" name="Rounded Rectangle 97">
                            <a:extLst>
                              <a:ext uri="{FF2B5EF4-FFF2-40B4-BE49-F238E27FC236}">
                                <a16:creationId xmlns:a16="http://schemas.microsoft.com/office/drawing/2014/main" id="{176507E6-BC2D-4BBF-855D-FADDE79A91A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1805" name="Graphic 1804">
                            <a:extLst>
                              <a:ext uri="{FF2B5EF4-FFF2-40B4-BE49-F238E27FC236}">
                                <a16:creationId xmlns:a16="http://schemas.microsoft.com/office/drawing/2014/main" id="{D0C487D2-F197-4D78-AB16-6EFB5040D5AD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7">
                            <a:extLst>
                              <a:ext uri="{96DAC541-7B7A-43D3-8B79-37D633B846F1}">
                                <asvg:svgBlip xmlns:asvg="http://schemas.microsoft.com/office/drawing/2016/SVG/main" r:embed="rId18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1801" name="Group 1800">
                          <a:extLst>
                            <a:ext uri="{FF2B5EF4-FFF2-40B4-BE49-F238E27FC236}">
                              <a16:creationId xmlns:a16="http://schemas.microsoft.com/office/drawing/2014/main" id="{89279398-BA3D-425F-AA54-61096D42A124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1802" name="Rounded Rectangle 95">
                            <a:extLst>
                              <a:ext uri="{FF2B5EF4-FFF2-40B4-BE49-F238E27FC236}">
                                <a16:creationId xmlns:a16="http://schemas.microsoft.com/office/drawing/2014/main" id="{F5B1BD0B-9419-4779-AAFA-04FB9EA74A7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1803" name="Graphic 1802">
                            <a:extLst>
                              <a:ext uri="{FF2B5EF4-FFF2-40B4-BE49-F238E27FC236}">
                                <a16:creationId xmlns:a16="http://schemas.microsoft.com/office/drawing/2014/main" id="{51634BFD-9342-4C0E-A6C6-1F9A9064D4DC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9">
                            <a:extLst>
                              <a:ext uri="{96DAC541-7B7A-43D3-8B79-37D633B846F1}">
                                <asvg:svgBlip xmlns:asvg="http://schemas.microsoft.com/office/drawing/2016/SVG/main" r:embed="rId20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1795" name="Group 1794">
                        <a:extLst>
                          <a:ext uri="{FF2B5EF4-FFF2-40B4-BE49-F238E27FC236}">
                            <a16:creationId xmlns:a16="http://schemas.microsoft.com/office/drawing/2014/main" id="{644DABBF-2790-4CAA-BC01-BCB23B8B63A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1796" name="Rounded Rectangle 121">
                          <a:extLst>
                            <a:ext uri="{FF2B5EF4-FFF2-40B4-BE49-F238E27FC236}">
                              <a16:creationId xmlns:a16="http://schemas.microsoft.com/office/drawing/2014/main" id="{A25A31E9-E55A-4755-BB6F-648E1B33E7C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1797" name="Graphic 1796">
                          <a:extLst>
                            <a:ext uri="{FF2B5EF4-FFF2-40B4-BE49-F238E27FC236}">
                              <a16:creationId xmlns:a16="http://schemas.microsoft.com/office/drawing/2014/main" id="{6F401870-6D31-4F16-AF99-C38CBDFD9362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1">
                          <a:extLst>
                            <a:ext uri="{96DAC541-7B7A-43D3-8B79-37D633B846F1}">
                              <asvg:svgBlip xmlns:asvg="http://schemas.microsoft.com/office/drawing/2016/SVG/main" r:embed="rId22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1791" name="Group 1790">
                      <a:extLst>
                        <a:ext uri="{FF2B5EF4-FFF2-40B4-BE49-F238E27FC236}">
                          <a16:creationId xmlns:a16="http://schemas.microsoft.com/office/drawing/2014/main" id="{315EEA22-A799-49F0-B774-57D7A88D1AE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1792" name="Rounded Rectangle 124">
                        <a:extLst>
                          <a:ext uri="{FF2B5EF4-FFF2-40B4-BE49-F238E27FC236}">
                            <a16:creationId xmlns:a16="http://schemas.microsoft.com/office/drawing/2014/main" id="{D968A4AE-3418-40E7-8448-10016433336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793" name="Graphic 1792">
                        <a:extLst>
                          <a:ext uri="{FF2B5EF4-FFF2-40B4-BE49-F238E27FC236}">
                            <a16:creationId xmlns:a16="http://schemas.microsoft.com/office/drawing/2014/main" id="{F538D5BE-7549-455B-9B13-2136C31DC73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3">
                        <a:extLst>
                          <a:ext uri="{96DAC541-7B7A-43D3-8B79-37D633B846F1}">
                            <asvg:svgBlip xmlns:asvg="http://schemas.microsoft.com/office/drawing/2016/SVG/main" r:embed="rId2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1323" name="Group 1322">
                <a:extLst>
                  <a:ext uri="{FF2B5EF4-FFF2-40B4-BE49-F238E27FC236}">
                    <a16:creationId xmlns:a16="http://schemas.microsoft.com/office/drawing/2014/main" id="{81A8585B-FDC0-47C4-84F8-3ED32C378C16}"/>
                  </a:ext>
                </a:extLst>
              </p:cNvPr>
              <p:cNvGrpSpPr/>
              <p:nvPr/>
            </p:nvGrpSpPr>
            <p:grpSpPr>
              <a:xfrm>
                <a:off x="7979415" y="2138689"/>
                <a:ext cx="685800" cy="685800"/>
                <a:chOff x="3388326" y="2144489"/>
                <a:chExt cx="685800" cy="685800"/>
              </a:xfrm>
            </p:grpSpPr>
            <p:sp>
              <p:nvSpPr>
                <p:cNvPr id="1744" name="Oval 1743">
                  <a:extLst>
                    <a:ext uri="{FF2B5EF4-FFF2-40B4-BE49-F238E27FC236}">
                      <a16:creationId xmlns:a16="http://schemas.microsoft.com/office/drawing/2014/main" id="{9A44E80D-0418-42A8-9600-9EC8BAB1AE88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1745" name="Group 1744">
                  <a:extLst>
                    <a:ext uri="{FF2B5EF4-FFF2-40B4-BE49-F238E27FC236}">
                      <a16:creationId xmlns:a16="http://schemas.microsoft.com/office/drawing/2014/main" id="{A3F5857D-9C24-4198-BC35-64B0E3D15F58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1746" name="Group 1745">
                    <a:extLst>
                      <a:ext uri="{FF2B5EF4-FFF2-40B4-BE49-F238E27FC236}">
                        <a16:creationId xmlns:a16="http://schemas.microsoft.com/office/drawing/2014/main" id="{E45C4EFD-8EDA-4E54-BF1F-DD27128A8F04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1772" name="Rounded Rectangle 101">
                      <a:extLst>
                        <a:ext uri="{FF2B5EF4-FFF2-40B4-BE49-F238E27FC236}">
                          <a16:creationId xmlns:a16="http://schemas.microsoft.com/office/drawing/2014/main" id="{726AC2DB-37C9-4077-A057-9F049EE1B1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1773" name="Group 1772">
                      <a:extLst>
                        <a:ext uri="{FF2B5EF4-FFF2-40B4-BE49-F238E27FC236}">
                          <a16:creationId xmlns:a16="http://schemas.microsoft.com/office/drawing/2014/main" id="{0D5DAAF7-B3F7-479E-AA34-69A0E71A336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1783" name="Rounded Rectangle 112">
                        <a:extLst>
                          <a:ext uri="{FF2B5EF4-FFF2-40B4-BE49-F238E27FC236}">
                            <a16:creationId xmlns:a16="http://schemas.microsoft.com/office/drawing/2014/main" id="{20AA8247-66D7-4C09-A3AF-7CCAE556D08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784" name="Graphic 1783">
                        <a:extLst>
                          <a:ext uri="{FF2B5EF4-FFF2-40B4-BE49-F238E27FC236}">
                            <a16:creationId xmlns:a16="http://schemas.microsoft.com/office/drawing/2014/main" id="{C27EF7C2-9808-45A8-BB5E-767A2FB75EE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3">
                        <a:extLst>
                          <a:ext uri="{96DAC541-7B7A-43D3-8B79-37D633B846F1}">
                            <asvg:svgBlip xmlns:asvg="http://schemas.microsoft.com/office/drawing/2016/SVG/main" r:embed="rId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774" name="Group 1773">
                      <a:extLst>
                        <a:ext uri="{FF2B5EF4-FFF2-40B4-BE49-F238E27FC236}">
                          <a16:creationId xmlns:a16="http://schemas.microsoft.com/office/drawing/2014/main" id="{C18A6690-E0D2-4D2A-B79E-08A73DAF359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1781" name="Rounded Rectangle 110">
                        <a:extLst>
                          <a:ext uri="{FF2B5EF4-FFF2-40B4-BE49-F238E27FC236}">
                            <a16:creationId xmlns:a16="http://schemas.microsoft.com/office/drawing/2014/main" id="{ADA7504B-4834-456A-851E-718CD15303F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782" name="Graphic 1781">
                        <a:extLst>
                          <a:ext uri="{FF2B5EF4-FFF2-40B4-BE49-F238E27FC236}">
                            <a16:creationId xmlns:a16="http://schemas.microsoft.com/office/drawing/2014/main" id="{33EAAC0E-7FFA-4A0C-9BE0-154C66F7AD1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5">
                        <a:extLst>
                          <a:ext uri="{96DAC541-7B7A-43D3-8B79-37D633B846F1}">
                            <asvg:svgBlip xmlns:asvg="http://schemas.microsoft.com/office/drawing/2016/SVG/main" r:embed="rId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775" name="Group 1774">
                      <a:extLst>
                        <a:ext uri="{FF2B5EF4-FFF2-40B4-BE49-F238E27FC236}">
                          <a16:creationId xmlns:a16="http://schemas.microsoft.com/office/drawing/2014/main" id="{3D0448A8-CB0E-4FE2-A86D-3C629FBE42A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1779" name="Rounded Rectangle 108">
                        <a:extLst>
                          <a:ext uri="{FF2B5EF4-FFF2-40B4-BE49-F238E27FC236}">
                            <a16:creationId xmlns:a16="http://schemas.microsoft.com/office/drawing/2014/main" id="{D44CB031-AA2C-485A-8927-BFE16086537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780" name="Graphic 1779">
                        <a:extLst>
                          <a:ext uri="{FF2B5EF4-FFF2-40B4-BE49-F238E27FC236}">
                            <a16:creationId xmlns:a16="http://schemas.microsoft.com/office/drawing/2014/main" id="{E4EEDE86-5D73-40B2-8361-0034628B734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7">
                        <a:extLst>
                          <a:ext uri="{96DAC541-7B7A-43D3-8B79-37D633B846F1}">
                            <asvg:svgBlip xmlns:asvg="http://schemas.microsoft.com/office/drawing/2016/SVG/main" r:embed="rId8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776" name="Group 1775">
                      <a:extLst>
                        <a:ext uri="{FF2B5EF4-FFF2-40B4-BE49-F238E27FC236}">
                          <a16:creationId xmlns:a16="http://schemas.microsoft.com/office/drawing/2014/main" id="{539C33E0-F28E-48CA-AB2E-5A3D53B02F8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1777" name="Rounded Rectangle 106">
                        <a:extLst>
                          <a:ext uri="{FF2B5EF4-FFF2-40B4-BE49-F238E27FC236}">
                            <a16:creationId xmlns:a16="http://schemas.microsoft.com/office/drawing/2014/main" id="{72304E3F-F288-4331-8A35-2ECB040BABE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778" name="Graphic 1777">
                        <a:extLst>
                          <a:ext uri="{FF2B5EF4-FFF2-40B4-BE49-F238E27FC236}">
                            <a16:creationId xmlns:a16="http://schemas.microsoft.com/office/drawing/2014/main" id="{ADEDCB3E-1267-4C05-9BA5-4D3EEFABD7D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9">
                        <a:extLst>
                          <a:ext uri="{96DAC541-7B7A-43D3-8B79-37D633B846F1}">
                            <asvg:svgBlip xmlns:asvg="http://schemas.microsoft.com/office/drawing/2016/SVG/main" r:embed="rId1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747" name="Group 1746">
                    <a:extLst>
                      <a:ext uri="{FF2B5EF4-FFF2-40B4-BE49-F238E27FC236}">
                        <a16:creationId xmlns:a16="http://schemas.microsoft.com/office/drawing/2014/main" id="{33D2CE25-884A-421B-9834-CFBF834BAC1D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1765" name="Rounded Rectangle 84">
                      <a:extLst>
                        <a:ext uri="{FF2B5EF4-FFF2-40B4-BE49-F238E27FC236}">
                          <a16:creationId xmlns:a16="http://schemas.microsoft.com/office/drawing/2014/main" id="{AC82F5B2-F54E-4DDC-8729-F1AB14B9FA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1766" name="Group 1765">
                      <a:extLst>
                        <a:ext uri="{FF2B5EF4-FFF2-40B4-BE49-F238E27FC236}">
                          <a16:creationId xmlns:a16="http://schemas.microsoft.com/office/drawing/2014/main" id="{C6113901-0D70-4B01-AA5B-29B16360796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1770" name="Rounded Rectangle 89">
                        <a:extLst>
                          <a:ext uri="{FF2B5EF4-FFF2-40B4-BE49-F238E27FC236}">
                            <a16:creationId xmlns:a16="http://schemas.microsoft.com/office/drawing/2014/main" id="{D39C8251-304E-48D4-9E35-549BEBB40C9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771" name="Graphic 1770">
                        <a:extLst>
                          <a:ext uri="{FF2B5EF4-FFF2-40B4-BE49-F238E27FC236}">
                            <a16:creationId xmlns:a16="http://schemas.microsoft.com/office/drawing/2014/main" id="{C99219F9-4382-440A-A60D-3326B5A3557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1">
                        <a:extLst>
                          <a:ext uri="{96DAC541-7B7A-43D3-8B79-37D633B846F1}">
                            <asvg:svgBlip xmlns:asvg="http://schemas.microsoft.com/office/drawing/2016/SVG/main" r:embed="rId1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767" name="Group 1766">
                      <a:extLst>
                        <a:ext uri="{FF2B5EF4-FFF2-40B4-BE49-F238E27FC236}">
                          <a16:creationId xmlns:a16="http://schemas.microsoft.com/office/drawing/2014/main" id="{64CA8FD1-2B4D-4B85-A756-31EA184901F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1768" name="Rounded Rectangle 87">
                        <a:extLst>
                          <a:ext uri="{FF2B5EF4-FFF2-40B4-BE49-F238E27FC236}">
                            <a16:creationId xmlns:a16="http://schemas.microsoft.com/office/drawing/2014/main" id="{EFB414F2-AFBB-43E6-B8A6-DF99B11FCA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769" name="Graphic 1768">
                        <a:extLst>
                          <a:ext uri="{FF2B5EF4-FFF2-40B4-BE49-F238E27FC236}">
                            <a16:creationId xmlns:a16="http://schemas.microsoft.com/office/drawing/2014/main" id="{CBB10D43-4CD9-499D-A361-BDBE8BAB276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3">
                        <a:extLst>
                          <a:ext uri="{96DAC541-7B7A-43D3-8B79-37D633B846F1}">
                            <asvg:svgBlip xmlns:asvg="http://schemas.microsoft.com/office/drawing/2016/SVG/main" r:embed="rId1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748" name="Group 1747">
                    <a:extLst>
                      <a:ext uri="{FF2B5EF4-FFF2-40B4-BE49-F238E27FC236}">
                        <a16:creationId xmlns:a16="http://schemas.microsoft.com/office/drawing/2014/main" id="{BC57FEB2-B69F-49D7-88D5-D1BA51D2CA24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1749" name="Group 1748">
                      <a:extLst>
                        <a:ext uri="{FF2B5EF4-FFF2-40B4-BE49-F238E27FC236}">
                          <a16:creationId xmlns:a16="http://schemas.microsoft.com/office/drawing/2014/main" id="{E0091483-E89F-4E63-91E4-2A8582776B6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1753" name="Group 1752">
                        <a:extLst>
                          <a:ext uri="{FF2B5EF4-FFF2-40B4-BE49-F238E27FC236}">
                            <a16:creationId xmlns:a16="http://schemas.microsoft.com/office/drawing/2014/main" id="{4C3330D0-441A-4925-A401-513E2459151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1757" name="Rounded Rectangle 91">
                          <a:extLst>
                            <a:ext uri="{FF2B5EF4-FFF2-40B4-BE49-F238E27FC236}">
                              <a16:creationId xmlns:a16="http://schemas.microsoft.com/office/drawing/2014/main" id="{08543933-30EC-48E4-8B84-943D7BB9AE0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1758" name="Graphic 1757">
                          <a:extLst>
                            <a:ext uri="{FF2B5EF4-FFF2-40B4-BE49-F238E27FC236}">
                              <a16:creationId xmlns:a16="http://schemas.microsoft.com/office/drawing/2014/main" id="{49D05551-15CD-4C9E-B1DD-37FC5B5193E1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5">
                          <a:extLst>
                            <a:ext uri="{96DAC541-7B7A-43D3-8B79-37D633B846F1}">
                              <asvg:svgBlip xmlns:asvg="http://schemas.microsoft.com/office/drawing/2016/SVG/main" r:embed="rId16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1759" name="Group 1758">
                          <a:extLst>
                            <a:ext uri="{FF2B5EF4-FFF2-40B4-BE49-F238E27FC236}">
                              <a16:creationId xmlns:a16="http://schemas.microsoft.com/office/drawing/2014/main" id="{41B9E765-EC2A-4F2B-910D-38AF58E4ADD8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1763" name="Rounded Rectangle 97">
                            <a:extLst>
                              <a:ext uri="{FF2B5EF4-FFF2-40B4-BE49-F238E27FC236}">
                                <a16:creationId xmlns:a16="http://schemas.microsoft.com/office/drawing/2014/main" id="{FB0479CE-4017-42E7-ABFF-1EAE114CD60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1764" name="Graphic 1763">
                            <a:extLst>
                              <a:ext uri="{FF2B5EF4-FFF2-40B4-BE49-F238E27FC236}">
                                <a16:creationId xmlns:a16="http://schemas.microsoft.com/office/drawing/2014/main" id="{04F6C674-9717-4C54-BD4E-02043204808A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7">
                            <a:extLst>
                              <a:ext uri="{96DAC541-7B7A-43D3-8B79-37D633B846F1}">
                                <asvg:svgBlip xmlns:asvg="http://schemas.microsoft.com/office/drawing/2016/SVG/main" r:embed="rId18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1760" name="Group 1759">
                          <a:extLst>
                            <a:ext uri="{FF2B5EF4-FFF2-40B4-BE49-F238E27FC236}">
                              <a16:creationId xmlns:a16="http://schemas.microsoft.com/office/drawing/2014/main" id="{213811B4-B118-4A05-868F-DB74DE305B88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1761" name="Rounded Rectangle 95">
                            <a:extLst>
                              <a:ext uri="{FF2B5EF4-FFF2-40B4-BE49-F238E27FC236}">
                                <a16:creationId xmlns:a16="http://schemas.microsoft.com/office/drawing/2014/main" id="{E44AF79A-98B3-4B5C-9619-70E5FBE5635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1762" name="Graphic 1761">
                            <a:extLst>
                              <a:ext uri="{FF2B5EF4-FFF2-40B4-BE49-F238E27FC236}">
                                <a16:creationId xmlns:a16="http://schemas.microsoft.com/office/drawing/2014/main" id="{82942D30-9522-47DC-8981-FAF4D6826D32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9">
                            <a:extLst>
                              <a:ext uri="{96DAC541-7B7A-43D3-8B79-37D633B846F1}">
                                <asvg:svgBlip xmlns:asvg="http://schemas.microsoft.com/office/drawing/2016/SVG/main" r:embed="rId20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1754" name="Group 1753">
                        <a:extLst>
                          <a:ext uri="{FF2B5EF4-FFF2-40B4-BE49-F238E27FC236}">
                            <a16:creationId xmlns:a16="http://schemas.microsoft.com/office/drawing/2014/main" id="{40F3E3ED-0FA6-4029-A757-52E3BED1C22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1755" name="Rounded Rectangle 121">
                          <a:extLst>
                            <a:ext uri="{FF2B5EF4-FFF2-40B4-BE49-F238E27FC236}">
                              <a16:creationId xmlns:a16="http://schemas.microsoft.com/office/drawing/2014/main" id="{E68F8101-62D1-410F-BFBC-9F53990A092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1756" name="Graphic 1755">
                          <a:extLst>
                            <a:ext uri="{FF2B5EF4-FFF2-40B4-BE49-F238E27FC236}">
                              <a16:creationId xmlns:a16="http://schemas.microsoft.com/office/drawing/2014/main" id="{28B303AB-A516-4DC5-8225-915F99D3A4C6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1">
                          <a:extLst>
                            <a:ext uri="{96DAC541-7B7A-43D3-8B79-37D633B846F1}">
                              <asvg:svgBlip xmlns:asvg="http://schemas.microsoft.com/office/drawing/2016/SVG/main" r:embed="rId22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1750" name="Group 1749">
                      <a:extLst>
                        <a:ext uri="{FF2B5EF4-FFF2-40B4-BE49-F238E27FC236}">
                          <a16:creationId xmlns:a16="http://schemas.microsoft.com/office/drawing/2014/main" id="{4EE51F3D-9E42-434C-8994-DA430549AC1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1751" name="Rounded Rectangle 124">
                        <a:extLst>
                          <a:ext uri="{FF2B5EF4-FFF2-40B4-BE49-F238E27FC236}">
                            <a16:creationId xmlns:a16="http://schemas.microsoft.com/office/drawing/2014/main" id="{E546B5D9-F98F-4F51-A75A-C9E1B33D701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752" name="Graphic 1751">
                        <a:extLst>
                          <a:ext uri="{FF2B5EF4-FFF2-40B4-BE49-F238E27FC236}">
                            <a16:creationId xmlns:a16="http://schemas.microsoft.com/office/drawing/2014/main" id="{922713A5-86F8-4943-9595-59F21421924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3">
                        <a:extLst>
                          <a:ext uri="{96DAC541-7B7A-43D3-8B79-37D633B846F1}">
                            <asvg:svgBlip xmlns:asvg="http://schemas.microsoft.com/office/drawing/2016/SVG/main" r:embed="rId2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1324" name="Group 1323">
                <a:extLst>
                  <a:ext uri="{FF2B5EF4-FFF2-40B4-BE49-F238E27FC236}">
                    <a16:creationId xmlns:a16="http://schemas.microsoft.com/office/drawing/2014/main" id="{7D87F117-B7C9-45B0-8620-6386F36C3BDD}"/>
                  </a:ext>
                </a:extLst>
              </p:cNvPr>
              <p:cNvGrpSpPr/>
              <p:nvPr/>
            </p:nvGrpSpPr>
            <p:grpSpPr>
              <a:xfrm>
                <a:off x="7468377" y="1332548"/>
                <a:ext cx="685800" cy="685800"/>
                <a:chOff x="3388326" y="2144489"/>
                <a:chExt cx="685800" cy="685800"/>
              </a:xfrm>
            </p:grpSpPr>
            <p:sp>
              <p:nvSpPr>
                <p:cNvPr id="1703" name="Oval 1702">
                  <a:extLst>
                    <a:ext uri="{FF2B5EF4-FFF2-40B4-BE49-F238E27FC236}">
                      <a16:creationId xmlns:a16="http://schemas.microsoft.com/office/drawing/2014/main" id="{4B16938A-8149-42F9-8354-BB3068075498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1704" name="Group 1703">
                  <a:extLst>
                    <a:ext uri="{FF2B5EF4-FFF2-40B4-BE49-F238E27FC236}">
                      <a16:creationId xmlns:a16="http://schemas.microsoft.com/office/drawing/2014/main" id="{ADD627B1-0EAF-42AD-B1E8-E20B8A4B7017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1705" name="Group 1704">
                    <a:extLst>
                      <a:ext uri="{FF2B5EF4-FFF2-40B4-BE49-F238E27FC236}">
                        <a16:creationId xmlns:a16="http://schemas.microsoft.com/office/drawing/2014/main" id="{F9D0FC14-C173-4701-88DE-867D71B266F4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1731" name="Rounded Rectangle 101">
                      <a:extLst>
                        <a:ext uri="{FF2B5EF4-FFF2-40B4-BE49-F238E27FC236}">
                          <a16:creationId xmlns:a16="http://schemas.microsoft.com/office/drawing/2014/main" id="{89821F66-9429-4ECD-ABA0-7DF4BB589E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1732" name="Group 1731">
                      <a:extLst>
                        <a:ext uri="{FF2B5EF4-FFF2-40B4-BE49-F238E27FC236}">
                          <a16:creationId xmlns:a16="http://schemas.microsoft.com/office/drawing/2014/main" id="{E84A992A-8ED7-428C-8349-1BC7A12A9D2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1742" name="Rounded Rectangle 112">
                        <a:extLst>
                          <a:ext uri="{FF2B5EF4-FFF2-40B4-BE49-F238E27FC236}">
                            <a16:creationId xmlns:a16="http://schemas.microsoft.com/office/drawing/2014/main" id="{82A56CD1-BFF5-478F-8EFB-53D09ADE4A5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743" name="Graphic 1742">
                        <a:extLst>
                          <a:ext uri="{FF2B5EF4-FFF2-40B4-BE49-F238E27FC236}">
                            <a16:creationId xmlns:a16="http://schemas.microsoft.com/office/drawing/2014/main" id="{39300625-6B67-49B0-8A63-632A2C71907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3">
                        <a:extLst>
                          <a:ext uri="{96DAC541-7B7A-43D3-8B79-37D633B846F1}">
                            <asvg:svgBlip xmlns:asvg="http://schemas.microsoft.com/office/drawing/2016/SVG/main" r:embed="rId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733" name="Group 1732">
                      <a:extLst>
                        <a:ext uri="{FF2B5EF4-FFF2-40B4-BE49-F238E27FC236}">
                          <a16:creationId xmlns:a16="http://schemas.microsoft.com/office/drawing/2014/main" id="{A8F0B7A3-3A3F-42D5-8A50-12AB58B1024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1740" name="Rounded Rectangle 110">
                        <a:extLst>
                          <a:ext uri="{FF2B5EF4-FFF2-40B4-BE49-F238E27FC236}">
                            <a16:creationId xmlns:a16="http://schemas.microsoft.com/office/drawing/2014/main" id="{4F189EB4-9C3A-4CC3-BD54-98043E2DE29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741" name="Graphic 1740">
                        <a:extLst>
                          <a:ext uri="{FF2B5EF4-FFF2-40B4-BE49-F238E27FC236}">
                            <a16:creationId xmlns:a16="http://schemas.microsoft.com/office/drawing/2014/main" id="{FBDF516C-008A-41DE-BFA6-FD83CA47CFC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5">
                        <a:extLst>
                          <a:ext uri="{96DAC541-7B7A-43D3-8B79-37D633B846F1}">
                            <asvg:svgBlip xmlns:asvg="http://schemas.microsoft.com/office/drawing/2016/SVG/main" r:embed="rId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734" name="Group 1733">
                      <a:extLst>
                        <a:ext uri="{FF2B5EF4-FFF2-40B4-BE49-F238E27FC236}">
                          <a16:creationId xmlns:a16="http://schemas.microsoft.com/office/drawing/2014/main" id="{8AF10C05-EE73-4F69-9DC2-FE3D72BA6F8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1738" name="Rounded Rectangle 108">
                        <a:extLst>
                          <a:ext uri="{FF2B5EF4-FFF2-40B4-BE49-F238E27FC236}">
                            <a16:creationId xmlns:a16="http://schemas.microsoft.com/office/drawing/2014/main" id="{CD94902C-96B1-455B-B2A1-A41E0D04B04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739" name="Graphic 1738">
                        <a:extLst>
                          <a:ext uri="{FF2B5EF4-FFF2-40B4-BE49-F238E27FC236}">
                            <a16:creationId xmlns:a16="http://schemas.microsoft.com/office/drawing/2014/main" id="{8B33BF71-AC44-4B04-BA6A-D98FA8F4B92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7">
                        <a:extLst>
                          <a:ext uri="{96DAC541-7B7A-43D3-8B79-37D633B846F1}">
                            <asvg:svgBlip xmlns:asvg="http://schemas.microsoft.com/office/drawing/2016/SVG/main" r:embed="rId8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735" name="Group 1734">
                      <a:extLst>
                        <a:ext uri="{FF2B5EF4-FFF2-40B4-BE49-F238E27FC236}">
                          <a16:creationId xmlns:a16="http://schemas.microsoft.com/office/drawing/2014/main" id="{8BE27162-76C5-46BD-8413-AA30B2C9997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1736" name="Rounded Rectangle 106">
                        <a:extLst>
                          <a:ext uri="{FF2B5EF4-FFF2-40B4-BE49-F238E27FC236}">
                            <a16:creationId xmlns:a16="http://schemas.microsoft.com/office/drawing/2014/main" id="{C577A495-74C6-49B9-8AF4-0D3D40C92D9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737" name="Graphic 1736">
                        <a:extLst>
                          <a:ext uri="{FF2B5EF4-FFF2-40B4-BE49-F238E27FC236}">
                            <a16:creationId xmlns:a16="http://schemas.microsoft.com/office/drawing/2014/main" id="{8BA9A5A2-4241-41C5-BF3B-68052E3173D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9">
                        <a:extLst>
                          <a:ext uri="{96DAC541-7B7A-43D3-8B79-37D633B846F1}">
                            <asvg:svgBlip xmlns:asvg="http://schemas.microsoft.com/office/drawing/2016/SVG/main" r:embed="rId1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706" name="Group 1705">
                    <a:extLst>
                      <a:ext uri="{FF2B5EF4-FFF2-40B4-BE49-F238E27FC236}">
                        <a16:creationId xmlns:a16="http://schemas.microsoft.com/office/drawing/2014/main" id="{8BFFA4CC-18E5-4907-99C6-74E677B0E0CB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1724" name="Rounded Rectangle 84">
                      <a:extLst>
                        <a:ext uri="{FF2B5EF4-FFF2-40B4-BE49-F238E27FC236}">
                          <a16:creationId xmlns:a16="http://schemas.microsoft.com/office/drawing/2014/main" id="{26BE6FEE-2137-458D-B094-B386F7FE4E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1725" name="Group 1724">
                      <a:extLst>
                        <a:ext uri="{FF2B5EF4-FFF2-40B4-BE49-F238E27FC236}">
                          <a16:creationId xmlns:a16="http://schemas.microsoft.com/office/drawing/2014/main" id="{1A92F089-BAED-4ABD-A59A-033B57B5DC9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1729" name="Rounded Rectangle 89">
                        <a:extLst>
                          <a:ext uri="{FF2B5EF4-FFF2-40B4-BE49-F238E27FC236}">
                            <a16:creationId xmlns:a16="http://schemas.microsoft.com/office/drawing/2014/main" id="{9FFBE8E8-F352-4135-9C54-32C377AEBD7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730" name="Graphic 1729">
                        <a:extLst>
                          <a:ext uri="{FF2B5EF4-FFF2-40B4-BE49-F238E27FC236}">
                            <a16:creationId xmlns:a16="http://schemas.microsoft.com/office/drawing/2014/main" id="{1123853E-0A49-42FB-87B0-07FB43F51F5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1">
                        <a:extLst>
                          <a:ext uri="{96DAC541-7B7A-43D3-8B79-37D633B846F1}">
                            <asvg:svgBlip xmlns:asvg="http://schemas.microsoft.com/office/drawing/2016/SVG/main" r:embed="rId1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726" name="Group 1725">
                      <a:extLst>
                        <a:ext uri="{FF2B5EF4-FFF2-40B4-BE49-F238E27FC236}">
                          <a16:creationId xmlns:a16="http://schemas.microsoft.com/office/drawing/2014/main" id="{41B95C96-8D0B-4C3C-8169-484CC625120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1727" name="Rounded Rectangle 87">
                        <a:extLst>
                          <a:ext uri="{FF2B5EF4-FFF2-40B4-BE49-F238E27FC236}">
                            <a16:creationId xmlns:a16="http://schemas.microsoft.com/office/drawing/2014/main" id="{39C94453-21C2-4B5D-855A-CA78D522EC6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728" name="Graphic 1727">
                        <a:extLst>
                          <a:ext uri="{FF2B5EF4-FFF2-40B4-BE49-F238E27FC236}">
                            <a16:creationId xmlns:a16="http://schemas.microsoft.com/office/drawing/2014/main" id="{F3419613-19B3-4061-A1C3-383842E78DD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3">
                        <a:extLst>
                          <a:ext uri="{96DAC541-7B7A-43D3-8B79-37D633B846F1}">
                            <asvg:svgBlip xmlns:asvg="http://schemas.microsoft.com/office/drawing/2016/SVG/main" r:embed="rId1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707" name="Group 1706">
                    <a:extLst>
                      <a:ext uri="{FF2B5EF4-FFF2-40B4-BE49-F238E27FC236}">
                        <a16:creationId xmlns:a16="http://schemas.microsoft.com/office/drawing/2014/main" id="{7B9A8692-A2ED-48C9-B3B5-954EDA94D632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1708" name="Group 1707">
                      <a:extLst>
                        <a:ext uri="{FF2B5EF4-FFF2-40B4-BE49-F238E27FC236}">
                          <a16:creationId xmlns:a16="http://schemas.microsoft.com/office/drawing/2014/main" id="{2C24890C-FF7C-4A88-AC8D-C40111D3637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1712" name="Group 1711">
                        <a:extLst>
                          <a:ext uri="{FF2B5EF4-FFF2-40B4-BE49-F238E27FC236}">
                            <a16:creationId xmlns:a16="http://schemas.microsoft.com/office/drawing/2014/main" id="{9761B9A9-256C-49F6-BEA6-44DFC257C87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1716" name="Rounded Rectangle 91">
                          <a:extLst>
                            <a:ext uri="{FF2B5EF4-FFF2-40B4-BE49-F238E27FC236}">
                              <a16:creationId xmlns:a16="http://schemas.microsoft.com/office/drawing/2014/main" id="{539DD2D6-221F-476D-B471-736760B526C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1717" name="Graphic 1716">
                          <a:extLst>
                            <a:ext uri="{FF2B5EF4-FFF2-40B4-BE49-F238E27FC236}">
                              <a16:creationId xmlns:a16="http://schemas.microsoft.com/office/drawing/2014/main" id="{DABB3C30-A8B7-486D-B62A-35EE254E0195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5">
                          <a:extLst>
                            <a:ext uri="{96DAC541-7B7A-43D3-8B79-37D633B846F1}">
                              <asvg:svgBlip xmlns:asvg="http://schemas.microsoft.com/office/drawing/2016/SVG/main" r:embed="rId16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1718" name="Group 1717">
                          <a:extLst>
                            <a:ext uri="{FF2B5EF4-FFF2-40B4-BE49-F238E27FC236}">
                              <a16:creationId xmlns:a16="http://schemas.microsoft.com/office/drawing/2014/main" id="{BD08B3E1-DC0E-4619-AB3A-30F1F7FB954F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1722" name="Rounded Rectangle 97">
                            <a:extLst>
                              <a:ext uri="{FF2B5EF4-FFF2-40B4-BE49-F238E27FC236}">
                                <a16:creationId xmlns:a16="http://schemas.microsoft.com/office/drawing/2014/main" id="{4BCDFAC1-90B6-46D8-9B38-577CD8BC062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1723" name="Graphic 1722">
                            <a:extLst>
                              <a:ext uri="{FF2B5EF4-FFF2-40B4-BE49-F238E27FC236}">
                                <a16:creationId xmlns:a16="http://schemas.microsoft.com/office/drawing/2014/main" id="{E97BD569-6823-4335-A96C-562D1D870B6F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7">
                            <a:extLst>
                              <a:ext uri="{96DAC541-7B7A-43D3-8B79-37D633B846F1}">
                                <asvg:svgBlip xmlns:asvg="http://schemas.microsoft.com/office/drawing/2016/SVG/main" r:embed="rId18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1719" name="Group 1718">
                          <a:extLst>
                            <a:ext uri="{FF2B5EF4-FFF2-40B4-BE49-F238E27FC236}">
                              <a16:creationId xmlns:a16="http://schemas.microsoft.com/office/drawing/2014/main" id="{F10B5C29-4124-4F8B-B126-79F846A662D3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1720" name="Rounded Rectangle 95">
                            <a:extLst>
                              <a:ext uri="{FF2B5EF4-FFF2-40B4-BE49-F238E27FC236}">
                                <a16:creationId xmlns:a16="http://schemas.microsoft.com/office/drawing/2014/main" id="{CB6115FB-011B-4320-906C-14EBC0DF915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1721" name="Graphic 1720">
                            <a:extLst>
                              <a:ext uri="{FF2B5EF4-FFF2-40B4-BE49-F238E27FC236}">
                                <a16:creationId xmlns:a16="http://schemas.microsoft.com/office/drawing/2014/main" id="{24E989D3-C72F-43F6-B034-EEC2AFD8991C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9">
                            <a:extLst>
                              <a:ext uri="{96DAC541-7B7A-43D3-8B79-37D633B846F1}">
                                <asvg:svgBlip xmlns:asvg="http://schemas.microsoft.com/office/drawing/2016/SVG/main" r:embed="rId20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1713" name="Group 1712">
                        <a:extLst>
                          <a:ext uri="{FF2B5EF4-FFF2-40B4-BE49-F238E27FC236}">
                            <a16:creationId xmlns:a16="http://schemas.microsoft.com/office/drawing/2014/main" id="{0A91862A-4956-4E3E-B996-3DAA81AAD9C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1714" name="Rounded Rectangle 121">
                          <a:extLst>
                            <a:ext uri="{FF2B5EF4-FFF2-40B4-BE49-F238E27FC236}">
                              <a16:creationId xmlns:a16="http://schemas.microsoft.com/office/drawing/2014/main" id="{6B25E5C4-ED46-4E6F-9D2E-9B44D15F409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1715" name="Graphic 1714">
                          <a:extLst>
                            <a:ext uri="{FF2B5EF4-FFF2-40B4-BE49-F238E27FC236}">
                              <a16:creationId xmlns:a16="http://schemas.microsoft.com/office/drawing/2014/main" id="{9AE49713-0E27-4F5C-92BE-F0DB1EECF42E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1">
                          <a:extLst>
                            <a:ext uri="{96DAC541-7B7A-43D3-8B79-37D633B846F1}">
                              <asvg:svgBlip xmlns:asvg="http://schemas.microsoft.com/office/drawing/2016/SVG/main" r:embed="rId22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1709" name="Group 1708">
                      <a:extLst>
                        <a:ext uri="{FF2B5EF4-FFF2-40B4-BE49-F238E27FC236}">
                          <a16:creationId xmlns:a16="http://schemas.microsoft.com/office/drawing/2014/main" id="{EF2A5A30-88A7-46FB-81B5-700F8F3C901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1710" name="Rounded Rectangle 124">
                        <a:extLst>
                          <a:ext uri="{FF2B5EF4-FFF2-40B4-BE49-F238E27FC236}">
                            <a16:creationId xmlns:a16="http://schemas.microsoft.com/office/drawing/2014/main" id="{DE3BD982-40EB-4A13-8FB0-729993E8FDF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711" name="Graphic 1710">
                        <a:extLst>
                          <a:ext uri="{FF2B5EF4-FFF2-40B4-BE49-F238E27FC236}">
                            <a16:creationId xmlns:a16="http://schemas.microsoft.com/office/drawing/2014/main" id="{6D592E7C-5F6F-4D46-99BF-0D0CD979C22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3">
                        <a:extLst>
                          <a:ext uri="{96DAC541-7B7A-43D3-8B79-37D633B846F1}">
                            <asvg:svgBlip xmlns:asvg="http://schemas.microsoft.com/office/drawing/2016/SVG/main" r:embed="rId2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1325" name="Group 1324">
                <a:extLst>
                  <a:ext uri="{FF2B5EF4-FFF2-40B4-BE49-F238E27FC236}">
                    <a16:creationId xmlns:a16="http://schemas.microsoft.com/office/drawing/2014/main" id="{7CF20FA7-942B-4C37-9FF0-0B573D5A2532}"/>
                  </a:ext>
                </a:extLst>
              </p:cNvPr>
              <p:cNvGrpSpPr/>
              <p:nvPr/>
            </p:nvGrpSpPr>
            <p:grpSpPr>
              <a:xfrm>
                <a:off x="7459554" y="4796410"/>
                <a:ext cx="685800" cy="685800"/>
                <a:chOff x="3388326" y="2144489"/>
                <a:chExt cx="685800" cy="685800"/>
              </a:xfrm>
            </p:grpSpPr>
            <p:sp>
              <p:nvSpPr>
                <p:cNvPr id="1662" name="Oval 1661">
                  <a:extLst>
                    <a:ext uri="{FF2B5EF4-FFF2-40B4-BE49-F238E27FC236}">
                      <a16:creationId xmlns:a16="http://schemas.microsoft.com/office/drawing/2014/main" id="{EC0D9648-3684-4247-AB23-32B6B83F1F1C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1663" name="Group 1662">
                  <a:extLst>
                    <a:ext uri="{FF2B5EF4-FFF2-40B4-BE49-F238E27FC236}">
                      <a16:creationId xmlns:a16="http://schemas.microsoft.com/office/drawing/2014/main" id="{0B5FB1A3-B062-4A50-BC9E-088FDA693828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1664" name="Group 1663">
                    <a:extLst>
                      <a:ext uri="{FF2B5EF4-FFF2-40B4-BE49-F238E27FC236}">
                        <a16:creationId xmlns:a16="http://schemas.microsoft.com/office/drawing/2014/main" id="{AE963BF6-1A32-4331-BF08-7F350B71231F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1690" name="Rounded Rectangle 101">
                      <a:extLst>
                        <a:ext uri="{FF2B5EF4-FFF2-40B4-BE49-F238E27FC236}">
                          <a16:creationId xmlns:a16="http://schemas.microsoft.com/office/drawing/2014/main" id="{A87EE3AE-1C66-4B8B-9492-A4270AD0AE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1691" name="Group 1690">
                      <a:extLst>
                        <a:ext uri="{FF2B5EF4-FFF2-40B4-BE49-F238E27FC236}">
                          <a16:creationId xmlns:a16="http://schemas.microsoft.com/office/drawing/2014/main" id="{F37D3E96-515E-4F02-ACC6-9B54E7A2736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1701" name="Rounded Rectangle 112">
                        <a:extLst>
                          <a:ext uri="{FF2B5EF4-FFF2-40B4-BE49-F238E27FC236}">
                            <a16:creationId xmlns:a16="http://schemas.microsoft.com/office/drawing/2014/main" id="{747D2B7E-D5B9-4FC2-80F0-5FAA9B84E93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702" name="Graphic 1701">
                        <a:extLst>
                          <a:ext uri="{FF2B5EF4-FFF2-40B4-BE49-F238E27FC236}">
                            <a16:creationId xmlns:a16="http://schemas.microsoft.com/office/drawing/2014/main" id="{8819730E-71FD-4F6F-9DCC-950150FDD8B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3">
                        <a:extLst>
                          <a:ext uri="{96DAC541-7B7A-43D3-8B79-37D633B846F1}">
                            <asvg:svgBlip xmlns:asvg="http://schemas.microsoft.com/office/drawing/2016/SVG/main" r:embed="rId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692" name="Group 1691">
                      <a:extLst>
                        <a:ext uri="{FF2B5EF4-FFF2-40B4-BE49-F238E27FC236}">
                          <a16:creationId xmlns:a16="http://schemas.microsoft.com/office/drawing/2014/main" id="{C7881C0A-C863-415D-9D7D-52B7CFBC5D3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1699" name="Rounded Rectangle 110">
                        <a:extLst>
                          <a:ext uri="{FF2B5EF4-FFF2-40B4-BE49-F238E27FC236}">
                            <a16:creationId xmlns:a16="http://schemas.microsoft.com/office/drawing/2014/main" id="{FCCDC4B3-E75A-45B4-AF17-3206ADC7C3B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700" name="Graphic 1699">
                        <a:extLst>
                          <a:ext uri="{FF2B5EF4-FFF2-40B4-BE49-F238E27FC236}">
                            <a16:creationId xmlns:a16="http://schemas.microsoft.com/office/drawing/2014/main" id="{17114D70-E411-4F9F-B77B-88ABECB91B6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5">
                        <a:extLst>
                          <a:ext uri="{96DAC541-7B7A-43D3-8B79-37D633B846F1}">
                            <asvg:svgBlip xmlns:asvg="http://schemas.microsoft.com/office/drawing/2016/SVG/main" r:embed="rId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693" name="Group 1692">
                      <a:extLst>
                        <a:ext uri="{FF2B5EF4-FFF2-40B4-BE49-F238E27FC236}">
                          <a16:creationId xmlns:a16="http://schemas.microsoft.com/office/drawing/2014/main" id="{4C9F669F-5662-4D23-A093-AF9BD08AC93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1697" name="Rounded Rectangle 108">
                        <a:extLst>
                          <a:ext uri="{FF2B5EF4-FFF2-40B4-BE49-F238E27FC236}">
                            <a16:creationId xmlns:a16="http://schemas.microsoft.com/office/drawing/2014/main" id="{1036A535-88C4-4246-A306-2B33E6AC94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698" name="Graphic 1697">
                        <a:extLst>
                          <a:ext uri="{FF2B5EF4-FFF2-40B4-BE49-F238E27FC236}">
                            <a16:creationId xmlns:a16="http://schemas.microsoft.com/office/drawing/2014/main" id="{D1AC4A4C-B025-4AB2-B852-260E93C0A85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7">
                        <a:extLst>
                          <a:ext uri="{96DAC541-7B7A-43D3-8B79-37D633B846F1}">
                            <asvg:svgBlip xmlns:asvg="http://schemas.microsoft.com/office/drawing/2016/SVG/main" r:embed="rId8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694" name="Group 1693">
                      <a:extLst>
                        <a:ext uri="{FF2B5EF4-FFF2-40B4-BE49-F238E27FC236}">
                          <a16:creationId xmlns:a16="http://schemas.microsoft.com/office/drawing/2014/main" id="{808785A9-FF78-4A1F-BF0B-92E904E7E60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1695" name="Rounded Rectangle 106">
                        <a:extLst>
                          <a:ext uri="{FF2B5EF4-FFF2-40B4-BE49-F238E27FC236}">
                            <a16:creationId xmlns:a16="http://schemas.microsoft.com/office/drawing/2014/main" id="{10B1D7F1-2A38-49DD-B048-852D1926018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696" name="Graphic 1695">
                        <a:extLst>
                          <a:ext uri="{FF2B5EF4-FFF2-40B4-BE49-F238E27FC236}">
                            <a16:creationId xmlns:a16="http://schemas.microsoft.com/office/drawing/2014/main" id="{39841895-E22A-4955-B76C-D875ED1CAD9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9">
                        <a:extLst>
                          <a:ext uri="{96DAC541-7B7A-43D3-8B79-37D633B846F1}">
                            <asvg:svgBlip xmlns:asvg="http://schemas.microsoft.com/office/drawing/2016/SVG/main" r:embed="rId1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665" name="Group 1664">
                    <a:extLst>
                      <a:ext uri="{FF2B5EF4-FFF2-40B4-BE49-F238E27FC236}">
                        <a16:creationId xmlns:a16="http://schemas.microsoft.com/office/drawing/2014/main" id="{7B9D44C5-F7E6-4AD1-9404-C1723922C97A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1683" name="Rounded Rectangle 84">
                      <a:extLst>
                        <a:ext uri="{FF2B5EF4-FFF2-40B4-BE49-F238E27FC236}">
                          <a16:creationId xmlns:a16="http://schemas.microsoft.com/office/drawing/2014/main" id="{A62CFB51-320B-4EF9-B866-569CDBE8E5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1684" name="Group 1683">
                      <a:extLst>
                        <a:ext uri="{FF2B5EF4-FFF2-40B4-BE49-F238E27FC236}">
                          <a16:creationId xmlns:a16="http://schemas.microsoft.com/office/drawing/2014/main" id="{AF2C9B18-E4F5-4BFB-ABAE-71F734A721F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1688" name="Rounded Rectangle 89">
                        <a:extLst>
                          <a:ext uri="{FF2B5EF4-FFF2-40B4-BE49-F238E27FC236}">
                            <a16:creationId xmlns:a16="http://schemas.microsoft.com/office/drawing/2014/main" id="{57F152E6-D75A-4096-8DDA-507CAD5FA7D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689" name="Graphic 1688">
                        <a:extLst>
                          <a:ext uri="{FF2B5EF4-FFF2-40B4-BE49-F238E27FC236}">
                            <a16:creationId xmlns:a16="http://schemas.microsoft.com/office/drawing/2014/main" id="{AEA7B087-5FEE-429C-ACCF-8CFE88F1416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1">
                        <a:extLst>
                          <a:ext uri="{96DAC541-7B7A-43D3-8B79-37D633B846F1}">
                            <asvg:svgBlip xmlns:asvg="http://schemas.microsoft.com/office/drawing/2016/SVG/main" r:embed="rId1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685" name="Group 1684">
                      <a:extLst>
                        <a:ext uri="{FF2B5EF4-FFF2-40B4-BE49-F238E27FC236}">
                          <a16:creationId xmlns:a16="http://schemas.microsoft.com/office/drawing/2014/main" id="{D5462A45-2EBE-4FA7-87C9-DAB1661F9C5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1686" name="Rounded Rectangle 87">
                        <a:extLst>
                          <a:ext uri="{FF2B5EF4-FFF2-40B4-BE49-F238E27FC236}">
                            <a16:creationId xmlns:a16="http://schemas.microsoft.com/office/drawing/2014/main" id="{7B8CA1A7-B0BF-4798-A531-2C7F6D82D14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687" name="Graphic 1686">
                        <a:extLst>
                          <a:ext uri="{FF2B5EF4-FFF2-40B4-BE49-F238E27FC236}">
                            <a16:creationId xmlns:a16="http://schemas.microsoft.com/office/drawing/2014/main" id="{4AB8D43E-A387-4051-A577-AAD10725045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3">
                        <a:extLst>
                          <a:ext uri="{96DAC541-7B7A-43D3-8B79-37D633B846F1}">
                            <asvg:svgBlip xmlns:asvg="http://schemas.microsoft.com/office/drawing/2016/SVG/main" r:embed="rId1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666" name="Group 1665">
                    <a:extLst>
                      <a:ext uri="{FF2B5EF4-FFF2-40B4-BE49-F238E27FC236}">
                        <a16:creationId xmlns:a16="http://schemas.microsoft.com/office/drawing/2014/main" id="{4AFAB937-0EEB-4243-AD9E-F97200D8C892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1667" name="Group 1666">
                      <a:extLst>
                        <a:ext uri="{FF2B5EF4-FFF2-40B4-BE49-F238E27FC236}">
                          <a16:creationId xmlns:a16="http://schemas.microsoft.com/office/drawing/2014/main" id="{FEFACE3B-19EF-4ECD-BA67-42FFC81CFE6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1671" name="Group 1670">
                        <a:extLst>
                          <a:ext uri="{FF2B5EF4-FFF2-40B4-BE49-F238E27FC236}">
                            <a16:creationId xmlns:a16="http://schemas.microsoft.com/office/drawing/2014/main" id="{9B5877BF-9D36-4428-B7F6-0A615228A6E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1675" name="Rounded Rectangle 91">
                          <a:extLst>
                            <a:ext uri="{FF2B5EF4-FFF2-40B4-BE49-F238E27FC236}">
                              <a16:creationId xmlns:a16="http://schemas.microsoft.com/office/drawing/2014/main" id="{B5E9BB1C-4890-46B2-9E8B-46EE55D5666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1676" name="Graphic 1675">
                          <a:extLst>
                            <a:ext uri="{FF2B5EF4-FFF2-40B4-BE49-F238E27FC236}">
                              <a16:creationId xmlns:a16="http://schemas.microsoft.com/office/drawing/2014/main" id="{DBD60B1E-7C57-414F-AAAA-42530C310DE5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5">
                          <a:extLst>
                            <a:ext uri="{96DAC541-7B7A-43D3-8B79-37D633B846F1}">
                              <asvg:svgBlip xmlns:asvg="http://schemas.microsoft.com/office/drawing/2016/SVG/main" r:embed="rId16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1677" name="Group 1676">
                          <a:extLst>
                            <a:ext uri="{FF2B5EF4-FFF2-40B4-BE49-F238E27FC236}">
                              <a16:creationId xmlns:a16="http://schemas.microsoft.com/office/drawing/2014/main" id="{7712213F-2459-4CF8-9810-C8531A61ECDB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1681" name="Rounded Rectangle 97">
                            <a:extLst>
                              <a:ext uri="{FF2B5EF4-FFF2-40B4-BE49-F238E27FC236}">
                                <a16:creationId xmlns:a16="http://schemas.microsoft.com/office/drawing/2014/main" id="{3B5477B6-4857-49F8-977C-92CD8CCF772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1682" name="Graphic 1681">
                            <a:extLst>
                              <a:ext uri="{FF2B5EF4-FFF2-40B4-BE49-F238E27FC236}">
                                <a16:creationId xmlns:a16="http://schemas.microsoft.com/office/drawing/2014/main" id="{880B1EDF-286E-49FF-B7EA-E8243D04A6AF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7">
                            <a:extLst>
                              <a:ext uri="{96DAC541-7B7A-43D3-8B79-37D633B846F1}">
                                <asvg:svgBlip xmlns:asvg="http://schemas.microsoft.com/office/drawing/2016/SVG/main" r:embed="rId18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1678" name="Group 1677">
                          <a:extLst>
                            <a:ext uri="{FF2B5EF4-FFF2-40B4-BE49-F238E27FC236}">
                              <a16:creationId xmlns:a16="http://schemas.microsoft.com/office/drawing/2014/main" id="{0E4948A5-09F0-4C89-8B83-B4E30A3C9198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1679" name="Rounded Rectangle 95">
                            <a:extLst>
                              <a:ext uri="{FF2B5EF4-FFF2-40B4-BE49-F238E27FC236}">
                                <a16:creationId xmlns:a16="http://schemas.microsoft.com/office/drawing/2014/main" id="{79C18959-5263-4F6D-8D5A-EA72D99A571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1680" name="Graphic 1679">
                            <a:extLst>
                              <a:ext uri="{FF2B5EF4-FFF2-40B4-BE49-F238E27FC236}">
                                <a16:creationId xmlns:a16="http://schemas.microsoft.com/office/drawing/2014/main" id="{B651F31C-2A66-46AA-B709-3B5837AFE7BE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9">
                            <a:extLst>
                              <a:ext uri="{96DAC541-7B7A-43D3-8B79-37D633B846F1}">
                                <asvg:svgBlip xmlns:asvg="http://schemas.microsoft.com/office/drawing/2016/SVG/main" r:embed="rId20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1672" name="Group 1671">
                        <a:extLst>
                          <a:ext uri="{FF2B5EF4-FFF2-40B4-BE49-F238E27FC236}">
                            <a16:creationId xmlns:a16="http://schemas.microsoft.com/office/drawing/2014/main" id="{5496460A-093A-4912-BF26-20BC55A3040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1673" name="Rounded Rectangle 121">
                          <a:extLst>
                            <a:ext uri="{FF2B5EF4-FFF2-40B4-BE49-F238E27FC236}">
                              <a16:creationId xmlns:a16="http://schemas.microsoft.com/office/drawing/2014/main" id="{89D3FDA3-135E-480B-B427-377D1B8A73A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1674" name="Graphic 1673">
                          <a:extLst>
                            <a:ext uri="{FF2B5EF4-FFF2-40B4-BE49-F238E27FC236}">
                              <a16:creationId xmlns:a16="http://schemas.microsoft.com/office/drawing/2014/main" id="{C3CA3A72-7DD4-4FE5-AFDE-759CC4F3303A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1">
                          <a:extLst>
                            <a:ext uri="{96DAC541-7B7A-43D3-8B79-37D633B846F1}">
                              <asvg:svgBlip xmlns:asvg="http://schemas.microsoft.com/office/drawing/2016/SVG/main" r:embed="rId22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1668" name="Group 1667">
                      <a:extLst>
                        <a:ext uri="{FF2B5EF4-FFF2-40B4-BE49-F238E27FC236}">
                          <a16:creationId xmlns:a16="http://schemas.microsoft.com/office/drawing/2014/main" id="{5E332B0E-D5DE-4E68-99C9-1C85FB2F2FF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1669" name="Rounded Rectangle 124">
                        <a:extLst>
                          <a:ext uri="{FF2B5EF4-FFF2-40B4-BE49-F238E27FC236}">
                            <a16:creationId xmlns:a16="http://schemas.microsoft.com/office/drawing/2014/main" id="{71256070-7C92-4881-84EC-0DDE1425B4F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670" name="Graphic 1669">
                        <a:extLst>
                          <a:ext uri="{FF2B5EF4-FFF2-40B4-BE49-F238E27FC236}">
                            <a16:creationId xmlns:a16="http://schemas.microsoft.com/office/drawing/2014/main" id="{81729A8F-CBB3-4D19-955E-A12A07F8F8A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3">
                        <a:extLst>
                          <a:ext uri="{96DAC541-7B7A-43D3-8B79-37D633B846F1}">
                            <asvg:svgBlip xmlns:asvg="http://schemas.microsoft.com/office/drawing/2016/SVG/main" r:embed="rId2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1326" name="Group 1325">
                <a:extLst>
                  <a:ext uri="{FF2B5EF4-FFF2-40B4-BE49-F238E27FC236}">
                    <a16:creationId xmlns:a16="http://schemas.microsoft.com/office/drawing/2014/main" id="{41CBC65B-FB5B-431B-A710-B5A6B06ED7C4}"/>
                  </a:ext>
                </a:extLst>
              </p:cNvPr>
              <p:cNvGrpSpPr/>
              <p:nvPr/>
            </p:nvGrpSpPr>
            <p:grpSpPr>
              <a:xfrm>
                <a:off x="3879007" y="4796410"/>
                <a:ext cx="685800" cy="685800"/>
                <a:chOff x="3388326" y="2144489"/>
                <a:chExt cx="685800" cy="685800"/>
              </a:xfrm>
            </p:grpSpPr>
            <p:sp>
              <p:nvSpPr>
                <p:cNvPr id="1621" name="Oval 1620">
                  <a:extLst>
                    <a:ext uri="{FF2B5EF4-FFF2-40B4-BE49-F238E27FC236}">
                      <a16:creationId xmlns:a16="http://schemas.microsoft.com/office/drawing/2014/main" id="{DCB6EB0B-E175-4021-A592-780EACB41B20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1622" name="Group 1621">
                  <a:extLst>
                    <a:ext uri="{FF2B5EF4-FFF2-40B4-BE49-F238E27FC236}">
                      <a16:creationId xmlns:a16="http://schemas.microsoft.com/office/drawing/2014/main" id="{90A2794B-3731-4B82-99B9-370234F0FDF2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1623" name="Group 1622">
                    <a:extLst>
                      <a:ext uri="{FF2B5EF4-FFF2-40B4-BE49-F238E27FC236}">
                        <a16:creationId xmlns:a16="http://schemas.microsoft.com/office/drawing/2014/main" id="{05756667-BF8F-4055-9A05-210C8C025D6A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1649" name="Rounded Rectangle 101">
                      <a:extLst>
                        <a:ext uri="{FF2B5EF4-FFF2-40B4-BE49-F238E27FC236}">
                          <a16:creationId xmlns:a16="http://schemas.microsoft.com/office/drawing/2014/main" id="{D6247A05-FF10-4A1B-A089-6CD994FF2F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1650" name="Group 1649">
                      <a:extLst>
                        <a:ext uri="{FF2B5EF4-FFF2-40B4-BE49-F238E27FC236}">
                          <a16:creationId xmlns:a16="http://schemas.microsoft.com/office/drawing/2014/main" id="{6B4FACB5-17F2-4F2F-9FC0-F7D6FDC33C9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1660" name="Rounded Rectangle 112">
                        <a:extLst>
                          <a:ext uri="{FF2B5EF4-FFF2-40B4-BE49-F238E27FC236}">
                            <a16:creationId xmlns:a16="http://schemas.microsoft.com/office/drawing/2014/main" id="{41788B29-532E-45DD-99A7-4C716089C96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661" name="Graphic 1660">
                        <a:extLst>
                          <a:ext uri="{FF2B5EF4-FFF2-40B4-BE49-F238E27FC236}">
                            <a16:creationId xmlns:a16="http://schemas.microsoft.com/office/drawing/2014/main" id="{44974D3E-A6DA-4C13-A07F-A3BE3281466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3">
                        <a:extLst>
                          <a:ext uri="{96DAC541-7B7A-43D3-8B79-37D633B846F1}">
                            <asvg:svgBlip xmlns:asvg="http://schemas.microsoft.com/office/drawing/2016/SVG/main" r:embed="rId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651" name="Group 1650">
                      <a:extLst>
                        <a:ext uri="{FF2B5EF4-FFF2-40B4-BE49-F238E27FC236}">
                          <a16:creationId xmlns:a16="http://schemas.microsoft.com/office/drawing/2014/main" id="{443B20B1-6ECC-4306-8245-3995DC99559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1658" name="Rounded Rectangle 110">
                        <a:extLst>
                          <a:ext uri="{FF2B5EF4-FFF2-40B4-BE49-F238E27FC236}">
                            <a16:creationId xmlns:a16="http://schemas.microsoft.com/office/drawing/2014/main" id="{AFBCE218-1FFB-48B1-AB46-2DC41B5EA3C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659" name="Graphic 1658">
                        <a:extLst>
                          <a:ext uri="{FF2B5EF4-FFF2-40B4-BE49-F238E27FC236}">
                            <a16:creationId xmlns:a16="http://schemas.microsoft.com/office/drawing/2014/main" id="{DF1F1876-E759-44D8-8DA8-D5A28D841C1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5">
                        <a:extLst>
                          <a:ext uri="{96DAC541-7B7A-43D3-8B79-37D633B846F1}">
                            <asvg:svgBlip xmlns:asvg="http://schemas.microsoft.com/office/drawing/2016/SVG/main" r:embed="rId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652" name="Group 1651">
                      <a:extLst>
                        <a:ext uri="{FF2B5EF4-FFF2-40B4-BE49-F238E27FC236}">
                          <a16:creationId xmlns:a16="http://schemas.microsoft.com/office/drawing/2014/main" id="{EC307039-2A53-4F0F-A007-883BF0534AB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1656" name="Rounded Rectangle 108">
                        <a:extLst>
                          <a:ext uri="{FF2B5EF4-FFF2-40B4-BE49-F238E27FC236}">
                            <a16:creationId xmlns:a16="http://schemas.microsoft.com/office/drawing/2014/main" id="{85408DC1-9EAE-4243-8569-5A77B67F391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657" name="Graphic 1656">
                        <a:extLst>
                          <a:ext uri="{FF2B5EF4-FFF2-40B4-BE49-F238E27FC236}">
                            <a16:creationId xmlns:a16="http://schemas.microsoft.com/office/drawing/2014/main" id="{72A226A2-664A-47BA-AA5C-5CF17DB907A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7">
                        <a:extLst>
                          <a:ext uri="{96DAC541-7B7A-43D3-8B79-37D633B846F1}">
                            <asvg:svgBlip xmlns:asvg="http://schemas.microsoft.com/office/drawing/2016/SVG/main" r:embed="rId8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653" name="Group 1652">
                      <a:extLst>
                        <a:ext uri="{FF2B5EF4-FFF2-40B4-BE49-F238E27FC236}">
                          <a16:creationId xmlns:a16="http://schemas.microsoft.com/office/drawing/2014/main" id="{E0E1B514-0E12-4EB6-832E-8D4B0DC3B72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1654" name="Rounded Rectangle 106">
                        <a:extLst>
                          <a:ext uri="{FF2B5EF4-FFF2-40B4-BE49-F238E27FC236}">
                            <a16:creationId xmlns:a16="http://schemas.microsoft.com/office/drawing/2014/main" id="{D9DC6E6E-A921-4012-A66E-EE430BFDDB1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655" name="Graphic 1654">
                        <a:extLst>
                          <a:ext uri="{FF2B5EF4-FFF2-40B4-BE49-F238E27FC236}">
                            <a16:creationId xmlns:a16="http://schemas.microsoft.com/office/drawing/2014/main" id="{4549C704-8F6A-45DE-8580-D2690561101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9">
                        <a:extLst>
                          <a:ext uri="{96DAC541-7B7A-43D3-8B79-37D633B846F1}">
                            <asvg:svgBlip xmlns:asvg="http://schemas.microsoft.com/office/drawing/2016/SVG/main" r:embed="rId1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624" name="Group 1623">
                    <a:extLst>
                      <a:ext uri="{FF2B5EF4-FFF2-40B4-BE49-F238E27FC236}">
                        <a16:creationId xmlns:a16="http://schemas.microsoft.com/office/drawing/2014/main" id="{0D0D8048-4989-4DCC-BEE9-813F375BA87B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1642" name="Rounded Rectangle 84">
                      <a:extLst>
                        <a:ext uri="{FF2B5EF4-FFF2-40B4-BE49-F238E27FC236}">
                          <a16:creationId xmlns:a16="http://schemas.microsoft.com/office/drawing/2014/main" id="{2A4FF597-20CA-4661-A11F-FFA7B98014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1643" name="Group 1642">
                      <a:extLst>
                        <a:ext uri="{FF2B5EF4-FFF2-40B4-BE49-F238E27FC236}">
                          <a16:creationId xmlns:a16="http://schemas.microsoft.com/office/drawing/2014/main" id="{03EF00F5-340B-4E55-B789-F82B6424327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1647" name="Rounded Rectangle 89">
                        <a:extLst>
                          <a:ext uri="{FF2B5EF4-FFF2-40B4-BE49-F238E27FC236}">
                            <a16:creationId xmlns:a16="http://schemas.microsoft.com/office/drawing/2014/main" id="{D670BB8B-674A-4A1F-A552-DBCBC4E5051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648" name="Graphic 1647">
                        <a:extLst>
                          <a:ext uri="{FF2B5EF4-FFF2-40B4-BE49-F238E27FC236}">
                            <a16:creationId xmlns:a16="http://schemas.microsoft.com/office/drawing/2014/main" id="{EEBF32FF-6EAB-4AAD-852C-8B7EDD3301B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1">
                        <a:extLst>
                          <a:ext uri="{96DAC541-7B7A-43D3-8B79-37D633B846F1}">
                            <asvg:svgBlip xmlns:asvg="http://schemas.microsoft.com/office/drawing/2016/SVG/main" r:embed="rId1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644" name="Group 1643">
                      <a:extLst>
                        <a:ext uri="{FF2B5EF4-FFF2-40B4-BE49-F238E27FC236}">
                          <a16:creationId xmlns:a16="http://schemas.microsoft.com/office/drawing/2014/main" id="{85215D24-1379-4850-B371-010EA8118BF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1645" name="Rounded Rectangle 87">
                        <a:extLst>
                          <a:ext uri="{FF2B5EF4-FFF2-40B4-BE49-F238E27FC236}">
                            <a16:creationId xmlns:a16="http://schemas.microsoft.com/office/drawing/2014/main" id="{481A746F-2B50-4233-8EE3-DC15EC2DA9E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646" name="Graphic 1645">
                        <a:extLst>
                          <a:ext uri="{FF2B5EF4-FFF2-40B4-BE49-F238E27FC236}">
                            <a16:creationId xmlns:a16="http://schemas.microsoft.com/office/drawing/2014/main" id="{A5A21E3F-AD82-4F3B-9AEB-A3A9B17FA95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3">
                        <a:extLst>
                          <a:ext uri="{96DAC541-7B7A-43D3-8B79-37D633B846F1}">
                            <asvg:svgBlip xmlns:asvg="http://schemas.microsoft.com/office/drawing/2016/SVG/main" r:embed="rId1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625" name="Group 1624">
                    <a:extLst>
                      <a:ext uri="{FF2B5EF4-FFF2-40B4-BE49-F238E27FC236}">
                        <a16:creationId xmlns:a16="http://schemas.microsoft.com/office/drawing/2014/main" id="{7EFC8CA6-4489-4E20-85C0-C00B271E410B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1626" name="Group 1625">
                      <a:extLst>
                        <a:ext uri="{FF2B5EF4-FFF2-40B4-BE49-F238E27FC236}">
                          <a16:creationId xmlns:a16="http://schemas.microsoft.com/office/drawing/2014/main" id="{21B1897F-26DF-45C2-91A1-9638CC383F8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1630" name="Group 1629">
                        <a:extLst>
                          <a:ext uri="{FF2B5EF4-FFF2-40B4-BE49-F238E27FC236}">
                            <a16:creationId xmlns:a16="http://schemas.microsoft.com/office/drawing/2014/main" id="{6F3E3E4C-8082-4614-9103-701DA8612E9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1634" name="Rounded Rectangle 91">
                          <a:extLst>
                            <a:ext uri="{FF2B5EF4-FFF2-40B4-BE49-F238E27FC236}">
                              <a16:creationId xmlns:a16="http://schemas.microsoft.com/office/drawing/2014/main" id="{225173D5-20BC-42D4-AA12-11301C307A0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1635" name="Graphic 1634">
                          <a:extLst>
                            <a:ext uri="{FF2B5EF4-FFF2-40B4-BE49-F238E27FC236}">
                              <a16:creationId xmlns:a16="http://schemas.microsoft.com/office/drawing/2014/main" id="{4298EE5F-5F75-4ADA-B492-7A557361BF34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5">
                          <a:extLst>
                            <a:ext uri="{96DAC541-7B7A-43D3-8B79-37D633B846F1}">
                              <asvg:svgBlip xmlns:asvg="http://schemas.microsoft.com/office/drawing/2016/SVG/main" r:embed="rId16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1636" name="Group 1635">
                          <a:extLst>
                            <a:ext uri="{FF2B5EF4-FFF2-40B4-BE49-F238E27FC236}">
                              <a16:creationId xmlns:a16="http://schemas.microsoft.com/office/drawing/2014/main" id="{C2644B18-2452-4768-8F46-7259C05E5676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1640" name="Rounded Rectangle 97">
                            <a:extLst>
                              <a:ext uri="{FF2B5EF4-FFF2-40B4-BE49-F238E27FC236}">
                                <a16:creationId xmlns:a16="http://schemas.microsoft.com/office/drawing/2014/main" id="{CB88C5D1-4759-4FA4-8C0B-B28515B429A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1641" name="Graphic 1640">
                            <a:extLst>
                              <a:ext uri="{FF2B5EF4-FFF2-40B4-BE49-F238E27FC236}">
                                <a16:creationId xmlns:a16="http://schemas.microsoft.com/office/drawing/2014/main" id="{5EBECD6D-2D68-4A28-B6F2-45592164F23C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7">
                            <a:extLst>
                              <a:ext uri="{96DAC541-7B7A-43D3-8B79-37D633B846F1}">
                                <asvg:svgBlip xmlns:asvg="http://schemas.microsoft.com/office/drawing/2016/SVG/main" r:embed="rId18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1637" name="Group 1636">
                          <a:extLst>
                            <a:ext uri="{FF2B5EF4-FFF2-40B4-BE49-F238E27FC236}">
                              <a16:creationId xmlns:a16="http://schemas.microsoft.com/office/drawing/2014/main" id="{3F10B4DB-B59B-4AAF-BFD3-6DF586B247D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1638" name="Rounded Rectangle 95">
                            <a:extLst>
                              <a:ext uri="{FF2B5EF4-FFF2-40B4-BE49-F238E27FC236}">
                                <a16:creationId xmlns:a16="http://schemas.microsoft.com/office/drawing/2014/main" id="{57AE2D10-8971-4BDC-87BA-052B5C7E7DD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1639" name="Graphic 1638">
                            <a:extLst>
                              <a:ext uri="{FF2B5EF4-FFF2-40B4-BE49-F238E27FC236}">
                                <a16:creationId xmlns:a16="http://schemas.microsoft.com/office/drawing/2014/main" id="{CD25848E-8176-45D3-A2EE-40B4AD67F4FD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9">
                            <a:extLst>
                              <a:ext uri="{96DAC541-7B7A-43D3-8B79-37D633B846F1}">
                                <asvg:svgBlip xmlns:asvg="http://schemas.microsoft.com/office/drawing/2016/SVG/main" r:embed="rId20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1631" name="Group 1630">
                        <a:extLst>
                          <a:ext uri="{FF2B5EF4-FFF2-40B4-BE49-F238E27FC236}">
                            <a16:creationId xmlns:a16="http://schemas.microsoft.com/office/drawing/2014/main" id="{DC4226A1-372D-49F4-B365-31082383FD6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1632" name="Rounded Rectangle 121">
                          <a:extLst>
                            <a:ext uri="{FF2B5EF4-FFF2-40B4-BE49-F238E27FC236}">
                              <a16:creationId xmlns:a16="http://schemas.microsoft.com/office/drawing/2014/main" id="{746A0865-222E-4C06-9D49-C30A580B61A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1633" name="Graphic 1632">
                          <a:extLst>
                            <a:ext uri="{FF2B5EF4-FFF2-40B4-BE49-F238E27FC236}">
                              <a16:creationId xmlns:a16="http://schemas.microsoft.com/office/drawing/2014/main" id="{4C1F5122-E1D1-47E3-9BC8-79D22CA4452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1">
                          <a:extLst>
                            <a:ext uri="{96DAC541-7B7A-43D3-8B79-37D633B846F1}">
                              <asvg:svgBlip xmlns:asvg="http://schemas.microsoft.com/office/drawing/2016/SVG/main" r:embed="rId22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1627" name="Group 1626">
                      <a:extLst>
                        <a:ext uri="{FF2B5EF4-FFF2-40B4-BE49-F238E27FC236}">
                          <a16:creationId xmlns:a16="http://schemas.microsoft.com/office/drawing/2014/main" id="{4FE6F8E0-3F78-4085-AAA0-98D904BEC0A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1628" name="Rounded Rectangle 124">
                        <a:extLst>
                          <a:ext uri="{FF2B5EF4-FFF2-40B4-BE49-F238E27FC236}">
                            <a16:creationId xmlns:a16="http://schemas.microsoft.com/office/drawing/2014/main" id="{00B0E02D-4DCB-453D-80C6-FB84F0B32E9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629" name="Graphic 1628">
                        <a:extLst>
                          <a:ext uri="{FF2B5EF4-FFF2-40B4-BE49-F238E27FC236}">
                            <a16:creationId xmlns:a16="http://schemas.microsoft.com/office/drawing/2014/main" id="{2098A083-BC41-4D9C-B207-69D1252CE7A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3">
                        <a:extLst>
                          <a:ext uri="{96DAC541-7B7A-43D3-8B79-37D633B846F1}">
                            <asvg:svgBlip xmlns:asvg="http://schemas.microsoft.com/office/drawing/2016/SVG/main" r:embed="rId2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1327" name="Group 1326">
                <a:extLst>
                  <a:ext uri="{FF2B5EF4-FFF2-40B4-BE49-F238E27FC236}">
                    <a16:creationId xmlns:a16="http://schemas.microsoft.com/office/drawing/2014/main" id="{1DB9312E-8F44-4EC2-91BB-5F259B6BF92A}"/>
                  </a:ext>
                </a:extLst>
              </p:cNvPr>
              <p:cNvGrpSpPr/>
              <p:nvPr/>
            </p:nvGrpSpPr>
            <p:grpSpPr>
              <a:xfrm>
                <a:off x="8059831" y="3966735"/>
                <a:ext cx="685800" cy="685800"/>
                <a:chOff x="3388326" y="2144489"/>
                <a:chExt cx="685800" cy="685800"/>
              </a:xfrm>
            </p:grpSpPr>
            <p:sp>
              <p:nvSpPr>
                <p:cNvPr id="1580" name="Oval 1579">
                  <a:extLst>
                    <a:ext uri="{FF2B5EF4-FFF2-40B4-BE49-F238E27FC236}">
                      <a16:creationId xmlns:a16="http://schemas.microsoft.com/office/drawing/2014/main" id="{63A529D5-214C-4C6D-81E9-DC873D897BEB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1581" name="Group 1580">
                  <a:extLst>
                    <a:ext uri="{FF2B5EF4-FFF2-40B4-BE49-F238E27FC236}">
                      <a16:creationId xmlns:a16="http://schemas.microsoft.com/office/drawing/2014/main" id="{6292067E-18C1-442C-A076-7FB0E2807F22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1582" name="Group 1581">
                    <a:extLst>
                      <a:ext uri="{FF2B5EF4-FFF2-40B4-BE49-F238E27FC236}">
                        <a16:creationId xmlns:a16="http://schemas.microsoft.com/office/drawing/2014/main" id="{EB4CFBE4-9B67-4580-A39B-E2EBE77DD59F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1608" name="Rounded Rectangle 101">
                      <a:extLst>
                        <a:ext uri="{FF2B5EF4-FFF2-40B4-BE49-F238E27FC236}">
                          <a16:creationId xmlns:a16="http://schemas.microsoft.com/office/drawing/2014/main" id="{6D37B36C-C325-4D64-8D53-E9A112BC3F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1609" name="Group 1608">
                      <a:extLst>
                        <a:ext uri="{FF2B5EF4-FFF2-40B4-BE49-F238E27FC236}">
                          <a16:creationId xmlns:a16="http://schemas.microsoft.com/office/drawing/2014/main" id="{E9356E91-0912-4974-A79E-D614B8B67B4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1619" name="Rounded Rectangle 112">
                        <a:extLst>
                          <a:ext uri="{FF2B5EF4-FFF2-40B4-BE49-F238E27FC236}">
                            <a16:creationId xmlns:a16="http://schemas.microsoft.com/office/drawing/2014/main" id="{540EAE74-E4E6-4C1C-9D83-B108CD4C7F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620" name="Graphic 1619">
                        <a:extLst>
                          <a:ext uri="{FF2B5EF4-FFF2-40B4-BE49-F238E27FC236}">
                            <a16:creationId xmlns:a16="http://schemas.microsoft.com/office/drawing/2014/main" id="{C2E6E659-AED0-4B80-A605-CDA33A3F0B5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3">
                        <a:extLst>
                          <a:ext uri="{96DAC541-7B7A-43D3-8B79-37D633B846F1}">
                            <asvg:svgBlip xmlns:asvg="http://schemas.microsoft.com/office/drawing/2016/SVG/main" r:embed="rId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610" name="Group 1609">
                      <a:extLst>
                        <a:ext uri="{FF2B5EF4-FFF2-40B4-BE49-F238E27FC236}">
                          <a16:creationId xmlns:a16="http://schemas.microsoft.com/office/drawing/2014/main" id="{0389F061-E2B1-4CAC-82B7-9F4D101A6AD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1617" name="Rounded Rectangle 110">
                        <a:extLst>
                          <a:ext uri="{FF2B5EF4-FFF2-40B4-BE49-F238E27FC236}">
                            <a16:creationId xmlns:a16="http://schemas.microsoft.com/office/drawing/2014/main" id="{BDA5F008-669B-40BC-BC94-D5AB840C972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618" name="Graphic 1617">
                        <a:extLst>
                          <a:ext uri="{FF2B5EF4-FFF2-40B4-BE49-F238E27FC236}">
                            <a16:creationId xmlns:a16="http://schemas.microsoft.com/office/drawing/2014/main" id="{48BA1AE1-6FA9-4709-A270-65CCD710022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5">
                        <a:extLst>
                          <a:ext uri="{96DAC541-7B7A-43D3-8B79-37D633B846F1}">
                            <asvg:svgBlip xmlns:asvg="http://schemas.microsoft.com/office/drawing/2016/SVG/main" r:embed="rId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611" name="Group 1610">
                      <a:extLst>
                        <a:ext uri="{FF2B5EF4-FFF2-40B4-BE49-F238E27FC236}">
                          <a16:creationId xmlns:a16="http://schemas.microsoft.com/office/drawing/2014/main" id="{8B911B27-E762-4739-81A8-2A9335DD9C3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1615" name="Rounded Rectangle 108">
                        <a:extLst>
                          <a:ext uri="{FF2B5EF4-FFF2-40B4-BE49-F238E27FC236}">
                            <a16:creationId xmlns:a16="http://schemas.microsoft.com/office/drawing/2014/main" id="{4AEE9619-203F-40C7-86F7-CB9CD827CC9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616" name="Graphic 1615">
                        <a:extLst>
                          <a:ext uri="{FF2B5EF4-FFF2-40B4-BE49-F238E27FC236}">
                            <a16:creationId xmlns:a16="http://schemas.microsoft.com/office/drawing/2014/main" id="{5F7A2373-B408-42E8-96C7-DC40397361F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7">
                        <a:extLst>
                          <a:ext uri="{96DAC541-7B7A-43D3-8B79-37D633B846F1}">
                            <asvg:svgBlip xmlns:asvg="http://schemas.microsoft.com/office/drawing/2016/SVG/main" r:embed="rId8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612" name="Group 1611">
                      <a:extLst>
                        <a:ext uri="{FF2B5EF4-FFF2-40B4-BE49-F238E27FC236}">
                          <a16:creationId xmlns:a16="http://schemas.microsoft.com/office/drawing/2014/main" id="{41A82475-025F-4956-9719-74AF92CE6BB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1613" name="Rounded Rectangle 106">
                        <a:extLst>
                          <a:ext uri="{FF2B5EF4-FFF2-40B4-BE49-F238E27FC236}">
                            <a16:creationId xmlns:a16="http://schemas.microsoft.com/office/drawing/2014/main" id="{CC749F61-AD01-47B0-9423-9A64AB8C6F6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614" name="Graphic 1613">
                        <a:extLst>
                          <a:ext uri="{FF2B5EF4-FFF2-40B4-BE49-F238E27FC236}">
                            <a16:creationId xmlns:a16="http://schemas.microsoft.com/office/drawing/2014/main" id="{9F96034C-86ED-41A3-9687-101C0DF06F1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9">
                        <a:extLst>
                          <a:ext uri="{96DAC541-7B7A-43D3-8B79-37D633B846F1}">
                            <asvg:svgBlip xmlns:asvg="http://schemas.microsoft.com/office/drawing/2016/SVG/main" r:embed="rId1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583" name="Group 1582">
                    <a:extLst>
                      <a:ext uri="{FF2B5EF4-FFF2-40B4-BE49-F238E27FC236}">
                        <a16:creationId xmlns:a16="http://schemas.microsoft.com/office/drawing/2014/main" id="{179A0E61-05EB-45D0-90DD-4B435B69924E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1601" name="Rounded Rectangle 84">
                      <a:extLst>
                        <a:ext uri="{FF2B5EF4-FFF2-40B4-BE49-F238E27FC236}">
                          <a16:creationId xmlns:a16="http://schemas.microsoft.com/office/drawing/2014/main" id="{2F839CDC-F8D4-4496-A085-3796092429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1602" name="Group 1601">
                      <a:extLst>
                        <a:ext uri="{FF2B5EF4-FFF2-40B4-BE49-F238E27FC236}">
                          <a16:creationId xmlns:a16="http://schemas.microsoft.com/office/drawing/2014/main" id="{45FF85F0-A78C-45CC-9618-A71D91AC04E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1606" name="Rounded Rectangle 89">
                        <a:extLst>
                          <a:ext uri="{FF2B5EF4-FFF2-40B4-BE49-F238E27FC236}">
                            <a16:creationId xmlns:a16="http://schemas.microsoft.com/office/drawing/2014/main" id="{96F095EE-D953-4959-B92A-A5B15845287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607" name="Graphic 1606">
                        <a:extLst>
                          <a:ext uri="{FF2B5EF4-FFF2-40B4-BE49-F238E27FC236}">
                            <a16:creationId xmlns:a16="http://schemas.microsoft.com/office/drawing/2014/main" id="{8DBBA113-CD49-4256-AED0-C4EDC3CB1A0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1">
                        <a:extLst>
                          <a:ext uri="{96DAC541-7B7A-43D3-8B79-37D633B846F1}">
                            <asvg:svgBlip xmlns:asvg="http://schemas.microsoft.com/office/drawing/2016/SVG/main" r:embed="rId1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603" name="Group 1602">
                      <a:extLst>
                        <a:ext uri="{FF2B5EF4-FFF2-40B4-BE49-F238E27FC236}">
                          <a16:creationId xmlns:a16="http://schemas.microsoft.com/office/drawing/2014/main" id="{A7BCCB39-9622-4383-9026-6130FF4F74F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1604" name="Rounded Rectangle 87">
                        <a:extLst>
                          <a:ext uri="{FF2B5EF4-FFF2-40B4-BE49-F238E27FC236}">
                            <a16:creationId xmlns:a16="http://schemas.microsoft.com/office/drawing/2014/main" id="{16B04147-4504-44B2-8A39-D78EC953169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605" name="Graphic 1604">
                        <a:extLst>
                          <a:ext uri="{FF2B5EF4-FFF2-40B4-BE49-F238E27FC236}">
                            <a16:creationId xmlns:a16="http://schemas.microsoft.com/office/drawing/2014/main" id="{68A5DFB9-D0DA-48AB-9FD8-7C5B076FBC7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3">
                        <a:extLst>
                          <a:ext uri="{96DAC541-7B7A-43D3-8B79-37D633B846F1}">
                            <asvg:svgBlip xmlns:asvg="http://schemas.microsoft.com/office/drawing/2016/SVG/main" r:embed="rId1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584" name="Group 1583">
                    <a:extLst>
                      <a:ext uri="{FF2B5EF4-FFF2-40B4-BE49-F238E27FC236}">
                        <a16:creationId xmlns:a16="http://schemas.microsoft.com/office/drawing/2014/main" id="{AE0B5CEC-A2EA-42B2-9AB4-5BD93CDFEBD6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1585" name="Group 1584">
                      <a:extLst>
                        <a:ext uri="{FF2B5EF4-FFF2-40B4-BE49-F238E27FC236}">
                          <a16:creationId xmlns:a16="http://schemas.microsoft.com/office/drawing/2014/main" id="{0ED7961B-C066-41C8-AEAB-E903A612B6C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1589" name="Group 1588">
                        <a:extLst>
                          <a:ext uri="{FF2B5EF4-FFF2-40B4-BE49-F238E27FC236}">
                            <a16:creationId xmlns:a16="http://schemas.microsoft.com/office/drawing/2014/main" id="{325B1636-E2E3-483D-B7F9-A863C700C99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1593" name="Rounded Rectangle 91">
                          <a:extLst>
                            <a:ext uri="{FF2B5EF4-FFF2-40B4-BE49-F238E27FC236}">
                              <a16:creationId xmlns:a16="http://schemas.microsoft.com/office/drawing/2014/main" id="{BB79AD52-72C4-451D-A544-E85BD08B95A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1594" name="Graphic 1593">
                          <a:extLst>
                            <a:ext uri="{FF2B5EF4-FFF2-40B4-BE49-F238E27FC236}">
                              <a16:creationId xmlns:a16="http://schemas.microsoft.com/office/drawing/2014/main" id="{82FFFDA4-713D-47B6-98C7-3C58A934A4AD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5">
                          <a:extLst>
                            <a:ext uri="{96DAC541-7B7A-43D3-8B79-37D633B846F1}">
                              <asvg:svgBlip xmlns:asvg="http://schemas.microsoft.com/office/drawing/2016/SVG/main" r:embed="rId16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1595" name="Group 1594">
                          <a:extLst>
                            <a:ext uri="{FF2B5EF4-FFF2-40B4-BE49-F238E27FC236}">
                              <a16:creationId xmlns:a16="http://schemas.microsoft.com/office/drawing/2014/main" id="{0592FE2A-1CD5-4C05-AFD5-77911DBBE50E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1599" name="Rounded Rectangle 97">
                            <a:extLst>
                              <a:ext uri="{FF2B5EF4-FFF2-40B4-BE49-F238E27FC236}">
                                <a16:creationId xmlns:a16="http://schemas.microsoft.com/office/drawing/2014/main" id="{F601025D-7F3F-406E-9618-0D80FFFFB81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1600" name="Graphic 1599">
                            <a:extLst>
                              <a:ext uri="{FF2B5EF4-FFF2-40B4-BE49-F238E27FC236}">
                                <a16:creationId xmlns:a16="http://schemas.microsoft.com/office/drawing/2014/main" id="{9C3FCA81-BA0C-414D-AFB2-7E0D2D852B8B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7">
                            <a:extLst>
                              <a:ext uri="{96DAC541-7B7A-43D3-8B79-37D633B846F1}">
                                <asvg:svgBlip xmlns:asvg="http://schemas.microsoft.com/office/drawing/2016/SVG/main" r:embed="rId18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1596" name="Group 1595">
                          <a:extLst>
                            <a:ext uri="{FF2B5EF4-FFF2-40B4-BE49-F238E27FC236}">
                              <a16:creationId xmlns:a16="http://schemas.microsoft.com/office/drawing/2014/main" id="{3C0EADB9-D4FF-4517-92BF-07A1CE2B2688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1597" name="Rounded Rectangle 95">
                            <a:extLst>
                              <a:ext uri="{FF2B5EF4-FFF2-40B4-BE49-F238E27FC236}">
                                <a16:creationId xmlns:a16="http://schemas.microsoft.com/office/drawing/2014/main" id="{FB2EF467-2B1B-4252-8322-8770A08FC22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1598" name="Graphic 1597">
                            <a:extLst>
                              <a:ext uri="{FF2B5EF4-FFF2-40B4-BE49-F238E27FC236}">
                                <a16:creationId xmlns:a16="http://schemas.microsoft.com/office/drawing/2014/main" id="{77BA5200-7170-4A51-9B11-DC7601432000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9">
                            <a:extLst>
                              <a:ext uri="{96DAC541-7B7A-43D3-8B79-37D633B846F1}">
                                <asvg:svgBlip xmlns:asvg="http://schemas.microsoft.com/office/drawing/2016/SVG/main" r:embed="rId20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1590" name="Group 1589">
                        <a:extLst>
                          <a:ext uri="{FF2B5EF4-FFF2-40B4-BE49-F238E27FC236}">
                            <a16:creationId xmlns:a16="http://schemas.microsoft.com/office/drawing/2014/main" id="{A2F8291F-CE4C-4F64-8708-DE3F823DC9E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1591" name="Rounded Rectangle 121">
                          <a:extLst>
                            <a:ext uri="{FF2B5EF4-FFF2-40B4-BE49-F238E27FC236}">
                              <a16:creationId xmlns:a16="http://schemas.microsoft.com/office/drawing/2014/main" id="{A7CE431D-A6B7-4F93-BC7F-8483F97E63B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1592" name="Graphic 1591">
                          <a:extLst>
                            <a:ext uri="{FF2B5EF4-FFF2-40B4-BE49-F238E27FC236}">
                              <a16:creationId xmlns:a16="http://schemas.microsoft.com/office/drawing/2014/main" id="{B519A56D-18FD-4A7A-9788-0E9E80747672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1">
                          <a:extLst>
                            <a:ext uri="{96DAC541-7B7A-43D3-8B79-37D633B846F1}">
                              <asvg:svgBlip xmlns:asvg="http://schemas.microsoft.com/office/drawing/2016/SVG/main" r:embed="rId22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1586" name="Group 1585">
                      <a:extLst>
                        <a:ext uri="{FF2B5EF4-FFF2-40B4-BE49-F238E27FC236}">
                          <a16:creationId xmlns:a16="http://schemas.microsoft.com/office/drawing/2014/main" id="{EE185E07-535D-45AB-B5A2-C8A8D50D0E6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1587" name="Rounded Rectangle 124">
                        <a:extLst>
                          <a:ext uri="{FF2B5EF4-FFF2-40B4-BE49-F238E27FC236}">
                            <a16:creationId xmlns:a16="http://schemas.microsoft.com/office/drawing/2014/main" id="{5518463B-2274-4FB5-BC7C-726231BFE7E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588" name="Graphic 1587">
                        <a:extLst>
                          <a:ext uri="{FF2B5EF4-FFF2-40B4-BE49-F238E27FC236}">
                            <a16:creationId xmlns:a16="http://schemas.microsoft.com/office/drawing/2014/main" id="{1BB9C299-A3E1-4170-BD3B-39125C57AA8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3">
                        <a:extLst>
                          <a:ext uri="{96DAC541-7B7A-43D3-8B79-37D633B846F1}">
                            <asvg:svgBlip xmlns:asvg="http://schemas.microsoft.com/office/drawing/2016/SVG/main" r:embed="rId2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1328" name="Group 1327">
                <a:extLst>
                  <a:ext uri="{FF2B5EF4-FFF2-40B4-BE49-F238E27FC236}">
                    <a16:creationId xmlns:a16="http://schemas.microsoft.com/office/drawing/2014/main" id="{F0A361BA-E360-4A06-9EC8-E64BB89961B8}"/>
                  </a:ext>
                </a:extLst>
              </p:cNvPr>
              <p:cNvGrpSpPr/>
              <p:nvPr/>
            </p:nvGrpSpPr>
            <p:grpSpPr>
              <a:xfrm>
                <a:off x="3163601" y="3082612"/>
                <a:ext cx="685800" cy="685800"/>
                <a:chOff x="3388326" y="2144489"/>
                <a:chExt cx="685800" cy="685800"/>
              </a:xfrm>
            </p:grpSpPr>
            <p:sp>
              <p:nvSpPr>
                <p:cNvPr id="1539" name="Oval 1538">
                  <a:extLst>
                    <a:ext uri="{FF2B5EF4-FFF2-40B4-BE49-F238E27FC236}">
                      <a16:creationId xmlns:a16="http://schemas.microsoft.com/office/drawing/2014/main" id="{58D65114-3610-47CB-A03A-B77BEAF5944C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1540" name="Group 1539">
                  <a:extLst>
                    <a:ext uri="{FF2B5EF4-FFF2-40B4-BE49-F238E27FC236}">
                      <a16:creationId xmlns:a16="http://schemas.microsoft.com/office/drawing/2014/main" id="{D2E6A0E1-C52B-417D-8FDF-510181F3F16E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1541" name="Group 1540">
                    <a:extLst>
                      <a:ext uri="{FF2B5EF4-FFF2-40B4-BE49-F238E27FC236}">
                        <a16:creationId xmlns:a16="http://schemas.microsoft.com/office/drawing/2014/main" id="{509E032A-816F-4A98-85A1-A8883F081D22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1567" name="Rounded Rectangle 101">
                      <a:extLst>
                        <a:ext uri="{FF2B5EF4-FFF2-40B4-BE49-F238E27FC236}">
                          <a16:creationId xmlns:a16="http://schemas.microsoft.com/office/drawing/2014/main" id="{7448455F-143E-4BEC-8EC8-EEDE1018E8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1568" name="Group 1567">
                      <a:extLst>
                        <a:ext uri="{FF2B5EF4-FFF2-40B4-BE49-F238E27FC236}">
                          <a16:creationId xmlns:a16="http://schemas.microsoft.com/office/drawing/2014/main" id="{E83152D5-D349-4DB7-ACC3-8B2A0F79DEA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1578" name="Rounded Rectangle 112">
                        <a:extLst>
                          <a:ext uri="{FF2B5EF4-FFF2-40B4-BE49-F238E27FC236}">
                            <a16:creationId xmlns:a16="http://schemas.microsoft.com/office/drawing/2014/main" id="{89A80B0F-FE38-4149-A168-CC7523610CB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579" name="Graphic 1578">
                        <a:extLst>
                          <a:ext uri="{FF2B5EF4-FFF2-40B4-BE49-F238E27FC236}">
                            <a16:creationId xmlns:a16="http://schemas.microsoft.com/office/drawing/2014/main" id="{B85F9783-DA17-440F-A3BA-A313677F89E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3">
                        <a:extLst>
                          <a:ext uri="{96DAC541-7B7A-43D3-8B79-37D633B846F1}">
                            <asvg:svgBlip xmlns:asvg="http://schemas.microsoft.com/office/drawing/2016/SVG/main" r:embed="rId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569" name="Group 1568">
                      <a:extLst>
                        <a:ext uri="{FF2B5EF4-FFF2-40B4-BE49-F238E27FC236}">
                          <a16:creationId xmlns:a16="http://schemas.microsoft.com/office/drawing/2014/main" id="{FE94853F-3CF0-47FA-A024-A39D4F822DB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1576" name="Rounded Rectangle 110">
                        <a:extLst>
                          <a:ext uri="{FF2B5EF4-FFF2-40B4-BE49-F238E27FC236}">
                            <a16:creationId xmlns:a16="http://schemas.microsoft.com/office/drawing/2014/main" id="{D42FDA4A-C286-43C9-9C28-2AFFFC9FA8A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577" name="Graphic 1576">
                        <a:extLst>
                          <a:ext uri="{FF2B5EF4-FFF2-40B4-BE49-F238E27FC236}">
                            <a16:creationId xmlns:a16="http://schemas.microsoft.com/office/drawing/2014/main" id="{0A7A6F1A-C3EA-4CE5-B486-266159372D7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5">
                        <a:extLst>
                          <a:ext uri="{96DAC541-7B7A-43D3-8B79-37D633B846F1}">
                            <asvg:svgBlip xmlns:asvg="http://schemas.microsoft.com/office/drawing/2016/SVG/main" r:embed="rId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570" name="Group 1569">
                      <a:extLst>
                        <a:ext uri="{FF2B5EF4-FFF2-40B4-BE49-F238E27FC236}">
                          <a16:creationId xmlns:a16="http://schemas.microsoft.com/office/drawing/2014/main" id="{09F48701-F2E2-4116-A136-AA73FD3F4F9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1574" name="Rounded Rectangle 108">
                        <a:extLst>
                          <a:ext uri="{FF2B5EF4-FFF2-40B4-BE49-F238E27FC236}">
                            <a16:creationId xmlns:a16="http://schemas.microsoft.com/office/drawing/2014/main" id="{21385488-6787-46CA-A75C-BC0F1A20A34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575" name="Graphic 1574">
                        <a:extLst>
                          <a:ext uri="{FF2B5EF4-FFF2-40B4-BE49-F238E27FC236}">
                            <a16:creationId xmlns:a16="http://schemas.microsoft.com/office/drawing/2014/main" id="{E4D9C2E6-D8C4-4A32-8263-FFE4BD1F88C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7">
                        <a:extLst>
                          <a:ext uri="{96DAC541-7B7A-43D3-8B79-37D633B846F1}">
                            <asvg:svgBlip xmlns:asvg="http://schemas.microsoft.com/office/drawing/2016/SVG/main" r:embed="rId8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571" name="Group 1570">
                      <a:extLst>
                        <a:ext uri="{FF2B5EF4-FFF2-40B4-BE49-F238E27FC236}">
                          <a16:creationId xmlns:a16="http://schemas.microsoft.com/office/drawing/2014/main" id="{6FF7AABE-9924-4277-BC61-B7EF30036DE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1572" name="Rounded Rectangle 106">
                        <a:extLst>
                          <a:ext uri="{FF2B5EF4-FFF2-40B4-BE49-F238E27FC236}">
                            <a16:creationId xmlns:a16="http://schemas.microsoft.com/office/drawing/2014/main" id="{7B597811-2B3E-49A8-A4F8-6BBE043ADA9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573" name="Graphic 1572">
                        <a:extLst>
                          <a:ext uri="{FF2B5EF4-FFF2-40B4-BE49-F238E27FC236}">
                            <a16:creationId xmlns:a16="http://schemas.microsoft.com/office/drawing/2014/main" id="{EE823DED-30A2-4DBF-8AF9-5F8DC639EAB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9">
                        <a:extLst>
                          <a:ext uri="{96DAC541-7B7A-43D3-8B79-37D633B846F1}">
                            <asvg:svgBlip xmlns:asvg="http://schemas.microsoft.com/office/drawing/2016/SVG/main" r:embed="rId1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542" name="Group 1541">
                    <a:extLst>
                      <a:ext uri="{FF2B5EF4-FFF2-40B4-BE49-F238E27FC236}">
                        <a16:creationId xmlns:a16="http://schemas.microsoft.com/office/drawing/2014/main" id="{E0EE07EE-5DC9-4E47-92F3-3DB41B7E5BC7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1560" name="Rounded Rectangle 84">
                      <a:extLst>
                        <a:ext uri="{FF2B5EF4-FFF2-40B4-BE49-F238E27FC236}">
                          <a16:creationId xmlns:a16="http://schemas.microsoft.com/office/drawing/2014/main" id="{4B13C68F-ABF9-4D33-A6C7-394BCBEE6E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1561" name="Group 1560">
                      <a:extLst>
                        <a:ext uri="{FF2B5EF4-FFF2-40B4-BE49-F238E27FC236}">
                          <a16:creationId xmlns:a16="http://schemas.microsoft.com/office/drawing/2014/main" id="{A9A1504D-D970-4D8F-A608-C4228EE5637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1565" name="Rounded Rectangle 89">
                        <a:extLst>
                          <a:ext uri="{FF2B5EF4-FFF2-40B4-BE49-F238E27FC236}">
                            <a16:creationId xmlns:a16="http://schemas.microsoft.com/office/drawing/2014/main" id="{9BC65069-EAEA-4EC8-8070-57B8EA0CE7F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566" name="Graphic 1565">
                        <a:extLst>
                          <a:ext uri="{FF2B5EF4-FFF2-40B4-BE49-F238E27FC236}">
                            <a16:creationId xmlns:a16="http://schemas.microsoft.com/office/drawing/2014/main" id="{17454821-C51A-491E-94C4-3ADEFE4296F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1">
                        <a:extLst>
                          <a:ext uri="{96DAC541-7B7A-43D3-8B79-37D633B846F1}">
                            <asvg:svgBlip xmlns:asvg="http://schemas.microsoft.com/office/drawing/2016/SVG/main" r:embed="rId1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562" name="Group 1561">
                      <a:extLst>
                        <a:ext uri="{FF2B5EF4-FFF2-40B4-BE49-F238E27FC236}">
                          <a16:creationId xmlns:a16="http://schemas.microsoft.com/office/drawing/2014/main" id="{E43F7FF0-61BF-4498-8EFE-E6CD674E874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1563" name="Rounded Rectangle 87">
                        <a:extLst>
                          <a:ext uri="{FF2B5EF4-FFF2-40B4-BE49-F238E27FC236}">
                            <a16:creationId xmlns:a16="http://schemas.microsoft.com/office/drawing/2014/main" id="{727CA273-E5A0-4A79-8CB1-404893B77B1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564" name="Graphic 1563">
                        <a:extLst>
                          <a:ext uri="{FF2B5EF4-FFF2-40B4-BE49-F238E27FC236}">
                            <a16:creationId xmlns:a16="http://schemas.microsoft.com/office/drawing/2014/main" id="{AFB816FB-9A76-45C8-A4BE-ED4E08D804B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3">
                        <a:extLst>
                          <a:ext uri="{96DAC541-7B7A-43D3-8B79-37D633B846F1}">
                            <asvg:svgBlip xmlns:asvg="http://schemas.microsoft.com/office/drawing/2016/SVG/main" r:embed="rId1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543" name="Group 1542">
                    <a:extLst>
                      <a:ext uri="{FF2B5EF4-FFF2-40B4-BE49-F238E27FC236}">
                        <a16:creationId xmlns:a16="http://schemas.microsoft.com/office/drawing/2014/main" id="{1A3E425C-90B5-4C48-92C2-06EA4836243B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1544" name="Group 1543">
                      <a:extLst>
                        <a:ext uri="{FF2B5EF4-FFF2-40B4-BE49-F238E27FC236}">
                          <a16:creationId xmlns:a16="http://schemas.microsoft.com/office/drawing/2014/main" id="{3DA143DB-921E-43DC-8BE3-C202D87CB5B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1548" name="Group 1547">
                        <a:extLst>
                          <a:ext uri="{FF2B5EF4-FFF2-40B4-BE49-F238E27FC236}">
                            <a16:creationId xmlns:a16="http://schemas.microsoft.com/office/drawing/2014/main" id="{6FBD0CF4-FC80-4BF8-BD42-14089B615E9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1552" name="Rounded Rectangle 91">
                          <a:extLst>
                            <a:ext uri="{FF2B5EF4-FFF2-40B4-BE49-F238E27FC236}">
                              <a16:creationId xmlns:a16="http://schemas.microsoft.com/office/drawing/2014/main" id="{7E7D4827-282C-4315-B1E4-0A65B9B1E57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1553" name="Graphic 1552">
                          <a:extLst>
                            <a:ext uri="{FF2B5EF4-FFF2-40B4-BE49-F238E27FC236}">
                              <a16:creationId xmlns:a16="http://schemas.microsoft.com/office/drawing/2014/main" id="{56779656-E665-48C6-9041-A40CC125EF4E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5">
                          <a:extLst>
                            <a:ext uri="{96DAC541-7B7A-43D3-8B79-37D633B846F1}">
                              <asvg:svgBlip xmlns:asvg="http://schemas.microsoft.com/office/drawing/2016/SVG/main" r:embed="rId16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1554" name="Group 1553">
                          <a:extLst>
                            <a:ext uri="{FF2B5EF4-FFF2-40B4-BE49-F238E27FC236}">
                              <a16:creationId xmlns:a16="http://schemas.microsoft.com/office/drawing/2014/main" id="{EEA826E4-FC59-427F-9C2F-E951A38D410E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1558" name="Rounded Rectangle 97">
                            <a:extLst>
                              <a:ext uri="{FF2B5EF4-FFF2-40B4-BE49-F238E27FC236}">
                                <a16:creationId xmlns:a16="http://schemas.microsoft.com/office/drawing/2014/main" id="{EF2F30AB-B59B-461C-8B44-6F2D2EF5EA5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1559" name="Graphic 1558">
                            <a:extLst>
                              <a:ext uri="{FF2B5EF4-FFF2-40B4-BE49-F238E27FC236}">
                                <a16:creationId xmlns:a16="http://schemas.microsoft.com/office/drawing/2014/main" id="{155EE5BD-AE46-49EA-9EDA-7CA70592506A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7">
                            <a:extLst>
                              <a:ext uri="{96DAC541-7B7A-43D3-8B79-37D633B846F1}">
                                <asvg:svgBlip xmlns:asvg="http://schemas.microsoft.com/office/drawing/2016/SVG/main" r:embed="rId18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1555" name="Group 1554">
                          <a:extLst>
                            <a:ext uri="{FF2B5EF4-FFF2-40B4-BE49-F238E27FC236}">
                              <a16:creationId xmlns:a16="http://schemas.microsoft.com/office/drawing/2014/main" id="{CE4C096C-3402-4C22-A5D6-84A61A71F851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1556" name="Rounded Rectangle 95">
                            <a:extLst>
                              <a:ext uri="{FF2B5EF4-FFF2-40B4-BE49-F238E27FC236}">
                                <a16:creationId xmlns:a16="http://schemas.microsoft.com/office/drawing/2014/main" id="{56D8A4CF-2BD2-4EAD-885E-270C058A93D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1557" name="Graphic 1556">
                            <a:extLst>
                              <a:ext uri="{FF2B5EF4-FFF2-40B4-BE49-F238E27FC236}">
                                <a16:creationId xmlns:a16="http://schemas.microsoft.com/office/drawing/2014/main" id="{D40B7E7D-CDEA-4559-BE4F-1B7F055E917D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9">
                            <a:extLst>
                              <a:ext uri="{96DAC541-7B7A-43D3-8B79-37D633B846F1}">
                                <asvg:svgBlip xmlns:asvg="http://schemas.microsoft.com/office/drawing/2016/SVG/main" r:embed="rId20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1549" name="Group 1548">
                        <a:extLst>
                          <a:ext uri="{FF2B5EF4-FFF2-40B4-BE49-F238E27FC236}">
                            <a16:creationId xmlns:a16="http://schemas.microsoft.com/office/drawing/2014/main" id="{AAC8752F-37C3-4FFC-A2FB-6B423F24C94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1550" name="Rounded Rectangle 121">
                          <a:extLst>
                            <a:ext uri="{FF2B5EF4-FFF2-40B4-BE49-F238E27FC236}">
                              <a16:creationId xmlns:a16="http://schemas.microsoft.com/office/drawing/2014/main" id="{B07A0192-6218-4D7B-8FB5-2C0B385FCA9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1551" name="Graphic 1550">
                          <a:extLst>
                            <a:ext uri="{FF2B5EF4-FFF2-40B4-BE49-F238E27FC236}">
                              <a16:creationId xmlns:a16="http://schemas.microsoft.com/office/drawing/2014/main" id="{D93722E4-46BD-4C89-BA44-C8D2FDF95D7A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1">
                          <a:extLst>
                            <a:ext uri="{96DAC541-7B7A-43D3-8B79-37D633B846F1}">
                              <asvg:svgBlip xmlns:asvg="http://schemas.microsoft.com/office/drawing/2016/SVG/main" r:embed="rId22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1545" name="Group 1544">
                      <a:extLst>
                        <a:ext uri="{FF2B5EF4-FFF2-40B4-BE49-F238E27FC236}">
                          <a16:creationId xmlns:a16="http://schemas.microsoft.com/office/drawing/2014/main" id="{5ED16292-F7F6-4CA7-9C0A-981D2455F75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1546" name="Rounded Rectangle 124">
                        <a:extLst>
                          <a:ext uri="{FF2B5EF4-FFF2-40B4-BE49-F238E27FC236}">
                            <a16:creationId xmlns:a16="http://schemas.microsoft.com/office/drawing/2014/main" id="{9A1F7185-CD8E-4F4A-BF8B-3B67C521B62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547" name="Graphic 1546">
                        <a:extLst>
                          <a:ext uri="{FF2B5EF4-FFF2-40B4-BE49-F238E27FC236}">
                            <a16:creationId xmlns:a16="http://schemas.microsoft.com/office/drawing/2014/main" id="{1A7DDFB8-895C-404B-9001-7D96141641E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3">
                        <a:extLst>
                          <a:ext uri="{96DAC541-7B7A-43D3-8B79-37D633B846F1}">
                            <asvg:svgBlip xmlns:asvg="http://schemas.microsoft.com/office/drawing/2016/SVG/main" r:embed="rId2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1329" name="Group 1328">
                <a:extLst>
                  <a:ext uri="{FF2B5EF4-FFF2-40B4-BE49-F238E27FC236}">
                    <a16:creationId xmlns:a16="http://schemas.microsoft.com/office/drawing/2014/main" id="{89BB6BF1-3D00-4434-B360-78E2A3DD3466}"/>
                  </a:ext>
                </a:extLst>
              </p:cNvPr>
              <p:cNvGrpSpPr/>
              <p:nvPr/>
            </p:nvGrpSpPr>
            <p:grpSpPr>
              <a:xfrm>
                <a:off x="3383993" y="3966735"/>
                <a:ext cx="685800" cy="685800"/>
                <a:chOff x="3388326" y="2144489"/>
                <a:chExt cx="685800" cy="685800"/>
              </a:xfrm>
            </p:grpSpPr>
            <p:sp>
              <p:nvSpPr>
                <p:cNvPr id="1498" name="Oval 1497">
                  <a:extLst>
                    <a:ext uri="{FF2B5EF4-FFF2-40B4-BE49-F238E27FC236}">
                      <a16:creationId xmlns:a16="http://schemas.microsoft.com/office/drawing/2014/main" id="{D0A19135-9FF6-4B44-8AD1-4722ACB6B509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1499" name="Group 1498">
                  <a:extLst>
                    <a:ext uri="{FF2B5EF4-FFF2-40B4-BE49-F238E27FC236}">
                      <a16:creationId xmlns:a16="http://schemas.microsoft.com/office/drawing/2014/main" id="{76B175A6-BDD2-49CC-8C1B-8E129347B28E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1500" name="Group 1499">
                    <a:extLst>
                      <a:ext uri="{FF2B5EF4-FFF2-40B4-BE49-F238E27FC236}">
                        <a16:creationId xmlns:a16="http://schemas.microsoft.com/office/drawing/2014/main" id="{52256B5A-F16F-4E2B-92C9-F35913384A58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1526" name="Rounded Rectangle 101">
                      <a:extLst>
                        <a:ext uri="{FF2B5EF4-FFF2-40B4-BE49-F238E27FC236}">
                          <a16:creationId xmlns:a16="http://schemas.microsoft.com/office/drawing/2014/main" id="{5473105B-8E97-42CF-9B74-79CCAF5570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1527" name="Group 1526">
                      <a:extLst>
                        <a:ext uri="{FF2B5EF4-FFF2-40B4-BE49-F238E27FC236}">
                          <a16:creationId xmlns:a16="http://schemas.microsoft.com/office/drawing/2014/main" id="{ADAED4CE-15A0-48E6-A156-DA7C806E7C4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1537" name="Rounded Rectangle 112">
                        <a:extLst>
                          <a:ext uri="{FF2B5EF4-FFF2-40B4-BE49-F238E27FC236}">
                            <a16:creationId xmlns:a16="http://schemas.microsoft.com/office/drawing/2014/main" id="{A16599A8-08E0-4C54-B045-B746CB0FCAD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538" name="Graphic 1537">
                        <a:extLst>
                          <a:ext uri="{FF2B5EF4-FFF2-40B4-BE49-F238E27FC236}">
                            <a16:creationId xmlns:a16="http://schemas.microsoft.com/office/drawing/2014/main" id="{214BEA10-3C44-4F99-910A-FD49C2D7724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3">
                        <a:extLst>
                          <a:ext uri="{96DAC541-7B7A-43D3-8B79-37D633B846F1}">
                            <asvg:svgBlip xmlns:asvg="http://schemas.microsoft.com/office/drawing/2016/SVG/main" r:embed="rId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528" name="Group 1527">
                      <a:extLst>
                        <a:ext uri="{FF2B5EF4-FFF2-40B4-BE49-F238E27FC236}">
                          <a16:creationId xmlns:a16="http://schemas.microsoft.com/office/drawing/2014/main" id="{FF1BB0FB-B97A-4A1E-9B2F-1CE77BA443B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1535" name="Rounded Rectangle 110">
                        <a:extLst>
                          <a:ext uri="{FF2B5EF4-FFF2-40B4-BE49-F238E27FC236}">
                            <a16:creationId xmlns:a16="http://schemas.microsoft.com/office/drawing/2014/main" id="{CD04BBB7-3C4C-4BCB-A10A-3FAA3E9113B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536" name="Graphic 1535">
                        <a:extLst>
                          <a:ext uri="{FF2B5EF4-FFF2-40B4-BE49-F238E27FC236}">
                            <a16:creationId xmlns:a16="http://schemas.microsoft.com/office/drawing/2014/main" id="{ED479E4B-5B68-433A-BED7-B0A8CDCD786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5">
                        <a:extLst>
                          <a:ext uri="{96DAC541-7B7A-43D3-8B79-37D633B846F1}">
                            <asvg:svgBlip xmlns:asvg="http://schemas.microsoft.com/office/drawing/2016/SVG/main" r:embed="rId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529" name="Group 1528">
                      <a:extLst>
                        <a:ext uri="{FF2B5EF4-FFF2-40B4-BE49-F238E27FC236}">
                          <a16:creationId xmlns:a16="http://schemas.microsoft.com/office/drawing/2014/main" id="{ABF3E6A3-4E81-4193-A95E-2C3B11B4A75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1533" name="Rounded Rectangle 108">
                        <a:extLst>
                          <a:ext uri="{FF2B5EF4-FFF2-40B4-BE49-F238E27FC236}">
                            <a16:creationId xmlns:a16="http://schemas.microsoft.com/office/drawing/2014/main" id="{CA0CCFD6-150F-4F8A-AE30-56E3ED48F25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534" name="Graphic 1533">
                        <a:extLst>
                          <a:ext uri="{FF2B5EF4-FFF2-40B4-BE49-F238E27FC236}">
                            <a16:creationId xmlns:a16="http://schemas.microsoft.com/office/drawing/2014/main" id="{FDF2382B-8185-458D-B622-B3FDC71B0CC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7">
                        <a:extLst>
                          <a:ext uri="{96DAC541-7B7A-43D3-8B79-37D633B846F1}">
                            <asvg:svgBlip xmlns:asvg="http://schemas.microsoft.com/office/drawing/2016/SVG/main" r:embed="rId8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530" name="Group 1529">
                      <a:extLst>
                        <a:ext uri="{FF2B5EF4-FFF2-40B4-BE49-F238E27FC236}">
                          <a16:creationId xmlns:a16="http://schemas.microsoft.com/office/drawing/2014/main" id="{BB64AB48-78C4-46A0-8FFC-A88D9D20668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1531" name="Rounded Rectangle 106">
                        <a:extLst>
                          <a:ext uri="{FF2B5EF4-FFF2-40B4-BE49-F238E27FC236}">
                            <a16:creationId xmlns:a16="http://schemas.microsoft.com/office/drawing/2014/main" id="{F828041D-B947-4CEC-A30F-82A54E41F2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532" name="Graphic 1531">
                        <a:extLst>
                          <a:ext uri="{FF2B5EF4-FFF2-40B4-BE49-F238E27FC236}">
                            <a16:creationId xmlns:a16="http://schemas.microsoft.com/office/drawing/2014/main" id="{2412F7B3-8F02-4968-B5D9-479A32A064D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9">
                        <a:extLst>
                          <a:ext uri="{96DAC541-7B7A-43D3-8B79-37D633B846F1}">
                            <asvg:svgBlip xmlns:asvg="http://schemas.microsoft.com/office/drawing/2016/SVG/main" r:embed="rId1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501" name="Group 1500">
                    <a:extLst>
                      <a:ext uri="{FF2B5EF4-FFF2-40B4-BE49-F238E27FC236}">
                        <a16:creationId xmlns:a16="http://schemas.microsoft.com/office/drawing/2014/main" id="{6C4CF12A-C701-44A1-9473-5D625C0BDC86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1519" name="Rounded Rectangle 84">
                      <a:extLst>
                        <a:ext uri="{FF2B5EF4-FFF2-40B4-BE49-F238E27FC236}">
                          <a16:creationId xmlns:a16="http://schemas.microsoft.com/office/drawing/2014/main" id="{81881CE8-951F-4A8A-9C32-3550B241EA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1520" name="Group 1519">
                      <a:extLst>
                        <a:ext uri="{FF2B5EF4-FFF2-40B4-BE49-F238E27FC236}">
                          <a16:creationId xmlns:a16="http://schemas.microsoft.com/office/drawing/2014/main" id="{EBF536A8-8F6D-49EC-9EC7-A2C43114E83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1524" name="Rounded Rectangle 89">
                        <a:extLst>
                          <a:ext uri="{FF2B5EF4-FFF2-40B4-BE49-F238E27FC236}">
                            <a16:creationId xmlns:a16="http://schemas.microsoft.com/office/drawing/2014/main" id="{2A6480C7-6016-40A0-9B11-D49695E3E05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525" name="Graphic 1524">
                        <a:extLst>
                          <a:ext uri="{FF2B5EF4-FFF2-40B4-BE49-F238E27FC236}">
                            <a16:creationId xmlns:a16="http://schemas.microsoft.com/office/drawing/2014/main" id="{ADC5BBF5-762B-45D1-80A4-9F9B8B23345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1">
                        <a:extLst>
                          <a:ext uri="{96DAC541-7B7A-43D3-8B79-37D633B846F1}">
                            <asvg:svgBlip xmlns:asvg="http://schemas.microsoft.com/office/drawing/2016/SVG/main" r:embed="rId1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521" name="Group 1520">
                      <a:extLst>
                        <a:ext uri="{FF2B5EF4-FFF2-40B4-BE49-F238E27FC236}">
                          <a16:creationId xmlns:a16="http://schemas.microsoft.com/office/drawing/2014/main" id="{026A7DDA-31E7-4754-AA94-63DA6113645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1522" name="Rounded Rectangle 87">
                        <a:extLst>
                          <a:ext uri="{FF2B5EF4-FFF2-40B4-BE49-F238E27FC236}">
                            <a16:creationId xmlns:a16="http://schemas.microsoft.com/office/drawing/2014/main" id="{C859CF10-C4B7-415E-AE4B-EB767B922B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523" name="Graphic 1522">
                        <a:extLst>
                          <a:ext uri="{FF2B5EF4-FFF2-40B4-BE49-F238E27FC236}">
                            <a16:creationId xmlns:a16="http://schemas.microsoft.com/office/drawing/2014/main" id="{B21CD293-6199-492B-BE1A-547BFF75784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3">
                        <a:extLst>
                          <a:ext uri="{96DAC541-7B7A-43D3-8B79-37D633B846F1}">
                            <asvg:svgBlip xmlns:asvg="http://schemas.microsoft.com/office/drawing/2016/SVG/main" r:embed="rId1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502" name="Group 1501">
                    <a:extLst>
                      <a:ext uri="{FF2B5EF4-FFF2-40B4-BE49-F238E27FC236}">
                        <a16:creationId xmlns:a16="http://schemas.microsoft.com/office/drawing/2014/main" id="{3A8C4538-EF21-4345-B2FD-BB2DD4F66A17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1503" name="Group 1502">
                      <a:extLst>
                        <a:ext uri="{FF2B5EF4-FFF2-40B4-BE49-F238E27FC236}">
                          <a16:creationId xmlns:a16="http://schemas.microsoft.com/office/drawing/2014/main" id="{EAD6A4E4-54C0-49C3-8918-E277452CF47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1507" name="Group 1506">
                        <a:extLst>
                          <a:ext uri="{FF2B5EF4-FFF2-40B4-BE49-F238E27FC236}">
                            <a16:creationId xmlns:a16="http://schemas.microsoft.com/office/drawing/2014/main" id="{F7BC818C-E855-4B9B-94D0-6FC26D0A552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1511" name="Rounded Rectangle 91">
                          <a:extLst>
                            <a:ext uri="{FF2B5EF4-FFF2-40B4-BE49-F238E27FC236}">
                              <a16:creationId xmlns:a16="http://schemas.microsoft.com/office/drawing/2014/main" id="{238BF2AC-A5B5-4C9B-9379-5AD323658FD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1512" name="Graphic 1511">
                          <a:extLst>
                            <a:ext uri="{FF2B5EF4-FFF2-40B4-BE49-F238E27FC236}">
                              <a16:creationId xmlns:a16="http://schemas.microsoft.com/office/drawing/2014/main" id="{D751A7AC-BBA3-4C81-835E-4FE034933E72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5">
                          <a:extLst>
                            <a:ext uri="{96DAC541-7B7A-43D3-8B79-37D633B846F1}">
                              <asvg:svgBlip xmlns:asvg="http://schemas.microsoft.com/office/drawing/2016/SVG/main" r:embed="rId16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1513" name="Group 1512">
                          <a:extLst>
                            <a:ext uri="{FF2B5EF4-FFF2-40B4-BE49-F238E27FC236}">
                              <a16:creationId xmlns:a16="http://schemas.microsoft.com/office/drawing/2014/main" id="{4CDA1075-9885-4107-AF5A-08F0E48D08A6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1517" name="Rounded Rectangle 97">
                            <a:extLst>
                              <a:ext uri="{FF2B5EF4-FFF2-40B4-BE49-F238E27FC236}">
                                <a16:creationId xmlns:a16="http://schemas.microsoft.com/office/drawing/2014/main" id="{032EEE42-5E95-4C93-A37C-75353F46BB5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1518" name="Graphic 1517">
                            <a:extLst>
                              <a:ext uri="{FF2B5EF4-FFF2-40B4-BE49-F238E27FC236}">
                                <a16:creationId xmlns:a16="http://schemas.microsoft.com/office/drawing/2014/main" id="{D23385A5-95C6-4C2E-8EDA-E1B935C4856D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7">
                            <a:extLst>
                              <a:ext uri="{96DAC541-7B7A-43D3-8B79-37D633B846F1}">
                                <asvg:svgBlip xmlns:asvg="http://schemas.microsoft.com/office/drawing/2016/SVG/main" r:embed="rId18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1514" name="Group 1513">
                          <a:extLst>
                            <a:ext uri="{FF2B5EF4-FFF2-40B4-BE49-F238E27FC236}">
                              <a16:creationId xmlns:a16="http://schemas.microsoft.com/office/drawing/2014/main" id="{B6468B63-010D-4BD1-A856-08BC26D4236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1515" name="Rounded Rectangle 95">
                            <a:extLst>
                              <a:ext uri="{FF2B5EF4-FFF2-40B4-BE49-F238E27FC236}">
                                <a16:creationId xmlns:a16="http://schemas.microsoft.com/office/drawing/2014/main" id="{2ACD19CD-4F99-41AA-831B-9E732570114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1516" name="Graphic 1515">
                            <a:extLst>
                              <a:ext uri="{FF2B5EF4-FFF2-40B4-BE49-F238E27FC236}">
                                <a16:creationId xmlns:a16="http://schemas.microsoft.com/office/drawing/2014/main" id="{C90B2413-114A-465E-85ED-206BF6CD731F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9">
                            <a:extLst>
                              <a:ext uri="{96DAC541-7B7A-43D3-8B79-37D633B846F1}">
                                <asvg:svgBlip xmlns:asvg="http://schemas.microsoft.com/office/drawing/2016/SVG/main" r:embed="rId20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1508" name="Group 1507">
                        <a:extLst>
                          <a:ext uri="{FF2B5EF4-FFF2-40B4-BE49-F238E27FC236}">
                            <a16:creationId xmlns:a16="http://schemas.microsoft.com/office/drawing/2014/main" id="{9BE909F3-E59D-4838-8EC2-F28618C9F7B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1509" name="Rounded Rectangle 121">
                          <a:extLst>
                            <a:ext uri="{FF2B5EF4-FFF2-40B4-BE49-F238E27FC236}">
                              <a16:creationId xmlns:a16="http://schemas.microsoft.com/office/drawing/2014/main" id="{C864E87D-551D-4613-BC14-B279BA5D962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1510" name="Graphic 1509">
                          <a:extLst>
                            <a:ext uri="{FF2B5EF4-FFF2-40B4-BE49-F238E27FC236}">
                              <a16:creationId xmlns:a16="http://schemas.microsoft.com/office/drawing/2014/main" id="{D59D9C70-C717-46AD-86D6-C8D182DB0F2A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1">
                          <a:extLst>
                            <a:ext uri="{96DAC541-7B7A-43D3-8B79-37D633B846F1}">
                              <asvg:svgBlip xmlns:asvg="http://schemas.microsoft.com/office/drawing/2016/SVG/main" r:embed="rId22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1504" name="Group 1503">
                      <a:extLst>
                        <a:ext uri="{FF2B5EF4-FFF2-40B4-BE49-F238E27FC236}">
                          <a16:creationId xmlns:a16="http://schemas.microsoft.com/office/drawing/2014/main" id="{F97AE9E6-9B40-4BAC-AC67-82400F1549D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1505" name="Rounded Rectangle 124">
                        <a:extLst>
                          <a:ext uri="{FF2B5EF4-FFF2-40B4-BE49-F238E27FC236}">
                            <a16:creationId xmlns:a16="http://schemas.microsoft.com/office/drawing/2014/main" id="{7F9ED53E-1F4B-476B-9D25-AA6768BF27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506" name="Graphic 1505">
                        <a:extLst>
                          <a:ext uri="{FF2B5EF4-FFF2-40B4-BE49-F238E27FC236}">
                            <a16:creationId xmlns:a16="http://schemas.microsoft.com/office/drawing/2014/main" id="{D3B40A18-6B65-4211-875E-F13FA6C7772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3">
                        <a:extLst>
                          <a:ext uri="{96DAC541-7B7A-43D3-8B79-37D633B846F1}">
                            <asvg:svgBlip xmlns:asvg="http://schemas.microsoft.com/office/drawing/2016/SVG/main" r:embed="rId2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1330" name="Group 1329">
                <a:extLst>
                  <a:ext uri="{FF2B5EF4-FFF2-40B4-BE49-F238E27FC236}">
                    <a16:creationId xmlns:a16="http://schemas.microsoft.com/office/drawing/2014/main" id="{267E00D3-DDC7-4AF5-9165-E5B0ADC24E49}"/>
                  </a:ext>
                </a:extLst>
              </p:cNvPr>
              <p:cNvGrpSpPr/>
              <p:nvPr/>
            </p:nvGrpSpPr>
            <p:grpSpPr>
              <a:xfrm>
                <a:off x="8220746" y="3088653"/>
                <a:ext cx="685800" cy="685800"/>
                <a:chOff x="3388326" y="2144489"/>
                <a:chExt cx="685800" cy="685800"/>
              </a:xfrm>
            </p:grpSpPr>
            <p:sp>
              <p:nvSpPr>
                <p:cNvPr id="1457" name="Oval 1456">
                  <a:extLst>
                    <a:ext uri="{FF2B5EF4-FFF2-40B4-BE49-F238E27FC236}">
                      <a16:creationId xmlns:a16="http://schemas.microsoft.com/office/drawing/2014/main" id="{6DEDF5C4-9262-492A-9B20-FF09EA458E0C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1458" name="Group 1457">
                  <a:extLst>
                    <a:ext uri="{FF2B5EF4-FFF2-40B4-BE49-F238E27FC236}">
                      <a16:creationId xmlns:a16="http://schemas.microsoft.com/office/drawing/2014/main" id="{AC21EFE0-19D6-4538-9D66-7AFD680435B2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1459" name="Group 1458">
                    <a:extLst>
                      <a:ext uri="{FF2B5EF4-FFF2-40B4-BE49-F238E27FC236}">
                        <a16:creationId xmlns:a16="http://schemas.microsoft.com/office/drawing/2014/main" id="{8D56EC1D-8FBC-4DC4-9CA0-8938DFEE1033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1485" name="Rounded Rectangle 101">
                      <a:extLst>
                        <a:ext uri="{FF2B5EF4-FFF2-40B4-BE49-F238E27FC236}">
                          <a16:creationId xmlns:a16="http://schemas.microsoft.com/office/drawing/2014/main" id="{3125A9F8-B8CF-4461-BE32-16AB44CD84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1486" name="Group 1485">
                      <a:extLst>
                        <a:ext uri="{FF2B5EF4-FFF2-40B4-BE49-F238E27FC236}">
                          <a16:creationId xmlns:a16="http://schemas.microsoft.com/office/drawing/2014/main" id="{4D5F7A59-BDE7-4DA8-BCEF-87814418B33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1496" name="Rounded Rectangle 112">
                        <a:extLst>
                          <a:ext uri="{FF2B5EF4-FFF2-40B4-BE49-F238E27FC236}">
                            <a16:creationId xmlns:a16="http://schemas.microsoft.com/office/drawing/2014/main" id="{E989AAD5-EF6C-4C19-9F63-3A74A5040F6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497" name="Graphic 1496">
                        <a:extLst>
                          <a:ext uri="{FF2B5EF4-FFF2-40B4-BE49-F238E27FC236}">
                            <a16:creationId xmlns:a16="http://schemas.microsoft.com/office/drawing/2014/main" id="{207A19D8-0E4C-4679-A0A5-7B1D02010DE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3">
                        <a:extLst>
                          <a:ext uri="{96DAC541-7B7A-43D3-8B79-37D633B846F1}">
                            <asvg:svgBlip xmlns:asvg="http://schemas.microsoft.com/office/drawing/2016/SVG/main" r:embed="rId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487" name="Group 1486">
                      <a:extLst>
                        <a:ext uri="{FF2B5EF4-FFF2-40B4-BE49-F238E27FC236}">
                          <a16:creationId xmlns:a16="http://schemas.microsoft.com/office/drawing/2014/main" id="{4AEEB391-33AF-46C1-8B76-18FD84D0E31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1494" name="Rounded Rectangle 110">
                        <a:extLst>
                          <a:ext uri="{FF2B5EF4-FFF2-40B4-BE49-F238E27FC236}">
                            <a16:creationId xmlns:a16="http://schemas.microsoft.com/office/drawing/2014/main" id="{04B6DC10-19D7-404C-8F09-972212BC159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495" name="Graphic 1494">
                        <a:extLst>
                          <a:ext uri="{FF2B5EF4-FFF2-40B4-BE49-F238E27FC236}">
                            <a16:creationId xmlns:a16="http://schemas.microsoft.com/office/drawing/2014/main" id="{50B9F4E1-80D7-4B3A-9FCC-FCC8505FA15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5">
                        <a:extLst>
                          <a:ext uri="{96DAC541-7B7A-43D3-8B79-37D633B846F1}">
                            <asvg:svgBlip xmlns:asvg="http://schemas.microsoft.com/office/drawing/2016/SVG/main" r:embed="rId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488" name="Group 1487">
                      <a:extLst>
                        <a:ext uri="{FF2B5EF4-FFF2-40B4-BE49-F238E27FC236}">
                          <a16:creationId xmlns:a16="http://schemas.microsoft.com/office/drawing/2014/main" id="{BCF00907-C551-4341-BBD3-126537FF8EF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1492" name="Rounded Rectangle 108">
                        <a:extLst>
                          <a:ext uri="{FF2B5EF4-FFF2-40B4-BE49-F238E27FC236}">
                            <a16:creationId xmlns:a16="http://schemas.microsoft.com/office/drawing/2014/main" id="{929E5432-1158-4EA7-8ECA-451DD02D7DE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493" name="Graphic 1492">
                        <a:extLst>
                          <a:ext uri="{FF2B5EF4-FFF2-40B4-BE49-F238E27FC236}">
                            <a16:creationId xmlns:a16="http://schemas.microsoft.com/office/drawing/2014/main" id="{601B62C5-A1C3-41CD-A2E2-1C3ED1AE062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7">
                        <a:extLst>
                          <a:ext uri="{96DAC541-7B7A-43D3-8B79-37D633B846F1}">
                            <asvg:svgBlip xmlns:asvg="http://schemas.microsoft.com/office/drawing/2016/SVG/main" r:embed="rId8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489" name="Group 1488">
                      <a:extLst>
                        <a:ext uri="{FF2B5EF4-FFF2-40B4-BE49-F238E27FC236}">
                          <a16:creationId xmlns:a16="http://schemas.microsoft.com/office/drawing/2014/main" id="{45C68EC8-C80A-4963-AB0D-F770FB25FA0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1490" name="Rounded Rectangle 106">
                        <a:extLst>
                          <a:ext uri="{FF2B5EF4-FFF2-40B4-BE49-F238E27FC236}">
                            <a16:creationId xmlns:a16="http://schemas.microsoft.com/office/drawing/2014/main" id="{8DCA7417-C669-4D9A-BBA3-8ABC538F41E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491" name="Graphic 1490">
                        <a:extLst>
                          <a:ext uri="{FF2B5EF4-FFF2-40B4-BE49-F238E27FC236}">
                            <a16:creationId xmlns:a16="http://schemas.microsoft.com/office/drawing/2014/main" id="{3B545402-AED2-4D16-9B39-042B14E0E5F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9">
                        <a:extLst>
                          <a:ext uri="{96DAC541-7B7A-43D3-8B79-37D633B846F1}">
                            <asvg:svgBlip xmlns:asvg="http://schemas.microsoft.com/office/drawing/2016/SVG/main" r:embed="rId1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460" name="Group 1459">
                    <a:extLst>
                      <a:ext uri="{FF2B5EF4-FFF2-40B4-BE49-F238E27FC236}">
                        <a16:creationId xmlns:a16="http://schemas.microsoft.com/office/drawing/2014/main" id="{E7AFC7B2-8354-4337-A280-9273AC8808B4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1478" name="Rounded Rectangle 84">
                      <a:extLst>
                        <a:ext uri="{FF2B5EF4-FFF2-40B4-BE49-F238E27FC236}">
                          <a16:creationId xmlns:a16="http://schemas.microsoft.com/office/drawing/2014/main" id="{2B2AF7EA-5AB3-4F95-A124-80B46C432A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1479" name="Group 1478">
                      <a:extLst>
                        <a:ext uri="{FF2B5EF4-FFF2-40B4-BE49-F238E27FC236}">
                          <a16:creationId xmlns:a16="http://schemas.microsoft.com/office/drawing/2014/main" id="{ED553D04-F429-4AE3-B161-4C647CC4AF8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1483" name="Rounded Rectangle 89">
                        <a:extLst>
                          <a:ext uri="{FF2B5EF4-FFF2-40B4-BE49-F238E27FC236}">
                            <a16:creationId xmlns:a16="http://schemas.microsoft.com/office/drawing/2014/main" id="{8E05D426-6604-4765-A60D-2E947B1322A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484" name="Graphic 1483">
                        <a:extLst>
                          <a:ext uri="{FF2B5EF4-FFF2-40B4-BE49-F238E27FC236}">
                            <a16:creationId xmlns:a16="http://schemas.microsoft.com/office/drawing/2014/main" id="{1CDE4015-27F1-4DF7-BA4A-0FEADEAB924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1">
                        <a:extLst>
                          <a:ext uri="{96DAC541-7B7A-43D3-8B79-37D633B846F1}">
                            <asvg:svgBlip xmlns:asvg="http://schemas.microsoft.com/office/drawing/2016/SVG/main" r:embed="rId1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480" name="Group 1479">
                      <a:extLst>
                        <a:ext uri="{FF2B5EF4-FFF2-40B4-BE49-F238E27FC236}">
                          <a16:creationId xmlns:a16="http://schemas.microsoft.com/office/drawing/2014/main" id="{139B772E-48F4-42B3-9E49-1E8C7F72576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1481" name="Rounded Rectangle 87">
                        <a:extLst>
                          <a:ext uri="{FF2B5EF4-FFF2-40B4-BE49-F238E27FC236}">
                            <a16:creationId xmlns:a16="http://schemas.microsoft.com/office/drawing/2014/main" id="{040E3A82-86E4-4BF7-AD50-AD5DD08B0D3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482" name="Graphic 1481">
                        <a:extLst>
                          <a:ext uri="{FF2B5EF4-FFF2-40B4-BE49-F238E27FC236}">
                            <a16:creationId xmlns:a16="http://schemas.microsoft.com/office/drawing/2014/main" id="{72E4F2CF-5851-4D6A-B937-03A1506F9C9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3">
                        <a:extLst>
                          <a:ext uri="{96DAC541-7B7A-43D3-8B79-37D633B846F1}">
                            <asvg:svgBlip xmlns:asvg="http://schemas.microsoft.com/office/drawing/2016/SVG/main" r:embed="rId1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461" name="Group 1460">
                    <a:extLst>
                      <a:ext uri="{FF2B5EF4-FFF2-40B4-BE49-F238E27FC236}">
                        <a16:creationId xmlns:a16="http://schemas.microsoft.com/office/drawing/2014/main" id="{0FCF3A3F-523E-4565-9F75-958E0216771B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1462" name="Group 1461">
                      <a:extLst>
                        <a:ext uri="{FF2B5EF4-FFF2-40B4-BE49-F238E27FC236}">
                          <a16:creationId xmlns:a16="http://schemas.microsoft.com/office/drawing/2014/main" id="{6EB7345B-0DB2-4D19-BC0C-EBFB5E6C27C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1466" name="Group 1465">
                        <a:extLst>
                          <a:ext uri="{FF2B5EF4-FFF2-40B4-BE49-F238E27FC236}">
                            <a16:creationId xmlns:a16="http://schemas.microsoft.com/office/drawing/2014/main" id="{DBACB788-624E-4208-9D95-A7B2AD3C6A6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1470" name="Rounded Rectangle 91">
                          <a:extLst>
                            <a:ext uri="{FF2B5EF4-FFF2-40B4-BE49-F238E27FC236}">
                              <a16:creationId xmlns:a16="http://schemas.microsoft.com/office/drawing/2014/main" id="{5D005154-2AC5-493E-A87A-635614F51E8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1471" name="Graphic 1470">
                          <a:extLst>
                            <a:ext uri="{FF2B5EF4-FFF2-40B4-BE49-F238E27FC236}">
                              <a16:creationId xmlns:a16="http://schemas.microsoft.com/office/drawing/2014/main" id="{4761642E-C961-4404-8A2F-C8C2135A1455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5">
                          <a:extLst>
                            <a:ext uri="{96DAC541-7B7A-43D3-8B79-37D633B846F1}">
                              <asvg:svgBlip xmlns:asvg="http://schemas.microsoft.com/office/drawing/2016/SVG/main" r:embed="rId16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1472" name="Group 1471">
                          <a:extLst>
                            <a:ext uri="{FF2B5EF4-FFF2-40B4-BE49-F238E27FC236}">
                              <a16:creationId xmlns:a16="http://schemas.microsoft.com/office/drawing/2014/main" id="{05347BAC-B29F-4D9C-8EE4-9082F5D0DAF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1476" name="Rounded Rectangle 97">
                            <a:extLst>
                              <a:ext uri="{FF2B5EF4-FFF2-40B4-BE49-F238E27FC236}">
                                <a16:creationId xmlns:a16="http://schemas.microsoft.com/office/drawing/2014/main" id="{3EA888E3-7825-4218-AD03-BD8AEE80BDF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1477" name="Graphic 1476">
                            <a:extLst>
                              <a:ext uri="{FF2B5EF4-FFF2-40B4-BE49-F238E27FC236}">
                                <a16:creationId xmlns:a16="http://schemas.microsoft.com/office/drawing/2014/main" id="{5E36275C-4C54-41E1-B597-9010E315898B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7">
                            <a:extLst>
                              <a:ext uri="{96DAC541-7B7A-43D3-8B79-37D633B846F1}">
                                <asvg:svgBlip xmlns:asvg="http://schemas.microsoft.com/office/drawing/2016/SVG/main" r:embed="rId18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1473" name="Group 1472">
                          <a:extLst>
                            <a:ext uri="{FF2B5EF4-FFF2-40B4-BE49-F238E27FC236}">
                              <a16:creationId xmlns:a16="http://schemas.microsoft.com/office/drawing/2014/main" id="{8844BBDA-69BB-47DE-A722-BF6251AB18F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1474" name="Rounded Rectangle 95">
                            <a:extLst>
                              <a:ext uri="{FF2B5EF4-FFF2-40B4-BE49-F238E27FC236}">
                                <a16:creationId xmlns:a16="http://schemas.microsoft.com/office/drawing/2014/main" id="{A9F4FF63-AC68-41B7-BDAF-2AC12574B8C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1475" name="Graphic 1474">
                            <a:extLst>
                              <a:ext uri="{FF2B5EF4-FFF2-40B4-BE49-F238E27FC236}">
                                <a16:creationId xmlns:a16="http://schemas.microsoft.com/office/drawing/2014/main" id="{03C9EA9F-8BC4-4FDF-A169-236ED5277C3A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9">
                            <a:extLst>
                              <a:ext uri="{96DAC541-7B7A-43D3-8B79-37D633B846F1}">
                                <asvg:svgBlip xmlns:asvg="http://schemas.microsoft.com/office/drawing/2016/SVG/main" r:embed="rId20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1467" name="Group 1466">
                        <a:extLst>
                          <a:ext uri="{FF2B5EF4-FFF2-40B4-BE49-F238E27FC236}">
                            <a16:creationId xmlns:a16="http://schemas.microsoft.com/office/drawing/2014/main" id="{190947C2-DD6B-4F57-926D-9A207AEA01F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1468" name="Rounded Rectangle 121">
                          <a:extLst>
                            <a:ext uri="{FF2B5EF4-FFF2-40B4-BE49-F238E27FC236}">
                              <a16:creationId xmlns:a16="http://schemas.microsoft.com/office/drawing/2014/main" id="{BFA8D020-C3D2-45F8-A109-2659D0A943F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1469" name="Graphic 1468">
                          <a:extLst>
                            <a:ext uri="{FF2B5EF4-FFF2-40B4-BE49-F238E27FC236}">
                              <a16:creationId xmlns:a16="http://schemas.microsoft.com/office/drawing/2014/main" id="{8D0DD7A9-9F8B-49D2-87D9-CE0B69BC752D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1">
                          <a:extLst>
                            <a:ext uri="{96DAC541-7B7A-43D3-8B79-37D633B846F1}">
                              <asvg:svgBlip xmlns:asvg="http://schemas.microsoft.com/office/drawing/2016/SVG/main" r:embed="rId22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1463" name="Group 1462">
                      <a:extLst>
                        <a:ext uri="{FF2B5EF4-FFF2-40B4-BE49-F238E27FC236}">
                          <a16:creationId xmlns:a16="http://schemas.microsoft.com/office/drawing/2014/main" id="{C1C3A545-51AA-44D8-B78A-7E9337D0F65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1464" name="Rounded Rectangle 124">
                        <a:extLst>
                          <a:ext uri="{FF2B5EF4-FFF2-40B4-BE49-F238E27FC236}">
                            <a16:creationId xmlns:a16="http://schemas.microsoft.com/office/drawing/2014/main" id="{FDF21F4A-B638-4DF3-9C92-21F8FC98372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465" name="Graphic 1464">
                        <a:extLst>
                          <a:ext uri="{FF2B5EF4-FFF2-40B4-BE49-F238E27FC236}">
                            <a16:creationId xmlns:a16="http://schemas.microsoft.com/office/drawing/2014/main" id="{9C7DCBC7-90B0-4F59-A43A-8DE97DCB45C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3">
                        <a:extLst>
                          <a:ext uri="{96DAC541-7B7A-43D3-8B79-37D633B846F1}">
                            <asvg:svgBlip xmlns:asvg="http://schemas.microsoft.com/office/drawing/2016/SVG/main" r:embed="rId2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1331" name="Group 1330">
                <a:extLst>
                  <a:ext uri="{FF2B5EF4-FFF2-40B4-BE49-F238E27FC236}">
                    <a16:creationId xmlns:a16="http://schemas.microsoft.com/office/drawing/2014/main" id="{F99AD466-6FDC-45FD-AE1E-1B665FBBDB35}"/>
                  </a:ext>
                </a:extLst>
              </p:cNvPr>
              <p:cNvGrpSpPr/>
              <p:nvPr/>
            </p:nvGrpSpPr>
            <p:grpSpPr>
              <a:xfrm>
                <a:off x="5710130" y="5633953"/>
                <a:ext cx="685800" cy="685800"/>
                <a:chOff x="3388326" y="2144489"/>
                <a:chExt cx="685800" cy="685800"/>
              </a:xfrm>
            </p:grpSpPr>
            <p:sp>
              <p:nvSpPr>
                <p:cNvPr id="1416" name="Oval 1415">
                  <a:extLst>
                    <a:ext uri="{FF2B5EF4-FFF2-40B4-BE49-F238E27FC236}">
                      <a16:creationId xmlns:a16="http://schemas.microsoft.com/office/drawing/2014/main" id="{A3119703-F34C-4895-B927-4AD5F74ABA83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1417" name="Group 1416">
                  <a:extLst>
                    <a:ext uri="{FF2B5EF4-FFF2-40B4-BE49-F238E27FC236}">
                      <a16:creationId xmlns:a16="http://schemas.microsoft.com/office/drawing/2014/main" id="{3A817CC6-AE2B-42E6-8102-C4032BFB906C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1418" name="Group 1417">
                    <a:extLst>
                      <a:ext uri="{FF2B5EF4-FFF2-40B4-BE49-F238E27FC236}">
                        <a16:creationId xmlns:a16="http://schemas.microsoft.com/office/drawing/2014/main" id="{6AE29645-70E0-4BF1-AE08-46D9F4DBE773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1444" name="Rounded Rectangle 101">
                      <a:extLst>
                        <a:ext uri="{FF2B5EF4-FFF2-40B4-BE49-F238E27FC236}">
                          <a16:creationId xmlns:a16="http://schemas.microsoft.com/office/drawing/2014/main" id="{34F1CE65-5E6C-458D-A374-28BC228A61B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1445" name="Group 1444">
                      <a:extLst>
                        <a:ext uri="{FF2B5EF4-FFF2-40B4-BE49-F238E27FC236}">
                          <a16:creationId xmlns:a16="http://schemas.microsoft.com/office/drawing/2014/main" id="{8E33B608-1149-4CCF-8E1E-F1DB2F80A5D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1455" name="Rounded Rectangle 112">
                        <a:extLst>
                          <a:ext uri="{FF2B5EF4-FFF2-40B4-BE49-F238E27FC236}">
                            <a16:creationId xmlns:a16="http://schemas.microsoft.com/office/drawing/2014/main" id="{CBE13051-B965-402C-99C0-6D0F0C1FAD0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456" name="Graphic 1455">
                        <a:extLst>
                          <a:ext uri="{FF2B5EF4-FFF2-40B4-BE49-F238E27FC236}">
                            <a16:creationId xmlns:a16="http://schemas.microsoft.com/office/drawing/2014/main" id="{07258321-0C78-41A7-A057-F9740A9BBCA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3">
                        <a:extLst>
                          <a:ext uri="{96DAC541-7B7A-43D3-8B79-37D633B846F1}">
                            <asvg:svgBlip xmlns:asvg="http://schemas.microsoft.com/office/drawing/2016/SVG/main" r:embed="rId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446" name="Group 1445">
                      <a:extLst>
                        <a:ext uri="{FF2B5EF4-FFF2-40B4-BE49-F238E27FC236}">
                          <a16:creationId xmlns:a16="http://schemas.microsoft.com/office/drawing/2014/main" id="{28457573-26AC-4274-8604-1A1B673D4AB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1453" name="Rounded Rectangle 110">
                        <a:extLst>
                          <a:ext uri="{FF2B5EF4-FFF2-40B4-BE49-F238E27FC236}">
                            <a16:creationId xmlns:a16="http://schemas.microsoft.com/office/drawing/2014/main" id="{B0787BD3-64D5-4496-97A5-8373FB6B2E1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454" name="Graphic 1453">
                        <a:extLst>
                          <a:ext uri="{FF2B5EF4-FFF2-40B4-BE49-F238E27FC236}">
                            <a16:creationId xmlns:a16="http://schemas.microsoft.com/office/drawing/2014/main" id="{E6096D69-C08F-4A89-9612-9E412EDE8CA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5">
                        <a:extLst>
                          <a:ext uri="{96DAC541-7B7A-43D3-8B79-37D633B846F1}">
                            <asvg:svgBlip xmlns:asvg="http://schemas.microsoft.com/office/drawing/2016/SVG/main" r:embed="rId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447" name="Group 1446">
                      <a:extLst>
                        <a:ext uri="{FF2B5EF4-FFF2-40B4-BE49-F238E27FC236}">
                          <a16:creationId xmlns:a16="http://schemas.microsoft.com/office/drawing/2014/main" id="{71FCEC0A-4A8D-4303-B24C-A52714F2D71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1451" name="Rounded Rectangle 108">
                        <a:extLst>
                          <a:ext uri="{FF2B5EF4-FFF2-40B4-BE49-F238E27FC236}">
                            <a16:creationId xmlns:a16="http://schemas.microsoft.com/office/drawing/2014/main" id="{2803CED4-4F9D-4B57-90A9-BAFCB263ED0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452" name="Graphic 1451">
                        <a:extLst>
                          <a:ext uri="{FF2B5EF4-FFF2-40B4-BE49-F238E27FC236}">
                            <a16:creationId xmlns:a16="http://schemas.microsoft.com/office/drawing/2014/main" id="{393E440E-F869-4903-B48C-35F9E387636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7">
                        <a:extLst>
                          <a:ext uri="{96DAC541-7B7A-43D3-8B79-37D633B846F1}">
                            <asvg:svgBlip xmlns:asvg="http://schemas.microsoft.com/office/drawing/2016/SVG/main" r:embed="rId8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448" name="Group 1447">
                      <a:extLst>
                        <a:ext uri="{FF2B5EF4-FFF2-40B4-BE49-F238E27FC236}">
                          <a16:creationId xmlns:a16="http://schemas.microsoft.com/office/drawing/2014/main" id="{30DE6BBA-7B64-4DB3-9BE4-EB31C846265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1449" name="Rounded Rectangle 106">
                        <a:extLst>
                          <a:ext uri="{FF2B5EF4-FFF2-40B4-BE49-F238E27FC236}">
                            <a16:creationId xmlns:a16="http://schemas.microsoft.com/office/drawing/2014/main" id="{0E1E7CD4-0AEB-41C6-B964-7C3B3E9AB2E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450" name="Graphic 1449">
                        <a:extLst>
                          <a:ext uri="{FF2B5EF4-FFF2-40B4-BE49-F238E27FC236}">
                            <a16:creationId xmlns:a16="http://schemas.microsoft.com/office/drawing/2014/main" id="{0EA05126-6628-4369-B410-9D180D346EC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9">
                        <a:extLst>
                          <a:ext uri="{96DAC541-7B7A-43D3-8B79-37D633B846F1}">
                            <asvg:svgBlip xmlns:asvg="http://schemas.microsoft.com/office/drawing/2016/SVG/main" r:embed="rId1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419" name="Group 1418">
                    <a:extLst>
                      <a:ext uri="{FF2B5EF4-FFF2-40B4-BE49-F238E27FC236}">
                        <a16:creationId xmlns:a16="http://schemas.microsoft.com/office/drawing/2014/main" id="{6B72FEC5-42D6-478A-AB99-0B87C6BCF0E1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1437" name="Rounded Rectangle 84">
                      <a:extLst>
                        <a:ext uri="{FF2B5EF4-FFF2-40B4-BE49-F238E27FC236}">
                          <a16:creationId xmlns:a16="http://schemas.microsoft.com/office/drawing/2014/main" id="{0EC74890-DC53-4C7D-A974-64B3DCF6BC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1438" name="Group 1437">
                      <a:extLst>
                        <a:ext uri="{FF2B5EF4-FFF2-40B4-BE49-F238E27FC236}">
                          <a16:creationId xmlns:a16="http://schemas.microsoft.com/office/drawing/2014/main" id="{0AECEECC-C8F7-4257-A489-2A2544A33A0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1442" name="Rounded Rectangle 89">
                        <a:extLst>
                          <a:ext uri="{FF2B5EF4-FFF2-40B4-BE49-F238E27FC236}">
                            <a16:creationId xmlns:a16="http://schemas.microsoft.com/office/drawing/2014/main" id="{69ACF441-F58C-4683-842E-45FBBCDB807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443" name="Graphic 1442">
                        <a:extLst>
                          <a:ext uri="{FF2B5EF4-FFF2-40B4-BE49-F238E27FC236}">
                            <a16:creationId xmlns:a16="http://schemas.microsoft.com/office/drawing/2014/main" id="{6D3F56D3-8825-4887-88F9-7CC0055062E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1">
                        <a:extLst>
                          <a:ext uri="{96DAC541-7B7A-43D3-8B79-37D633B846F1}">
                            <asvg:svgBlip xmlns:asvg="http://schemas.microsoft.com/office/drawing/2016/SVG/main" r:embed="rId1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439" name="Group 1438">
                      <a:extLst>
                        <a:ext uri="{FF2B5EF4-FFF2-40B4-BE49-F238E27FC236}">
                          <a16:creationId xmlns:a16="http://schemas.microsoft.com/office/drawing/2014/main" id="{C1A2FD59-CDA8-445E-8850-66D401EB5E4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1440" name="Rounded Rectangle 87">
                        <a:extLst>
                          <a:ext uri="{FF2B5EF4-FFF2-40B4-BE49-F238E27FC236}">
                            <a16:creationId xmlns:a16="http://schemas.microsoft.com/office/drawing/2014/main" id="{9864F0DE-E470-4700-B7BC-4F3E16E751E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441" name="Graphic 1440">
                        <a:extLst>
                          <a:ext uri="{FF2B5EF4-FFF2-40B4-BE49-F238E27FC236}">
                            <a16:creationId xmlns:a16="http://schemas.microsoft.com/office/drawing/2014/main" id="{1B2CEA76-EFF9-4FB0-94F0-AB084CA098D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3">
                        <a:extLst>
                          <a:ext uri="{96DAC541-7B7A-43D3-8B79-37D633B846F1}">
                            <asvg:svgBlip xmlns:asvg="http://schemas.microsoft.com/office/drawing/2016/SVG/main" r:embed="rId1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420" name="Group 1419">
                    <a:extLst>
                      <a:ext uri="{FF2B5EF4-FFF2-40B4-BE49-F238E27FC236}">
                        <a16:creationId xmlns:a16="http://schemas.microsoft.com/office/drawing/2014/main" id="{3468139E-702D-42B8-B8BC-2E09C4A41354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1421" name="Group 1420">
                      <a:extLst>
                        <a:ext uri="{FF2B5EF4-FFF2-40B4-BE49-F238E27FC236}">
                          <a16:creationId xmlns:a16="http://schemas.microsoft.com/office/drawing/2014/main" id="{1B5C44F7-347A-4205-A287-56E9A3ECFD5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1425" name="Group 1424">
                        <a:extLst>
                          <a:ext uri="{FF2B5EF4-FFF2-40B4-BE49-F238E27FC236}">
                            <a16:creationId xmlns:a16="http://schemas.microsoft.com/office/drawing/2014/main" id="{4682ED36-A73A-4E6B-B8F3-A37BDD22A45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1429" name="Rounded Rectangle 91">
                          <a:extLst>
                            <a:ext uri="{FF2B5EF4-FFF2-40B4-BE49-F238E27FC236}">
                              <a16:creationId xmlns:a16="http://schemas.microsoft.com/office/drawing/2014/main" id="{9BB907C3-4591-4A2F-AB86-E898827DF19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1430" name="Graphic 1429">
                          <a:extLst>
                            <a:ext uri="{FF2B5EF4-FFF2-40B4-BE49-F238E27FC236}">
                              <a16:creationId xmlns:a16="http://schemas.microsoft.com/office/drawing/2014/main" id="{7EE3C180-A896-4085-AA14-B847726C6DCF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5">
                          <a:extLst>
                            <a:ext uri="{96DAC541-7B7A-43D3-8B79-37D633B846F1}">
                              <asvg:svgBlip xmlns:asvg="http://schemas.microsoft.com/office/drawing/2016/SVG/main" r:embed="rId16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1431" name="Group 1430">
                          <a:extLst>
                            <a:ext uri="{FF2B5EF4-FFF2-40B4-BE49-F238E27FC236}">
                              <a16:creationId xmlns:a16="http://schemas.microsoft.com/office/drawing/2014/main" id="{9212DAD0-DA5B-406E-BAEC-55424639655F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1435" name="Rounded Rectangle 97">
                            <a:extLst>
                              <a:ext uri="{FF2B5EF4-FFF2-40B4-BE49-F238E27FC236}">
                                <a16:creationId xmlns:a16="http://schemas.microsoft.com/office/drawing/2014/main" id="{BF33B94E-1748-430D-BE54-FD5F8178405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1436" name="Graphic 1435">
                            <a:extLst>
                              <a:ext uri="{FF2B5EF4-FFF2-40B4-BE49-F238E27FC236}">
                                <a16:creationId xmlns:a16="http://schemas.microsoft.com/office/drawing/2014/main" id="{A82BD5E5-B5AC-4753-B0A2-FE9B5CBCDAE1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7">
                            <a:extLst>
                              <a:ext uri="{96DAC541-7B7A-43D3-8B79-37D633B846F1}">
                                <asvg:svgBlip xmlns:asvg="http://schemas.microsoft.com/office/drawing/2016/SVG/main" r:embed="rId18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1432" name="Group 1431">
                          <a:extLst>
                            <a:ext uri="{FF2B5EF4-FFF2-40B4-BE49-F238E27FC236}">
                              <a16:creationId xmlns:a16="http://schemas.microsoft.com/office/drawing/2014/main" id="{6BB173C3-B414-475A-BDB3-52094507FEA3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1433" name="Rounded Rectangle 95">
                            <a:extLst>
                              <a:ext uri="{FF2B5EF4-FFF2-40B4-BE49-F238E27FC236}">
                                <a16:creationId xmlns:a16="http://schemas.microsoft.com/office/drawing/2014/main" id="{37DE2E8E-C8B9-48CB-851D-9CBBD06EA26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1434" name="Graphic 1433">
                            <a:extLst>
                              <a:ext uri="{FF2B5EF4-FFF2-40B4-BE49-F238E27FC236}">
                                <a16:creationId xmlns:a16="http://schemas.microsoft.com/office/drawing/2014/main" id="{ADA66A87-7B99-4BE8-904E-12372CC07935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9">
                            <a:extLst>
                              <a:ext uri="{96DAC541-7B7A-43D3-8B79-37D633B846F1}">
                                <asvg:svgBlip xmlns:asvg="http://schemas.microsoft.com/office/drawing/2016/SVG/main" r:embed="rId20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1426" name="Group 1425">
                        <a:extLst>
                          <a:ext uri="{FF2B5EF4-FFF2-40B4-BE49-F238E27FC236}">
                            <a16:creationId xmlns:a16="http://schemas.microsoft.com/office/drawing/2014/main" id="{8D0BEC25-7554-4705-BF0E-2B5DE0538B1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1427" name="Rounded Rectangle 121">
                          <a:extLst>
                            <a:ext uri="{FF2B5EF4-FFF2-40B4-BE49-F238E27FC236}">
                              <a16:creationId xmlns:a16="http://schemas.microsoft.com/office/drawing/2014/main" id="{05C82319-9358-46B6-9645-0E8D098885B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1428" name="Graphic 1427">
                          <a:extLst>
                            <a:ext uri="{FF2B5EF4-FFF2-40B4-BE49-F238E27FC236}">
                              <a16:creationId xmlns:a16="http://schemas.microsoft.com/office/drawing/2014/main" id="{15836C56-2053-41B9-8932-E5CAA28203CA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1">
                          <a:extLst>
                            <a:ext uri="{96DAC541-7B7A-43D3-8B79-37D633B846F1}">
                              <asvg:svgBlip xmlns:asvg="http://schemas.microsoft.com/office/drawing/2016/SVG/main" r:embed="rId22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1422" name="Group 1421">
                      <a:extLst>
                        <a:ext uri="{FF2B5EF4-FFF2-40B4-BE49-F238E27FC236}">
                          <a16:creationId xmlns:a16="http://schemas.microsoft.com/office/drawing/2014/main" id="{3FCD8215-C94A-4905-A4EC-B19E24B48E6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1423" name="Rounded Rectangle 124">
                        <a:extLst>
                          <a:ext uri="{FF2B5EF4-FFF2-40B4-BE49-F238E27FC236}">
                            <a16:creationId xmlns:a16="http://schemas.microsoft.com/office/drawing/2014/main" id="{039B3F6D-183C-4961-AB8F-D2A27FF2DC9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424" name="Graphic 1423">
                        <a:extLst>
                          <a:ext uri="{FF2B5EF4-FFF2-40B4-BE49-F238E27FC236}">
                            <a16:creationId xmlns:a16="http://schemas.microsoft.com/office/drawing/2014/main" id="{5EA4E78A-D07E-444A-85BB-75E86E33649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3">
                        <a:extLst>
                          <a:ext uri="{96DAC541-7B7A-43D3-8B79-37D633B846F1}">
                            <asvg:svgBlip xmlns:asvg="http://schemas.microsoft.com/office/drawing/2016/SVG/main" r:embed="rId2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1332" name="Group 1331">
                <a:extLst>
                  <a:ext uri="{FF2B5EF4-FFF2-40B4-BE49-F238E27FC236}">
                    <a16:creationId xmlns:a16="http://schemas.microsoft.com/office/drawing/2014/main" id="{0E294311-F223-49E5-9C2E-BD3932EB1F3C}"/>
                  </a:ext>
                </a:extLst>
              </p:cNvPr>
              <p:cNvGrpSpPr/>
              <p:nvPr/>
            </p:nvGrpSpPr>
            <p:grpSpPr>
              <a:xfrm>
                <a:off x="5710130" y="616438"/>
                <a:ext cx="685800" cy="685800"/>
                <a:chOff x="3388326" y="2144489"/>
                <a:chExt cx="685800" cy="685800"/>
              </a:xfrm>
            </p:grpSpPr>
            <p:sp>
              <p:nvSpPr>
                <p:cNvPr id="1375" name="Oval 1374">
                  <a:extLst>
                    <a:ext uri="{FF2B5EF4-FFF2-40B4-BE49-F238E27FC236}">
                      <a16:creationId xmlns:a16="http://schemas.microsoft.com/office/drawing/2014/main" id="{2298915A-853D-4F84-9E62-3D270EF2095B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1376" name="Group 1375">
                  <a:extLst>
                    <a:ext uri="{FF2B5EF4-FFF2-40B4-BE49-F238E27FC236}">
                      <a16:creationId xmlns:a16="http://schemas.microsoft.com/office/drawing/2014/main" id="{DBD0A5FD-ACCF-411A-8076-56910F4EDA39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1377" name="Group 1376">
                    <a:extLst>
                      <a:ext uri="{FF2B5EF4-FFF2-40B4-BE49-F238E27FC236}">
                        <a16:creationId xmlns:a16="http://schemas.microsoft.com/office/drawing/2014/main" id="{ECD9A2A1-419E-4E6E-92AD-510754E4C869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1403" name="Rounded Rectangle 101">
                      <a:extLst>
                        <a:ext uri="{FF2B5EF4-FFF2-40B4-BE49-F238E27FC236}">
                          <a16:creationId xmlns:a16="http://schemas.microsoft.com/office/drawing/2014/main" id="{6768ADFF-10CE-49D6-848E-8C9240251D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1404" name="Group 1403">
                      <a:extLst>
                        <a:ext uri="{FF2B5EF4-FFF2-40B4-BE49-F238E27FC236}">
                          <a16:creationId xmlns:a16="http://schemas.microsoft.com/office/drawing/2014/main" id="{2210A98F-3C1F-475B-9418-E1C383A922F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1414" name="Rounded Rectangle 112">
                        <a:extLst>
                          <a:ext uri="{FF2B5EF4-FFF2-40B4-BE49-F238E27FC236}">
                            <a16:creationId xmlns:a16="http://schemas.microsoft.com/office/drawing/2014/main" id="{2C2AA2E8-40AE-4047-8217-4657890055E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415" name="Graphic 1414">
                        <a:extLst>
                          <a:ext uri="{FF2B5EF4-FFF2-40B4-BE49-F238E27FC236}">
                            <a16:creationId xmlns:a16="http://schemas.microsoft.com/office/drawing/2014/main" id="{527E7D62-F95F-4A93-AF11-003DE6035CA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3">
                        <a:extLst>
                          <a:ext uri="{96DAC541-7B7A-43D3-8B79-37D633B846F1}">
                            <asvg:svgBlip xmlns:asvg="http://schemas.microsoft.com/office/drawing/2016/SVG/main" r:embed="rId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405" name="Group 1404">
                      <a:extLst>
                        <a:ext uri="{FF2B5EF4-FFF2-40B4-BE49-F238E27FC236}">
                          <a16:creationId xmlns:a16="http://schemas.microsoft.com/office/drawing/2014/main" id="{1A1B8010-025D-4CCC-8F8D-5A7BC8545AB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1412" name="Rounded Rectangle 110">
                        <a:extLst>
                          <a:ext uri="{FF2B5EF4-FFF2-40B4-BE49-F238E27FC236}">
                            <a16:creationId xmlns:a16="http://schemas.microsoft.com/office/drawing/2014/main" id="{77C2137F-C2DF-4E89-8CE4-96D0C9C9C73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413" name="Graphic 1412">
                        <a:extLst>
                          <a:ext uri="{FF2B5EF4-FFF2-40B4-BE49-F238E27FC236}">
                            <a16:creationId xmlns:a16="http://schemas.microsoft.com/office/drawing/2014/main" id="{82778CAB-17CE-47B5-B38D-A75064BACA3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5">
                        <a:extLst>
                          <a:ext uri="{96DAC541-7B7A-43D3-8B79-37D633B846F1}">
                            <asvg:svgBlip xmlns:asvg="http://schemas.microsoft.com/office/drawing/2016/SVG/main" r:embed="rId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406" name="Group 1405">
                      <a:extLst>
                        <a:ext uri="{FF2B5EF4-FFF2-40B4-BE49-F238E27FC236}">
                          <a16:creationId xmlns:a16="http://schemas.microsoft.com/office/drawing/2014/main" id="{A32CCEF2-F587-4DAA-B2B0-38A3B74A02B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1410" name="Rounded Rectangle 108">
                        <a:extLst>
                          <a:ext uri="{FF2B5EF4-FFF2-40B4-BE49-F238E27FC236}">
                            <a16:creationId xmlns:a16="http://schemas.microsoft.com/office/drawing/2014/main" id="{F13B84C9-B449-47F9-B760-4710A523292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411" name="Graphic 1410">
                        <a:extLst>
                          <a:ext uri="{FF2B5EF4-FFF2-40B4-BE49-F238E27FC236}">
                            <a16:creationId xmlns:a16="http://schemas.microsoft.com/office/drawing/2014/main" id="{22E28EAD-C831-403B-A45D-420BD04C2DC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7">
                        <a:extLst>
                          <a:ext uri="{96DAC541-7B7A-43D3-8B79-37D633B846F1}">
                            <asvg:svgBlip xmlns:asvg="http://schemas.microsoft.com/office/drawing/2016/SVG/main" r:embed="rId8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407" name="Group 1406">
                      <a:extLst>
                        <a:ext uri="{FF2B5EF4-FFF2-40B4-BE49-F238E27FC236}">
                          <a16:creationId xmlns:a16="http://schemas.microsoft.com/office/drawing/2014/main" id="{49D90548-2786-4727-9461-400D676FEE8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1408" name="Rounded Rectangle 106">
                        <a:extLst>
                          <a:ext uri="{FF2B5EF4-FFF2-40B4-BE49-F238E27FC236}">
                            <a16:creationId xmlns:a16="http://schemas.microsoft.com/office/drawing/2014/main" id="{8ADD44AE-5667-429B-968E-790B37286C9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409" name="Graphic 1408">
                        <a:extLst>
                          <a:ext uri="{FF2B5EF4-FFF2-40B4-BE49-F238E27FC236}">
                            <a16:creationId xmlns:a16="http://schemas.microsoft.com/office/drawing/2014/main" id="{6941411D-CBEB-4F88-85C7-18E76B5C376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9">
                        <a:extLst>
                          <a:ext uri="{96DAC541-7B7A-43D3-8B79-37D633B846F1}">
                            <asvg:svgBlip xmlns:asvg="http://schemas.microsoft.com/office/drawing/2016/SVG/main" r:embed="rId1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378" name="Group 1377">
                    <a:extLst>
                      <a:ext uri="{FF2B5EF4-FFF2-40B4-BE49-F238E27FC236}">
                        <a16:creationId xmlns:a16="http://schemas.microsoft.com/office/drawing/2014/main" id="{C4F17463-F183-47B6-AD7B-8856CB3C5264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1396" name="Rounded Rectangle 84">
                      <a:extLst>
                        <a:ext uri="{FF2B5EF4-FFF2-40B4-BE49-F238E27FC236}">
                          <a16:creationId xmlns:a16="http://schemas.microsoft.com/office/drawing/2014/main" id="{05A766B7-679F-48E8-A24F-9A85AB1941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1397" name="Group 1396">
                      <a:extLst>
                        <a:ext uri="{FF2B5EF4-FFF2-40B4-BE49-F238E27FC236}">
                          <a16:creationId xmlns:a16="http://schemas.microsoft.com/office/drawing/2014/main" id="{35B3F80F-034A-426F-8F24-259627E1003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1401" name="Rounded Rectangle 89">
                        <a:extLst>
                          <a:ext uri="{FF2B5EF4-FFF2-40B4-BE49-F238E27FC236}">
                            <a16:creationId xmlns:a16="http://schemas.microsoft.com/office/drawing/2014/main" id="{81E05CF5-9E13-4968-96A9-FB0F577CFE4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402" name="Graphic 1401">
                        <a:extLst>
                          <a:ext uri="{FF2B5EF4-FFF2-40B4-BE49-F238E27FC236}">
                            <a16:creationId xmlns:a16="http://schemas.microsoft.com/office/drawing/2014/main" id="{7E5983A0-8C10-4F02-B46F-3FBA96AF8CA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1">
                        <a:extLst>
                          <a:ext uri="{96DAC541-7B7A-43D3-8B79-37D633B846F1}">
                            <asvg:svgBlip xmlns:asvg="http://schemas.microsoft.com/office/drawing/2016/SVG/main" r:embed="rId1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398" name="Group 1397">
                      <a:extLst>
                        <a:ext uri="{FF2B5EF4-FFF2-40B4-BE49-F238E27FC236}">
                          <a16:creationId xmlns:a16="http://schemas.microsoft.com/office/drawing/2014/main" id="{1CE3F7B7-8F0F-4112-909A-5433D06E171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1399" name="Rounded Rectangle 87">
                        <a:extLst>
                          <a:ext uri="{FF2B5EF4-FFF2-40B4-BE49-F238E27FC236}">
                            <a16:creationId xmlns:a16="http://schemas.microsoft.com/office/drawing/2014/main" id="{C3C41280-D921-4847-9E8C-1A2DE7142DF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400" name="Graphic 1399">
                        <a:extLst>
                          <a:ext uri="{FF2B5EF4-FFF2-40B4-BE49-F238E27FC236}">
                            <a16:creationId xmlns:a16="http://schemas.microsoft.com/office/drawing/2014/main" id="{27179661-2968-4EF9-8F4A-6C00CA463F3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3">
                        <a:extLst>
                          <a:ext uri="{96DAC541-7B7A-43D3-8B79-37D633B846F1}">
                            <asvg:svgBlip xmlns:asvg="http://schemas.microsoft.com/office/drawing/2016/SVG/main" r:embed="rId1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379" name="Group 1378">
                    <a:extLst>
                      <a:ext uri="{FF2B5EF4-FFF2-40B4-BE49-F238E27FC236}">
                        <a16:creationId xmlns:a16="http://schemas.microsoft.com/office/drawing/2014/main" id="{063373D3-F392-46D3-9406-1301D5EAB8EC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1380" name="Group 1379">
                      <a:extLst>
                        <a:ext uri="{FF2B5EF4-FFF2-40B4-BE49-F238E27FC236}">
                          <a16:creationId xmlns:a16="http://schemas.microsoft.com/office/drawing/2014/main" id="{6A2707AA-41B5-43A1-A1CC-008E51C18F0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1384" name="Group 1383">
                        <a:extLst>
                          <a:ext uri="{FF2B5EF4-FFF2-40B4-BE49-F238E27FC236}">
                            <a16:creationId xmlns:a16="http://schemas.microsoft.com/office/drawing/2014/main" id="{9A944A55-E803-442C-B4C7-8A8933A6E8C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1388" name="Rounded Rectangle 91">
                          <a:extLst>
                            <a:ext uri="{FF2B5EF4-FFF2-40B4-BE49-F238E27FC236}">
                              <a16:creationId xmlns:a16="http://schemas.microsoft.com/office/drawing/2014/main" id="{6952EF5E-A12D-463D-8CC5-BBE3210EE19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1389" name="Graphic 1388">
                          <a:extLst>
                            <a:ext uri="{FF2B5EF4-FFF2-40B4-BE49-F238E27FC236}">
                              <a16:creationId xmlns:a16="http://schemas.microsoft.com/office/drawing/2014/main" id="{35A11EF7-52E7-4384-ABF2-050C2A70A777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5">
                          <a:extLst>
                            <a:ext uri="{96DAC541-7B7A-43D3-8B79-37D633B846F1}">
                              <asvg:svgBlip xmlns:asvg="http://schemas.microsoft.com/office/drawing/2016/SVG/main" r:embed="rId16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1390" name="Group 1389">
                          <a:extLst>
                            <a:ext uri="{FF2B5EF4-FFF2-40B4-BE49-F238E27FC236}">
                              <a16:creationId xmlns:a16="http://schemas.microsoft.com/office/drawing/2014/main" id="{99F2B905-7CE4-4732-A4E9-62DCC6E64EA2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1394" name="Rounded Rectangle 97">
                            <a:extLst>
                              <a:ext uri="{FF2B5EF4-FFF2-40B4-BE49-F238E27FC236}">
                                <a16:creationId xmlns:a16="http://schemas.microsoft.com/office/drawing/2014/main" id="{23341890-D388-420C-93FD-A150F6311C3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1395" name="Graphic 1394">
                            <a:extLst>
                              <a:ext uri="{FF2B5EF4-FFF2-40B4-BE49-F238E27FC236}">
                                <a16:creationId xmlns:a16="http://schemas.microsoft.com/office/drawing/2014/main" id="{3B5DC88C-9440-4652-AD81-4E2CAE4B5AD8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7">
                            <a:extLst>
                              <a:ext uri="{96DAC541-7B7A-43D3-8B79-37D633B846F1}">
                                <asvg:svgBlip xmlns:asvg="http://schemas.microsoft.com/office/drawing/2016/SVG/main" r:embed="rId18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1391" name="Group 1390">
                          <a:extLst>
                            <a:ext uri="{FF2B5EF4-FFF2-40B4-BE49-F238E27FC236}">
                              <a16:creationId xmlns:a16="http://schemas.microsoft.com/office/drawing/2014/main" id="{50E3D05A-8EE1-42F5-8F93-1EDBF2303E8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1392" name="Rounded Rectangle 95">
                            <a:extLst>
                              <a:ext uri="{FF2B5EF4-FFF2-40B4-BE49-F238E27FC236}">
                                <a16:creationId xmlns:a16="http://schemas.microsoft.com/office/drawing/2014/main" id="{4585DA84-6895-4D9A-A11D-CBC7BFB86C4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1393" name="Graphic 1392">
                            <a:extLst>
                              <a:ext uri="{FF2B5EF4-FFF2-40B4-BE49-F238E27FC236}">
                                <a16:creationId xmlns:a16="http://schemas.microsoft.com/office/drawing/2014/main" id="{D9B48053-2A49-4B68-895F-84B8CF2CD776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9">
                            <a:extLst>
                              <a:ext uri="{96DAC541-7B7A-43D3-8B79-37D633B846F1}">
                                <asvg:svgBlip xmlns:asvg="http://schemas.microsoft.com/office/drawing/2016/SVG/main" r:embed="rId20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1385" name="Group 1384">
                        <a:extLst>
                          <a:ext uri="{FF2B5EF4-FFF2-40B4-BE49-F238E27FC236}">
                            <a16:creationId xmlns:a16="http://schemas.microsoft.com/office/drawing/2014/main" id="{42C4E335-1145-4D50-88E6-01A6EA7FBCA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1386" name="Rounded Rectangle 121">
                          <a:extLst>
                            <a:ext uri="{FF2B5EF4-FFF2-40B4-BE49-F238E27FC236}">
                              <a16:creationId xmlns:a16="http://schemas.microsoft.com/office/drawing/2014/main" id="{6772AF1D-5DE9-45DD-BD22-1CDB4BA29B1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1387" name="Graphic 1386">
                          <a:extLst>
                            <a:ext uri="{FF2B5EF4-FFF2-40B4-BE49-F238E27FC236}">
                              <a16:creationId xmlns:a16="http://schemas.microsoft.com/office/drawing/2014/main" id="{F3E4999E-C4CA-4F17-B5B2-9C9B32693B0F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1">
                          <a:extLst>
                            <a:ext uri="{96DAC541-7B7A-43D3-8B79-37D633B846F1}">
                              <asvg:svgBlip xmlns:asvg="http://schemas.microsoft.com/office/drawing/2016/SVG/main" r:embed="rId22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1381" name="Group 1380">
                      <a:extLst>
                        <a:ext uri="{FF2B5EF4-FFF2-40B4-BE49-F238E27FC236}">
                          <a16:creationId xmlns:a16="http://schemas.microsoft.com/office/drawing/2014/main" id="{9C73B305-2B28-4325-B751-5C7711B4C42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1382" name="Rounded Rectangle 124">
                        <a:extLst>
                          <a:ext uri="{FF2B5EF4-FFF2-40B4-BE49-F238E27FC236}">
                            <a16:creationId xmlns:a16="http://schemas.microsoft.com/office/drawing/2014/main" id="{99E7A7DC-F43E-41F6-893F-F70297323AA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383" name="Graphic 1382">
                        <a:extLst>
                          <a:ext uri="{FF2B5EF4-FFF2-40B4-BE49-F238E27FC236}">
                            <a16:creationId xmlns:a16="http://schemas.microsoft.com/office/drawing/2014/main" id="{8BE6A168-A442-4767-ACDA-A23FCE935CD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3">
                        <a:extLst>
                          <a:ext uri="{96DAC541-7B7A-43D3-8B79-37D633B846F1}">
                            <asvg:svgBlip xmlns:asvg="http://schemas.microsoft.com/office/drawing/2016/SVG/main" r:embed="rId2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1333" name="Group 1332">
                <a:extLst>
                  <a:ext uri="{FF2B5EF4-FFF2-40B4-BE49-F238E27FC236}">
                    <a16:creationId xmlns:a16="http://schemas.microsoft.com/office/drawing/2014/main" id="{6982FE38-90DC-46A8-B77E-9C7050D487C1}"/>
                  </a:ext>
                </a:extLst>
              </p:cNvPr>
              <p:cNvGrpSpPr/>
              <p:nvPr/>
            </p:nvGrpSpPr>
            <p:grpSpPr>
              <a:xfrm>
                <a:off x="4770843" y="805391"/>
                <a:ext cx="685800" cy="685800"/>
                <a:chOff x="3388326" y="2144489"/>
                <a:chExt cx="685800" cy="685800"/>
              </a:xfrm>
            </p:grpSpPr>
            <p:sp>
              <p:nvSpPr>
                <p:cNvPr id="1334" name="Oval 1333">
                  <a:extLst>
                    <a:ext uri="{FF2B5EF4-FFF2-40B4-BE49-F238E27FC236}">
                      <a16:creationId xmlns:a16="http://schemas.microsoft.com/office/drawing/2014/main" id="{BBDBB5B3-1163-426B-BCB9-3860F80E321A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1335" name="Group 1334">
                  <a:extLst>
                    <a:ext uri="{FF2B5EF4-FFF2-40B4-BE49-F238E27FC236}">
                      <a16:creationId xmlns:a16="http://schemas.microsoft.com/office/drawing/2014/main" id="{2D704B7C-C066-4808-A994-4F30C95960A0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1336" name="Group 1335">
                    <a:extLst>
                      <a:ext uri="{FF2B5EF4-FFF2-40B4-BE49-F238E27FC236}">
                        <a16:creationId xmlns:a16="http://schemas.microsoft.com/office/drawing/2014/main" id="{BE8C4407-F778-4FE9-876E-270BC947B3DC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1362" name="Rounded Rectangle 101">
                      <a:extLst>
                        <a:ext uri="{FF2B5EF4-FFF2-40B4-BE49-F238E27FC236}">
                          <a16:creationId xmlns:a16="http://schemas.microsoft.com/office/drawing/2014/main" id="{89D27C31-6605-4125-B5BE-7070198D31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1363" name="Group 1362">
                      <a:extLst>
                        <a:ext uri="{FF2B5EF4-FFF2-40B4-BE49-F238E27FC236}">
                          <a16:creationId xmlns:a16="http://schemas.microsoft.com/office/drawing/2014/main" id="{83FE7D2F-D623-4F19-B2A2-5C554F7FC51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1373" name="Rounded Rectangle 112">
                        <a:extLst>
                          <a:ext uri="{FF2B5EF4-FFF2-40B4-BE49-F238E27FC236}">
                            <a16:creationId xmlns:a16="http://schemas.microsoft.com/office/drawing/2014/main" id="{220971E2-77F1-45BF-AB98-FBE6DD68412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374" name="Graphic 1373">
                        <a:extLst>
                          <a:ext uri="{FF2B5EF4-FFF2-40B4-BE49-F238E27FC236}">
                            <a16:creationId xmlns:a16="http://schemas.microsoft.com/office/drawing/2014/main" id="{C01FCBA1-E796-4097-91D2-D052363D927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3">
                        <a:extLst>
                          <a:ext uri="{96DAC541-7B7A-43D3-8B79-37D633B846F1}">
                            <asvg:svgBlip xmlns:asvg="http://schemas.microsoft.com/office/drawing/2016/SVG/main" r:embed="rId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364" name="Group 1363">
                      <a:extLst>
                        <a:ext uri="{FF2B5EF4-FFF2-40B4-BE49-F238E27FC236}">
                          <a16:creationId xmlns:a16="http://schemas.microsoft.com/office/drawing/2014/main" id="{D22EAD38-F374-4E7A-9943-09578206C11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1371" name="Rounded Rectangle 110">
                        <a:extLst>
                          <a:ext uri="{FF2B5EF4-FFF2-40B4-BE49-F238E27FC236}">
                            <a16:creationId xmlns:a16="http://schemas.microsoft.com/office/drawing/2014/main" id="{AA40954E-32FA-4932-B827-38F07DA7921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372" name="Graphic 1371">
                        <a:extLst>
                          <a:ext uri="{FF2B5EF4-FFF2-40B4-BE49-F238E27FC236}">
                            <a16:creationId xmlns:a16="http://schemas.microsoft.com/office/drawing/2014/main" id="{6A24073E-5568-492C-9F66-7544D9C2D19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5">
                        <a:extLst>
                          <a:ext uri="{96DAC541-7B7A-43D3-8B79-37D633B846F1}">
                            <asvg:svgBlip xmlns:asvg="http://schemas.microsoft.com/office/drawing/2016/SVG/main" r:embed="rId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365" name="Group 1364">
                      <a:extLst>
                        <a:ext uri="{FF2B5EF4-FFF2-40B4-BE49-F238E27FC236}">
                          <a16:creationId xmlns:a16="http://schemas.microsoft.com/office/drawing/2014/main" id="{931C0B48-CFB5-4389-B9AC-0E200B500B7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1369" name="Rounded Rectangle 108">
                        <a:extLst>
                          <a:ext uri="{FF2B5EF4-FFF2-40B4-BE49-F238E27FC236}">
                            <a16:creationId xmlns:a16="http://schemas.microsoft.com/office/drawing/2014/main" id="{D29379CB-9BDF-4EF8-BD14-B48FA52A3F8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370" name="Graphic 1369">
                        <a:extLst>
                          <a:ext uri="{FF2B5EF4-FFF2-40B4-BE49-F238E27FC236}">
                            <a16:creationId xmlns:a16="http://schemas.microsoft.com/office/drawing/2014/main" id="{514FDB01-DAE3-4FEE-BF31-EDB235A10C4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7">
                        <a:extLst>
                          <a:ext uri="{96DAC541-7B7A-43D3-8B79-37D633B846F1}">
                            <asvg:svgBlip xmlns:asvg="http://schemas.microsoft.com/office/drawing/2016/SVG/main" r:embed="rId8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366" name="Group 1365">
                      <a:extLst>
                        <a:ext uri="{FF2B5EF4-FFF2-40B4-BE49-F238E27FC236}">
                          <a16:creationId xmlns:a16="http://schemas.microsoft.com/office/drawing/2014/main" id="{54C8078E-E8C1-47D9-BD9E-80887C4021E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1367" name="Rounded Rectangle 106">
                        <a:extLst>
                          <a:ext uri="{FF2B5EF4-FFF2-40B4-BE49-F238E27FC236}">
                            <a16:creationId xmlns:a16="http://schemas.microsoft.com/office/drawing/2014/main" id="{910EA523-0905-4590-9766-BA93A2D8982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368" name="Graphic 1367">
                        <a:extLst>
                          <a:ext uri="{FF2B5EF4-FFF2-40B4-BE49-F238E27FC236}">
                            <a16:creationId xmlns:a16="http://schemas.microsoft.com/office/drawing/2014/main" id="{8EDB799F-F356-4964-B171-B6CD27636F2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9">
                        <a:extLst>
                          <a:ext uri="{96DAC541-7B7A-43D3-8B79-37D633B846F1}">
                            <asvg:svgBlip xmlns:asvg="http://schemas.microsoft.com/office/drawing/2016/SVG/main" r:embed="rId1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337" name="Group 1336">
                    <a:extLst>
                      <a:ext uri="{FF2B5EF4-FFF2-40B4-BE49-F238E27FC236}">
                        <a16:creationId xmlns:a16="http://schemas.microsoft.com/office/drawing/2014/main" id="{59B7DE14-5C43-4B84-BA87-0699AAE056FE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1355" name="Rounded Rectangle 84">
                      <a:extLst>
                        <a:ext uri="{FF2B5EF4-FFF2-40B4-BE49-F238E27FC236}">
                          <a16:creationId xmlns:a16="http://schemas.microsoft.com/office/drawing/2014/main" id="{01DA7B1B-2527-447A-A29A-801116BC83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1356" name="Group 1355">
                      <a:extLst>
                        <a:ext uri="{FF2B5EF4-FFF2-40B4-BE49-F238E27FC236}">
                          <a16:creationId xmlns:a16="http://schemas.microsoft.com/office/drawing/2014/main" id="{4E0A4C99-4706-420D-98B2-F7D0B100081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1360" name="Rounded Rectangle 89">
                        <a:extLst>
                          <a:ext uri="{FF2B5EF4-FFF2-40B4-BE49-F238E27FC236}">
                            <a16:creationId xmlns:a16="http://schemas.microsoft.com/office/drawing/2014/main" id="{F40C1CAA-4306-4819-A37E-7FCF9FBA8F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361" name="Graphic 1360">
                        <a:extLst>
                          <a:ext uri="{FF2B5EF4-FFF2-40B4-BE49-F238E27FC236}">
                            <a16:creationId xmlns:a16="http://schemas.microsoft.com/office/drawing/2014/main" id="{6C1B8087-821E-46E8-B780-5A599CE55B0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1">
                        <a:extLst>
                          <a:ext uri="{96DAC541-7B7A-43D3-8B79-37D633B846F1}">
                            <asvg:svgBlip xmlns:asvg="http://schemas.microsoft.com/office/drawing/2016/SVG/main" r:embed="rId1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357" name="Group 1356">
                      <a:extLst>
                        <a:ext uri="{FF2B5EF4-FFF2-40B4-BE49-F238E27FC236}">
                          <a16:creationId xmlns:a16="http://schemas.microsoft.com/office/drawing/2014/main" id="{AE821EBB-52F1-4659-A4B3-F16EB01D21A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1358" name="Rounded Rectangle 87">
                        <a:extLst>
                          <a:ext uri="{FF2B5EF4-FFF2-40B4-BE49-F238E27FC236}">
                            <a16:creationId xmlns:a16="http://schemas.microsoft.com/office/drawing/2014/main" id="{F383A829-C246-49EF-825D-F401256ECD8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359" name="Graphic 1358">
                        <a:extLst>
                          <a:ext uri="{FF2B5EF4-FFF2-40B4-BE49-F238E27FC236}">
                            <a16:creationId xmlns:a16="http://schemas.microsoft.com/office/drawing/2014/main" id="{7B5B5B00-2941-4A8E-9D49-B1C1FF3CA65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3">
                        <a:extLst>
                          <a:ext uri="{96DAC541-7B7A-43D3-8B79-37D633B846F1}">
                            <asvg:svgBlip xmlns:asvg="http://schemas.microsoft.com/office/drawing/2016/SVG/main" r:embed="rId1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338" name="Group 1337">
                    <a:extLst>
                      <a:ext uri="{FF2B5EF4-FFF2-40B4-BE49-F238E27FC236}">
                        <a16:creationId xmlns:a16="http://schemas.microsoft.com/office/drawing/2014/main" id="{7635A759-023D-4376-A81E-E87B973F58F8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1339" name="Group 1338">
                      <a:extLst>
                        <a:ext uri="{FF2B5EF4-FFF2-40B4-BE49-F238E27FC236}">
                          <a16:creationId xmlns:a16="http://schemas.microsoft.com/office/drawing/2014/main" id="{1C4CAAAA-7639-41E8-B008-C9A86EA345E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1343" name="Group 1342">
                        <a:extLst>
                          <a:ext uri="{FF2B5EF4-FFF2-40B4-BE49-F238E27FC236}">
                            <a16:creationId xmlns:a16="http://schemas.microsoft.com/office/drawing/2014/main" id="{83D55DB0-A70E-4CB6-B3E9-5705E658CE8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1347" name="Rounded Rectangle 91">
                          <a:extLst>
                            <a:ext uri="{FF2B5EF4-FFF2-40B4-BE49-F238E27FC236}">
                              <a16:creationId xmlns:a16="http://schemas.microsoft.com/office/drawing/2014/main" id="{AEE5E3B1-1CB7-4FF6-8567-9C24C2149B2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1348" name="Graphic 1347">
                          <a:extLst>
                            <a:ext uri="{FF2B5EF4-FFF2-40B4-BE49-F238E27FC236}">
                              <a16:creationId xmlns:a16="http://schemas.microsoft.com/office/drawing/2014/main" id="{4E11EC02-D6D1-49AA-841F-1E0AA748BD8C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5">
                          <a:extLst>
                            <a:ext uri="{96DAC541-7B7A-43D3-8B79-37D633B846F1}">
                              <asvg:svgBlip xmlns:asvg="http://schemas.microsoft.com/office/drawing/2016/SVG/main" r:embed="rId16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1349" name="Group 1348">
                          <a:extLst>
                            <a:ext uri="{FF2B5EF4-FFF2-40B4-BE49-F238E27FC236}">
                              <a16:creationId xmlns:a16="http://schemas.microsoft.com/office/drawing/2014/main" id="{2BD009C9-13FF-41D1-82AB-3AAF79B729FF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1353" name="Rounded Rectangle 97">
                            <a:extLst>
                              <a:ext uri="{FF2B5EF4-FFF2-40B4-BE49-F238E27FC236}">
                                <a16:creationId xmlns:a16="http://schemas.microsoft.com/office/drawing/2014/main" id="{89FED849-550E-47CA-BB2A-C1D34EF4DE7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1354" name="Graphic 1353">
                            <a:extLst>
                              <a:ext uri="{FF2B5EF4-FFF2-40B4-BE49-F238E27FC236}">
                                <a16:creationId xmlns:a16="http://schemas.microsoft.com/office/drawing/2014/main" id="{C36C257E-BF7F-4AD3-B096-17982B024A8C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7">
                            <a:extLst>
                              <a:ext uri="{96DAC541-7B7A-43D3-8B79-37D633B846F1}">
                                <asvg:svgBlip xmlns:asvg="http://schemas.microsoft.com/office/drawing/2016/SVG/main" r:embed="rId18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1350" name="Group 1349">
                          <a:extLst>
                            <a:ext uri="{FF2B5EF4-FFF2-40B4-BE49-F238E27FC236}">
                              <a16:creationId xmlns:a16="http://schemas.microsoft.com/office/drawing/2014/main" id="{306F221A-C229-4747-AB07-9047AEE14D42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1351" name="Rounded Rectangle 95">
                            <a:extLst>
                              <a:ext uri="{FF2B5EF4-FFF2-40B4-BE49-F238E27FC236}">
                                <a16:creationId xmlns:a16="http://schemas.microsoft.com/office/drawing/2014/main" id="{E8B21B63-C2EB-42DE-BC1E-01C43BB9354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1352" name="Graphic 1351">
                            <a:extLst>
                              <a:ext uri="{FF2B5EF4-FFF2-40B4-BE49-F238E27FC236}">
                                <a16:creationId xmlns:a16="http://schemas.microsoft.com/office/drawing/2014/main" id="{07EFF847-55D3-456B-AAFA-D656B3BF2A3E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9">
                            <a:extLst>
                              <a:ext uri="{96DAC541-7B7A-43D3-8B79-37D633B846F1}">
                                <asvg:svgBlip xmlns:asvg="http://schemas.microsoft.com/office/drawing/2016/SVG/main" r:embed="rId20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1344" name="Group 1343">
                        <a:extLst>
                          <a:ext uri="{FF2B5EF4-FFF2-40B4-BE49-F238E27FC236}">
                            <a16:creationId xmlns:a16="http://schemas.microsoft.com/office/drawing/2014/main" id="{4489C22C-E5DD-4BA1-A2E2-3FAC601031D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1345" name="Rounded Rectangle 121">
                          <a:extLst>
                            <a:ext uri="{FF2B5EF4-FFF2-40B4-BE49-F238E27FC236}">
                              <a16:creationId xmlns:a16="http://schemas.microsoft.com/office/drawing/2014/main" id="{AE740A6D-F33F-4E72-9711-866F5C684F9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1346" name="Graphic 1345">
                          <a:extLst>
                            <a:ext uri="{FF2B5EF4-FFF2-40B4-BE49-F238E27FC236}">
                              <a16:creationId xmlns:a16="http://schemas.microsoft.com/office/drawing/2014/main" id="{93A64262-CADD-497F-BAF7-B7B5BA984983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1">
                          <a:extLst>
                            <a:ext uri="{96DAC541-7B7A-43D3-8B79-37D633B846F1}">
                              <asvg:svgBlip xmlns:asvg="http://schemas.microsoft.com/office/drawing/2016/SVG/main" r:embed="rId22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1340" name="Group 1339">
                      <a:extLst>
                        <a:ext uri="{FF2B5EF4-FFF2-40B4-BE49-F238E27FC236}">
                          <a16:creationId xmlns:a16="http://schemas.microsoft.com/office/drawing/2014/main" id="{4D358F3A-DFBC-4AEE-9951-DB69AF0D739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1341" name="Rounded Rectangle 124">
                        <a:extLst>
                          <a:ext uri="{FF2B5EF4-FFF2-40B4-BE49-F238E27FC236}">
                            <a16:creationId xmlns:a16="http://schemas.microsoft.com/office/drawing/2014/main" id="{1600A324-2055-4B7C-8390-5BCCC5BCF95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342" name="Graphic 1341">
                        <a:extLst>
                          <a:ext uri="{FF2B5EF4-FFF2-40B4-BE49-F238E27FC236}">
                            <a16:creationId xmlns:a16="http://schemas.microsoft.com/office/drawing/2014/main" id="{FFC431A7-30BB-47F8-83D9-70287D7D484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3">
                        <a:extLst>
                          <a:ext uri="{96DAC541-7B7A-43D3-8B79-37D633B846F1}">
                            <asvg:svgBlip xmlns:asvg="http://schemas.microsoft.com/office/drawing/2016/SVG/main" r:embed="rId2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</p:grpSp>
        <p:grpSp>
          <p:nvGrpSpPr>
            <p:cNvPr id="7861" name="Group 7860">
              <a:extLst>
                <a:ext uri="{FF2B5EF4-FFF2-40B4-BE49-F238E27FC236}">
                  <a16:creationId xmlns:a16="http://schemas.microsoft.com/office/drawing/2014/main" id="{B02740F2-E2F6-4E9E-87FB-7AA2793A41BC}"/>
                </a:ext>
              </a:extLst>
            </p:cNvPr>
            <p:cNvGrpSpPr/>
            <p:nvPr/>
          </p:nvGrpSpPr>
          <p:grpSpPr>
            <a:xfrm>
              <a:off x="11417727" y="1013259"/>
              <a:ext cx="252730" cy="897240"/>
              <a:chOff x="9495861" y="4364862"/>
              <a:chExt cx="375284" cy="1270326"/>
            </a:xfrm>
          </p:grpSpPr>
          <p:sp>
            <p:nvSpPr>
              <p:cNvPr id="7862" name="Rounded Rectangle 101">
                <a:extLst>
                  <a:ext uri="{FF2B5EF4-FFF2-40B4-BE49-F238E27FC236}">
                    <a16:creationId xmlns:a16="http://schemas.microsoft.com/office/drawing/2014/main" id="{E1BC6FB0-E274-4D4E-891D-9A258F07E48F}"/>
                  </a:ext>
                </a:extLst>
              </p:cNvPr>
              <p:cNvSpPr/>
              <p:nvPr/>
            </p:nvSpPr>
            <p:spPr>
              <a:xfrm>
                <a:off x="9495861" y="4364862"/>
                <a:ext cx="375284" cy="1270326"/>
              </a:xfrm>
              <a:prstGeom prst="roundRect">
                <a:avLst>
                  <a:gd name="adj" fmla="val 27970"/>
                </a:avLst>
              </a:prstGeom>
              <a:solidFill>
                <a:srgbClr val="00AFD7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7863" name="Group 7862">
                <a:extLst>
                  <a:ext uri="{FF2B5EF4-FFF2-40B4-BE49-F238E27FC236}">
                    <a16:creationId xmlns:a16="http://schemas.microsoft.com/office/drawing/2014/main" id="{7B21710C-C077-42FB-A598-1F42BEB75192}"/>
                  </a:ext>
                </a:extLst>
              </p:cNvPr>
              <p:cNvGrpSpPr/>
              <p:nvPr/>
            </p:nvGrpSpPr>
            <p:grpSpPr>
              <a:xfrm>
                <a:off x="9549615" y="4715835"/>
                <a:ext cx="267406" cy="267406"/>
                <a:chOff x="1292976" y="2314975"/>
                <a:chExt cx="591969" cy="591969"/>
              </a:xfrm>
            </p:grpSpPr>
            <p:sp>
              <p:nvSpPr>
                <p:cNvPr id="7873" name="Rounded Rectangle 112">
                  <a:extLst>
                    <a:ext uri="{FF2B5EF4-FFF2-40B4-BE49-F238E27FC236}">
                      <a16:creationId xmlns:a16="http://schemas.microsoft.com/office/drawing/2014/main" id="{1400CCF0-D319-4735-A07C-FD498FFDD221}"/>
                    </a:ext>
                  </a:extLst>
                </p:cNvPr>
                <p:cNvSpPr/>
                <p:nvPr/>
              </p:nvSpPr>
              <p:spPr>
                <a:xfrm>
                  <a:off x="1292976" y="2314975"/>
                  <a:ext cx="591969" cy="591969"/>
                </a:xfrm>
                <a:prstGeom prst="roundRect">
                  <a:avLst>
                    <a:gd name="adj" fmla="val 34320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pic>
              <p:nvPicPr>
                <p:cNvPr id="7874" name="Graphic 7873">
                  <a:extLst>
                    <a:ext uri="{FF2B5EF4-FFF2-40B4-BE49-F238E27FC236}">
                      <a16:creationId xmlns:a16="http://schemas.microsoft.com/office/drawing/2014/main" id="{B0193AEB-ECEF-4974-B79D-0FD7C21220A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36560" y="2458559"/>
                  <a:ext cx="304800" cy="304800"/>
                </a:xfrm>
                <a:prstGeom prst="rect">
                  <a:avLst/>
                </a:prstGeom>
              </p:spPr>
            </p:pic>
          </p:grpSp>
          <p:grpSp>
            <p:nvGrpSpPr>
              <p:cNvPr id="7864" name="Group 7863">
                <a:extLst>
                  <a:ext uri="{FF2B5EF4-FFF2-40B4-BE49-F238E27FC236}">
                    <a16:creationId xmlns:a16="http://schemas.microsoft.com/office/drawing/2014/main" id="{600101B0-1FFD-4BCD-9D5C-EDCB42903CD8}"/>
                  </a:ext>
                </a:extLst>
              </p:cNvPr>
              <p:cNvGrpSpPr/>
              <p:nvPr/>
            </p:nvGrpSpPr>
            <p:grpSpPr>
              <a:xfrm>
                <a:off x="9549615" y="4415929"/>
                <a:ext cx="267406" cy="267406"/>
                <a:chOff x="1299518" y="1652608"/>
                <a:chExt cx="591969" cy="591969"/>
              </a:xfrm>
            </p:grpSpPr>
            <p:sp>
              <p:nvSpPr>
                <p:cNvPr id="7871" name="Rounded Rectangle 110">
                  <a:extLst>
                    <a:ext uri="{FF2B5EF4-FFF2-40B4-BE49-F238E27FC236}">
                      <a16:creationId xmlns:a16="http://schemas.microsoft.com/office/drawing/2014/main" id="{1031688B-020A-4D7B-B4CD-09B7A18CA49A}"/>
                    </a:ext>
                  </a:extLst>
                </p:cNvPr>
                <p:cNvSpPr/>
                <p:nvPr/>
              </p:nvSpPr>
              <p:spPr>
                <a:xfrm>
                  <a:off x="1299518" y="1652608"/>
                  <a:ext cx="591969" cy="591969"/>
                </a:xfrm>
                <a:prstGeom prst="roundRect">
                  <a:avLst>
                    <a:gd name="adj" fmla="val 34320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pic>
              <p:nvPicPr>
                <p:cNvPr id="7872" name="Graphic 7871">
                  <a:extLst>
                    <a:ext uri="{FF2B5EF4-FFF2-40B4-BE49-F238E27FC236}">
                      <a16:creationId xmlns:a16="http://schemas.microsoft.com/office/drawing/2014/main" id="{CAB2C633-6D5D-4E08-9170-A15CCDD24D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61599" y="1719992"/>
                  <a:ext cx="228600" cy="457200"/>
                </a:xfrm>
                <a:prstGeom prst="rect">
                  <a:avLst/>
                </a:prstGeom>
              </p:spPr>
            </p:pic>
          </p:grpSp>
          <p:grpSp>
            <p:nvGrpSpPr>
              <p:cNvPr id="7865" name="Group 7864">
                <a:extLst>
                  <a:ext uri="{FF2B5EF4-FFF2-40B4-BE49-F238E27FC236}">
                    <a16:creationId xmlns:a16="http://schemas.microsoft.com/office/drawing/2014/main" id="{D0474073-96D7-4397-8A12-82DC08A59629}"/>
                  </a:ext>
                </a:extLst>
              </p:cNvPr>
              <p:cNvGrpSpPr/>
              <p:nvPr/>
            </p:nvGrpSpPr>
            <p:grpSpPr>
              <a:xfrm>
                <a:off x="9549615" y="5015740"/>
                <a:ext cx="267406" cy="267406"/>
                <a:chOff x="1292975" y="2979664"/>
                <a:chExt cx="591969" cy="591969"/>
              </a:xfrm>
            </p:grpSpPr>
            <p:sp>
              <p:nvSpPr>
                <p:cNvPr id="7869" name="Rounded Rectangle 108">
                  <a:extLst>
                    <a:ext uri="{FF2B5EF4-FFF2-40B4-BE49-F238E27FC236}">
                      <a16:creationId xmlns:a16="http://schemas.microsoft.com/office/drawing/2014/main" id="{0AC6701E-DA6C-4FDA-9960-9F7F59D0954A}"/>
                    </a:ext>
                  </a:extLst>
                </p:cNvPr>
                <p:cNvSpPr/>
                <p:nvPr/>
              </p:nvSpPr>
              <p:spPr>
                <a:xfrm>
                  <a:off x="1292975" y="2979664"/>
                  <a:ext cx="591969" cy="591969"/>
                </a:xfrm>
                <a:prstGeom prst="roundRect">
                  <a:avLst>
                    <a:gd name="adj" fmla="val 34320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pic>
              <p:nvPicPr>
                <p:cNvPr id="7870" name="Graphic 7869">
                  <a:extLst>
                    <a:ext uri="{FF2B5EF4-FFF2-40B4-BE49-F238E27FC236}">
                      <a16:creationId xmlns:a16="http://schemas.microsoft.com/office/drawing/2014/main" id="{64194E5D-6A8C-4C56-B694-826217A716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909" y="3116898"/>
                  <a:ext cx="292100" cy="317500"/>
                </a:xfrm>
                <a:prstGeom prst="rect">
                  <a:avLst/>
                </a:prstGeom>
              </p:spPr>
            </p:pic>
          </p:grpSp>
          <p:grpSp>
            <p:nvGrpSpPr>
              <p:cNvPr id="7866" name="Group 7865">
                <a:extLst>
                  <a:ext uri="{FF2B5EF4-FFF2-40B4-BE49-F238E27FC236}">
                    <a16:creationId xmlns:a16="http://schemas.microsoft.com/office/drawing/2014/main" id="{B5C4ED99-1AFF-4A80-91E2-6D3B05A714E6}"/>
                  </a:ext>
                </a:extLst>
              </p:cNvPr>
              <p:cNvGrpSpPr/>
              <p:nvPr/>
            </p:nvGrpSpPr>
            <p:grpSpPr>
              <a:xfrm>
                <a:off x="9549615" y="5315646"/>
                <a:ext cx="267406" cy="267406"/>
                <a:chOff x="1292975" y="3644353"/>
                <a:chExt cx="591969" cy="591969"/>
              </a:xfrm>
            </p:grpSpPr>
            <p:sp>
              <p:nvSpPr>
                <p:cNvPr id="7867" name="Rounded Rectangle 106">
                  <a:extLst>
                    <a:ext uri="{FF2B5EF4-FFF2-40B4-BE49-F238E27FC236}">
                      <a16:creationId xmlns:a16="http://schemas.microsoft.com/office/drawing/2014/main" id="{74B0B743-E558-4261-B43D-7A24CA62168D}"/>
                    </a:ext>
                  </a:extLst>
                </p:cNvPr>
                <p:cNvSpPr/>
                <p:nvPr/>
              </p:nvSpPr>
              <p:spPr>
                <a:xfrm>
                  <a:off x="1292975" y="3644353"/>
                  <a:ext cx="591969" cy="591969"/>
                </a:xfrm>
                <a:prstGeom prst="roundRect">
                  <a:avLst>
                    <a:gd name="adj" fmla="val 34320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pic>
              <p:nvPicPr>
                <p:cNvPr id="7868" name="Graphic 7867">
                  <a:extLst>
                    <a:ext uri="{FF2B5EF4-FFF2-40B4-BE49-F238E27FC236}">
                      <a16:creationId xmlns:a16="http://schemas.microsoft.com/office/drawing/2014/main" id="{AC629131-CA99-4805-9FA6-5F309243C9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06409" y="3756187"/>
                  <a:ext cx="165100" cy="368300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7875" name="Group 7874">
            <a:extLst>
              <a:ext uri="{FF2B5EF4-FFF2-40B4-BE49-F238E27FC236}">
                <a16:creationId xmlns:a16="http://schemas.microsoft.com/office/drawing/2014/main" id="{0E9EA98B-4B8F-4347-853C-284DA47FA2BB}"/>
              </a:ext>
            </a:extLst>
          </p:cNvPr>
          <p:cNvGrpSpPr/>
          <p:nvPr/>
        </p:nvGrpSpPr>
        <p:grpSpPr>
          <a:xfrm>
            <a:off x="8941442" y="1626937"/>
            <a:ext cx="189548" cy="355025"/>
            <a:chOff x="5880438" y="1443510"/>
            <a:chExt cx="830783" cy="1483652"/>
          </a:xfrm>
        </p:grpSpPr>
        <p:sp>
          <p:nvSpPr>
            <p:cNvPr id="7876" name="Rounded Rectangle 84">
              <a:extLst>
                <a:ext uri="{FF2B5EF4-FFF2-40B4-BE49-F238E27FC236}">
                  <a16:creationId xmlns:a16="http://schemas.microsoft.com/office/drawing/2014/main" id="{A9544F35-3DC5-497F-A936-4D227BE1DBD9}"/>
                </a:ext>
              </a:extLst>
            </p:cNvPr>
            <p:cNvSpPr/>
            <p:nvPr/>
          </p:nvSpPr>
          <p:spPr>
            <a:xfrm>
              <a:off x="5880438" y="1443510"/>
              <a:ext cx="830783" cy="1483652"/>
            </a:xfrm>
            <a:prstGeom prst="roundRect">
              <a:avLst>
                <a:gd name="adj" fmla="val 27970"/>
              </a:avLst>
            </a:prstGeom>
            <a:solidFill>
              <a:srgbClr val="E8772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7877" name="Group 7876">
              <a:extLst>
                <a:ext uri="{FF2B5EF4-FFF2-40B4-BE49-F238E27FC236}">
                  <a16:creationId xmlns:a16="http://schemas.microsoft.com/office/drawing/2014/main" id="{8E6A7C9F-B5F1-43AE-BE5D-63D4F544F03F}"/>
                </a:ext>
              </a:extLst>
            </p:cNvPr>
            <p:cNvGrpSpPr/>
            <p:nvPr/>
          </p:nvGrpSpPr>
          <p:grpSpPr>
            <a:xfrm>
              <a:off x="5999846" y="2220473"/>
              <a:ext cx="591969" cy="591969"/>
              <a:chOff x="5999846" y="2220473"/>
              <a:chExt cx="591969" cy="591969"/>
            </a:xfrm>
          </p:grpSpPr>
          <p:sp>
            <p:nvSpPr>
              <p:cNvPr id="7881" name="Rounded Rectangle 89">
                <a:extLst>
                  <a:ext uri="{FF2B5EF4-FFF2-40B4-BE49-F238E27FC236}">
                    <a16:creationId xmlns:a16="http://schemas.microsoft.com/office/drawing/2014/main" id="{E8AF4837-3A70-4B54-9FC6-72656A9B6E3E}"/>
                  </a:ext>
                </a:extLst>
              </p:cNvPr>
              <p:cNvSpPr/>
              <p:nvPr/>
            </p:nvSpPr>
            <p:spPr>
              <a:xfrm>
                <a:off x="5999846" y="2220473"/>
                <a:ext cx="591969" cy="591969"/>
              </a:xfrm>
              <a:prstGeom prst="roundRect">
                <a:avLst>
                  <a:gd name="adj" fmla="val 34320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7882" name="Graphic 7881">
                <a:extLst>
                  <a:ext uri="{FF2B5EF4-FFF2-40B4-BE49-F238E27FC236}">
                    <a16:creationId xmlns:a16="http://schemas.microsoft.com/office/drawing/2014/main" id="{DD568796-CBD8-4853-98A4-87B0FFED2F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6067230" y="2368652"/>
                <a:ext cx="457200" cy="292100"/>
              </a:xfrm>
              <a:prstGeom prst="rect">
                <a:avLst/>
              </a:prstGeom>
            </p:spPr>
          </p:pic>
        </p:grpSp>
        <p:grpSp>
          <p:nvGrpSpPr>
            <p:cNvPr id="7878" name="Group 7877">
              <a:extLst>
                <a:ext uri="{FF2B5EF4-FFF2-40B4-BE49-F238E27FC236}">
                  <a16:creationId xmlns:a16="http://schemas.microsoft.com/office/drawing/2014/main" id="{A96756BD-5E12-4233-951F-8D952AA6F015}"/>
                </a:ext>
              </a:extLst>
            </p:cNvPr>
            <p:cNvGrpSpPr/>
            <p:nvPr/>
          </p:nvGrpSpPr>
          <p:grpSpPr>
            <a:xfrm>
              <a:off x="5999846" y="1556558"/>
              <a:ext cx="591969" cy="591969"/>
              <a:chOff x="5999846" y="1556558"/>
              <a:chExt cx="591969" cy="591969"/>
            </a:xfrm>
          </p:grpSpPr>
          <p:sp>
            <p:nvSpPr>
              <p:cNvPr id="7879" name="Rounded Rectangle 87">
                <a:extLst>
                  <a:ext uri="{FF2B5EF4-FFF2-40B4-BE49-F238E27FC236}">
                    <a16:creationId xmlns:a16="http://schemas.microsoft.com/office/drawing/2014/main" id="{DFFF7D0C-348F-4CB1-8CE7-B9504A61DD30}"/>
                  </a:ext>
                </a:extLst>
              </p:cNvPr>
              <p:cNvSpPr/>
              <p:nvPr/>
            </p:nvSpPr>
            <p:spPr>
              <a:xfrm>
                <a:off x="5999846" y="1556558"/>
                <a:ext cx="591969" cy="591969"/>
              </a:xfrm>
              <a:prstGeom prst="roundRect">
                <a:avLst>
                  <a:gd name="adj" fmla="val 34320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7880" name="Graphic 7879">
                <a:extLst>
                  <a:ext uri="{FF2B5EF4-FFF2-40B4-BE49-F238E27FC236}">
                    <a16:creationId xmlns:a16="http://schemas.microsoft.com/office/drawing/2014/main" id="{1739146C-22DD-4BB6-B22A-2939BE7102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6149780" y="1689071"/>
                <a:ext cx="292100" cy="342900"/>
              </a:xfrm>
              <a:prstGeom prst="rect">
                <a:avLst/>
              </a:prstGeom>
            </p:spPr>
          </p:pic>
        </p:grpSp>
      </p:grpSp>
      <p:grpSp>
        <p:nvGrpSpPr>
          <p:cNvPr id="7883" name="Group 7882">
            <a:extLst>
              <a:ext uri="{FF2B5EF4-FFF2-40B4-BE49-F238E27FC236}">
                <a16:creationId xmlns:a16="http://schemas.microsoft.com/office/drawing/2014/main" id="{C6275ACF-0667-4F90-9202-835A7C77C309}"/>
              </a:ext>
            </a:extLst>
          </p:cNvPr>
          <p:cNvGrpSpPr/>
          <p:nvPr/>
        </p:nvGrpSpPr>
        <p:grpSpPr>
          <a:xfrm>
            <a:off x="8730790" y="1617068"/>
            <a:ext cx="189548" cy="672930"/>
            <a:chOff x="3521552" y="1443509"/>
            <a:chExt cx="830783" cy="2812180"/>
          </a:xfrm>
        </p:grpSpPr>
        <p:sp>
          <p:nvSpPr>
            <p:cNvPr id="7884" name="Rounded Rectangle 91">
              <a:extLst>
                <a:ext uri="{FF2B5EF4-FFF2-40B4-BE49-F238E27FC236}">
                  <a16:creationId xmlns:a16="http://schemas.microsoft.com/office/drawing/2014/main" id="{9D75CE78-EE74-4908-9DB1-B9BC796C22B1}"/>
                </a:ext>
              </a:extLst>
            </p:cNvPr>
            <p:cNvSpPr/>
            <p:nvPr/>
          </p:nvSpPr>
          <p:spPr>
            <a:xfrm>
              <a:off x="3521552" y="1443509"/>
              <a:ext cx="830783" cy="2812180"/>
            </a:xfrm>
            <a:prstGeom prst="roundRect">
              <a:avLst>
                <a:gd name="adj" fmla="val 27970"/>
              </a:avLst>
            </a:prstGeom>
            <a:solidFill>
              <a:srgbClr val="78BE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7885" name="Graphic 7884">
              <a:extLst>
                <a:ext uri="{FF2B5EF4-FFF2-40B4-BE49-F238E27FC236}">
                  <a16:creationId xmlns:a16="http://schemas.microsoft.com/office/drawing/2014/main" id="{42BBA8AE-EADD-47CD-97BE-B8590CFEE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3778194" y="3043536"/>
              <a:ext cx="317500" cy="279399"/>
            </a:xfrm>
            <a:prstGeom prst="rect">
              <a:avLst/>
            </a:prstGeom>
          </p:spPr>
        </p:pic>
        <p:grpSp>
          <p:nvGrpSpPr>
            <p:cNvPr id="7886" name="Group 7885">
              <a:extLst>
                <a:ext uri="{FF2B5EF4-FFF2-40B4-BE49-F238E27FC236}">
                  <a16:creationId xmlns:a16="http://schemas.microsoft.com/office/drawing/2014/main" id="{7F4FF231-E9D3-4E3B-BD1E-9C3E3A2F88F2}"/>
                </a:ext>
              </a:extLst>
            </p:cNvPr>
            <p:cNvGrpSpPr/>
            <p:nvPr/>
          </p:nvGrpSpPr>
          <p:grpSpPr>
            <a:xfrm>
              <a:off x="3634610" y="2220473"/>
              <a:ext cx="591969" cy="591969"/>
              <a:chOff x="3634610" y="2220473"/>
              <a:chExt cx="591969" cy="591969"/>
            </a:xfrm>
          </p:grpSpPr>
          <p:sp>
            <p:nvSpPr>
              <p:cNvPr id="7890" name="Rounded Rectangle 97">
                <a:extLst>
                  <a:ext uri="{FF2B5EF4-FFF2-40B4-BE49-F238E27FC236}">
                    <a16:creationId xmlns:a16="http://schemas.microsoft.com/office/drawing/2014/main" id="{754578AA-365E-4619-8A6B-3A41960EC32A}"/>
                  </a:ext>
                </a:extLst>
              </p:cNvPr>
              <p:cNvSpPr/>
              <p:nvPr/>
            </p:nvSpPr>
            <p:spPr>
              <a:xfrm>
                <a:off x="3634610" y="2220473"/>
                <a:ext cx="591969" cy="591969"/>
              </a:xfrm>
              <a:prstGeom prst="roundRect">
                <a:avLst>
                  <a:gd name="adj" fmla="val 34320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7891" name="Graphic 7890">
                <a:extLst>
                  <a:ext uri="{FF2B5EF4-FFF2-40B4-BE49-F238E27FC236}">
                    <a16:creationId xmlns:a16="http://schemas.microsoft.com/office/drawing/2014/main" id="{AE1C4091-23E5-4648-8C38-4636CF898E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3764972" y="2364057"/>
                <a:ext cx="355600" cy="304800"/>
              </a:xfrm>
              <a:prstGeom prst="rect">
                <a:avLst/>
              </a:prstGeom>
            </p:spPr>
          </p:pic>
        </p:grpSp>
        <p:grpSp>
          <p:nvGrpSpPr>
            <p:cNvPr id="7887" name="Group 7886">
              <a:extLst>
                <a:ext uri="{FF2B5EF4-FFF2-40B4-BE49-F238E27FC236}">
                  <a16:creationId xmlns:a16="http://schemas.microsoft.com/office/drawing/2014/main" id="{A88A4458-8C39-4ABC-BB69-CB6A44D88B27}"/>
                </a:ext>
              </a:extLst>
            </p:cNvPr>
            <p:cNvGrpSpPr/>
            <p:nvPr/>
          </p:nvGrpSpPr>
          <p:grpSpPr>
            <a:xfrm>
              <a:off x="3634610" y="1556558"/>
              <a:ext cx="591969" cy="591969"/>
              <a:chOff x="3634610" y="1556558"/>
              <a:chExt cx="591969" cy="591969"/>
            </a:xfrm>
          </p:grpSpPr>
          <p:sp>
            <p:nvSpPr>
              <p:cNvPr id="7888" name="Rounded Rectangle 95">
                <a:extLst>
                  <a:ext uri="{FF2B5EF4-FFF2-40B4-BE49-F238E27FC236}">
                    <a16:creationId xmlns:a16="http://schemas.microsoft.com/office/drawing/2014/main" id="{6A46A8DE-B256-40E9-9904-EE05BA4C406B}"/>
                  </a:ext>
                </a:extLst>
              </p:cNvPr>
              <p:cNvSpPr/>
              <p:nvPr/>
            </p:nvSpPr>
            <p:spPr>
              <a:xfrm>
                <a:off x="3634610" y="1556558"/>
                <a:ext cx="591969" cy="591969"/>
              </a:xfrm>
              <a:prstGeom prst="roundRect">
                <a:avLst>
                  <a:gd name="adj" fmla="val 34320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7889" name="Graphic 7888">
                <a:extLst>
                  <a:ext uri="{FF2B5EF4-FFF2-40B4-BE49-F238E27FC236}">
                    <a16:creationId xmlns:a16="http://schemas.microsoft.com/office/drawing/2014/main" id="{50D12A74-7595-433A-A2A3-B3E0C1CAD2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3797244" y="1719192"/>
                <a:ext cx="266700" cy="266700"/>
              </a:xfrm>
              <a:prstGeom prst="rect">
                <a:avLst/>
              </a:prstGeom>
            </p:spPr>
          </p:pic>
        </p:grpSp>
      </p:grpSp>
      <p:grpSp>
        <p:nvGrpSpPr>
          <p:cNvPr id="7893" name="Group 7892">
            <a:extLst>
              <a:ext uri="{FF2B5EF4-FFF2-40B4-BE49-F238E27FC236}">
                <a16:creationId xmlns:a16="http://schemas.microsoft.com/office/drawing/2014/main" id="{46CF8729-8B01-44D2-B0F1-20F22D3D239B}"/>
              </a:ext>
            </a:extLst>
          </p:cNvPr>
          <p:cNvGrpSpPr/>
          <p:nvPr/>
        </p:nvGrpSpPr>
        <p:grpSpPr>
          <a:xfrm>
            <a:off x="8838840" y="3336501"/>
            <a:ext cx="189548" cy="355025"/>
            <a:chOff x="5880438" y="1443510"/>
            <a:chExt cx="830783" cy="1483652"/>
          </a:xfrm>
        </p:grpSpPr>
        <p:sp>
          <p:nvSpPr>
            <p:cNvPr id="7894" name="Rounded Rectangle 84">
              <a:extLst>
                <a:ext uri="{FF2B5EF4-FFF2-40B4-BE49-F238E27FC236}">
                  <a16:creationId xmlns:a16="http://schemas.microsoft.com/office/drawing/2014/main" id="{DB75B605-5841-4F08-BCC0-A7C0D11E8EB5}"/>
                </a:ext>
              </a:extLst>
            </p:cNvPr>
            <p:cNvSpPr/>
            <p:nvPr/>
          </p:nvSpPr>
          <p:spPr>
            <a:xfrm>
              <a:off x="5880438" y="1443510"/>
              <a:ext cx="830783" cy="1483652"/>
            </a:xfrm>
            <a:prstGeom prst="roundRect">
              <a:avLst>
                <a:gd name="adj" fmla="val 27970"/>
              </a:avLst>
            </a:prstGeom>
            <a:solidFill>
              <a:srgbClr val="E8772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7895" name="Group 7894">
              <a:extLst>
                <a:ext uri="{FF2B5EF4-FFF2-40B4-BE49-F238E27FC236}">
                  <a16:creationId xmlns:a16="http://schemas.microsoft.com/office/drawing/2014/main" id="{5453BA20-B59E-4A16-A477-23CDCC507E66}"/>
                </a:ext>
              </a:extLst>
            </p:cNvPr>
            <p:cNvGrpSpPr/>
            <p:nvPr/>
          </p:nvGrpSpPr>
          <p:grpSpPr>
            <a:xfrm>
              <a:off x="5999846" y="2220473"/>
              <a:ext cx="591969" cy="591969"/>
              <a:chOff x="5999846" y="2220473"/>
              <a:chExt cx="591969" cy="591969"/>
            </a:xfrm>
          </p:grpSpPr>
          <p:sp>
            <p:nvSpPr>
              <p:cNvPr id="7899" name="Rounded Rectangle 89">
                <a:extLst>
                  <a:ext uri="{FF2B5EF4-FFF2-40B4-BE49-F238E27FC236}">
                    <a16:creationId xmlns:a16="http://schemas.microsoft.com/office/drawing/2014/main" id="{51900CEE-35DF-4A5D-91F9-EFD34833AE74}"/>
                  </a:ext>
                </a:extLst>
              </p:cNvPr>
              <p:cNvSpPr/>
              <p:nvPr/>
            </p:nvSpPr>
            <p:spPr>
              <a:xfrm>
                <a:off x="5999846" y="2220473"/>
                <a:ext cx="591969" cy="591969"/>
              </a:xfrm>
              <a:prstGeom prst="roundRect">
                <a:avLst>
                  <a:gd name="adj" fmla="val 34320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7900" name="Graphic 7899">
                <a:extLst>
                  <a:ext uri="{FF2B5EF4-FFF2-40B4-BE49-F238E27FC236}">
                    <a16:creationId xmlns:a16="http://schemas.microsoft.com/office/drawing/2014/main" id="{3F0363D7-FB47-44A2-82E1-A20CEE3E44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6067230" y="2368652"/>
                <a:ext cx="457200" cy="292100"/>
              </a:xfrm>
              <a:prstGeom prst="rect">
                <a:avLst/>
              </a:prstGeom>
            </p:spPr>
          </p:pic>
        </p:grpSp>
        <p:grpSp>
          <p:nvGrpSpPr>
            <p:cNvPr id="7896" name="Group 7895">
              <a:extLst>
                <a:ext uri="{FF2B5EF4-FFF2-40B4-BE49-F238E27FC236}">
                  <a16:creationId xmlns:a16="http://schemas.microsoft.com/office/drawing/2014/main" id="{3149ACD2-8BBC-4850-85A0-418092BCE84E}"/>
                </a:ext>
              </a:extLst>
            </p:cNvPr>
            <p:cNvGrpSpPr/>
            <p:nvPr/>
          </p:nvGrpSpPr>
          <p:grpSpPr>
            <a:xfrm>
              <a:off x="5999846" y="1556558"/>
              <a:ext cx="591969" cy="591969"/>
              <a:chOff x="5999846" y="1556558"/>
              <a:chExt cx="591969" cy="591969"/>
            </a:xfrm>
          </p:grpSpPr>
          <p:sp>
            <p:nvSpPr>
              <p:cNvPr id="7897" name="Rounded Rectangle 87">
                <a:extLst>
                  <a:ext uri="{FF2B5EF4-FFF2-40B4-BE49-F238E27FC236}">
                    <a16:creationId xmlns:a16="http://schemas.microsoft.com/office/drawing/2014/main" id="{B697134E-8379-49C4-A058-3B7E8806C5C0}"/>
                  </a:ext>
                </a:extLst>
              </p:cNvPr>
              <p:cNvSpPr/>
              <p:nvPr/>
            </p:nvSpPr>
            <p:spPr>
              <a:xfrm>
                <a:off x="5999846" y="1556558"/>
                <a:ext cx="591969" cy="591969"/>
              </a:xfrm>
              <a:prstGeom prst="roundRect">
                <a:avLst>
                  <a:gd name="adj" fmla="val 34320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7898" name="Graphic 7897">
                <a:extLst>
                  <a:ext uri="{FF2B5EF4-FFF2-40B4-BE49-F238E27FC236}">
                    <a16:creationId xmlns:a16="http://schemas.microsoft.com/office/drawing/2014/main" id="{47065872-16D4-4ED9-8D1A-C749BF6C12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6149780" y="1689071"/>
                <a:ext cx="292100" cy="342900"/>
              </a:xfrm>
              <a:prstGeom prst="rect">
                <a:avLst/>
              </a:prstGeom>
            </p:spPr>
          </p:pic>
        </p:grpSp>
      </p:grpSp>
      <p:grpSp>
        <p:nvGrpSpPr>
          <p:cNvPr id="7901" name="Group 7900">
            <a:extLst>
              <a:ext uri="{FF2B5EF4-FFF2-40B4-BE49-F238E27FC236}">
                <a16:creationId xmlns:a16="http://schemas.microsoft.com/office/drawing/2014/main" id="{F466C6D6-3269-4AC7-B919-9BFC4B77949C}"/>
              </a:ext>
            </a:extLst>
          </p:cNvPr>
          <p:cNvGrpSpPr/>
          <p:nvPr/>
        </p:nvGrpSpPr>
        <p:grpSpPr>
          <a:xfrm>
            <a:off x="8628187" y="3326633"/>
            <a:ext cx="189548" cy="672930"/>
            <a:chOff x="3521552" y="1443509"/>
            <a:chExt cx="830783" cy="2812180"/>
          </a:xfrm>
        </p:grpSpPr>
        <p:sp>
          <p:nvSpPr>
            <p:cNvPr id="7902" name="Rounded Rectangle 91">
              <a:extLst>
                <a:ext uri="{FF2B5EF4-FFF2-40B4-BE49-F238E27FC236}">
                  <a16:creationId xmlns:a16="http://schemas.microsoft.com/office/drawing/2014/main" id="{FFE1F328-96AC-4372-8443-4EB73B4A5A7A}"/>
                </a:ext>
              </a:extLst>
            </p:cNvPr>
            <p:cNvSpPr/>
            <p:nvPr/>
          </p:nvSpPr>
          <p:spPr>
            <a:xfrm>
              <a:off x="3521552" y="1443509"/>
              <a:ext cx="830783" cy="2812180"/>
            </a:xfrm>
            <a:prstGeom prst="roundRect">
              <a:avLst>
                <a:gd name="adj" fmla="val 27970"/>
              </a:avLst>
            </a:prstGeom>
            <a:solidFill>
              <a:srgbClr val="78BE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7903" name="Graphic 7902">
              <a:extLst>
                <a:ext uri="{FF2B5EF4-FFF2-40B4-BE49-F238E27FC236}">
                  <a16:creationId xmlns:a16="http://schemas.microsoft.com/office/drawing/2014/main" id="{A72A4614-2280-4E30-A4DB-47993D6F2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3778194" y="3043536"/>
              <a:ext cx="317500" cy="279399"/>
            </a:xfrm>
            <a:prstGeom prst="rect">
              <a:avLst/>
            </a:prstGeom>
          </p:spPr>
        </p:pic>
        <p:grpSp>
          <p:nvGrpSpPr>
            <p:cNvPr id="7904" name="Group 7903">
              <a:extLst>
                <a:ext uri="{FF2B5EF4-FFF2-40B4-BE49-F238E27FC236}">
                  <a16:creationId xmlns:a16="http://schemas.microsoft.com/office/drawing/2014/main" id="{4B4D773F-2774-4D78-BD20-E27421B8505C}"/>
                </a:ext>
              </a:extLst>
            </p:cNvPr>
            <p:cNvGrpSpPr/>
            <p:nvPr/>
          </p:nvGrpSpPr>
          <p:grpSpPr>
            <a:xfrm>
              <a:off x="3634610" y="2220473"/>
              <a:ext cx="591969" cy="591969"/>
              <a:chOff x="3634610" y="2220473"/>
              <a:chExt cx="591969" cy="591969"/>
            </a:xfrm>
          </p:grpSpPr>
          <p:sp>
            <p:nvSpPr>
              <p:cNvPr id="7908" name="Rounded Rectangle 97">
                <a:extLst>
                  <a:ext uri="{FF2B5EF4-FFF2-40B4-BE49-F238E27FC236}">
                    <a16:creationId xmlns:a16="http://schemas.microsoft.com/office/drawing/2014/main" id="{E87E0BFD-BF07-4658-B32F-AC632C068375}"/>
                  </a:ext>
                </a:extLst>
              </p:cNvPr>
              <p:cNvSpPr/>
              <p:nvPr/>
            </p:nvSpPr>
            <p:spPr>
              <a:xfrm>
                <a:off x="3634610" y="2220473"/>
                <a:ext cx="591969" cy="591969"/>
              </a:xfrm>
              <a:prstGeom prst="roundRect">
                <a:avLst>
                  <a:gd name="adj" fmla="val 34320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7909" name="Graphic 7908">
                <a:extLst>
                  <a:ext uri="{FF2B5EF4-FFF2-40B4-BE49-F238E27FC236}">
                    <a16:creationId xmlns:a16="http://schemas.microsoft.com/office/drawing/2014/main" id="{89A68C65-8829-46E5-BF71-51EBFC3BA2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3764972" y="2364057"/>
                <a:ext cx="355600" cy="304800"/>
              </a:xfrm>
              <a:prstGeom prst="rect">
                <a:avLst/>
              </a:prstGeom>
            </p:spPr>
          </p:pic>
        </p:grpSp>
        <p:grpSp>
          <p:nvGrpSpPr>
            <p:cNvPr id="7905" name="Group 7904">
              <a:extLst>
                <a:ext uri="{FF2B5EF4-FFF2-40B4-BE49-F238E27FC236}">
                  <a16:creationId xmlns:a16="http://schemas.microsoft.com/office/drawing/2014/main" id="{2A70B802-C0C1-4388-9645-58D47F8ED7CC}"/>
                </a:ext>
              </a:extLst>
            </p:cNvPr>
            <p:cNvGrpSpPr/>
            <p:nvPr/>
          </p:nvGrpSpPr>
          <p:grpSpPr>
            <a:xfrm>
              <a:off x="3634610" y="1556558"/>
              <a:ext cx="591969" cy="591969"/>
              <a:chOff x="3634610" y="1556558"/>
              <a:chExt cx="591969" cy="591969"/>
            </a:xfrm>
          </p:grpSpPr>
          <p:sp>
            <p:nvSpPr>
              <p:cNvPr id="7906" name="Rounded Rectangle 95">
                <a:extLst>
                  <a:ext uri="{FF2B5EF4-FFF2-40B4-BE49-F238E27FC236}">
                    <a16:creationId xmlns:a16="http://schemas.microsoft.com/office/drawing/2014/main" id="{BCE76901-60E2-4549-A50F-DE497D8A328C}"/>
                  </a:ext>
                </a:extLst>
              </p:cNvPr>
              <p:cNvSpPr/>
              <p:nvPr/>
            </p:nvSpPr>
            <p:spPr>
              <a:xfrm>
                <a:off x="3634610" y="1556558"/>
                <a:ext cx="591969" cy="591969"/>
              </a:xfrm>
              <a:prstGeom prst="roundRect">
                <a:avLst>
                  <a:gd name="adj" fmla="val 34320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7907" name="Graphic 7906">
                <a:extLst>
                  <a:ext uri="{FF2B5EF4-FFF2-40B4-BE49-F238E27FC236}">
                    <a16:creationId xmlns:a16="http://schemas.microsoft.com/office/drawing/2014/main" id="{252D7ED4-3EF1-476E-842C-29853FD73B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3797244" y="1719192"/>
                <a:ext cx="266700" cy="266700"/>
              </a:xfrm>
              <a:prstGeom prst="rect">
                <a:avLst/>
              </a:prstGeom>
            </p:spPr>
          </p:pic>
        </p:grpSp>
      </p:grpSp>
      <p:sp>
        <p:nvSpPr>
          <p:cNvPr id="6454" name="Rectangle: Rounded Corners 6453">
            <a:extLst>
              <a:ext uri="{FF2B5EF4-FFF2-40B4-BE49-F238E27FC236}">
                <a16:creationId xmlns:a16="http://schemas.microsoft.com/office/drawing/2014/main" id="{EF38FB44-A320-4527-88D5-B6CD4D399A19}"/>
              </a:ext>
            </a:extLst>
          </p:cNvPr>
          <p:cNvSpPr/>
          <p:nvPr/>
        </p:nvSpPr>
        <p:spPr>
          <a:xfrm>
            <a:off x="8428238" y="2769919"/>
            <a:ext cx="667509" cy="23518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350" b="1" dirty="0">
                <a:solidFill>
                  <a:srgbClr val="4472C4"/>
                </a:solidFill>
                <a:latin typeface="Calibri" panose="020F0502020204030204"/>
              </a:rPr>
              <a:t>OCLC</a:t>
            </a:r>
          </a:p>
        </p:txBody>
      </p:sp>
      <p:sp>
        <p:nvSpPr>
          <p:cNvPr id="6456" name="Rectangle: Rounded Corners 6455">
            <a:extLst>
              <a:ext uri="{FF2B5EF4-FFF2-40B4-BE49-F238E27FC236}">
                <a16:creationId xmlns:a16="http://schemas.microsoft.com/office/drawing/2014/main" id="{05AE2F98-18E9-45AA-86D4-A0D954D3923D}"/>
              </a:ext>
            </a:extLst>
          </p:cNvPr>
          <p:cNvSpPr/>
          <p:nvPr/>
        </p:nvSpPr>
        <p:spPr>
          <a:xfrm>
            <a:off x="8428238" y="1201536"/>
            <a:ext cx="667509" cy="23518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350" b="1" dirty="0">
                <a:solidFill>
                  <a:srgbClr val="4472C4"/>
                </a:solidFill>
                <a:latin typeface="Calibri" panose="020F0502020204030204"/>
              </a:rPr>
              <a:t>CRL</a:t>
            </a:r>
          </a:p>
        </p:txBody>
      </p:sp>
      <p:sp>
        <p:nvSpPr>
          <p:cNvPr id="6455" name="Rectangle: Rounded Corners 6454">
            <a:extLst>
              <a:ext uri="{FF2B5EF4-FFF2-40B4-BE49-F238E27FC236}">
                <a16:creationId xmlns:a16="http://schemas.microsoft.com/office/drawing/2014/main" id="{5E597BCE-67FF-4244-99CE-4D0930876C25}"/>
              </a:ext>
            </a:extLst>
          </p:cNvPr>
          <p:cNvSpPr/>
          <p:nvPr/>
        </p:nvSpPr>
        <p:spPr>
          <a:xfrm>
            <a:off x="8428238" y="4432096"/>
            <a:ext cx="667509" cy="23518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350" b="1" dirty="0">
                <a:solidFill>
                  <a:srgbClr val="4472C4"/>
                </a:solidFill>
                <a:latin typeface="Calibri" panose="020F0502020204030204"/>
              </a:rPr>
              <a:t>RAPID</a:t>
            </a:r>
          </a:p>
        </p:txBody>
      </p:sp>
      <p:sp>
        <p:nvSpPr>
          <p:cNvPr id="7911" name="Oval 7910">
            <a:extLst>
              <a:ext uri="{FF2B5EF4-FFF2-40B4-BE49-F238E27FC236}">
                <a16:creationId xmlns:a16="http://schemas.microsoft.com/office/drawing/2014/main" id="{F0789E82-2DA7-44F1-A4D2-46882EBE17CF}"/>
              </a:ext>
            </a:extLst>
          </p:cNvPr>
          <p:cNvSpPr/>
          <p:nvPr/>
        </p:nvSpPr>
        <p:spPr>
          <a:xfrm>
            <a:off x="1108104" y="5520557"/>
            <a:ext cx="685800" cy="685800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912" name="Oval 7911">
            <a:extLst>
              <a:ext uri="{FF2B5EF4-FFF2-40B4-BE49-F238E27FC236}">
                <a16:creationId xmlns:a16="http://schemas.microsoft.com/office/drawing/2014/main" id="{FE79B552-783C-4FE9-B5D5-0920FB42558D}"/>
              </a:ext>
            </a:extLst>
          </p:cNvPr>
          <p:cNvSpPr/>
          <p:nvPr/>
        </p:nvSpPr>
        <p:spPr>
          <a:xfrm>
            <a:off x="1407078" y="4714509"/>
            <a:ext cx="411480" cy="411480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5078" name="Group 5077">
            <a:extLst>
              <a:ext uri="{FF2B5EF4-FFF2-40B4-BE49-F238E27FC236}">
                <a16:creationId xmlns:a16="http://schemas.microsoft.com/office/drawing/2014/main" id="{6EFA3D6F-3C56-466A-8B51-E2C0735E576F}"/>
              </a:ext>
            </a:extLst>
          </p:cNvPr>
          <p:cNvGrpSpPr/>
          <p:nvPr/>
        </p:nvGrpSpPr>
        <p:grpSpPr>
          <a:xfrm>
            <a:off x="949767" y="2888900"/>
            <a:ext cx="1371600" cy="1371600"/>
            <a:chOff x="4867610" y="542818"/>
            <a:chExt cx="5943600" cy="5943600"/>
          </a:xfrm>
        </p:grpSpPr>
        <p:sp>
          <p:nvSpPr>
            <p:cNvPr id="5079" name="Oval 5078">
              <a:extLst>
                <a:ext uri="{FF2B5EF4-FFF2-40B4-BE49-F238E27FC236}">
                  <a16:creationId xmlns:a16="http://schemas.microsoft.com/office/drawing/2014/main" id="{DB3BA8E1-8FB8-4AAA-9FA6-6ABC78254871}"/>
                </a:ext>
              </a:extLst>
            </p:cNvPr>
            <p:cNvSpPr/>
            <p:nvPr/>
          </p:nvSpPr>
          <p:spPr>
            <a:xfrm>
              <a:off x="4867610" y="542818"/>
              <a:ext cx="5943600" cy="59436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080" name="Oval 5079">
              <a:extLst>
                <a:ext uri="{FF2B5EF4-FFF2-40B4-BE49-F238E27FC236}">
                  <a16:creationId xmlns:a16="http://schemas.microsoft.com/office/drawing/2014/main" id="{0FF6E190-6F5C-4A31-BAB5-A500E3003A29}"/>
                </a:ext>
              </a:extLst>
            </p:cNvPr>
            <p:cNvSpPr/>
            <p:nvPr/>
          </p:nvSpPr>
          <p:spPr>
            <a:xfrm>
              <a:off x="5766535" y="1376878"/>
              <a:ext cx="685800" cy="685800"/>
            </a:xfrm>
            <a:prstGeom prst="ellipse">
              <a:avLst/>
            </a:prstGeom>
            <a:solidFill>
              <a:schemeClr val="bg1">
                <a:alpha val="2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081" name="Oval 5080">
              <a:extLst>
                <a:ext uri="{FF2B5EF4-FFF2-40B4-BE49-F238E27FC236}">
                  <a16:creationId xmlns:a16="http://schemas.microsoft.com/office/drawing/2014/main" id="{404628C3-E07F-441C-AE48-28430EB4B529}"/>
                </a:ext>
              </a:extLst>
            </p:cNvPr>
            <p:cNvSpPr/>
            <p:nvPr/>
          </p:nvSpPr>
          <p:spPr>
            <a:xfrm>
              <a:off x="5181913" y="2181335"/>
              <a:ext cx="685800" cy="685800"/>
            </a:xfrm>
            <a:prstGeom prst="ellipse">
              <a:avLst/>
            </a:prstGeom>
            <a:solidFill>
              <a:schemeClr val="bg1">
                <a:alpha val="2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082" name="Oval 5081">
              <a:extLst>
                <a:ext uri="{FF2B5EF4-FFF2-40B4-BE49-F238E27FC236}">
                  <a16:creationId xmlns:a16="http://schemas.microsoft.com/office/drawing/2014/main" id="{D3C9C0ED-2FF8-478C-869B-F11AB5B21A9C}"/>
                </a:ext>
              </a:extLst>
            </p:cNvPr>
            <p:cNvSpPr/>
            <p:nvPr/>
          </p:nvSpPr>
          <p:spPr>
            <a:xfrm>
              <a:off x="6453897" y="5468337"/>
              <a:ext cx="685800" cy="685800"/>
            </a:xfrm>
            <a:prstGeom prst="ellipse">
              <a:avLst/>
            </a:prstGeom>
            <a:solidFill>
              <a:schemeClr val="bg1">
                <a:alpha val="2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083" name="Oval 5082">
              <a:extLst>
                <a:ext uri="{FF2B5EF4-FFF2-40B4-BE49-F238E27FC236}">
                  <a16:creationId xmlns:a16="http://schemas.microsoft.com/office/drawing/2014/main" id="{B3259AC7-EF7F-4F30-BCBA-4E2FB976B3DB}"/>
                </a:ext>
              </a:extLst>
            </p:cNvPr>
            <p:cNvSpPr/>
            <p:nvPr/>
          </p:nvSpPr>
          <p:spPr>
            <a:xfrm>
              <a:off x="8430465" y="848037"/>
              <a:ext cx="685800" cy="685800"/>
            </a:xfrm>
            <a:prstGeom prst="ellipse">
              <a:avLst/>
            </a:prstGeom>
            <a:solidFill>
              <a:schemeClr val="bg1">
                <a:alpha val="2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084" name="Oval 5083">
              <a:extLst>
                <a:ext uri="{FF2B5EF4-FFF2-40B4-BE49-F238E27FC236}">
                  <a16:creationId xmlns:a16="http://schemas.microsoft.com/office/drawing/2014/main" id="{3816116D-ABEB-4EE3-93C5-DFE6C98355CD}"/>
                </a:ext>
              </a:extLst>
            </p:cNvPr>
            <p:cNvSpPr/>
            <p:nvPr/>
          </p:nvSpPr>
          <p:spPr>
            <a:xfrm>
              <a:off x="8475266" y="5468337"/>
              <a:ext cx="685800" cy="685800"/>
            </a:xfrm>
            <a:prstGeom prst="ellipse">
              <a:avLst/>
            </a:prstGeom>
            <a:solidFill>
              <a:schemeClr val="bg1">
                <a:alpha val="2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085" name="Oval 5084">
              <a:extLst>
                <a:ext uri="{FF2B5EF4-FFF2-40B4-BE49-F238E27FC236}">
                  <a16:creationId xmlns:a16="http://schemas.microsoft.com/office/drawing/2014/main" id="{05952662-98AF-4ED3-B23B-F715598EC608}"/>
                </a:ext>
              </a:extLst>
            </p:cNvPr>
            <p:cNvSpPr/>
            <p:nvPr/>
          </p:nvSpPr>
          <p:spPr>
            <a:xfrm>
              <a:off x="9765795" y="2181335"/>
              <a:ext cx="685800" cy="685800"/>
            </a:xfrm>
            <a:prstGeom prst="ellipse">
              <a:avLst/>
            </a:prstGeom>
            <a:solidFill>
              <a:schemeClr val="bg1">
                <a:alpha val="2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086" name="Oval 5085">
              <a:extLst>
                <a:ext uri="{FF2B5EF4-FFF2-40B4-BE49-F238E27FC236}">
                  <a16:creationId xmlns:a16="http://schemas.microsoft.com/office/drawing/2014/main" id="{C4C89324-ABDB-4A5A-9D6A-F0DF730D41AA}"/>
                </a:ext>
              </a:extLst>
            </p:cNvPr>
            <p:cNvSpPr/>
            <p:nvPr/>
          </p:nvSpPr>
          <p:spPr>
            <a:xfrm>
              <a:off x="9254757" y="1375194"/>
              <a:ext cx="685800" cy="685800"/>
            </a:xfrm>
            <a:prstGeom prst="ellipse">
              <a:avLst/>
            </a:prstGeom>
            <a:solidFill>
              <a:schemeClr val="bg1">
                <a:alpha val="2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087" name="Oval 5086">
              <a:extLst>
                <a:ext uri="{FF2B5EF4-FFF2-40B4-BE49-F238E27FC236}">
                  <a16:creationId xmlns:a16="http://schemas.microsoft.com/office/drawing/2014/main" id="{ABC083B8-0069-472C-9BC5-734CA202A4C2}"/>
                </a:ext>
              </a:extLst>
            </p:cNvPr>
            <p:cNvSpPr/>
            <p:nvPr/>
          </p:nvSpPr>
          <p:spPr>
            <a:xfrm>
              <a:off x="9245934" y="4839056"/>
              <a:ext cx="685800" cy="685800"/>
            </a:xfrm>
            <a:prstGeom prst="ellipse">
              <a:avLst/>
            </a:prstGeom>
            <a:solidFill>
              <a:schemeClr val="bg1">
                <a:alpha val="2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088" name="Oval 5087">
              <a:extLst>
                <a:ext uri="{FF2B5EF4-FFF2-40B4-BE49-F238E27FC236}">
                  <a16:creationId xmlns:a16="http://schemas.microsoft.com/office/drawing/2014/main" id="{E5E53BC4-5F0D-4D7B-B464-A01EAD5091ED}"/>
                </a:ext>
              </a:extLst>
            </p:cNvPr>
            <p:cNvSpPr/>
            <p:nvPr/>
          </p:nvSpPr>
          <p:spPr>
            <a:xfrm>
              <a:off x="5665387" y="4839056"/>
              <a:ext cx="685800" cy="685800"/>
            </a:xfrm>
            <a:prstGeom prst="ellipse">
              <a:avLst/>
            </a:prstGeom>
            <a:solidFill>
              <a:schemeClr val="bg1">
                <a:alpha val="2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089" name="Oval 5088">
              <a:extLst>
                <a:ext uri="{FF2B5EF4-FFF2-40B4-BE49-F238E27FC236}">
                  <a16:creationId xmlns:a16="http://schemas.microsoft.com/office/drawing/2014/main" id="{7FAE0D7D-379D-4EFE-BA42-BFC0DA819E89}"/>
                </a:ext>
              </a:extLst>
            </p:cNvPr>
            <p:cNvSpPr/>
            <p:nvPr/>
          </p:nvSpPr>
          <p:spPr>
            <a:xfrm>
              <a:off x="9846211" y="4009381"/>
              <a:ext cx="685800" cy="685800"/>
            </a:xfrm>
            <a:prstGeom prst="ellipse">
              <a:avLst/>
            </a:prstGeom>
            <a:solidFill>
              <a:schemeClr val="bg1">
                <a:alpha val="2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090" name="Oval 5089">
              <a:extLst>
                <a:ext uri="{FF2B5EF4-FFF2-40B4-BE49-F238E27FC236}">
                  <a16:creationId xmlns:a16="http://schemas.microsoft.com/office/drawing/2014/main" id="{59BE7891-7DFB-4EFA-BF3C-10D00BA43737}"/>
                </a:ext>
              </a:extLst>
            </p:cNvPr>
            <p:cNvSpPr/>
            <p:nvPr/>
          </p:nvSpPr>
          <p:spPr>
            <a:xfrm>
              <a:off x="4949981" y="3125258"/>
              <a:ext cx="685800" cy="685800"/>
            </a:xfrm>
            <a:prstGeom prst="ellipse">
              <a:avLst/>
            </a:prstGeom>
            <a:solidFill>
              <a:schemeClr val="bg1">
                <a:alpha val="2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091" name="Oval 5090">
              <a:extLst>
                <a:ext uri="{FF2B5EF4-FFF2-40B4-BE49-F238E27FC236}">
                  <a16:creationId xmlns:a16="http://schemas.microsoft.com/office/drawing/2014/main" id="{1D477DFF-5C2B-408D-AB0C-340F3486C86D}"/>
                </a:ext>
              </a:extLst>
            </p:cNvPr>
            <p:cNvSpPr/>
            <p:nvPr/>
          </p:nvSpPr>
          <p:spPr>
            <a:xfrm>
              <a:off x="5170373" y="4009381"/>
              <a:ext cx="685800" cy="685800"/>
            </a:xfrm>
            <a:prstGeom prst="ellipse">
              <a:avLst/>
            </a:prstGeom>
            <a:solidFill>
              <a:schemeClr val="bg1">
                <a:alpha val="2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092" name="Oval 5091">
              <a:extLst>
                <a:ext uri="{FF2B5EF4-FFF2-40B4-BE49-F238E27FC236}">
                  <a16:creationId xmlns:a16="http://schemas.microsoft.com/office/drawing/2014/main" id="{B4E1B2BD-80EE-4556-ACC5-1EBDDE6F4CF8}"/>
                </a:ext>
              </a:extLst>
            </p:cNvPr>
            <p:cNvSpPr/>
            <p:nvPr/>
          </p:nvSpPr>
          <p:spPr>
            <a:xfrm>
              <a:off x="10007126" y="3131299"/>
              <a:ext cx="685800" cy="685800"/>
            </a:xfrm>
            <a:prstGeom prst="ellipse">
              <a:avLst/>
            </a:prstGeom>
            <a:solidFill>
              <a:schemeClr val="bg1">
                <a:alpha val="2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093" name="Oval 5092">
              <a:extLst>
                <a:ext uri="{FF2B5EF4-FFF2-40B4-BE49-F238E27FC236}">
                  <a16:creationId xmlns:a16="http://schemas.microsoft.com/office/drawing/2014/main" id="{1FBD2918-720A-4D4D-80C9-717BE2ECB230}"/>
                </a:ext>
              </a:extLst>
            </p:cNvPr>
            <p:cNvSpPr/>
            <p:nvPr/>
          </p:nvSpPr>
          <p:spPr>
            <a:xfrm>
              <a:off x="7496510" y="5676599"/>
              <a:ext cx="685800" cy="685800"/>
            </a:xfrm>
            <a:prstGeom prst="ellipse">
              <a:avLst/>
            </a:prstGeom>
            <a:solidFill>
              <a:schemeClr val="bg1">
                <a:alpha val="2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094" name="Oval 5093">
              <a:extLst>
                <a:ext uri="{FF2B5EF4-FFF2-40B4-BE49-F238E27FC236}">
                  <a16:creationId xmlns:a16="http://schemas.microsoft.com/office/drawing/2014/main" id="{28D51D26-3FCA-48D7-A306-B18FA024421D}"/>
                </a:ext>
              </a:extLst>
            </p:cNvPr>
            <p:cNvSpPr/>
            <p:nvPr/>
          </p:nvSpPr>
          <p:spPr>
            <a:xfrm>
              <a:off x="7496510" y="659084"/>
              <a:ext cx="685800" cy="685800"/>
            </a:xfrm>
            <a:prstGeom prst="ellipse">
              <a:avLst/>
            </a:prstGeom>
            <a:solidFill>
              <a:schemeClr val="bg1">
                <a:alpha val="2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095" name="Oval 5094">
              <a:extLst>
                <a:ext uri="{FF2B5EF4-FFF2-40B4-BE49-F238E27FC236}">
                  <a16:creationId xmlns:a16="http://schemas.microsoft.com/office/drawing/2014/main" id="{DADCAFDF-7516-440F-AE51-BFF7871406B3}"/>
                </a:ext>
              </a:extLst>
            </p:cNvPr>
            <p:cNvSpPr/>
            <p:nvPr/>
          </p:nvSpPr>
          <p:spPr>
            <a:xfrm>
              <a:off x="6557223" y="848037"/>
              <a:ext cx="685800" cy="685800"/>
            </a:xfrm>
            <a:prstGeom prst="ellipse">
              <a:avLst/>
            </a:prstGeom>
            <a:solidFill>
              <a:schemeClr val="bg1">
                <a:alpha val="2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4687" name="Rectangle: Rounded Corners 4686">
            <a:extLst>
              <a:ext uri="{FF2B5EF4-FFF2-40B4-BE49-F238E27FC236}">
                <a16:creationId xmlns:a16="http://schemas.microsoft.com/office/drawing/2014/main" id="{2D7A53B2-D076-430F-B4AE-726A5083B97A}"/>
              </a:ext>
            </a:extLst>
          </p:cNvPr>
          <p:cNvSpPr/>
          <p:nvPr/>
        </p:nvSpPr>
        <p:spPr>
          <a:xfrm>
            <a:off x="388570" y="3336780"/>
            <a:ext cx="708576" cy="304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350" b="1" dirty="0">
                <a:solidFill>
                  <a:prstClr val="white"/>
                </a:solidFill>
                <a:latin typeface="Calibri" panose="020F0502020204030204"/>
              </a:rPr>
              <a:t>CARLI</a:t>
            </a:r>
          </a:p>
        </p:txBody>
      </p:sp>
      <p:cxnSp>
        <p:nvCxnSpPr>
          <p:cNvPr id="7160" name="Connector: Curved 7159">
            <a:extLst>
              <a:ext uri="{FF2B5EF4-FFF2-40B4-BE49-F238E27FC236}">
                <a16:creationId xmlns:a16="http://schemas.microsoft.com/office/drawing/2014/main" id="{85E12093-10DE-4B22-A979-60455B643D65}"/>
              </a:ext>
            </a:extLst>
          </p:cNvPr>
          <p:cNvCxnSpPr>
            <a:cxnSpLocks/>
            <a:stCxn id="185" idx="6"/>
          </p:cNvCxnSpPr>
          <p:nvPr/>
        </p:nvCxnSpPr>
        <p:spPr>
          <a:xfrm flipH="1">
            <a:off x="1755915" y="3426384"/>
            <a:ext cx="1131136" cy="184846"/>
          </a:xfrm>
          <a:prstGeom prst="curvedConnector5">
            <a:avLst>
              <a:gd name="adj1" fmla="val -15157"/>
              <a:gd name="adj2" fmla="val 231883"/>
              <a:gd name="adj3" fmla="val 72736"/>
            </a:avLst>
          </a:prstGeom>
          <a:ln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62" name="Connector: Curved 6361">
            <a:extLst>
              <a:ext uri="{FF2B5EF4-FFF2-40B4-BE49-F238E27FC236}">
                <a16:creationId xmlns:a16="http://schemas.microsoft.com/office/drawing/2014/main" id="{5ADC4618-9D8A-4BD1-BCA4-CD1DC574C1EB}"/>
              </a:ext>
            </a:extLst>
          </p:cNvPr>
          <p:cNvCxnSpPr>
            <a:cxnSpLocks/>
            <a:stCxn id="390" idx="6"/>
            <a:endCxn id="4800" idx="2"/>
          </p:cNvCxnSpPr>
          <p:nvPr/>
        </p:nvCxnSpPr>
        <p:spPr>
          <a:xfrm flipV="1">
            <a:off x="6498911" y="2667155"/>
            <a:ext cx="741906" cy="51287"/>
          </a:xfrm>
          <a:prstGeom prst="curvedConnector2">
            <a:avLst/>
          </a:prstGeom>
          <a:ln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65" name="Connector: Curved 6364">
            <a:extLst>
              <a:ext uri="{FF2B5EF4-FFF2-40B4-BE49-F238E27FC236}">
                <a16:creationId xmlns:a16="http://schemas.microsoft.com/office/drawing/2014/main" id="{E812B637-DB1F-4702-AEFB-B11ABB75AC30}"/>
              </a:ext>
            </a:extLst>
          </p:cNvPr>
          <p:cNvCxnSpPr>
            <a:cxnSpLocks/>
            <a:stCxn id="390" idx="6"/>
          </p:cNvCxnSpPr>
          <p:nvPr/>
        </p:nvCxnSpPr>
        <p:spPr>
          <a:xfrm flipH="1">
            <a:off x="4565111" y="2718442"/>
            <a:ext cx="1933801" cy="1530524"/>
          </a:xfrm>
          <a:prstGeom prst="curvedConnector3">
            <a:avLst>
              <a:gd name="adj1" fmla="val -8866"/>
            </a:avLst>
          </a:prstGeom>
          <a:ln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68" name="Connector: Curved 6367">
            <a:extLst>
              <a:ext uri="{FF2B5EF4-FFF2-40B4-BE49-F238E27FC236}">
                <a16:creationId xmlns:a16="http://schemas.microsoft.com/office/drawing/2014/main" id="{AE298F75-52E5-4529-ADF9-DB9B74028630}"/>
              </a:ext>
            </a:extLst>
          </p:cNvPr>
          <p:cNvCxnSpPr>
            <a:cxnSpLocks/>
            <a:stCxn id="308" idx="5"/>
          </p:cNvCxnSpPr>
          <p:nvPr/>
        </p:nvCxnSpPr>
        <p:spPr>
          <a:xfrm rot="5400000" flipH="1">
            <a:off x="4947123" y="3807016"/>
            <a:ext cx="704557" cy="1468580"/>
          </a:xfrm>
          <a:prstGeom prst="curvedConnector4">
            <a:avLst>
              <a:gd name="adj1" fmla="val -24334"/>
              <a:gd name="adj2" fmla="val 64947"/>
            </a:avLst>
          </a:prstGeom>
          <a:ln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70" name="Connector: Curved 6369">
            <a:extLst>
              <a:ext uri="{FF2B5EF4-FFF2-40B4-BE49-F238E27FC236}">
                <a16:creationId xmlns:a16="http://schemas.microsoft.com/office/drawing/2014/main" id="{396AA660-CE0A-4A8C-8192-94D38F407C9F}"/>
              </a:ext>
            </a:extLst>
          </p:cNvPr>
          <p:cNvCxnSpPr>
            <a:cxnSpLocks/>
            <a:stCxn id="308" idx="5"/>
            <a:endCxn id="3356" idx="0"/>
          </p:cNvCxnSpPr>
          <p:nvPr/>
        </p:nvCxnSpPr>
        <p:spPr>
          <a:xfrm rot="5400000" flipH="1" flipV="1">
            <a:off x="6207070" y="4470150"/>
            <a:ext cx="250054" cy="596813"/>
          </a:xfrm>
          <a:prstGeom prst="curvedConnector5">
            <a:avLst>
              <a:gd name="adj1" fmla="val -68565"/>
              <a:gd name="adj2" fmla="val 49681"/>
              <a:gd name="adj3" fmla="val 168565"/>
            </a:avLst>
          </a:prstGeom>
          <a:ln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74" name="Connector: Curved 6373">
            <a:extLst>
              <a:ext uri="{FF2B5EF4-FFF2-40B4-BE49-F238E27FC236}">
                <a16:creationId xmlns:a16="http://schemas.microsoft.com/office/drawing/2014/main" id="{0BCCC7C2-5EAF-4A10-AF19-A9F8E1EDA8CA}"/>
              </a:ext>
            </a:extLst>
          </p:cNvPr>
          <p:cNvCxnSpPr>
            <a:cxnSpLocks/>
            <a:endCxn id="513" idx="0"/>
          </p:cNvCxnSpPr>
          <p:nvPr/>
        </p:nvCxnSpPr>
        <p:spPr>
          <a:xfrm rot="10800000" flipV="1">
            <a:off x="3757814" y="4237087"/>
            <a:ext cx="807298" cy="689432"/>
          </a:xfrm>
          <a:prstGeom prst="curvedConnector2">
            <a:avLst/>
          </a:prstGeom>
          <a:ln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77" name="Connector: Curved 6376">
            <a:extLst>
              <a:ext uri="{FF2B5EF4-FFF2-40B4-BE49-F238E27FC236}">
                <a16:creationId xmlns:a16="http://schemas.microsoft.com/office/drawing/2014/main" id="{BBF8630D-D0FE-4CD5-91F7-D82DB2185C57}"/>
              </a:ext>
            </a:extLst>
          </p:cNvPr>
          <p:cNvCxnSpPr>
            <a:cxnSpLocks/>
          </p:cNvCxnSpPr>
          <p:nvPr/>
        </p:nvCxnSpPr>
        <p:spPr>
          <a:xfrm rot="5400000">
            <a:off x="2592550" y="3609185"/>
            <a:ext cx="1258447" cy="1227531"/>
          </a:xfrm>
          <a:prstGeom prst="curvedConnector3">
            <a:avLst>
              <a:gd name="adj1" fmla="val 50000"/>
            </a:avLst>
          </a:prstGeom>
          <a:ln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80" name="Connector: Curved 6379">
            <a:extLst>
              <a:ext uri="{FF2B5EF4-FFF2-40B4-BE49-F238E27FC236}">
                <a16:creationId xmlns:a16="http://schemas.microsoft.com/office/drawing/2014/main" id="{C367FCBA-40B0-438F-9442-B42602DC6E20}"/>
              </a:ext>
            </a:extLst>
          </p:cNvPr>
          <p:cNvCxnSpPr>
            <a:cxnSpLocks/>
            <a:stCxn id="4768" idx="1"/>
          </p:cNvCxnSpPr>
          <p:nvPr/>
        </p:nvCxnSpPr>
        <p:spPr>
          <a:xfrm rot="10800000" flipV="1">
            <a:off x="3067756" y="3612178"/>
            <a:ext cx="780236" cy="367287"/>
          </a:xfrm>
          <a:prstGeom prst="curvedConnector3">
            <a:avLst>
              <a:gd name="adj1" fmla="val 50000"/>
            </a:avLst>
          </a:prstGeom>
          <a:ln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83" name="Connector: Curved 6382">
            <a:extLst>
              <a:ext uri="{FF2B5EF4-FFF2-40B4-BE49-F238E27FC236}">
                <a16:creationId xmlns:a16="http://schemas.microsoft.com/office/drawing/2014/main" id="{D16C3A8E-3E17-4B83-87C3-E607EC289154}"/>
              </a:ext>
            </a:extLst>
          </p:cNvPr>
          <p:cNvCxnSpPr>
            <a:cxnSpLocks/>
            <a:endCxn id="554" idx="6"/>
          </p:cNvCxnSpPr>
          <p:nvPr/>
        </p:nvCxnSpPr>
        <p:spPr>
          <a:xfrm rot="10800000">
            <a:off x="3061000" y="2718442"/>
            <a:ext cx="1400822" cy="149901"/>
          </a:xfrm>
          <a:prstGeom prst="curvedConnector3">
            <a:avLst>
              <a:gd name="adj1" fmla="val 50000"/>
            </a:avLst>
          </a:prstGeom>
          <a:ln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89" name="Connector: Curved 6388">
            <a:extLst>
              <a:ext uri="{FF2B5EF4-FFF2-40B4-BE49-F238E27FC236}">
                <a16:creationId xmlns:a16="http://schemas.microsoft.com/office/drawing/2014/main" id="{F9396C94-248D-4271-81EA-05ADCB8ABFA0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139334" y="2299177"/>
            <a:ext cx="973066" cy="122599"/>
          </a:xfrm>
          <a:prstGeom prst="curvedConnector3">
            <a:avLst>
              <a:gd name="adj1" fmla="val 50000"/>
            </a:avLst>
          </a:prstGeom>
          <a:ln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94" name="Connector: Curved 6393">
            <a:extLst>
              <a:ext uri="{FF2B5EF4-FFF2-40B4-BE49-F238E27FC236}">
                <a16:creationId xmlns:a16="http://schemas.microsoft.com/office/drawing/2014/main" id="{704AE0A2-5B7F-4BAE-B481-8D46148B08A7}"/>
              </a:ext>
            </a:extLst>
          </p:cNvPr>
          <p:cNvCxnSpPr>
            <a:cxnSpLocks/>
            <a:endCxn id="349" idx="4"/>
          </p:cNvCxnSpPr>
          <p:nvPr/>
        </p:nvCxnSpPr>
        <p:spPr>
          <a:xfrm flipV="1">
            <a:off x="4517684" y="2371011"/>
            <a:ext cx="1340774" cy="470681"/>
          </a:xfrm>
          <a:prstGeom prst="curvedConnector2">
            <a:avLst/>
          </a:prstGeom>
          <a:ln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02" name="Connector: Curved 6401">
            <a:extLst>
              <a:ext uri="{FF2B5EF4-FFF2-40B4-BE49-F238E27FC236}">
                <a16:creationId xmlns:a16="http://schemas.microsoft.com/office/drawing/2014/main" id="{EF57C5E3-818F-46A8-B1FE-81BAC8D80092}"/>
              </a:ext>
            </a:extLst>
          </p:cNvPr>
          <p:cNvCxnSpPr>
            <a:cxnSpLocks/>
            <a:endCxn id="390" idx="2"/>
          </p:cNvCxnSpPr>
          <p:nvPr/>
        </p:nvCxnSpPr>
        <p:spPr>
          <a:xfrm flipV="1">
            <a:off x="4400768" y="2718442"/>
            <a:ext cx="1583794" cy="197289"/>
          </a:xfrm>
          <a:prstGeom prst="curvedConnector3">
            <a:avLst>
              <a:gd name="adj1" fmla="val 50000"/>
            </a:avLst>
          </a:prstGeom>
          <a:ln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05" name="Connector: Curved 6404">
            <a:extLst>
              <a:ext uri="{FF2B5EF4-FFF2-40B4-BE49-F238E27FC236}">
                <a16:creationId xmlns:a16="http://schemas.microsoft.com/office/drawing/2014/main" id="{88EC7CF9-91D6-40DD-94DB-A99DE711FE15}"/>
              </a:ext>
            </a:extLst>
          </p:cNvPr>
          <p:cNvCxnSpPr>
            <a:cxnSpLocks/>
            <a:stCxn id="5005" idx="0"/>
            <a:endCxn id="103" idx="2"/>
          </p:cNvCxnSpPr>
          <p:nvPr/>
        </p:nvCxnSpPr>
        <p:spPr>
          <a:xfrm rot="16200000" flipH="1">
            <a:off x="5101158" y="2366515"/>
            <a:ext cx="552000" cy="1576802"/>
          </a:xfrm>
          <a:prstGeom prst="curvedConnector4">
            <a:avLst>
              <a:gd name="adj1" fmla="val -31060"/>
              <a:gd name="adj2" fmla="val 83529"/>
            </a:avLst>
          </a:prstGeom>
          <a:ln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13" name="Connector: Curved 6412">
            <a:extLst>
              <a:ext uri="{FF2B5EF4-FFF2-40B4-BE49-F238E27FC236}">
                <a16:creationId xmlns:a16="http://schemas.microsoft.com/office/drawing/2014/main" id="{6B581393-724F-4A71-B31A-9ADF6EFB26FF}"/>
              </a:ext>
            </a:extLst>
          </p:cNvPr>
          <p:cNvCxnSpPr>
            <a:cxnSpLocks/>
            <a:endCxn id="639" idx="2"/>
          </p:cNvCxnSpPr>
          <p:nvPr/>
        </p:nvCxnSpPr>
        <p:spPr>
          <a:xfrm rot="16200000" flipV="1">
            <a:off x="4893910" y="1020449"/>
            <a:ext cx="796604" cy="390476"/>
          </a:xfrm>
          <a:prstGeom prst="curvedConnector4">
            <a:avLst>
              <a:gd name="adj1" fmla="val 6955"/>
              <a:gd name="adj2" fmla="val 143908"/>
            </a:avLst>
          </a:prstGeom>
          <a:ln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16" name="Connector: Curved 6415">
            <a:extLst>
              <a:ext uri="{FF2B5EF4-FFF2-40B4-BE49-F238E27FC236}">
                <a16:creationId xmlns:a16="http://schemas.microsoft.com/office/drawing/2014/main" id="{FB06E646-DEC4-4689-A23B-B27B41A9915D}"/>
              </a:ext>
            </a:extLst>
          </p:cNvPr>
          <p:cNvCxnSpPr>
            <a:cxnSpLocks/>
            <a:stCxn id="349" idx="0"/>
            <a:endCxn id="636" idx="2"/>
          </p:cNvCxnSpPr>
          <p:nvPr/>
        </p:nvCxnSpPr>
        <p:spPr>
          <a:xfrm rot="5400000" flipH="1" flipV="1">
            <a:off x="5853866" y="1660053"/>
            <a:ext cx="201200" cy="192017"/>
          </a:xfrm>
          <a:prstGeom prst="curvedConnector2">
            <a:avLst/>
          </a:prstGeom>
          <a:ln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20" name="Connector: Curved 6419">
            <a:extLst>
              <a:ext uri="{FF2B5EF4-FFF2-40B4-BE49-F238E27FC236}">
                <a16:creationId xmlns:a16="http://schemas.microsoft.com/office/drawing/2014/main" id="{BA142A2B-0FFE-4361-852C-91DD09FFAD8C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253969" y="2213427"/>
            <a:ext cx="369377" cy="142522"/>
          </a:xfrm>
          <a:prstGeom prst="curvedConnector3">
            <a:avLst>
              <a:gd name="adj1" fmla="val 50000"/>
            </a:avLst>
          </a:prstGeom>
          <a:ln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23" name="Connector: Curved 6422">
            <a:extLst>
              <a:ext uri="{FF2B5EF4-FFF2-40B4-BE49-F238E27FC236}">
                <a16:creationId xmlns:a16="http://schemas.microsoft.com/office/drawing/2014/main" id="{380FABB2-5BCE-48C6-9775-C318E29959A2}"/>
              </a:ext>
            </a:extLst>
          </p:cNvPr>
          <p:cNvCxnSpPr>
            <a:cxnSpLocks/>
            <a:stCxn id="103" idx="0"/>
            <a:endCxn id="4699" idx="1"/>
          </p:cNvCxnSpPr>
          <p:nvPr/>
        </p:nvCxnSpPr>
        <p:spPr>
          <a:xfrm rot="5400000" flipH="1" flipV="1">
            <a:off x="6629350" y="2926096"/>
            <a:ext cx="41029" cy="454259"/>
          </a:xfrm>
          <a:prstGeom prst="curvedConnector3">
            <a:avLst>
              <a:gd name="adj1" fmla="val 762665"/>
            </a:avLst>
          </a:prstGeom>
          <a:ln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26" name="Connector: Curved 6425">
            <a:extLst>
              <a:ext uri="{FF2B5EF4-FFF2-40B4-BE49-F238E27FC236}">
                <a16:creationId xmlns:a16="http://schemas.microsoft.com/office/drawing/2014/main" id="{20D13A18-199C-4B91-BB7E-EED9901D76B2}"/>
              </a:ext>
            </a:extLst>
          </p:cNvPr>
          <p:cNvCxnSpPr>
            <a:cxnSpLocks/>
            <a:stCxn id="251" idx="3"/>
          </p:cNvCxnSpPr>
          <p:nvPr/>
        </p:nvCxnSpPr>
        <p:spPr>
          <a:xfrm>
            <a:off x="6445273" y="3968874"/>
            <a:ext cx="189263" cy="283308"/>
          </a:xfrm>
          <a:prstGeom prst="curvedConnector2">
            <a:avLst/>
          </a:prstGeom>
          <a:ln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32" name="Connector: Curved 6431">
            <a:extLst>
              <a:ext uri="{FF2B5EF4-FFF2-40B4-BE49-F238E27FC236}">
                <a16:creationId xmlns:a16="http://schemas.microsoft.com/office/drawing/2014/main" id="{98818EED-053D-4D44-9B8C-35283864C09E}"/>
              </a:ext>
            </a:extLst>
          </p:cNvPr>
          <p:cNvCxnSpPr>
            <a:cxnSpLocks/>
            <a:stCxn id="431" idx="6"/>
          </p:cNvCxnSpPr>
          <p:nvPr/>
        </p:nvCxnSpPr>
        <p:spPr>
          <a:xfrm>
            <a:off x="5531015" y="5183694"/>
            <a:ext cx="127915" cy="590911"/>
          </a:xfrm>
          <a:prstGeom prst="curvedConnector2">
            <a:avLst/>
          </a:prstGeom>
          <a:ln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35" name="Connector: Curved 6434">
            <a:extLst>
              <a:ext uri="{FF2B5EF4-FFF2-40B4-BE49-F238E27FC236}">
                <a16:creationId xmlns:a16="http://schemas.microsoft.com/office/drawing/2014/main" id="{8BE0ED34-9AE5-405D-8A42-0932061291DF}"/>
              </a:ext>
            </a:extLst>
          </p:cNvPr>
          <p:cNvCxnSpPr>
            <a:cxnSpLocks/>
            <a:stCxn id="62" idx="0"/>
          </p:cNvCxnSpPr>
          <p:nvPr/>
        </p:nvCxnSpPr>
        <p:spPr>
          <a:xfrm rot="16200000" flipH="1" flipV="1">
            <a:off x="4180719" y="5309563"/>
            <a:ext cx="585902" cy="132206"/>
          </a:xfrm>
          <a:prstGeom prst="curvedConnector5">
            <a:avLst>
              <a:gd name="adj1" fmla="val -29263"/>
              <a:gd name="adj2" fmla="val -324209"/>
              <a:gd name="adj3" fmla="val 93894"/>
            </a:avLst>
          </a:prstGeom>
          <a:ln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38" name="Connector: Curved 6437">
            <a:extLst>
              <a:ext uri="{FF2B5EF4-FFF2-40B4-BE49-F238E27FC236}">
                <a16:creationId xmlns:a16="http://schemas.microsoft.com/office/drawing/2014/main" id="{23DB8B01-64F9-4898-9DD1-E3B8DEE5F347}"/>
              </a:ext>
            </a:extLst>
          </p:cNvPr>
          <p:cNvCxnSpPr>
            <a:cxnSpLocks/>
            <a:stCxn id="513" idx="0"/>
          </p:cNvCxnSpPr>
          <p:nvPr/>
        </p:nvCxnSpPr>
        <p:spPr>
          <a:xfrm rot="16200000" flipH="1" flipV="1">
            <a:off x="3424519" y="5171662"/>
            <a:ext cx="578438" cy="88151"/>
          </a:xfrm>
          <a:prstGeom prst="curvedConnector5">
            <a:avLst>
              <a:gd name="adj1" fmla="val -29640"/>
              <a:gd name="adj2" fmla="val -486238"/>
              <a:gd name="adj3" fmla="val 94460"/>
            </a:avLst>
          </a:prstGeom>
          <a:ln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41" name="Connector: Curved 6440">
            <a:extLst>
              <a:ext uri="{FF2B5EF4-FFF2-40B4-BE49-F238E27FC236}">
                <a16:creationId xmlns:a16="http://schemas.microsoft.com/office/drawing/2014/main" id="{5B6389D6-C5AF-4997-8D61-D908DE33F7E5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2940518" y="4590257"/>
            <a:ext cx="507382" cy="384543"/>
          </a:xfrm>
          <a:prstGeom prst="curvedConnector5">
            <a:avLst>
              <a:gd name="adj1" fmla="val -33791"/>
              <a:gd name="adj2" fmla="val -40683"/>
              <a:gd name="adj3" fmla="val 133791"/>
            </a:avLst>
          </a:prstGeom>
          <a:ln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49" name="Connector: Curved 6448">
            <a:extLst>
              <a:ext uri="{FF2B5EF4-FFF2-40B4-BE49-F238E27FC236}">
                <a16:creationId xmlns:a16="http://schemas.microsoft.com/office/drawing/2014/main" id="{2305B7E1-85BC-43E3-AF1E-67544D61EEFC}"/>
              </a:ext>
            </a:extLst>
          </p:cNvPr>
          <p:cNvCxnSpPr>
            <a:cxnSpLocks/>
            <a:stCxn id="595" idx="7"/>
            <a:endCxn id="4701" idx="7"/>
          </p:cNvCxnSpPr>
          <p:nvPr/>
        </p:nvCxnSpPr>
        <p:spPr>
          <a:xfrm rot="16200000" flipV="1">
            <a:off x="2923474" y="1432581"/>
            <a:ext cx="630140" cy="371196"/>
          </a:xfrm>
          <a:prstGeom prst="curvedConnector3">
            <a:avLst>
              <a:gd name="adj1" fmla="val 143146"/>
            </a:avLst>
          </a:prstGeom>
          <a:ln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52" name="Connector: Curved 6451">
            <a:extLst>
              <a:ext uri="{FF2B5EF4-FFF2-40B4-BE49-F238E27FC236}">
                <a16:creationId xmlns:a16="http://schemas.microsoft.com/office/drawing/2014/main" id="{316EF3E4-9187-48B7-9AB2-56F27F782A82}"/>
              </a:ext>
            </a:extLst>
          </p:cNvPr>
          <p:cNvCxnSpPr>
            <a:cxnSpLocks/>
            <a:stCxn id="21" idx="1"/>
            <a:endCxn id="638" idx="2"/>
          </p:cNvCxnSpPr>
          <p:nvPr/>
        </p:nvCxnSpPr>
        <p:spPr>
          <a:xfrm rot="16200000" flipV="1">
            <a:off x="4026366" y="1063347"/>
            <a:ext cx="516828" cy="146285"/>
          </a:xfrm>
          <a:prstGeom prst="curvedConnector4">
            <a:avLst>
              <a:gd name="adj1" fmla="val 9539"/>
              <a:gd name="adj2" fmla="val 217203"/>
            </a:avLst>
          </a:prstGeom>
          <a:ln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36" name="Connector: Curved 7935">
            <a:extLst>
              <a:ext uri="{FF2B5EF4-FFF2-40B4-BE49-F238E27FC236}">
                <a16:creationId xmlns:a16="http://schemas.microsoft.com/office/drawing/2014/main" id="{E213F1C7-05EA-4FE7-99A8-6BE6B383B3EA}"/>
              </a:ext>
            </a:extLst>
          </p:cNvPr>
          <p:cNvCxnSpPr>
            <a:cxnSpLocks/>
            <a:stCxn id="185" idx="6"/>
          </p:cNvCxnSpPr>
          <p:nvPr/>
        </p:nvCxnSpPr>
        <p:spPr>
          <a:xfrm flipV="1">
            <a:off x="2887051" y="3383541"/>
            <a:ext cx="992233" cy="42843"/>
          </a:xfrm>
          <a:prstGeom prst="curvedConnector3">
            <a:avLst>
              <a:gd name="adj1" fmla="val 50000"/>
            </a:avLst>
          </a:prstGeom>
          <a:ln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37" name="Connector: Curved 7936">
            <a:extLst>
              <a:ext uri="{FF2B5EF4-FFF2-40B4-BE49-F238E27FC236}">
                <a16:creationId xmlns:a16="http://schemas.microsoft.com/office/drawing/2014/main" id="{B1706659-646B-4540-8036-D6216350B676}"/>
              </a:ext>
            </a:extLst>
          </p:cNvPr>
          <p:cNvCxnSpPr>
            <a:cxnSpLocks/>
            <a:stCxn id="554" idx="6"/>
            <a:endCxn id="783" idx="6"/>
          </p:cNvCxnSpPr>
          <p:nvPr/>
        </p:nvCxnSpPr>
        <p:spPr>
          <a:xfrm flipH="1" flipV="1">
            <a:off x="2552047" y="2201836"/>
            <a:ext cx="508953" cy="516606"/>
          </a:xfrm>
          <a:prstGeom prst="curvedConnector3">
            <a:avLst>
              <a:gd name="adj1" fmla="val -33687"/>
            </a:avLst>
          </a:prstGeom>
          <a:ln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38" name="Connector: Curved 7937">
            <a:extLst>
              <a:ext uri="{FF2B5EF4-FFF2-40B4-BE49-F238E27FC236}">
                <a16:creationId xmlns:a16="http://schemas.microsoft.com/office/drawing/2014/main" id="{A1639EF6-C374-4BED-B330-48DD56537A50}"/>
              </a:ext>
            </a:extLst>
          </p:cNvPr>
          <p:cNvCxnSpPr>
            <a:cxnSpLocks/>
            <a:endCxn id="4702" idx="0"/>
          </p:cNvCxnSpPr>
          <p:nvPr/>
        </p:nvCxnSpPr>
        <p:spPr>
          <a:xfrm rot="10800000">
            <a:off x="2213780" y="4132282"/>
            <a:ext cx="321818" cy="57446"/>
          </a:xfrm>
          <a:prstGeom prst="curvedConnector4">
            <a:avLst>
              <a:gd name="adj1" fmla="val 9511"/>
              <a:gd name="adj2" fmla="val 398457"/>
            </a:avLst>
          </a:prstGeom>
          <a:ln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40" name="Connector: Curved 7939">
            <a:extLst>
              <a:ext uri="{FF2B5EF4-FFF2-40B4-BE49-F238E27FC236}">
                <a16:creationId xmlns:a16="http://schemas.microsoft.com/office/drawing/2014/main" id="{B31F6D4F-8227-4A35-B600-744BF702CFAE}"/>
              </a:ext>
            </a:extLst>
          </p:cNvPr>
          <p:cNvCxnSpPr>
            <a:cxnSpLocks/>
            <a:stCxn id="7910" idx="1"/>
            <a:endCxn id="226" idx="7"/>
          </p:cNvCxnSpPr>
          <p:nvPr/>
        </p:nvCxnSpPr>
        <p:spPr>
          <a:xfrm rot="10800000" flipV="1">
            <a:off x="6483900" y="3449533"/>
            <a:ext cx="1555282" cy="458093"/>
          </a:xfrm>
          <a:prstGeom prst="curvedConnector2">
            <a:avLst/>
          </a:prstGeom>
          <a:ln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41" name="Connector: Curved 7940">
            <a:extLst>
              <a:ext uri="{FF2B5EF4-FFF2-40B4-BE49-F238E27FC236}">
                <a16:creationId xmlns:a16="http://schemas.microsoft.com/office/drawing/2014/main" id="{1206C3FC-377A-4F99-AE4D-B14C15C3CB6E}"/>
              </a:ext>
            </a:extLst>
          </p:cNvPr>
          <p:cNvCxnSpPr>
            <a:cxnSpLocks/>
            <a:stCxn id="7910" idx="1"/>
            <a:endCxn id="472" idx="4"/>
          </p:cNvCxnSpPr>
          <p:nvPr/>
        </p:nvCxnSpPr>
        <p:spPr>
          <a:xfrm rot="10800000">
            <a:off x="5240239" y="1975645"/>
            <a:ext cx="2798942" cy="1473890"/>
          </a:xfrm>
          <a:prstGeom prst="curvedConnector2">
            <a:avLst/>
          </a:prstGeom>
          <a:ln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48" name="Connector: Curved 7947">
            <a:extLst>
              <a:ext uri="{FF2B5EF4-FFF2-40B4-BE49-F238E27FC236}">
                <a16:creationId xmlns:a16="http://schemas.microsoft.com/office/drawing/2014/main" id="{506C4BFF-292B-4770-98EB-429208937ED4}"/>
              </a:ext>
            </a:extLst>
          </p:cNvPr>
          <p:cNvCxnSpPr>
            <a:cxnSpLocks/>
            <a:stCxn id="7910" idx="1"/>
          </p:cNvCxnSpPr>
          <p:nvPr/>
        </p:nvCxnSpPr>
        <p:spPr>
          <a:xfrm rot="10800000">
            <a:off x="3137818" y="2706995"/>
            <a:ext cx="4901363" cy="742539"/>
          </a:xfrm>
          <a:prstGeom prst="curvedConnector3">
            <a:avLst>
              <a:gd name="adj1" fmla="val 50000"/>
            </a:avLst>
          </a:prstGeom>
          <a:ln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59" name="Connector: Curved 7958">
            <a:extLst>
              <a:ext uri="{FF2B5EF4-FFF2-40B4-BE49-F238E27FC236}">
                <a16:creationId xmlns:a16="http://schemas.microsoft.com/office/drawing/2014/main" id="{9FA61709-6E10-469D-8603-0A3ED13DFE79}"/>
              </a:ext>
            </a:extLst>
          </p:cNvPr>
          <p:cNvCxnSpPr>
            <a:cxnSpLocks/>
            <a:stCxn id="7910" idx="1"/>
            <a:endCxn id="62" idx="0"/>
          </p:cNvCxnSpPr>
          <p:nvPr/>
        </p:nvCxnSpPr>
        <p:spPr>
          <a:xfrm rot="10800000" flipV="1">
            <a:off x="4539774" y="3449533"/>
            <a:ext cx="3499408" cy="1633181"/>
          </a:xfrm>
          <a:prstGeom prst="curvedConnector2">
            <a:avLst/>
          </a:prstGeom>
          <a:ln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68" name="Connector: Curved 7967">
            <a:extLst>
              <a:ext uri="{FF2B5EF4-FFF2-40B4-BE49-F238E27FC236}">
                <a16:creationId xmlns:a16="http://schemas.microsoft.com/office/drawing/2014/main" id="{F3672D60-14DE-4BC2-9DCA-442EE110AB98}"/>
              </a:ext>
            </a:extLst>
          </p:cNvPr>
          <p:cNvCxnSpPr>
            <a:cxnSpLocks/>
            <a:endCxn id="431" idx="0"/>
          </p:cNvCxnSpPr>
          <p:nvPr/>
        </p:nvCxnSpPr>
        <p:spPr>
          <a:xfrm rot="10800000" flipV="1">
            <a:off x="5273839" y="3439258"/>
            <a:ext cx="2694062" cy="1487260"/>
          </a:xfrm>
          <a:prstGeom prst="curvedConnector2">
            <a:avLst/>
          </a:prstGeom>
          <a:ln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72" name="Connector: Curved 7971">
            <a:extLst>
              <a:ext uri="{FF2B5EF4-FFF2-40B4-BE49-F238E27FC236}">
                <a16:creationId xmlns:a16="http://schemas.microsoft.com/office/drawing/2014/main" id="{14EBECA9-2316-4131-A7DD-F80D9B24840E}"/>
              </a:ext>
            </a:extLst>
          </p:cNvPr>
          <p:cNvCxnSpPr>
            <a:cxnSpLocks/>
            <a:endCxn id="103" idx="6"/>
          </p:cNvCxnSpPr>
          <p:nvPr/>
        </p:nvCxnSpPr>
        <p:spPr>
          <a:xfrm rot="16200000" flipV="1">
            <a:off x="6447783" y="3663043"/>
            <a:ext cx="1771832" cy="1307577"/>
          </a:xfrm>
          <a:prstGeom prst="curvedConnector2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90" name="Connector: Curved 7989">
            <a:extLst>
              <a:ext uri="{FF2B5EF4-FFF2-40B4-BE49-F238E27FC236}">
                <a16:creationId xmlns:a16="http://schemas.microsoft.com/office/drawing/2014/main" id="{B245A8CC-AEF7-44AC-B73D-9E869CC0958F}"/>
              </a:ext>
            </a:extLst>
          </p:cNvPr>
          <p:cNvCxnSpPr>
            <a:cxnSpLocks/>
          </p:cNvCxnSpPr>
          <p:nvPr/>
        </p:nvCxnSpPr>
        <p:spPr>
          <a:xfrm rot="10800000">
            <a:off x="4338533" y="1779783"/>
            <a:ext cx="3733408" cy="319925"/>
          </a:xfrm>
          <a:prstGeom prst="curvedConnector3">
            <a:avLst>
              <a:gd name="adj1" fmla="val 50000"/>
            </a:avLst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60921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69" name="Connector: Curved 5168">
            <a:extLst>
              <a:ext uri="{FF2B5EF4-FFF2-40B4-BE49-F238E27FC236}">
                <a16:creationId xmlns:a16="http://schemas.microsoft.com/office/drawing/2014/main" id="{C430FE13-6667-4B94-AA44-A31951B9C7D6}"/>
              </a:ext>
            </a:extLst>
          </p:cNvPr>
          <p:cNvCxnSpPr>
            <a:cxnSpLocks/>
            <a:stCxn id="1589" idx="5"/>
          </p:cNvCxnSpPr>
          <p:nvPr/>
        </p:nvCxnSpPr>
        <p:spPr>
          <a:xfrm rot="16200000" flipH="1">
            <a:off x="3478712" y="1600760"/>
            <a:ext cx="1124790" cy="295554"/>
          </a:xfrm>
          <a:prstGeom prst="curvedConnector3">
            <a:avLst>
              <a:gd name="adj1" fmla="val 50000"/>
            </a:avLst>
          </a:prstGeom>
          <a:ln w="22225">
            <a:solidFill>
              <a:srgbClr val="78BE2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65" name="Connector: Curved 5164">
            <a:extLst>
              <a:ext uri="{FF2B5EF4-FFF2-40B4-BE49-F238E27FC236}">
                <a16:creationId xmlns:a16="http://schemas.microsoft.com/office/drawing/2014/main" id="{D27CC6E3-5DAF-4F03-B2C3-854AC2619FAD}"/>
              </a:ext>
            </a:extLst>
          </p:cNvPr>
          <p:cNvCxnSpPr>
            <a:cxnSpLocks/>
            <a:stCxn id="3602" idx="0"/>
            <a:endCxn id="3202" idx="0"/>
          </p:cNvCxnSpPr>
          <p:nvPr/>
        </p:nvCxnSpPr>
        <p:spPr>
          <a:xfrm rot="16200000" flipV="1">
            <a:off x="5100145" y="5005687"/>
            <a:ext cx="954711" cy="258959"/>
          </a:xfrm>
          <a:prstGeom prst="curvedConnector3">
            <a:avLst>
              <a:gd name="adj1" fmla="val 42207"/>
            </a:avLst>
          </a:prstGeom>
          <a:ln w="22225">
            <a:solidFill>
              <a:srgbClr val="78BE2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66" name="Connector: Curved 5165">
            <a:extLst>
              <a:ext uri="{FF2B5EF4-FFF2-40B4-BE49-F238E27FC236}">
                <a16:creationId xmlns:a16="http://schemas.microsoft.com/office/drawing/2014/main" id="{D1BE07F4-2703-496B-9311-D434BDADB45D}"/>
              </a:ext>
            </a:extLst>
          </p:cNvPr>
          <p:cNvCxnSpPr>
            <a:cxnSpLocks/>
            <a:stCxn id="3136" idx="2"/>
            <a:endCxn id="3202" idx="0"/>
          </p:cNvCxnSpPr>
          <p:nvPr/>
        </p:nvCxnSpPr>
        <p:spPr>
          <a:xfrm rot="10800000">
            <a:off x="5448021" y="4657812"/>
            <a:ext cx="601928" cy="379480"/>
          </a:xfrm>
          <a:prstGeom prst="curvedConnector4">
            <a:avLst>
              <a:gd name="adj1" fmla="val 39927"/>
              <a:gd name="adj2" fmla="val 125465"/>
            </a:avLst>
          </a:prstGeom>
          <a:ln w="22225">
            <a:solidFill>
              <a:srgbClr val="78BE2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63" name="Connector: Curved 5162">
            <a:extLst>
              <a:ext uri="{FF2B5EF4-FFF2-40B4-BE49-F238E27FC236}">
                <a16:creationId xmlns:a16="http://schemas.microsoft.com/office/drawing/2014/main" id="{EE9924E9-72C5-41C4-A742-35F3996C7C61}"/>
              </a:ext>
            </a:extLst>
          </p:cNvPr>
          <p:cNvCxnSpPr>
            <a:cxnSpLocks/>
            <a:stCxn id="2718" idx="0"/>
            <a:endCxn id="3286" idx="0"/>
          </p:cNvCxnSpPr>
          <p:nvPr/>
        </p:nvCxnSpPr>
        <p:spPr>
          <a:xfrm rot="16200000" flipV="1">
            <a:off x="5810429" y="2695546"/>
            <a:ext cx="1760622" cy="491189"/>
          </a:xfrm>
          <a:prstGeom prst="curvedConnector3">
            <a:avLst>
              <a:gd name="adj1" fmla="val 26876"/>
            </a:avLst>
          </a:prstGeom>
          <a:ln w="22225">
            <a:solidFill>
              <a:srgbClr val="78BE2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64" name="Connector: Curved 5163">
            <a:extLst>
              <a:ext uri="{FF2B5EF4-FFF2-40B4-BE49-F238E27FC236}">
                <a16:creationId xmlns:a16="http://schemas.microsoft.com/office/drawing/2014/main" id="{E396DC0A-0B60-4D10-AD2A-D48A29F9AE34}"/>
              </a:ext>
            </a:extLst>
          </p:cNvPr>
          <p:cNvCxnSpPr>
            <a:cxnSpLocks/>
            <a:stCxn id="2509" idx="1"/>
            <a:endCxn id="3286" idx="0"/>
          </p:cNvCxnSpPr>
          <p:nvPr/>
        </p:nvCxnSpPr>
        <p:spPr>
          <a:xfrm rot="16200000" flipV="1">
            <a:off x="6464578" y="2041397"/>
            <a:ext cx="1045964" cy="1084830"/>
          </a:xfrm>
          <a:prstGeom prst="curvedConnector3">
            <a:avLst>
              <a:gd name="adj1" fmla="val 757"/>
            </a:avLst>
          </a:prstGeom>
          <a:ln w="22225">
            <a:solidFill>
              <a:srgbClr val="78BE2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60" name="Connector: Curved 5159">
            <a:extLst>
              <a:ext uri="{FF2B5EF4-FFF2-40B4-BE49-F238E27FC236}">
                <a16:creationId xmlns:a16="http://schemas.microsoft.com/office/drawing/2014/main" id="{CA6EAC46-F878-4E32-9B77-3B9FBF59DA92}"/>
              </a:ext>
            </a:extLst>
          </p:cNvPr>
          <p:cNvCxnSpPr>
            <a:cxnSpLocks/>
            <a:endCxn id="2912" idx="0"/>
          </p:cNvCxnSpPr>
          <p:nvPr/>
        </p:nvCxnSpPr>
        <p:spPr>
          <a:xfrm rot="5400000">
            <a:off x="3019132" y="3623139"/>
            <a:ext cx="1113410" cy="990202"/>
          </a:xfrm>
          <a:prstGeom prst="curvedConnector3">
            <a:avLst>
              <a:gd name="adj1" fmla="val 50000"/>
            </a:avLst>
          </a:prstGeom>
          <a:ln w="22225">
            <a:solidFill>
              <a:srgbClr val="00B0F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58" name="Connector: Curved 5157">
            <a:extLst>
              <a:ext uri="{FF2B5EF4-FFF2-40B4-BE49-F238E27FC236}">
                <a16:creationId xmlns:a16="http://schemas.microsoft.com/office/drawing/2014/main" id="{7F2B6F48-FAAF-4E76-AD3A-A90B226CA840}"/>
              </a:ext>
            </a:extLst>
          </p:cNvPr>
          <p:cNvCxnSpPr>
            <a:cxnSpLocks/>
            <a:endCxn id="3269" idx="3"/>
          </p:cNvCxnSpPr>
          <p:nvPr/>
        </p:nvCxnSpPr>
        <p:spPr>
          <a:xfrm rot="5400000">
            <a:off x="3242335" y="4188555"/>
            <a:ext cx="1470440" cy="221508"/>
          </a:xfrm>
          <a:prstGeom prst="curvedConnector2">
            <a:avLst/>
          </a:prstGeom>
          <a:ln w="22225">
            <a:solidFill>
              <a:srgbClr val="00B0F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55" name="Connector: Curved 5154">
            <a:extLst>
              <a:ext uri="{FF2B5EF4-FFF2-40B4-BE49-F238E27FC236}">
                <a16:creationId xmlns:a16="http://schemas.microsoft.com/office/drawing/2014/main" id="{47E3A905-2BF3-44BD-9E62-F929F8560428}"/>
              </a:ext>
            </a:extLst>
          </p:cNvPr>
          <p:cNvCxnSpPr>
            <a:cxnSpLocks/>
            <a:stCxn id="3347" idx="0"/>
            <a:endCxn id="3286" idx="0"/>
          </p:cNvCxnSpPr>
          <p:nvPr/>
        </p:nvCxnSpPr>
        <p:spPr>
          <a:xfrm rot="5400000" flipH="1" flipV="1">
            <a:off x="4490145" y="1650328"/>
            <a:ext cx="1544498" cy="2365503"/>
          </a:xfrm>
          <a:prstGeom prst="curvedConnector3">
            <a:avLst>
              <a:gd name="adj1" fmla="val 71542"/>
            </a:avLst>
          </a:prstGeom>
          <a:ln w="22225">
            <a:solidFill>
              <a:srgbClr val="00B0F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56" name="Connector: Curved 5155">
            <a:extLst>
              <a:ext uri="{FF2B5EF4-FFF2-40B4-BE49-F238E27FC236}">
                <a16:creationId xmlns:a16="http://schemas.microsoft.com/office/drawing/2014/main" id="{6993E59D-563D-4D92-9469-961A1898B81C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531338" y="2898022"/>
            <a:ext cx="1116376" cy="13508"/>
          </a:xfrm>
          <a:prstGeom prst="curvedConnector3">
            <a:avLst>
              <a:gd name="adj1" fmla="val 50000"/>
            </a:avLst>
          </a:prstGeom>
          <a:ln w="22225">
            <a:solidFill>
              <a:srgbClr val="00B0F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57" name="Connector: Curved 5156">
            <a:extLst>
              <a:ext uri="{FF2B5EF4-FFF2-40B4-BE49-F238E27FC236}">
                <a16:creationId xmlns:a16="http://schemas.microsoft.com/office/drawing/2014/main" id="{5EC8CBA2-FDD8-4512-9D9F-4C1A39B73A04}"/>
              </a:ext>
            </a:extLst>
          </p:cNvPr>
          <p:cNvCxnSpPr>
            <a:cxnSpLocks/>
            <a:stCxn id="3347" idx="0"/>
          </p:cNvCxnSpPr>
          <p:nvPr/>
        </p:nvCxnSpPr>
        <p:spPr>
          <a:xfrm rot="16200000" flipV="1">
            <a:off x="3124527" y="2650213"/>
            <a:ext cx="679946" cy="1230284"/>
          </a:xfrm>
          <a:prstGeom prst="curvedConnector2">
            <a:avLst/>
          </a:prstGeom>
          <a:ln w="22225">
            <a:solidFill>
              <a:srgbClr val="00B0F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59" name="Connector: Curved 5158">
            <a:extLst>
              <a:ext uri="{FF2B5EF4-FFF2-40B4-BE49-F238E27FC236}">
                <a16:creationId xmlns:a16="http://schemas.microsoft.com/office/drawing/2014/main" id="{4BBF9339-18E9-45D1-AD8B-49B717886EAD}"/>
              </a:ext>
            </a:extLst>
          </p:cNvPr>
          <p:cNvCxnSpPr>
            <a:cxnSpLocks/>
            <a:endCxn id="3202" idx="0"/>
          </p:cNvCxnSpPr>
          <p:nvPr/>
        </p:nvCxnSpPr>
        <p:spPr>
          <a:xfrm>
            <a:off x="4166163" y="3676496"/>
            <a:ext cx="1281859" cy="981315"/>
          </a:xfrm>
          <a:prstGeom prst="curvedConnector2">
            <a:avLst/>
          </a:prstGeom>
          <a:ln w="22225">
            <a:solidFill>
              <a:srgbClr val="00B0F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61" name="Connector: Curved 5160">
            <a:extLst>
              <a:ext uri="{FF2B5EF4-FFF2-40B4-BE49-F238E27FC236}">
                <a16:creationId xmlns:a16="http://schemas.microsoft.com/office/drawing/2014/main" id="{16752E51-FD20-43CD-800B-668035DEE1D9}"/>
              </a:ext>
            </a:extLst>
          </p:cNvPr>
          <p:cNvCxnSpPr>
            <a:cxnSpLocks/>
            <a:endCxn id="2950" idx="0"/>
          </p:cNvCxnSpPr>
          <p:nvPr/>
        </p:nvCxnSpPr>
        <p:spPr>
          <a:xfrm rot="10800000" flipV="1">
            <a:off x="2549324" y="3675834"/>
            <a:ext cx="1635915" cy="38354"/>
          </a:xfrm>
          <a:prstGeom prst="curvedConnector2">
            <a:avLst/>
          </a:prstGeom>
          <a:ln w="22225">
            <a:solidFill>
              <a:srgbClr val="00B0F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F5BF7135-099E-42B8-86A6-7CB17E41FD19}"/>
              </a:ext>
            </a:extLst>
          </p:cNvPr>
          <p:cNvGrpSpPr/>
          <p:nvPr/>
        </p:nvGrpSpPr>
        <p:grpSpPr>
          <a:xfrm>
            <a:off x="2972687" y="2750583"/>
            <a:ext cx="2081265" cy="2053805"/>
            <a:chOff x="4562099" y="2158684"/>
            <a:chExt cx="2775020" cy="2738406"/>
          </a:xfrm>
        </p:grpSpPr>
        <p:sp>
          <p:nvSpPr>
            <p:cNvPr id="1149" name="Oval 1148">
              <a:extLst>
                <a:ext uri="{FF2B5EF4-FFF2-40B4-BE49-F238E27FC236}">
                  <a16:creationId xmlns:a16="http://schemas.microsoft.com/office/drawing/2014/main" id="{765026CF-7F3D-40FB-BA1E-E334FD2ACF11}"/>
                </a:ext>
              </a:extLst>
            </p:cNvPr>
            <p:cNvSpPr/>
            <p:nvPr/>
          </p:nvSpPr>
          <p:spPr>
            <a:xfrm>
              <a:off x="4562099" y="2158684"/>
              <a:ext cx="2775020" cy="2738406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2626" name="Picture 2625">
              <a:extLst>
                <a:ext uri="{FF2B5EF4-FFF2-40B4-BE49-F238E27FC236}">
                  <a16:creationId xmlns:a16="http://schemas.microsoft.com/office/drawing/2014/main" id="{55DBD72E-C6C2-4C74-9B79-208A10DE63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20464" y="2741667"/>
              <a:ext cx="1954625" cy="572274"/>
            </a:xfrm>
            <a:prstGeom prst="rect">
              <a:avLst/>
            </a:prstGeom>
          </p:spPr>
        </p:pic>
        <p:grpSp>
          <p:nvGrpSpPr>
            <p:cNvPr id="3316" name="Group 3315">
              <a:extLst>
                <a:ext uri="{FF2B5EF4-FFF2-40B4-BE49-F238E27FC236}">
                  <a16:creationId xmlns:a16="http://schemas.microsoft.com/office/drawing/2014/main" id="{8F17D924-CB64-4674-8797-6EC20B7D0CE7}"/>
                </a:ext>
              </a:extLst>
            </p:cNvPr>
            <p:cNvGrpSpPr/>
            <p:nvPr/>
          </p:nvGrpSpPr>
          <p:grpSpPr>
            <a:xfrm>
              <a:off x="5457471" y="3298344"/>
              <a:ext cx="321277" cy="1123069"/>
              <a:chOff x="9495861" y="4364862"/>
              <a:chExt cx="375284" cy="1270326"/>
            </a:xfrm>
          </p:grpSpPr>
          <p:sp>
            <p:nvSpPr>
              <p:cNvPr id="3317" name="Rounded Rectangle 101">
                <a:extLst>
                  <a:ext uri="{FF2B5EF4-FFF2-40B4-BE49-F238E27FC236}">
                    <a16:creationId xmlns:a16="http://schemas.microsoft.com/office/drawing/2014/main" id="{08C04E50-AFDD-4FCC-94DF-2376A7124E4A}"/>
                  </a:ext>
                </a:extLst>
              </p:cNvPr>
              <p:cNvSpPr/>
              <p:nvPr/>
            </p:nvSpPr>
            <p:spPr>
              <a:xfrm>
                <a:off x="9495861" y="4364862"/>
                <a:ext cx="375284" cy="1270326"/>
              </a:xfrm>
              <a:prstGeom prst="roundRect">
                <a:avLst>
                  <a:gd name="adj" fmla="val 27970"/>
                </a:avLst>
              </a:prstGeom>
              <a:solidFill>
                <a:srgbClr val="00AFD7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3318" name="Group 3317">
                <a:extLst>
                  <a:ext uri="{FF2B5EF4-FFF2-40B4-BE49-F238E27FC236}">
                    <a16:creationId xmlns:a16="http://schemas.microsoft.com/office/drawing/2014/main" id="{A117B584-9BF8-4DE5-91CA-18B5A915D834}"/>
                  </a:ext>
                </a:extLst>
              </p:cNvPr>
              <p:cNvGrpSpPr/>
              <p:nvPr/>
            </p:nvGrpSpPr>
            <p:grpSpPr>
              <a:xfrm>
                <a:off x="9549615" y="4715835"/>
                <a:ext cx="267406" cy="267406"/>
                <a:chOff x="1292976" y="2314975"/>
                <a:chExt cx="591969" cy="591969"/>
              </a:xfrm>
            </p:grpSpPr>
            <p:sp>
              <p:nvSpPr>
                <p:cNvPr id="3328" name="Rounded Rectangle 112">
                  <a:extLst>
                    <a:ext uri="{FF2B5EF4-FFF2-40B4-BE49-F238E27FC236}">
                      <a16:creationId xmlns:a16="http://schemas.microsoft.com/office/drawing/2014/main" id="{76CEE161-BEA3-4894-B0AB-F3A47E947AB2}"/>
                    </a:ext>
                  </a:extLst>
                </p:cNvPr>
                <p:cNvSpPr/>
                <p:nvPr/>
              </p:nvSpPr>
              <p:spPr>
                <a:xfrm>
                  <a:off x="1292976" y="2314975"/>
                  <a:ext cx="591969" cy="591969"/>
                </a:xfrm>
                <a:prstGeom prst="roundRect">
                  <a:avLst>
                    <a:gd name="adj" fmla="val 34320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pic>
              <p:nvPicPr>
                <p:cNvPr id="3329" name="Graphic 3328">
                  <a:extLst>
                    <a:ext uri="{FF2B5EF4-FFF2-40B4-BE49-F238E27FC236}">
                      <a16:creationId xmlns:a16="http://schemas.microsoft.com/office/drawing/2014/main" id="{31493864-38DB-4CDE-95B0-AE8745DE2A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36560" y="2458559"/>
                  <a:ext cx="304800" cy="304800"/>
                </a:xfrm>
                <a:prstGeom prst="rect">
                  <a:avLst/>
                </a:prstGeom>
              </p:spPr>
            </p:pic>
          </p:grpSp>
          <p:grpSp>
            <p:nvGrpSpPr>
              <p:cNvPr id="3319" name="Group 3318">
                <a:extLst>
                  <a:ext uri="{FF2B5EF4-FFF2-40B4-BE49-F238E27FC236}">
                    <a16:creationId xmlns:a16="http://schemas.microsoft.com/office/drawing/2014/main" id="{94E30097-17FF-417B-87A1-A4E9DF017B7C}"/>
                  </a:ext>
                </a:extLst>
              </p:cNvPr>
              <p:cNvGrpSpPr/>
              <p:nvPr/>
            </p:nvGrpSpPr>
            <p:grpSpPr>
              <a:xfrm>
                <a:off x="9549615" y="4415929"/>
                <a:ext cx="267406" cy="267406"/>
                <a:chOff x="1299518" y="1652608"/>
                <a:chExt cx="591969" cy="591969"/>
              </a:xfrm>
            </p:grpSpPr>
            <p:sp>
              <p:nvSpPr>
                <p:cNvPr id="3326" name="Rounded Rectangle 110">
                  <a:extLst>
                    <a:ext uri="{FF2B5EF4-FFF2-40B4-BE49-F238E27FC236}">
                      <a16:creationId xmlns:a16="http://schemas.microsoft.com/office/drawing/2014/main" id="{6DB92C37-94B1-4111-9AE3-9684D71A38CB}"/>
                    </a:ext>
                  </a:extLst>
                </p:cNvPr>
                <p:cNvSpPr/>
                <p:nvPr/>
              </p:nvSpPr>
              <p:spPr>
                <a:xfrm>
                  <a:off x="1299518" y="1652608"/>
                  <a:ext cx="591969" cy="591969"/>
                </a:xfrm>
                <a:prstGeom prst="roundRect">
                  <a:avLst>
                    <a:gd name="adj" fmla="val 34320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pic>
              <p:nvPicPr>
                <p:cNvPr id="3327" name="Graphic 3326">
                  <a:extLst>
                    <a:ext uri="{FF2B5EF4-FFF2-40B4-BE49-F238E27FC236}">
                      <a16:creationId xmlns:a16="http://schemas.microsoft.com/office/drawing/2014/main" id="{8F75AAC3-2C05-445D-A894-73CBBD14C22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61599" y="1719992"/>
                  <a:ext cx="228600" cy="457200"/>
                </a:xfrm>
                <a:prstGeom prst="rect">
                  <a:avLst/>
                </a:prstGeom>
              </p:spPr>
            </p:pic>
          </p:grpSp>
          <p:grpSp>
            <p:nvGrpSpPr>
              <p:cNvPr id="3320" name="Group 3319">
                <a:extLst>
                  <a:ext uri="{FF2B5EF4-FFF2-40B4-BE49-F238E27FC236}">
                    <a16:creationId xmlns:a16="http://schemas.microsoft.com/office/drawing/2014/main" id="{D9A1043A-A2CE-444D-A41A-4BA6B8A71082}"/>
                  </a:ext>
                </a:extLst>
              </p:cNvPr>
              <p:cNvGrpSpPr/>
              <p:nvPr/>
            </p:nvGrpSpPr>
            <p:grpSpPr>
              <a:xfrm>
                <a:off x="9549615" y="5015740"/>
                <a:ext cx="267406" cy="267406"/>
                <a:chOff x="1292975" y="2979664"/>
                <a:chExt cx="591969" cy="591969"/>
              </a:xfrm>
            </p:grpSpPr>
            <p:sp>
              <p:nvSpPr>
                <p:cNvPr id="3324" name="Rounded Rectangle 108">
                  <a:extLst>
                    <a:ext uri="{FF2B5EF4-FFF2-40B4-BE49-F238E27FC236}">
                      <a16:creationId xmlns:a16="http://schemas.microsoft.com/office/drawing/2014/main" id="{6E0831FA-0F8A-4756-8800-30B7604FCDA7}"/>
                    </a:ext>
                  </a:extLst>
                </p:cNvPr>
                <p:cNvSpPr/>
                <p:nvPr/>
              </p:nvSpPr>
              <p:spPr>
                <a:xfrm>
                  <a:off x="1292975" y="2979664"/>
                  <a:ext cx="591969" cy="591969"/>
                </a:xfrm>
                <a:prstGeom prst="roundRect">
                  <a:avLst>
                    <a:gd name="adj" fmla="val 34320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pic>
              <p:nvPicPr>
                <p:cNvPr id="3325" name="Graphic 3324">
                  <a:extLst>
                    <a:ext uri="{FF2B5EF4-FFF2-40B4-BE49-F238E27FC236}">
                      <a16:creationId xmlns:a16="http://schemas.microsoft.com/office/drawing/2014/main" id="{2EC9C1D8-8668-44F0-957A-FBDF752ABA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909" y="3116898"/>
                  <a:ext cx="292100" cy="317500"/>
                </a:xfrm>
                <a:prstGeom prst="rect">
                  <a:avLst/>
                </a:prstGeom>
              </p:spPr>
            </p:pic>
          </p:grpSp>
          <p:grpSp>
            <p:nvGrpSpPr>
              <p:cNvPr id="3321" name="Group 3320">
                <a:extLst>
                  <a:ext uri="{FF2B5EF4-FFF2-40B4-BE49-F238E27FC236}">
                    <a16:creationId xmlns:a16="http://schemas.microsoft.com/office/drawing/2014/main" id="{9ED42E79-0F01-4287-B4FF-8F1524C9A97C}"/>
                  </a:ext>
                </a:extLst>
              </p:cNvPr>
              <p:cNvGrpSpPr/>
              <p:nvPr/>
            </p:nvGrpSpPr>
            <p:grpSpPr>
              <a:xfrm>
                <a:off x="9549615" y="5315646"/>
                <a:ext cx="267406" cy="267406"/>
                <a:chOff x="1292975" y="3644353"/>
                <a:chExt cx="591969" cy="591969"/>
              </a:xfrm>
            </p:grpSpPr>
            <p:sp>
              <p:nvSpPr>
                <p:cNvPr id="3322" name="Rounded Rectangle 106">
                  <a:extLst>
                    <a:ext uri="{FF2B5EF4-FFF2-40B4-BE49-F238E27FC236}">
                      <a16:creationId xmlns:a16="http://schemas.microsoft.com/office/drawing/2014/main" id="{54ADE191-C245-452F-8EC1-F4DD95678D09}"/>
                    </a:ext>
                  </a:extLst>
                </p:cNvPr>
                <p:cNvSpPr/>
                <p:nvPr/>
              </p:nvSpPr>
              <p:spPr>
                <a:xfrm>
                  <a:off x="1292975" y="3644353"/>
                  <a:ext cx="591969" cy="591969"/>
                </a:xfrm>
                <a:prstGeom prst="roundRect">
                  <a:avLst>
                    <a:gd name="adj" fmla="val 34320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pic>
              <p:nvPicPr>
                <p:cNvPr id="3323" name="Graphic 3322">
                  <a:extLst>
                    <a:ext uri="{FF2B5EF4-FFF2-40B4-BE49-F238E27FC236}">
                      <a16:creationId xmlns:a16="http://schemas.microsoft.com/office/drawing/2014/main" id="{4E8A3147-5F0C-43B2-9BA0-FA08E21420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06409" y="3756187"/>
                  <a:ext cx="165100" cy="36830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3330" name="Group 3329">
              <a:extLst>
                <a:ext uri="{FF2B5EF4-FFF2-40B4-BE49-F238E27FC236}">
                  <a16:creationId xmlns:a16="http://schemas.microsoft.com/office/drawing/2014/main" id="{B7A9C456-65C3-400E-82FA-E40DB9F74E13}"/>
                </a:ext>
              </a:extLst>
            </p:cNvPr>
            <p:cNvGrpSpPr/>
            <p:nvPr/>
          </p:nvGrpSpPr>
          <p:grpSpPr>
            <a:xfrm>
              <a:off x="6297328" y="3298344"/>
              <a:ext cx="321277" cy="592509"/>
              <a:chOff x="5880438" y="1443510"/>
              <a:chExt cx="830783" cy="1483652"/>
            </a:xfrm>
          </p:grpSpPr>
          <p:sp>
            <p:nvSpPr>
              <p:cNvPr id="3331" name="Rounded Rectangle 84">
                <a:extLst>
                  <a:ext uri="{FF2B5EF4-FFF2-40B4-BE49-F238E27FC236}">
                    <a16:creationId xmlns:a16="http://schemas.microsoft.com/office/drawing/2014/main" id="{527A675A-1661-436D-9060-C835F1F9257D}"/>
                  </a:ext>
                </a:extLst>
              </p:cNvPr>
              <p:cNvSpPr/>
              <p:nvPr/>
            </p:nvSpPr>
            <p:spPr>
              <a:xfrm>
                <a:off x="5880438" y="1443510"/>
                <a:ext cx="830783" cy="1483652"/>
              </a:xfrm>
              <a:prstGeom prst="roundRect">
                <a:avLst>
                  <a:gd name="adj" fmla="val 27970"/>
                </a:avLst>
              </a:prstGeom>
              <a:solidFill>
                <a:srgbClr val="E8772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3332" name="Group 3331">
                <a:extLst>
                  <a:ext uri="{FF2B5EF4-FFF2-40B4-BE49-F238E27FC236}">
                    <a16:creationId xmlns:a16="http://schemas.microsoft.com/office/drawing/2014/main" id="{1C2F6403-1722-434E-9072-DA0ECAEF922A}"/>
                  </a:ext>
                </a:extLst>
              </p:cNvPr>
              <p:cNvGrpSpPr/>
              <p:nvPr/>
            </p:nvGrpSpPr>
            <p:grpSpPr>
              <a:xfrm>
                <a:off x="5999846" y="2220473"/>
                <a:ext cx="591969" cy="591969"/>
                <a:chOff x="5999846" y="2220473"/>
                <a:chExt cx="591969" cy="591969"/>
              </a:xfrm>
            </p:grpSpPr>
            <p:sp>
              <p:nvSpPr>
                <p:cNvPr id="3336" name="Rounded Rectangle 89">
                  <a:extLst>
                    <a:ext uri="{FF2B5EF4-FFF2-40B4-BE49-F238E27FC236}">
                      <a16:creationId xmlns:a16="http://schemas.microsoft.com/office/drawing/2014/main" id="{F9D9EA6E-6C83-41D7-800F-C33B405E4B63}"/>
                    </a:ext>
                  </a:extLst>
                </p:cNvPr>
                <p:cNvSpPr/>
                <p:nvPr/>
              </p:nvSpPr>
              <p:spPr>
                <a:xfrm>
                  <a:off x="5999846" y="2220473"/>
                  <a:ext cx="591969" cy="591969"/>
                </a:xfrm>
                <a:prstGeom prst="roundRect">
                  <a:avLst>
                    <a:gd name="adj" fmla="val 34320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pic>
              <p:nvPicPr>
                <p:cNvPr id="3337" name="Graphic 3336">
                  <a:extLst>
                    <a:ext uri="{FF2B5EF4-FFF2-40B4-BE49-F238E27FC236}">
                      <a16:creationId xmlns:a16="http://schemas.microsoft.com/office/drawing/2014/main" id="{722BBD74-864D-438B-9E18-3173AE1CF6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67230" y="2368652"/>
                  <a:ext cx="457200" cy="292100"/>
                </a:xfrm>
                <a:prstGeom prst="rect">
                  <a:avLst/>
                </a:prstGeom>
              </p:spPr>
            </p:pic>
          </p:grpSp>
          <p:grpSp>
            <p:nvGrpSpPr>
              <p:cNvPr id="3333" name="Group 3332">
                <a:extLst>
                  <a:ext uri="{FF2B5EF4-FFF2-40B4-BE49-F238E27FC236}">
                    <a16:creationId xmlns:a16="http://schemas.microsoft.com/office/drawing/2014/main" id="{F47178B8-6596-4D2F-B4AE-DECAD6BDD514}"/>
                  </a:ext>
                </a:extLst>
              </p:cNvPr>
              <p:cNvGrpSpPr/>
              <p:nvPr/>
            </p:nvGrpSpPr>
            <p:grpSpPr>
              <a:xfrm>
                <a:off x="5999846" y="1556558"/>
                <a:ext cx="591969" cy="591969"/>
                <a:chOff x="5999846" y="1556558"/>
                <a:chExt cx="591969" cy="591969"/>
              </a:xfrm>
            </p:grpSpPr>
            <p:sp>
              <p:nvSpPr>
                <p:cNvPr id="3334" name="Rounded Rectangle 87">
                  <a:extLst>
                    <a:ext uri="{FF2B5EF4-FFF2-40B4-BE49-F238E27FC236}">
                      <a16:creationId xmlns:a16="http://schemas.microsoft.com/office/drawing/2014/main" id="{244C8EFD-6E02-4AEF-ACD1-2485E21F5EEA}"/>
                    </a:ext>
                  </a:extLst>
                </p:cNvPr>
                <p:cNvSpPr/>
                <p:nvPr/>
              </p:nvSpPr>
              <p:spPr>
                <a:xfrm>
                  <a:off x="5999846" y="1556558"/>
                  <a:ext cx="591969" cy="591969"/>
                </a:xfrm>
                <a:prstGeom prst="roundRect">
                  <a:avLst>
                    <a:gd name="adj" fmla="val 34320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pic>
              <p:nvPicPr>
                <p:cNvPr id="3335" name="Graphic 3334">
                  <a:extLst>
                    <a:ext uri="{FF2B5EF4-FFF2-40B4-BE49-F238E27FC236}">
                      <a16:creationId xmlns:a16="http://schemas.microsoft.com/office/drawing/2014/main" id="{A0446266-628B-40FE-A87A-AEF2E70C155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49780" y="1689071"/>
                  <a:ext cx="292100" cy="34290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3338" name="Group 3337">
              <a:extLst>
                <a:ext uri="{FF2B5EF4-FFF2-40B4-BE49-F238E27FC236}">
                  <a16:creationId xmlns:a16="http://schemas.microsoft.com/office/drawing/2014/main" id="{FE0C3DE3-0AB3-48F5-ABEF-1004F4E10BF3}"/>
                </a:ext>
              </a:extLst>
            </p:cNvPr>
            <p:cNvGrpSpPr/>
            <p:nvPr/>
          </p:nvGrpSpPr>
          <p:grpSpPr>
            <a:xfrm>
              <a:off x="5877399" y="3298344"/>
              <a:ext cx="321277" cy="1123069"/>
              <a:chOff x="4920876" y="661277"/>
              <a:chExt cx="375284" cy="1270326"/>
            </a:xfrm>
          </p:grpSpPr>
          <p:grpSp>
            <p:nvGrpSpPr>
              <p:cNvPr id="3339" name="Group 3338">
                <a:extLst>
                  <a:ext uri="{FF2B5EF4-FFF2-40B4-BE49-F238E27FC236}">
                    <a16:creationId xmlns:a16="http://schemas.microsoft.com/office/drawing/2014/main" id="{99A28017-0F5C-47C0-95A2-69052038C200}"/>
                  </a:ext>
                </a:extLst>
              </p:cNvPr>
              <p:cNvGrpSpPr/>
              <p:nvPr/>
            </p:nvGrpSpPr>
            <p:grpSpPr>
              <a:xfrm>
                <a:off x="4920876" y="661277"/>
                <a:ext cx="375284" cy="1270326"/>
                <a:chOff x="4920876" y="661277"/>
                <a:chExt cx="375284" cy="1270326"/>
              </a:xfrm>
            </p:grpSpPr>
            <p:grpSp>
              <p:nvGrpSpPr>
                <p:cNvPr id="3343" name="Group 3342">
                  <a:extLst>
                    <a:ext uri="{FF2B5EF4-FFF2-40B4-BE49-F238E27FC236}">
                      <a16:creationId xmlns:a16="http://schemas.microsoft.com/office/drawing/2014/main" id="{E91C76BF-83CE-429B-8358-D9AFF7E0A0CB}"/>
                    </a:ext>
                  </a:extLst>
                </p:cNvPr>
                <p:cNvGrpSpPr/>
                <p:nvPr/>
              </p:nvGrpSpPr>
              <p:grpSpPr>
                <a:xfrm>
                  <a:off x="4920876" y="661277"/>
                  <a:ext cx="375284" cy="1270326"/>
                  <a:chOff x="3521552" y="1443509"/>
                  <a:chExt cx="830783" cy="2812180"/>
                </a:xfrm>
              </p:grpSpPr>
              <p:sp>
                <p:nvSpPr>
                  <p:cNvPr id="3347" name="Rounded Rectangle 91">
                    <a:extLst>
                      <a:ext uri="{FF2B5EF4-FFF2-40B4-BE49-F238E27FC236}">
                        <a16:creationId xmlns:a16="http://schemas.microsoft.com/office/drawing/2014/main" id="{BDD79731-20B5-4CD1-926C-B61756F84AF0}"/>
                      </a:ext>
                    </a:extLst>
                  </p:cNvPr>
                  <p:cNvSpPr/>
                  <p:nvPr/>
                </p:nvSpPr>
                <p:spPr>
                  <a:xfrm>
                    <a:off x="3521552" y="1443509"/>
                    <a:ext cx="830783" cy="2812180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78BE2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pic>
                <p:nvPicPr>
                  <p:cNvPr id="3348" name="Graphic 3347">
                    <a:extLst>
                      <a:ext uri="{FF2B5EF4-FFF2-40B4-BE49-F238E27FC236}">
                        <a16:creationId xmlns:a16="http://schemas.microsoft.com/office/drawing/2014/main" id="{BCA1BC5D-5D10-47F1-8808-4B484A702F1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6">
                    <a:extLst>
                      <a:ext uri="{96DAC541-7B7A-43D3-8B79-37D633B846F1}">
                        <asvg:svgBlip xmlns:asvg="http://schemas.microsoft.com/office/drawing/2016/SVG/main" r:embed="rId17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778194" y="3043536"/>
                    <a:ext cx="317500" cy="279399"/>
                  </a:xfrm>
                  <a:prstGeom prst="rect">
                    <a:avLst/>
                  </a:prstGeom>
                </p:spPr>
              </p:pic>
              <p:grpSp>
                <p:nvGrpSpPr>
                  <p:cNvPr id="3349" name="Group 3348">
                    <a:extLst>
                      <a:ext uri="{FF2B5EF4-FFF2-40B4-BE49-F238E27FC236}">
                        <a16:creationId xmlns:a16="http://schemas.microsoft.com/office/drawing/2014/main" id="{A65C01CA-A5E1-45A2-9DCD-A949A1AC3143}"/>
                      </a:ext>
                    </a:extLst>
                  </p:cNvPr>
                  <p:cNvGrpSpPr/>
                  <p:nvPr/>
                </p:nvGrpSpPr>
                <p:grpSpPr>
                  <a:xfrm>
                    <a:off x="3634610" y="2220473"/>
                    <a:ext cx="591969" cy="591969"/>
                    <a:chOff x="3634610" y="2220473"/>
                    <a:chExt cx="591969" cy="591969"/>
                  </a:xfrm>
                </p:grpSpPr>
                <p:sp>
                  <p:nvSpPr>
                    <p:cNvPr id="3353" name="Rounded Rectangle 97">
                      <a:extLst>
                        <a:ext uri="{FF2B5EF4-FFF2-40B4-BE49-F238E27FC236}">
                          <a16:creationId xmlns:a16="http://schemas.microsoft.com/office/drawing/2014/main" id="{7A58FC4D-3906-472C-912F-E2F7A5171F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354" name="Graphic 3353">
                      <a:extLst>
                        <a:ext uri="{FF2B5EF4-FFF2-40B4-BE49-F238E27FC236}">
                          <a16:creationId xmlns:a16="http://schemas.microsoft.com/office/drawing/2014/main" id="{5BCFF192-271B-4618-8DBE-20846FB7453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8">
                      <a:extLst>
                        <a:ext uri="{96DAC541-7B7A-43D3-8B79-37D633B846F1}">
                          <asvg:svgBlip xmlns:asvg="http://schemas.microsoft.com/office/drawing/2016/SVG/main" r:embed="rId19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2364057"/>
                      <a:ext cx="3556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350" name="Group 3349">
                    <a:extLst>
                      <a:ext uri="{FF2B5EF4-FFF2-40B4-BE49-F238E27FC236}">
                        <a16:creationId xmlns:a16="http://schemas.microsoft.com/office/drawing/2014/main" id="{EDABD305-2E9E-40C3-994C-69D7F2941B04}"/>
                      </a:ext>
                    </a:extLst>
                  </p:cNvPr>
                  <p:cNvGrpSpPr/>
                  <p:nvPr/>
                </p:nvGrpSpPr>
                <p:grpSpPr>
                  <a:xfrm>
                    <a:off x="3634610" y="1556558"/>
                    <a:ext cx="591969" cy="591969"/>
                    <a:chOff x="3634610" y="1556558"/>
                    <a:chExt cx="591969" cy="591969"/>
                  </a:xfrm>
                </p:grpSpPr>
                <p:sp>
                  <p:nvSpPr>
                    <p:cNvPr id="3351" name="Rounded Rectangle 95">
                      <a:extLst>
                        <a:ext uri="{FF2B5EF4-FFF2-40B4-BE49-F238E27FC236}">
                          <a16:creationId xmlns:a16="http://schemas.microsoft.com/office/drawing/2014/main" id="{D9D71725-92A3-4B2A-828C-86BE666E2D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3352" name="Graphic 3351">
                      <a:extLst>
                        <a:ext uri="{FF2B5EF4-FFF2-40B4-BE49-F238E27FC236}">
                          <a16:creationId xmlns:a16="http://schemas.microsoft.com/office/drawing/2014/main" id="{1AF76EC4-898A-4DC9-8A8F-2CE616DE1A8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0">
                      <a:extLst>
                        <a:ext uri="{96DAC541-7B7A-43D3-8B79-37D633B846F1}">
                          <asvg:svgBlip xmlns:asvg="http://schemas.microsoft.com/office/drawing/2016/SVG/main" r:embed="rId21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97244" y="1719192"/>
                      <a:ext cx="266700" cy="2667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3344" name="Group 3343">
                  <a:extLst>
                    <a:ext uri="{FF2B5EF4-FFF2-40B4-BE49-F238E27FC236}">
                      <a16:creationId xmlns:a16="http://schemas.microsoft.com/office/drawing/2014/main" id="{2BEA8A1D-4C79-4DF6-AE46-AC019D5F6405}"/>
                    </a:ext>
                  </a:extLst>
                </p:cNvPr>
                <p:cNvGrpSpPr/>
                <p:nvPr/>
              </p:nvGrpSpPr>
              <p:grpSpPr>
                <a:xfrm>
                  <a:off x="4971948" y="1612062"/>
                  <a:ext cx="267126" cy="267126"/>
                  <a:chOff x="3634610" y="3550625"/>
                  <a:chExt cx="591969" cy="591969"/>
                </a:xfrm>
              </p:grpSpPr>
              <p:sp>
                <p:nvSpPr>
                  <p:cNvPr id="3345" name="Rounded Rectangle 121">
                    <a:extLst>
                      <a:ext uri="{FF2B5EF4-FFF2-40B4-BE49-F238E27FC236}">
                        <a16:creationId xmlns:a16="http://schemas.microsoft.com/office/drawing/2014/main" id="{FE7E1E3C-D083-4312-9A3B-109C42F012A0}"/>
                      </a:ext>
                    </a:extLst>
                  </p:cNvPr>
                  <p:cNvSpPr/>
                  <p:nvPr/>
                </p:nvSpPr>
                <p:spPr>
                  <a:xfrm>
                    <a:off x="3634610" y="3550625"/>
                    <a:ext cx="591969" cy="591969"/>
                  </a:xfrm>
                  <a:prstGeom prst="roundRect">
                    <a:avLst>
                      <a:gd name="adj" fmla="val 34320"/>
                    </a:avLst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685800"/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pic>
                <p:nvPicPr>
                  <p:cNvPr id="3346" name="Graphic 3345">
                    <a:extLst>
                      <a:ext uri="{FF2B5EF4-FFF2-40B4-BE49-F238E27FC236}">
                        <a16:creationId xmlns:a16="http://schemas.microsoft.com/office/drawing/2014/main" id="{B845D7CE-25AB-4F20-BF6A-15F35065724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2">
                    <a:extLst>
                      <a:ext uri="{96DAC541-7B7A-43D3-8B79-37D633B846F1}">
                        <asvg:svgBlip xmlns:asvg="http://schemas.microsoft.com/office/drawing/2016/SVG/main" r:embed="rId23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764972" y="3677374"/>
                    <a:ext cx="406400" cy="342900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3340" name="Group 3339">
                <a:extLst>
                  <a:ext uri="{FF2B5EF4-FFF2-40B4-BE49-F238E27FC236}">
                    <a16:creationId xmlns:a16="http://schemas.microsoft.com/office/drawing/2014/main" id="{C255FD72-50BE-415C-80A8-4ADB37308A4B}"/>
                  </a:ext>
                </a:extLst>
              </p:cNvPr>
              <p:cNvGrpSpPr/>
              <p:nvPr/>
            </p:nvGrpSpPr>
            <p:grpSpPr>
              <a:xfrm>
                <a:off x="4971947" y="1312435"/>
                <a:ext cx="267126" cy="267126"/>
                <a:chOff x="3634610" y="2884388"/>
                <a:chExt cx="591969" cy="591969"/>
              </a:xfrm>
            </p:grpSpPr>
            <p:sp>
              <p:nvSpPr>
                <p:cNvPr id="3341" name="Rounded Rectangle 124">
                  <a:extLst>
                    <a:ext uri="{FF2B5EF4-FFF2-40B4-BE49-F238E27FC236}">
                      <a16:creationId xmlns:a16="http://schemas.microsoft.com/office/drawing/2014/main" id="{0E2CAC9E-DFD4-48CD-959F-DB7DE665B28F}"/>
                    </a:ext>
                  </a:extLst>
                </p:cNvPr>
                <p:cNvSpPr/>
                <p:nvPr/>
              </p:nvSpPr>
              <p:spPr>
                <a:xfrm>
                  <a:off x="3634610" y="2884388"/>
                  <a:ext cx="591969" cy="591969"/>
                </a:xfrm>
                <a:prstGeom prst="roundRect">
                  <a:avLst>
                    <a:gd name="adj" fmla="val 34320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pic>
              <p:nvPicPr>
                <p:cNvPr id="3342" name="Graphic 3341">
                  <a:extLst>
                    <a:ext uri="{FF2B5EF4-FFF2-40B4-BE49-F238E27FC236}">
                      <a16:creationId xmlns:a16="http://schemas.microsoft.com/office/drawing/2014/main" id="{B1DC9AC7-DE50-45F7-B66A-68A2FB10EA5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64972" y="3034322"/>
                  <a:ext cx="342900" cy="304800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728CB38-64F5-44C2-9F02-06148EE30FBB}"/>
              </a:ext>
            </a:extLst>
          </p:cNvPr>
          <p:cNvGrpSpPr>
            <a:grpSpLocks noChangeAspect="1"/>
          </p:cNvGrpSpPr>
          <p:nvPr/>
        </p:nvGrpSpPr>
        <p:grpSpPr>
          <a:xfrm>
            <a:off x="1954712" y="3470607"/>
            <a:ext cx="1028700" cy="1028700"/>
            <a:chOff x="2742982" y="2588069"/>
            <a:chExt cx="2468880" cy="2468880"/>
          </a:xfrm>
        </p:grpSpPr>
        <p:sp>
          <p:nvSpPr>
            <p:cNvPr id="2965" name="Rounded Rectangle 101">
              <a:extLst>
                <a:ext uri="{FF2B5EF4-FFF2-40B4-BE49-F238E27FC236}">
                  <a16:creationId xmlns:a16="http://schemas.microsoft.com/office/drawing/2014/main" id="{2A1E6F8C-FB35-47B6-B092-088C57992AC8}"/>
                </a:ext>
              </a:extLst>
            </p:cNvPr>
            <p:cNvSpPr/>
            <p:nvPr/>
          </p:nvSpPr>
          <p:spPr>
            <a:xfrm>
              <a:off x="3538929" y="3172662"/>
              <a:ext cx="349252" cy="1220852"/>
            </a:xfrm>
            <a:prstGeom prst="roundRect">
              <a:avLst>
                <a:gd name="adj" fmla="val 27970"/>
              </a:avLst>
            </a:prstGeom>
            <a:solidFill>
              <a:srgbClr val="00AFD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2966" name="Group 2965">
              <a:extLst>
                <a:ext uri="{FF2B5EF4-FFF2-40B4-BE49-F238E27FC236}">
                  <a16:creationId xmlns:a16="http://schemas.microsoft.com/office/drawing/2014/main" id="{3ACED9A7-EB4C-4578-8CAE-69485C9EC963}"/>
                </a:ext>
              </a:extLst>
            </p:cNvPr>
            <p:cNvGrpSpPr/>
            <p:nvPr/>
          </p:nvGrpSpPr>
          <p:grpSpPr>
            <a:xfrm>
              <a:off x="3588955" y="3509966"/>
              <a:ext cx="248857" cy="256991"/>
              <a:chOff x="1292976" y="2314975"/>
              <a:chExt cx="591969" cy="591969"/>
            </a:xfrm>
          </p:grpSpPr>
          <p:sp>
            <p:nvSpPr>
              <p:cNvPr id="2976" name="Rounded Rectangle 112">
                <a:extLst>
                  <a:ext uri="{FF2B5EF4-FFF2-40B4-BE49-F238E27FC236}">
                    <a16:creationId xmlns:a16="http://schemas.microsoft.com/office/drawing/2014/main" id="{698CB64A-BDB1-4004-B774-B8128ECBC8F7}"/>
                  </a:ext>
                </a:extLst>
              </p:cNvPr>
              <p:cNvSpPr/>
              <p:nvPr/>
            </p:nvSpPr>
            <p:spPr>
              <a:xfrm>
                <a:off x="1292976" y="2314975"/>
                <a:ext cx="591969" cy="591969"/>
              </a:xfrm>
              <a:prstGeom prst="roundRect">
                <a:avLst>
                  <a:gd name="adj" fmla="val 34320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2977" name="Graphic 2976">
                <a:extLst>
                  <a:ext uri="{FF2B5EF4-FFF2-40B4-BE49-F238E27FC236}">
                    <a16:creationId xmlns:a16="http://schemas.microsoft.com/office/drawing/2014/main" id="{90629AFC-EE30-48D5-A46A-7054834DDE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436560" y="2458559"/>
                <a:ext cx="304800" cy="304800"/>
              </a:xfrm>
              <a:prstGeom prst="rect">
                <a:avLst/>
              </a:prstGeom>
            </p:spPr>
          </p:pic>
        </p:grpSp>
        <p:grpSp>
          <p:nvGrpSpPr>
            <p:cNvPr id="2968" name="Group 2967">
              <a:extLst>
                <a:ext uri="{FF2B5EF4-FFF2-40B4-BE49-F238E27FC236}">
                  <a16:creationId xmlns:a16="http://schemas.microsoft.com/office/drawing/2014/main" id="{84F5027F-49B7-4AF9-BEB2-2331AE07B737}"/>
                </a:ext>
              </a:extLst>
            </p:cNvPr>
            <p:cNvGrpSpPr/>
            <p:nvPr/>
          </p:nvGrpSpPr>
          <p:grpSpPr>
            <a:xfrm>
              <a:off x="3588955" y="3798191"/>
              <a:ext cx="248857" cy="256991"/>
              <a:chOff x="1292975" y="2979664"/>
              <a:chExt cx="591969" cy="591969"/>
            </a:xfrm>
          </p:grpSpPr>
          <p:sp>
            <p:nvSpPr>
              <p:cNvPr id="2972" name="Rounded Rectangle 108">
                <a:extLst>
                  <a:ext uri="{FF2B5EF4-FFF2-40B4-BE49-F238E27FC236}">
                    <a16:creationId xmlns:a16="http://schemas.microsoft.com/office/drawing/2014/main" id="{82685904-1546-4CA2-9C13-4C23A9CD9E6A}"/>
                  </a:ext>
                </a:extLst>
              </p:cNvPr>
              <p:cNvSpPr/>
              <p:nvPr/>
            </p:nvSpPr>
            <p:spPr>
              <a:xfrm>
                <a:off x="1292975" y="2979664"/>
                <a:ext cx="591969" cy="591969"/>
              </a:xfrm>
              <a:prstGeom prst="roundRect">
                <a:avLst>
                  <a:gd name="adj" fmla="val 34320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2973" name="Graphic 2972">
                <a:extLst>
                  <a:ext uri="{FF2B5EF4-FFF2-40B4-BE49-F238E27FC236}">
                    <a16:creationId xmlns:a16="http://schemas.microsoft.com/office/drawing/2014/main" id="{DBA0F842-3211-43E6-8325-B13C74D587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1442909" y="3116898"/>
                <a:ext cx="292100" cy="317500"/>
              </a:xfrm>
              <a:prstGeom prst="rect">
                <a:avLst/>
              </a:prstGeom>
            </p:spPr>
          </p:pic>
        </p:grpSp>
        <p:grpSp>
          <p:nvGrpSpPr>
            <p:cNvPr id="2969" name="Group 2968">
              <a:extLst>
                <a:ext uri="{FF2B5EF4-FFF2-40B4-BE49-F238E27FC236}">
                  <a16:creationId xmlns:a16="http://schemas.microsoft.com/office/drawing/2014/main" id="{7AD5598C-473B-491C-A2B3-99492064372B}"/>
                </a:ext>
              </a:extLst>
            </p:cNvPr>
            <p:cNvGrpSpPr/>
            <p:nvPr/>
          </p:nvGrpSpPr>
          <p:grpSpPr>
            <a:xfrm>
              <a:off x="3588955" y="4086417"/>
              <a:ext cx="248857" cy="256991"/>
              <a:chOff x="1292975" y="3644353"/>
              <a:chExt cx="591969" cy="591969"/>
            </a:xfrm>
          </p:grpSpPr>
          <p:sp>
            <p:nvSpPr>
              <p:cNvPr id="2970" name="Rounded Rectangle 106">
                <a:extLst>
                  <a:ext uri="{FF2B5EF4-FFF2-40B4-BE49-F238E27FC236}">
                    <a16:creationId xmlns:a16="http://schemas.microsoft.com/office/drawing/2014/main" id="{095F81CD-BF9E-4176-B9E6-F961E74E359E}"/>
                  </a:ext>
                </a:extLst>
              </p:cNvPr>
              <p:cNvSpPr/>
              <p:nvPr/>
            </p:nvSpPr>
            <p:spPr>
              <a:xfrm>
                <a:off x="1292975" y="3644353"/>
                <a:ext cx="591969" cy="591969"/>
              </a:xfrm>
              <a:prstGeom prst="roundRect">
                <a:avLst>
                  <a:gd name="adj" fmla="val 34320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2971" name="Graphic 2970">
                <a:extLst>
                  <a:ext uri="{FF2B5EF4-FFF2-40B4-BE49-F238E27FC236}">
                    <a16:creationId xmlns:a16="http://schemas.microsoft.com/office/drawing/2014/main" id="{947E0F6D-11F1-48BE-9721-6770E0CDBC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1506409" y="3756187"/>
                <a:ext cx="165100" cy="368300"/>
              </a:xfrm>
              <a:prstGeom prst="rect">
                <a:avLst/>
              </a:prstGeom>
            </p:spPr>
          </p:pic>
        </p:grpSp>
        <p:grpSp>
          <p:nvGrpSpPr>
            <p:cNvPr id="2946" name="Group 2945">
              <a:extLst>
                <a:ext uri="{FF2B5EF4-FFF2-40B4-BE49-F238E27FC236}">
                  <a16:creationId xmlns:a16="http://schemas.microsoft.com/office/drawing/2014/main" id="{F27E3E3B-45BA-4E3B-9A35-8749DD31F608}"/>
                </a:ext>
              </a:extLst>
            </p:cNvPr>
            <p:cNvGrpSpPr/>
            <p:nvPr/>
          </p:nvGrpSpPr>
          <p:grpSpPr>
            <a:xfrm>
              <a:off x="3995422" y="3172662"/>
              <a:ext cx="349252" cy="1220852"/>
              <a:chOff x="3521552" y="1443509"/>
              <a:chExt cx="830783" cy="2812180"/>
            </a:xfrm>
          </p:grpSpPr>
          <p:sp>
            <p:nvSpPr>
              <p:cNvPr id="2950" name="Rounded Rectangle 91">
                <a:extLst>
                  <a:ext uri="{FF2B5EF4-FFF2-40B4-BE49-F238E27FC236}">
                    <a16:creationId xmlns:a16="http://schemas.microsoft.com/office/drawing/2014/main" id="{0A64FF38-6A2F-482C-AECC-521A19FDF42B}"/>
                  </a:ext>
                </a:extLst>
              </p:cNvPr>
              <p:cNvSpPr/>
              <p:nvPr/>
            </p:nvSpPr>
            <p:spPr>
              <a:xfrm>
                <a:off x="3521552" y="1443509"/>
                <a:ext cx="830783" cy="2812180"/>
              </a:xfrm>
              <a:prstGeom prst="roundRect">
                <a:avLst>
                  <a:gd name="adj" fmla="val 27970"/>
                </a:avLst>
              </a:prstGeom>
              <a:solidFill>
                <a:srgbClr val="78BE2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2951" name="Graphic 2950">
                <a:extLst>
                  <a:ext uri="{FF2B5EF4-FFF2-40B4-BE49-F238E27FC236}">
                    <a16:creationId xmlns:a16="http://schemas.microsoft.com/office/drawing/2014/main" id="{86DF2226-1F3F-49C5-BB34-CD9D9C0286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3778194" y="3043536"/>
                <a:ext cx="317500" cy="279399"/>
              </a:xfrm>
              <a:prstGeom prst="rect">
                <a:avLst/>
              </a:prstGeom>
            </p:spPr>
          </p:pic>
          <p:grpSp>
            <p:nvGrpSpPr>
              <p:cNvPr id="2952" name="Group 2951">
                <a:extLst>
                  <a:ext uri="{FF2B5EF4-FFF2-40B4-BE49-F238E27FC236}">
                    <a16:creationId xmlns:a16="http://schemas.microsoft.com/office/drawing/2014/main" id="{116FA175-F8EC-4971-A1BB-867C71B041E4}"/>
                  </a:ext>
                </a:extLst>
              </p:cNvPr>
              <p:cNvGrpSpPr/>
              <p:nvPr/>
            </p:nvGrpSpPr>
            <p:grpSpPr>
              <a:xfrm>
                <a:off x="3634610" y="2220473"/>
                <a:ext cx="591969" cy="591969"/>
                <a:chOff x="3634610" y="2220473"/>
                <a:chExt cx="591969" cy="591969"/>
              </a:xfrm>
            </p:grpSpPr>
            <p:sp>
              <p:nvSpPr>
                <p:cNvPr id="2956" name="Rounded Rectangle 97">
                  <a:extLst>
                    <a:ext uri="{FF2B5EF4-FFF2-40B4-BE49-F238E27FC236}">
                      <a16:creationId xmlns:a16="http://schemas.microsoft.com/office/drawing/2014/main" id="{A88A9EEF-D229-4E60-A672-1615F97B9043}"/>
                    </a:ext>
                  </a:extLst>
                </p:cNvPr>
                <p:cNvSpPr/>
                <p:nvPr/>
              </p:nvSpPr>
              <p:spPr>
                <a:xfrm>
                  <a:off x="3634610" y="2220473"/>
                  <a:ext cx="591969" cy="591969"/>
                </a:xfrm>
                <a:prstGeom prst="roundRect">
                  <a:avLst>
                    <a:gd name="adj" fmla="val 34320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pic>
              <p:nvPicPr>
                <p:cNvPr id="2957" name="Graphic 2956">
                  <a:extLst>
                    <a:ext uri="{FF2B5EF4-FFF2-40B4-BE49-F238E27FC236}">
                      <a16:creationId xmlns:a16="http://schemas.microsoft.com/office/drawing/2014/main" id="{477640CF-9DC6-4BE0-B54F-4B29F4EC751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>
                    <a:ext uri="{96DAC541-7B7A-43D3-8B79-37D633B846F1}">
                      <asvg:svgBlip xmlns:asvg="http://schemas.microsoft.com/office/drawing/2016/SVG/main" r:embed="rId1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64972" y="2364057"/>
                  <a:ext cx="355600" cy="304800"/>
                </a:xfrm>
                <a:prstGeom prst="rect">
                  <a:avLst/>
                </a:prstGeom>
              </p:spPr>
            </p:pic>
          </p:grpSp>
          <p:grpSp>
            <p:nvGrpSpPr>
              <p:cNvPr id="2953" name="Group 2952">
                <a:extLst>
                  <a:ext uri="{FF2B5EF4-FFF2-40B4-BE49-F238E27FC236}">
                    <a16:creationId xmlns:a16="http://schemas.microsoft.com/office/drawing/2014/main" id="{962964BD-6E0D-4928-A7BA-9B874EF49645}"/>
                  </a:ext>
                </a:extLst>
              </p:cNvPr>
              <p:cNvGrpSpPr/>
              <p:nvPr/>
            </p:nvGrpSpPr>
            <p:grpSpPr>
              <a:xfrm>
                <a:off x="3634610" y="1556558"/>
                <a:ext cx="591969" cy="591969"/>
                <a:chOff x="3634610" y="1556558"/>
                <a:chExt cx="591969" cy="591969"/>
              </a:xfrm>
            </p:grpSpPr>
            <p:sp>
              <p:nvSpPr>
                <p:cNvPr id="2954" name="Rounded Rectangle 95">
                  <a:extLst>
                    <a:ext uri="{FF2B5EF4-FFF2-40B4-BE49-F238E27FC236}">
                      <a16:creationId xmlns:a16="http://schemas.microsoft.com/office/drawing/2014/main" id="{AAA5908C-69E0-4463-8EAC-5D30CB7B8CB1}"/>
                    </a:ext>
                  </a:extLst>
                </p:cNvPr>
                <p:cNvSpPr/>
                <p:nvPr/>
              </p:nvSpPr>
              <p:spPr>
                <a:xfrm>
                  <a:off x="3634610" y="1556558"/>
                  <a:ext cx="591969" cy="591969"/>
                </a:xfrm>
                <a:prstGeom prst="roundRect">
                  <a:avLst>
                    <a:gd name="adj" fmla="val 34320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pic>
              <p:nvPicPr>
                <p:cNvPr id="2955" name="Graphic 2954">
                  <a:extLst>
                    <a:ext uri="{FF2B5EF4-FFF2-40B4-BE49-F238E27FC236}">
                      <a16:creationId xmlns:a16="http://schemas.microsoft.com/office/drawing/2014/main" id="{B645AC82-6534-4CAD-8603-FBCD5D91D60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>
                  <a:extLst>
                    <a:ext uri="{96DAC541-7B7A-43D3-8B79-37D633B846F1}">
                      <asvg:svgBlip xmlns:asvg="http://schemas.microsoft.com/office/drawing/2016/SVG/main" r:embed="rId2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97244" y="1719192"/>
                  <a:ext cx="266700" cy="26670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C5AA99A4-1053-45C0-92F2-97A72AD0D6A3}"/>
                </a:ext>
              </a:extLst>
            </p:cNvPr>
            <p:cNvGrpSpPr/>
            <p:nvPr/>
          </p:nvGrpSpPr>
          <p:grpSpPr>
            <a:xfrm>
              <a:off x="2742982" y="2588069"/>
              <a:ext cx="2468880" cy="2468880"/>
              <a:chOff x="3081230" y="500172"/>
              <a:chExt cx="5943600" cy="5943600"/>
            </a:xfrm>
          </p:grpSpPr>
          <p:sp>
            <p:nvSpPr>
              <p:cNvPr id="221" name="Oval 220">
                <a:extLst>
                  <a:ext uri="{FF2B5EF4-FFF2-40B4-BE49-F238E27FC236}">
                    <a16:creationId xmlns:a16="http://schemas.microsoft.com/office/drawing/2014/main" id="{249713B6-B2E6-4EF6-8D22-6005BB2B4018}"/>
                  </a:ext>
                </a:extLst>
              </p:cNvPr>
              <p:cNvSpPr/>
              <p:nvPr/>
            </p:nvSpPr>
            <p:spPr>
              <a:xfrm>
                <a:off x="3081230" y="500172"/>
                <a:ext cx="5943600" cy="59436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222" name="Group 221">
                <a:extLst>
                  <a:ext uri="{FF2B5EF4-FFF2-40B4-BE49-F238E27FC236}">
                    <a16:creationId xmlns:a16="http://schemas.microsoft.com/office/drawing/2014/main" id="{01E6B70A-4A8F-4E66-97E3-C4490403283F}"/>
                  </a:ext>
                </a:extLst>
              </p:cNvPr>
              <p:cNvGrpSpPr/>
              <p:nvPr/>
            </p:nvGrpSpPr>
            <p:grpSpPr>
              <a:xfrm>
                <a:off x="3980155" y="1334232"/>
                <a:ext cx="685800" cy="685800"/>
                <a:chOff x="3388326" y="2144489"/>
                <a:chExt cx="685800" cy="685800"/>
              </a:xfrm>
            </p:grpSpPr>
            <p:sp>
              <p:nvSpPr>
                <p:cNvPr id="853" name="Oval 852">
                  <a:extLst>
                    <a:ext uri="{FF2B5EF4-FFF2-40B4-BE49-F238E27FC236}">
                      <a16:creationId xmlns:a16="http://schemas.microsoft.com/office/drawing/2014/main" id="{412F046B-7EBE-4A0C-B9F2-983915211B1C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854" name="Group 853">
                  <a:extLst>
                    <a:ext uri="{FF2B5EF4-FFF2-40B4-BE49-F238E27FC236}">
                      <a16:creationId xmlns:a16="http://schemas.microsoft.com/office/drawing/2014/main" id="{AEF98D52-AF6C-4696-919C-F942191DDD8D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855" name="Group 854">
                    <a:extLst>
                      <a:ext uri="{FF2B5EF4-FFF2-40B4-BE49-F238E27FC236}">
                        <a16:creationId xmlns:a16="http://schemas.microsoft.com/office/drawing/2014/main" id="{CE0C9A06-2E2E-4485-AAA8-BA6B8A6885B4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881" name="Rounded Rectangle 101">
                      <a:extLst>
                        <a:ext uri="{FF2B5EF4-FFF2-40B4-BE49-F238E27FC236}">
                          <a16:creationId xmlns:a16="http://schemas.microsoft.com/office/drawing/2014/main" id="{46872177-0528-420B-9ED6-C1A922C61B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882" name="Group 881">
                      <a:extLst>
                        <a:ext uri="{FF2B5EF4-FFF2-40B4-BE49-F238E27FC236}">
                          <a16:creationId xmlns:a16="http://schemas.microsoft.com/office/drawing/2014/main" id="{D38E21A5-6D22-4D28-8C3D-DB24544A54A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892" name="Rounded Rectangle 112">
                        <a:extLst>
                          <a:ext uri="{FF2B5EF4-FFF2-40B4-BE49-F238E27FC236}">
                            <a16:creationId xmlns:a16="http://schemas.microsoft.com/office/drawing/2014/main" id="{8F6B231D-8B56-420B-9AEA-982DBE3C6D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893" name="Graphic 892">
                        <a:extLst>
                          <a:ext uri="{FF2B5EF4-FFF2-40B4-BE49-F238E27FC236}">
                            <a16:creationId xmlns:a16="http://schemas.microsoft.com/office/drawing/2014/main" id="{6E75AECE-B986-4D8D-859A-4A608091312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883" name="Group 882">
                      <a:extLst>
                        <a:ext uri="{FF2B5EF4-FFF2-40B4-BE49-F238E27FC236}">
                          <a16:creationId xmlns:a16="http://schemas.microsoft.com/office/drawing/2014/main" id="{7607726A-28CD-466A-8AB4-1359047BFAC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890" name="Rounded Rectangle 110">
                        <a:extLst>
                          <a:ext uri="{FF2B5EF4-FFF2-40B4-BE49-F238E27FC236}">
                            <a16:creationId xmlns:a16="http://schemas.microsoft.com/office/drawing/2014/main" id="{097D6436-EE75-4127-9326-75AC57707D5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891" name="Graphic 890">
                        <a:extLst>
                          <a:ext uri="{FF2B5EF4-FFF2-40B4-BE49-F238E27FC236}">
                            <a16:creationId xmlns:a16="http://schemas.microsoft.com/office/drawing/2014/main" id="{6968D94C-C8D2-45E4-A13A-FBCEC741B39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884" name="Group 883">
                      <a:extLst>
                        <a:ext uri="{FF2B5EF4-FFF2-40B4-BE49-F238E27FC236}">
                          <a16:creationId xmlns:a16="http://schemas.microsoft.com/office/drawing/2014/main" id="{2EB8513E-C631-49FF-B642-74A8823A604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888" name="Rounded Rectangle 108">
                        <a:extLst>
                          <a:ext uri="{FF2B5EF4-FFF2-40B4-BE49-F238E27FC236}">
                            <a16:creationId xmlns:a16="http://schemas.microsoft.com/office/drawing/2014/main" id="{589EB427-B770-438D-B66C-387A1B3A08E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889" name="Graphic 888">
                        <a:extLst>
                          <a:ext uri="{FF2B5EF4-FFF2-40B4-BE49-F238E27FC236}">
                            <a16:creationId xmlns:a16="http://schemas.microsoft.com/office/drawing/2014/main" id="{C9C6DF11-1F6E-499E-B13E-A3A30211DB5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885" name="Group 884">
                      <a:extLst>
                        <a:ext uri="{FF2B5EF4-FFF2-40B4-BE49-F238E27FC236}">
                          <a16:creationId xmlns:a16="http://schemas.microsoft.com/office/drawing/2014/main" id="{5F58B753-361D-4F82-B080-D8BBD5906F4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886" name="Rounded Rectangle 106">
                        <a:extLst>
                          <a:ext uri="{FF2B5EF4-FFF2-40B4-BE49-F238E27FC236}">
                            <a16:creationId xmlns:a16="http://schemas.microsoft.com/office/drawing/2014/main" id="{1275212C-D75A-460F-A9AF-87C4EF35183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887" name="Graphic 886">
                        <a:extLst>
                          <a:ext uri="{FF2B5EF4-FFF2-40B4-BE49-F238E27FC236}">
                            <a16:creationId xmlns:a16="http://schemas.microsoft.com/office/drawing/2014/main" id="{DBDC0EC6-8B37-4EA1-80B8-0B0FE8D381D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856" name="Group 855">
                    <a:extLst>
                      <a:ext uri="{FF2B5EF4-FFF2-40B4-BE49-F238E27FC236}">
                        <a16:creationId xmlns:a16="http://schemas.microsoft.com/office/drawing/2014/main" id="{475D498C-3B71-4DBE-B939-215328F32491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874" name="Rounded Rectangle 84">
                      <a:extLst>
                        <a:ext uri="{FF2B5EF4-FFF2-40B4-BE49-F238E27FC236}">
                          <a16:creationId xmlns:a16="http://schemas.microsoft.com/office/drawing/2014/main" id="{A36B0EB3-C293-44E0-9313-F77BF7ECDC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875" name="Group 874">
                      <a:extLst>
                        <a:ext uri="{FF2B5EF4-FFF2-40B4-BE49-F238E27FC236}">
                          <a16:creationId xmlns:a16="http://schemas.microsoft.com/office/drawing/2014/main" id="{2E88ECF3-4BE8-405F-834A-D4FF600A49D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879" name="Rounded Rectangle 89">
                        <a:extLst>
                          <a:ext uri="{FF2B5EF4-FFF2-40B4-BE49-F238E27FC236}">
                            <a16:creationId xmlns:a16="http://schemas.microsoft.com/office/drawing/2014/main" id="{6A8B77A0-5D55-49F7-BCB2-18B5B821095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880" name="Graphic 879">
                        <a:extLst>
                          <a:ext uri="{FF2B5EF4-FFF2-40B4-BE49-F238E27FC236}">
                            <a16:creationId xmlns:a16="http://schemas.microsoft.com/office/drawing/2014/main" id="{B9BEAFC0-58A3-4D2A-A2A8-60CFB900AEC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876" name="Group 875">
                      <a:extLst>
                        <a:ext uri="{FF2B5EF4-FFF2-40B4-BE49-F238E27FC236}">
                          <a16:creationId xmlns:a16="http://schemas.microsoft.com/office/drawing/2014/main" id="{36A0DE7B-14DD-4E0F-9BE2-F380F469837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877" name="Rounded Rectangle 87">
                        <a:extLst>
                          <a:ext uri="{FF2B5EF4-FFF2-40B4-BE49-F238E27FC236}">
                            <a16:creationId xmlns:a16="http://schemas.microsoft.com/office/drawing/2014/main" id="{358C4542-767C-44A9-9C18-B10968201AE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878" name="Graphic 877">
                        <a:extLst>
                          <a:ext uri="{FF2B5EF4-FFF2-40B4-BE49-F238E27FC236}">
                            <a16:creationId xmlns:a16="http://schemas.microsoft.com/office/drawing/2014/main" id="{8A462C24-56BD-4C18-9547-37628BE9F27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857" name="Group 856">
                    <a:extLst>
                      <a:ext uri="{FF2B5EF4-FFF2-40B4-BE49-F238E27FC236}">
                        <a16:creationId xmlns:a16="http://schemas.microsoft.com/office/drawing/2014/main" id="{D0F908C7-9AB0-4373-9CBC-0F590811D87B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858" name="Group 857">
                      <a:extLst>
                        <a:ext uri="{FF2B5EF4-FFF2-40B4-BE49-F238E27FC236}">
                          <a16:creationId xmlns:a16="http://schemas.microsoft.com/office/drawing/2014/main" id="{35CB7620-21D5-44DB-A328-40321173FF7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862" name="Group 861">
                        <a:extLst>
                          <a:ext uri="{FF2B5EF4-FFF2-40B4-BE49-F238E27FC236}">
                            <a16:creationId xmlns:a16="http://schemas.microsoft.com/office/drawing/2014/main" id="{3BBDCEF7-8597-4E5B-9552-FCC9778E593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866" name="Rounded Rectangle 91">
                          <a:extLst>
                            <a:ext uri="{FF2B5EF4-FFF2-40B4-BE49-F238E27FC236}">
                              <a16:creationId xmlns:a16="http://schemas.microsoft.com/office/drawing/2014/main" id="{32D99C45-54AC-4DF0-BA59-8B0A7307B55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867" name="Graphic 866">
                          <a:extLst>
                            <a:ext uri="{FF2B5EF4-FFF2-40B4-BE49-F238E27FC236}">
                              <a16:creationId xmlns:a16="http://schemas.microsoft.com/office/drawing/2014/main" id="{9A39BE48-2AEC-49C0-9638-31299272123F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868" name="Group 867">
                          <a:extLst>
                            <a:ext uri="{FF2B5EF4-FFF2-40B4-BE49-F238E27FC236}">
                              <a16:creationId xmlns:a16="http://schemas.microsoft.com/office/drawing/2014/main" id="{34644A4E-1234-4970-BE4B-D877251B82FC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872" name="Rounded Rectangle 97">
                            <a:extLst>
                              <a:ext uri="{FF2B5EF4-FFF2-40B4-BE49-F238E27FC236}">
                                <a16:creationId xmlns:a16="http://schemas.microsoft.com/office/drawing/2014/main" id="{B6EDB3C8-E0AC-4076-B6FE-E18A8429EB1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873" name="Graphic 872">
                            <a:extLst>
                              <a:ext uri="{FF2B5EF4-FFF2-40B4-BE49-F238E27FC236}">
                                <a16:creationId xmlns:a16="http://schemas.microsoft.com/office/drawing/2014/main" id="{747716A0-A611-4114-90C9-FE95228044EE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869" name="Group 868">
                          <a:extLst>
                            <a:ext uri="{FF2B5EF4-FFF2-40B4-BE49-F238E27FC236}">
                              <a16:creationId xmlns:a16="http://schemas.microsoft.com/office/drawing/2014/main" id="{6F92007C-FA62-40A3-B561-3AA98318BC6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870" name="Rounded Rectangle 95">
                            <a:extLst>
                              <a:ext uri="{FF2B5EF4-FFF2-40B4-BE49-F238E27FC236}">
                                <a16:creationId xmlns:a16="http://schemas.microsoft.com/office/drawing/2014/main" id="{4C3FACB9-3891-4394-BCCB-DC5A8D1A5B2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871" name="Graphic 870">
                            <a:extLst>
                              <a:ext uri="{FF2B5EF4-FFF2-40B4-BE49-F238E27FC236}">
                                <a16:creationId xmlns:a16="http://schemas.microsoft.com/office/drawing/2014/main" id="{147B2E52-EC2D-4458-9361-17E57B0484D8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863" name="Group 862">
                        <a:extLst>
                          <a:ext uri="{FF2B5EF4-FFF2-40B4-BE49-F238E27FC236}">
                            <a16:creationId xmlns:a16="http://schemas.microsoft.com/office/drawing/2014/main" id="{BEE670B6-0904-4AC8-992E-DFA694A9829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864" name="Rounded Rectangle 121">
                          <a:extLst>
                            <a:ext uri="{FF2B5EF4-FFF2-40B4-BE49-F238E27FC236}">
                              <a16:creationId xmlns:a16="http://schemas.microsoft.com/office/drawing/2014/main" id="{F166B8FF-832B-4CB8-BFCC-6E11DC82F5A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865" name="Graphic 864">
                          <a:extLst>
                            <a:ext uri="{FF2B5EF4-FFF2-40B4-BE49-F238E27FC236}">
                              <a16:creationId xmlns:a16="http://schemas.microsoft.com/office/drawing/2014/main" id="{9B7EC546-3B3C-496A-BE32-F55E7706C796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859" name="Group 858">
                      <a:extLst>
                        <a:ext uri="{FF2B5EF4-FFF2-40B4-BE49-F238E27FC236}">
                          <a16:creationId xmlns:a16="http://schemas.microsoft.com/office/drawing/2014/main" id="{71B8D0FC-3CA0-47B0-8DC7-4DD56C59E65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860" name="Rounded Rectangle 124">
                        <a:extLst>
                          <a:ext uri="{FF2B5EF4-FFF2-40B4-BE49-F238E27FC236}">
                            <a16:creationId xmlns:a16="http://schemas.microsoft.com/office/drawing/2014/main" id="{4A93195C-DE1C-47F7-BFD5-C7C062A1115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861" name="Graphic 860">
                        <a:extLst>
                          <a:ext uri="{FF2B5EF4-FFF2-40B4-BE49-F238E27FC236}">
                            <a16:creationId xmlns:a16="http://schemas.microsoft.com/office/drawing/2014/main" id="{9A33739F-1BF1-4D13-B5B2-F234771DA0B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223" name="Group 222">
                <a:extLst>
                  <a:ext uri="{FF2B5EF4-FFF2-40B4-BE49-F238E27FC236}">
                    <a16:creationId xmlns:a16="http://schemas.microsoft.com/office/drawing/2014/main" id="{90D8FC6F-FD62-4C67-A014-C52884C96029}"/>
                  </a:ext>
                </a:extLst>
              </p:cNvPr>
              <p:cNvGrpSpPr/>
              <p:nvPr/>
            </p:nvGrpSpPr>
            <p:grpSpPr>
              <a:xfrm>
                <a:off x="3395533" y="2138689"/>
                <a:ext cx="685800" cy="685800"/>
                <a:chOff x="3388326" y="2144489"/>
                <a:chExt cx="685800" cy="685800"/>
              </a:xfrm>
            </p:grpSpPr>
            <p:sp>
              <p:nvSpPr>
                <p:cNvPr id="812" name="Oval 811">
                  <a:extLst>
                    <a:ext uri="{FF2B5EF4-FFF2-40B4-BE49-F238E27FC236}">
                      <a16:creationId xmlns:a16="http://schemas.microsoft.com/office/drawing/2014/main" id="{3BF64458-B421-4859-AE42-A76A6E3C99C6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813" name="Group 812">
                  <a:extLst>
                    <a:ext uri="{FF2B5EF4-FFF2-40B4-BE49-F238E27FC236}">
                      <a16:creationId xmlns:a16="http://schemas.microsoft.com/office/drawing/2014/main" id="{DE6EBAD6-1E9E-426B-8F52-EF3F79A37EB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814" name="Group 813">
                    <a:extLst>
                      <a:ext uri="{FF2B5EF4-FFF2-40B4-BE49-F238E27FC236}">
                        <a16:creationId xmlns:a16="http://schemas.microsoft.com/office/drawing/2014/main" id="{C32044A4-7EEF-4366-9C5C-8F2A0EACE508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840" name="Rounded Rectangle 101">
                      <a:extLst>
                        <a:ext uri="{FF2B5EF4-FFF2-40B4-BE49-F238E27FC236}">
                          <a16:creationId xmlns:a16="http://schemas.microsoft.com/office/drawing/2014/main" id="{4C21CBD4-6EBC-41BC-9EE7-29B841CCF2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841" name="Group 840">
                      <a:extLst>
                        <a:ext uri="{FF2B5EF4-FFF2-40B4-BE49-F238E27FC236}">
                          <a16:creationId xmlns:a16="http://schemas.microsoft.com/office/drawing/2014/main" id="{7463CC3C-A993-4477-ACBC-6071CEC4069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851" name="Rounded Rectangle 112">
                        <a:extLst>
                          <a:ext uri="{FF2B5EF4-FFF2-40B4-BE49-F238E27FC236}">
                            <a16:creationId xmlns:a16="http://schemas.microsoft.com/office/drawing/2014/main" id="{6556AACE-7AC0-41F3-94AB-3239F3246B1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852" name="Graphic 851">
                        <a:extLst>
                          <a:ext uri="{FF2B5EF4-FFF2-40B4-BE49-F238E27FC236}">
                            <a16:creationId xmlns:a16="http://schemas.microsoft.com/office/drawing/2014/main" id="{9EF7EA19-66F3-4FD9-B914-06E6891AAE9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842" name="Group 841">
                      <a:extLst>
                        <a:ext uri="{FF2B5EF4-FFF2-40B4-BE49-F238E27FC236}">
                          <a16:creationId xmlns:a16="http://schemas.microsoft.com/office/drawing/2014/main" id="{6BA16E73-DB94-47C1-B14E-4DDF5740C0E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849" name="Rounded Rectangle 110">
                        <a:extLst>
                          <a:ext uri="{FF2B5EF4-FFF2-40B4-BE49-F238E27FC236}">
                            <a16:creationId xmlns:a16="http://schemas.microsoft.com/office/drawing/2014/main" id="{24BB1C9B-F4D3-495A-ABF4-28F1B92F688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850" name="Graphic 849">
                        <a:extLst>
                          <a:ext uri="{FF2B5EF4-FFF2-40B4-BE49-F238E27FC236}">
                            <a16:creationId xmlns:a16="http://schemas.microsoft.com/office/drawing/2014/main" id="{C004E743-20FA-41E7-847B-A6728010E71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843" name="Group 842">
                      <a:extLst>
                        <a:ext uri="{FF2B5EF4-FFF2-40B4-BE49-F238E27FC236}">
                          <a16:creationId xmlns:a16="http://schemas.microsoft.com/office/drawing/2014/main" id="{44D81EE4-F55B-41C2-A59E-7C67FC8E5A6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847" name="Rounded Rectangle 108">
                        <a:extLst>
                          <a:ext uri="{FF2B5EF4-FFF2-40B4-BE49-F238E27FC236}">
                            <a16:creationId xmlns:a16="http://schemas.microsoft.com/office/drawing/2014/main" id="{294BBF40-22CC-49E8-B9EA-246183713C6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848" name="Graphic 847">
                        <a:extLst>
                          <a:ext uri="{FF2B5EF4-FFF2-40B4-BE49-F238E27FC236}">
                            <a16:creationId xmlns:a16="http://schemas.microsoft.com/office/drawing/2014/main" id="{615ABE8B-01B0-4DF2-9F59-14D6ABABF8E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844" name="Group 843">
                      <a:extLst>
                        <a:ext uri="{FF2B5EF4-FFF2-40B4-BE49-F238E27FC236}">
                          <a16:creationId xmlns:a16="http://schemas.microsoft.com/office/drawing/2014/main" id="{7DA56B3A-4CC2-470E-8C8E-8096275A98D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845" name="Rounded Rectangle 106">
                        <a:extLst>
                          <a:ext uri="{FF2B5EF4-FFF2-40B4-BE49-F238E27FC236}">
                            <a16:creationId xmlns:a16="http://schemas.microsoft.com/office/drawing/2014/main" id="{B8BD2744-202F-455F-AB27-D0A7985B3B6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846" name="Graphic 845">
                        <a:extLst>
                          <a:ext uri="{FF2B5EF4-FFF2-40B4-BE49-F238E27FC236}">
                            <a16:creationId xmlns:a16="http://schemas.microsoft.com/office/drawing/2014/main" id="{959C676E-03DD-48DF-9CDD-7B6BFEC0F15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815" name="Group 814">
                    <a:extLst>
                      <a:ext uri="{FF2B5EF4-FFF2-40B4-BE49-F238E27FC236}">
                        <a16:creationId xmlns:a16="http://schemas.microsoft.com/office/drawing/2014/main" id="{88CB12CC-B782-4D62-8C83-31E4B186F21D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833" name="Rounded Rectangle 84">
                      <a:extLst>
                        <a:ext uri="{FF2B5EF4-FFF2-40B4-BE49-F238E27FC236}">
                          <a16:creationId xmlns:a16="http://schemas.microsoft.com/office/drawing/2014/main" id="{DC9C39AD-3AED-423F-BC80-D0C7D88817F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834" name="Group 833">
                      <a:extLst>
                        <a:ext uri="{FF2B5EF4-FFF2-40B4-BE49-F238E27FC236}">
                          <a16:creationId xmlns:a16="http://schemas.microsoft.com/office/drawing/2014/main" id="{27DFAA6C-4DDB-4948-9F81-CE732A63BBD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838" name="Rounded Rectangle 89">
                        <a:extLst>
                          <a:ext uri="{FF2B5EF4-FFF2-40B4-BE49-F238E27FC236}">
                            <a16:creationId xmlns:a16="http://schemas.microsoft.com/office/drawing/2014/main" id="{99934977-1586-4ED7-BF99-7A15AF1C634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839" name="Graphic 838">
                        <a:extLst>
                          <a:ext uri="{FF2B5EF4-FFF2-40B4-BE49-F238E27FC236}">
                            <a16:creationId xmlns:a16="http://schemas.microsoft.com/office/drawing/2014/main" id="{0334C62A-F6C9-4283-A99A-B0F1CB177AA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835" name="Group 834">
                      <a:extLst>
                        <a:ext uri="{FF2B5EF4-FFF2-40B4-BE49-F238E27FC236}">
                          <a16:creationId xmlns:a16="http://schemas.microsoft.com/office/drawing/2014/main" id="{4CDD9D18-7751-4186-B76E-D90FC87AAE4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836" name="Rounded Rectangle 87">
                        <a:extLst>
                          <a:ext uri="{FF2B5EF4-FFF2-40B4-BE49-F238E27FC236}">
                            <a16:creationId xmlns:a16="http://schemas.microsoft.com/office/drawing/2014/main" id="{B5F6CFF4-290B-4AF4-8F67-7213C394155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837" name="Graphic 836">
                        <a:extLst>
                          <a:ext uri="{FF2B5EF4-FFF2-40B4-BE49-F238E27FC236}">
                            <a16:creationId xmlns:a16="http://schemas.microsoft.com/office/drawing/2014/main" id="{61310C1E-AC0A-4072-A412-36357A440E8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816" name="Group 815">
                    <a:extLst>
                      <a:ext uri="{FF2B5EF4-FFF2-40B4-BE49-F238E27FC236}">
                        <a16:creationId xmlns:a16="http://schemas.microsoft.com/office/drawing/2014/main" id="{1068C2CD-1412-430A-9C93-FADF25568E5A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817" name="Group 816">
                      <a:extLst>
                        <a:ext uri="{FF2B5EF4-FFF2-40B4-BE49-F238E27FC236}">
                          <a16:creationId xmlns:a16="http://schemas.microsoft.com/office/drawing/2014/main" id="{76B0B5DD-84B0-4998-AAD0-176BB7833D7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821" name="Group 820">
                        <a:extLst>
                          <a:ext uri="{FF2B5EF4-FFF2-40B4-BE49-F238E27FC236}">
                            <a16:creationId xmlns:a16="http://schemas.microsoft.com/office/drawing/2014/main" id="{576933AF-0CD9-4366-8765-A2994D9C39A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825" name="Rounded Rectangle 91">
                          <a:extLst>
                            <a:ext uri="{FF2B5EF4-FFF2-40B4-BE49-F238E27FC236}">
                              <a16:creationId xmlns:a16="http://schemas.microsoft.com/office/drawing/2014/main" id="{DFB2386C-1B2D-4A1F-89F7-A6F75CD2A59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826" name="Graphic 825">
                          <a:extLst>
                            <a:ext uri="{FF2B5EF4-FFF2-40B4-BE49-F238E27FC236}">
                              <a16:creationId xmlns:a16="http://schemas.microsoft.com/office/drawing/2014/main" id="{EF2D9DFC-AB70-47D0-B1D4-64A5685DC569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827" name="Group 826">
                          <a:extLst>
                            <a:ext uri="{FF2B5EF4-FFF2-40B4-BE49-F238E27FC236}">
                              <a16:creationId xmlns:a16="http://schemas.microsoft.com/office/drawing/2014/main" id="{F6AFB0E1-F336-4F70-9287-51B62DBA3AB5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831" name="Rounded Rectangle 97">
                            <a:extLst>
                              <a:ext uri="{FF2B5EF4-FFF2-40B4-BE49-F238E27FC236}">
                                <a16:creationId xmlns:a16="http://schemas.microsoft.com/office/drawing/2014/main" id="{22E17C48-5239-4E54-A4B4-93C86DF1FF7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832" name="Graphic 831">
                            <a:extLst>
                              <a:ext uri="{FF2B5EF4-FFF2-40B4-BE49-F238E27FC236}">
                                <a16:creationId xmlns:a16="http://schemas.microsoft.com/office/drawing/2014/main" id="{A4F694A2-21C6-45DD-ACCE-21ED44CA2226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828" name="Group 827">
                          <a:extLst>
                            <a:ext uri="{FF2B5EF4-FFF2-40B4-BE49-F238E27FC236}">
                              <a16:creationId xmlns:a16="http://schemas.microsoft.com/office/drawing/2014/main" id="{847D1886-5F39-436F-8714-AAD8412D2AFC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829" name="Rounded Rectangle 95">
                            <a:extLst>
                              <a:ext uri="{FF2B5EF4-FFF2-40B4-BE49-F238E27FC236}">
                                <a16:creationId xmlns:a16="http://schemas.microsoft.com/office/drawing/2014/main" id="{5CB711A6-0624-4483-83E2-76998F3B552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830" name="Graphic 829">
                            <a:extLst>
                              <a:ext uri="{FF2B5EF4-FFF2-40B4-BE49-F238E27FC236}">
                                <a16:creationId xmlns:a16="http://schemas.microsoft.com/office/drawing/2014/main" id="{4D1522C2-06C8-4361-8A49-5EA959BD7D82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822" name="Group 821">
                        <a:extLst>
                          <a:ext uri="{FF2B5EF4-FFF2-40B4-BE49-F238E27FC236}">
                            <a16:creationId xmlns:a16="http://schemas.microsoft.com/office/drawing/2014/main" id="{FD5917A9-D235-4279-A4C5-4F0A62F13C8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823" name="Rounded Rectangle 121">
                          <a:extLst>
                            <a:ext uri="{FF2B5EF4-FFF2-40B4-BE49-F238E27FC236}">
                              <a16:creationId xmlns:a16="http://schemas.microsoft.com/office/drawing/2014/main" id="{6E6E449C-79A5-446F-B727-D8ED589A976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824" name="Graphic 823">
                          <a:extLst>
                            <a:ext uri="{FF2B5EF4-FFF2-40B4-BE49-F238E27FC236}">
                              <a16:creationId xmlns:a16="http://schemas.microsoft.com/office/drawing/2014/main" id="{78868AE4-59E9-4EB4-85CB-0C55330984F4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818" name="Group 817">
                      <a:extLst>
                        <a:ext uri="{FF2B5EF4-FFF2-40B4-BE49-F238E27FC236}">
                          <a16:creationId xmlns:a16="http://schemas.microsoft.com/office/drawing/2014/main" id="{B23B59D3-8106-4C7E-94BF-F6AF46DDAD6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819" name="Rounded Rectangle 124">
                        <a:extLst>
                          <a:ext uri="{FF2B5EF4-FFF2-40B4-BE49-F238E27FC236}">
                            <a16:creationId xmlns:a16="http://schemas.microsoft.com/office/drawing/2014/main" id="{CC739EBF-1641-41C6-B177-68C1A7E3AC4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820" name="Graphic 819">
                        <a:extLst>
                          <a:ext uri="{FF2B5EF4-FFF2-40B4-BE49-F238E27FC236}">
                            <a16:creationId xmlns:a16="http://schemas.microsoft.com/office/drawing/2014/main" id="{6787BE5A-F0A5-486E-AD6D-090A3BECDC5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224" name="Group 223">
                <a:extLst>
                  <a:ext uri="{FF2B5EF4-FFF2-40B4-BE49-F238E27FC236}">
                    <a16:creationId xmlns:a16="http://schemas.microsoft.com/office/drawing/2014/main" id="{E70D56EC-59C7-411B-85D1-03D27EC31209}"/>
                  </a:ext>
                </a:extLst>
              </p:cNvPr>
              <p:cNvGrpSpPr/>
              <p:nvPr/>
            </p:nvGrpSpPr>
            <p:grpSpPr>
              <a:xfrm>
                <a:off x="4667517" y="5425691"/>
                <a:ext cx="685800" cy="685800"/>
                <a:chOff x="3388326" y="2144489"/>
                <a:chExt cx="685800" cy="685800"/>
              </a:xfrm>
            </p:grpSpPr>
            <p:sp>
              <p:nvSpPr>
                <p:cNvPr id="771" name="Oval 770">
                  <a:extLst>
                    <a:ext uri="{FF2B5EF4-FFF2-40B4-BE49-F238E27FC236}">
                      <a16:creationId xmlns:a16="http://schemas.microsoft.com/office/drawing/2014/main" id="{EAC409DF-80CB-48AE-B33E-37B714768495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772" name="Group 771">
                  <a:extLst>
                    <a:ext uri="{FF2B5EF4-FFF2-40B4-BE49-F238E27FC236}">
                      <a16:creationId xmlns:a16="http://schemas.microsoft.com/office/drawing/2014/main" id="{7290464F-A8A2-4A77-BCB2-6D0577966FB9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773" name="Group 772">
                    <a:extLst>
                      <a:ext uri="{FF2B5EF4-FFF2-40B4-BE49-F238E27FC236}">
                        <a16:creationId xmlns:a16="http://schemas.microsoft.com/office/drawing/2014/main" id="{E2D23EE8-5A1D-4FC6-AA56-A90380D1D8BC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799" name="Rounded Rectangle 101">
                      <a:extLst>
                        <a:ext uri="{FF2B5EF4-FFF2-40B4-BE49-F238E27FC236}">
                          <a16:creationId xmlns:a16="http://schemas.microsoft.com/office/drawing/2014/main" id="{A6401465-77FB-4DED-9C3B-81F23894B2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800" name="Group 799">
                      <a:extLst>
                        <a:ext uri="{FF2B5EF4-FFF2-40B4-BE49-F238E27FC236}">
                          <a16:creationId xmlns:a16="http://schemas.microsoft.com/office/drawing/2014/main" id="{4FB36F5D-E594-475B-93D3-2BE58DE79AF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810" name="Rounded Rectangle 112">
                        <a:extLst>
                          <a:ext uri="{FF2B5EF4-FFF2-40B4-BE49-F238E27FC236}">
                            <a16:creationId xmlns:a16="http://schemas.microsoft.com/office/drawing/2014/main" id="{E4AE7BFF-FD1C-4E5A-83A1-EF44D2365A9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811" name="Graphic 810">
                        <a:extLst>
                          <a:ext uri="{FF2B5EF4-FFF2-40B4-BE49-F238E27FC236}">
                            <a16:creationId xmlns:a16="http://schemas.microsoft.com/office/drawing/2014/main" id="{B818769B-CDBB-47A2-9D25-B49316CAC7D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801" name="Group 800">
                      <a:extLst>
                        <a:ext uri="{FF2B5EF4-FFF2-40B4-BE49-F238E27FC236}">
                          <a16:creationId xmlns:a16="http://schemas.microsoft.com/office/drawing/2014/main" id="{6145C88B-8B88-43EF-869E-BD0F2F2DF62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808" name="Rounded Rectangle 110">
                        <a:extLst>
                          <a:ext uri="{FF2B5EF4-FFF2-40B4-BE49-F238E27FC236}">
                            <a16:creationId xmlns:a16="http://schemas.microsoft.com/office/drawing/2014/main" id="{128C8587-C809-4EFF-8763-13016138C7A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809" name="Graphic 808">
                        <a:extLst>
                          <a:ext uri="{FF2B5EF4-FFF2-40B4-BE49-F238E27FC236}">
                            <a16:creationId xmlns:a16="http://schemas.microsoft.com/office/drawing/2014/main" id="{844DB9F8-D0F1-4E91-91F7-DBA858A2352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802" name="Group 801">
                      <a:extLst>
                        <a:ext uri="{FF2B5EF4-FFF2-40B4-BE49-F238E27FC236}">
                          <a16:creationId xmlns:a16="http://schemas.microsoft.com/office/drawing/2014/main" id="{7BC1E728-79CD-4E75-95B6-6ACEA70DC74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806" name="Rounded Rectangle 108">
                        <a:extLst>
                          <a:ext uri="{FF2B5EF4-FFF2-40B4-BE49-F238E27FC236}">
                            <a16:creationId xmlns:a16="http://schemas.microsoft.com/office/drawing/2014/main" id="{D61E8F55-F723-4243-A168-23A27779FE6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807" name="Graphic 806">
                        <a:extLst>
                          <a:ext uri="{FF2B5EF4-FFF2-40B4-BE49-F238E27FC236}">
                            <a16:creationId xmlns:a16="http://schemas.microsoft.com/office/drawing/2014/main" id="{9C31F47F-7B44-4870-9B43-64182FC7C1C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803" name="Group 802">
                      <a:extLst>
                        <a:ext uri="{FF2B5EF4-FFF2-40B4-BE49-F238E27FC236}">
                          <a16:creationId xmlns:a16="http://schemas.microsoft.com/office/drawing/2014/main" id="{665D8321-0D54-4E87-893B-6D45C49CC4A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804" name="Rounded Rectangle 106">
                        <a:extLst>
                          <a:ext uri="{FF2B5EF4-FFF2-40B4-BE49-F238E27FC236}">
                            <a16:creationId xmlns:a16="http://schemas.microsoft.com/office/drawing/2014/main" id="{F717E1EF-74D5-4E10-B33D-B3B10C36AE4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805" name="Graphic 804">
                        <a:extLst>
                          <a:ext uri="{FF2B5EF4-FFF2-40B4-BE49-F238E27FC236}">
                            <a16:creationId xmlns:a16="http://schemas.microsoft.com/office/drawing/2014/main" id="{08B40B2F-053B-4BE0-81BE-F9B759EEB3D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774" name="Group 773">
                    <a:extLst>
                      <a:ext uri="{FF2B5EF4-FFF2-40B4-BE49-F238E27FC236}">
                        <a16:creationId xmlns:a16="http://schemas.microsoft.com/office/drawing/2014/main" id="{E20724A0-7B82-4986-867D-10767B7D9038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792" name="Rounded Rectangle 84">
                      <a:extLst>
                        <a:ext uri="{FF2B5EF4-FFF2-40B4-BE49-F238E27FC236}">
                          <a16:creationId xmlns:a16="http://schemas.microsoft.com/office/drawing/2014/main" id="{0B954F88-5D9A-439D-AB01-F8D97EEB0D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793" name="Group 792">
                      <a:extLst>
                        <a:ext uri="{FF2B5EF4-FFF2-40B4-BE49-F238E27FC236}">
                          <a16:creationId xmlns:a16="http://schemas.microsoft.com/office/drawing/2014/main" id="{A09C6ED8-932C-4DD2-AAD0-05A64B6A31D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797" name="Rounded Rectangle 89">
                        <a:extLst>
                          <a:ext uri="{FF2B5EF4-FFF2-40B4-BE49-F238E27FC236}">
                            <a16:creationId xmlns:a16="http://schemas.microsoft.com/office/drawing/2014/main" id="{AFB0F33D-EE4D-4A2F-886F-A36BF1E243F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798" name="Graphic 797">
                        <a:extLst>
                          <a:ext uri="{FF2B5EF4-FFF2-40B4-BE49-F238E27FC236}">
                            <a16:creationId xmlns:a16="http://schemas.microsoft.com/office/drawing/2014/main" id="{F191C417-CFFE-42F9-9C26-E2F433CAB6D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794" name="Group 793">
                      <a:extLst>
                        <a:ext uri="{FF2B5EF4-FFF2-40B4-BE49-F238E27FC236}">
                          <a16:creationId xmlns:a16="http://schemas.microsoft.com/office/drawing/2014/main" id="{DBE2ED5D-691E-4C6F-B28C-BCC5D68D396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795" name="Rounded Rectangle 87">
                        <a:extLst>
                          <a:ext uri="{FF2B5EF4-FFF2-40B4-BE49-F238E27FC236}">
                            <a16:creationId xmlns:a16="http://schemas.microsoft.com/office/drawing/2014/main" id="{50EA54DB-68AB-4805-8BEF-A21FBD86C32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796" name="Graphic 795">
                        <a:extLst>
                          <a:ext uri="{FF2B5EF4-FFF2-40B4-BE49-F238E27FC236}">
                            <a16:creationId xmlns:a16="http://schemas.microsoft.com/office/drawing/2014/main" id="{CF4F2AF3-B9E7-4495-8982-3DDA04FD6B2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775" name="Group 774">
                    <a:extLst>
                      <a:ext uri="{FF2B5EF4-FFF2-40B4-BE49-F238E27FC236}">
                        <a16:creationId xmlns:a16="http://schemas.microsoft.com/office/drawing/2014/main" id="{F6C9819E-3797-46F3-99A7-11CB0914C9EB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776" name="Group 775">
                      <a:extLst>
                        <a:ext uri="{FF2B5EF4-FFF2-40B4-BE49-F238E27FC236}">
                          <a16:creationId xmlns:a16="http://schemas.microsoft.com/office/drawing/2014/main" id="{D164927B-38D1-47DF-A960-00D67D8C622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780" name="Group 779">
                        <a:extLst>
                          <a:ext uri="{FF2B5EF4-FFF2-40B4-BE49-F238E27FC236}">
                            <a16:creationId xmlns:a16="http://schemas.microsoft.com/office/drawing/2014/main" id="{0822D83B-CD55-4E8F-9FD4-88A86A739CB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784" name="Rounded Rectangle 91">
                          <a:extLst>
                            <a:ext uri="{FF2B5EF4-FFF2-40B4-BE49-F238E27FC236}">
                              <a16:creationId xmlns:a16="http://schemas.microsoft.com/office/drawing/2014/main" id="{7E3375F2-C7FD-4646-B964-1EFA8589902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785" name="Graphic 784">
                          <a:extLst>
                            <a:ext uri="{FF2B5EF4-FFF2-40B4-BE49-F238E27FC236}">
                              <a16:creationId xmlns:a16="http://schemas.microsoft.com/office/drawing/2014/main" id="{BA75BECD-FA25-470F-9D09-CD7F11F8E3A7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786" name="Group 785">
                          <a:extLst>
                            <a:ext uri="{FF2B5EF4-FFF2-40B4-BE49-F238E27FC236}">
                              <a16:creationId xmlns:a16="http://schemas.microsoft.com/office/drawing/2014/main" id="{BF9792D1-0925-48BA-94D4-ECD9D587108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790" name="Rounded Rectangle 97">
                            <a:extLst>
                              <a:ext uri="{FF2B5EF4-FFF2-40B4-BE49-F238E27FC236}">
                                <a16:creationId xmlns:a16="http://schemas.microsoft.com/office/drawing/2014/main" id="{D63E101E-9449-40D8-B64D-A580D9F39BB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791" name="Graphic 790">
                            <a:extLst>
                              <a:ext uri="{FF2B5EF4-FFF2-40B4-BE49-F238E27FC236}">
                                <a16:creationId xmlns:a16="http://schemas.microsoft.com/office/drawing/2014/main" id="{CF3569F3-EB0F-4988-A452-578E12B0ABD3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787" name="Group 786">
                          <a:extLst>
                            <a:ext uri="{FF2B5EF4-FFF2-40B4-BE49-F238E27FC236}">
                              <a16:creationId xmlns:a16="http://schemas.microsoft.com/office/drawing/2014/main" id="{0C785AE4-EA56-4D8E-842D-E1EBBCA0178C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788" name="Rounded Rectangle 95">
                            <a:extLst>
                              <a:ext uri="{FF2B5EF4-FFF2-40B4-BE49-F238E27FC236}">
                                <a16:creationId xmlns:a16="http://schemas.microsoft.com/office/drawing/2014/main" id="{73144211-AFA7-4C58-B607-C77C3E93B08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789" name="Graphic 788">
                            <a:extLst>
                              <a:ext uri="{FF2B5EF4-FFF2-40B4-BE49-F238E27FC236}">
                                <a16:creationId xmlns:a16="http://schemas.microsoft.com/office/drawing/2014/main" id="{D76C872D-55CA-471D-9259-E2F7FD36BBE4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781" name="Group 780">
                        <a:extLst>
                          <a:ext uri="{FF2B5EF4-FFF2-40B4-BE49-F238E27FC236}">
                            <a16:creationId xmlns:a16="http://schemas.microsoft.com/office/drawing/2014/main" id="{71756D4C-5BE4-498E-AFA4-A6DB94C0BA3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782" name="Rounded Rectangle 121">
                          <a:extLst>
                            <a:ext uri="{FF2B5EF4-FFF2-40B4-BE49-F238E27FC236}">
                              <a16:creationId xmlns:a16="http://schemas.microsoft.com/office/drawing/2014/main" id="{149A5659-1CE5-435B-B9E8-2BA76CA996D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783" name="Graphic 782">
                          <a:extLst>
                            <a:ext uri="{FF2B5EF4-FFF2-40B4-BE49-F238E27FC236}">
                              <a16:creationId xmlns:a16="http://schemas.microsoft.com/office/drawing/2014/main" id="{E10E2633-D1D4-4DE9-85F1-10690114605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777" name="Group 776">
                      <a:extLst>
                        <a:ext uri="{FF2B5EF4-FFF2-40B4-BE49-F238E27FC236}">
                          <a16:creationId xmlns:a16="http://schemas.microsoft.com/office/drawing/2014/main" id="{105B46BF-8BC2-44E4-8734-0EC8DC37B7B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778" name="Rounded Rectangle 124">
                        <a:extLst>
                          <a:ext uri="{FF2B5EF4-FFF2-40B4-BE49-F238E27FC236}">
                            <a16:creationId xmlns:a16="http://schemas.microsoft.com/office/drawing/2014/main" id="{956364D7-0451-4C19-94F3-2226DC59250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779" name="Graphic 778">
                        <a:extLst>
                          <a:ext uri="{FF2B5EF4-FFF2-40B4-BE49-F238E27FC236}">
                            <a16:creationId xmlns:a16="http://schemas.microsoft.com/office/drawing/2014/main" id="{51502A8C-CEE3-4345-AA8F-2184B399736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225" name="Group 224">
                <a:extLst>
                  <a:ext uri="{FF2B5EF4-FFF2-40B4-BE49-F238E27FC236}">
                    <a16:creationId xmlns:a16="http://schemas.microsoft.com/office/drawing/2014/main" id="{5786800F-8448-41F5-959C-EDC0A7D0DA27}"/>
                  </a:ext>
                </a:extLst>
              </p:cNvPr>
              <p:cNvGrpSpPr/>
              <p:nvPr/>
            </p:nvGrpSpPr>
            <p:grpSpPr>
              <a:xfrm>
                <a:off x="6644085" y="805391"/>
                <a:ext cx="685800" cy="685800"/>
                <a:chOff x="3388326" y="2144489"/>
                <a:chExt cx="685800" cy="685800"/>
              </a:xfrm>
            </p:grpSpPr>
            <p:sp>
              <p:nvSpPr>
                <p:cNvPr id="730" name="Oval 729">
                  <a:extLst>
                    <a:ext uri="{FF2B5EF4-FFF2-40B4-BE49-F238E27FC236}">
                      <a16:creationId xmlns:a16="http://schemas.microsoft.com/office/drawing/2014/main" id="{95874143-8CB7-48A0-9146-1F3FFC86827A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731" name="Group 730">
                  <a:extLst>
                    <a:ext uri="{FF2B5EF4-FFF2-40B4-BE49-F238E27FC236}">
                      <a16:creationId xmlns:a16="http://schemas.microsoft.com/office/drawing/2014/main" id="{C943DB4D-5E62-4C26-A59D-B63E1E7558B7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732" name="Group 731">
                    <a:extLst>
                      <a:ext uri="{FF2B5EF4-FFF2-40B4-BE49-F238E27FC236}">
                        <a16:creationId xmlns:a16="http://schemas.microsoft.com/office/drawing/2014/main" id="{C85D44BF-1CC1-4F3F-BB54-AA8FFE91D240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758" name="Rounded Rectangle 101">
                      <a:extLst>
                        <a:ext uri="{FF2B5EF4-FFF2-40B4-BE49-F238E27FC236}">
                          <a16:creationId xmlns:a16="http://schemas.microsoft.com/office/drawing/2014/main" id="{1EF61B5B-662E-4C35-87C3-4F17B008B4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759" name="Group 758">
                      <a:extLst>
                        <a:ext uri="{FF2B5EF4-FFF2-40B4-BE49-F238E27FC236}">
                          <a16:creationId xmlns:a16="http://schemas.microsoft.com/office/drawing/2014/main" id="{5876EC30-D9D3-4288-9F69-855D278FF68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769" name="Rounded Rectangle 112">
                        <a:extLst>
                          <a:ext uri="{FF2B5EF4-FFF2-40B4-BE49-F238E27FC236}">
                            <a16:creationId xmlns:a16="http://schemas.microsoft.com/office/drawing/2014/main" id="{FEABCFE3-DBF6-44B1-9C27-B3E6A29A6D6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770" name="Graphic 769">
                        <a:extLst>
                          <a:ext uri="{FF2B5EF4-FFF2-40B4-BE49-F238E27FC236}">
                            <a16:creationId xmlns:a16="http://schemas.microsoft.com/office/drawing/2014/main" id="{CE5349A1-E5C5-49A5-953D-060ADF6DFEA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760" name="Group 759">
                      <a:extLst>
                        <a:ext uri="{FF2B5EF4-FFF2-40B4-BE49-F238E27FC236}">
                          <a16:creationId xmlns:a16="http://schemas.microsoft.com/office/drawing/2014/main" id="{B8063F4B-060D-4B9F-8DD1-F766E261039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767" name="Rounded Rectangle 110">
                        <a:extLst>
                          <a:ext uri="{FF2B5EF4-FFF2-40B4-BE49-F238E27FC236}">
                            <a16:creationId xmlns:a16="http://schemas.microsoft.com/office/drawing/2014/main" id="{CE6EABBB-B799-4A55-92D7-897ED23B4B9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768" name="Graphic 767">
                        <a:extLst>
                          <a:ext uri="{FF2B5EF4-FFF2-40B4-BE49-F238E27FC236}">
                            <a16:creationId xmlns:a16="http://schemas.microsoft.com/office/drawing/2014/main" id="{CA163692-C5FF-4D26-A5CE-14EB7ADF25F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761" name="Group 760">
                      <a:extLst>
                        <a:ext uri="{FF2B5EF4-FFF2-40B4-BE49-F238E27FC236}">
                          <a16:creationId xmlns:a16="http://schemas.microsoft.com/office/drawing/2014/main" id="{CA2001ED-8C86-44CB-9983-962369DF34F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765" name="Rounded Rectangle 108">
                        <a:extLst>
                          <a:ext uri="{FF2B5EF4-FFF2-40B4-BE49-F238E27FC236}">
                            <a16:creationId xmlns:a16="http://schemas.microsoft.com/office/drawing/2014/main" id="{F8BDDA03-A55D-4FBC-A2DE-CC6AA7F7E62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766" name="Graphic 765">
                        <a:extLst>
                          <a:ext uri="{FF2B5EF4-FFF2-40B4-BE49-F238E27FC236}">
                            <a16:creationId xmlns:a16="http://schemas.microsoft.com/office/drawing/2014/main" id="{1D862001-1E79-4DB4-889E-03A84C400A4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762" name="Group 761">
                      <a:extLst>
                        <a:ext uri="{FF2B5EF4-FFF2-40B4-BE49-F238E27FC236}">
                          <a16:creationId xmlns:a16="http://schemas.microsoft.com/office/drawing/2014/main" id="{FAF59AB5-9B70-493A-976A-7C333F323FB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763" name="Rounded Rectangle 106">
                        <a:extLst>
                          <a:ext uri="{FF2B5EF4-FFF2-40B4-BE49-F238E27FC236}">
                            <a16:creationId xmlns:a16="http://schemas.microsoft.com/office/drawing/2014/main" id="{78AF588B-D1EE-4436-8A7A-0E2550A57F8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764" name="Graphic 763">
                        <a:extLst>
                          <a:ext uri="{FF2B5EF4-FFF2-40B4-BE49-F238E27FC236}">
                            <a16:creationId xmlns:a16="http://schemas.microsoft.com/office/drawing/2014/main" id="{614283B3-4110-48CA-A5D3-2C9C1236DA4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733" name="Group 732">
                    <a:extLst>
                      <a:ext uri="{FF2B5EF4-FFF2-40B4-BE49-F238E27FC236}">
                        <a16:creationId xmlns:a16="http://schemas.microsoft.com/office/drawing/2014/main" id="{82614FD4-2268-459E-8C07-75A5D5F614B7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751" name="Rounded Rectangle 84">
                      <a:extLst>
                        <a:ext uri="{FF2B5EF4-FFF2-40B4-BE49-F238E27FC236}">
                          <a16:creationId xmlns:a16="http://schemas.microsoft.com/office/drawing/2014/main" id="{F1F6AEA7-BBA1-4308-9E72-ADB2C5E9D0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752" name="Group 751">
                      <a:extLst>
                        <a:ext uri="{FF2B5EF4-FFF2-40B4-BE49-F238E27FC236}">
                          <a16:creationId xmlns:a16="http://schemas.microsoft.com/office/drawing/2014/main" id="{64190943-FC20-4EB6-B2C0-3060395085D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756" name="Rounded Rectangle 89">
                        <a:extLst>
                          <a:ext uri="{FF2B5EF4-FFF2-40B4-BE49-F238E27FC236}">
                            <a16:creationId xmlns:a16="http://schemas.microsoft.com/office/drawing/2014/main" id="{D38ED4CE-1790-49B7-AD97-EA56408FA52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757" name="Graphic 756">
                        <a:extLst>
                          <a:ext uri="{FF2B5EF4-FFF2-40B4-BE49-F238E27FC236}">
                            <a16:creationId xmlns:a16="http://schemas.microsoft.com/office/drawing/2014/main" id="{863E91C5-737E-47C0-B903-27936A8AE96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753" name="Group 752">
                      <a:extLst>
                        <a:ext uri="{FF2B5EF4-FFF2-40B4-BE49-F238E27FC236}">
                          <a16:creationId xmlns:a16="http://schemas.microsoft.com/office/drawing/2014/main" id="{672AABD6-5A1A-4419-8280-A5D41D6FA13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754" name="Rounded Rectangle 87">
                        <a:extLst>
                          <a:ext uri="{FF2B5EF4-FFF2-40B4-BE49-F238E27FC236}">
                            <a16:creationId xmlns:a16="http://schemas.microsoft.com/office/drawing/2014/main" id="{475F619E-B097-445C-A875-4AA85CDCF38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755" name="Graphic 754">
                        <a:extLst>
                          <a:ext uri="{FF2B5EF4-FFF2-40B4-BE49-F238E27FC236}">
                            <a16:creationId xmlns:a16="http://schemas.microsoft.com/office/drawing/2014/main" id="{41297700-F549-4B58-8BC7-382BE71B3BC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734" name="Group 733">
                    <a:extLst>
                      <a:ext uri="{FF2B5EF4-FFF2-40B4-BE49-F238E27FC236}">
                        <a16:creationId xmlns:a16="http://schemas.microsoft.com/office/drawing/2014/main" id="{A606D066-467C-44E6-8348-CDE3BA04F00A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735" name="Group 734">
                      <a:extLst>
                        <a:ext uri="{FF2B5EF4-FFF2-40B4-BE49-F238E27FC236}">
                          <a16:creationId xmlns:a16="http://schemas.microsoft.com/office/drawing/2014/main" id="{B8E2889E-533F-4D5B-8B88-E106BCEFE64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739" name="Group 738">
                        <a:extLst>
                          <a:ext uri="{FF2B5EF4-FFF2-40B4-BE49-F238E27FC236}">
                            <a16:creationId xmlns:a16="http://schemas.microsoft.com/office/drawing/2014/main" id="{87610724-C9CB-417A-9330-536423ED9FC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743" name="Rounded Rectangle 91">
                          <a:extLst>
                            <a:ext uri="{FF2B5EF4-FFF2-40B4-BE49-F238E27FC236}">
                              <a16:creationId xmlns:a16="http://schemas.microsoft.com/office/drawing/2014/main" id="{CAF24C25-60A8-4E8F-972B-6CB0AB5D83B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744" name="Graphic 743">
                          <a:extLst>
                            <a:ext uri="{FF2B5EF4-FFF2-40B4-BE49-F238E27FC236}">
                              <a16:creationId xmlns:a16="http://schemas.microsoft.com/office/drawing/2014/main" id="{F5F17666-AF93-4275-B8DB-9B9FDF77A285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745" name="Group 744">
                          <a:extLst>
                            <a:ext uri="{FF2B5EF4-FFF2-40B4-BE49-F238E27FC236}">
                              <a16:creationId xmlns:a16="http://schemas.microsoft.com/office/drawing/2014/main" id="{7D4CFF53-F983-4DBB-9AF6-26BDB210D62C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749" name="Rounded Rectangle 97">
                            <a:extLst>
                              <a:ext uri="{FF2B5EF4-FFF2-40B4-BE49-F238E27FC236}">
                                <a16:creationId xmlns:a16="http://schemas.microsoft.com/office/drawing/2014/main" id="{B46B746B-3E9C-4753-A1DC-24077001521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750" name="Graphic 749">
                            <a:extLst>
                              <a:ext uri="{FF2B5EF4-FFF2-40B4-BE49-F238E27FC236}">
                                <a16:creationId xmlns:a16="http://schemas.microsoft.com/office/drawing/2014/main" id="{3B57E70F-6764-4F48-9222-08C7DF85A2C3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746" name="Group 745">
                          <a:extLst>
                            <a:ext uri="{FF2B5EF4-FFF2-40B4-BE49-F238E27FC236}">
                              <a16:creationId xmlns:a16="http://schemas.microsoft.com/office/drawing/2014/main" id="{B839AEA6-9784-4E58-8FDD-DB40EE7E1474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747" name="Rounded Rectangle 95">
                            <a:extLst>
                              <a:ext uri="{FF2B5EF4-FFF2-40B4-BE49-F238E27FC236}">
                                <a16:creationId xmlns:a16="http://schemas.microsoft.com/office/drawing/2014/main" id="{57CB922F-43F8-4617-B724-DC55B2C5D0F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748" name="Graphic 747">
                            <a:extLst>
                              <a:ext uri="{FF2B5EF4-FFF2-40B4-BE49-F238E27FC236}">
                                <a16:creationId xmlns:a16="http://schemas.microsoft.com/office/drawing/2014/main" id="{7B750D3C-4818-4E52-B43E-617E80CDE527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740" name="Group 739">
                        <a:extLst>
                          <a:ext uri="{FF2B5EF4-FFF2-40B4-BE49-F238E27FC236}">
                            <a16:creationId xmlns:a16="http://schemas.microsoft.com/office/drawing/2014/main" id="{0AE3D8D5-238F-4616-B445-D06D83C6DA7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741" name="Rounded Rectangle 121">
                          <a:extLst>
                            <a:ext uri="{FF2B5EF4-FFF2-40B4-BE49-F238E27FC236}">
                              <a16:creationId xmlns:a16="http://schemas.microsoft.com/office/drawing/2014/main" id="{3CF8D48C-C8E4-44D1-A2CD-86076E0340E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742" name="Graphic 741">
                          <a:extLst>
                            <a:ext uri="{FF2B5EF4-FFF2-40B4-BE49-F238E27FC236}">
                              <a16:creationId xmlns:a16="http://schemas.microsoft.com/office/drawing/2014/main" id="{F027F5E7-7E5F-4BA7-9C36-C99B07C80D6D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736" name="Group 735">
                      <a:extLst>
                        <a:ext uri="{FF2B5EF4-FFF2-40B4-BE49-F238E27FC236}">
                          <a16:creationId xmlns:a16="http://schemas.microsoft.com/office/drawing/2014/main" id="{D50AC1AD-5B14-4F6F-8C43-7A319F172EA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737" name="Rounded Rectangle 124">
                        <a:extLst>
                          <a:ext uri="{FF2B5EF4-FFF2-40B4-BE49-F238E27FC236}">
                            <a16:creationId xmlns:a16="http://schemas.microsoft.com/office/drawing/2014/main" id="{581EF2EB-3760-4F92-AA04-21B0D625404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738" name="Graphic 737">
                        <a:extLst>
                          <a:ext uri="{FF2B5EF4-FFF2-40B4-BE49-F238E27FC236}">
                            <a16:creationId xmlns:a16="http://schemas.microsoft.com/office/drawing/2014/main" id="{36B5CCB6-2AC7-49E4-9ED8-B0985C97B79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226" name="Group 225">
                <a:extLst>
                  <a:ext uri="{FF2B5EF4-FFF2-40B4-BE49-F238E27FC236}">
                    <a16:creationId xmlns:a16="http://schemas.microsoft.com/office/drawing/2014/main" id="{342D6096-1B9F-4103-B81F-B25A5DCF4BEA}"/>
                  </a:ext>
                </a:extLst>
              </p:cNvPr>
              <p:cNvGrpSpPr/>
              <p:nvPr/>
            </p:nvGrpSpPr>
            <p:grpSpPr>
              <a:xfrm>
                <a:off x="6688886" y="5425691"/>
                <a:ext cx="685800" cy="685800"/>
                <a:chOff x="3388326" y="2144489"/>
                <a:chExt cx="685800" cy="685800"/>
              </a:xfrm>
            </p:grpSpPr>
            <p:sp>
              <p:nvSpPr>
                <p:cNvPr id="689" name="Oval 688">
                  <a:extLst>
                    <a:ext uri="{FF2B5EF4-FFF2-40B4-BE49-F238E27FC236}">
                      <a16:creationId xmlns:a16="http://schemas.microsoft.com/office/drawing/2014/main" id="{AE11C99B-C691-40BA-A618-519281F056C2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690" name="Group 689">
                  <a:extLst>
                    <a:ext uri="{FF2B5EF4-FFF2-40B4-BE49-F238E27FC236}">
                      <a16:creationId xmlns:a16="http://schemas.microsoft.com/office/drawing/2014/main" id="{A892CC9B-5AD7-4A7A-813D-633E413D192C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691" name="Group 690">
                    <a:extLst>
                      <a:ext uri="{FF2B5EF4-FFF2-40B4-BE49-F238E27FC236}">
                        <a16:creationId xmlns:a16="http://schemas.microsoft.com/office/drawing/2014/main" id="{54302E8E-2F10-45C9-A8D4-0B4B5E60E022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717" name="Rounded Rectangle 101">
                      <a:extLst>
                        <a:ext uri="{FF2B5EF4-FFF2-40B4-BE49-F238E27FC236}">
                          <a16:creationId xmlns:a16="http://schemas.microsoft.com/office/drawing/2014/main" id="{F0340A6C-A436-47BD-BB4D-0C0CB627D5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718" name="Group 717">
                      <a:extLst>
                        <a:ext uri="{FF2B5EF4-FFF2-40B4-BE49-F238E27FC236}">
                          <a16:creationId xmlns:a16="http://schemas.microsoft.com/office/drawing/2014/main" id="{98CD1E47-79B3-47C1-A929-8115B41B654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728" name="Rounded Rectangle 112">
                        <a:extLst>
                          <a:ext uri="{FF2B5EF4-FFF2-40B4-BE49-F238E27FC236}">
                            <a16:creationId xmlns:a16="http://schemas.microsoft.com/office/drawing/2014/main" id="{1795BAB0-76C5-44A9-9CB0-3DE2CDE5ABC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729" name="Graphic 728">
                        <a:extLst>
                          <a:ext uri="{FF2B5EF4-FFF2-40B4-BE49-F238E27FC236}">
                            <a16:creationId xmlns:a16="http://schemas.microsoft.com/office/drawing/2014/main" id="{0079C1A1-7237-4667-AB92-3393F4A5D8F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719" name="Group 718">
                      <a:extLst>
                        <a:ext uri="{FF2B5EF4-FFF2-40B4-BE49-F238E27FC236}">
                          <a16:creationId xmlns:a16="http://schemas.microsoft.com/office/drawing/2014/main" id="{99536ACC-DFD8-4657-993B-115041C3208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726" name="Rounded Rectangle 110">
                        <a:extLst>
                          <a:ext uri="{FF2B5EF4-FFF2-40B4-BE49-F238E27FC236}">
                            <a16:creationId xmlns:a16="http://schemas.microsoft.com/office/drawing/2014/main" id="{FC60C805-4570-481E-A32B-601DB5CA87D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727" name="Graphic 726">
                        <a:extLst>
                          <a:ext uri="{FF2B5EF4-FFF2-40B4-BE49-F238E27FC236}">
                            <a16:creationId xmlns:a16="http://schemas.microsoft.com/office/drawing/2014/main" id="{D4A4F672-5172-41F5-AF29-45E76AA3172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720" name="Group 719">
                      <a:extLst>
                        <a:ext uri="{FF2B5EF4-FFF2-40B4-BE49-F238E27FC236}">
                          <a16:creationId xmlns:a16="http://schemas.microsoft.com/office/drawing/2014/main" id="{095EFEEB-EDF2-4529-892E-B31C7C7A737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724" name="Rounded Rectangle 108">
                        <a:extLst>
                          <a:ext uri="{FF2B5EF4-FFF2-40B4-BE49-F238E27FC236}">
                            <a16:creationId xmlns:a16="http://schemas.microsoft.com/office/drawing/2014/main" id="{99006270-AA41-4F59-99DE-C51B761E54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725" name="Graphic 724">
                        <a:extLst>
                          <a:ext uri="{FF2B5EF4-FFF2-40B4-BE49-F238E27FC236}">
                            <a16:creationId xmlns:a16="http://schemas.microsoft.com/office/drawing/2014/main" id="{D5D5C49D-B27E-49AB-97AF-92EC75F853A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721" name="Group 720">
                      <a:extLst>
                        <a:ext uri="{FF2B5EF4-FFF2-40B4-BE49-F238E27FC236}">
                          <a16:creationId xmlns:a16="http://schemas.microsoft.com/office/drawing/2014/main" id="{DB83C7E0-6DA3-4C25-B679-ECDDFAFC6E2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722" name="Rounded Rectangle 106">
                        <a:extLst>
                          <a:ext uri="{FF2B5EF4-FFF2-40B4-BE49-F238E27FC236}">
                            <a16:creationId xmlns:a16="http://schemas.microsoft.com/office/drawing/2014/main" id="{7C3BE3A5-5F7E-4DA1-BAC4-60FB7E86BB4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723" name="Graphic 722">
                        <a:extLst>
                          <a:ext uri="{FF2B5EF4-FFF2-40B4-BE49-F238E27FC236}">
                            <a16:creationId xmlns:a16="http://schemas.microsoft.com/office/drawing/2014/main" id="{BF5ACC56-45B7-4C14-9977-6BFB249D802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692" name="Group 691">
                    <a:extLst>
                      <a:ext uri="{FF2B5EF4-FFF2-40B4-BE49-F238E27FC236}">
                        <a16:creationId xmlns:a16="http://schemas.microsoft.com/office/drawing/2014/main" id="{1174DCDF-5DA6-4ACE-B2B0-9E1E9DC4C361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710" name="Rounded Rectangle 84">
                      <a:extLst>
                        <a:ext uri="{FF2B5EF4-FFF2-40B4-BE49-F238E27FC236}">
                          <a16:creationId xmlns:a16="http://schemas.microsoft.com/office/drawing/2014/main" id="{1266055E-C73B-4CF5-A5FC-F55E69814F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711" name="Group 710">
                      <a:extLst>
                        <a:ext uri="{FF2B5EF4-FFF2-40B4-BE49-F238E27FC236}">
                          <a16:creationId xmlns:a16="http://schemas.microsoft.com/office/drawing/2014/main" id="{4415A1AD-CF90-4514-BD85-A899B3B7042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715" name="Rounded Rectangle 89">
                        <a:extLst>
                          <a:ext uri="{FF2B5EF4-FFF2-40B4-BE49-F238E27FC236}">
                            <a16:creationId xmlns:a16="http://schemas.microsoft.com/office/drawing/2014/main" id="{6310F402-0ACD-4201-825C-C89E0E40CAF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716" name="Graphic 715">
                        <a:extLst>
                          <a:ext uri="{FF2B5EF4-FFF2-40B4-BE49-F238E27FC236}">
                            <a16:creationId xmlns:a16="http://schemas.microsoft.com/office/drawing/2014/main" id="{32959516-2D1F-4F44-A89C-39D32982FFF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712" name="Group 711">
                      <a:extLst>
                        <a:ext uri="{FF2B5EF4-FFF2-40B4-BE49-F238E27FC236}">
                          <a16:creationId xmlns:a16="http://schemas.microsoft.com/office/drawing/2014/main" id="{BD2A45A2-6135-456F-B1E5-08C586FD770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713" name="Rounded Rectangle 87">
                        <a:extLst>
                          <a:ext uri="{FF2B5EF4-FFF2-40B4-BE49-F238E27FC236}">
                            <a16:creationId xmlns:a16="http://schemas.microsoft.com/office/drawing/2014/main" id="{5549D686-4C65-430D-B300-9CA5281919D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714" name="Graphic 713">
                        <a:extLst>
                          <a:ext uri="{FF2B5EF4-FFF2-40B4-BE49-F238E27FC236}">
                            <a16:creationId xmlns:a16="http://schemas.microsoft.com/office/drawing/2014/main" id="{D7290C8A-4DF6-4A66-96C6-E4993277515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693" name="Group 692">
                    <a:extLst>
                      <a:ext uri="{FF2B5EF4-FFF2-40B4-BE49-F238E27FC236}">
                        <a16:creationId xmlns:a16="http://schemas.microsoft.com/office/drawing/2014/main" id="{AE0665BC-AD8E-47F6-8132-2CBD83EF8750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694" name="Group 693">
                      <a:extLst>
                        <a:ext uri="{FF2B5EF4-FFF2-40B4-BE49-F238E27FC236}">
                          <a16:creationId xmlns:a16="http://schemas.microsoft.com/office/drawing/2014/main" id="{A62A76B8-37B6-4D34-892F-B428C256D0A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698" name="Group 697">
                        <a:extLst>
                          <a:ext uri="{FF2B5EF4-FFF2-40B4-BE49-F238E27FC236}">
                            <a16:creationId xmlns:a16="http://schemas.microsoft.com/office/drawing/2014/main" id="{EEC17D39-1CEB-4128-BC35-B8311F1169F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702" name="Rounded Rectangle 91">
                          <a:extLst>
                            <a:ext uri="{FF2B5EF4-FFF2-40B4-BE49-F238E27FC236}">
                              <a16:creationId xmlns:a16="http://schemas.microsoft.com/office/drawing/2014/main" id="{D44D260F-A6C4-4A98-A5D4-E6E00FED10C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703" name="Graphic 702">
                          <a:extLst>
                            <a:ext uri="{FF2B5EF4-FFF2-40B4-BE49-F238E27FC236}">
                              <a16:creationId xmlns:a16="http://schemas.microsoft.com/office/drawing/2014/main" id="{86E0DEFD-5BD7-40FD-B3F7-93BB11DFDAF0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704" name="Group 703">
                          <a:extLst>
                            <a:ext uri="{FF2B5EF4-FFF2-40B4-BE49-F238E27FC236}">
                              <a16:creationId xmlns:a16="http://schemas.microsoft.com/office/drawing/2014/main" id="{3B9312F0-C20B-48EE-A941-84B45CA3C762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708" name="Rounded Rectangle 97">
                            <a:extLst>
                              <a:ext uri="{FF2B5EF4-FFF2-40B4-BE49-F238E27FC236}">
                                <a16:creationId xmlns:a16="http://schemas.microsoft.com/office/drawing/2014/main" id="{67FC718C-DC8D-4F3A-9591-BF53F653C4E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709" name="Graphic 708">
                            <a:extLst>
                              <a:ext uri="{FF2B5EF4-FFF2-40B4-BE49-F238E27FC236}">
                                <a16:creationId xmlns:a16="http://schemas.microsoft.com/office/drawing/2014/main" id="{B766D8E3-7537-4237-AB2F-F636EA252AB6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705" name="Group 704">
                          <a:extLst>
                            <a:ext uri="{FF2B5EF4-FFF2-40B4-BE49-F238E27FC236}">
                              <a16:creationId xmlns:a16="http://schemas.microsoft.com/office/drawing/2014/main" id="{8EC7C82D-2632-4BF9-BC62-5917290FD787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706" name="Rounded Rectangle 95">
                            <a:extLst>
                              <a:ext uri="{FF2B5EF4-FFF2-40B4-BE49-F238E27FC236}">
                                <a16:creationId xmlns:a16="http://schemas.microsoft.com/office/drawing/2014/main" id="{D607D0DE-6916-40DD-88C2-BB40858D0CC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707" name="Graphic 706">
                            <a:extLst>
                              <a:ext uri="{FF2B5EF4-FFF2-40B4-BE49-F238E27FC236}">
                                <a16:creationId xmlns:a16="http://schemas.microsoft.com/office/drawing/2014/main" id="{19C2CB5D-3B86-47FF-B21D-5EACE1111777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699" name="Group 698">
                        <a:extLst>
                          <a:ext uri="{FF2B5EF4-FFF2-40B4-BE49-F238E27FC236}">
                            <a16:creationId xmlns:a16="http://schemas.microsoft.com/office/drawing/2014/main" id="{9CDC7AB8-7E8B-4647-9817-F6D69C87680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700" name="Rounded Rectangle 121">
                          <a:extLst>
                            <a:ext uri="{FF2B5EF4-FFF2-40B4-BE49-F238E27FC236}">
                              <a16:creationId xmlns:a16="http://schemas.microsoft.com/office/drawing/2014/main" id="{4682FEFA-4B20-4699-BC13-FF350640AB2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701" name="Graphic 700">
                          <a:extLst>
                            <a:ext uri="{FF2B5EF4-FFF2-40B4-BE49-F238E27FC236}">
                              <a16:creationId xmlns:a16="http://schemas.microsoft.com/office/drawing/2014/main" id="{EA4CBF92-ADEB-4F3D-A1B6-0DB4E842B94E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695" name="Group 694">
                      <a:extLst>
                        <a:ext uri="{FF2B5EF4-FFF2-40B4-BE49-F238E27FC236}">
                          <a16:creationId xmlns:a16="http://schemas.microsoft.com/office/drawing/2014/main" id="{89E88FBC-EEFD-4687-8C82-ACAE49522B2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696" name="Rounded Rectangle 124">
                        <a:extLst>
                          <a:ext uri="{FF2B5EF4-FFF2-40B4-BE49-F238E27FC236}">
                            <a16:creationId xmlns:a16="http://schemas.microsoft.com/office/drawing/2014/main" id="{4A10E9F1-80EA-400E-801E-327BA6A90E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697" name="Graphic 696">
                        <a:extLst>
                          <a:ext uri="{FF2B5EF4-FFF2-40B4-BE49-F238E27FC236}">
                            <a16:creationId xmlns:a16="http://schemas.microsoft.com/office/drawing/2014/main" id="{3F1A1D02-0937-47F4-971D-C35E327F483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227" name="Group 226">
                <a:extLst>
                  <a:ext uri="{FF2B5EF4-FFF2-40B4-BE49-F238E27FC236}">
                    <a16:creationId xmlns:a16="http://schemas.microsoft.com/office/drawing/2014/main" id="{7ECFA132-0ACA-4C90-903D-C10CEB3BA479}"/>
                  </a:ext>
                </a:extLst>
              </p:cNvPr>
              <p:cNvGrpSpPr/>
              <p:nvPr/>
            </p:nvGrpSpPr>
            <p:grpSpPr>
              <a:xfrm>
                <a:off x="7979415" y="2138689"/>
                <a:ext cx="685800" cy="685800"/>
                <a:chOff x="3388326" y="2144489"/>
                <a:chExt cx="685800" cy="685800"/>
              </a:xfrm>
            </p:grpSpPr>
            <p:sp>
              <p:nvSpPr>
                <p:cNvPr id="648" name="Oval 647">
                  <a:extLst>
                    <a:ext uri="{FF2B5EF4-FFF2-40B4-BE49-F238E27FC236}">
                      <a16:creationId xmlns:a16="http://schemas.microsoft.com/office/drawing/2014/main" id="{77C19FBD-3731-4153-84F6-FA8BF7A28AE5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649" name="Group 648">
                  <a:extLst>
                    <a:ext uri="{FF2B5EF4-FFF2-40B4-BE49-F238E27FC236}">
                      <a16:creationId xmlns:a16="http://schemas.microsoft.com/office/drawing/2014/main" id="{46A428F4-1CDE-4FD0-AE55-D289D1A80BAD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650" name="Group 649">
                    <a:extLst>
                      <a:ext uri="{FF2B5EF4-FFF2-40B4-BE49-F238E27FC236}">
                        <a16:creationId xmlns:a16="http://schemas.microsoft.com/office/drawing/2014/main" id="{D9AA9746-A672-4D67-B24D-1440CE5FC808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676" name="Rounded Rectangle 101">
                      <a:extLst>
                        <a:ext uri="{FF2B5EF4-FFF2-40B4-BE49-F238E27FC236}">
                          <a16:creationId xmlns:a16="http://schemas.microsoft.com/office/drawing/2014/main" id="{771897BB-74E5-4571-81E2-4C7E97A89D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677" name="Group 676">
                      <a:extLst>
                        <a:ext uri="{FF2B5EF4-FFF2-40B4-BE49-F238E27FC236}">
                          <a16:creationId xmlns:a16="http://schemas.microsoft.com/office/drawing/2014/main" id="{94D1DFA4-9173-4A04-8FA6-719530B616D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687" name="Rounded Rectangle 112">
                        <a:extLst>
                          <a:ext uri="{FF2B5EF4-FFF2-40B4-BE49-F238E27FC236}">
                            <a16:creationId xmlns:a16="http://schemas.microsoft.com/office/drawing/2014/main" id="{FE1C7D6E-6D26-4EFB-91C7-2F6B4D905B4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688" name="Graphic 687">
                        <a:extLst>
                          <a:ext uri="{FF2B5EF4-FFF2-40B4-BE49-F238E27FC236}">
                            <a16:creationId xmlns:a16="http://schemas.microsoft.com/office/drawing/2014/main" id="{2362C1EA-3C2F-46CB-A3F5-ED736E6DCCF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678" name="Group 677">
                      <a:extLst>
                        <a:ext uri="{FF2B5EF4-FFF2-40B4-BE49-F238E27FC236}">
                          <a16:creationId xmlns:a16="http://schemas.microsoft.com/office/drawing/2014/main" id="{FB013784-8960-4294-9007-2556D30FD17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685" name="Rounded Rectangle 110">
                        <a:extLst>
                          <a:ext uri="{FF2B5EF4-FFF2-40B4-BE49-F238E27FC236}">
                            <a16:creationId xmlns:a16="http://schemas.microsoft.com/office/drawing/2014/main" id="{CE0F6E46-2026-402B-86B3-80089ABFB6B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686" name="Graphic 685">
                        <a:extLst>
                          <a:ext uri="{FF2B5EF4-FFF2-40B4-BE49-F238E27FC236}">
                            <a16:creationId xmlns:a16="http://schemas.microsoft.com/office/drawing/2014/main" id="{71D84A1B-88D6-44E3-BB34-B658EEC6703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679" name="Group 678">
                      <a:extLst>
                        <a:ext uri="{FF2B5EF4-FFF2-40B4-BE49-F238E27FC236}">
                          <a16:creationId xmlns:a16="http://schemas.microsoft.com/office/drawing/2014/main" id="{C6009F00-D9BF-4CAD-8545-5F02512CF9F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683" name="Rounded Rectangle 108">
                        <a:extLst>
                          <a:ext uri="{FF2B5EF4-FFF2-40B4-BE49-F238E27FC236}">
                            <a16:creationId xmlns:a16="http://schemas.microsoft.com/office/drawing/2014/main" id="{1C4171F7-45A4-42D3-924A-C92B37E3ECA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684" name="Graphic 683">
                        <a:extLst>
                          <a:ext uri="{FF2B5EF4-FFF2-40B4-BE49-F238E27FC236}">
                            <a16:creationId xmlns:a16="http://schemas.microsoft.com/office/drawing/2014/main" id="{05516F9E-9BCF-4B2D-940D-68D20493639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680" name="Group 679">
                      <a:extLst>
                        <a:ext uri="{FF2B5EF4-FFF2-40B4-BE49-F238E27FC236}">
                          <a16:creationId xmlns:a16="http://schemas.microsoft.com/office/drawing/2014/main" id="{93C0C084-071F-4DFB-B7E5-13AF07E1AFB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681" name="Rounded Rectangle 106">
                        <a:extLst>
                          <a:ext uri="{FF2B5EF4-FFF2-40B4-BE49-F238E27FC236}">
                            <a16:creationId xmlns:a16="http://schemas.microsoft.com/office/drawing/2014/main" id="{F56E55A1-92D3-4892-AC80-E7BD0E333B3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682" name="Graphic 681">
                        <a:extLst>
                          <a:ext uri="{FF2B5EF4-FFF2-40B4-BE49-F238E27FC236}">
                            <a16:creationId xmlns:a16="http://schemas.microsoft.com/office/drawing/2014/main" id="{92B64B9F-5D64-433D-A128-58AB69407B3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651" name="Group 650">
                    <a:extLst>
                      <a:ext uri="{FF2B5EF4-FFF2-40B4-BE49-F238E27FC236}">
                        <a16:creationId xmlns:a16="http://schemas.microsoft.com/office/drawing/2014/main" id="{13D4E1C6-BD5D-4EED-B6D8-0C7E196242D4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669" name="Rounded Rectangle 84">
                      <a:extLst>
                        <a:ext uri="{FF2B5EF4-FFF2-40B4-BE49-F238E27FC236}">
                          <a16:creationId xmlns:a16="http://schemas.microsoft.com/office/drawing/2014/main" id="{365B7DBB-88E2-4C90-B684-9515E52A34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670" name="Group 669">
                      <a:extLst>
                        <a:ext uri="{FF2B5EF4-FFF2-40B4-BE49-F238E27FC236}">
                          <a16:creationId xmlns:a16="http://schemas.microsoft.com/office/drawing/2014/main" id="{A28E177D-97E2-43F4-AFA4-2A9AB8C81FC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674" name="Rounded Rectangle 89">
                        <a:extLst>
                          <a:ext uri="{FF2B5EF4-FFF2-40B4-BE49-F238E27FC236}">
                            <a16:creationId xmlns:a16="http://schemas.microsoft.com/office/drawing/2014/main" id="{5C0FDCF1-9CCA-477D-ABF7-AC36E166124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675" name="Graphic 674">
                        <a:extLst>
                          <a:ext uri="{FF2B5EF4-FFF2-40B4-BE49-F238E27FC236}">
                            <a16:creationId xmlns:a16="http://schemas.microsoft.com/office/drawing/2014/main" id="{1910BDFA-8918-41E1-AFEE-A77C5AD46FF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671" name="Group 670">
                      <a:extLst>
                        <a:ext uri="{FF2B5EF4-FFF2-40B4-BE49-F238E27FC236}">
                          <a16:creationId xmlns:a16="http://schemas.microsoft.com/office/drawing/2014/main" id="{EFCC3447-C6CF-4D89-A653-510A86F0817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672" name="Rounded Rectangle 87">
                        <a:extLst>
                          <a:ext uri="{FF2B5EF4-FFF2-40B4-BE49-F238E27FC236}">
                            <a16:creationId xmlns:a16="http://schemas.microsoft.com/office/drawing/2014/main" id="{7047F246-1EB7-4984-A0F8-E470FFE9E59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673" name="Graphic 672">
                        <a:extLst>
                          <a:ext uri="{FF2B5EF4-FFF2-40B4-BE49-F238E27FC236}">
                            <a16:creationId xmlns:a16="http://schemas.microsoft.com/office/drawing/2014/main" id="{544C97C1-A779-487C-9318-7EA4BBE44BD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652" name="Group 651">
                    <a:extLst>
                      <a:ext uri="{FF2B5EF4-FFF2-40B4-BE49-F238E27FC236}">
                        <a16:creationId xmlns:a16="http://schemas.microsoft.com/office/drawing/2014/main" id="{5364F7E6-BECF-49A3-A128-D5BCF0C4B5BA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653" name="Group 652">
                      <a:extLst>
                        <a:ext uri="{FF2B5EF4-FFF2-40B4-BE49-F238E27FC236}">
                          <a16:creationId xmlns:a16="http://schemas.microsoft.com/office/drawing/2014/main" id="{1D815BDE-1D15-43AA-8700-D85114B68A2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657" name="Group 656">
                        <a:extLst>
                          <a:ext uri="{FF2B5EF4-FFF2-40B4-BE49-F238E27FC236}">
                            <a16:creationId xmlns:a16="http://schemas.microsoft.com/office/drawing/2014/main" id="{6D25E71A-2E95-4A02-8045-81AE496B50B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661" name="Rounded Rectangle 91">
                          <a:extLst>
                            <a:ext uri="{FF2B5EF4-FFF2-40B4-BE49-F238E27FC236}">
                              <a16:creationId xmlns:a16="http://schemas.microsoft.com/office/drawing/2014/main" id="{9C655A3B-57AE-4908-9BA6-DEFFB759771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662" name="Graphic 661">
                          <a:extLst>
                            <a:ext uri="{FF2B5EF4-FFF2-40B4-BE49-F238E27FC236}">
                              <a16:creationId xmlns:a16="http://schemas.microsoft.com/office/drawing/2014/main" id="{DA657B2A-3E65-4CBA-8782-81C5FB95EAD2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663" name="Group 662">
                          <a:extLst>
                            <a:ext uri="{FF2B5EF4-FFF2-40B4-BE49-F238E27FC236}">
                              <a16:creationId xmlns:a16="http://schemas.microsoft.com/office/drawing/2014/main" id="{DE64BC5E-085D-4AAC-9861-78C0664330F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667" name="Rounded Rectangle 97">
                            <a:extLst>
                              <a:ext uri="{FF2B5EF4-FFF2-40B4-BE49-F238E27FC236}">
                                <a16:creationId xmlns:a16="http://schemas.microsoft.com/office/drawing/2014/main" id="{D9B55928-CC55-407F-A38F-70990798C93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668" name="Graphic 667">
                            <a:extLst>
                              <a:ext uri="{FF2B5EF4-FFF2-40B4-BE49-F238E27FC236}">
                                <a16:creationId xmlns:a16="http://schemas.microsoft.com/office/drawing/2014/main" id="{3A3AC783-EB1B-4385-95CC-93A144700AF6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664" name="Group 663">
                          <a:extLst>
                            <a:ext uri="{FF2B5EF4-FFF2-40B4-BE49-F238E27FC236}">
                              <a16:creationId xmlns:a16="http://schemas.microsoft.com/office/drawing/2014/main" id="{84920E0E-C43F-4F9A-B33E-BA15DD3BA5E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665" name="Rounded Rectangle 95">
                            <a:extLst>
                              <a:ext uri="{FF2B5EF4-FFF2-40B4-BE49-F238E27FC236}">
                                <a16:creationId xmlns:a16="http://schemas.microsoft.com/office/drawing/2014/main" id="{2211D7C0-03D6-4A19-8120-40D4907F102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666" name="Graphic 665">
                            <a:extLst>
                              <a:ext uri="{FF2B5EF4-FFF2-40B4-BE49-F238E27FC236}">
                                <a16:creationId xmlns:a16="http://schemas.microsoft.com/office/drawing/2014/main" id="{ED517541-718D-4E37-9356-3417A5EB12A0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658" name="Group 657">
                        <a:extLst>
                          <a:ext uri="{FF2B5EF4-FFF2-40B4-BE49-F238E27FC236}">
                            <a16:creationId xmlns:a16="http://schemas.microsoft.com/office/drawing/2014/main" id="{17142B26-8D62-4EE4-A62A-A282E75EFFB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659" name="Rounded Rectangle 121">
                          <a:extLst>
                            <a:ext uri="{FF2B5EF4-FFF2-40B4-BE49-F238E27FC236}">
                              <a16:creationId xmlns:a16="http://schemas.microsoft.com/office/drawing/2014/main" id="{E18705E7-B960-415C-A92E-639F3A7F216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660" name="Graphic 659">
                          <a:extLst>
                            <a:ext uri="{FF2B5EF4-FFF2-40B4-BE49-F238E27FC236}">
                              <a16:creationId xmlns:a16="http://schemas.microsoft.com/office/drawing/2014/main" id="{B4CE6996-FC38-4891-A842-BDC6D132E047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654" name="Group 653">
                      <a:extLst>
                        <a:ext uri="{FF2B5EF4-FFF2-40B4-BE49-F238E27FC236}">
                          <a16:creationId xmlns:a16="http://schemas.microsoft.com/office/drawing/2014/main" id="{2BE6E741-B092-45DA-B23B-29E6084E3B1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655" name="Rounded Rectangle 124">
                        <a:extLst>
                          <a:ext uri="{FF2B5EF4-FFF2-40B4-BE49-F238E27FC236}">
                            <a16:creationId xmlns:a16="http://schemas.microsoft.com/office/drawing/2014/main" id="{79775A35-A74A-49F2-B749-205EF843EB0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656" name="Graphic 655">
                        <a:extLst>
                          <a:ext uri="{FF2B5EF4-FFF2-40B4-BE49-F238E27FC236}">
                            <a16:creationId xmlns:a16="http://schemas.microsoft.com/office/drawing/2014/main" id="{DC43D306-105A-4204-9897-3D3BA9BE493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228" name="Group 227">
                <a:extLst>
                  <a:ext uri="{FF2B5EF4-FFF2-40B4-BE49-F238E27FC236}">
                    <a16:creationId xmlns:a16="http://schemas.microsoft.com/office/drawing/2014/main" id="{97F92382-A7ED-48E3-89FA-D491EC416D4A}"/>
                  </a:ext>
                </a:extLst>
              </p:cNvPr>
              <p:cNvGrpSpPr/>
              <p:nvPr/>
            </p:nvGrpSpPr>
            <p:grpSpPr>
              <a:xfrm>
                <a:off x="7468377" y="1332548"/>
                <a:ext cx="685800" cy="685800"/>
                <a:chOff x="3388326" y="2144489"/>
                <a:chExt cx="685800" cy="685800"/>
              </a:xfrm>
            </p:grpSpPr>
            <p:sp>
              <p:nvSpPr>
                <p:cNvPr id="607" name="Oval 606">
                  <a:extLst>
                    <a:ext uri="{FF2B5EF4-FFF2-40B4-BE49-F238E27FC236}">
                      <a16:creationId xmlns:a16="http://schemas.microsoft.com/office/drawing/2014/main" id="{B09B2E6B-31E0-4236-8341-493CB36C5ACF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608" name="Group 607">
                  <a:extLst>
                    <a:ext uri="{FF2B5EF4-FFF2-40B4-BE49-F238E27FC236}">
                      <a16:creationId xmlns:a16="http://schemas.microsoft.com/office/drawing/2014/main" id="{C15080D1-EA17-4A98-9931-EA0E4ACBF765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609" name="Group 608">
                    <a:extLst>
                      <a:ext uri="{FF2B5EF4-FFF2-40B4-BE49-F238E27FC236}">
                        <a16:creationId xmlns:a16="http://schemas.microsoft.com/office/drawing/2014/main" id="{80ADCB43-A11E-4B5C-B360-438A7BB84DCA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635" name="Rounded Rectangle 101">
                      <a:extLst>
                        <a:ext uri="{FF2B5EF4-FFF2-40B4-BE49-F238E27FC236}">
                          <a16:creationId xmlns:a16="http://schemas.microsoft.com/office/drawing/2014/main" id="{67D2EADA-708E-4B16-AE35-6391DE4178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636" name="Group 635">
                      <a:extLst>
                        <a:ext uri="{FF2B5EF4-FFF2-40B4-BE49-F238E27FC236}">
                          <a16:creationId xmlns:a16="http://schemas.microsoft.com/office/drawing/2014/main" id="{26A14129-D85B-42F2-B613-FC00A305340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646" name="Rounded Rectangle 112">
                        <a:extLst>
                          <a:ext uri="{FF2B5EF4-FFF2-40B4-BE49-F238E27FC236}">
                            <a16:creationId xmlns:a16="http://schemas.microsoft.com/office/drawing/2014/main" id="{FBE72591-1F95-4FD6-9C04-B6CDC18E25D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647" name="Graphic 646">
                        <a:extLst>
                          <a:ext uri="{FF2B5EF4-FFF2-40B4-BE49-F238E27FC236}">
                            <a16:creationId xmlns:a16="http://schemas.microsoft.com/office/drawing/2014/main" id="{EC941255-7B0C-4B88-BFDB-47B50E46BA6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637" name="Group 636">
                      <a:extLst>
                        <a:ext uri="{FF2B5EF4-FFF2-40B4-BE49-F238E27FC236}">
                          <a16:creationId xmlns:a16="http://schemas.microsoft.com/office/drawing/2014/main" id="{7F22E99C-CC34-4385-91F8-A5B0B158A04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644" name="Rounded Rectangle 110">
                        <a:extLst>
                          <a:ext uri="{FF2B5EF4-FFF2-40B4-BE49-F238E27FC236}">
                            <a16:creationId xmlns:a16="http://schemas.microsoft.com/office/drawing/2014/main" id="{5DE5813A-898F-4B9F-9CD2-E4CBC0C87B5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645" name="Graphic 644">
                        <a:extLst>
                          <a:ext uri="{FF2B5EF4-FFF2-40B4-BE49-F238E27FC236}">
                            <a16:creationId xmlns:a16="http://schemas.microsoft.com/office/drawing/2014/main" id="{ABC2687B-7377-4E21-BA75-698BAE5777E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638" name="Group 637">
                      <a:extLst>
                        <a:ext uri="{FF2B5EF4-FFF2-40B4-BE49-F238E27FC236}">
                          <a16:creationId xmlns:a16="http://schemas.microsoft.com/office/drawing/2014/main" id="{E1D8F067-04B1-4B82-A88E-4A218A5CEF5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642" name="Rounded Rectangle 108">
                        <a:extLst>
                          <a:ext uri="{FF2B5EF4-FFF2-40B4-BE49-F238E27FC236}">
                            <a16:creationId xmlns:a16="http://schemas.microsoft.com/office/drawing/2014/main" id="{1F040B27-E4DD-4311-A908-C43EBD2833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643" name="Graphic 642">
                        <a:extLst>
                          <a:ext uri="{FF2B5EF4-FFF2-40B4-BE49-F238E27FC236}">
                            <a16:creationId xmlns:a16="http://schemas.microsoft.com/office/drawing/2014/main" id="{878639F8-401D-43F1-8A00-F72E2450482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639" name="Group 638">
                      <a:extLst>
                        <a:ext uri="{FF2B5EF4-FFF2-40B4-BE49-F238E27FC236}">
                          <a16:creationId xmlns:a16="http://schemas.microsoft.com/office/drawing/2014/main" id="{93671298-2B28-43F4-B537-99DCA855C0F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640" name="Rounded Rectangle 106">
                        <a:extLst>
                          <a:ext uri="{FF2B5EF4-FFF2-40B4-BE49-F238E27FC236}">
                            <a16:creationId xmlns:a16="http://schemas.microsoft.com/office/drawing/2014/main" id="{512E8D19-4648-4482-86E7-14EDD5B7D63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641" name="Graphic 640">
                        <a:extLst>
                          <a:ext uri="{FF2B5EF4-FFF2-40B4-BE49-F238E27FC236}">
                            <a16:creationId xmlns:a16="http://schemas.microsoft.com/office/drawing/2014/main" id="{15F0AB3E-D66A-43C1-AA04-62724EA812D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610" name="Group 609">
                    <a:extLst>
                      <a:ext uri="{FF2B5EF4-FFF2-40B4-BE49-F238E27FC236}">
                        <a16:creationId xmlns:a16="http://schemas.microsoft.com/office/drawing/2014/main" id="{4219180B-1BFE-4FA3-BC42-AF2F4FC274B9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628" name="Rounded Rectangle 84">
                      <a:extLst>
                        <a:ext uri="{FF2B5EF4-FFF2-40B4-BE49-F238E27FC236}">
                          <a16:creationId xmlns:a16="http://schemas.microsoft.com/office/drawing/2014/main" id="{E096828C-54D6-4530-A174-F37DBC3C69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629" name="Group 628">
                      <a:extLst>
                        <a:ext uri="{FF2B5EF4-FFF2-40B4-BE49-F238E27FC236}">
                          <a16:creationId xmlns:a16="http://schemas.microsoft.com/office/drawing/2014/main" id="{3151FEB3-B050-43BA-9C26-F60E35A3FB4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633" name="Rounded Rectangle 89">
                        <a:extLst>
                          <a:ext uri="{FF2B5EF4-FFF2-40B4-BE49-F238E27FC236}">
                            <a16:creationId xmlns:a16="http://schemas.microsoft.com/office/drawing/2014/main" id="{7AA1184E-B204-41C0-A747-0434C34E7A9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634" name="Graphic 633">
                        <a:extLst>
                          <a:ext uri="{FF2B5EF4-FFF2-40B4-BE49-F238E27FC236}">
                            <a16:creationId xmlns:a16="http://schemas.microsoft.com/office/drawing/2014/main" id="{3F007A39-A8FD-42E1-B779-1DD84DF73F8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630" name="Group 629">
                      <a:extLst>
                        <a:ext uri="{FF2B5EF4-FFF2-40B4-BE49-F238E27FC236}">
                          <a16:creationId xmlns:a16="http://schemas.microsoft.com/office/drawing/2014/main" id="{09D57E24-40B0-48EE-95E7-41CF367FC31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631" name="Rounded Rectangle 87">
                        <a:extLst>
                          <a:ext uri="{FF2B5EF4-FFF2-40B4-BE49-F238E27FC236}">
                            <a16:creationId xmlns:a16="http://schemas.microsoft.com/office/drawing/2014/main" id="{BE83127D-ACB9-49AF-9B89-E9527A2EF17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632" name="Graphic 631">
                        <a:extLst>
                          <a:ext uri="{FF2B5EF4-FFF2-40B4-BE49-F238E27FC236}">
                            <a16:creationId xmlns:a16="http://schemas.microsoft.com/office/drawing/2014/main" id="{9248685A-434E-4667-817A-9339CF7E620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611" name="Group 610">
                    <a:extLst>
                      <a:ext uri="{FF2B5EF4-FFF2-40B4-BE49-F238E27FC236}">
                        <a16:creationId xmlns:a16="http://schemas.microsoft.com/office/drawing/2014/main" id="{B2135988-8200-43A0-BE98-C5AC2606F5CB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612" name="Group 611">
                      <a:extLst>
                        <a:ext uri="{FF2B5EF4-FFF2-40B4-BE49-F238E27FC236}">
                          <a16:creationId xmlns:a16="http://schemas.microsoft.com/office/drawing/2014/main" id="{8FDAC1B3-999D-494E-A822-849692C36D9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616" name="Group 615">
                        <a:extLst>
                          <a:ext uri="{FF2B5EF4-FFF2-40B4-BE49-F238E27FC236}">
                            <a16:creationId xmlns:a16="http://schemas.microsoft.com/office/drawing/2014/main" id="{0E2D083F-2EE1-49CD-933E-24F8E012326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620" name="Rounded Rectangle 91">
                          <a:extLst>
                            <a:ext uri="{FF2B5EF4-FFF2-40B4-BE49-F238E27FC236}">
                              <a16:creationId xmlns:a16="http://schemas.microsoft.com/office/drawing/2014/main" id="{BE5F2ABB-4CFA-4161-B097-10ED2B744B7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621" name="Graphic 620">
                          <a:extLst>
                            <a:ext uri="{FF2B5EF4-FFF2-40B4-BE49-F238E27FC236}">
                              <a16:creationId xmlns:a16="http://schemas.microsoft.com/office/drawing/2014/main" id="{15DB2583-F25E-4C99-8204-11D3DE353ACA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622" name="Group 621">
                          <a:extLst>
                            <a:ext uri="{FF2B5EF4-FFF2-40B4-BE49-F238E27FC236}">
                              <a16:creationId xmlns:a16="http://schemas.microsoft.com/office/drawing/2014/main" id="{6D830792-A6D4-433B-BF17-C9F6E764212B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626" name="Rounded Rectangle 97">
                            <a:extLst>
                              <a:ext uri="{FF2B5EF4-FFF2-40B4-BE49-F238E27FC236}">
                                <a16:creationId xmlns:a16="http://schemas.microsoft.com/office/drawing/2014/main" id="{78C170BF-361D-48C2-A387-61A626CF172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627" name="Graphic 626">
                            <a:extLst>
                              <a:ext uri="{FF2B5EF4-FFF2-40B4-BE49-F238E27FC236}">
                                <a16:creationId xmlns:a16="http://schemas.microsoft.com/office/drawing/2014/main" id="{5F0F81D6-D4DC-437F-AFB3-55A45C82EAB9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623" name="Group 622">
                          <a:extLst>
                            <a:ext uri="{FF2B5EF4-FFF2-40B4-BE49-F238E27FC236}">
                              <a16:creationId xmlns:a16="http://schemas.microsoft.com/office/drawing/2014/main" id="{EC9999FE-7596-4754-BB2A-B475B53CD4EB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624" name="Rounded Rectangle 95">
                            <a:extLst>
                              <a:ext uri="{FF2B5EF4-FFF2-40B4-BE49-F238E27FC236}">
                                <a16:creationId xmlns:a16="http://schemas.microsoft.com/office/drawing/2014/main" id="{D2B55B93-DC41-41BF-A296-F584689EDBE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625" name="Graphic 624">
                            <a:extLst>
                              <a:ext uri="{FF2B5EF4-FFF2-40B4-BE49-F238E27FC236}">
                                <a16:creationId xmlns:a16="http://schemas.microsoft.com/office/drawing/2014/main" id="{A514B29B-2740-489B-B80D-3DBF44FDD9AD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617" name="Group 616">
                        <a:extLst>
                          <a:ext uri="{FF2B5EF4-FFF2-40B4-BE49-F238E27FC236}">
                            <a16:creationId xmlns:a16="http://schemas.microsoft.com/office/drawing/2014/main" id="{23095712-E014-4C41-9CF9-E9F746AB94A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618" name="Rounded Rectangle 121">
                          <a:extLst>
                            <a:ext uri="{FF2B5EF4-FFF2-40B4-BE49-F238E27FC236}">
                              <a16:creationId xmlns:a16="http://schemas.microsoft.com/office/drawing/2014/main" id="{C9226C28-F69E-4431-A639-FF1E0C4AE11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619" name="Graphic 618">
                          <a:extLst>
                            <a:ext uri="{FF2B5EF4-FFF2-40B4-BE49-F238E27FC236}">
                              <a16:creationId xmlns:a16="http://schemas.microsoft.com/office/drawing/2014/main" id="{5025F438-84C0-492A-B769-A18521FABD69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613" name="Group 612">
                      <a:extLst>
                        <a:ext uri="{FF2B5EF4-FFF2-40B4-BE49-F238E27FC236}">
                          <a16:creationId xmlns:a16="http://schemas.microsoft.com/office/drawing/2014/main" id="{9DC07230-ABB9-4307-B1C8-AFCBD7A50F4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614" name="Rounded Rectangle 124">
                        <a:extLst>
                          <a:ext uri="{FF2B5EF4-FFF2-40B4-BE49-F238E27FC236}">
                            <a16:creationId xmlns:a16="http://schemas.microsoft.com/office/drawing/2014/main" id="{480BF2C0-BFD4-432C-8222-935D9A8C140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615" name="Graphic 614">
                        <a:extLst>
                          <a:ext uri="{FF2B5EF4-FFF2-40B4-BE49-F238E27FC236}">
                            <a16:creationId xmlns:a16="http://schemas.microsoft.com/office/drawing/2014/main" id="{4C3EE8DE-94FC-43E6-A3E4-7033F312AEA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229" name="Group 228">
                <a:extLst>
                  <a:ext uri="{FF2B5EF4-FFF2-40B4-BE49-F238E27FC236}">
                    <a16:creationId xmlns:a16="http://schemas.microsoft.com/office/drawing/2014/main" id="{2214928A-D9D5-4C3E-8743-0C2D33C06212}"/>
                  </a:ext>
                </a:extLst>
              </p:cNvPr>
              <p:cNvGrpSpPr/>
              <p:nvPr/>
            </p:nvGrpSpPr>
            <p:grpSpPr>
              <a:xfrm>
                <a:off x="7459554" y="4796410"/>
                <a:ext cx="685800" cy="685800"/>
                <a:chOff x="3388326" y="2144489"/>
                <a:chExt cx="685800" cy="685800"/>
              </a:xfrm>
            </p:grpSpPr>
            <p:sp>
              <p:nvSpPr>
                <p:cNvPr id="566" name="Oval 565">
                  <a:extLst>
                    <a:ext uri="{FF2B5EF4-FFF2-40B4-BE49-F238E27FC236}">
                      <a16:creationId xmlns:a16="http://schemas.microsoft.com/office/drawing/2014/main" id="{F0F8EA52-170B-46DD-B9DB-A8E31922F2C6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567" name="Group 566">
                  <a:extLst>
                    <a:ext uri="{FF2B5EF4-FFF2-40B4-BE49-F238E27FC236}">
                      <a16:creationId xmlns:a16="http://schemas.microsoft.com/office/drawing/2014/main" id="{23557470-26AC-49CC-B810-77ABC892CDE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568" name="Group 567">
                    <a:extLst>
                      <a:ext uri="{FF2B5EF4-FFF2-40B4-BE49-F238E27FC236}">
                        <a16:creationId xmlns:a16="http://schemas.microsoft.com/office/drawing/2014/main" id="{1D0CDBF8-C1E9-473F-B57F-3A9974E515F2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594" name="Rounded Rectangle 101">
                      <a:extLst>
                        <a:ext uri="{FF2B5EF4-FFF2-40B4-BE49-F238E27FC236}">
                          <a16:creationId xmlns:a16="http://schemas.microsoft.com/office/drawing/2014/main" id="{B37795C7-2C02-4FAE-8BE5-19B04406B2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595" name="Group 594">
                      <a:extLst>
                        <a:ext uri="{FF2B5EF4-FFF2-40B4-BE49-F238E27FC236}">
                          <a16:creationId xmlns:a16="http://schemas.microsoft.com/office/drawing/2014/main" id="{39CACAF4-E079-4192-B359-E0257CFAC15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605" name="Rounded Rectangle 112">
                        <a:extLst>
                          <a:ext uri="{FF2B5EF4-FFF2-40B4-BE49-F238E27FC236}">
                            <a16:creationId xmlns:a16="http://schemas.microsoft.com/office/drawing/2014/main" id="{7FB5E4D8-F37D-46DC-B45D-2940B34E019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606" name="Graphic 605">
                        <a:extLst>
                          <a:ext uri="{FF2B5EF4-FFF2-40B4-BE49-F238E27FC236}">
                            <a16:creationId xmlns:a16="http://schemas.microsoft.com/office/drawing/2014/main" id="{D27F2E99-0B56-4BF3-A8E2-A023456FEDF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596" name="Group 595">
                      <a:extLst>
                        <a:ext uri="{FF2B5EF4-FFF2-40B4-BE49-F238E27FC236}">
                          <a16:creationId xmlns:a16="http://schemas.microsoft.com/office/drawing/2014/main" id="{14B7DEEE-6278-4BF9-B731-FF78C39B742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603" name="Rounded Rectangle 110">
                        <a:extLst>
                          <a:ext uri="{FF2B5EF4-FFF2-40B4-BE49-F238E27FC236}">
                            <a16:creationId xmlns:a16="http://schemas.microsoft.com/office/drawing/2014/main" id="{51C25BF1-2774-4F9C-990D-F4D9CCC2786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604" name="Graphic 603">
                        <a:extLst>
                          <a:ext uri="{FF2B5EF4-FFF2-40B4-BE49-F238E27FC236}">
                            <a16:creationId xmlns:a16="http://schemas.microsoft.com/office/drawing/2014/main" id="{F27F5496-684D-41A1-A37C-AA3EFF7FE93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597" name="Group 596">
                      <a:extLst>
                        <a:ext uri="{FF2B5EF4-FFF2-40B4-BE49-F238E27FC236}">
                          <a16:creationId xmlns:a16="http://schemas.microsoft.com/office/drawing/2014/main" id="{A1BD89E7-7DD8-4137-B6DE-A4642BCDE1F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601" name="Rounded Rectangle 108">
                        <a:extLst>
                          <a:ext uri="{FF2B5EF4-FFF2-40B4-BE49-F238E27FC236}">
                            <a16:creationId xmlns:a16="http://schemas.microsoft.com/office/drawing/2014/main" id="{E9FD1044-A458-4CA0-9D17-91814C62D13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602" name="Graphic 601">
                        <a:extLst>
                          <a:ext uri="{FF2B5EF4-FFF2-40B4-BE49-F238E27FC236}">
                            <a16:creationId xmlns:a16="http://schemas.microsoft.com/office/drawing/2014/main" id="{68F6AC8B-50C6-4515-9AA5-4E3EC2189A6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598" name="Group 597">
                      <a:extLst>
                        <a:ext uri="{FF2B5EF4-FFF2-40B4-BE49-F238E27FC236}">
                          <a16:creationId xmlns:a16="http://schemas.microsoft.com/office/drawing/2014/main" id="{96CE9A35-93C7-42E6-BAA1-FCB92C563BB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599" name="Rounded Rectangle 106">
                        <a:extLst>
                          <a:ext uri="{FF2B5EF4-FFF2-40B4-BE49-F238E27FC236}">
                            <a16:creationId xmlns:a16="http://schemas.microsoft.com/office/drawing/2014/main" id="{8249C39F-FE69-40B5-AB3E-69271809747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600" name="Graphic 599">
                        <a:extLst>
                          <a:ext uri="{FF2B5EF4-FFF2-40B4-BE49-F238E27FC236}">
                            <a16:creationId xmlns:a16="http://schemas.microsoft.com/office/drawing/2014/main" id="{6F1DA880-6231-49A2-A407-ABE35D7E50D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569" name="Group 568">
                    <a:extLst>
                      <a:ext uri="{FF2B5EF4-FFF2-40B4-BE49-F238E27FC236}">
                        <a16:creationId xmlns:a16="http://schemas.microsoft.com/office/drawing/2014/main" id="{0011D9C0-1F7B-4FB0-8848-C82F3242E7C3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587" name="Rounded Rectangle 84">
                      <a:extLst>
                        <a:ext uri="{FF2B5EF4-FFF2-40B4-BE49-F238E27FC236}">
                          <a16:creationId xmlns:a16="http://schemas.microsoft.com/office/drawing/2014/main" id="{80E137C9-F5B4-4DB3-AA44-E9155DAE50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588" name="Group 587">
                      <a:extLst>
                        <a:ext uri="{FF2B5EF4-FFF2-40B4-BE49-F238E27FC236}">
                          <a16:creationId xmlns:a16="http://schemas.microsoft.com/office/drawing/2014/main" id="{513A377B-0F51-4CEE-AA20-60D09B9CDFF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592" name="Rounded Rectangle 89">
                        <a:extLst>
                          <a:ext uri="{FF2B5EF4-FFF2-40B4-BE49-F238E27FC236}">
                            <a16:creationId xmlns:a16="http://schemas.microsoft.com/office/drawing/2014/main" id="{E1491DF2-ADF6-4F36-A9F8-4ED7AC7373B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593" name="Graphic 592">
                        <a:extLst>
                          <a:ext uri="{FF2B5EF4-FFF2-40B4-BE49-F238E27FC236}">
                            <a16:creationId xmlns:a16="http://schemas.microsoft.com/office/drawing/2014/main" id="{5E3D8C3A-29B9-4D7B-8C22-F887BEE64E2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589" name="Group 588">
                      <a:extLst>
                        <a:ext uri="{FF2B5EF4-FFF2-40B4-BE49-F238E27FC236}">
                          <a16:creationId xmlns:a16="http://schemas.microsoft.com/office/drawing/2014/main" id="{D1239374-2DF6-415E-AA35-6BCC389868C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590" name="Rounded Rectangle 87">
                        <a:extLst>
                          <a:ext uri="{FF2B5EF4-FFF2-40B4-BE49-F238E27FC236}">
                            <a16:creationId xmlns:a16="http://schemas.microsoft.com/office/drawing/2014/main" id="{046CDDC3-ADCF-41E2-9999-B28C8ED97FF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591" name="Graphic 590">
                        <a:extLst>
                          <a:ext uri="{FF2B5EF4-FFF2-40B4-BE49-F238E27FC236}">
                            <a16:creationId xmlns:a16="http://schemas.microsoft.com/office/drawing/2014/main" id="{EC551D02-8024-4BA5-83AB-B6CAFD6AE76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570" name="Group 569">
                    <a:extLst>
                      <a:ext uri="{FF2B5EF4-FFF2-40B4-BE49-F238E27FC236}">
                        <a16:creationId xmlns:a16="http://schemas.microsoft.com/office/drawing/2014/main" id="{F44E72D5-DB26-4085-AE5E-078F93861B58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571" name="Group 570">
                      <a:extLst>
                        <a:ext uri="{FF2B5EF4-FFF2-40B4-BE49-F238E27FC236}">
                          <a16:creationId xmlns:a16="http://schemas.microsoft.com/office/drawing/2014/main" id="{3ED9A343-681B-4FC2-BF30-A9C0F20ED1E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575" name="Group 574">
                        <a:extLst>
                          <a:ext uri="{FF2B5EF4-FFF2-40B4-BE49-F238E27FC236}">
                            <a16:creationId xmlns:a16="http://schemas.microsoft.com/office/drawing/2014/main" id="{44BBC58C-7DA7-4238-BEF8-58F5BD28153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579" name="Rounded Rectangle 91">
                          <a:extLst>
                            <a:ext uri="{FF2B5EF4-FFF2-40B4-BE49-F238E27FC236}">
                              <a16:creationId xmlns:a16="http://schemas.microsoft.com/office/drawing/2014/main" id="{0DE9D47A-3C6C-4927-9D0D-7DC9D4BFD94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580" name="Graphic 579">
                          <a:extLst>
                            <a:ext uri="{FF2B5EF4-FFF2-40B4-BE49-F238E27FC236}">
                              <a16:creationId xmlns:a16="http://schemas.microsoft.com/office/drawing/2014/main" id="{5CD42F3B-B692-4A62-A98E-5181534EA034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581" name="Group 580">
                          <a:extLst>
                            <a:ext uri="{FF2B5EF4-FFF2-40B4-BE49-F238E27FC236}">
                              <a16:creationId xmlns:a16="http://schemas.microsoft.com/office/drawing/2014/main" id="{F2A41C5C-5F3E-4FC4-9C19-81FD92D822A4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585" name="Rounded Rectangle 97">
                            <a:extLst>
                              <a:ext uri="{FF2B5EF4-FFF2-40B4-BE49-F238E27FC236}">
                                <a16:creationId xmlns:a16="http://schemas.microsoft.com/office/drawing/2014/main" id="{144E75B1-E638-430E-AEA1-F724E0DAFAA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586" name="Graphic 585">
                            <a:extLst>
                              <a:ext uri="{FF2B5EF4-FFF2-40B4-BE49-F238E27FC236}">
                                <a16:creationId xmlns:a16="http://schemas.microsoft.com/office/drawing/2014/main" id="{64C63B78-BE1A-4F10-ACFF-EDFBCF4AAAAA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582" name="Group 581">
                          <a:extLst>
                            <a:ext uri="{FF2B5EF4-FFF2-40B4-BE49-F238E27FC236}">
                              <a16:creationId xmlns:a16="http://schemas.microsoft.com/office/drawing/2014/main" id="{83CA96EE-ED3F-4638-8E13-6A4BD9951DBF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583" name="Rounded Rectangle 95">
                            <a:extLst>
                              <a:ext uri="{FF2B5EF4-FFF2-40B4-BE49-F238E27FC236}">
                                <a16:creationId xmlns:a16="http://schemas.microsoft.com/office/drawing/2014/main" id="{50862DAB-7EA3-4746-A19D-BAB56EDD770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584" name="Graphic 583">
                            <a:extLst>
                              <a:ext uri="{FF2B5EF4-FFF2-40B4-BE49-F238E27FC236}">
                                <a16:creationId xmlns:a16="http://schemas.microsoft.com/office/drawing/2014/main" id="{23B3522B-E6AF-4678-843F-CB1E8890F9BE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576" name="Group 575">
                        <a:extLst>
                          <a:ext uri="{FF2B5EF4-FFF2-40B4-BE49-F238E27FC236}">
                            <a16:creationId xmlns:a16="http://schemas.microsoft.com/office/drawing/2014/main" id="{76AE958D-AAC7-4DC5-83E9-E10A454BABE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577" name="Rounded Rectangle 121">
                          <a:extLst>
                            <a:ext uri="{FF2B5EF4-FFF2-40B4-BE49-F238E27FC236}">
                              <a16:creationId xmlns:a16="http://schemas.microsoft.com/office/drawing/2014/main" id="{C73CED47-D62F-41A7-A7D9-2202FB1AA3A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578" name="Graphic 577">
                          <a:extLst>
                            <a:ext uri="{FF2B5EF4-FFF2-40B4-BE49-F238E27FC236}">
                              <a16:creationId xmlns:a16="http://schemas.microsoft.com/office/drawing/2014/main" id="{C7B46955-FFC6-438A-8629-1963D4358C85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572" name="Group 571">
                      <a:extLst>
                        <a:ext uri="{FF2B5EF4-FFF2-40B4-BE49-F238E27FC236}">
                          <a16:creationId xmlns:a16="http://schemas.microsoft.com/office/drawing/2014/main" id="{759F86D9-D9E6-494B-BF12-E11B9903031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573" name="Rounded Rectangle 124">
                        <a:extLst>
                          <a:ext uri="{FF2B5EF4-FFF2-40B4-BE49-F238E27FC236}">
                            <a16:creationId xmlns:a16="http://schemas.microsoft.com/office/drawing/2014/main" id="{DE0DD7B1-2814-4DA5-B0F0-38ACC58404F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574" name="Graphic 573">
                        <a:extLst>
                          <a:ext uri="{FF2B5EF4-FFF2-40B4-BE49-F238E27FC236}">
                            <a16:creationId xmlns:a16="http://schemas.microsoft.com/office/drawing/2014/main" id="{B468CD71-4DE5-439C-8702-7A4444E21BD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230" name="Group 229">
                <a:extLst>
                  <a:ext uri="{FF2B5EF4-FFF2-40B4-BE49-F238E27FC236}">
                    <a16:creationId xmlns:a16="http://schemas.microsoft.com/office/drawing/2014/main" id="{BAD3B74B-646A-4A8E-BBA7-8765DE60D011}"/>
                  </a:ext>
                </a:extLst>
              </p:cNvPr>
              <p:cNvGrpSpPr/>
              <p:nvPr/>
            </p:nvGrpSpPr>
            <p:grpSpPr>
              <a:xfrm>
                <a:off x="3879007" y="4796410"/>
                <a:ext cx="685800" cy="685800"/>
                <a:chOff x="3388326" y="2144489"/>
                <a:chExt cx="685800" cy="685800"/>
              </a:xfrm>
            </p:grpSpPr>
            <p:sp>
              <p:nvSpPr>
                <p:cNvPr id="525" name="Oval 524">
                  <a:extLst>
                    <a:ext uri="{FF2B5EF4-FFF2-40B4-BE49-F238E27FC236}">
                      <a16:creationId xmlns:a16="http://schemas.microsoft.com/office/drawing/2014/main" id="{CFEE00B4-C820-4EC3-BE8E-57A46C0B338C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526" name="Group 525">
                  <a:extLst>
                    <a:ext uri="{FF2B5EF4-FFF2-40B4-BE49-F238E27FC236}">
                      <a16:creationId xmlns:a16="http://schemas.microsoft.com/office/drawing/2014/main" id="{5CC1CBAA-9B57-477F-9BD8-D00FE8E24D29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527" name="Group 526">
                    <a:extLst>
                      <a:ext uri="{FF2B5EF4-FFF2-40B4-BE49-F238E27FC236}">
                        <a16:creationId xmlns:a16="http://schemas.microsoft.com/office/drawing/2014/main" id="{8443AD00-E0FD-48FC-8589-F91B0C145CCD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553" name="Rounded Rectangle 101">
                      <a:extLst>
                        <a:ext uri="{FF2B5EF4-FFF2-40B4-BE49-F238E27FC236}">
                          <a16:creationId xmlns:a16="http://schemas.microsoft.com/office/drawing/2014/main" id="{8B756D1F-EF3C-496C-BFD5-D0AA0F833A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554" name="Group 553">
                      <a:extLst>
                        <a:ext uri="{FF2B5EF4-FFF2-40B4-BE49-F238E27FC236}">
                          <a16:creationId xmlns:a16="http://schemas.microsoft.com/office/drawing/2014/main" id="{41BF2765-9C92-42E3-BA09-32F25BC7CD3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564" name="Rounded Rectangle 112">
                        <a:extLst>
                          <a:ext uri="{FF2B5EF4-FFF2-40B4-BE49-F238E27FC236}">
                            <a16:creationId xmlns:a16="http://schemas.microsoft.com/office/drawing/2014/main" id="{002B4F93-9C44-45F4-B2FD-9BF481777BA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565" name="Graphic 564">
                        <a:extLst>
                          <a:ext uri="{FF2B5EF4-FFF2-40B4-BE49-F238E27FC236}">
                            <a16:creationId xmlns:a16="http://schemas.microsoft.com/office/drawing/2014/main" id="{F99E8C32-CDEE-45B2-A274-DA68C34BD15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555" name="Group 554">
                      <a:extLst>
                        <a:ext uri="{FF2B5EF4-FFF2-40B4-BE49-F238E27FC236}">
                          <a16:creationId xmlns:a16="http://schemas.microsoft.com/office/drawing/2014/main" id="{C47D51E0-084B-434B-ADC8-254DD90FD58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562" name="Rounded Rectangle 110">
                        <a:extLst>
                          <a:ext uri="{FF2B5EF4-FFF2-40B4-BE49-F238E27FC236}">
                            <a16:creationId xmlns:a16="http://schemas.microsoft.com/office/drawing/2014/main" id="{FDC9249A-6406-4EC8-93C9-554C7E5478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563" name="Graphic 562">
                        <a:extLst>
                          <a:ext uri="{FF2B5EF4-FFF2-40B4-BE49-F238E27FC236}">
                            <a16:creationId xmlns:a16="http://schemas.microsoft.com/office/drawing/2014/main" id="{EC3EC440-63CF-4C56-9005-FF00D608DA0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556" name="Group 555">
                      <a:extLst>
                        <a:ext uri="{FF2B5EF4-FFF2-40B4-BE49-F238E27FC236}">
                          <a16:creationId xmlns:a16="http://schemas.microsoft.com/office/drawing/2014/main" id="{FED5F9D3-A71F-44DB-99AC-DE15AE665AB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560" name="Rounded Rectangle 108">
                        <a:extLst>
                          <a:ext uri="{FF2B5EF4-FFF2-40B4-BE49-F238E27FC236}">
                            <a16:creationId xmlns:a16="http://schemas.microsoft.com/office/drawing/2014/main" id="{5F664267-A680-47A6-A09F-E2739EFA372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561" name="Graphic 560">
                        <a:extLst>
                          <a:ext uri="{FF2B5EF4-FFF2-40B4-BE49-F238E27FC236}">
                            <a16:creationId xmlns:a16="http://schemas.microsoft.com/office/drawing/2014/main" id="{079CC50B-62BB-4A4C-A55F-AC2DDF0151F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557" name="Group 556">
                      <a:extLst>
                        <a:ext uri="{FF2B5EF4-FFF2-40B4-BE49-F238E27FC236}">
                          <a16:creationId xmlns:a16="http://schemas.microsoft.com/office/drawing/2014/main" id="{9C6E6AF8-EF65-40C1-8C63-3B4C67962C8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558" name="Rounded Rectangle 106">
                        <a:extLst>
                          <a:ext uri="{FF2B5EF4-FFF2-40B4-BE49-F238E27FC236}">
                            <a16:creationId xmlns:a16="http://schemas.microsoft.com/office/drawing/2014/main" id="{6BAFDFF2-9C22-427D-B406-B3089C01658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559" name="Graphic 558">
                        <a:extLst>
                          <a:ext uri="{FF2B5EF4-FFF2-40B4-BE49-F238E27FC236}">
                            <a16:creationId xmlns:a16="http://schemas.microsoft.com/office/drawing/2014/main" id="{A76F6A61-6E6A-4900-807D-2F32E3EDE42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528" name="Group 527">
                    <a:extLst>
                      <a:ext uri="{FF2B5EF4-FFF2-40B4-BE49-F238E27FC236}">
                        <a16:creationId xmlns:a16="http://schemas.microsoft.com/office/drawing/2014/main" id="{E9E629CD-E010-4987-8F3C-7683B2C5F0E8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546" name="Rounded Rectangle 84">
                      <a:extLst>
                        <a:ext uri="{FF2B5EF4-FFF2-40B4-BE49-F238E27FC236}">
                          <a16:creationId xmlns:a16="http://schemas.microsoft.com/office/drawing/2014/main" id="{801CB714-FA6A-4F9F-9B73-A92AF9C901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547" name="Group 546">
                      <a:extLst>
                        <a:ext uri="{FF2B5EF4-FFF2-40B4-BE49-F238E27FC236}">
                          <a16:creationId xmlns:a16="http://schemas.microsoft.com/office/drawing/2014/main" id="{69F5B00E-29C3-40B5-BBB0-2BF7720D786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551" name="Rounded Rectangle 89">
                        <a:extLst>
                          <a:ext uri="{FF2B5EF4-FFF2-40B4-BE49-F238E27FC236}">
                            <a16:creationId xmlns:a16="http://schemas.microsoft.com/office/drawing/2014/main" id="{1295FEEA-759B-4A37-880A-C3B56FDB3E5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552" name="Graphic 551">
                        <a:extLst>
                          <a:ext uri="{FF2B5EF4-FFF2-40B4-BE49-F238E27FC236}">
                            <a16:creationId xmlns:a16="http://schemas.microsoft.com/office/drawing/2014/main" id="{A8291565-33AA-41A5-B7DF-E9C96035147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548" name="Group 547">
                      <a:extLst>
                        <a:ext uri="{FF2B5EF4-FFF2-40B4-BE49-F238E27FC236}">
                          <a16:creationId xmlns:a16="http://schemas.microsoft.com/office/drawing/2014/main" id="{F3209130-97A2-4CA2-9449-3C59F108198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549" name="Rounded Rectangle 87">
                        <a:extLst>
                          <a:ext uri="{FF2B5EF4-FFF2-40B4-BE49-F238E27FC236}">
                            <a16:creationId xmlns:a16="http://schemas.microsoft.com/office/drawing/2014/main" id="{4C01EA6B-B101-4659-8946-880815BDB8A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550" name="Graphic 549">
                        <a:extLst>
                          <a:ext uri="{FF2B5EF4-FFF2-40B4-BE49-F238E27FC236}">
                            <a16:creationId xmlns:a16="http://schemas.microsoft.com/office/drawing/2014/main" id="{08D4A55C-31F8-4439-8D91-925CB65D9B3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529" name="Group 528">
                    <a:extLst>
                      <a:ext uri="{FF2B5EF4-FFF2-40B4-BE49-F238E27FC236}">
                        <a16:creationId xmlns:a16="http://schemas.microsoft.com/office/drawing/2014/main" id="{01F86208-B0B4-4493-81E3-85009A31BA7C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530" name="Group 529">
                      <a:extLst>
                        <a:ext uri="{FF2B5EF4-FFF2-40B4-BE49-F238E27FC236}">
                          <a16:creationId xmlns:a16="http://schemas.microsoft.com/office/drawing/2014/main" id="{104C110B-E8D6-4848-9920-0E688D26ABD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534" name="Group 533">
                        <a:extLst>
                          <a:ext uri="{FF2B5EF4-FFF2-40B4-BE49-F238E27FC236}">
                            <a16:creationId xmlns:a16="http://schemas.microsoft.com/office/drawing/2014/main" id="{39249825-547D-40E3-A1B9-DF7DF4471E8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538" name="Rounded Rectangle 91">
                          <a:extLst>
                            <a:ext uri="{FF2B5EF4-FFF2-40B4-BE49-F238E27FC236}">
                              <a16:creationId xmlns:a16="http://schemas.microsoft.com/office/drawing/2014/main" id="{3B81E03B-DD1A-4A62-9923-8F2F49CC876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539" name="Graphic 538">
                          <a:extLst>
                            <a:ext uri="{FF2B5EF4-FFF2-40B4-BE49-F238E27FC236}">
                              <a16:creationId xmlns:a16="http://schemas.microsoft.com/office/drawing/2014/main" id="{59390071-0DDF-4374-BA91-8426A521E26B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540" name="Group 539">
                          <a:extLst>
                            <a:ext uri="{FF2B5EF4-FFF2-40B4-BE49-F238E27FC236}">
                              <a16:creationId xmlns:a16="http://schemas.microsoft.com/office/drawing/2014/main" id="{BB1CFCFA-3A73-4FEE-AE68-4E39C5085808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544" name="Rounded Rectangle 97">
                            <a:extLst>
                              <a:ext uri="{FF2B5EF4-FFF2-40B4-BE49-F238E27FC236}">
                                <a16:creationId xmlns:a16="http://schemas.microsoft.com/office/drawing/2014/main" id="{7558317B-B66D-45F6-AEA1-0A5C416C0E3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545" name="Graphic 544">
                            <a:extLst>
                              <a:ext uri="{FF2B5EF4-FFF2-40B4-BE49-F238E27FC236}">
                                <a16:creationId xmlns:a16="http://schemas.microsoft.com/office/drawing/2014/main" id="{93AC9AA4-6DC6-4DF6-9F0B-2ED6FA89A774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541" name="Group 540">
                          <a:extLst>
                            <a:ext uri="{FF2B5EF4-FFF2-40B4-BE49-F238E27FC236}">
                              <a16:creationId xmlns:a16="http://schemas.microsoft.com/office/drawing/2014/main" id="{972C4756-0A39-430F-BAA4-3F06640D540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542" name="Rounded Rectangle 95">
                            <a:extLst>
                              <a:ext uri="{FF2B5EF4-FFF2-40B4-BE49-F238E27FC236}">
                                <a16:creationId xmlns:a16="http://schemas.microsoft.com/office/drawing/2014/main" id="{66DB4E4E-75CC-4D25-A051-A7E15B9472E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543" name="Graphic 542">
                            <a:extLst>
                              <a:ext uri="{FF2B5EF4-FFF2-40B4-BE49-F238E27FC236}">
                                <a16:creationId xmlns:a16="http://schemas.microsoft.com/office/drawing/2014/main" id="{2512EBB6-F565-4BD2-883B-A3989EE67447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535" name="Group 534">
                        <a:extLst>
                          <a:ext uri="{FF2B5EF4-FFF2-40B4-BE49-F238E27FC236}">
                            <a16:creationId xmlns:a16="http://schemas.microsoft.com/office/drawing/2014/main" id="{927D98E7-46AA-4A42-9331-7C63FF2F47B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536" name="Rounded Rectangle 121">
                          <a:extLst>
                            <a:ext uri="{FF2B5EF4-FFF2-40B4-BE49-F238E27FC236}">
                              <a16:creationId xmlns:a16="http://schemas.microsoft.com/office/drawing/2014/main" id="{B693762E-8DC6-44F7-9EBB-C5847F158DA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537" name="Graphic 536">
                          <a:extLst>
                            <a:ext uri="{FF2B5EF4-FFF2-40B4-BE49-F238E27FC236}">
                              <a16:creationId xmlns:a16="http://schemas.microsoft.com/office/drawing/2014/main" id="{36A100DE-B681-41D2-A93F-4716245FD07A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531" name="Group 530">
                      <a:extLst>
                        <a:ext uri="{FF2B5EF4-FFF2-40B4-BE49-F238E27FC236}">
                          <a16:creationId xmlns:a16="http://schemas.microsoft.com/office/drawing/2014/main" id="{0FDBB5C0-1971-407D-B903-FCAB9B88AEB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532" name="Rounded Rectangle 124">
                        <a:extLst>
                          <a:ext uri="{FF2B5EF4-FFF2-40B4-BE49-F238E27FC236}">
                            <a16:creationId xmlns:a16="http://schemas.microsoft.com/office/drawing/2014/main" id="{EBFE259F-F140-4FD3-8A82-B5D9A6EA639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533" name="Graphic 532">
                        <a:extLst>
                          <a:ext uri="{FF2B5EF4-FFF2-40B4-BE49-F238E27FC236}">
                            <a16:creationId xmlns:a16="http://schemas.microsoft.com/office/drawing/2014/main" id="{A549C876-F939-40CF-941B-62372A73D2D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231" name="Group 230">
                <a:extLst>
                  <a:ext uri="{FF2B5EF4-FFF2-40B4-BE49-F238E27FC236}">
                    <a16:creationId xmlns:a16="http://schemas.microsoft.com/office/drawing/2014/main" id="{396410AA-90E0-4A62-931C-583581DEE849}"/>
                  </a:ext>
                </a:extLst>
              </p:cNvPr>
              <p:cNvGrpSpPr/>
              <p:nvPr/>
            </p:nvGrpSpPr>
            <p:grpSpPr>
              <a:xfrm>
                <a:off x="8059831" y="3966735"/>
                <a:ext cx="685800" cy="685800"/>
                <a:chOff x="3388326" y="2144489"/>
                <a:chExt cx="685800" cy="685800"/>
              </a:xfrm>
            </p:grpSpPr>
            <p:sp>
              <p:nvSpPr>
                <p:cNvPr id="484" name="Oval 483">
                  <a:extLst>
                    <a:ext uri="{FF2B5EF4-FFF2-40B4-BE49-F238E27FC236}">
                      <a16:creationId xmlns:a16="http://schemas.microsoft.com/office/drawing/2014/main" id="{F9F4F7FF-A9E1-47D4-9259-C0230BEB28A7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485" name="Group 484">
                  <a:extLst>
                    <a:ext uri="{FF2B5EF4-FFF2-40B4-BE49-F238E27FC236}">
                      <a16:creationId xmlns:a16="http://schemas.microsoft.com/office/drawing/2014/main" id="{C300DA36-1CCB-4553-8EE9-539AD7B0A4E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486" name="Group 485">
                    <a:extLst>
                      <a:ext uri="{FF2B5EF4-FFF2-40B4-BE49-F238E27FC236}">
                        <a16:creationId xmlns:a16="http://schemas.microsoft.com/office/drawing/2014/main" id="{63E1BC92-AE57-497C-9BB0-F41FA2E32D0B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512" name="Rounded Rectangle 101">
                      <a:extLst>
                        <a:ext uri="{FF2B5EF4-FFF2-40B4-BE49-F238E27FC236}">
                          <a16:creationId xmlns:a16="http://schemas.microsoft.com/office/drawing/2014/main" id="{836260AA-CD60-46FF-87D4-891E8C4135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513" name="Group 512">
                      <a:extLst>
                        <a:ext uri="{FF2B5EF4-FFF2-40B4-BE49-F238E27FC236}">
                          <a16:creationId xmlns:a16="http://schemas.microsoft.com/office/drawing/2014/main" id="{87BBB71B-58BD-4F5F-A291-B17E5F377AD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523" name="Rounded Rectangle 112">
                        <a:extLst>
                          <a:ext uri="{FF2B5EF4-FFF2-40B4-BE49-F238E27FC236}">
                            <a16:creationId xmlns:a16="http://schemas.microsoft.com/office/drawing/2014/main" id="{426A8F04-5B3A-4BF1-9736-80DA15B568C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524" name="Graphic 523">
                        <a:extLst>
                          <a:ext uri="{FF2B5EF4-FFF2-40B4-BE49-F238E27FC236}">
                            <a16:creationId xmlns:a16="http://schemas.microsoft.com/office/drawing/2014/main" id="{48B21C0C-5F57-47B9-84F6-2F975B51B36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514" name="Group 513">
                      <a:extLst>
                        <a:ext uri="{FF2B5EF4-FFF2-40B4-BE49-F238E27FC236}">
                          <a16:creationId xmlns:a16="http://schemas.microsoft.com/office/drawing/2014/main" id="{2649E09D-F873-414F-8999-3B0B308F873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521" name="Rounded Rectangle 110">
                        <a:extLst>
                          <a:ext uri="{FF2B5EF4-FFF2-40B4-BE49-F238E27FC236}">
                            <a16:creationId xmlns:a16="http://schemas.microsoft.com/office/drawing/2014/main" id="{F6FFFAFD-A3D9-4E8E-9A35-0517C218D3F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522" name="Graphic 521">
                        <a:extLst>
                          <a:ext uri="{FF2B5EF4-FFF2-40B4-BE49-F238E27FC236}">
                            <a16:creationId xmlns:a16="http://schemas.microsoft.com/office/drawing/2014/main" id="{FAAC28C5-7E2F-4BE9-A8DC-1BE9604F230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515" name="Group 514">
                      <a:extLst>
                        <a:ext uri="{FF2B5EF4-FFF2-40B4-BE49-F238E27FC236}">
                          <a16:creationId xmlns:a16="http://schemas.microsoft.com/office/drawing/2014/main" id="{07707B2F-4A74-4E76-B98C-6156270618D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519" name="Rounded Rectangle 108">
                        <a:extLst>
                          <a:ext uri="{FF2B5EF4-FFF2-40B4-BE49-F238E27FC236}">
                            <a16:creationId xmlns:a16="http://schemas.microsoft.com/office/drawing/2014/main" id="{0D8246DE-EDFD-414C-A0EE-3D2BFEE3231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520" name="Graphic 519">
                        <a:extLst>
                          <a:ext uri="{FF2B5EF4-FFF2-40B4-BE49-F238E27FC236}">
                            <a16:creationId xmlns:a16="http://schemas.microsoft.com/office/drawing/2014/main" id="{8C734541-DDC4-46B5-BA5C-7725C0F43F6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516" name="Group 515">
                      <a:extLst>
                        <a:ext uri="{FF2B5EF4-FFF2-40B4-BE49-F238E27FC236}">
                          <a16:creationId xmlns:a16="http://schemas.microsoft.com/office/drawing/2014/main" id="{1A7A13CA-ECA0-47BC-A692-06E7B359060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517" name="Rounded Rectangle 106">
                        <a:extLst>
                          <a:ext uri="{FF2B5EF4-FFF2-40B4-BE49-F238E27FC236}">
                            <a16:creationId xmlns:a16="http://schemas.microsoft.com/office/drawing/2014/main" id="{1D14D6E3-DC05-439A-AB57-B0A780AEF00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518" name="Graphic 517">
                        <a:extLst>
                          <a:ext uri="{FF2B5EF4-FFF2-40B4-BE49-F238E27FC236}">
                            <a16:creationId xmlns:a16="http://schemas.microsoft.com/office/drawing/2014/main" id="{7384EF1D-1F21-4A37-9672-E5DFD4AE9B1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487" name="Group 486">
                    <a:extLst>
                      <a:ext uri="{FF2B5EF4-FFF2-40B4-BE49-F238E27FC236}">
                        <a16:creationId xmlns:a16="http://schemas.microsoft.com/office/drawing/2014/main" id="{7A5824E9-2A83-4013-B040-073879189FCA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505" name="Rounded Rectangle 84">
                      <a:extLst>
                        <a:ext uri="{FF2B5EF4-FFF2-40B4-BE49-F238E27FC236}">
                          <a16:creationId xmlns:a16="http://schemas.microsoft.com/office/drawing/2014/main" id="{1B067C8A-AB6E-47A1-9DD7-0910B8B4D5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506" name="Group 505">
                      <a:extLst>
                        <a:ext uri="{FF2B5EF4-FFF2-40B4-BE49-F238E27FC236}">
                          <a16:creationId xmlns:a16="http://schemas.microsoft.com/office/drawing/2014/main" id="{A9B0C2C2-7899-4E26-93CA-35A5258362D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510" name="Rounded Rectangle 89">
                        <a:extLst>
                          <a:ext uri="{FF2B5EF4-FFF2-40B4-BE49-F238E27FC236}">
                            <a16:creationId xmlns:a16="http://schemas.microsoft.com/office/drawing/2014/main" id="{5494C44D-301A-41C4-91CC-3E7DD1ECBEC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511" name="Graphic 510">
                        <a:extLst>
                          <a:ext uri="{FF2B5EF4-FFF2-40B4-BE49-F238E27FC236}">
                            <a16:creationId xmlns:a16="http://schemas.microsoft.com/office/drawing/2014/main" id="{D22E9E1D-CD64-44B6-9D23-79AC3234FB5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507" name="Group 506">
                      <a:extLst>
                        <a:ext uri="{FF2B5EF4-FFF2-40B4-BE49-F238E27FC236}">
                          <a16:creationId xmlns:a16="http://schemas.microsoft.com/office/drawing/2014/main" id="{8582E8C4-D5AC-49DF-8CA9-92A553DC352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508" name="Rounded Rectangle 87">
                        <a:extLst>
                          <a:ext uri="{FF2B5EF4-FFF2-40B4-BE49-F238E27FC236}">
                            <a16:creationId xmlns:a16="http://schemas.microsoft.com/office/drawing/2014/main" id="{05561A90-7DCB-469B-A270-E4297F4BAF7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509" name="Graphic 508">
                        <a:extLst>
                          <a:ext uri="{FF2B5EF4-FFF2-40B4-BE49-F238E27FC236}">
                            <a16:creationId xmlns:a16="http://schemas.microsoft.com/office/drawing/2014/main" id="{4A4B9BDF-8B59-4FF3-B5C1-38FD31B0994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488" name="Group 487">
                    <a:extLst>
                      <a:ext uri="{FF2B5EF4-FFF2-40B4-BE49-F238E27FC236}">
                        <a16:creationId xmlns:a16="http://schemas.microsoft.com/office/drawing/2014/main" id="{35EB75C8-05BF-4B57-9F3B-67ADA56D50E4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489" name="Group 488">
                      <a:extLst>
                        <a:ext uri="{FF2B5EF4-FFF2-40B4-BE49-F238E27FC236}">
                          <a16:creationId xmlns:a16="http://schemas.microsoft.com/office/drawing/2014/main" id="{FD9F21A9-AED6-4FBF-919E-23EDD3BE87F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493" name="Group 492">
                        <a:extLst>
                          <a:ext uri="{FF2B5EF4-FFF2-40B4-BE49-F238E27FC236}">
                            <a16:creationId xmlns:a16="http://schemas.microsoft.com/office/drawing/2014/main" id="{0F5073DF-8B66-4AF6-83FE-2BD0E404D07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497" name="Rounded Rectangle 91">
                          <a:extLst>
                            <a:ext uri="{FF2B5EF4-FFF2-40B4-BE49-F238E27FC236}">
                              <a16:creationId xmlns:a16="http://schemas.microsoft.com/office/drawing/2014/main" id="{E242F410-9AA1-4500-9190-C2E2AF50DA7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498" name="Graphic 497">
                          <a:extLst>
                            <a:ext uri="{FF2B5EF4-FFF2-40B4-BE49-F238E27FC236}">
                              <a16:creationId xmlns:a16="http://schemas.microsoft.com/office/drawing/2014/main" id="{04F3837C-1D60-49DF-8387-A27A8B6EDD6A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499" name="Group 498">
                          <a:extLst>
                            <a:ext uri="{FF2B5EF4-FFF2-40B4-BE49-F238E27FC236}">
                              <a16:creationId xmlns:a16="http://schemas.microsoft.com/office/drawing/2014/main" id="{1D1B2112-0C04-4B1F-820B-E7AECC094895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503" name="Rounded Rectangle 97">
                            <a:extLst>
                              <a:ext uri="{FF2B5EF4-FFF2-40B4-BE49-F238E27FC236}">
                                <a16:creationId xmlns:a16="http://schemas.microsoft.com/office/drawing/2014/main" id="{A7D00FE3-E095-4B51-8741-2FE0834AEC1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504" name="Graphic 503">
                            <a:extLst>
                              <a:ext uri="{FF2B5EF4-FFF2-40B4-BE49-F238E27FC236}">
                                <a16:creationId xmlns:a16="http://schemas.microsoft.com/office/drawing/2014/main" id="{3CC7594E-1567-43B0-91BB-7E4209E5EF6D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500" name="Group 499">
                          <a:extLst>
                            <a:ext uri="{FF2B5EF4-FFF2-40B4-BE49-F238E27FC236}">
                              <a16:creationId xmlns:a16="http://schemas.microsoft.com/office/drawing/2014/main" id="{ECD9DBDE-AD24-491B-A6E5-C7F943F312C6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501" name="Rounded Rectangle 95">
                            <a:extLst>
                              <a:ext uri="{FF2B5EF4-FFF2-40B4-BE49-F238E27FC236}">
                                <a16:creationId xmlns:a16="http://schemas.microsoft.com/office/drawing/2014/main" id="{15C883FE-56FA-44A2-A1E0-A2A7B4E978B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502" name="Graphic 501">
                            <a:extLst>
                              <a:ext uri="{FF2B5EF4-FFF2-40B4-BE49-F238E27FC236}">
                                <a16:creationId xmlns:a16="http://schemas.microsoft.com/office/drawing/2014/main" id="{0B109649-4617-423D-B425-3D819309B20C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494" name="Group 493">
                        <a:extLst>
                          <a:ext uri="{FF2B5EF4-FFF2-40B4-BE49-F238E27FC236}">
                            <a16:creationId xmlns:a16="http://schemas.microsoft.com/office/drawing/2014/main" id="{6AC94A64-4CF1-4F1E-87A4-C7825A5E50F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495" name="Rounded Rectangle 121">
                          <a:extLst>
                            <a:ext uri="{FF2B5EF4-FFF2-40B4-BE49-F238E27FC236}">
                              <a16:creationId xmlns:a16="http://schemas.microsoft.com/office/drawing/2014/main" id="{03F96AF0-B4C6-49C8-AFC9-7B960883306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496" name="Graphic 495">
                          <a:extLst>
                            <a:ext uri="{FF2B5EF4-FFF2-40B4-BE49-F238E27FC236}">
                              <a16:creationId xmlns:a16="http://schemas.microsoft.com/office/drawing/2014/main" id="{E545634D-3044-4AD9-B431-AF48EAA4192C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490" name="Group 489">
                      <a:extLst>
                        <a:ext uri="{FF2B5EF4-FFF2-40B4-BE49-F238E27FC236}">
                          <a16:creationId xmlns:a16="http://schemas.microsoft.com/office/drawing/2014/main" id="{F5219D34-A316-42B9-A556-7866212FB54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491" name="Rounded Rectangle 124">
                        <a:extLst>
                          <a:ext uri="{FF2B5EF4-FFF2-40B4-BE49-F238E27FC236}">
                            <a16:creationId xmlns:a16="http://schemas.microsoft.com/office/drawing/2014/main" id="{8A00ECDA-66CA-48CC-A1CF-1198CFAEA19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92" name="Graphic 491">
                        <a:extLst>
                          <a:ext uri="{FF2B5EF4-FFF2-40B4-BE49-F238E27FC236}">
                            <a16:creationId xmlns:a16="http://schemas.microsoft.com/office/drawing/2014/main" id="{D155F6E0-1453-4A34-BEB1-47F6A85B1E7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232" name="Group 231">
                <a:extLst>
                  <a:ext uri="{FF2B5EF4-FFF2-40B4-BE49-F238E27FC236}">
                    <a16:creationId xmlns:a16="http://schemas.microsoft.com/office/drawing/2014/main" id="{FB23232E-DF57-4E1E-9D39-FC8F5BA20172}"/>
                  </a:ext>
                </a:extLst>
              </p:cNvPr>
              <p:cNvGrpSpPr/>
              <p:nvPr/>
            </p:nvGrpSpPr>
            <p:grpSpPr>
              <a:xfrm>
                <a:off x="3163601" y="3082612"/>
                <a:ext cx="685800" cy="685800"/>
                <a:chOff x="3388326" y="2144489"/>
                <a:chExt cx="685800" cy="685800"/>
              </a:xfrm>
            </p:grpSpPr>
            <p:sp>
              <p:nvSpPr>
                <p:cNvPr id="443" name="Oval 442">
                  <a:extLst>
                    <a:ext uri="{FF2B5EF4-FFF2-40B4-BE49-F238E27FC236}">
                      <a16:creationId xmlns:a16="http://schemas.microsoft.com/office/drawing/2014/main" id="{1967049A-53BF-4D22-B911-BE89C0AC8F71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444" name="Group 443">
                  <a:extLst>
                    <a:ext uri="{FF2B5EF4-FFF2-40B4-BE49-F238E27FC236}">
                      <a16:creationId xmlns:a16="http://schemas.microsoft.com/office/drawing/2014/main" id="{627F08F0-B84E-42DD-955A-00588CC455B4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445" name="Group 444">
                    <a:extLst>
                      <a:ext uri="{FF2B5EF4-FFF2-40B4-BE49-F238E27FC236}">
                        <a16:creationId xmlns:a16="http://schemas.microsoft.com/office/drawing/2014/main" id="{2F04CAED-E9CE-4894-9D3F-85936F0168FC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471" name="Rounded Rectangle 101">
                      <a:extLst>
                        <a:ext uri="{FF2B5EF4-FFF2-40B4-BE49-F238E27FC236}">
                          <a16:creationId xmlns:a16="http://schemas.microsoft.com/office/drawing/2014/main" id="{BD7C1275-F28F-412B-A908-C1066A3080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472" name="Group 471">
                      <a:extLst>
                        <a:ext uri="{FF2B5EF4-FFF2-40B4-BE49-F238E27FC236}">
                          <a16:creationId xmlns:a16="http://schemas.microsoft.com/office/drawing/2014/main" id="{E69F7799-6C88-48B0-B781-7EF533A221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482" name="Rounded Rectangle 112">
                        <a:extLst>
                          <a:ext uri="{FF2B5EF4-FFF2-40B4-BE49-F238E27FC236}">
                            <a16:creationId xmlns:a16="http://schemas.microsoft.com/office/drawing/2014/main" id="{7C6DB591-AD7C-4AA4-AD78-D1CEA8FF538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83" name="Graphic 482">
                        <a:extLst>
                          <a:ext uri="{FF2B5EF4-FFF2-40B4-BE49-F238E27FC236}">
                            <a16:creationId xmlns:a16="http://schemas.microsoft.com/office/drawing/2014/main" id="{5ED7F016-48AC-43FF-A78D-1C553ED07C7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73" name="Group 472">
                      <a:extLst>
                        <a:ext uri="{FF2B5EF4-FFF2-40B4-BE49-F238E27FC236}">
                          <a16:creationId xmlns:a16="http://schemas.microsoft.com/office/drawing/2014/main" id="{3DB3E980-8B91-43E9-BD96-8C6996FA6AD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480" name="Rounded Rectangle 110">
                        <a:extLst>
                          <a:ext uri="{FF2B5EF4-FFF2-40B4-BE49-F238E27FC236}">
                            <a16:creationId xmlns:a16="http://schemas.microsoft.com/office/drawing/2014/main" id="{1B9F3640-D754-448A-8931-356E07E2973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81" name="Graphic 480">
                        <a:extLst>
                          <a:ext uri="{FF2B5EF4-FFF2-40B4-BE49-F238E27FC236}">
                            <a16:creationId xmlns:a16="http://schemas.microsoft.com/office/drawing/2014/main" id="{20EAA586-FF3D-4B23-8DB3-D6E0EB35825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74" name="Group 473">
                      <a:extLst>
                        <a:ext uri="{FF2B5EF4-FFF2-40B4-BE49-F238E27FC236}">
                          <a16:creationId xmlns:a16="http://schemas.microsoft.com/office/drawing/2014/main" id="{6EED20A3-D86C-470C-88C1-FEF9552D90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478" name="Rounded Rectangle 108">
                        <a:extLst>
                          <a:ext uri="{FF2B5EF4-FFF2-40B4-BE49-F238E27FC236}">
                            <a16:creationId xmlns:a16="http://schemas.microsoft.com/office/drawing/2014/main" id="{055FC310-B4AC-43FB-AFDB-1A0EA650D28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79" name="Graphic 478">
                        <a:extLst>
                          <a:ext uri="{FF2B5EF4-FFF2-40B4-BE49-F238E27FC236}">
                            <a16:creationId xmlns:a16="http://schemas.microsoft.com/office/drawing/2014/main" id="{854C2512-582E-4E94-85AE-BB934151085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75" name="Group 474">
                      <a:extLst>
                        <a:ext uri="{FF2B5EF4-FFF2-40B4-BE49-F238E27FC236}">
                          <a16:creationId xmlns:a16="http://schemas.microsoft.com/office/drawing/2014/main" id="{26B72DCD-FD87-4CB9-82E7-BBECC1D245E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476" name="Rounded Rectangle 106">
                        <a:extLst>
                          <a:ext uri="{FF2B5EF4-FFF2-40B4-BE49-F238E27FC236}">
                            <a16:creationId xmlns:a16="http://schemas.microsoft.com/office/drawing/2014/main" id="{7A93C4CF-74FD-47B3-8298-867BCD3A2E5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77" name="Graphic 476">
                        <a:extLst>
                          <a:ext uri="{FF2B5EF4-FFF2-40B4-BE49-F238E27FC236}">
                            <a16:creationId xmlns:a16="http://schemas.microsoft.com/office/drawing/2014/main" id="{FBA0834C-1084-4420-B360-C4FCA056677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446" name="Group 445">
                    <a:extLst>
                      <a:ext uri="{FF2B5EF4-FFF2-40B4-BE49-F238E27FC236}">
                        <a16:creationId xmlns:a16="http://schemas.microsoft.com/office/drawing/2014/main" id="{0C5C8335-B111-4925-ADB7-C6F9986A557F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464" name="Rounded Rectangle 84">
                      <a:extLst>
                        <a:ext uri="{FF2B5EF4-FFF2-40B4-BE49-F238E27FC236}">
                          <a16:creationId xmlns:a16="http://schemas.microsoft.com/office/drawing/2014/main" id="{6AC681AF-E955-443B-B8F2-D694140FAAA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465" name="Group 464">
                      <a:extLst>
                        <a:ext uri="{FF2B5EF4-FFF2-40B4-BE49-F238E27FC236}">
                          <a16:creationId xmlns:a16="http://schemas.microsoft.com/office/drawing/2014/main" id="{799A5A6C-617E-4CEE-A226-315350678B3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469" name="Rounded Rectangle 89">
                        <a:extLst>
                          <a:ext uri="{FF2B5EF4-FFF2-40B4-BE49-F238E27FC236}">
                            <a16:creationId xmlns:a16="http://schemas.microsoft.com/office/drawing/2014/main" id="{EE1A0930-7A91-4E66-998F-3B3E3811755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70" name="Graphic 469">
                        <a:extLst>
                          <a:ext uri="{FF2B5EF4-FFF2-40B4-BE49-F238E27FC236}">
                            <a16:creationId xmlns:a16="http://schemas.microsoft.com/office/drawing/2014/main" id="{E49A928A-22C2-4DB5-AF15-106962E17E1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66" name="Group 465">
                      <a:extLst>
                        <a:ext uri="{FF2B5EF4-FFF2-40B4-BE49-F238E27FC236}">
                          <a16:creationId xmlns:a16="http://schemas.microsoft.com/office/drawing/2014/main" id="{1181E17C-581B-48BE-B102-30479CDA002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467" name="Rounded Rectangle 87">
                        <a:extLst>
                          <a:ext uri="{FF2B5EF4-FFF2-40B4-BE49-F238E27FC236}">
                            <a16:creationId xmlns:a16="http://schemas.microsoft.com/office/drawing/2014/main" id="{40C5EFA6-2D22-47D6-9B87-2B9C34A0736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68" name="Graphic 467">
                        <a:extLst>
                          <a:ext uri="{FF2B5EF4-FFF2-40B4-BE49-F238E27FC236}">
                            <a16:creationId xmlns:a16="http://schemas.microsoft.com/office/drawing/2014/main" id="{9964F901-6DC1-4759-8272-D3A0B715B27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447" name="Group 446">
                    <a:extLst>
                      <a:ext uri="{FF2B5EF4-FFF2-40B4-BE49-F238E27FC236}">
                        <a16:creationId xmlns:a16="http://schemas.microsoft.com/office/drawing/2014/main" id="{C4BC6EFF-F87A-4F07-B79D-5AC1D07191F2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448" name="Group 447">
                      <a:extLst>
                        <a:ext uri="{FF2B5EF4-FFF2-40B4-BE49-F238E27FC236}">
                          <a16:creationId xmlns:a16="http://schemas.microsoft.com/office/drawing/2014/main" id="{11B8BFA2-189D-4DB5-A677-E5B152ABB18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452" name="Group 451">
                        <a:extLst>
                          <a:ext uri="{FF2B5EF4-FFF2-40B4-BE49-F238E27FC236}">
                            <a16:creationId xmlns:a16="http://schemas.microsoft.com/office/drawing/2014/main" id="{B9D53C1B-E96E-4D32-ABFC-9A8C24DB0B4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456" name="Rounded Rectangle 91">
                          <a:extLst>
                            <a:ext uri="{FF2B5EF4-FFF2-40B4-BE49-F238E27FC236}">
                              <a16:creationId xmlns:a16="http://schemas.microsoft.com/office/drawing/2014/main" id="{2D27B4B4-D4B1-4E6F-8F32-4440DE727AB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457" name="Graphic 456">
                          <a:extLst>
                            <a:ext uri="{FF2B5EF4-FFF2-40B4-BE49-F238E27FC236}">
                              <a16:creationId xmlns:a16="http://schemas.microsoft.com/office/drawing/2014/main" id="{7098D4D4-5069-4E2E-9CC2-20613ED6F86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458" name="Group 457">
                          <a:extLst>
                            <a:ext uri="{FF2B5EF4-FFF2-40B4-BE49-F238E27FC236}">
                              <a16:creationId xmlns:a16="http://schemas.microsoft.com/office/drawing/2014/main" id="{F3C386A1-BD8B-4526-B820-4CE23035FFD3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462" name="Rounded Rectangle 97">
                            <a:extLst>
                              <a:ext uri="{FF2B5EF4-FFF2-40B4-BE49-F238E27FC236}">
                                <a16:creationId xmlns:a16="http://schemas.microsoft.com/office/drawing/2014/main" id="{B30FD513-CD45-47F8-8BC0-0F09254B073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463" name="Graphic 462">
                            <a:extLst>
                              <a:ext uri="{FF2B5EF4-FFF2-40B4-BE49-F238E27FC236}">
                                <a16:creationId xmlns:a16="http://schemas.microsoft.com/office/drawing/2014/main" id="{7931C2D4-F2A4-4114-B6DD-2E0E8A17FAE5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459" name="Group 458">
                          <a:extLst>
                            <a:ext uri="{FF2B5EF4-FFF2-40B4-BE49-F238E27FC236}">
                              <a16:creationId xmlns:a16="http://schemas.microsoft.com/office/drawing/2014/main" id="{CB3958B6-6FC7-41A6-8DE6-B584663FA13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460" name="Rounded Rectangle 95">
                            <a:extLst>
                              <a:ext uri="{FF2B5EF4-FFF2-40B4-BE49-F238E27FC236}">
                                <a16:creationId xmlns:a16="http://schemas.microsoft.com/office/drawing/2014/main" id="{53DBC3E3-4D61-4137-A7C4-E3021F3DA55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461" name="Graphic 460">
                            <a:extLst>
                              <a:ext uri="{FF2B5EF4-FFF2-40B4-BE49-F238E27FC236}">
                                <a16:creationId xmlns:a16="http://schemas.microsoft.com/office/drawing/2014/main" id="{7F929A2B-7ADC-416C-96B8-45796698F682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453" name="Group 452">
                        <a:extLst>
                          <a:ext uri="{FF2B5EF4-FFF2-40B4-BE49-F238E27FC236}">
                            <a16:creationId xmlns:a16="http://schemas.microsoft.com/office/drawing/2014/main" id="{A00C1AAE-4A0D-4935-9810-45D5115FB12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454" name="Rounded Rectangle 121">
                          <a:extLst>
                            <a:ext uri="{FF2B5EF4-FFF2-40B4-BE49-F238E27FC236}">
                              <a16:creationId xmlns:a16="http://schemas.microsoft.com/office/drawing/2014/main" id="{E3F33E8E-BB43-4C33-BF7E-95E0C71F5AE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455" name="Graphic 454">
                          <a:extLst>
                            <a:ext uri="{FF2B5EF4-FFF2-40B4-BE49-F238E27FC236}">
                              <a16:creationId xmlns:a16="http://schemas.microsoft.com/office/drawing/2014/main" id="{6A7C0298-44EA-4C35-8D3E-AC5BDE324F83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449" name="Group 448">
                      <a:extLst>
                        <a:ext uri="{FF2B5EF4-FFF2-40B4-BE49-F238E27FC236}">
                          <a16:creationId xmlns:a16="http://schemas.microsoft.com/office/drawing/2014/main" id="{C373F802-8400-419A-BD3F-1158413095F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450" name="Rounded Rectangle 124">
                        <a:extLst>
                          <a:ext uri="{FF2B5EF4-FFF2-40B4-BE49-F238E27FC236}">
                            <a16:creationId xmlns:a16="http://schemas.microsoft.com/office/drawing/2014/main" id="{2E297C31-DBAC-4F9E-A664-9B50A3F4D9B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51" name="Graphic 450">
                        <a:extLst>
                          <a:ext uri="{FF2B5EF4-FFF2-40B4-BE49-F238E27FC236}">
                            <a16:creationId xmlns:a16="http://schemas.microsoft.com/office/drawing/2014/main" id="{FE84F120-123F-4DF0-9A85-27E241E270C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233" name="Group 232">
                <a:extLst>
                  <a:ext uri="{FF2B5EF4-FFF2-40B4-BE49-F238E27FC236}">
                    <a16:creationId xmlns:a16="http://schemas.microsoft.com/office/drawing/2014/main" id="{9E0B6926-D3C1-4D72-9C27-0B33AD02FED3}"/>
                  </a:ext>
                </a:extLst>
              </p:cNvPr>
              <p:cNvGrpSpPr/>
              <p:nvPr/>
            </p:nvGrpSpPr>
            <p:grpSpPr>
              <a:xfrm>
                <a:off x="3383993" y="3966735"/>
                <a:ext cx="685800" cy="685800"/>
                <a:chOff x="3388326" y="2144489"/>
                <a:chExt cx="685800" cy="685800"/>
              </a:xfrm>
            </p:grpSpPr>
            <p:sp>
              <p:nvSpPr>
                <p:cNvPr id="402" name="Oval 401">
                  <a:extLst>
                    <a:ext uri="{FF2B5EF4-FFF2-40B4-BE49-F238E27FC236}">
                      <a16:creationId xmlns:a16="http://schemas.microsoft.com/office/drawing/2014/main" id="{8C48D47C-1CAB-4403-A0BB-995DBEEDF07F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403" name="Group 402">
                  <a:extLst>
                    <a:ext uri="{FF2B5EF4-FFF2-40B4-BE49-F238E27FC236}">
                      <a16:creationId xmlns:a16="http://schemas.microsoft.com/office/drawing/2014/main" id="{03E5A5F4-3A8C-4E43-81C9-74073B5287A2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404" name="Group 403">
                    <a:extLst>
                      <a:ext uri="{FF2B5EF4-FFF2-40B4-BE49-F238E27FC236}">
                        <a16:creationId xmlns:a16="http://schemas.microsoft.com/office/drawing/2014/main" id="{27A2ACB8-193D-4CD5-B414-78BC8C3C4B04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430" name="Rounded Rectangle 101">
                      <a:extLst>
                        <a:ext uri="{FF2B5EF4-FFF2-40B4-BE49-F238E27FC236}">
                          <a16:creationId xmlns:a16="http://schemas.microsoft.com/office/drawing/2014/main" id="{ADDE0930-F85E-461B-8936-C16D7583D9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431" name="Group 430">
                      <a:extLst>
                        <a:ext uri="{FF2B5EF4-FFF2-40B4-BE49-F238E27FC236}">
                          <a16:creationId xmlns:a16="http://schemas.microsoft.com/office/drawing/2014/main" id="{5AB67394-D71D-4F92-BE69-4AD5FDC24FE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441" name="Rounded Rectangle 112">
                        <a:extLst>
                          <a:ext uri="{FF2B5EF4-FFF2-40B4-BE49-F238E27FC236}">
                            <a16:creationId xmlns:a16="http://schemas.microsoft.com/office/drawing/2014/main" id="{FA7DBEAD-53A0-4DBD-8B91-D9344EA2C6D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42" name="Graphic 441">
                        <a:extLst>
                          <a:ext uri="{FF2B5EF4-FFF2-40B4-BE49-F238E27FC236}">
                            <a16:creationId xmlns:a16="http://schemas.microsoft.com/office/drawing/2014/main" id="{A5C0C99E-6F3C-4C73-9B50-64C6C7E8DEB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32" name="Group 431">
                      <a:extLst>
                        <a:ext uri="{FF2B5EF4-FFF2-40B4-BE49-F238E27FC236}">
                          <a16:creationId xmlns:a16="http://schemas.microsoft.com/office/drawing/2014/main" id="{8A8232D9-09A9-4ED0-B029-227220C78E5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439" name="Rounded Rectangle 110">
                        <a:extLst>
                          <a:ext uri="{FF2B5EF4-FFF2-40B4-BE49-F238E27FC236}">
                            <a16:creationId xmlns:a16="http://schemas.microsoft.com/office/drawing/2014/main" id="{71156E7E-C5D0-49CE-9A1A-1738846B763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40" name="Graphic 439">
                        <a:extLst>
                          <a:ext uri="{FF2B5EF4-FFF2-40B4-BE49-F238E27FC236}">
                            <a16:creationId xmlns:a16="http://schemas.microsoft.com/office/drawing/2014/main" id="{BBC91C5C-8D26-4DAA-9D45-9E2C697104D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33" name="Group 432">
                      <a:extLst>
                        <a:ext uri="{FF2B5EF4-FFF2-40B4-BE49-F238E27FC236}">
                          <a16:creationId xmlns:a16="http://schemas.microsoft.com/office/drawing/2014/main" id="{A7335E99-25F5-4CF6-8A41-59B83575542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437" name="Rounded Rectangle 108">
                        <a:extLst>
                          <a:ext uri="{FF2B5EF4-FFF2-40B4-BE49-F238E27FC236}">
                            <a16:creationId xmlns:a16="http://schemas.microsoft.com/office/drawing/2014/main" id="{7CAA0D09-9EBA-464B-8EEA-F45D4FF4D60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38" name="Graphic 437">
                        <a:extLst>
                          <a:ext uri="{FF2B5EF4-FFF2-40B4-BE49-F238E27FC236}">
                            <a16:creationId xmlns:a16="http://schemas.microsoft.com/office/drawing/2014/main" id="{A6514330-B954-42F4-9739-BDFB6D278D8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34" name="Group 433">
                      <a:extLst>
                        <a:ext uri="{FF2B5EF4-FFF2-40B4-BE49-F238E27FC236}">
                          <a16:creationId xmlns:a16="http://schemas.microsoft.com/office/drawing/2014/main" id="{74201E5F-F8D4-4315-BC02-D33629DEF4F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435" name="Rounded Rectangle 106">
                        <a:extLst>
                          <a:ext uri="{FF2B5EF4-FFF2-40B4-BE49-F238E27FC236}">
                            <a16:creationId xmlns:a16="http://schemas.microsoft.com/office/drawing/2014/main" id="{1A134D65-20FE-4444-B83E-61115C85C0C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36" name="Graphic 435">
                        <a:extLst>
                          <a:ext uri="{FF2B5EF4-FFF2-40B4-BE49-F238E27FC236}">
                            <a16:creationId xmlns:a16="http://schemas.microsoft.com/office/drawing/2014/main" id="{5AE3B598-B2B1-41F4-9178-D360F2FABC0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405" name="Group 404">
                    <a:extLst>
                      <a:ext uri="{FF2B5EF4-FFF2-40B4-BE49-F238E27FC236}">
                        <a16:creationId xmlns:a16="http://schemas.microsoft.com/office/drawing/2014/main" id="{78CA05AF-4931-402C-95A3-9EE9965149ED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423" name="Rounded Rectangle 84">
                      <a:extLst>
                        <a:ext uri="{FF2B5EF4-FFF2-40B4-BE49-F238E27FC236}">
                          <a16:creationId xmlns:a16="http://schemas.microsoft.com/office/drawing/2014/main" id="{AE8FA71F-23CC-4ED5-8BD4-1DB34BFC89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424" name="Group 423">
                      <a:extLst>
                        <a:ext uri="{FF2B5EF4-FFF2-40B4-BE49-F238E27FC236}">
                          <a16:creationId xmlns:a16="http://schemas.microsoft.com/office/drawing/2014/main" id="{D6011CC7-4D3A-475B-8F20-F38095061B4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428" name="Rounded Rectangle 89">
                        <a:extLst>
                          <a:ext uri="{FF2B5EF4-FFF2-40B4-BE49-F238E27FC236}">
                            <a16:creationId xmlns:a16="http://schemas.microsoft.com/office/drawing/2014/main" id="{3F529092-7F69-4B50-B66F-CFA098D0FAD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29" name="Graphic 428">
                        <a:extLst>
                          <a:ext uri="{FF2B5EF4-FFF2-40B4-BE49-F238E27FC236}">
                            <a16:creationId xmlns:a16="http://schemas.microsoft.com/office/drawing/2014/main" id="{BC30E904-CE17-45C9-B8F0-16F4C156245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25" name="Group 424">
                      <a:extLst>
                        <a:ext uri="{FF2B5EF4-FFF2-40B4-BE49-F238E27FC236}">
                          <a16:creationId xmlns:a16="http://schemas.microsoft.com/office/drawing/2014/main" id="{2E037EDA-A7E9-4AC6-9883-C16A466E9DB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426" name="Rounded Rectangle 87">
                        <a:extLst>
                          <a:ext uri="{FF2B5EF4-FFF2-40B4-BE49-F238E27FC236}">
                            <a16:creationId xmlns:a16="http://schemas.microsoft.com/office/drawing/2014/main" id="{22ECB54D-B134-4F5C-A453-0D7FCD35E96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27" name="Graphic 426">
                        <a:extLst>
                          <a:ext uri="{FF2B5EF4-FFF2-40B4-BE49-F238E27FC236}">
                            <a16:creationId xmlns:a16="http://schemas.microsoft.com/office/drawing/2014/main" id="{02E76BDB-A931-48B4-B332-49BC6F30A99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406" name="Group 405">
                    <a:extLst>
                      <a:ext uri="{FF2B5EF4-FFF2-40B4-BE49-F238E27FC236}">
                        <a16:creationId xmlns:a16="http://schemas.microsoft.com/office/drawing/2014/main" id="{2111F490-D91E-462B-A071-9330A5706F94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407" name="Group 406">
                      <a:extLst>
                        <a:ext uri="{FF2B5EF4-FFF2-40B4-BE49-F238E27FC236}">
                          <a16:creationId xmlns:a16="http://schemas.microsoft.com/office/drawing/2014/main" id="{E410E248-71BF-4627-B0CA-A843E2656EC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411" name="Group 410">
                        <a:extLst>
                          <a:ext uri="{FF2B5EF4-FFF2-40B4-BE49-F238E27FC236}">
                            <a16:creationId xmlns:a16="http://schemas.microsoft.com/office/drawing/2014/main" id="{61130854-4320-4D69-A97E-A022A7B2530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415" name="Rounded Rectangle 91">
                          <a:extLst>
                            <a:ext uri="{FF2B5EF4-FFF2-40B4-BE49-F238E27FC236}">
                              <a16:creationId xmlns:a16="http://schemas.microsoft.com/office/drawing/2014/main" id="{C258BD44-89DF-429B-B4AE-A02D684CC65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416" name="Graphic 415">
                          <a:extLst>
                            <a:ext uri="{FF2B5EF4-FFF2-40B4-BE49-F238E27FC236}">
                              <a16:creationId xmlns:a16="http://schemas.microsoft.com/office/drawing/2014/main" id="{342A1145-3465-497A-A520-B1C28E47BB9C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417" name="Group 416">
                          <a:extLst>
                            <a:ext uri="{FF2B5EF4-FFF2-40B4-BE49-F238E27FC236}">
                              <a16:creationId xmlns:a16="http://schemas.microsoft.com/office/drawing/2014/main" id="{598499D5-993B-41DA-8579-4DC571F1AF08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421" name="Rounded Rectangle 97">
                            <a:extLst>
                              <a:ext uri="{FF2B5EF4-FFF2-40B4-BE49-F238E27FC236}">
                                <a16:creationId xmlns:a16="http://schemas.microsoft.com/office/drawing/2014/main" id="{6E3F1E45-12A3-41ED-9D85-BED7A615A0E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422" name="Graphic 421">
                            <a:extLst>
                              <a:ext uri="{FF2B5EF4-FFF2-40B4-BE49-F238E27FC236}">
                                <a16:creationId xmlns:a16="http://schemas.microsoft.com/office/drawing/2014/main" id="{171873CB-341E-4532-8273-2CBC4908577D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418" name="Group 417">
                          <a:extLst>
                            <a:ext uri="{FF2B5EF4-FFF2-40B4-BE49-F238E27FC236}">
                              <a16:creationId xmlns:a16="http://schemas.microsoft.com/office/drawing/2014/main" id="{C659A512-509B-43E1-8604-B2F7BE106971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419" name="Rounded Rectangle 95">
                            <a:extLst>
                              <a:ext uri="{FF2B5EF4-FFF2-40B4-BE49-F238E27FC236}">
                                <a16:creationId xmlns:a16="http://schemas.microsoft.com/office/drawing/2014/main" id="{6FFFA26D-0604-4DD0-B653-CD765A1E0F9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420" name="Graphic 419">
                            <a:extLst>
                              <a:ext uri="{FF2B5EF4-FFF2-40B4-BE49-F238E27FC236}">
                                <a16:creationId xmlns:a16="http://schemas.microsoft.com/office/drawing/2014/main" id="{83C60553-0559-4121-B4B5-1B2B812474B6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412" name="Group 411">
                        <a:extLst>
                          <a:ext uri="{FF2B5EF4-FFF2-40B4-BE49-F238E27FC236}">
                            <a16:creationId xmlns:a16="http://schemas.microsoft.com/office/drawing/2014/main" id="{3A641489-043F-4513-B7B6-3DD65F0F063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413" name="Rounded Rectangle 121">
                          <a:extLst>
                            <a:ext uri="{FF2B5EF4-FFF2-40B4-BE49-F238E27FC236}">
                              <a16:creationId xmlns:a16="http://schemas.microsoft.com/office/drawing/2014/main" id="{87CDFCD6-022F-4C23-93BC-08A0480944E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414" name="Graphic 413">
                          <a:extLst>
                            <a:ext uri="{FF2B5EF4-FFF2-40B4-BE49-F238E27FC236}">
                              <a16:creationId xmlns:a16="http://schemas.microsoft.com/office/drawing/2014/main" id="{949E9158-162E-499E-A2FD-EDD5B69ECE1A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408" name="Group 407">
                      <a:extLst>
                        <a:ext uri="{FF2B5EF4-FFF2-40B4-BE49-F238E27FC236}">
                          <a16:creationId xmlns:a16="http://schemas.microsoft.com/office/drawing/2014/main" id="{0C90A32E-BA5E-4FBC-A0F4-3F4E8E4AD38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409" name="Rounded Rectangle 124">
                        <a:extLst>
                          <a:ext uri="{FF2B5EF4-FFF2-40B4-BE49-F238E27FC236}">
                            <a16:creationId xmlns:a16="http://schemas.microsoft.com/office/drawing/2014/main" id="{6A8BDEA1-2F39-4872-8BDB-B1E4F9EA240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10" name="Graphic 409">
                        <a:extLst>
                          <a:ext uri="{FF2B5EF4-FFF2-40B4-BE49-F238E27FC236}">
                            <a16:creationId xmlns:a16="http://schemas.microsoft.com/office/drawing/2014/main" id="{66944FA1-B167-4123-A0B6-0D24BD0829A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234" name="Group 233">
                <a:extLst>
                  <a:ext uri="{FF2B5EF4-FFF2-40B4-BE49-F238E27FC236}">
                    <a16:creationId xmlns:a16="http://schemas.microsoft.com/office/drawing/2014/main" id="{410F5CA6-65AB-428B-BA16-0D29B2C4FF2B}"/>
                  </a:ext>
                </a:extLst>
              </p:cNvPr>
              <p:cNvGrpSpPr/>
              <p:nvPr/>
            </p:nvGrpSpPr>
            <p:grpSpPr>
              <a:xfrm>
                <a:off x="8220746" y="3088653"/>
                <a:ext cx="685800" cy="685800"/>
                <a:chOff x="3388326" y="2144489"/>
                <a:chExt cx="685800" cy="685800"/>
              </a:xfrm>
            </p:grpSpPr>
            <p:sp>
              <p:nvSpPr>
                <p:cNvPr id="361" name="Oval 360">
                  <a:extLst>
                    <a:ext uri="{FF2B5EF4-FFF2-40B4-BE49-F238E27FC236}">
                      <a16:creationId xmlns:a16="http://schemas.microsoft.com/office/drawing/2014/main" id="{83D46C86-E1EB-4369-95F3-9F96BBFBC71F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362" name="Group 361">
                  <a:extLst>
                    <a:ext uri="{FF2B5EF4-FFF2-40B4-BE49-F238E27FC236}">
                      <a16:creationId xmlns:a16="http://schemas.microsoft.com/office/drawing/2014/main" id="{116C6514-C4BD-48F1-9735-3341872C0EA4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363" name="Group 362">
                    <a:extLst>
                      <a:ext uri="{FF2B5EF4-FFF2-40B4-BE49-F238E27FC236}">
                        <a16:creationId xmlns:a16="http://schemas.microsoft.com/office/drawing/2014/main" id="{E1376498-6701-4F73-9679-55B163ECD456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389" name="Rounded Rectangle 101">
                      <a:extLst>
                        <a:ext uri="{FF2B5EF4-FFF2-40B4-BE49-F238E27FC236}">
                          <a16:creationId xmlns:a16="http://schemas.microsoft.com/office/drawing/2014/main" id="{13AD3C0B-D92A-4B8B-8900-F4183604E9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390" name="Group 389">
                      <a:extLst>
                        <a:ext uri="{FF2B5EF4-FFF2-40B4-BE49-F238E27FC236}">
                          <a16:creationId xmlns:a16="http://schemas.microsoft.com/office/drawing/2014/main" id="{2739AE28-3C7F-40B0-85A5-5C33EEE75BE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400" name="Rounded Rectangle 112">
                        <a:extLst>
                          <a:ext uri="{FF2B5EF4-FFF2-40B4-BE49-F238E27FC236}">
                            <a16:creationId xmlns:a16="http://schemas.microsoft.com/office/drawing/2014/main" id="{58D32B78-FD03-4428-987A-E8CC0783FC1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01" name="Graphic 400">
                        <a:extLst>
                          <a:ext uri="{FF2B5EF4-FFF2-40B4-BE49-F238E27FC236}">
                            <a16:creationId xmlns:a16="http://schemas.microsoft.com/office/drawing/2014/main" id="{C4A09BA2-78CF-417D-A583-B0BE2E4683D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91" name="Group 390">
                      <a:extLst>
                        <a:ext uri="{FF2B5EF4-FFF2-40B4-BE49-F238E27FC236}">
                          <a16:creationId xmlns:a16="http://schemas.microsoft.com/office/drawing/2014/main" id="{811CA4DA-1A36-4CF6-8BD2-1ABB0B6F6F9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398" name="Rounded Rectangle 110">
                        <a:extLst>
                          <a:ext uri="{FF2B5EF4-FFF2-40B4-BE49-F238E27FC236}">
                            <a16:creationId xmlns:a16="http://schemas.microsoft.com/office/drawing/2014/main" id="{0CA16EA0-B293-4FD7-AB82-2294072B63E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99" name="Graphic 398">
                        <a:extLst>
                          <a:ext uri="{FF2B5EF4-FFF2-40B4-BE49-F238E27FC236}">
                            <a16:creationId xmlns:a16="http://schemas.microsoft.com/office/drawing/2014/main" id="{26D5C550-25F1-4A1B-8AB8-26D846B835C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92" name="Group 391">
                      <a:extLst>
                        <a:ext uri="{FF2B5EF4-FFF2-40B4-BE49-F238E27FC236}">
                          <a16:creationId xmlns:a16="http://schemas.microsoft.com/office/drawing/2014/main" id="{959FE6E6-9B86-48FD-87F7-ACB08E62589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396" name="Rounded Rectangle 108">
                        <a:extLst>
                          <a:ext uri="{FF2B5EF4-FFF2-40B4-BE49-F238E27FC236}">
                            <a16:creationId xmlns:a16="http://schemas.microsoft.com/office/drawing/2014/main" id="{CAA65C42-BC00-4A3D-B3AC-46766D43C5A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97" name="Graphic 396">
                        <a:extLst>
                          <a:ext uri="{FF2B5EF4-FFF2-40B4-BE49-F238E27FC236}">
                            <a16:creationId xmlns:a16="http://schemas.microsoft.com/office/drawing/2014/main" id="{49EA7B90-E176-4A7F-A22B-5451CC35418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93" name="Group 392">
                      <a:extLst>
                        <a:ext uri="{FF2B5EF4-FFF2-40B4-BE49-F238E27FC236}">
                          <a16:creationId xmlns:a16="http://schemas.microsoft.com/office/drawing/2014/main" id="{36EEAB3F-CC1D-4B2B-AD00-C041B779F32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394" name="Rounded Rectangle 106">
                        <a:extLst>
                          <a:ext uri="{FF2B5EF4-FFF2-40B4-BE49-F238E27FC236}">
                            <a16:creationId xmlns:a16="http://schemas.microsoft.com/office/drawing/2014/main" id="{C11BEE2C-9EF3-4D09-A209-508244E5EFD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95" name="Graphic 394">
                        <a:extLst>
                          <a:ext uri="{FF2B5EF4-FFF2-40B4-BE49-F238E27FC236}">
                            <a16:creationId xmlns:a16="http://schemas.microsoft.com/office/drawing/2014/main" id="{EA3CBCF7-D50E-4790-8C1B-B6DCB14DA58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64" name="Group 363">
                    <a:extLst>
                      <a:ext uri="{FF2B5EF4-FFF2-40B4-BE49-F238E27FC236}">
                        <a16:creationId xmlns:a16="http://schemas.microsoft.com/office/drawing/2014/main" id="{B6D924AB-351F-4426-B938-7433B8A9D86E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382" name="Rounded Rectangle 84">
                      <a:extLst>
                        <a:ext uri="{FF2B5EF4-FFF2-40B4-BE49-F238E27FC236}">
                          <a16:creationId xmlns:a16="http://schemas.microsoft.com/office/drawing/2014/main" id="{683FE9BD-7239-42FC-8027-3CAF3F197B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383" name="Group 382">
                      <a:extLst>
                        <a:ext uri="{FF2B5EF4-FFF2-40B4-BE49-F238E27FC236}">
                          <a16:creationId xmlns:a16="http://schemas.microsoft.com/office/drawing/2014/main" id="{6588E57C-B324-4F8F-BC8D-A92F1066FCF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387" name="Rounded Rectangle 89">
                        <a:extLst>
                          <a:ext uri="{FF2B5EF4-FFF2-40B4-BE49-F238E27FC236}">
                            <a16:creationId xmlns:a16="http://schemas.microsoft.com/office/drawing/2014/main" id="{0859979E-FAB8-4A79-955F-EDB313B9190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88" name="Graphic 387">
                        <a:extLst>
                          <a:ext uri="{FF2B5EF4-FFF2-40B4-BE49-F238E27FC236}">
                            <a16:creationId xmlns:a16="http://schemas.microsoft.com/office/drawing/2014/main" id="{1F399901-7391-44B9-BD58-159AB229978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84" name="Group 383">
                      <a:extLst>
                        <a:ext uri="{FF2B5EF4-FFF2-40B4-BE49-F238E27FC236}">
                          <a16:creationId xmlns:a16="http://schemas.microsoft.com/office/drawing/2014/main" id="{6F5AEB26-01AD-477E-B76B-55C1BDC14E9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385" name="Rounded Rectangle 87">
                        <a:extLst>
                          <a:ext uri="{FF2B5EF4-FFF2-40B4-BE49-F238E27FC236}">
                            <a16:creationId xmlns:a16="http://schemas.microsoft.com/office/drawing/2014/main" id="{FC7078BC-4717-4EFD-957D-48FD3670AC3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86" name="Graphic 385">
                        <a:extLst>
                          <a:ext uri="{FF2B5EF4-FFF2-40B4-BE49-F238E27FC236}">
                            <a16:creationId xmlns:a16="http://schemas.microsoft.com/office/drawing/2014/main" id="{38A01232-94A9-4209-9E43-CD7FB3C8B36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65" name="Group 364">
                    <a:extLst>
                      <a:ext uri="{FF2B5EF4-FFF2-40B4-BE49-F238E27FC236}">
                        <a16:creationId xmlns:a16="http://schemas.microsoft.com/office/drawing/2014/main" id="{C485F583-927A-44F7-B36E-BB8D51DC7A05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366" name="Group 365">
                      <a:extLst>
                        <a:ext uri="{FF2B5EF4-FFF2-40B4-BE49-F238E27FC236}">
                          <a16:creationId xmlns:a16="http://schemas.microsoft.com/office/drawing/2014/main" id="{25FA6116-4BEA-41A6-B655-C0CE39E6862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370" name="Group 369">
                        <a:extLst>
                          <a:ext uri="{FF2B5EF4-FFF2-40B4-BE49-F238E27FC236}">
                            <a16:creationId xmlns:a16="http://schemas.microsoft.com/office/drawing/2014/main" id="{40FD2AB0-A369-45A6-B697-5A8FBFAC6D8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374" name="Rounded Rectangle 91">
                          <a:extLst>
                            <a:ext uri="{FF2B5EF4-FFF2-40B4-BE49-F238E27FC236}">
                              <a16:creationId xmlns:a16="http://schemas.microsoft.com/office/drawing/2014/main" id="{743DACB5-32B2-4E06-B276-2B5E794C8B7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375" name="Graphic 374">
                          <a:extLst>
                            <a:ext uri="{FF2B5EF4-FFF2-40B4-BE49-F238E27FC236}">
                              <a16:creationId xmlns:a16="http://schemas.microsoft.com/office/drawing/2014/main" id="{241EE551-5BC4-4252-B587-EDEC58DA109D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376" name="Group 375">
                          <a:extLst>
                            <a:ext uri="{FF2B5EF4-FFF2-40B4-BE49-F238E27FC236}">
                              <a16:creationId xmlns:a16="http://schemas.microsoft.com/office/drawing/2014/main" id="{64F2F6D7-6132-40C2-92E6-0F9C4A514BF3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380" name="Rounded Rectangle 97">
                            <a:extLst>
                              <a:ext uri="{FF2B5EF4-FFF2-40B4-BE49-F238E27FC236}">
                                <a16:creationId xmlns:a16="http://schemas.microsoft.com/office/drawing/2014/main" id="{F264C26B-87E7-4AD4-B6AE-5760F5DA38C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381" name="Graphic 380">
                            <a:extLst>
                              <a:ext uri="{FF2B5EF4-FFF2-40B4-BE49-F238E27FC236}">
                                <a16:creationId xmlns:a16="http://schemas.microsoft.com/office/drawing/2014/main" id="{39393459-C30E-4A97-8791-7E031A659B05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377" name="Group 376">
                          <a:extLst>
                            <a:ext uri="{FF2B5EF4-FFF2-40B4-BE49-F238E27FC236}">
                              <a16:creationId xmlns:a16="http://schemas.microsoft.com/office/drawing/2014/main" id="{ABBC1DEA-E9A0-4E20-B61B-9D325E1CE90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378" name="Rounded Rectangle 95">
                            <a:extLst>
                              <a:ext uri="{FF2B5EF4-FFF2-40B4-BE49-F238E27FC236}">
                                <a16:creationId xmlns:a16="http://schemas.microsoft.com/office/drawing/2014/main" id="{30889B8B-6B3E-46B2-895C-5D0AEBD73A2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379" name="Graphic 378">
                            <a:extLst>
                              <a:ext uri="{FF2B5EF4-FFF2-40B4-BE49-F238E27FC236}">
                                <a16:creationId xmlns:a16="http://schemas.microsoft.com/office/drawing/2014/main" id="{4A725519-8BCC-4A8E-846A-9E87015C3F38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371" name="Group 370">
                        <a:extLst>
                          <a:ext uri="{FF2B5EF4-FFF2-40B4-BE49-F238E27FC236}">
                            <a16:creationId xmlns:a16="http://schemas.microsoft.com/office/drawing/2014/main" id="{4DFCC901-98AD-4EA9-B258-7B829E01769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372" name="Rounded Rectangle 121">
                          <a:extLst>
                            <a:ext uri="{FF2B5EF4-FFF2-40B4-BE49-F238E27FC236}">
                              <a16:creationId xmlns:a16="http://schemas.microsoft.com/office/drawing/2014/main" id="{57ABE4AD-C6DF-46F3-BA56-4CF1606FBD3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373" name="Graphic 372">
                          <a:extLst>
                            <a:ext uri="{FF2B5EF4-FFF2-40B4-BE49-F238E27FC236}">
                              <a16:creationId xmlns:a16="http://schemas.microsoft.com/office/drawing/2014/main" id="{8B8E8016-B307-451B-A748-F19CD65760B7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367" name="Group 366">
                      <a:extLst>
                        <a:ext uri="{FF2B5EF4-FFF2-40B4-BE49-F238E27FC236}">
                          <a16:creationId xmlns:a16="http://schemas.microsoft.com/office/drawing/2014/main" id="{E733EF40-AB0B-4709-AD0F-904B7D1E8AA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368" name="Rounded Rectangle 124">
                        <a:extLst>
                          <a:ext uri="{FF2B5EF4-FFF2-40B4-BE49-F238E27FC236}">
                            <a16:creationId xmlns:a16="http://schemas.microsoft.com/office/drawing/2014/main" id="{CF417D49-4AB3-448B-9027-B14C99FF33E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69" name="Graphic 368">
                        <a:extLst>
                          <a:ext uri="{FF2B5EF4-FFF2-40B4-BE49-F238E27FC236}">
                            <a16:creationId xmlns:a16="http://schemas.microsoft.com/office/drawing/2014/main" id="{4D198AA8-56A9-4178-A239-AE29FF9588C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235" name="Group 234">
                <a:extLst>
                  <a:ext uri="{FF2B5EF4-FFF2-40B4-BE49-F238E27FC236}">
                    <a16:creationId xmlns:a16="http://schemas.microsoft.com/office/drawing/2014/main" id="{A001906F-6492-41A8-9D38-AB0A35A097F7}"/>
                  </a:ext>
                </a:extLst>
              </p:cNvPr>
              <p:cNvGrpSpPr/>
              <p:nvPr/>
            </p:nvGrpSpPr>
            <p:grpSpPr>
              <a:xfrm>
                <a:off x="5710130" y="5633953"/>
                <a:ext cx="685800" cy="685800"/>
                <a:chOff x="3388326" y="2144489"/>
                <a:chExt cx="685800" cy="685800"/>
              </a:xfrm>
            </p:grpSpPr>
            <p:sp>
              <p:nvSpPr>
                <p:cNvPr id="320" name="Oval 319">
                  <a:extLst>
                    <a:ext uri="{FF2B5EF4-FFF2-40B4-BE49-F238E27FC236}">
                      <a16:creationId xmlns:a16="http://schemas.microsoft.com/office/drawing/2014/main" id="{5368726E-B569-47D1-81CA-5F6D8D327F61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321" name="Group 320">
                  <a:extLst>
                    <a:ext uri="{FF2B5EF4-FFF2-40B4-BE49-F238E27FC236}">
                      <a16:creationId xmlns:a16="http://schemas.microsoft.com/office/drawing/2014/main" id="{ACF7A961-9DA1-44B2-B066-C5FAAD39CBE2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322" name="Group 321">
                    <a:extLst>
                      <a:ext uri="{FF2B5EF4-FFF2-40B4-BE49-F238E27FC236}">
                        <a16:creationId xmlns:a16="http://schemas.microsoft.com/office/drawing/2014/main" id="{21A532B4-F943-459D-92EE-B3BABA5D88B7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348" name="Rounded Rectangle 101">
                      <a:extLst>
                        <a:ext uri="{FF2B5EF4-FFF2-40B4-BE49-F238E27FC236}">
                          <a16:creationId xmlns:a16="http://schemas.microsoft.com/office/drawing/2014/main" id="{B50708E2-2A44-4DA9-B7B5-8E20239E78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349" name="Group 348">
                      <a:extLst>
                        <a:ext uri="{FF2B5EF4-FFF2-40B4-BE49-F238E27FC236}">
                          <a16:creationId xmlns:a16="http://schemas.microsoft.com/office/drawing/2014/main" id="{183AD8D2-7A0E-46A0-ACA3-EEB8C382047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359" name="Rounded Rectangle 112">
                        <a:extLst>
                          <a:ext uri="{FF2B5EF4-FFF2-40B4-BE49-F238E27FC236}">
                            <a16:creationId xmlns:a16="http://schemas.microsoft.com/office/drawing/2014/main" id="{355635A3-F625-4648-8B45-8291679883E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60" name="Graphic 359">
                        <a:extLst>
                          <a:ext uri="{FF2B5EF4-FFF2-40B4-BE49-F238E27FC236}">
                            <a16:creationId xmlns:a16="http://schemas.microsoft.com/office/drawing/2014/main" id="{7395A1AD-6853-45C4-8D8E-7183C640552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50" name="Group 349">
                      <a:extLst>
                        <a:ext uri="{FF2B5EF4-FFF2-40B4-BE49-F238E27FC236}">
                          <a16:creationId xmlns:a16="http://schemas.microsoft.com/office/drawing/2014/main" id="{09567C0C-ABE6-4998-A5B7-AFA327352D7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357" name="Rounded Rectangle 110">
                        <a:extLst>
                          <a:ext uri="{FF2B5EF4-FFF2-40B4-BE49-F238E27FC236}">
                            <a16:creationId xmlns:a16="http://schemas.microsoft.com/office/drawing/2014/main" id="{83B1A6B2-F7B7-4E17-926F-C200E2BF5C7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58" name="Graphic 357">
                        <a:extLst>
                          <a:ext uri="{FF2B5EF4-FFF2-40B4-BE49-F238E27FC236}">
                            <a16:creationId xmlns:a16="http://schemas.microsoft.com/office/drawing/2014/main" id="{382EB1D5-0267-4509-9B41-50CAA2C9250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51" name="Group 350">
                      <a:extLst>
                        <a:ext uri="{FF2B5EF4-FFF2-40B4-BE49-F238E27FC236}">
                          <a16:creationId xmlns:a16="http://schemas.microsoft.com/office/drawing/2014/main" id="{2FC68B6F-72C9-40C5-8A4C-87170A09236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355" name="Rounded Rectangle 108">
                        <a:extLst>
                          <a:ext uri="{FF2B5EF4-FFF2-40B4-BE49-F238E27FC236}">
                            <a16:creationId xmlns:a16="http://schemas.microsoft.com/office/drawing/2014/main" id="{9728CD59-80F1-4C34-8DF5-14E25D5B005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56" name="Graphic 355">
                        <a:extLst>
                          <a:ext uri="{FF2B5EF4-FFF2-40B4-BE49-F238E27FC236}">
                            <a16:creationId xmlns:a16="http://schemas.microsoft.com/office/drawing/2014/main" id="{D8143F12-FBB8-420C-9033-FD0336E3B42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52" name="Group 351">
                      <a:extLst>
                        <a:ext uri="{FF2B5EF4-FFF2-40B4-BE49-F238E27FC236}">
                          <a16:creationId xmlns:a16="http://schemas.microsoft.com/office/drawing/2014/main" id="{E8481197-3945-47BC-BADF-919F769C172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353" name="Rounded Rectangle 106">
                        <a:extLst>
                          <a:ext uri="{FF2B5EF4-FFF2-40B4-BE49-F238E27FC236}">
                            <a16:creationId xmlns:a16="http://schemas.microsoft.com/office/drawing/2014/main" id="{F2CDCA09-5287-4A4B-8E04-452C8FDA405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54" name="Graphic 353">
                        <a:extLst>
                          <a:ext uri="{FF2B5EF4-FFF2-40B4-BE49-F238E27FC236}">
                            <a16:creationId xmlns:a16="http://schemas.microsoft.com/office/drawing/2014/main" id="{D10B463B-59D1-4CE1-919A-590D5228BEC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23" name="Group 322">
                    <a:extLst>
                      <a:ext uri="{FF2B5EF4-FFF2-40B4-BE49-F238E27FC236}">
                        <a16:creationId xmlns:a16="http://schemas.microsoft.com/office/drawing/2014/main" id="{F063BF75-61A7-4F04-897D-17B63D8CF41F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341" name="Rounded Rectangle 84">
                      <a:extLst>
                        <a:ext uri="{FF2B5EF4-FFF2-40B4-BE49-F238E27FC236}">
                          <a16:creationId xmlns:a16="http://schemas.microsoft.com/office/drawing/2014/main" id="{8F9214CE-8344-4C26-8BC5-0CAB9C18D3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342" name="Group 341">
                      <a:extLst>
                        <a:ext uri="{FF2B5EF4-FFF2-40B4-BE49-F238E27FC236}">
                          <a16:creationId xmlns:a16="http://schemas.microsoft.com/office/drawing/2014/main" id="{B200B395-9D55-4A22-AE23-470573EBFBB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346" name="Rounded Rectangle 89">
                        <a:extLst>
                          <a:ext uri="{FF2B5EF4-FFF2-40B4-BE49-F238E27FC236}">
                            <a16:creationId xmlns:a16="http://schemas.microsoft.com/office/drawing/2014/main" id="{CAEC06E8-3DE9-4CAA-9CB3-2C0BE1811D9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47" name="Graphic 346">
                        <a:extLst>
                          <a:ext uri="{FF2B5EF4-FFF2-40B4-BE49-F238E27FC236}">
                            <a16:creationId xmlns:a16="http://schemas.microsoft.com/office/drawing/2014/main" id="{B481A5FF-24A1-4FE2-8014-297F54C4902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43" name="Group 342">
                      <a:extLst>
                        <a:ext uri="{FF2B5EF4-FFF2-40B4-BE49-F238E27FC236}">
                          <a16:creationId xmlns:a16="http://schemas.microsoft.com/office/drawing/2014/main" id="{DE45CDD0-2302-43F4-B704-C1A3FF6DB67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344" name="Rounded Rectangle 87">
                        <a:extLst>
                          <a:ext uri="{FF2B5EF4-FFF2-40B4-BE49-F238E27FC236}">
                            <a16:creationId xmlns:a16="http://schemas.microsoft.com/office/drawing/2014/main" id="{2241B155-C0AB-419E-8FFB-62ABA7D04FF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45" name="Graphic 344">
                        <a:extLst>
                          <a:ext uri="{FF2B5EF4-FFF2-40B4-BE49-F238E27FC236}">
                            <a16:creationId xmlns:a16="http://schemas.microsoft.com/office/drawing/2014/main" id="{2F295A6D-A964-4C9A-B529-4C439426442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24" name="Group 323">
                    <a:extLst>
                      <a:ext uri="{FF2B5EF4-FFF2-40B4-BE49-F238E27FC236}">
                        <a16:creationId xmlns:a16="http://schemas.microsoft.com/office/drawing/2014/main" id="{EF9B86D6-5B4A-4552-B812-343197125FE8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325" name="Group 324">
                      <a:extLst>
                        <a:ext uri="{FF2B5EF4-FFF2-40B4-BE49-F238E27FC236}">
                          <a16:creationId xmlns:a16="http://schemas.microsoft.com/office/drawing/2014/main" id="{BBD0A980-DC60-4BFC-B81F-FBF7D5CE520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329" name="Group 328">
                        <a:extLst>
                          <a:ext uri="{FF2B5EF4-FFF2-40B4-BE49-F238E27FC236}">
                            <a16:creationId xmlns:a16="http://schemas.microsoft.com/office/drawing/2014/main" id="{73BB96D1-6598-41DC-A147-02DCA3CDB57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333" name="Rounded Rectangle 91">
                          <a:extLst>
                            <a:ext uri="{FF2B5EF4-FFF2-40B4-BE49-F238E27FC236}">
                              <a16:creationId xmlns:a16="http://schemas.microsoft.com/office/drawing/2014/main" id="{C53BFA78-50FD-4987-861A-583B091252C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334" name="Graphic 333">
                          <a:extLst>
                            <a:ext uri="{FF2B5EF4-FFF2-40B4-BE49-F238E27FC236}">
                              <a16:creationId xmlns:a16="http://schemas.microsoft.com/office/drawing/2014/main" id="{F77E8A6E-6613-4362-80B7-EAC0F04A646E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335" name="Group 334">
                          <a:extLst>
                            <a:ext uri="{FF2B5EF4-FFF2-40B4-BE49-F238E27FC236}">
                              <a16:creationId xmlns:a16="http://schemas.microsoft.com/office/drawing/2014/main" id="{12FDC136-E4C7-44FD-90E4-4254C42FD426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339" name="Rounded Rectangle 97">
                            <a:extLst>
                              <a:ext uri="{FF2B5EF4-FFF2-40B4-BE49-F238E27FC236}">
                                <a16:creationId xmlns:a16="http://schemas.microsoft.com/office/drawing/2014/main" id="{680EDC6E-C49E-4B0B-AC3B-333D11F3906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340" name="Graphic 339">
                            <a:extLst>
                              <a:ext uri="{FF2B5EF4-FFF2-40B4-BE49-F238E27FC236}">
                                <a16:creationId xmlns:a16="http://schemas.microsoft.com/office/drawing/2014/main" id="{B67EC7C9-10DA-4D41-AEF7-8E75D36CD677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336" name="Group 335">
                          <a:extLst>
                            <a:ext uri="{FF2B5EF4-FFF2-40B4-BE49-F238E27FC236}">
                              <a16:creationId xmlns:a16="http://schemas.microsoft.com/office/drawing/2014/main" id="{D5C07D30-2C34-43DC-8381-0BD1F3A51CE9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337" name="Rounded Rectangle 95">
                            <a:extLst>
                              <a:ext uri="{FF2B5EF4-FFF2-40B4-BE49-F238E27FC236}">
                                <a16:creationId xmlns:a16="http://schemas.microsoft.com/office/drawing/2014/main" id="{467183B5-A66E-4E0E-88F8-F02BA2D84F1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338" name="Graphic 337">
                            <a:extLst>
                              <a:ext uri="{FF2B5EF4-FFF2-40B4-BE49-F238E27FC236}">
                                <a16:creationId xmlns:a16="http://schemas.microsoft.com/office/drawing/2014/main" id="{AEAB35CD-4918-4946-844E-06116A46F333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330" name="Group 329">
                        <a:extLst>
                          <a:ext uri="{FF2B5EF4-FFF2-40B4-BE49-F238E27FC236}">
                            <a16:creationId xmlns:a16="http://schemas.microsoft.com/office/drawing/2014/main" id="{A1DF7B53-538F-4754-A725-A193F9E23FE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331" name="Rounded Rectangle 121">
                          <a:extLst>
                            <a:ext uri="{FF2B5EF4-FFF2-40B4-BE49-F238E27FC236}">
                              <a16:creationId xmlns:a16="http://schemas.microsoft.com/office/drawing/2014/main" id="{95999663-ABB3-4B15-BC54-3CDDCDEC677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332" name="Graphic 331">
                          <a:extLst>
                            <a:ext uri="{FF2B5EF4-FFF2-40B4-BE49-F238E27FC236}">
                              <a16:creationId xmlns:a16="http://schemas.microsoft.com/office/drawing/2014/main" id="{590A48A5-832B-4540-87CF-537C43ED2829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326" name="Group 325">
                      <a:extLst>
                        <a:ext uri="{FF2B5EF4-FFF2-40B4-BE49-F238E27FC236}">
                          <a16:creationId xmlns:a16="http://schemas.microsoft.com/office/drawing/2014/main" id="{61DFC8AF-BC24-4DB9-BC7D-378CE15FE0D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327" name="Rounded Rectangle 124">
                        <a:extLst>
                          <a:ext uri="{FF2B5EF4-FFF2-40B4-BE49-F238E27FC236}">
                            <a16:creationId xmlns:a16="http://schemas.microsoft.com/office/drawing/2014/main" id="{03DEA9DC-D6F4-4F4A-B834-84C3A5A4C2E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28" name="Graphic 327">
                        <a:extLst>
                          <a:ext uri="{FF2B5EF4-FFF2-40B4-BE49-F238E27FC236}">
                            <a16:creationId xmlns:a16="http://schemas.microsoft.com/office/drawing/2014/main" id="{ED19C8C1-0BB8-4D1F-9EB8-A7D381E68AC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236" name="Group 235">
                <a:extLst>
                  <a:ext uri="{FF2B5EF4-FFF2-40B4-BE49-F238E27FC236}">
                    <a16:creationId xmlns:a16="http://schemas.microsoft.com/office/drawing/2014/main" id="{C47180FD-32C8-4355-BA8D-02FBEEEB85C9}"/>
                  </a:ext>
                </a:extLst>
              </p:cNvPr>
              <p:cNvGrpSpPr/>
              <p:nvPr/>
            </p:nvGrpSpPr>
            <p:grpSpPr>
              <a:xfrm>
                <a:off x="5710130" y="616438"/>
                <a:ext cx="685800" cy="685800"/>
                <a:chOff x="3388326" y="2144489"/>
                <a:chExt cx="685800" cy="685800"/>
              </a:xfrm>
            </p:grpSpPr>
            <p:sp>
              <p:nvSpPr>
                <p:cNvPr id="279" name="Oval 278">
                  <a:extLst>
                    <a:ext uri="{FF2B5EF4-FFF2-40B4-BE49-F238E27FC236}">
                      <a16:creationId xmlns:a16="http://schemas.microsoft.com/office/drawing/2014/main" id="{FE3108EC-CB2B-4723-B3A6-23A3DF9A02D9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280" name="Group 279">
                  <a:extLst>
                    <a:ext uri="{FF2B5EF4-FFF2-40B4-BE49-F238E27FC236}">
                      <a16:creationId xmlns:a16="http://schemas.microsoft.com/office/drawing/2014/main" id="{34D99837-A9DA-4B83-8563-76003EF1B72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281" name="Group 280">
                    <a:extLst>
                      <a:ext uri="{FF2B5EF4-FFF2-40B4-BE49-F238E27FC236}">
                        <a16:creationId xmlns:a16="http://schemas.microsoft.com/office/drawing/2014/main" id="{48D2637D-EDC9-44F3-8FFC-AE93F8CCA51A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307" name="Rounded Rectangle 101">
                      <a:extLst>
                        <a:ext uri="{FF2B5EF4-FFF2-40B4-BE49-F238E27FC236}">
                          <a16:creationId xmlns:a16="http://schemas.microsoft.com/office/drawing/2014/main" id="{ADFCCFEF-AFB1-47B3-A4DA-2FF8954E55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308" name="Group 307">
                      <a:extLst>
                        <a:ext uri="{FF2B5EF4-FFF2-40B4-BE49-F238E27FC236}">
                          <a16:creationId xmlns:a16="http://schemas.microsoft.com/office/drawing/2014/main" id="{03D7C075-CB2F-42E8-B7E4-62FDD936A90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318" name="Rounded Rectangle 112">
                        <a:extLst>
                          <a:ext uri="{FF2B5EF4-FFF2-40B4-BE49-F238E27FC236}">
                            <a16:creationId xmlns:a16="http://schemas.microsoft.com/office/drawing/2014/main" id="{187F57F9-01E9-4CF7-8CDD-DF64831F12F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19" name="Graphic 318">
                        <a:extLst>
                          <a:ext uri="{FF2B5EF4-FFF2-40B4-BE49-F238E27FC236}">
                            <a16:creationId xmlns:a16="http://schemas.microsoft.com/office/drawing/2014/main" id="{1302C69D-7373-4F0F-9E98-EA7C4AE8149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09" name="Group 308">
                      <a:extLst>
                        <a:ext uri="{FF2B5EF4-FFF2-40B4-BE49-F238E27FC236}">
                          <a16:creationId xmlns:a16="http://schemas.microsoft.com/office/drawing/2014/main" id="{AFBF1D8E-FABA-4A08-913C-14136DBA9A3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316" name="Rounded Rectangle 110">
                        <a:extLst>
                          <a:ext uri="{FF2B5EF4-FFF2-40B4-BE49-F238E27FC236}">
                            <a16:creationId xmlns:a16="http://schemas.microsoft.com/office/drawing/2014/main" id="{29EC3335-B9B5-4F14-8C77-7E14FF8F559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17" name="Graphic 316">
                        <a:extLst>
                          <a:ext uri="{FF2B5EF4-FFF2-40B4-BE49-F238E27FC236}">
                            <a16:creationId xmlns:a16="http://schemas.microsoft.com/office/drawing/2014/main" id="{B53F25DB-36E7-4A82-849D-2EBDCA182F9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10" name="Group 309">
                      <a:extLst>
                        <a:ext uri="{FF2B5EF4-FFF2-40B4-BE49-F238E27FC236}">
                          <a16:creationId xmlns:a16="http://schemas.microsoft.com/office/drawing/2014/main" id="{B6900EE0-719B-443A-9BF0-31FA860EE60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314" name="Rounded Rectangle 108">
                        <a:extLst>
                          <a:ext uri="{FF2B5EF4-FFF2-40B4-BE49-F238E27FC236}">
                            <a16:creationId xmlns:a16="http://schemas.microsoft.com/office/drawing/2014/main" id="{578CB2A8-128B-4822-AFA3-BD82542CFD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15" name="Graphic 314">
                        <a:extLst>
                          <a:ext uri="{FF2B5EF4-FFF2-40B4-BE49-F238E27FC236}">
                            <a16:creationId xmlns:a16="http://schemas.microsoft.com/office/drawing/2014/main" id="{D6EBE23F-D156-4F3A-958C-20560823F93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11" name="Group 310">
                      <a:extLst>
                        <a:ext uri="{FF2B5EF4-FFF2-40B4-BE49-F238E27FC236}">
                          <a16:creationId xmlns:a16="http://schemas.microsoft.com/office/drawing/2014/main" id="{803673EE-4A13-46C1-97FC-4E168EA34A4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312" name="Rounded Rectangle 106">
                        <a:extLst>
                          <a:ext uri="{FF2B5EF4-FFF2-40B4-BE49-F238E27FC236}">
                            <a16:creationId xmlns:a16="http://schemas.microsoft.com/office/drawing/2014/main" id="{00A9C27F-9BC4-407F-93E0-7BD7FB1E68B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13" name="Graphic 312">
                        <a:extLst>
                          <a:ext uri="{FF2B5EF4-FFF2-40B4-BE49-F238E27FC236}">
                            <a16:creationId xmlns:a16="http://schemas.microsoft.com/office/drawing/2014/main" id="{EB08FD0F-CABE-44A3-9E58-4059CC69079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82" name="Group 281">
                    <a:extLst>
                      <a:ext uri="{FF2B5EF4-FFF2-40B4-BE49-F238E27FC236}">
                        <a16:creationId xmlns:a16="http://schemas.microsoft.com/office/drawing/2014/main" id="{4F53E963-0D88-4D5B-AF32-EE929D81BFA1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300" name="Rounded Rectangle 84">
                      <a:extLst>
                        <a:ext uri="{FF2B5EF4-FFF2-40B4-BE49-F238E27FC236}">
                          <a16:creationId xmlns:a16="http://schemas.microsoft.com/office/drawing/2014/main" id="{97C613C0-031A-4529-8734-57E35E42F8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301" name="Group 300">
                      <a:extLst>
                        <a:ext uri="{FF2B5EF4-FFF2-40B4-BE49-F238E27FC236}">
                          <a16:creationId xmlns:a16="http://schemas.microsoft.com/office/drawing/2014/main" id="{9B584F0D-C9A2-4EEB-8FB2-0247D3C599D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305" name="Rounded Rectangle 89">
                        <a:extLst>
                          <a:ext uri="{FF2B5EF4-FFF2-40B4-BE49-F238E27FC236}">
                            <a16:creationId xmlns:a16="http://schemas.microsoft.com/office/drawing/2014/main" id="{7E10DCC4-1398-41B2-9A12-7F6ED0A990F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06" name="Graphic 305">
                        <a:extLst>
                          <a:ext uri="{FF2B5EF4-FFF2-40B4-BE49-F238E27FC236}">
                            <a16:creationId xmlns:a16="http://schemas.microsoft.com/office/drawing/2014/main" id="{8998739B-139F-43A2-A1CC-81FC263DC32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02" name="Group 301">
                      <a:extLst>
                        <a:ext uri="{FF2B5EF4-FFF2-40B4-BE49-F238E27FC236}">
                          <a16:creationId xmlns:a16="http://schemas.microsoft.com/office/drawing/2014/main" id="{841741BA-EC5B-4167-8882-CBF35240AE5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303" name="Rounded Rectangle 87">
                        <a:extLst>
                          <a:ext uri="{FF2B5EF4-FFF2-40B4-BE49-F238E27FC236}">
                            <a16:creationId xmlns:a16="http://schemas.microsoft.com/office/drawing/2014/main" id="{C5506D53-A514-4BDE-A8DD-22B36763420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04" name="Graphic 303">
                        <a:extLst>
                          <a:ext uri="{FF2B5EF4-FFF2-40B4-BE49-F238E27FC236}">
                            <a16:creationId xmlns:a16="http://schemas.microsoft.com/office/drawing/2014/main" id="{F01119B6-3A1E-4558-8126-D920E656C9E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83" name="Group 282">
                    <a:extLst>
                      <a:ext uri="{FF2B5EF4-FFF2-40B4-BE49-F238E27FC236}">
                        <a16:creationId xmlns:a16="http://schemas.microsoft.com/office/drawing/2014/main" id="{065D232C-FFFA-4E1D-84D8-C33EDE59EEEE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284" name="Group 283">
                      <a:extLst>
                        <a:ext uri="{FF2B5EF4-FFF2-40B4-BE49-F238E27FC236}">
                          <a16:creationId xmlns:a16="http://schemas.microsoft.com/office/drawing/2014/main" id="{923A0773-5BC9-4C88-8B93-54747515505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288" name="Group 287">
                        <a:extLst>
                          <a:ext uri="{FF2B5EF4-FFF2-40B4-BE49-F238E27FC236}">
                            <a16:creationId xmlns:a16="http://schemas.microsoft.com/office/drawing/2014/main" id="{08EFEF45-D3F2-41C2-8696-EFB1371981B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292" name="Rounded Rectangle 91">
                          <a:extLst>
                            <a:ext uri="{FF2B5EF4-FFF2-40B4-BE49-F238E27FC236}">
                              <a16:creationId xmlns:a16="http://schemas.microsoft.com/office/drawing/2014/main" id="{7CF1A03B-E93B-483D-8017-6BB63ECAA02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293" name="Graphic 292">
                          <a:extLst>
                            <a:ext uri="{FF2B5EF4-FFF2-40B4-BE49-F238E27FC236}">
                              <a16:creationId xmlns:a16="http://schemas.microsoft.com/office/drawing/2014/main" id="{1A2CC621-FC83-4F8B-9A6C-1B95D056DA56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294" name="Group 293">
                          <a:extLst>
                            <a:ext uri="{FF2B5EF4-FFF2-40B4-BE49-F238E27FC236}">
                              <a16:creationId xmlns:a16="http://schemas.microsoft.com/office/drawing/2014/main" id="{4420649D-583C-4774-9452-0C60BABCD2C9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298" name="Rounded Rectangle 97">
                            <a:extLst>
                              <a:ext uri="{FF2B5EF4-FFF2-40B4-BE49-F238E27FC236}">
                                <a16:creationId xmlns:a16="http://schemas.microsoft.com/office/drawing/2014/main" id="{4C022DC2-39CD-448A-B217-A77B8B1947A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299" name="Graphic 298">
                            <a:extLst>
                              <a:ext uri="{FF2B5EF4-FFF2-40B4-BE49-F238E27FC236}">
                                <a16:creationId xmlns:a16="http://schemas.microsoft.com/office/drawing/2014/main" id="{6BFEA029-6198-4AA2-AC3E-F8DF7B73B23E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295" name="Group 294">
                          <a:extLst>
                            <a:ext uri="{FF2B5EF4-FFF2-40B4-BE49-F238E27FC236}">
                              <a16:creationId xmlns:a16="http://schemas.microsoft.com/office/drawing/2014/main" id="{0DED60AE-8AA9-49B9-853E-8D07294BEDB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296" name="Rounded Rectangle 95">
                            <a:extLst>
                              <a:ext uri="{FF2B5EF4-FFF2-40B4-BE49-F238E27FC236}">
                                <a16:creationId xmlns:a16="http://schemas.microsoft.com/office/drawing/2014/main" id="{9E571B74-A920-42C4-B30C-269E79FE0A5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297" name="Graphic 296">
                            <a:extLst>
                              <a:ext uri="{FF2B5EF4-FFF2-40B4-BE49-F238E27FC236}">
                                <a16:creationId xmlns:a16="http://schemas.microsoft.com/office/drawing/2014/main" id="{FB8DBF55-C187-4A16-8260-92C2CB562DA1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289" name="Group 288">
                        <a:extLst>
                          <a:ext uri="{FF2B5EF4-FFF2-40B4-BE49-F238E27FC236}">
                            <a16:creationId xmlns:a16="http://schemas.microsoft.com/office/drawing/2014/main" id="{945BCEE1-F7A0-424E-8C52-6917D0D9ED3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290" name="Rounded Rectangle 121">
                          <a:extLst>
                            <a:ext uri="{FF2B5EF4-FFF2-40B4-BE49-F238E27FC236}">
                              <a16:creationId xmlns:a16="http://schemas.microsoft.com/office/drawing/2014/main" id="{F69C6871-E47F-4FFB-B9C4-C774D91A89C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291" name="Graphic 290">
                          <a:extLst>
                            <a:ext uri="{FF2B5EF4-FFF2-40B4-BE49-F238E27FC236}">
                              <a16:creationId xmlns:a16="http://schemas.microsoft.com/office/drawing/2014/main" id="{CA0DAB65-D9CA-47B5-A98D-65DE7652A6B9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285" name="Group 284">
                      <a:extLst>
                        <a:ext uri="{FF2B5EF4-FFF2-40B4-BE49-F238E27FC236}">
                          <a16:creationId xmlns:a16="http://schemas.microsoft.com/office/drawing/2014/main" id="{75B63364-2DE9-4C3A-A35E-9C192A5A039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286" name="Rounded Rectangle 124">
                        <a:extLst>
                          <a:ext uri="{FF2B5EF4-FFF2-40B4-BE49-F238E27FC236}">
                            <a16:creationId xmlns:a16="http://schemas.microsoft.com/office/drawing/2014/main" id="{4FACCE53-718E-4091-AAE2-8344359ECE0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87" name="Graphic 286">
                        <a:extLst>
                          <a:ext uri="{FF2B5EF4-FFF2-40B4-BE49-F238E27FC236}">
                            <a16:creationId xmlns:a16="http://schemas.microsoft.com/office/drawing/2014/main" id="{5E7574B5-1D20-428F-8E87-BF4EE77C181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237" name="Group 236">
                <a:extLst>
                  <a:ext uri="{FF2B5EF4-FFF2-40B4-BE49-F238E27FC236}">
                    <a16:creationId xmlns:a16="http://schemas.microsoft.com/office/drawing/2014/main" id="{4DA8112F-7C80-4BC1-B199-C2035827F343}"/>
                  </a:ext>
                </a:extLst>
              </p:cNvPr>
              <p:cNvGrpSpPr/>
              <p:nvPr/>
            </p:nvGrpSpPr>
            <p:grpSpPr>
              <a:xfrm>
                <a:off x="4770843" y="805391"/>
                <a:ext cx="685800" cy="685800"/>
                <a:chOff x="3388326" y="2144489"/>
                <a:chExt cx="685800" cy="685800"/>
              </a:xfrm>
            </p:grpSpPr>
            <p:sp>
              <p:nvSpPr>
                <p:cNvPr id="238" name="Oval 237">
                  <a:extLst>
                    <a:ext uri="{FF2B5EF4-FFF2-40B4-BE49-F238E27FC236}">
                      <a16:creationId xmlns:a16="http://schemas.microsoft.com/office/drawing/2014/main" id="{769935B8-E136-48A3-A4D0-0F6868A0A50E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239" name="Group 238">
                  <a:extLst>
                    <a:ext uri="{FF2B5EF4-FFF2-40B4-BE49-F238E27FC236}">
                      <a16:creationId xmlns:a16="http://schemas.microsoft.com/office/drawing/2014/main" id="{A5BD145A-C5BB-42B9-A12C-B99B93F8DE18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240" name="Group 239">
                    <a:extLst>
                      <a:ext uri="{FF2B5EF4-FFF2-40B4-BE49-F238E27FC236}">
                        <a16:creationId xmlns:a16="http://schemas.microsoft.com/office/drawing/2014/main" id="{BD238355-2F00-4AB8-BDAD-05E19C594CAF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266" name="Rounded Rectangle 101">
                      <a:extLst>
                        <a:ext uri="{FF2B5EF4-FFF2-40B4-BE49-F238E27FC236}">
                          <a16:creationId xmlns:a16="http://schemas.microsoft.com/office/drawing/2014/main" id="{00B5ADB4-36A5-4398-A009-B620CB0395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267" name="Group 266">
                      <a:extLst>
                        <a:ext uri="{FF2B5EF4-FFF2-40B4-BE49-F238E27FC236}">
                          <a16:creationId xmlns:a16="http://schemas.microsoft.com/office/drawing/2014/main" id="{6794A4F2-571A-49A9-9CD7-7BC1D7EB61A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277" name="Rounded Rectangle 112">
                        <a:extLst>
                          <a:ext uri="{FF2B5EF4-FFF2-40B4-BE49-F238E27FC236}">
                            <a16:creationId xmlns:a16="http://schemas.microsoft.com/office/drawing/2014/main" id="{93B3628F-F92F-4D29-BEA7-1DD539C2F9C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78" name="Graphic 277">
                        <a:extLst>
                          <a:ext uri="{FF2B5EF4-FFF2-40B4-BE49-F238E27FC236}">
                            <a16:creationId xmlns:a16="http://schemas.microsoft.com/office/drawing/2014/main" id="{4ED0EB3B-E0BE-4689-B301-0E8C7147999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68" name="Group 267">
                      <a:extLst>
                        <a:ext uri="{FF2B5EF4-FFF2-40B4-BE49-F238E27FC236}">
                          <a16:creationId xmlns:a16="http://schemas.microsoft.com/office/drawing/2014/main" id="{85C32617-94FF-4BA0-8B47-2B0F713790E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275" name="Rounded Rectangle 110">
                        <a:extLst>
                          <a:ext uri="{FF2B5EF4-FFF2-40B4-BE49-F238E27FC236}">
                            <a16:creationId xmlns:a16="http://schemas.microsoft.com/office/drawing/2014/main" id="{9CB86F19-A8E0-47E2-BEF0-98CEE1D32E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76" name="Graphic 275">
                        <a:extLst>
                          <a:ext uri="{FF2B5EF4-FFF2-40B4-BE49-F238E27FC236}">
                            <a16:creationId xmlns:a16="http://schemas.microsoft.com/office/drawing/2014/main" id="{01E859BB-2D00-4548-8EA3-1B6799DFDC0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69" name="Group 268">
                      <a:extLst>
                        <a:ext uri="{FF2B5EF4-FFF2-40B4-BE49-F238E27FC236}">
                          <a16:creationId xmlns:a16="http://schemas.microsoft.com/office/drawing/2014/main" id="{92F520AA-2EED-40E6-ADF2-E38AB275351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273" name="Rounded Rectangle 108">
                        <a:extLst>
                          <a:ext uri="{FF2B5EF4-FFF2-40B4-BE49-F238E27FC236}">
                            <a16:creationId xmlns:a16="http://schemas.microsoft.com/office/drawing/2014/main" id="{355CCBE3-C4D4-4D2B-A964-799B7483BE0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74" name="Graphic 273">
                        <a:extLst>
                          <a:ext uri="{FF2B5EF4-FFF2-40B4-BE49-F238E27FC236}">
                            <a16:creationId xmlns:a16="http://schemas.microsoft.com/office/drawing/2014/main" id="{9D96E555-92A7-44C9-BD15-C8BC23B3AEF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70" name="Group 269">
                      <a:extLst>
                        <a:ext uri="{FF2B5EF4-FFF2-40B4-BE49-F238E27FC236}">
                          <a16:creationId xmlns:a16="http://schemas.microsoft.com/office/drawing/2014/main" id="{6A3F881D-B1B8-407E-9E22-23CA3F6F701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271" name="Rounded Rectangle 106">
                        <a:extLst>
                          <a:ext uri="{FF2B5EF4-FFF2-40B4-BE49-F238E27FC236}">
                            <a16:creationId xmlns:a16="http://schemas.microsoft.com/office/drawing/2014/main" id="{FA4E5AD2-8BF1-435D-9442-4FCA33D7A2E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72" name="Graphic 271">
                        <a:extLst>
                          <a:ext uri="{FF2B5EF4-FFF2-40B4-BE49-F238E27FC236}">
                            <a16:creationId xmlns:a16="http://schemas.microsoft.com/office/drawing/2014/main" id="{11AD23AD-0CD5-4FD9-BC9E-E0BEEB62C63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41" name="Group 240">
                    <a:extLst>
                      <a:ext uri="{FF2B5EF4-FFF2-40B4-BE49-F238E27FC236}">
                        <a16:creationId xmlns:a16="http://schemas.microsoft.com/office/drawing/2014/main" id="{09460B18-9FF4-4295-ABC4-D04D723E0C4E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259" name="Rounded Rectangle 84">
                      <a:extLst>
                        <a:ext uri="{FF2B5EF4-FFF2-40B4-BE49-F238E27FC236}">
                          <a16:creationId xmlns:a16="http://schemas.microsoft.com/office/drawing/2014/main" id="{6D2CD004-E89E-4BD5-B061-BA33560FD1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260" name="Group 259">
                      <a:extLst>
                        <a:ext uri="{FF2B5EF4-FFF2-40B4-BE49-F238E27FC236}">
                          <a16:creationId xmlns:a16="http://schemas.microsoft.com/office/drawing/2014/main" id="{07B2C2A3-12CA-406F-B1DD-B10B1494189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264" name="Rounded Rectangle 89">
                        <a:extLst>
                          <a:ext uri="{FF2B5EF4-FFF2-40B4-BE49-F238E27FC236}">
                            <a16:creationId xmlns:a16="http://schemas.microsoft.com/office/drawing/2014/main" id="{F490D623-5B18-4306-A8A4-DCF86B59119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65" name="Graphic 264">
                        <a:extLst>
                          <a:ext uri="{FF2B5EF4-FFF2-40B4-BE49-F238E27FC236}">
                            <a16:creationId xmlns:a16="http://schemas.microsoft.com/office/drawing/2014/main" id="{1AC49B36-6FE6-4146-81F0-BBA813E06F2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61" name="Group 260">
                      <a:extLst>
                        <a:ext uri="{FF2B5EF4-FFF2-40B4-BE49-F238E27FC236}">
                          <a16:creationId xmlns:a16="http://schemas.microsoft.com/office/drawing/2014/main" id="{A48BB0F6-A6A9-453F-A1EA-819F08C5E7B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262" name="Rounded Rectangle 87">
                        <a:extLst>
                          <a:ext uri="{FF2B5EF4-FFF2-40B4-BE49-F238E27FC236}">
                            <a16:creationId xmlns:a16="http://schemas.microsoft.com/office/drawing/2014/main" id="{20C9FF64-683E-4D01-A55E-6B88D838B4F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63" name="Graphic 262">
                        <a:extLst>
                          <a:ext uri="{FF2B5EF4-FFF2-40B4-BE49-F238E27FC236}">
                            <a16:creationId xmlns:a16="http://schemas.microsoft.com/office/drawing/2014/main" id="{86737FF4-6B54-4F87-9AA2-75C73655092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42" name="Group 241">
                    <a:extLst>
                      <a:ext uri="{FF2B5EF4-FFF2-40B4-BE49-F238E27FC236}">
                        <a16:creationId xmlns:a16="http://schemas.microsoft.com/office/drawing/2014/main" id="{83908D03-28F6-407B-A89B-13E7CFCF8C2F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243" name="Group 242">
                      <a:extLst>
                        <a:ext uri="{FF2B5EF4-FFF2-40B4-BE49-F238E27FC236}">
                          <a16:creationId xmlns:a16="http://schemas.microsoft.com/office/drawing/2014/main" id="{FF7F2DC7-ACB0-4765-BA30-55A7B2F7F30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247" name="Group 246">
                        <a:extLst>
                          <a:ext uri="{FF2B5EF4-FFF2-40B4-BE49-F238E27FC236}">
                            <a16:creationId xmlns:a16="http://schemas.microsoft.com/office/drawing/2014/main" id="{D1DC923D-A02A-4C1E-B336-96B67F9366B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251" name="Rounded Rectangle 91">
                          <a:extLst>
                            <a:ext uri="{FF2B5EF4-FFF2-40B4-BE49-F238E27FC236}">
                              <a16:creationId xmlns:a16="http://schemas.microsoft.com/office/drawing/2014/main" id="{2DE7B5BE-4EBE-4BF9-A8F9-5CC1081ADD0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252" name="Graphic 251">
                          <a:extLst>
                            <a:ext uri="{FF2B5EF4-FFF2-40B4-BE49-F238E27FC236}">
                              <a16:creationId xmlns:a16="http://schemas.microsoft.com/office/drawing/2014/main" id="{8079C1E6-E9F9-415D-8D46-67D2D92D909B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253" name="Group 252">
                          <a:extLst>
                            <a:ext uri="{FF2B5EF4-FFF2-40B4-BE49-F238E27FC236}">
                              <a16:creationId xmlns:a16="http://schemas.microsoft.com/office/drawing/2014/main" id="{97F965BB-58C2-4C0C-ACE9-513575D2CBD9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257" name="Rounded Rectangle 97">
                            <a:extLst>
                              <a:ext uri="{FF2B5EF4-FFF2-40B4-BE49-F238E27FC236}">
                                <a16:creationId xmlns:a16="http://schemas.microsoft.com/office/drawing/2014/main" id="{24151FF2-3882-4480-8C42-E1D813C3967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258" name="Graphic 257">
                            <a:extLst>
                              <a:ext uri="{FF2B5EF4-FFF2-40B4-BE49-F238E27FC236}">
                                <a16:creationId xmlns:a16="http://schemas.microsoft.com/office/drawing/2014/main" id="{7EC70914-D88D-4C33-9D92-0CF53C2ACF5C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254" name="Group 253">
                          <a:extLst>
                            <a:ext uri="{FF2B5EF4-FFF2-40B4-BE49-F238E27FC236}">
                              <a16:creationId xmlns:a16="http://schemas.microsoft.com/office/drawing/2014/main" id="{B5C11FF3-9AF5-4D67-8955-17729C2C2274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255" name="Rounded Rectangle 95">
                            <a:extLst>
                              <a:ext uri="{FF2B5EF4-FFF2-40B4-BE49-F238E27FC236}">
                                <a16:creationId xmlns:a16="http://schemas.microsoft.com/office/drawing/2014/main" id="{298824D7-9ED0-404B-9EC3-AE73E5AEC03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256" name="Graphic 255">
                            <a:extLst>
                              <a:ext uri="{FF2B5EF4-FFF2-40B4-BE49-F238E27FC236}">
                                <a16:creationId xmlns:a16="http://schemas.microsoft.com/office/drawing/2014/main" id="{CCDAFFF2-41AF-4177-A9B2-CC44D59D73F5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248" name="Group 247">
                        <a:extLst>
                          <a:ext uri="{FF2B5EF4-FFF2-40B4-BE49-F238E27FC236}">
                            <a16:creationId xmlns:a16="http://schemas.microsoft.com/office/drawing/2014/main" id="{DECAF40A-5101-4ACD-843C-0074AB2A7A3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249" name="Rounded Rectangle 121">
                          <a:extLst>
                            <a:ext uri="{FF2B5EF4-FFF2-40B4-BE49-F238E27FC236}">
                              <a16:creationId xmlns:a16="http://schemas.microsoft.com/office/drawing/2014/main" id="{5612FB4F-C5D2-4B4B-B645-87C76030226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250" name="Graphic 249">
                          <a:extLst>
                            <a:ext uri="{FF2B5EF4-FFF2-40B4-BE49-F238E27FC236}">
                              <a16:creationId xmlns:a16="http://schemas.microsoft.com/office/drawing/2014/main" id="{3ABB4907-92B7-49FF-96A3-DD66F9564DBD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244" name="Group 243">
                      <a:extLst>
                        <a:ext uri="{FF2B5EF4-FFF2-40B4-BE49-F238E27FC236}">
                          <a16:creationId xmlns:a16="http://schemas.microsoft.com/office/drawing/2014/main" id="{EE7BE32E-0447-411C-8938-DF8B70AFDA9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245" name="Rounded Rectangle 124">
                        <a:extLst>
                          <a:ext uri="{FF2B5EF4-FFF2-40B4-BE49-F238E27FC236}">
                            <a16:creationId xmlns:a16="http://schemas.microsoft.com/office/drawing/2014/main" id="{5466C7B0-4C62-48A8-B5E9-6AEB8361FD0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46" name="Graphic 245">
                        <a:extLst>
                          <a:ext uri="{FF2B5EF4-FFF2-40B4-BE49-F238E27FC236}">
                            <a16:creationId xmlns:a16="http://schemas.microsoft.com/office/drawing/2014/main" id="{70DD2605-10BB-435A-9A31-73EAEF72D52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31EBC73-2AD6-46BB-8CCD-B62A14D111C5}"/>
              </a:ext>
            </a:extLst>
          </p:cNvPr>
          <p:cNvGrpSpPr>
            <a:grpSpLocks noChangeAspect="1"/>
          </p:cNvGrpSpPr>
          <p:nvPr/>
        </p:nvGrpSpPr>
        <p:grpSpPr>
          <a:xfrm>
            <a:off x="2110746" y="2075004"/>
            <a:ext cx="1211218" cy="1211218"/>
            <a:chOff x="3594505" y="803076"/>
            <a:chExt cx="2468880" cy="2468880"/>
          </a:xfrm>
        </p:grpSpPr>
        <p:grpSp>
          <p:nvGrpSpPr>
            <p:cNvPr id="3023" name="Group 3022">
              <a:extLst>
                <a:ext uri="{FF2B5EF4-FFF2-40B4-BE49-F238E27FC236}">
                  <a16:creationId xmlns:a16="http://schemas.microsoft.com/office/drawing/2014/main" id="{4A1FAB46-96D4-4CB9-BB9F-9A77E657155A}"/>
                </a:ext>
              </a:extLst>
            </p:cNvPr>
            <p:cNvGrpSpPr/>
            <p:nvPr/>
          </p:nvGrpSpPr>
          <p:grpSpPr>
            <a:xfrm>
              <a:off x="4255983" y="1445073"/>
              <a:ext cx="349252" cy="1220852"/>
              <a:chOff x="9495861" y="4364862"/>
              <a:chExt cx="375284" cy="1270326"/>
            </a:xfrm>
          </p:grpSpPr>
          <p:sp>
            <p:nvSpPr>
              <p:cNvPr id="3049" name="Rounded Rectangle 101">
                <a:extLst>
                  <a:ext uri="{FF2B5EF4-FFF2-40B4-BE49-F238E27FC236}">
                    <a16:creationId xmlns:a16="http://schemas.microsoft.com/office/drawing/2014/main" id="{2E3EBA2E-2C30-479B-BB1B-73469089DA4F}"/>
                  </a:ext>
                </a:extLst>
              </p:cNvPr>
              <p:cNvSpPr/>
              <p:nvPr/>
            </p:nvSpPr>
            <p:spPr>
              <a:xfrm>
                <a:off x="9495861" y="4364862"/>
                <a:ext cx="375284" cy="1270326"/>
              </a:xfrm>
              <a:prstGeom prst="roundRect">
                <a:avLst>
                  <a:gd name="adj" fmla="val 27970"/>
                </a:avLst>
              </a:prstGeom>
              <a:solidFill>
                <a:srgbClr val="00AFD7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3050" name="Group 3049">
                <a:extLst>
                  <a:ext uri="{FF2B5EF4-FFF2-40B4-BE49-F238E27FC236}">
                    <a16:creationId xmlns:a16="http://schemas.microsoft.com/office/drawing/2014/main" id="{DB58FDD6-B2C4-481A-9970-E29369BF6DB4}"/>
                  </a:ext>
                </a:extLst>
              </p:cNvPr>
              <p:cNvGrpSpPr/>
              <p:nvPr/>
            </p:nvGrpSpPr>
            <p:grpSpPr>
              <a:xfrm>
                <a:off x="9549615" y="4715835"/>
                <a:ext cx="267406" cy="267406"/>
                <a:chOff x="1292976" y="2314975"/>
                <a:chExt cx="591969" cy="591969"/>
              </a:xfrm>
            </p:grpSpPr>
            <p:sp>
              <p:nvSpPr>
                <p:cNvPr id="3060" name="Rounded Rectangle 112">
                  <a:extLst>
                    <a:ext uri="{FF2B5EF4-FFF2-40B4-BE49-F238E27FC236}">
                      <a16:creationId xmlns:a16="http://schemas.microsoft.com/office/drawing/2014/main" id="{5C795C31-3FFD-4825-A73C-8473BB942D9B}"/>
                    </a:ext>
                  </a:extLst>
                </p:cNvPr>
                <p:cNvSpPr/>
                <p:nvPr/>
              </p:nvSpPr>
              <p:spPr>
                <a:xfrm>
                  <a:off x="1292976" y="2314975"/>
                  <a:ext cx="591969" cy="591969"/>
                </a:xfrm>
                <a:prstGeom prst="roundRect">
                  <a:avLst>
                    <a:gd name="adj" fmla="val 34320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pic>
              <p:nvPicPr>
                <p:cNvPr id="3061" name="Graphic 3060">
                  <a:extLst>
                    <a:ext uri="{FF2B5EF4-FFF2-40B4-BE49-F238E27FC236}">
                      <a16:creationId xmlns:a16="http://schemas.microsoft.com/office/drawing/2014/main" id="{5E95AACF-D641-4F37-A779-B1EE5821587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36560" y="2458559"/>
                  <a:ext cx="304800" cy="304800"/>
                </a:xfrm>
                <a:prstGeom prst="rect">
                  <a:avLst/>
                </a:prstGeom>
              </p:spPr>
            </p:pic>
          </p:grpSp>
          <p:grpSp>
            <p:nvGrpSpPr>
              <p:cNvPr id="3051" name="Group 3050">
                <a:extLst>
                  <a:ext uri="{FF2B5EF4-FFF2-40B4-BE49-F238E27FC236}">
                    <a16:creationId xmlns:a16="http://schemas.microsoft.com/office/drawing/2014/main" id="{11110263-8546-4C5D-9458-3CF202A58D63}"/>
                  </a:ext>
                </a:extLst>
              </p:cNvPr>
              <p:cNvGrpSpPr/>
              <p:nvPr/>
            </p:nvGrpSpPr>
            <p:grpSpPr>
              <a:xfrm>
                <a:off x="9549615" y="4415929"/>
                <a:ext cx="267406" cy="267406"/>
                <a:chOff x="1299518" y="1652608"/>
                <a:chExt cx="591969" cy="591969"/>
              </a:xfrm>
            </p:grpSpPr>
            <p:sp>
              <p:nvSpPr>
                <p:cNvPr id="3058" name="Rounded Rectangle 110">
                  <a:extLst>
                    <a:ext uri="{FF2B5EF4-FFF2-40B4-BE49-F238E27FC236}">
                      <a16:creationId xmlns:a16="http://schemas.microsoft.com/office/drawing/2014/main" id="{6F78E53F-1D09-4C37-B266-DDF503793391}"/>
                    </a:ext>
                  </a:extLst>
                </p:cNvPr>
                <p:cNvSpPr/>
                <p:nvPr/>
              </p:nvSpPr>
              <p:spPr>
                <a:xfrm>
                  <a:off x="1299518" y="1652608"/>
                  <a:ext cx="591969" cy="591969"/>
                </a:xfrm>
                <a:prstGeom prst="roundRect">
                  <a:avLst>
                    <a:gd name="adj" fmla="val 34320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pic>
              <p:nvPicPr>
                <p:cNvPr id="3059" name="Graphic 3058">
                  <a:extLst>
                    <a:ext uri="{FF2B5EF4-FFF2-40B4-BE49-F238E27FC236}">
                      <a16:creationId xmlns:a16="http://schemas.microsoft.com/office/drawing/2014/main" id="{C0DE139B-D32F-4474-9F4A-BF9C2D4B6C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61599" y="1719992"/>
                  <a:ext cx="228600" cy="457200"/>
                </a:xfrm>
                <a:prstGeom prst="rect">
                  <a:avLst/>
                </a:prstGeom>
              </p:spPr>
            </p:pic>
          </p:grpSp>
          <p:grpSp>
            <p:nvGrpSpPr>
              <p:cNvPr id="3052" name="Group 3051">
                <a:extLst>
                  <a:ext uri="{FF2B5EF4-FFF2-40B4-BE49-F238E27FC236}">
                    <a16:creationId xmlns:a16="http://schemas.microsoft.com/office/drawing/2014/main" id="{CAFE9EE5-CE22-40DB-9C3A-795CB98E4636}"/>
                  </a:ext>
                </a:extLst>
              </p:cNvPr>
              <p:cNvGrpSpPr/>
              <p:nvPr/>
            </p:nvGrpSpPr>
            <p:grpSpPr>
              <a:xfrm>
                <a:off x="9549615" y="5015740"/>
                <a:ext cx="267406" cy="267406"/>
                <a:chOff x="1292975" y="2979664"/>
                <a:chExt cx="591969" cy="591969"/>
              </a:xfrm>
            </p:grpSpPr>
            <p:sp>
              <p:nvSpPr>
                <p:cNvPr id="3056" name="Rounded Rectangle 108">
                  <a:extLst>
                    <a:ext uri="{FF2B5EF4-FFF2-40B4-BE49-F238E27FC236}">
                      <a16:creationId xmlns:a16="http://schemas.microsoft.com/office/drawing/2014/main" id="{F1DAE2E8-2C7F-4DF0-855F-8087EA46458D}"/>
                    </a:ext>
                  </a:extLst>
                </p:cNvPr>
                <p:cNvSpPr/>
                <p:nvPr/>
              </p:nvSpPr>
              <p:spPr>
                <a:xfrm>
                  <a:off x="1292975" y="2979664"/>
                  <a:ext cx="591969" cy="591969"/>
                </a:xfrm>
                <a:prstGeom prst="roundRect">
                  <a:avLst>
                    <a:gd name="adj" fmla="val 34320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pic>
              <p:nvPicPr>
                <p:cNvPr id="3057" name="Graphic 3056">
                  <a:extLst>
                    <a:ext uri="{FF2B5EF4-FFF2-40B4-BE49-F238E27FC236}">
                      <a16:creationId xmlns:a16="http://schemas.microsoft.com/office/drawing/2014/main" id="{C3F160F1-0990-436C-AE77-8A3C01F87D1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909" y="3116898"/>
                  <a:ext cx="292100" cy="317500"/>
                </a:xfrm>
                <a:prstGeom prst="rect">
                  <a:avLst/>
                </a:prstGeom>
              </p:spPr>
            </p:pic>
          </p:grpSp>
          <p:grpSp>
            <p:nvGrpSpPr>
              <p:cNvPr id="3053" name="Group 3052">
                <a:extLst>
                  <a:ext uri="{FF2B5EF4-FFF2-40B4-BE49-F238E27FC236}">
                    <a16:creationId xmlns:a16="http://schemas.microsoft.com/office/drawing/2014/main" id="{8E88129C-3B77-4B31-BCFD-CDF1BB9FCA28}"/>
                  </a:ext>
                </a:extLst>
              </p:cNvPr>
              <p:cNvGrpSpPr/>
              <p:nvPr/>
            </p:nvGrpSpPr>
            <p:grpSpPr>
              <a:xfrm>
                <a:off x="9549615" y="5315646"/>
                <a:ext cx="267406" cy="267406"/>
                <a:chOff x="1292975" y="3644353"/>
                <a:chExt cx="591969" cy="591969"/>
              </a:xfrm>
            </p:grpSpPr>
            <p:sp>
              <p:nvSpPr>
                <p:cNvPr id="3054" name="Rounded Rectangle 106">
                  <a:extLst>
                    <a:ext uri="{FF2B5EF4-FFF2-40B4-BE49-F238E27FC236}">
                      <a16:creationId xmlns:a16="http://schemas.microsoft.com/office/drawing/2014/main" id="{9C9195F4-508B-41D4-9B1B-ECE1A2EE160A}"/>
                    </a:ext>
                  </a:extLst>
                </p:cNvPr>
                <p:cNvSpPr/>
                <p:nvPr/>
              </p:nvSpPr>
              <p:spPr>
                <a:xfrm>
                  <a:off x="1292975" y="3644353"/>
                  <a:ext cx="591969" cy="591969"/>
                </a:xfrm>
                <a:prstGeom prst="roundRect">
                  <a:avLst>
                    <a:gd name="adj" fmla="val 34320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pic>
              <p:nvPicPr>
                <p:cNvPr id="3055" name="Graphic 3054">
                  <a:extLst>
                    <a:ext uri="{FF2B5EF4-FFF2-40B4-BE49-F238E27FC236}">
                      <a16:creationId xmlns:a16="http://schemas.microsoft.com/office/drawing/2014/main" id="{5640EA96-544E-413A-B566-52DABB33367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06409" y="3756187"/>
                  <a:ext cx="165100" cy="36830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3024" name="Group 3023">
              <a:extLst>
                <a:ext uri="{FF2B5EF4-FFF2-40B4-BE49-F238E27FC236}">
                  <a16:creationId xmlns:a16="http://schemas.microsoft.com/office/drawing/2014/main" id="{16AD1A75-6902-404E-951E-1450C2B819AD}"/>
                </a:ext>
              </a:extLst>
            </p:cNvPr>
            <p:cNvGrpSpPr/>
            <p:nvPr/>
          </p:nvGrpSpPr>
          <p:grpSpPr>
            <a:xfrm>
              <a:off x="5168968" y="1445073"/>
              <a:ext cx="349252" cy="644098"/>
              <a:chOff x="5880438" y="1443510"/>
              <a:chExt cx="830783" cy="1483652"/>
            </a:xfrm>
          </p:grpSpPr>
          <p:sp>
            <p:nvSpPr>
              <p:cNvPr id="3042" name="Rounded Rectangle 84">
                <a:extLst>
                  <a:ext uri="{FF2B5EF4-FFF2-40B4-BE49-F238E27FC236}">
                    <a16:creationId xmlns:a16="http://schemas.microsoft.com/office/drawing/2014/main" id="{AE05D3BA-8779-4982-8C0E-48F9E8AD9451}"/>
                  </a:ext>
                </a:extLst>
              </p:cNvPr>
              <p:cNvSpPr/>
              <p:nvPr/>
            </p:nvSpPr>
            <p:spPr>
              <a:xfrm>
                <a:off x="5880438" y="1443510"/>
                <a:ext cx="830783" cy="1483652"/>
              </a:xfrm>
              <a:prstGeom prst="roundRect">
                <a:avLst>
                  <a:gd name="adj" fmla="val 27970"/>
                </a:avLst>
              </a:prstGeom>
              <a:solidFill>
                <a:srgbClr val="E8772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3043" name="Group 3042">
                <a:extLst>
                  <a:ext uri="{FF2B5EF4-FFF2-40B4-BE49-F238E27FC236}">
                    <a16:creationId xmlns:a16="http://schemas.microsoft.com/office/drawing/2014/main" id="{B4D3D544-A842-4E4B-9052-E971E3F3552C}"/>
                  </a:ext>
                </a:extLst>
              </p:cNvPr>
              <p:cNvGrpSpPr/>
              <p:nvPr/>
            </p:nvGrpSpPr>
            <p:grpSpPr>
              <a:xfrm>
                <a:off x="5999846" y="2220473"/>
                <a:ext cx="591969" cy="591969"/>
                <a:chOff x="5999846" y="2220473"/>
                <a:chExt cx="591969" cy="591969"/>
              </a:xfrm>
            </p:grpSpPr>
            <p:sp>
              <p:nvSpPr>
                <p:cNvPr id="3047" name="Rounded Rectangle 89">
                  <a:extLst>
                    <a:ext uri="{FF2B5EF4-FFF2-40B4-BE49-F238E27FC236}">
                      <a16:creationId xmlns:a16="http://schemas.microsoft.com/office/drawing/2014/main" id="{1BC443DC-92AB-463E-B20F-536855B3D9D3}"/>
                    </a:ext>
                  </a:extLst>
                </p:cNvPr>
                <p:cNvSpPr/>
                <p:nvPr/>
              </p:nvSpPr>
              <p:spPr>
                <a:xfrm>
                  <a:off x="5999846" y="2220473"/>
                  <a:ext cx="591969" cy="591969"/>
                </a:xfrm>
                <a:prstGeom prst="roundRect">
                  <a:avLst>
                    <a:gd name="adj" fmla="val 34320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pic>
              <p:nvPicPr>
                <p:cNvPr id="3048" name="Graphic 3047">
                  <a:extLst>
                    <a:ext uri="{FF2B5EF4-FFF2-40B4-BE49-F238E27FC236}">
                      <a16:creationId xmlns:a16="http://schemas.microsoft.com/office/drawing/2014/main" id="{C02935DE-45F0-43D0-A05F-3B098C43A0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67230" y="2368652"/>
                  <a:ext cx="457200" cy="292100"/>
                </a:xfrm>
                <a:prstGeom prst="rect">
                  <a:avLst/>
                </a:prstGeom>
              </p:spPr>
            </p:pic>
          </p:grpSp>
          <p:grpSp>
            <p:nvGrpSpPr>
              <p:cNvPr id="3044" name="Group 3043">
                <a:extLst>
                  <a:ext uri="{FF2B5EF4-FFF2-40B4-BE49-F238E27FC236}">
                    <a16:creationId xmlns:a16="http://schemas.microsoft.com/office/drawing/2014/main" id="{901016AA-12D9-47C1-B5FD-9A4FF3B2A2B0}"/>
                  </a:ext>
                </a:extLst>
              </p:cNvPr>
              <p:cNvGrpSpPr/>
              <p:nvPr/>
            </p:nvGrpSpPr>
            <p:grpSpPr>
              <a:xfrm>
                <a:off x="5999846" y="1556558"/>
                <a:ext cx="591969" cy="591969"/>
                <a:chOff x="5999846" y="1556558"/>
                <a:chExt cx="591969" cy="591969"/>
              </a:xfrm>
            </p:grpSpPr>
            <p:sp>
              <p:nvSpPr>
                <p:cNvPr id="3045" name="Rounded Rectangle 87">
                  <a:extLst>
                    <a:ext uri="{FF2B5EF4-FFF2-40B4-BE49-F238E27FC236}">
                      <a16:creationId xmlns:a16="http://schemas.microsoft.com/office/drawing/2014/main" id="{C8082316-AC21-436A-BA59-C54909B8C952}"/>
                    </a:ext>
                  </a:extLst>
                </p:cNvPr>
                <p:cNvSpPr/>
                <p:nvPr/>
              </p:nvSpPr>
              <p:spPr>
                <a:xfrm>
                  <a:off x="5999846" y="1556558"/>
                  <a:ext cx="591969" cy="591969"/>
                </a:xfrm>
                <a:prstGeom prst="roundRect">
                  <a:avLst>
                    <a:gd name="adj" fmla="val 34320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pic>
              <p:nvPicPr>
                <p:cNvPr id="3046" name="Graphic 3045">
                  <a:extLst>
                    <a:ext uri="{FF2B5EF4-FFF2-40B4-BE49-F238E27FC236}">
                      <a16:creationId xmlns:a16="http://schemas.microsoft.com/office/drawing/2014/main" id="{F5FB2781-C417-4FEC-BFEA-C454EE9A2C4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49780" y="1689071"/>
                  <a:ext cx="292100" cy="34290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3030" name="Group 3029">
              <a:extLst>
                <a:ext uri="{FF2B5EF4-FFF2-40B4-BE49-F238E27FC236}">
                  <a16:creationId xmlns:a16="http://schemas.microsoft.com/office/drawing/2014/main" id="{EEEC2ED3-FABA-4355-8EEF-7A54B010AEB2}"/>
                </a:ext>
              </a:extLst>
            </p:cNvPr>
            <p:cNvGrpSpPr/>
            <p:nvPr/>
          </p:nvGrpSpPr>
          <p:grpSpPr>
            <a:xfrm>
              <a:off x="4712476" y="1445073"/>
              <a:ext cx="349252" cy="1220852"/>
              <a:chOff x="3521552" y="1443509"/>
              <a:chExt cx="830783" cy="2812180"/>
            </a:xfrm>
          </p:grpSpPr>
          <p:sp>
            <p:nvSpPr>
              <p:cNvPr id="3034" name="Rounded Rectangle 91">
                <a:extLst>
                  <a:ext uri="{FF2B5EF4-FFF2-40B4-BE49-F238E27FC236}">
                    <a16:creationId xmlns:a16="http://schemas.microsoft.com/office/drawing/2014/main" id="{00769BDF-5116-403B-A631-9BB52D297A67}"/>
                  </a:ext>
                </a:extLst>
              </p:cNvPr>
              <p:cNvSpPr/>
              <p:nvPr/>
            </p:nvSpPr>
            <p:spPr>
              <a:xfrm>
                <a:off x="3521552" y="1443509"/>
                <a:ext cx="830783" cy="2812180"/>
              </a:xfrm>
              <a:prstGeom prst="roundRect">
                <a:avLst>
                  <a:gd name="adj" fmla="val 27970"/>
                </a:avLst>
              </a:prstGeom>
              <a:solidFill>
                <a:srgbClr val="78BE2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3035" name="Graphic 3034">
                <a:extLst>
                  <a:ext uri="{FF2B5EF4-FFF2-40B4-BE49-F238E27FC236}">
                    <a16:creationId xmlns:a16="http://schemas.microsoft.com/office/drawing/2014/main" id="{A35412A1-8E89-4014-B2D2-C8F6523268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3778194" y="3043536"/>
                <a:ext cx="317500" cy="279399"/>
              </a:xfrm>
              <a:prstGeom prst="rect">
                <a:avLst/>
              </a:prstGeom>
            </p:spPr>
          </p:pic>
          <p:grpSp>
            <p:nvGrpSpPr>
              <p:cNvPr id="3036" name="Group 3035">
                <a:extLst>
                  <a:ext uri="{FF2B5EF4-FFF2-40B4-BE49-F238E27FC236}">
                    <a16:creationId xmlns:a16="http://schemas.microsoft.com/office/drawing/2014/main" id="{FFDE4414-9D42-4C3B-810E-92ACBA509205}"/>
                  </a:ext>
                </a:extLst>
              </p:cNvPr>
              <p:cNvGrpSpPr/>
              <p:nvPr/>
            </p:nvGrpSpPr>
            <p:grpSpPr>
              <a:xfrm>
                <a:off x="3634610" y="2220473"/>
                <a:ext cx="591969" cy="591969"/>
                <a:chOff x="3634610" y="2220473"/>
                <a:chExt cx="591969" cy="591969"/>
              </a:xfrm>
            </p:grpSpPr>
            <p:sp>
              <p:nvSpPr>
                <p:cNvPr id="3040" name="Rounded Rectangle 97">
                  <a:extLst>
                    <a:ext uri="{FF2B5EF4-FFF2-40B4-BE49-F238E27FC236}">
                      <a16:creationId xmlns:a16="http://schemas.microsoft.com/office/drawing/2014/main" id="{67FC0FB9-863A-4BC4-9845-508D71D3CC9E}"/>
                    </a:ext>
                  </a:extLst>
                </p:cNvPr>
                <p:cNvSpPr/>
                <p:nvPr/>
              </p:nvSpPr>
              <p:spPr>
                <a:xfrm>
                  <a:off x="3634610" y="2220473"/>
                  <a:ext cx="591969" cy="591969"/>
                </a:xfrm>
                <a:prstGeom prst="roundRect">
                  <a:avLst>
                    <a:gd name="adj" fmla="val 34320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pic>
              <p:nvPicPr>
                <p:cNvPr id="3041" name="Graphic 3040">
                  <a:extLst>
                    <a:ext uri="{FF2B5EF4-FFF2-40B4-BE49-F238E27FC236}">
                      <a16:creationId xmlns:a16="http://schemas.microsoft.com/office/drawing/2014/main" id="{C6B6B6A3-AB95-4862-92CF-06D64C33A21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>
                    <a:ext uri="{96DAC541-7B7A-43D3-8B79-37D633B846F1}">
                      <asvg:svgBlip xmlns:asvg="http://schemas.microsoft.com/office/drawing/2016/SVG/main" r:embed="rId1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64972" y="2364057"/>
                  <a:ext cx="355600" cy="304800"/>
                </a:xfrm>
                <a:prstGeom prst="rect">
                  <a:avLst/>
                </a:prstGeom>
              </p:spPr>
            </p:pic>
          </p:grpSp>
          <p:grpSp>
            <p:nvGrpSpPr>
              <p:cNvPr id="3037" name="Group 3036">
                <a:extLst>
                  <a:ext uri="{FF2B5EF4-FFF2-40B4-BE49-F238E27FC236}">
                    <a16:creationId xmlns:a16="http://schemas.microsoft.com/office/drawing/2014/main" id="{930EC0B8-DC4D-4F58-AD60-4881F029C35B}"/>
                  </a:ext>
                </a:extLst>
              </p:cNvPr>
              <p:cNvGrpSpPr/>
              <p:nvPr/>
            </p:nvGrpSpPr>
            <p:grpSpPr>
              <a:xfrm>
                <a:off x="3634610" y="1556558"/>
                <a:ext cx="591969" cy="591969"/>
                <a:chOff x="3634610" y="1556558"/>
                <a:chExt cx="591969" cy="591969"/>
              </a:xfrm>
            </p:grpSpPr>
            <p:sp>
              <p:nvSpPr>
                <p:cNvPr id="3038" name="Rounded Rectangle 95">
                  <a:extLst>
                    <a:ext uri="{FF2B5EF4-FFF2-40B4-BE49-F238E27FC236}">
                      <a16:creationId xmlns:a16="http://schemas.microsoft.com/office/drawing/2014/main" id="{3E2B30BA-55AE-462A-83C6-411EAD7E5075}"/>
                    </a:ext>
                  </a:extLst>
                </p:cNvPr>
                <p:cNvSpPr/>
                <p:nvPr/>
              </p:nvSpPr>
              <p:spPr>
                <a:xfrm>
                  <a:off x="3634610" y="1556558"/>
                  <a:ext cx="591969" cy="591969"/>
                </a:xfrm>
                <a:prstGeom prst="roundRect">
                  <a:avLst>
                    <a:gd name="adj" fmla="val 34320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pic>
              <p:nvPicPr>
                <p:cNvPr id="3039" name="Graphic 3038">
                  <a:extLst>
                    <a:ext uri="{FF2B5EF4-FFF2-40B4-BE49-F238E27FC236}">
                      <a16:creationId xmlns:a16="http://schemas.microsoft.com/office/drawing/2014/main" id="{94B9DF31-81C3-49C7-B5C4-5E78F6C6F8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>
                  <a:extLst>
                    <a:ext uri="{96DAC541-7B7A-43D3-8B79-37D633B846F1}">
                      <asvg:svgBlip xmlns:asvg="http://schemas.microsoft.com/office/drawing/2016/SVG/main" r:embed="rId2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97244" y="1719192"/>
                  <a:ext cx="266700" cy="26670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894" name="Group 893">
              <a:extLst>
                <a:ext uri="{FF2B5EF4-FFF2-40B4-BE49-F238E27FC236}">
                  <a16:creationId xmlns:a16="http://schemas.microsoft.com/office/drawing/2014/main" id="{DFA03E87-94E2-4C06-B225-F5E2136ADE63}"/>
                </a:ext>
              </a:extLst>
            </p:cNvPr>
            <p:cNvGrpSpPr/>
            <p:nvPr/>
          </p:nvGrpSpPr>
          <p:grpSpPr>
            <a:xfrm>
              <a:off x="3594505" y="803076"/>
              <a:ext cx="2468880" cy="2468880"/>
              <a:chOff x="3081230" y="500172"/>
              <a:chExt cx="5943600" cy="5943600"/>
            </a:xfrm>
          </p:grpSpPr>
          <p:sp>
            <p:nvSpPr>
              <p:cNvPr id="895" name="Oval 894">
                <a:extLst>
                  <a:ext uri="{FF2B5EF4-FFF2-40B4-BE49-F238E27FC236}">
                    <a16:creationId xmlns:a16="http://schemas.microsoft.com/office/drawing/2014/main" id="{17B02AD5-365B-4D3A-B203-8FED4F8E7E5C}"/>
                  </a:ext>
                </a:extLst>
              </p:cNvPr>
              <p:cNvSpPr/>
              <p:nvPr/>
            </p:nvSpPr>
            <p:spPr>
              <a:xfrm>
                <a:off x="3081230" y="500172"/>
                <a:ext cx="5943600" cy="59436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896" name="Group 895">
                <a:extLst>
                  <a:ext uri="{FF2B5EF4-FFF2-40B4-BE49-F238E27FC236}">
                    <a16:creationId xmlns:a16="http://schemas.microsoft.com/office/drawing/2014/main" id="{C9D97C26-3062-4C56-9254-2FAC58108212}"/>
                  </a:ext>
                </a:extLst>
              </p:cNvPr>
              <p:cNvGrpSpPr/>
              <p:nvPr/>
            </p:nvGrpSpPr>
            <p:grpSpPr>
              <a:xfrm>
                <a:off x="3980155" y="1334232"/>
                <a:ext cx="685800" cy="685800"/>
                <a:chOff x="3388326" y="2144489"/>
                <a:chExt cx="685800" cy="685800"/>
              </a:xfrm>
            </p:grpSpPr>
            <p:sp>
              <p:nvSpPr>
                <p:cNvPr id="1530" name="Oval 1529">
                  <a:extLst>
                    <a:ext uri="{FF2B5EF4-FFF2-40B4-BE49-F238E27FC236}">
                      <a16:creationId xmlns:a16="http://schemas.microsoft.com/office/drawing/2014/main" id="{AEED9D4A-DC02-476A-9A76-E5B5C11584EC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1531" name="Group 1530">
                  <a:extLst>
                    <a:ext uri="{FF2B5EF4-FFF2-40B4-BE49-F238E27FC236}">
                      <a16:creationId xmlns:a16="http://schemas.microsoft.com/office/drawing/2014/main" id="{33D0FF8D-9A59-4D32-BF76-7BF6FF7E7D58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1532" name="Group 1531">
                    <a:extLst>
                      <a:ext uri="{FF2B5EF4-FFF2-40B4-BE49-F238E27FC236}">
                        <a16:creationId xmlns:a16="http://schemas.microsoft.com/office/drawing/2014/main" id="{FB6121F2-4A6F-4A5B-BCAC-B34D321D8B8E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1558" name="Rounded Rectangle 101">
                      <a:extLst>
                        <a:ext uri="{FF2B5EF4-FFF2-40B4-BE49-F238E27FC236}">
                          <a16:creationId xmlns:a16="http://schemas.microsoft.com/office/drawing/2014/main" id="{0CFB1B61-28D1-403E-8E95-197A520AF2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1559" name="Group 1558">
                      <a:extLst>
                        <a:ext uri="{FF2B5EF4-FFF2-40B4-BE49-F238E27FC236}">
                          <a16:creationId xmlns:a16="http://schemas.microsoft.com/office/drawing/2014/main" id="{CE83B446-C144-47FA-AE3B-CE514E730D5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1569" name="Rounded Rectangle 112">
                        <a:extLst>
                          <a:ext uri="{FF2B5EF4-FFF2-40B4-BE49-F238E27FC236}">
                            <a16:creationId xmlns:a16="http://schemas.microsoft.com/office/drawing/2014/main" id="{F699D09B-4878-485A-BA28-CB3B84C8A50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570" name="Graphic 1569">
                        <a:extLst>
                          <a:ext uri="{FF2B5EF4-FFF2-40B4-BE49-F238E27FC236}">
                            <a16:creationId xmlns:a16="http://schemas.microsoft.com/office/drawing/2014/main" id="{FA560344-9F88-4B8D-A2CA-AA6A4D84227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560" name="Group 1559">
                      <a:extLst>
                        <a:ext uri="{FF2B5EF4-FFF2-40B4-BE49-F238E27FC236}">
                          <a16:creationId xmlns:a16="http://schemas.microsoft.com/office/drawing/2014/main" id="{8BBD47B4-523B-4A68-8EDE-7C0BBC9748C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1567" name="Rounded Rectangle 110">
                        <a:extLst>
                          <a:ext uri="{FF2B5EF4-FFF2-40B4-BE49-F238E27FC236}">
                            <a16:creationId xmlns:a16="http://schemas.microsoft.com/office/drawing/2014/main" id="{36FF05B1-A7A0-4E4F-8AE7-816869C867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568" name="Graphic 1567">
                        <a:extLst>
                          <a:ext uri="{FF2B5EF4-FFF2-40B4-BE49-F238E27FC236}">
                            <a16:creationId xmlns:a16="http://schemas.microsoft.com/office/drawing/2014/main" id="{15920EDF-B154-4A36-9095-CA76FD65ECC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561" name="Group 1560">
                      <a:extLst>
                        <a:ext uri="{FF2B5EF4-FFF2-40B4-BE49-F238E27FC236}">
                          <a16:creationId xmlns:a16="http://schemas.microsoft.com/office/drawing/2014/main" id="{BE296A2F-E06A-4EB4-B8E5-25166C26845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1565" name="Rounded Rectangle 108">
                        <a:extLst>
                          <a:ext uri="{FF2B5EF4-FFF2-40B4-BE49-F238E27FC236}">
                            <a16:creationId xmlns:a16="http://schemas.microsoft.com/office/drawing/2014/main" id="{D4976716-D225-440F-9BC7-9BF4787DCB7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566" name="Graphic 1565">
                        <a:extLst>
                          <a:ext uri="{FF2B5EF4-FFF2-40B4-BE49-F238E27FC236}">
                            <a16:creationId xmlns:a16="http://schemas.microsoft.com/office/drawing/2014/main" id="{F492FC2F-30C9-486C-AD82-069746EE599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562" name="Group 1561">
                      <a:extLst>
                        <a:ext uri="{FF2B5EF4-FFF2-40B4-BE49-F238E27FC236}">
                          <a16:creationId xmlns:a16="http://schemas.microsoft.com/office/drawing/2014/main" id="{E2254A21-6E4B-4BF9-9F65-19A3EAB309E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1563" name="Rounded Rectangle 106">
                        <a:extLst>
                          <a:ext uri="{FF2B5EF4-FFF2-40B4-BE49-F238E27FC236}">
                            <a16:creationId xmlns:a16="http://schemas.microsoft.com/office/drawing/2014/main" id="{C234C5B9-0255-4FB7-B0C9-E704051C71A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564" name="Graphic 1563">
                        <a:extLst>
                          <a:ext uri="{FF2B5EF4-FFF2-40B4-BE49-F238E27FC236}">
                            <a16:creationId xmlns:a16="http://schemas.microsoft.com/office/drawing/2014/main" id="{197B6772-FE5A-42A5-A212-DA422995CFA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533" name="Group 1532">
                    <a:extLst>
                      <a:ext uri="{FF2B5EF4-FFF2-40B4-BE49-F238E27FC236}">
                        <a16:creationId xmlns:a16="http://schemas.microsoft.com/office/drawing/2014/main" id="{B690D4B9-E96A-4784-9573-7F9C685DF229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1551" name="Rounded Rectangle 84">
                      <a:extLst>
                        <a:ext uri="{FF2B5EF4-FFF2-40B4-BE49-F238E27FC236}">
                          <a16:creationId xmlns:a16="http://schemas.microsoft.com/office/drawing/2014/main" id="{3A30AFB7-A84C-45F4-8275-809140676E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1552" name="Group 1551">
                      <a:extLst>
                        <a:ext uri="{FF2B5EF4-FFF2-40B4-BE49-F238E27FC236}">
                          <a16:creationId xmlns:a16="http://schemas.microsoft.com/office/drawing/2014/main" id="{372D5EC1-143A-426E-BF17-F1B295926DE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1556" name="Rounded Rectangle 89">
                        <a:extLst>
                          <a:ext uri="{FF2B5EF4-FFF2-40B4-BE49-F238E27FC236}">
                            <a16:creationId xmlns:a16="http://schemas.microsoft.com/office/drawing/2014/main" id="{CAB46D7F-7BEE-466B-93CD-38B008A634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557" name="Graphic 1556">
                        <a:extLst>
                          <a:ext uri="{FF2B5EF4-FFF2-40B4-BE49-F238E27FC236}">
                            <a16:creationId xmlns:a16="http://schemas.microsoft.com/office/drawing/2014/main" id="{4A4D40CE-EE08-4338-BCCB-D41AF7DDE4A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553" name="Group 1552">
                      <a:extLst>
                        <a:ext uri="{FF2B5EF4-FFF2-40B4-BE49-F238E27FC236}">
                          <a16:creationId xmlns:a16="http://schemas.microsoft.com/office/drawing/2014/main" id="{ACE4E5EA-4BC3-420C-AD22-572E2D401B1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1554" name="Rounded Rectangle 87">
                        <a:extLst>
                          <a:ext uri="{FF2B5EF4-FFF2-40B4-BE49-F238E27FC236}">
                            <a16:creationId xmlns:a16="http://schemas.microsoft.com/office/drawing/2014/main" id="{EB862DF4-DBA2-4A95-9B1C-9F1E3E57CDE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555" name="Graphic 1554">
                        <a:extLst>
                          <a:ext uri="{FF2B5EF4-FFF2-40B4-BE49-F238E27FC236}">
                            <a16:creationId xmlns:a16="http://schemas.microsoft.com/office/drawing/2014/main" id="{9A483A8D-254F-4936-ACA4-0225C993233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534" name="Group 1533">
                    <a:extLst>
                      <a:ext uri="{FF2B5EF4-FFF2-40B4-BE49-F238E27FC236}">
                        <a16:creationId xmlns:a16="http://schemas.microsoft.com/office/drawing/2014/main" id="{4D5AF9D2-3B67-4E1D-B7EE-16805D07B7CB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1535" name="Group 1534">
                      <a:extLst>
                        <a:ext uri="{FF2B5EF4-FFF2-40B4-BE49-F238E27FC236}">
                          <a16:creationId xmlns:a16="http://schemas.microsoft.com/office/drawing/2014/main" id="{3774875D-2118-47FD-BD21-073D4424A1E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1539" name="Group 1538">
                        <a:extLst>
                          <a:ext uri="{FF2B5EF4-FFF2-40B4-BE49-F238E27FC236}">
                            <a16:creationId xmlns:a16="http://schemas.microsoft.com/office/drawing/2014/main" id="{A09A01BA-F92F-4613-BBCA-A6CAC0A9309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1543" name="Rounded Rectangle 91">
                          <a:extLst>
                            <a:ext uri="{FF2B5EF4-FFF2-40B4-BE49-F238E27FC236}">
                              <a16:creationId xmlns:a16="http://schemas.microsoft.com/office/drawing/2014/main" id="{F70CB4F9-6971-41E7-83D4-4AFBA2C6BA7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1544" name="Graphic 1543">
                          <a:extLst>
                            <a:ext uri="{FF2B5EF4-FFF2-40B4-BE49-F238E27FC236}">
                              <a16:creationId xmlns:a16="http://schemas.microsoft.com/office/drawing/2014/main" id="{B9F0DD35-E137-4B9F-A2AC-D2BA63C7548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1545" name="Group 1544">
                          <a:extLst>
                            <a:ext uri="{FF2B5EF4-FFF2-40B4-BE49-F238E27FC236}">
                              <a16:creationId xmlns:a16="http://schemas.microsoft.com/office/drawing/2014/main" id="{401703A5-0446-45B8-94AC-B9F3E585756C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1549" name="Rounded Rectangle 97">
                            <a:extLst>
                              <a:ext uri="{FF2B5EF4-FFF2-40B4-BE49-F238E27FC236}">
                                <a16:creationId xmlns:a16="http://schemas.microsoft.com/office/drawing/2014/main" id="{20CCF6AF-7EDE-4F4B-964A-B558964BA94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1550" name="Graphic 1549">
                            <a:extLst>
                              <a:ext uri="{FF2B5EF4-FFF2-40B4-BE49-F238E27FC236}">
                                <a16:creationId xmlns:a16="http://schemas.microsoft.com/office/drawing/2014/main" id="{097FEBE6-5BCE-4E63-9CC5-B7AA41C815A3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1546" name="Group 1545">
                          <a:extLst>
                            <a:ext uri="{FF2B5EF4-FFF2-40B4-BE49-F238E27FC236}">
                              <a16:creationId xmlns:a16="http://schemas.microsoft.com/office/drawing/2014/main" id="{A8C45C13-3F72-4363-9570-E97A64E061EB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1547" name="Rounded Rectangle 95">
                            <a:extLst>
                              <a:ext uri="{FF2B5EF4-FFF2-40B4-BE49-F238E27FC236}">
                                <a16:creationId xmlns:a16="http://schemas.microsoft.com/office/drawing/2014/main" id="{969344F6-D549-421A-9009-9D20BA3A27D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1548" name="Graphic 1547">
                            <a:extLst>
                              <a:ext uri="{FF2B5EF4-FFF2-40B4-BE49-F238E27FC236}">
                                <a16:creationId xmlns:a16="http://schemas.microsoft.com/office/drawing/2014/main" id="{363F64FF-C041-40E9-824D-B981D4A07D2F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1540" name="Group 1539">
                        <a:extLst>
                          <a:ext uri="{FF2B5EF4-FFF2-40B4-BE49-F238E27FC236}">
                            <a16:creationId xmlns:a16="http://schemas.microsoft.com/office/drawing/2014/main" id="{D2BB63DA-1C8F-459C-B9F0-8212C286AE0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1541" name="Rounded Rectangle 121">
                          <a:extLst>
                            <a:ext uri="{FF2B5EF4-FFF2-40B4-BE49-F238E27FC236}">
                              <a16:creationId xmlns:a16="http://schemas.microsoft.com/office/drawing/2014/main" id="{DB4ECD94-FF2A-489C-B0B4-1E85FC984A4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1542" name="Graphic 1541">
                          <a:extLst>
                            <a:ext uri="{FF2B5EF4-FFF2-40B4-BE49-F238E27FC236}">
                              <a16:creationId xmlns:a16="http://schemas.microsoft.com/office/drawing/2014/main" id="{79557DB9-AA48-441B-A7BE-4A3AE5DF725B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1536" name="Group 1535">
                      <a:extLst>
                        <a:ext uri="{FF2B5EF4-FFF2-40B4-BE49-F238E27FC236}">
                          <a16:creationId xmlns:a16="http://schemas.microsoft.com/office/drawing/2014/main" id="{A4D47DD6-6C69-44BA-ABB2-49AB5C8BF5F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1537" name="Rounded Rectangle 124">
                        <a:extLst>
                          <a:ext uri="{FF2B5EF4-FFF2-40B4-BE49-F238E27FC236}">
                            <a16:creationId xmlns:a16="http://schemas.microsoft.com/office/drawing/2014/main" id="{677251D2-FBEB-48DD-A6DB-4D85045410D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538" name="Graphic 1537">
                        <a:extLst>
                          <a:ext uri="{FF2B5EF4-FFF2-40B4-BE49-F238E27FC236}">
                            <a16:creationId xmlns:a16="http://schemas.microsoft.com/office/drawing/2014/main" id="{AD8CFD97-CCD7-448D-B61F-C5B59AB4BA3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897" name="Group 896">
                <a:extLst>
                  <a:ext uri="{FF2B5EF4-FFF2-40B4-BE49-F238E27FC236}">
                    <a16:creationId xmlns:a16="http://schemas.microsoft.com/office/drawing/2014/main" id="{473CBBC3-2B92-4556-9692-C0760E0A2AF9}"/>
                  </a:ext>
                </a:extLst>
              </p:cNvPr>
              <p:cNvGrpSpPr/>
              <p:nvPr/>
            </p:nvGrpSpPr>
            <p:grpSpPr>
              <a:xfrm>
                <a:off x="3395533" y="2138689"/>
                <a:ext cx="685800" cy="685800"/>
                <a:chOff x="3388326" y="2144489"/>
                <a:chExt cx="685800" cy="685800"/>
              </a:xfrm>
            </p:grpSpPr>
            <p:sp>
              <p:nvSpPr>
                <p:cNvPr id="1489" name="Oval 1488">
                  <a:extLst>
                    <a:ext uri="{FF2B5EF4-FFF2-40B4-BE49-F238E27FC236}">
                      <a16:creationId xmlns:a16="http://schemas.microsoft.com/office/drawing/2014/main" id="{D910FE05-7A79-48B8-96C5-2E0040A2FB39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1490" name="Group 1489">
                  <a:extLst>
                    <a:ext uri="{FF2B5EF4-FFF2-40B4-BE49-F238E27FC236}">
                      <a16:creationId xmlns:a16="http://schemas.microsoft.com/office/drawing/2014/main" id="{D673CBA8-1508-4E4A-A312-E793DDE72480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1491" name="Group 1490">
                    <a:extLst>
                      <a:ext uri="{FF2B5EF4-FFF2-40B4-BE49-F238E27FC236}">
                        <a16:creationId xmlns:a16="http://schemas.microsoft.com/office/drawing/2014/main" id="{15700AA1-7376-4A5F-8F08-95037E2C734B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1517" name="Rounded Rectangle 101">
                      <a:extLst>
                        <a:ext uri="{FF2B5EF4-FFF2-40B4-BE49-F238E27FC236}">
                          <a16:creationId xmlns:a16="http://schemas.microsoft.com/office/drawing/2014/main" id="{53611891-0F5A-4170-9B0F-AA5FB7F569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1518" name="Group 1517">
                      <a:extLst>
                        <a:ext uri="{FF2B5EF4-FFF2-40B4-BE49-F238E27FC236}">
                          <a16:creationId xmlns:a16="http://schemas.microsoft.com/office/drawing/2014/main" id="{A854B91F-1B4F-4DD4-B54D-5A2D68F0A9A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1528" name="Rounded Rectangle 112">
                        <a:extLst>
                          <a:ext uri="{FF2B5EF4-FFF2-40B4-BE49-F238E27FC236}">
                            <a16:creationId xmlns:a16="http://schemas.microsoft.com/office/drawing/2014/main" id="{73E4DA1F-BF51-46C9-A74F-39EA77749F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529" name="Graphic 1528">
                        <a:extLst>
                          <a:ext uri="{FF2B5EF4-FFF2-40B4-BE49-F238E27FC236}">
                            <a16:creationId xmlns:a16="http://schemas.microsoft.com/office/drawing/2014/main" id="{B50612D9-9235-4152-B2D2-992C0CF74B5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519" name="Group 1518">
                      <a:extLst>
                        <a:ext uri="{FF2B5EF4-FFF2-40B4-BE49-F238E27FC236}">
                          <a16:creationId xmlns:a16="http://schemas.microsoft.com/office/drawing/2014/main" id="{9716B869-25FA-4FE9-8A8D-B6605E35BDB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1526" name="Rounded Rectangle 110">
                        <a:extLst>
                          <a:ext uri="{FF2B5EF4-FFF2-40B4-BE49-F238E27FC236}">
                            <a16:creationId xmlns:a16="http://schemas.microsoft.com/office/drawing/2014/main" id="{CE9A5D5B-99DC-45C5-A8D1-F25FDEDDCBD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527" name="Graphic 1526">
                        <a:extLst>
                          <a:ext uri="{FF2B5EF4-FFF2-40B4-BE49-F238E27FC236}">
                            <a16:creationId xmlns:a16="http://schemas.microsoft.com/office/drawing/2014/main" id="{48FE059B-8C23-4F24-B616-5259FEDA01F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520" name="Group 1519">
                      <a:extLst>
                        <a:ext uri="{FF2B5EF4-FFF2-40B4-BE49-F238E27FC236}">
                          <a16:creationId xmlns:a16="http://schemas.microsoft.com/office/drawing/2014/main" id="{759B53C3-3D9C-4391-853C-5C6F2725BB6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1524" name="Rounded Rectangle 108">
                        <a:extLst>
                          <a:ext uri="{FF2B5EF4-FFF2-40B4-BE49-F238E27FC236}">
                            <a16:creationId xmlns:a16="http://schemas.microsoft.com/office/drawing/2014/main" id="{9F09E950-5D84-4431-927E-1F0C0F0B1CD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525" name="Graphic 1524">
                        <a:extLst>
                          <a:ext uri="{FF2B5EF4-FFF2-40B4-BE49-F238E27FC236}">
                            <a16:creationId xmlns:a16="http://schemas.microsoft.com/office/drawing/2014/main" id="{4390D57E-8623-4157-B810-D0A7A5E51F3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521" name="Group 1520">
                      <a:extLst>
                        <a:ext uri="{FF2B5EF4-FFF2-40B4-BE49-F238E27FC236}">
                          <a16:creationId xmlns:a16="http://schemas.microsoft.com/office/drawing/2014/main" id="{2243FBC1-E7EE-4954-A065-954DDF84CA4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1522" name="Rounded Rectangle 106">
                        <a:extLst>
                          <a:ext uri="{FF2B5EF4-FFF2-40B4-BE49-F238E27FC236}">
                            <a16:creationId xmlns:a16="http://schemas.microsoft.com/office/drawing/2014/main" id="{946DE72B-1F35-42AC-96E5-52B02C6529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523" name="Graphic 1522">
                        <a:extLst>
                          <a:ext uri="{FF2B5EF4-FFF2-40B4-BE49-F238E27FC236}">
                            <a16:creationId xmlns:a16="http://schemas.microsoft.com/office/drawing/2014/main" id="{0E3A72E1-8E8E-4AD9-B9FF-E69D1FB3E46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492" name="Group 1491">
                    <a:extLst>
                      <a:ext uri="{FF2B5EF4-FFF2-40B4-BE49-F238E27FC236}">
                        <a16:creationId xmlns:a16="http://schemas.microsoft.com/office/drawing/2014/main" id="{766FCCE1-4867-4205-A333-2B0D6AAA4BD1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1510" name="Rounded Rectangle 84">
                      <a:extLst>
                        <a:ext uri="{FF2B5EF4-FFF2-40B4-BE49-F238E27FC236}">
                          <a16:creationId xmlns:a16="http://schemas.microsoft.com/office/drawing/2014/main" id="{F0CF3464-DCEB-4A0D-A724-80BCD01AA9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1511" name="Group 1510">
                      <a:extLst>
                        <a:ext uri="{FF2B5EF4-FFF2-40B4-BE49-F238E27FC236}">
                          <a16:creationId xmlns:a16="http://schemas.microsoft.com/office/drawing/2014/main" id="{8A78E6FF-84EE-45DC-AAD8-7A75D88F8CD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1515" name="Rounded Rectangle 89">
                        <a:extLst>
                          <a:ext uri="{FF2B5EF4-FFF2-40B4-BE49-F238E27FC236}">
                            <a16:creationId xmlns:a16="http://schemas.microsoft.com/office/drawing/2014/main" id="{F3EC8593-7D24-48B2-A95E-5087F0E97FC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516" name="Graphic 1515">
                        <a:extLst>
                          <a:ext uri="{FF2B5EF4-FFF2-40B4-BE49-F238E27FC236}">
                            <a16:creationId xmlns:a16="http://schemas.microsoft.com/office/drawing/2014/main" id="{2CFE1C5D-F483-439A-9F51-814B354A22E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512" name="Group 1511">
                      <a:extLst>
                        <a:ext uri="{FF2B5EF4-FFF2-40B4-BE49-F238E27FC236}">
                          <a16:creationId xmlns:a16="http://schemas.microsoft.com/office/drawing/2014/main" id="{92B0EF53-4A86-4AE1-9350-A409A50612F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1513" name="Rounded Rectangle 87">
                        <a:extLst>
                          <a:ext uri="{FF2B5EF4-FFF2-40B4-BE49-F238E27FC236}">
                            <a16:creationId xmlns:a16="http://schemas.microsoft.com/office/drawing/2014/main" id="{834F1083-772C-46E4-AC3F-95D097BC2FD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514" name="Graphic 1513">
                        <a:extLst>
                          <a:ext uri="{FF2B5EF4-FFF2-40B4-BE49-F238E27FC236}">
                            <a16:creationId xmlns:a16="http://schemas.microsoft.com/office/drawing/2014/main" id="{BDCB8911-E27F-4CDB-955D-0A37EBB34F2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493" name="Group 1492">
                    <a:extLst>
                      <a:ext uri="{FF2B5EF4-FFF2-40B4-BE49-F238E27FC236}">
                        <a16:creationId xmlns:a16="http://schemas.microsoft.com/office/drawing/2014/main" id="{6725D38A-F98A-42EB-82BC-CE4B005D7BF4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1494" name="Group 1493">
                      <a:extLst>
                        <a:ext uri="{FF2B5EF4-FFF2-40B4-BE49-F238E27FC236}">
                          <a16:creationId xmlns:a16="http://schemas.microsoft.com/office/drawing/2014/main" id="{52572AA9-FA43-43CD-9E08-AAC9F7A3513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1498" name="Group 1497">
                        <a:extLst>
                          <a:ext uri="{FF2B5EF4-FFF2-40B4-BE49-F238E27FC236}">
                            <a16:creationId xmlns:a16="http://schemas.microsoft.com/office/drawing/2014/main" id="{5151FA1B-E7CA-4E3A-8E2A-6ADAED02D8C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1502" name="Rounded Rectangle 91">
                          <a:extLst>
                            <a:ext uri="{FF2B5EF4-FFF2-40B4-BE49-F238E27FC236}">
                              <a16:creationId xmlns:a16="http://schemas.microsoft.com/office/drawing/2014/main" id="{C48A16D1-20CD-4B29-854C-BDC6A48346E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1503" name="Graphic 1502">
                          <a:extLst>
                            <a:ext uri="{FF2B5EF4-FFF2-40B4-BE49-F238E27FC236}">
                              <a16:creationId xmlns:a16="http://schemas.microsoft.com/office/drawing/2014/main" id="{81B9F7CC-308C-4782-810E-8085E5856576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1504" name="Group 1503">
                          <a:extLst>
                            <a:ext uri="{FF2B5EF4-FFF2-40B4-BE49-F238E27FC236}">
                              <a16:creationId xmlns:a16="http://schemas.microsoft.com/office/drawing/2014/main" id="{4A722CA6-F798-4AF3-A95E-C1513BFD7E8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1508" name="Rounded Rectangle 97">
                            <a:extLst>
                              <a:ext uri="{FF2B5EF4-FFF2-40B4-BE49-F238E27FC236}">
                                <a16:creationId xmlns:a16="http://schemas.microsoft.com/office/drawing/2014/main" id="{8F276E89-22F0-4212-809D-C5176DE86E6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1509" name="Graphic 1508">
                            <a:extLst>
                              <a:ext uri="{FF2B5EF4-FFF2-40B4-BE49-F238E27FC236}">
                                <a16:creationId xmlns:a16="http://schemas.microsoft.com/office/drawing/2014/main" id="{06B9559C-667C-4E18-8C69-D7CEFEECE94D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1505" name="Group 1504">
                          <a:extLst>
                            <a:ext uri="{FF2B5EF4-FFF2-40B4-BE49-F238E27FC236}">
                              <a16:creationId xmlns:a16="http://schemas.microsoft.com/office/drawing/2014/main" id="{36AEF7E9-1E3D-4F84-8928-60E149107A34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1506" name="Rounded Rectangle 95">
                            <a:extLst>
                              <a:ext uri="{FF2B5EF4-FFF2-40B4-BE49-F238E27FC236}">
                                <a16:creationId xmlns:a16="http://schemas.microsoft.com/office/drawing/2014/main" id="{EE789C34-4E52-4DB5-A9CD-2B91C0716DC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1507" name="Graphic 1506">
                            <a:extLst>
                              <a:ext uri="{FF2B5EF4-FFF2-40B4-BE49-F238E27FC236}">
                                <a16:creationId xmlns:a16="http://schemas.microsoft.com/office/drawing/2014/main" id="{4491EA50-EC76-4577-A1CD-8800DCDF8088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1499" name="Group 1498">
                        <a:extLst>
                          <a:ext uri="{FF2B5EF4-FFF2-40B4-BE49-F238E27FC236}">
                            <a16:creationId xmlns:a16="http://schemas.microsoft.com/office/drawing/2014/main" id="{9D292800-4624-44DC-ACEE-015715B6B6E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1500" name="Rounded Rectangle 121">
                          <a:extLst>
                            <a:ext uri="{FF2B5EF4-FFF2-40B4-BE49-F238E27FC236}">
                              <a16:creationId xmlns:a16="http://schemas.microsoft.com/office/drawing/2014/main" id="{06FB8B94-FA9E-4CEA-90F3-74D9A132DAA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1501" name="Graphic 1500">
                          <a:extLst>
                            <a:ext uri="{FF2B5EF4-FFF2-40B4-BE49-F238E27FC236}">
                              <a16:creationId xmlns:a16="http://schemas.microsoft.com/office/drawing/2014/main" id="{A7A2B8F9-A3E7-4F67-9F54-1079278B969E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1495" name="Group 1494">
                      <a:extLst>
                        <a:ext uri="{FF2B5EF4-FFF2-40B4-BE49-F238E27FC236}">
                          <a16:creationId xmlns:a16="http://schemas.microsoft.com/office/drawing/2014/main" id="{DF3E5937-7897-4E98-A465-E3910C49AF2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1496" name="Rounded Rectangle 124">
                        <a:extLst>
                          <a:ext uri="{FF2B5EF4-FFF2-40B4-BE49-F238E27FC236}">
                            <a16:creationId xmlns:a16="http://schemas.microsoft.com/office/drawing/2014/main" id="{9CD317F2-E61F-4D3F-811E-E6A0A8DD6A8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497" name="Graphic 1496">
                        <a:extLst>
                          <a:ext uri="{FF2B5EF4-FFF2-40B4-BE49-F238E27FC236}">
                            <a16:creationId xmlns:a16="http://schemas.microsoft.com/office/drawing/2014/main" id="{DFDA31C2-5B60-4B3A-97D8-7A1FC488CD0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898" name="Group 897">
                <a:extLst>
                  <a:ext uri="{FF2B5EF4-FFF2-40B4-BE49-F238E27FC236}">
                    <a16:creationId xmlns:a16="http://schemas.microsoft.com/office/drawing/2014/main" id="{C9DEE481-AAEE-4EA8-AFC6-8BE8650C1D0C}"/>
                  </a:ext>
                </a:extLst>
              </p:cNvPr>
              <p:cNvGrpSpPr/>
              <p:nvPr/>
            </p:nvGrpSpPr>
            <p:grpSpPr>
              <a:xfrm>
                <a:off x="4667517" y="5425691"/>
                <a:ext cx="685800" cy="685800"/>
                <a:chOff x="3388326" y="2144489"/>
                <a:chExt cx="685800" cy="685800"/>
              </a:xfrm>
            </p:grpSpPr>
            <p:sp>
              <p:nvSpPr>
                <p:cNvPr id="1448" name="Oval 1447">
                  <a:extLst>
                    <a:ext uri="{FF2B5EF4-FFF2-40B4-BE49-F238E27FC236}">
                      <a16:creationId xmlns:a16="http://schemas.microsoft.com/office/drawing/2014/main" id="{D3B34141-D971-4496-AC76-A8DB58A7C707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1449" name="Group 1448">
                  <a:extLst>
                    <a:ext uri="{FF2B5EF4-FFF2-40B4-BE49-F238E27FC236}">
                      <a16:creationId xmlns:a16="http://schemas.microsoft.com/office/drawing/2014/main" id="{2AA8937A-7421-4EB5-B478-F900B1FB282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1450" name="Group 1449">
                    <a:extLst>
                      <a:ext uri="{FF2B5EF4-FFF2-40B4-BE49-F238E27FC236}">
                        <a16:creationId xmlns:a16="http://schemas.microsoft.com/office/drawing/2014/main" id="{54C6F1F0-AF21-4709-A0F7-6270F7A5B926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1476" name="Rounded Rectangle 101">
                      <a:extLst>
                        <a:ext uri="{FF2B5EF4-FFF2-40B4-BE49-F238E27FC236}">
                          <a16:creationId xmlns:a16="http://schemas.microsoft.com/office/drawing/2014/main" id="{182267AF-FA3D-4723-9E33-7470CCA6A3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1477" name="Group 1476">
                      <a:extLst>
                        <a:ext uri="{FF2B5EF4-FFF2-40B4-BE49-F238E27FC236}">
                          <a16:creationId xmlns:a16="http://schemas.microsoft.com/office/drawing/2014/main" id="{F402BE51-F078-4EB8-868D-7E07F4460A9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1487" name="Rounded Rectangle 112">
                        <a:extLst>
                          <a:ext uri="{FF2B5EF4-FFF2-40B4-BE49-F238E27FC236}">
                            <a16:creationId xmlns:a16="http://schemas.microsoft.com/office/drawing/2014/main" id="{B96488B1-74A3-4959-8583-2F08AE7C1A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488" name="Graphic 1487">
                        <a:extLst>
                          <a:ext uri="{FF2B5EF4-FFF2-40B4-BE49-F238E27FC236}">
                            <a16:creationId xmlns:a16="http://schemas.microsoft.com/office/drawing/2014/main" id="{20F8C3F0-B3E5-44C3-BB75-19F83812ADD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478" name="Group 1477">
                      <a:extLst>
                        <a:ext uri="{FF2B5EF4-FFF2-40B4-BE49-F238E27FC236}">
                          <a16:creationId xmlns:a16="http://schemas.microsoft.com/office/drawing/2014/main" id="{D43B0A7F-E658-4912-AA74-8DE223A1286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1485" name="Rounded Rectangle 110">
                        <a:extLst>
                          <a:ext uri="{FF2B5EF4-FFF2-40B4-BE49-F238E27FC236}">
                            <a16:creationId xmlns:a16="http://schemas.microsoft.com/office/drawing/2014/main" id="{5F0F2A75-7644-40B0-9DFE-3E93C756C6D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486" name="Graphic 1485">
                        <a:extLst>
                          <a:ext uri="{FF2B5EF4-FFF2-40B4-BE49-F238E27FC236}">
                            <a16:creationId xmlns:a16="http://schemas.microsoft.com/office/drawing/2014/main" id="{059A3CE7-8A9C-4A75-90B5-37C0E0A9241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479" name="Group 1478">
                      <a:extLst>
                        <a:ext uri="{FF2B5EF4-FFF2-40B4-BE49-F238E27FC236}">
                          <a16:creationId xmlns:a16="http://schemas.microsoft.com/office/drawing/2014/main" id="{9BCDDB1D-51DC-45B9-886C-51B14751C29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1483" name="Rounded Rectangle 108">
                        <a:extLst>
                          <a:ext uri="{FF2B5EF4-FFF2-40B4-BE49-F238E27FC236}">
                            <a16:creationId xmlns:a16="http://schemas.microsoft.com/office/drawing/2014/main" id="{79FF008E-D0FB-4E4C-A89E-C4E4C49AA9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484" name="Graphic 1483">
                        <a:extLst>
                          <a:ext uri="{FF2B5EF4-FFF2-40B4-BE49-F238E27FC236}">
                            <a16:creationId xmlns:a16="http://schemas.microsoft.com/office/drawing/2014/main" id="{EDD27E15-C015-45CD-93A0-74F425F0454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480" name="Group 1479">
                      <a:extLst>
                        <a:ext uri="{FF2B5EF4-FFF2-40B4-BE49-F238E27FC236}">
                          <a16:creationId xmlns:a16="http://schemas.microsoft.com/office/drawing/2014/main" id="{8BA4AA24-0675-43DB-A6C8-24E829AFAC9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1481" name="Rounded Rectangle 106">
                        <a:extLst>
                          <a:ext uri="{FF2B5EF4-FFF2-40B4-BE49-F238E27FC236}">
                            <a16:creationId xmlns:a16="http://schemas.microsoft.com/office/drawing/2014/main" id="{D607EA99-3C03-4B91-868D-94524CB168E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482" name="Graphic 1481">
                        <a:extLst>
                          <a:ext uri="{FF2B5EF4-FFF2-40B4-BE49-F238E27FC236}">
                            <a16:creationId xmlns:a16="http://schemas.microsoft.com/office/drawing/2014/main" id="{202C4211-53E3-4C9F-83F5-46C7A1015C4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451" name="Group 1450">
                    <a:extLst>
                      <a:ext uri="{FF2B5EF4-FFF2-40B4-BE49-F238E27FC236}">
                        <a16:creationId xmlns:a16="http://schemas.microsoft.com/office/drawing/2014/main" id="{B465C5BB-AE9C-40BF-99F5-EBB80E2653C8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1469" name="Rounded Rectangle 84">
                      <a:extLst>
                        <a:ext uri="{FF2B5EF4-FFF2-40B4-BE49-F238E27FC236}">
                          <a16:creationId xmlns:a16="http://schemas.microsoft.com/office/drawing/2014/main" id="{7A818D4E-A266-4A0E-8B18-17890A2846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1470" name="Group 1469">
                      <a:extLst>
                        <a:ext uri="{FF2B5EF4-FFF2-40B4-BE49-F238E27FC236}">
                          <a16:creationId xmlns:a16="http://schemas.microsoft.com/office/drawing/2014/main" id="{D8B7B9B6-1FC1-4BDC-9170-E5EA3543715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1474" name="Rounded Rectangle 89">
                        <a:extLst>
                          <a:ext uri="{FF2B5EF4-FFF2-40B4-BE49-F238E27FC236}">
                            <a16:creationId xmlns:a16="http://schemas.microsoft.com/office/drawing/2014/main" id="{BF3B17C6-1A66-4151-B207-0ADA5D0A948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475" name="Graphic 1474">
                        <a:extLst>
                          <a:ext uri="{FF2B5EF4-FFF2-40B4-BE49-F238E27FC236}">
                            <a16:creationId xmlns:a16="http://schemas.microsoft.com/office/drawing/2014/main" id="{C821DFD3-8898-4A76-BC9F-4ADE4D0AB1C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471" name="Group 1470">
                      <a:extLst>
                        <a:ext uri="{FF2B5EF4-FFF2-40B4-BE49-F238E27FC236}">
                          <a16:creationId xmlns:a16="http://schemas.microsoft.com/office/drawing/2014/main" id="{0D10616C-3804-4CB5-BBF1-6F2BC8A6BF5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1472" name="Rounded Rectangle 87">
                        <a:extLst>
                          <a:ext uri="{FF2B5EF4-FFF2-40B4-BE49-F238E27FC236}">
                            <a16:creationId xmlns:a16="http://schemas.microsoft.com/office/drawing/2014/main" id="{06EE6C37-2870-4FA1-97C9-AFD9D1D3115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473" name="Graphic 1472">
                        <a:extLst>
                          <a:ext uri="{FF2B5EF4-FFF2-40B4-BE49-F238E27FC236}">
                            <a16:creationId xmlns:a16="http://schemas.microsoft.com/office/drawing/2014/main" id="{A8D8456D-C72E-4B67-8EC5-B515CC85539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452" name="Group 1451">
                    <a:extLst>
                      <a:ext uri="{FF2B5EF4-FFF2-40B4-BE49-F238E27FC236}">
                        <a16:creationId xmlns:a16="http://schemas.microsoft.com/office/drawing/2014/main" id="{28EFCFE2-15A3-4BC7-A24F-92100F4C86F1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1453" name="Group 1452">
                      <a:extLst>
                        <a:ext uri="{FF2B5EF4-FFF2-40B4-BE49-F238E27FC236}">
                          <a16:creationId xmlns:a16="http://schemas.microsoft.com/office/drawing/2014/main" id="{2408B4C1-9D7E-495F-9F30-3A7323D4F2B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1457" name="Group 1456">
                        <a:extLst>
                          <a:ext uri="{FF2B5EF4-FFF2-40B4-BE49-F238E27FC236}">
                            <a16:creationId xmlns:a16="http://schemas.microsoft.com/office/drawing/2014/main" id="{6BB65854-F2A9-4DB2-932A-F36EC5DF522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1461" name="Rounded Rectangle 91">
                          <a:extLst>
                            <a:ext uri="{FF2B5EF4-FFF2-40B4-BE49-F238E27FC236}">
                              <a16:creationId xmlns:a16="http://schemas.microsoft.com/office/drawing/2014/main" id="{28DF45BC-2B81-41E9-B063-F86383C40FC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1462" name="Graphic 1461">
                          <a:extLst>
                            <a:ext uri="{FF2B5EF4-FFF2-40B4-BE49-F238E27FC236}">
                              <a16:creationId xmlns:a16="http://schemas.microsoft.com/office/drawing/2014/main" id="{028A2B67-BF60-4AE5-A502-10E0F4BD17F2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1463" name="Group 1462">
                          <a:extLst>
                            <a:ext uri="{FF2B5EF4-FFF2-40B4-BE49-F238E27FC236}">
                              <a16:creationId xmlns:a16="http://schemas.microsoft.com/office/drawing/2014/main" id="{2F233048-5FB2-409F-BB32-F239B0CF2D1F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1467" name="Rounded Rectangle 97">
                            <a:extLst>
                              <a:ext uri="{FF2B5EF4-FFF2-40B4-BE49-F238E27FC236}">
                                <a16:creationId xmlns:a16="http://schemas.microsoft.com/office/drawing/2014/main" id="{C80167A3-A5FF-4B67-BF6A-E3321A34459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1468" name="Graphic 1467">
                            <a:extLst>
                              <a:ext uri="{FF2B5EF4-FFF2-40B4-BE49-F238E27FC236}">
                                <a16:creationId xmlns:a16="http://schemas.microsoft.com/office/drawing/2014/main" id="{83F7360F-DB64-4534-A33F-49DC44C7C62C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1464" name="Group 1463">
                          <a:extLst>
                            <a:ext uri="{FF2B5EF4-FFF2-40B4-BE49-F238E27FC236}">
                              <a16:creationId xmlns:a16="http://schemas.microsoft.com/office/drawing/2014/main" id="{91BDE2E9-07DE-4C21-B7FB-912420F0D082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1465" name="Rounded Rectangle 95">
                            <a:extLst>
                              <a:ext uri="{FF2B5EF4-FFF2-40B4-BE49-F238E27FC236}">
                                <a16:creationId xmlns:a16="http://schemas.microsoft.com/office/drawing/2014/main" id="{483A2C2B-551E-412C-B2FE-03AA0B2C9B7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1466" name="Graphic 1465">
                            <a:extLst>
                              <a:ext uri="{FF2B5EF4-FFF2-40B4-BE49-F238E27FC236}">
                                <a16:creationId xmlns:a16="http://schemas.microsoft.com/office/drawing/2014/main" id="{AECB5D3E-D443-4CA0-805B-B33E329AA346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1458" name="Group 1457">
                        <a:extLst>
                          <a:ext uri="{FF2B5EF4-FFF2-40B4-BE49-F238E27FC236}">
                            <a16:creationId xmlns:a16="http://schemas.microsoft.com/office/drawing/2014/main" id="{C315CF63-AE66-42E2-9CBF-5DA45F287CF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1459" name="Rounded Rectangle 121">
                          <a:extLst>
                            <a:ext uri="{FF2B5EF4-FFF2-40B4-BE49-F238E27FC236}">
                              <a16:creationId xmlns:a16="http://schemas.microsoft.com/office/drawing/2014/main" id="{3A70412F-931B-40BC-B702-FBB70869C26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1460" name="Graphic 1459">
                          <a:extLst>
                            <a:ext uri="{FF2B5EF4-FFF2-40B4-BE49-F238E27FC236}">
                              <a16:creationId xmlns:a16="http://schemas.microsoft.com/office/drawing/2014/main" id="{D04C0C0D-1D1F-46A1-B73A-50F9D5A3F945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1454" name="Group 1453">
                      <a:extLst>
                        <a:ext uri="{FF2B5EF4-FFF2-40B4-BE49-F238E27FC236}">
                          <a16:creationId xmlns:a16="http://schemas.microsoft.com/office/drawing/2014/main" id="{7387241D-293D-45B1-934A-662906FF787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1455" name="Rounded Rectangle 124">
                        <a:extLst>
                          <a:ext uri="{FF2B5EF4-FFF2-40B4-BE49-F238E27FC236}">
                            <a16:creationId xmlns:a16="http://schemas.microsoft.com/office/drawing/2014/main" id="{D4D8A213-4A76-4F82-8491-556119E4F01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456" name="Graphic 1455">
                        <a:extLst>
                          <a:ext uri="{FF2B5EF4-FFF2-40B4-BE49-F238E27FC236}">
                            <a16:creationId xmlns:a16="http://schemas.microsoft.com/office/drawing/2014/main" id="{020FCA56-BEFB-45B6-94D4-6434705143C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899" name="Group 898">
                <a:extLst>
                  <a:ext uri="{FF2B5EF4-FFF2-40B4-BE49-F238E27FC236}">
                    <a16:creationId xmlns:a16="http://schemas.microsoft.com/office/drawing/2014/main" id="{75367E9E-E5AF-4EEF-B200-29F1B13BA71D}"/>
                  </a:ext>
                </a:extLst>
              </p:cNvPr>
              <p:cNvGrpSpPr/>
              <p:nvPr/>
            </p:nvGrpSpPr>
            <p:grpSpPr>
              <a:xfrm>
                <a:off x="6644085" y="805391"/>
                <a:ext cx="685800" cy="685800"/>
                <a:chOff x="3388326" y="2144489"/>
                <a:chExt cx="685800" cy="685800"/>
              </a:xfrm>
            </p:grpSpPr>
            <p:sp>
              <p:nvSpPr>
                <p:cNvPr id="1407" name="Oval 1406">
                  <a:extLst>
                    <a:ext uri="{FF2B5EF4-FFF2-40B4-BE49-F238E27FC236}">
                      <a16:creationId xmlns:a16="http://schemas.microsoft.com/office/drawing/2014/main" id="{E96CC7A9-A575-4D03-9F4C-5B397C760307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1408" name="Group 1407">
                  <a:extLst>
                    <a:ext uri="{FF2B5EF4-FFF2-40B4-BE49-F238E27FC236}">
                      <a16:creationId xmlns:a16="http://schemas.microsoft.com/office/drawing/2014/main" id="{D5FC480F-311B-4C67-BF0C-C04F8CF3C3D3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1409" name="Group 1408">
                    <a:extLst>
                      <a:ext uri="{FF2B5EF4-FFF2-40B4-BE49-F238E27FC236}">
                        <a16:creationId xmlns:a16="http://schemas.microsoft.com/office/drawing/2014/main" id="{647303A6-5EBC-4319-A499-99A46A555DA2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1435" name="Rounded Rectangle 101">
                      <a:extLst>
                        <a:ext uri="{FF2B5EF4-FFF2-40B4-BE49-F238E27FC236}">
                          <a16:creationId xmlns:a16="http://schemas.microsoft.com/office/drawing/2014/main" id="{E3329EA7-0C25-4821-887C-7CD1F5C534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1436" name="Group 1435">
                      <a:extLst>
                        <a:ext uri="{FF2B5EF4-FFF2-40B4-BE49-F238E27FC236}">
                          <a16:creationId xmlns:a16="http://schemas.microsoft.com/office/drawing/2014/main" id="{6DFA75D6-AFFB-4B21-A23C-8EE38F40CFD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1446" name="Rounded Rectangle 112">
                        <a:extLst>
                          <a:ext uri="{FF2B5EF4-FFF2-40B4-BE49-F238E27FC236}">
                            <a16:creationId xmlns:a16="http://schemas.microsoft.com/office/drawing/2014/main" id="{6F3F8259-F52A-44BB-81C0-B04E1A9E133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447" name="Graphic 1446">
                        <a:extLst>
                          <a:ext uri="{FF2B5EF4-FFF2-40B4-BE49-F238E27FC236}">
                            <a16:creationId xmlns:a16="http://schemas.microsoft.com/office/drawing/2014/main" id="{F8FA9767-CBB9-4056-B898-40974C1F9D3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437" name="Group 1436">
                      <a:extLst>
                        <a:ext uri="{FF2B5EF4-FFF2-40B4-BE49-F238E27FC236}">
                          <a16:creationId xmlns:a16="http://schemas.microsoft.com/office/drawing/2014/main" id="{97B8F07D-7ECF-48E8-935E-754CF7D3629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1444" name="Rounded Rectangle 110">
                        <a:extLst>
                          <a:ext uri="{FF2B5EF4-FFF2-40B4-BE49-F238E27FC236}">
                            <a16:creationId xmlns:a16="http://schemas.microsoft.com/office/drawing/2014/main" id="{B809AEF4-B2CB-4B7C-90AA-5CB33A75EA5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445" name="Graphic 1444">
                        <a:extLst>
                          <a:ext uri="{FF2B5EF4-FFF2-40B4-BE49-F238E27FC236}">
                            <a16:creationId xmlns:a16="http://schemas.microsoft.com/office/drawing/2014/main" id="{991B4146-ADB1-4FA1-ABDA-4FFD38D0198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438" name="Group 1437">
                      <a:extLst>
                        <a:ext uri="{FF2B5EF4-FFF2-40B4-BE49-F238E27FC236}">
                          <a16:creationId xmlns:a16="http://schemas.microsoft.com/office/drawing/2014/main" id="{654488CB-40D2-4961-AD42-B7B886B57ED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1442" name="Rounded Rectangle 108">
                        <a:extLst>
                          <a:ext uri="{FF2B5EF4-FFF2-40B4-BE49-F238E27FC236}">
                            <a16:creationId xmlns:a16="http://schemas.microsoft.com/office/drawing/2014/main" id="{C29C79FB-2275-4569-A60A-527EC55CEB6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443" name="Graphic 1442">
                        <a:extLst>
                          <a:ext uri="{FF2B5EF4-FFF2-40B4-BE49-F238E27FC236}">
                            <a16:creationId xmlns:a16="http://schemas.microsoft.com/office/drawing/2014/main" id="{53270E94-FF8C-48AB-AC08-F531EF0FE15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439" name="Group 1438">
                      <a:extLst>
                        <a:ext uri="{FF2B5EF4-FFF2-40B4-BE49-F238E27FC236}">
                          <a16:creationId xmlns:a16="http://schemas.microsoft.com/office/drawing/2014/main" id="{9E31F43E-BC26-41CB-8AD8-EB70DA02DBB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1440" name="Rounded Rectangle 106">
                        <a:extLst>
                          <a:ext uri="{FF2B5EF4-FFF2-40B4-BE49-F238E27FC236}">
                            <a16:creationId xmlns:a16="http://schemas.microsoft.com/office/drawing/2014/main" id="{35CD7CF1-D637-4736-9DE8-75C3A6D5915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441" name="Graphic 1440">
                        <a:extLst>
                          <a:ext uri="{FF2B5EF4-FFF2-40B4-BE49-F238E27FC236}">
                            <a16:creationId xmlns:a16="http://schemas.microsoft.com/office/drawing/2014/main" id="{222EE7B0-FC4E-4C9F-8457-4E99237E2C6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410" name="Group 1409">
                    <a:extLst>
                      <a:ext uri="{FF2B5EF4-FFF2-40B4-BE49-F238E27FC236}">
                        <a16:creationId xmlns:a16="http://schemas.microsoft.com/office/drawing/2014/main" id="{03071DDC-9E31-4647-B6DC-6C3B02144716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1428" name="Rounded Rectangle 84">
                      <a:extLst>
                        <a:ext uri="{FF2B5EF4-FFF2-40B4-BE49-F238E27FC236}">
                          <a16:creationId xmlns:a16="http://schemas.microsoft.com/office/drawing/2014/main" id="{0C292FB3-AF73-454A-98BF-48A8CE0F73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1429" name="Group 1428">
                      <a:extLst>
                        <a:ext uri="{FF2B5EF4-FFF2-40B4-BE49-F238E27FC236}">
                          <a16:creationId xmlns:a16="http://schemas.microsoft.com/office/drawing/2014/main" id="{9285546A-2FFD-4B5A-B8D4-ABC88FC64A3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1433" name="Rounded Rectangle 89">
                        <a:extLst>
                          <a:ext uri="{FF2B5EF4-FFF2-40B4-BE49-F238E27FC236}">
                            <a16:creationId xmlns:a16="http://schemas.microsoft.com/office/drawing/2014/main" id="{257E30AF-9AD9-49A1-983F-AA51EF56B4A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434" name="Graphic 1433">
                        <a:extLst>
                          <a:ext uri="{FF2B5EF4-FFF2-40B4-BE49-F238E27FC236}">
                            <a16:creationId xmlns:a16="http://schemas.microsoft.com/office/drawing/2014/main" id="{38AF6AD4-0FAD-4875-A624-A0FAA304F5E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430" name="Group 1429">
                      <a:extLst>
                        <a:ext uri="{FF2B5EF4-FFF2-40B4-BE49-F238E27FC236}">
                          <a16:creationId xmlns:a16="http://schemas.microsoft.com/office/drawing/2014/main" id="{58F2C585-9B14-46ED-8C0A-5E2A72AE275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1431" name="Rounded Rectangle 87">
                        <a:extLst>
                          <a:ext uri="{FF2B5EF4-FFF2-40B4-BE49-F238E27FC236}">
                            <a16:creationId xmlns:a16="http://schemas.microsoft.com/office/drawing/2014/main" id="{835BE337-C5CB-4F84-9133-EBA9E5B35AB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432" name="Graphic 1431">
                        <a:extLst>
                          <a:ext uri="{FF2B5EF4-FFF2-40B4-BE49-F238E27FC236}">
                            <a16:creationId xmlns:a16="http://schemas.microsoft.com/office/drawing/2014/main" id="{D909E877-5265-4200-AE2E-E68265D1587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411" name="Group 1410">
                    <a:extLst>
                      <a:ext uri="{FF2B5EF4-FFF2-40B4-BE49-F238E27FC236}">
                        <a16:creationId xmlns:a16="http://schemas.microsoft.com/office/drawing/2014/main" id="{26BA7349-5DD5-47B7-AF82-E433B770C161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1412" name="Group 1411">
                      <a:extLst>
                        <a:ext uri="{FF2B5EF4-FFF2-40B4-BE49-F238E27FC236}">
                          <a16:creationId xmlns:a16="http://schemas.microsoft.com/office/drawing/2014/main" id="{8B08879F-1523-4F9F-8A55-B69C56CE968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1416" name="Group 1415">
                        <a:extLst>
                          <a:ext uri="{FF2B5EF4-FFF2-40B4-BE49-F238E27FC236}">
                            <a16:creationId xmlns:a16="http://schemas.microsoft.com/office/drawing/2014/main" id="{536A2850-3DFE-43CA-9090-FD14423F377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1420" name="Rounded Rectangle 91">
                          <a:extLst>
                            <a:ext uri="{FF2B5EF4-FFF2-40B4-BE49-F238E27FC236}">
                              <a16:creationId xmlns:a16="http://schemas.microsoft.com/office/drawing/2014/main" id="{8C8B1A90-B6A7-44C6-9F87-4ED0F7430FD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1421" name="Graphic 1420">
                          <a:extLst>
                            <a:ext uri="{FF2B5EF4-FFF2-40B4-BE49-F238E27FC236}">
                              <a16:creationId xmlns:a16="http://schemas.microsoft.com/office/drawing/2014/main" id="{A2192F00-48DA-4CBD-A92B-F775389C3522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1422" name="Group 1421">
                          <a:extLst>
                            <a:ext uri="{FF2B5EF4-FFF2-40B4-BE49-F238E27FC236}">
                              <a16:creationId xmlns:a16="http://schemas.microsoft.com/office/drawing/2014/main" id="{B14C7C04-D304-46B5-9BB0-7CDDCDBBA0AF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1426" name="Rounded Rectangle 97">
                            <a:extLst>
                              <a:ext uri="{FF2B5EF4-FFF2-40B4-BE49-F238E27FC236}">
                                <a16:creationId xmlns:a16="http://schemas.microsoft.com/office/drawing/2014/main" id="{CB0BFFAF-CF3D-4A4D-BBE4-F30183374F8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1427" name="Graphic 1426">
                            <a:extLst>
                              <a:ext uri="{FF2B5EF4-FFF2-40B4-BE49-F238E27FC236}">
                                <a16:creationId xmlns:a16="http://schemas.microsoft.com/office/drawing/2014/main" id="{5E1169CE-FAD2-41F4-9E2F-A312C24011AE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1423" name="Group 1422">
                          <a:extLst>
                            <a:ext uri="{FF2B5EF4-FFF2-40B4-BE49-F238E27FC236}">
                              <a16:creationId xmlns:a16="http://schemas.microsoft.com/office/drawing/2014/main" id="{A85369C3-6E9C-4A77-80EA-52E4F998A179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1424" name="Rounded Rectangle 95">
                            <a:extLst>
                              <a:ext uri="{FF2B5EF4-FFF2-40B4-BE49-F238E27FC236}">
                                <a16:creationId xmlns:a16="http://schemas.microsoft.com/office/drawing/2014/main" id="{6471E550-C6BD-4E47-89A1-EA3CACCC66A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1425" name="Graphic 1424">
                            <a:extLst>
                              <a:ext uri="{FF2B5EF4-FFF2-40B4-BE49-F238E27FC236}">
                                <a16:creationId xmlns:a16="http://schemas.microsoft.com/office/drawing/2014/main" id="{C6214E9B-3CDF-47AA-812B-728786A190D7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1417" name="Group 1416">
                        <a:extLst>
                          <a:ext uri="{FF2B5EF4-FFF2-40B4-BE49-F238E27FC236}">
                            <a16:creationId xmlns:a16="http://schemas.microsoft.com/office/drawing/2014/main" id="{0644E09A-9234-4A80-AF88-BBE66AABF2F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1418" name="Rounded Rectangle 121">
                          <a:extLst>
                            <a:ext uri="{FF2B5EF4-FFF2-40B4-BE49-F238E27FC236}">
                              <a16:creationId xmlns:a16="http://schemas.microsoft.com/office/drawing/2014/main" id="{7C915B9F-2FD3-48F7-A991-9EA54276674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1419" name="Graphic 1418">
                          <a:extLst>
                            <a:ext uri="{FF2B5EF4-FFF2-40B4-BE49-F238E27FC236}">
                              <a16:creationId xmlns:a16="http://schemas.microsoft.com/office/drawing/2014/main" id="{8E056EB1-3669-428F-B205-59BBA692F63F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1413" name="Group 1412">
                      <a:extLst>
                        <a:ext uri="{FF2B5EF4-FFF2-40B4-BE49-F238E27FC236}">
                          <a16:creationId xmlns:a16="http://schemas.microsoft.com/office/drawing/2014/main" id="{81D3AA66-FAA1-418E-B557-20299B8D92F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1414" name="Rounded Rectangle 124">
                        <a:extLst>
                          <a:ext uri="{FF2B5EF4-FFF2-40B4-BE49-F238E27FC236}">
                            <a16:creationId xmlns:a16="http://schemas.microsoft.com/office/drawing/2014/main" id="{47F2C445-FBB7-4D85-A99B-5822ED3CEAC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415" name="Graphic 1414">
                        <a:extLst>
                          <a:ext uri="{FF2B5EF4-FFF2-40B4-BE49-F238E27FC236}">
                            <a16:creationId xmlns:a16="http://schemas.microsoft.com/office/drawing/2014/main" id="{967C31A2-4E2F-401A-A643-DAD77AE6742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900" name="Group 899">
                <a:extLst>
                  <a:ext uri="{FF2B5EF4-FFF2-40B4-BE49-F238E27FC236}">
                    <a16:creationId xmlns:a16="http://schemas.microsoft.com/office/drawing/2014/main" id="{B1335437-B9C4-4C0B-AD01-433E2C6FCA8C}"/>
                  </a:ext>
                </a:extLst>
              </p:cNvPr>
              <p:cNvGrpSpPr/>
              <p:nvPr/>
            </p:nvGrpSpPr>
            <p:grpSpPr>
              <a:xfrm>
                <a:off x="6688886" y="5425691"/>
                <a:ext cx="685800" cy="685800"/>
                <a:chOff x="3388326" y="2144489"/>
                <a:chExt cx="685800" cy="685800"/>
              </a:xfrm>
            </p:grpSpPr>
            <p:sp>
              <p:nvSpPr>
                <p:cNvPr id="1366" name="Oval 1365">
                  <a:extLst>
                    <a:ext uri="{FF2B5EF4-FFF2-40B4-BE49-F238E27FC236}">
                      <a16:creationId xmlns:a16="http://schemas.microsoft.com/office/drawing/2014/main" id="{A73A9F1D-B6FA-4387-A73B-9BB4E55BF46F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1367" name="Group 1366">
                  <a:extLst>
                    <a:ext uri="{FF2B5EF4-FFF2-40B4-BE49-F238E27FC236}">
                      <a16:creationId xmlns:a16="http://schemas.microsoft.com/office/drawing/2014/main" id="{4B27F6B4-569F-4FD9-9D7E-516ECC3C7DA7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1368" name="Group 1367">
                    <a:extLst>
                      <a:ext uri="{FF2B5EF4-FFF2-40B4-BE49-F238E27FC236}">
                        <a16:creationId xmlns:a16="http://schemas.microsoft.com/office/drawing/2014/main" id="{8F3A9AF9-C99C-49D6-8E07-84940144B90D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1394" name="Rounded Rectangle 101">
                      <a:extLst>
                        <a:ext uri="{FF2B5EF4-FFF2-40B4-BE49-F238E27FC236}">
                          <a16:creationId xmlns:a16="http://schemas.microsoft.com/office/drawing/2014/main" id="{96B6F4FB-3F04-4282-AEE1-4B9081B875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1395" name="Group 1394">
                      <a:extLst>
                        <a:ext uri="{FF2B5EF4-FFF2-40B4-BE49-F238E27FC236}">
                          <a16:creationId xmlns:a16="http://schemas.microsoft.com/office/drawing/2014/main" id="{72C31432-3A64-4ACC-AD6E-85319C4A91D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1405" name="Rounded Rectangle 112">
                        <a:extLst>
                          <a:ext uri="{FF2B5EF4-FFF2-40B4-BE49-F238E27FC236}">
                            <a16:creationId xmlns:a16="http://schemas.microsoft.com/office/drawing/2014/main" id="{E4C68D8C-4DBA-4C28-BF27-99D80FEAF38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406" name="Graphic 1405">
                        <a:extLst>
                          <a:ext uri="{FF2B5EF4-FFF2-40B4-BE49-F238E27FC236}">
                            <a16:creationId xmlns:a16="http://schemas.microsoft.com/office/drawing/2014/main" id="{F87B383A-74FD-41EF-B1E7-E1D685B5119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396" name="Group 1395">
                      <a:extLst>
                        <a:ext uri="{FF2B5EF4-FFF2-40B4-BE49-F238E27FC236}">
                          <a16:creationId xmlns:a16="http://schemas.microsoft.com/office/drawing/2014/main" id="{D1A2185B-9F8F-4B82-9494-6E87E25F43A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1403" name="Rounded Rectangle 110">
                        <a:extLst>
                          <a:ext uri="{FF2B5EF4-FFF2-40B4-BE49-F238E27FC236}">
                            <a16:creationId xmlns:a16="http://schemas.microsoft.com/office/drawing/2014/main" id="{90EB0642-A540-4AA0-9CED-11FE1A2E87A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404" name="Graphic 1403">
                        <a:extLst>
                          <a:ext uri="{FF2B5EF4-FFF2-40B4-BE49-F238E27FC236}">
                            <a16:creationId xmlns:a16="http://schemas.microsoft.com/office/drawing/2014/main" id="{BB13AF10-A2BF-41C8-8FA3-3745C8EBB74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397" name="Group 1396">
                      <a:extLst>
                        <a:ext uri="{FF2B5EF4-FFF2-40B4-BE49-F238E27FC236}">
                          <a16:creationId xmlns:a16="http://schemas.microsoft.com/office/drawing/2014/main" id="{E347920D-613A-4304-854E-52F5E59B219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1401" name="Rounded Rectangle 108">
                        <a:extLst>
                          <a:ext uri="{FF2B5EF4-FFF2-40B4-BE49-F238E27FC236}">
                            <a16:creationId xmlns:a16="http://schemas.microsoft.com/office/drawing/2014/main" id="{12532A72-CDBD-47B9-BB87-B20D4FD2BDE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402" name="Graphic 1401">
                        <a:extLst>
                          <a:ext uri="{FF2B5EF4-FFF2-40B4-BE49-F238E27FC236}">
                            <a16:creationId xmlns:a16="http://schemas.microsoft.com/office/drawing/2014/main" id="{FB9E0F07-62BE-4AE5-BC18-6E01C4BAB8A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398" name="Group 1397">
                      <a:extLst>
                        <a:ext uri="{FF2B5EF4-FFF2-40B4-BE49-F238E27FC236}">
                          <a16:creationId xmlns:a16="http://schemas.microsoft.com/office/drawing/2014/main" id="{4A056234-A4A9-4622-ADC4-36B271DE322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1399" name="Rounded Rectangle 106">
                        <a:extLst>
                          <a:ext uri="{FF2B5EF4-FFF2-40B4-BE49-F238E27FC236}">
                            <a16:creationId xmlns:a16="http://schemas.microsoft.com/office/drawing/2014/main" id="{B518C45B-E2E7-41FE-8B9A-6AF5CC8BAAE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400" name="Graphic 1399">
                        <a:extLst>
                          <a:ext uri="{FF2B5EF4-FFF2-40B4-BE49-F238E27FC236}">
                            <a16:creationId xmlns:a16="http://schemas.microsoft.com/office/drawing/2014/main" id="{611F6EB2-35B0-4517-AF90-D950F18E90B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369" name="Group 1368">
                    <a:extLst>
                      <a:ext uri="{FF2B5EF4-FFF2-40B4-BE49-F238E27FC236}">
                        <a16:creationId xmlns:a16="http://schemas.microsoft.com/office/drawing/2014/main" id="{CA88D7E5-B042-4B0F-A12C-893194D7C737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1387" name="Rounded Rectangle 84">
                      <a:extLst>
                        <a:ext uri="{FF2B5EF4-FFF2-40B4-BE49-F238E27FC236}">
                          <a16:creationId xmlns:a16="http://schemas.microsoft.com/office/drawing/2014/main" id="{12775004-3D4A-4F84-80BA-09031AFD9A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1388" name="Group 1387">
                      <a:extLst>
                        <a:ext uri="{FF2B5EF4-FFF2-40B4-BE49-F238E27FC236}">
                          <a16:creationId xmlns:a16="http://schemas.microsoft.com/office/drawing/2014/main" id="{81D342DD-AE72-4CF8-837A-2B1BC2BCC17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1392" name="Rounded Rectangle 89">
                        <a:extLst>
                          <a:ext uri="{FF2B5EF4-FFF2-40B4-BE49-F238E27FC236}">
                            <a16:creationId xmlns:a16="http://schemas.microsoft.com/office/drawing/2014/main" id="{6700663D-A00D-4CA9-A18A-E18DE731285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393" name="Graphic 1392">
                        <a:extLst>
                          <a:ext uri="{FF2B5EF4-FFF2-40B4-BE49-F238E27FC236}">
                            <a16:creationId xmlns:a16="http://schemas.microsoft.com/office/drawing/2014/main" id="{3336A7AF-EEC0-41AE-BDBB-535D54AA847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389" name="Group 1388">
                      <a:extLst>
                        <a:ext uri="{FF2B5EF4-FFF2-40B4-BE49-F238E27FC236}">
                          <a16:creationId xmlns:a16="http://schemas.microsoft.com/office/drawing/2014/main" id="{774EFDE2-9357-4A43-A27B-36A03F637ED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1390" name="Rounded Rectangle 87">
                        <a:extLst>
                          <a:ext uri="{FF2B5EF4-FFF2-40B4-BE49-F238E27FC236}">
                            <a16:creationId xmlns:a16="http://schemas.microsoft.com/office/drawing/2014/main" id="{727EB6FC-A504-4E17-BD75-808CCDE972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391" name="Graphic 1390">
                        <a:extLst>
                          <a:ext uri="{FF2B5EF4-FFF2-40B4-BE49-F238E27FC236}">
                            <a16:creationId xmlns:a16="http://schemas.microsoft.com/office/drawing/2014/main" id="{EFE89A92-38E7-4230-9EA9-9C37E2A1079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370" name="Group 1369">
                    <a:extLst>
                      <a:ext uri="{FF2B5EF4-FFF2-40B4-BE49-F238E27FC236}">
                        <a16:creationId xmlns:a16="http://schemas.microsoft.com/office/drawing/2014/main" id="{CEAF592F-BF85-4FC1-BF65-CECDC69A0AF0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1371" name="Group 1370">
                      <a:extLst>
                        <a:ext uri="{FF2B5EF4-FFF2-40B4-BE49-F238E27FC236}">
                          <a16:creationId xmlns:a16="http://schemas.microsoft.com/office/drawing/2014/main" id="{20C33DE7-1BFF-4A43-9BFD-B0702B910A9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1375" name="Group 1374">
                        <a:extLst>
                          <a:ext uri="{FF2B5EF4-FFF2-40B4-BE49-F238E27FC236}">
                            <a16:creationId xmlns:a16="http://schemas.microsoft.com/office/drawing/2014/main" id="{7096EBE5-DBC4-4707-819F-DDF725BA274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1379" name="Rounded Rectangle 91">
                          <a:extLst>
                            <a:ext uri="{FF2B5EF4-FFF2-40B4-BE49-F238E27FC236}">
                              <a16:creationId xmlns:a16="http://schemas.microsoft.com/office/drawing/2014/main" id="{9791912C-9423-4675-9412-375BA2B9F04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1380" name="Graphic 1379">
                          <a:extLst>
                            <a:ext uri="{FF2B5EF4-FFF2-40B4-BE49-F238E27FC236}">
                              <a16:creationId xmlns:a16="http://schemas.microsoft.com/office/drawing/2014/main" id="{1F3666F9-39F5-4DB3-8730-BBF957A3E12B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1381" name="Group 1380">
                          <a:extLst>
                            <a:ext uri="{FF2B5EF4-FFF2-40B4-BE49-F238E27FC236}">
                              <a16:creationId xmlns:a16="http://schemas.microsoft.com/office/drawing/2014/main" id="{DAD2F14A-7470-4CFB-B7FC-38AF34A6604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1385" name="Rounded Rectangle 97">
                            <a:extLst>
                              <a:ext uri="{FF2B5EF4-FFF2-40B4-BE49-F238E27FC236}">
                                <a16:creationId xmlns:a16="http://schemas.microsoft.com/office/drawing/2014/main" id="{858EB29B-13F1-4992-AC16-BF834DB7486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1386" name="Graphic 1385">
                            <a:extLst>
                              <a:ext uri="{FF2B5EF4-FFF2-40B4-BE49-F238E27FC236}">
                                <a16:creationId xmlns:a16="http://schemas.microsoft.com/office/drawing/2014/main" id="{5045C06D-C162-410C-891E-744F468AAE69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1382" name="Group 1381">
                          <a:extLst>
                            <a:ext uri="{FF2B5EF4-FFF2-40B4-BE49-F238E27FC236}">
                              <a16:creationId xmlns:a16="http://schemas.microsoft.com/office/drawing/2014/main" id="{F323DC8A-9B4B-4D11-98ED-1D4A07F2548E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1383" name="Rounded Rectangle 95">
                            <a:extLst>
                              <a:ext uri="{FF2B5EF4-FFF2-40B4-BE49-F238E27FC236}">
                                <a16:creationId xmlns:a16="http://schemas.microsoft.com/office/drawing/2014/main" id="{4915E44E-F798-40C4-A6AE-AE5F19FDEE8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1384" name="Graphic 1383">
                            <a:extLst>
                              <a:ext uri="{FF2B5EF4-FFF2-40B4-BE49-F238E27FC236}">
                                <a16:creationId xmlns:a16="http://schemas.microsoft.com/office/drawing/2014/main" id="{68D9E4AF-6A3E-4F23-82DD-4F40EEF86752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1376" name="Group 1375">
                        <a:extLst>
                          <a:ext uri="{FF2B5EF4-FFF2-40B4-BE49-F238E27FC236}">
                            <a16:creationId xmlns:a16="http://schemas.microsoft.com/office/drawing/2014/main" id="{5480395C-D85A-4C6E-BE7A-62ABDC6D32F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1377" name="Rounded Rectangle 121">
                          <a:extLst>
                            <a:ext uri="{FF2B5EF4-FFF2-40B4-BE49-F238E27FC236}">
                              <a16:creationId xmlns:a16="http://schemas.microsoft.com/office/drawing/2014/main" id="{A94C3FCC-C121-47FB-86B1-617280AC933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1378" name="Graphic 1377">
                          <a:extLst>
                            <a:ext uri="{FF2B5EF4-FFF2-40B4-BE49-F238E27FC236}">
                              <a16:creationId xmlns:a16="http://schemas.microsoft.com/office/drawing/2014/main" id="{7FA629EB-EC7F-49AB-B3A2-25E71301912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1372" name="Group 1371">
                      <a:extLst>
                        <a:ext uri="{FF2B5EF4-FFF2-40B4-BE49-F238E27FC236}">
                          <a16:creationId xmlns:a16="http://schemas.microsoft.com/office/drawing/2014/main" id="{832C532A-A9FD-4FBA-9801-542EC84DC67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1373" name="Rounded Rectangle 124">
                        <a:extLst>
                          <a:ext uri="{FF2B5EF4-FFF2-40B4-BE49-F238E27FC236}">
                            <a16:creationId xmlns:a16="http://schemas.microsoft.com/office/drawing/2014/main" id="{7FACDA6F-1CC5-427C-94CE-C114D252E9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374" name="Graphic 1373">
                        <a:extLst>
                          <a:ext uri="{FF2B5EF4-FFF2-40B4-BE49-F238E27FC236}">
                            <a16:creationId xmlns:a16="http://schemas.microsoft.com/office/drawing/2014/main" id="{AAA04658-19F8-448A-81B9-B4D3D3A4EEC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901" name="Group 900">
                <a:extLst>
                  <a:ext uri="{FF2B5EF4-FFF2-40B4-BE49-F238E27FC236}">
                    <a16:creationId xmlns:a16="http://schemas.microsoft.com/office/drawing/2014/main" id="{61049FB5-EE82-4DE0-A76E-B2CFF59BA886}"/>
                  </a:ext>
                </a:extLst>
              </p:cNvPr>
              <p:cNvGrpSpPr/>
              <p:nvPr/>
            </p:nvGrpSpPr>
            <p:grpSpPr>
              <a:xfrm>
                <a:off x="7979415" y="2138689"/>
                <a:ext cx="685800" cy="685800"/>
                <a:chOff x="3388326" y="2144489"/>
                <a:chExt cx="685800" cy="685800"/>
              </a:xfrm>
            </p:grpSpPr>
            <p:sp>
              <p:nvSpPr>
                <p:cNvPr id="1325" name="Oval 1324">
                  <a:extLst>
                    <a:ext uri="{FF2B5EF4-FFF2-40B4-BE49-F238E27FC236}">
                      <a16:creationId xmlns:a16="http://schemas.microsoft.com/office/drawing/2014/main" id="{C4FAE959-EFD7-4075-A486-DFEDBDE02702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1326" name="Group 1325">
                  <a:extLst>
                    <a:ext uri="{FF2B5EF4-FFF2-40B4-BE49-F238E27FC236}">
                      <a16:creationId xmlns:a16="http://schemas.microsoft.com/office/drawing/2014/main" id="{3E75063E-1A6D-4EA6-80A9-E4607027CE1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1327" name="Group 1326">
                    <a:extLst>
                      <a:ext uri="{FF2B5EF4-FFF2-40B4-BE49-F238E27FC236}">
                        <a16:creationId xmlns:a16="http://schemas.microsoft.com/office/drawing/2014/main" id="{0911C1F4-4692-469E-AFC9-B36EBA9DA083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1353" name="Rounded Rectangle 101">
                      <a:extLst>
                        <a:ext uri="{FF2B5EF4-FFF2-40B4-BE49-F238E27FC236}">
                          <a16:creationId xmlns:a16="http://schemas.microsoft.com/office/drawing/2014/main" id="{29A3F60D-3E85-4630-B800-463710C391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1354" name="Group 1353">
                      <a:extLst>
                        <a:ext uri="{FF2B5EF4-FFF2-40B4-BE49-F238E27FC236}">
                          <a16:creationId xmlns:a16="http://schemas.microsoft.com/office/drawing/2014/main" id="{FBC41DBE-168C-4B64-9B6C-D76F6E4BF3F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1364" name="Rounded Rectangle 112">
                        <a:extLst>
                          <a:ext uri="{FF2B5EF4-FFF2-40B4-BE49-F238E27FC236}">
                            <a16:creationId xmlns:a16="http://schemas.microsoft.com/office/drawing/2014/main" id="{DE351192-8F6B-45C6-B905-EE028CA422B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365" name="Graphic 1364">
                        <a:extLst>
                          <a:ext uri="{FF2B5EF4-FFF2-40B4-BE49-F238E27FC236}">
                            <a16:creationId xmlns:a16="http://schemas.microsoft.com/office/drawing/2014/main" id="{77243037-6392-4BAE-ACFC-171BAFAE2F5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355" name="Group 1354">
                      <a:extLst>
                        <a:ext uri="{FF2B5EF4-FFF2-40B4-BE49-F238E27FC236}">
                          <a16:creationId xmlns:a16="http://schemas.microsoft.com/office/drawing/2014/main" id="{2001B280-B444-481A-A74C-49D28D036CC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1362" name="Rounded Rectangle 110">
                        <a:extLst>
                          <a:ext uri="{FF2B5EF4-FFF2-40B4-BE49-F238E27FC236}">
                            <a16:creationId xmlns:a16="http://schemas.microsoft.com/office/drawing/2014/main" id="{9B27D3F6-8221-4228-8D49-2CAF94F00ED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363" name="Graphic 1362">
                        <a:extLst>
                          <a:ext uri="{FF2B5EF4-FFF2-40B4-BE49-F238E27FC236}">
                            <a16:creationId xmlns:a16="http://schemas.microsoft.com/office/drawing/2014/main" id="{3C249267-6757-4AA0-8A4B-E230A0F6B3A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356" name="Group 1355">
                      <a:extLst>
                        <a:ext uri="{FF2B5EF4-FFF2-40B4-BE49-F238E27FC236}">
                          <a16:creationId xmlns:a16="http://schemas.microsoft.com/office/drawing/2014/main" id="{6AA21FE7-736F-45B4-A0E5-1B9196711A3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1360" name="Rounded Rectangle 108">
                        <a:extLst>
                          <a:ext uri="{FF2B5EF4-FFF2-40B4-BE49-F238E27FC236}">
                            <a16:creationId xmlns:a16="http://schemas.microsoft.com/office/drawing/2014/main" id="{6D7CB49A-EE2A-4558-8B87-BBEFCC4FFD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361" name="Graphic 1360">
                        <a:extLst>
                          <a:ext uri="{FF2B5EF4-FFF2-40B4-BE49-F238E27FC236}">
                            <a16:creationId xmlns:a16="http://schemas.microsoft.com/office/drawing/2014/main" id="{D15E1898-08EF-4695-BDF0-CB33D34DE32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357" name="Group 1356">
                      <a:extLst>
                        <a:ext uri="{FF2B5EF4-FFF2-40B4-BE49-F238E27FC236}">
                          <a16:creationId xmlns:a16="http://schemas.microsoft.com/office/drawing/2014/main" id="{3036007F-EFA9-40D8-B3D6-B786A0358FC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1358" name="Rounded Rectangle 106">
                        <a:extLst>
                          <a:ext uri="{FF2B5EF4-FFF2-40B4-BE49-F238E27FC236}">
                            <a16:creationId xmlns:a16="http://schemas.microsoft.com/office/drawing/2014/main" id="{143C29B5-63C9-4CB1-883D-618CF21D174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359" name="Graphic 1358">
                        <a:extLst>
                          <a:ext uri="{FF2B5EF4-FFF2-40B4-BE49-F238E27FC236}">
                            <a16:creationId xmlns:a16="http://schemas.microsoft.com/office/drawing/2014/main" id="{57185962-E9E2-41A0-BBDC-E1C31F7B7F2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328" name="Group 1327">
                    <a:extLst>
                      <a:ext uri="{FF2B5EF4-FFF2-40B4-BE49-F238E27FC236}">
                        <a16:creationId xmlns:a16="http://schemas.microsoft.com/office/drawing/2014/main" id="{24DAE6AB-1D01-4AA2-83E3-F1F0DF560B04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1346" name="Rounded Rectangle 84">
                      <a:extLst>
                        <a:ext uri="{FF2B5EF4-FFF2-40B4-BE49-F238E27FC236}">
                          <a16:creationId xmlns:a16="http://schemas.microsoft.com/office/drawing/2014/main" id="{7EC0AD28-A6E7-4D08-98D4-BCA0F1BDE1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1347" name="Group 1346">
                      <a:extLst>
                        <a:ext uri="{FF2B5EF4-FFF2-40B4-BE49-F238E27FC236}">
                          <a16:creationId xmlns:a16="http://schemas.microsoft.com/office/drawing/2014/main" id="{859A5AD5-D08D-4862-B32A-CEFADC57EBB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1351" name="Rounded Rectangle 89">
                        <a:extLst>
                          <a:ext uri="{FF2B5EF4-FFF2-40B4-BE49-F238E27FC236}">
                            <a16:creationId xmlns:a16="http://schemas.microsoft.com/office/drawing/2014/main" id="{C6C7369E-E0C8-4CEC-AA53-E62A278FDEA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352" name="Graphic 1351">
                        <a:extLst>
                          <a:ext uri="{FF2B5EF4-FFF2-40B4-BE49-F238E27FC236}">
                            <a16:creationId xmlns:a16="http://schemas.microsoft.com/office/drawing/2014/main" id="{DB4160C5-B7E1-412C-BCE8-ADE74B6981C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348" name="Group 1347">
                      <a:extLst>
                        <a:ext uri="{FF2B5EF4-FFF2-40B4-BE49-F238E27FC236}">
                          <a16:creationId xmlns:a16="http://schemas.microsoft.com/office/drawing/2014/main" id="{2C68BDD3-3EBE-403E-BE68-9ED9293FF60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1349" name="Rounded Rectangle 87">
                        <a:extLst>
                          <a:ext uri="{FF2B5EF4-FFF2-40B4-BE49-F238E27FC236}">
                            <a16:creationId xmlns:a16="http://schemas.microsoft.com/office/drawing/2014/main" id="{994BD7CC-5504-4E5F-8942-9C25AEA0B6A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350" name="Graphic 1349">
                        <a:extLst>
                          <a:ext uri="{FF2B5EF4-FFF2-40B4-BE49-F238E27FC236}">
                            <a16:creationId xmlns:a16="http://schemas.microsoft.com/office/drawing/2014/main" id="{C1BBD5E8-728B-4F23-A728-EE2BC62B976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329" name="Group 1328">
                    <a:extLst>
                      <a:ext uri="{FF2B5EF4-FFF2-40B4-BE49-F238E27FC236}">
                        <a16:creationId xmlns:a16="http://schemas.microsoft.com/office/drawing/2014/main" id="{0113C0E3-2553-426C-8F16-CF82FE955A49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1330" name="Group 1329">
                      <a:extLst>
                        <a:ext uri="{FF2B5EF4-FFF2-40B4-BE49-F238E27FC236}">
                          <a16:creationId xmlns:a16="http://schemas.microsoft.com/office/drawing/2014/main" id="{1F1563D0-1375-436E-B0E9-FD615F97752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1334" name="Group 1333">
                        <a:extLst>
                          <a:ext uri="{FF2B5EF4-FFF2-40B4-BE49-F238E27FC236}">
                            <a16:creationId xmlns:a16="http://schemas.microsoft.com/office/drawing/2014/main" id="{43339216-703C-476D-B978-D46F5377FE5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1338" name="Rounded Rectangle 91">
                          <a:extLst>
                            <a:ext uri="{FF2B5EF4-FFF2-40B4-BE49-F238E27FC236}">
                              <a16:creationId xmlns:a16="http://schemas.microsoft.com/office/drawing/2014/main" id="{FC842775-2F8C-4AAE-BC7E-AF0A017D561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1339" name="Graphic 1338">
                          <a:extLst>
                            <a:ext uri="{FF2B5EF4-FFF2-40B4-BE49-F238E27FC236}">
                              <a16:creationId xmlns:a16="http://schemas.microsoft.com/office/drawing/2014/main" id="{F41DCFDF-55A8-4FD9-BBC6-A4ABF50FF647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1340" name="Group 1339">
                          <a:extLst>
                            <a:ext uri="{FF2B5EF4-FFF2-40B4-BE49-F238E27FC236}">
                              <a16:creationId xmlns:a16="http://schemas.microsoft.com/office/drawing/2014/main" id="{8141787D-3CAC-469D-800D-B50AB006558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1344" name="Rounded Rectangle 97">
                            <a:extLst>
                              <a:ext uri="{FF2B5EF4-FFF2-40B4-BE49-F238E27FC236}">
                                <a16:creationId xmlns:a16="http://schemas.microsoft.com/office/drawing/2014/main" id="{22A2FE34-7C83-4664-B44B-1277CFAFFD6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1345" name="Graphic 1344">
                            <a:extLst>
                              <a:ext uri="{FF2B5EF4-FFF2-40B4-BE49-F238E27FC236}">
                                <a16:creationId xmlns:a16="http://schemas.microsoft.com/office/drawing/2014/main" id="{E492D0B2-DF5C-47AD-8931-9E9C13E6389C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1341" name="Group 1340">
                          <a:extLst>
                            <a:ext uri="{FF2B5EF4-FFF2-40B4-BE49-F238E27FC236}">
                              <a16:creationId xmlns:a16="http://schemas.microsoft.com/office/drawing/2014/main" id="{AE87B065-CD69-40DD-A8BF-28DC313817A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1342" name="Rounded Rectangle 95">
                            <a:extLst>
                              <a:ext uri="{FF2B5EF4-FFF2-40B4-BE49-F238E27FC236}">
                                <a16:creationId xmlns:a16="http://schemas.microsoft.com/office/drawing/2014/main" id="{1E8776C2-9284-449C-A264-5035AC7B191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1343" name="Graphic 1342">
                            <a:extLst>
                              <a:ext uri="{FF2B5EF4-FFF2-40B4-BE49-F238E27FC236}">
                                <a16:creationId xmlns:a16="http://schemas.microsoft.com/office/drawing/2014/main" id="{A374CD1C-80E8-44C2-9679-96681278387C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1335" name="Group 1334">
                        <a:extLst>
                          <a:ext uri="{FF2B5EF4-FFF2-40B4-BE49-F238E27FC236}">
                            <a16:creationId xmlns:a16="http://schemas.microsoft.com/office/drawing/2014/main" id="{C5F60E67-962F-433F-A2BC-A54B7D8B1DC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1336" name="Rounded Rectangle 121">
                          <a:extLst>
                            <a:ext uri="{FF2B5EF4-FFF2-40B4-BE49-F238E27FC236}">
                              <a16:creationId xmlns:a16="http://schemas.microsoft.com/office/drawing/2014/main" id="{106AB208-B4A2-4CE2-B9B1-9411195B92A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1337" name="Graphic 1336">
                          <a:extLst>
                            <a:ext uri="{FF2B5EF4-FFF2-40B4-BE49-F238E27FC236}">
                              <a16:creationId xmlns:a16="http://schemas.microsoft.com/office/drawing/2014/main" id="{A9073C73-7412-4FEC-B74D-D06C75C8B46A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1331" name="Group 1330">
                      <a:extLst>
                        <a:ext uri="{FF2B5EF4-FFF2-40B4-BE49-F238E27FC236}">
                          <a16:creationId xmlns:a16="http://schemas.microsoft.com/office/drawing/2014/main" id="{04A7C562-FDF9-4B55-A9CC-4D0C6C9E7E4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1332" name="Rounded Rectangle 124">
                        <a:extLst>
                          <a:ext uri="{FF2B5EF4-FFF2-40B4-BE49-F238E27FC236}">
                            <a16:creationId xmlns:a16="http://schemas.microsoft.com/office/drawing/2014/main" id="{F9683526-7E7E-4CAA-B7EF-05A446DA408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333" name="Graphic 1332">
                        <a:extLst>
                          <a:ext uri="{FF2B5EF4-FFF2-40B4-BE49-F238E27FC236}">
                            <a16:creationId xmlns:a16="http://schemas.microsoft.com/office/drawing/2014/main" id="{87FCF556-4C73-4ED0-8A3E-F3EBB9501E5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902" name="Group 901">
                <a:extLst>
                  <a:ext uri="{FF2B5EF4-FFF2-40B4-BE49-F238E27FC236}">
                    <a16:creationId xmlns:a16="http://schemas.microsoft.com/office/drawing/2014/main" id="{BD4471CF-F934-4A9A-81D5-9F329752D162}"/>
                  </a:ext>
                </a:extLst>
              </p:cNvPr>
              <p:cNvGrpSpPr/>
              <p:nvPr/>
            </p:nvGrpSpPr>
            <p:grpSpPr>
              <a:xfrm>
                <a:off x="7468377" y="1332548"/>
                <a:ext cx="685800" cy="685800"/>
                <a:chOff x="3388326" y="2144489"/>
                <a:chExt cx="685800" cy="685800"/>
              </a:xfrm>
            </p:grpSpPr>
            <p:sp>
              <p:nvSpPr>
                <p:cNvPr id="1284" name="Oval 1283">
                  <a:extLst>
                    <a:ext uri="{FF2B5EF4-FFF2-40B4-BE49-F238E27FC236}">
                      <a16:creationId xmlns:a16="http://schemas.microsoft.com/office/drawing/2014/main" id="{F6693799-F6C3-4417-B678-5F7C87479A55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1285" name="Group 1284">
                  <a:extLst>
                    <a:ext uri="{FF2B5EF4-FFF2-40B4-BE49-F238E27FC236}">
                      <a16:creationId xmlns:a16="http://schemas.microsoft.com/office/drawing/2014/main" id="{2716D3C9-6ED1-40F3-B672-81269926CD76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1286" name="Group 1285">
                    <a:extLst>
                      <a:ext uri="{FF2B5EF4-FFF2-40B4-BE49-F238E27FC236}">
                        <a16:creationId xmlns:a16="http://schemas.microsoft.com/office/drawing/2014/main" id="{78454F09-CA52-46B1-9AD3-786874B8A280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1312" name="Rounded Rectangle 101">
                      <a:extLst>
                        <a:ext uri="{FF2B5EF4-FFF2-40B4-BE49-F238E27FC236}">
                          <a16:creationId xmlns:a16="http://schemas.microsoft.com/office/drawing/2014/main" id="{2C62D69E-BE82-40E1-8D7D-36170966AD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1313" name="Group 1312">
                      <a:extLst>
                        <a:ext uri="{FF2B5EF4-FFF2-40B4-BE49-F238E27FC236}">
                          <a16:creationId xmlns:a16="http://schemas.microsoft.com/office/drawing/2014/main" id="{2E3CF16A-DAE3-4F6C-A756-08EA187922D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1323" name="Rounded Rectangle 112">
                        <a:extLst>
                          <a:ext uri="{FF2B5EF4-FFF2-40B4-BE49-F238E27FC236}">
                            <a16:creationId xmlns:a16="http://schemas.microsoft.com/office/drawing/2014/main" id="{A5C30F46-6FBC-4C48-B2BB-966137EA30C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324" name="Graphic 1323">
                        <a:extLst>
                          <a:ext uri="{FF2B5EF4-FFF2-40B4-BE49-F238E27FC236}">
                            <a16:creationId xmlns:a16="http://schemas.microsoft.com/office/drawing/2014/main" id="{051C715C-B781-43E7-8B68-271119DABA8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314" name="Group 1313">
                      <a:extLst>
                        <a:ext uri="{FF2B5EF4-FFF2-40B4-BE49-F238E27FC236}">
                          <a16:creationId xmlns:a16="http://schemas.microsoft.com/office/drawing/2014/main" id="{F0DADD43-6A9D-409B-A4D5-0BB101C343F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1321" name="Rounded Rectangle 110">
                        <a:extLst>
                          <a:ext uri="{FF2B5EF4-FFF2-40B4-BE49-F238E27FC236}">
                            <a16:creationId xmlns:a16="http://schemas.microsoft.com/office/drawing/2014/main" id="{1A46F672-E613-4E49-9092-42E7F5D6911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322" name="Graphic 1321">
                        <a:extLst>
                          <a:ext uri="{FF2B5EF4-FFF2-40B4-BE49-F238E27FC236}">
                            <a16:creationId xmlns:a16="http://schemas.microsoft.com/office/drawing/2014/main" id="{EA9DEE68-3086-4CC3-BFF6-57786446110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315" name="Group 1314">
                      <a:extLst>
                        <a:ext uri="{FF2B5EF4-FFF2-40B4-BE49-F238E27FC236}">
                          <a16:creationId xmlns:a16="http://schemas.microsoft.com/office/drawing/2014/main" id="{3BC9DE02-EDE5-4ED3-8EC8-5A86624D746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1319" name="Rounded Rectangle 108">
                        <a:extLst>
                          <a:ext uri="{FF2B5EF4-FFF2-40B4-BE49-F238E27FC236}">
                            <a16:creationId xmlns:a16="http://schemas.microsoft.com/office/drawing/2014/main" id="{9648BA6B-DACF-437B-AE6A-84178FF94B1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320" name="Graphic 1319">
                        <a:extLst>
                          <a:ext uri="{FF2B5EF4-FFF2-40B4-BE49-F238E27FC236}">
                            <a16:creationId xmlns:a16="http://schemas.microsoft.com/office/drawing/2014/main" id="{B54A315B-E4E3-4685-B155-98457D9FB61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316" name="Group 1315">
                      <a:extLst>
                        <a:ext uri="{FF2B5EF4-FFF2-40B4-BE49-F238E27FC236}">
                          <a16:creationId xmlns:a16="http://schemas.microsoft.com/office/drawing/2014/main" id="{E2DE1946-1EFD-4883-8A1C-8579F0939FA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1317" name="Rounded Rectangle 106">
                        <a:extLst>
                          <a:ext uri="{FF2B5EF4-FFF2-40B4-BE49-F238E27FC236}">
                            <a16:creationId xmlns:a16="http://schemas.microsoft.com/office/drawing/2014/main" id="{F02B02D3-CF35-44E8-89BA-7CA2E8C8DDD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318" name="Graphic 1317">
                        <a:extLst>
                          <a:ext uri="{FF2B5EF4-FFF2-40B4-BE49-F238E27FC236}">
                            <a16:creationId xmlns:a16="http://schemas.microsoft.com/office/drawing/2014/main" id="{FF270148-9505-49A8-A855-CEB4B89D369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287" name="Group 1286">
                    <a:extLst>
                      <a:ext uri="{FF2B5EF4-FFF2-40B4-BE49-F238E27FC236}">
                        <a16:creationId xmlns:a16="http://schemas.microsoft.com/office/drawing/2014/main" id="{BFD52817-C9B0-4354-9418-E3E2ED640E20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1305" name="Rounded Rectangle 84">
                      <a:extLst>
                        <a:ext uri="{FF2B5EF4-FFF2-40B4-BE49-F238E27FC236}">
                          <a16:creationId xmlns:a16="http://schemas.microsoft.com/office/drawing/2014/main" id="{8F8C18D8-1514-42AA-A412-1579990923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1306" name="Group 1305">
                      <a:extLst>
                        <a:ext uri="{FF2B5EF4-FFF2-40B4-BE49-F238E27FC236}">
                          <a16:creationId xmlns:a16="http://schemas.microsoft.com/office/drawing/2014/main" id="{B95E9602-7704-4A0A-8FEF-6C0D5AF0F8D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1310" name="Rounded Rectangle 89">
                        <a:extLst>
                          <a:ext uri="{FF2B5EF4-FFF2-40B4-BE49-F238E27FC236}">
                            <a16:creationId xmlns:a16="http://schemas.microsoft.com/office/drawing/2014/main" id="{6291AB7D-FB99-492E-9D28-271C8D6D3F5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311" name="Graphic 1310">
                        <a:extLst>
                          <a:ext uri="{FF2B5EF4-FFF2-40B4-BE49-F238E27FC236}">
                            <a16:creationId xmlns:a16="http://schemas.microsoft.com/office/drawing/2014/main" id="{DDD2458C-2832-40FF-8F2B-C3CFFD6AA2E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307" name="Group 1306">
                      <a:extLst>
                        <a:ext uri="{FF2B5EF4-FFF2-40B4-BE49-F238E27FC236}">
                          <a16:creationId xmlns:a16="http://schemas.microsoft.com/office/drawing/2014/main" id="{AE089F93-71D9-4A10-B16F-855D82B7416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1308" name="Rounded Rectangle 87">
                        <a:extLst>
                          <a:ext uri="{FF2B5EF4-FFF2-40B4-BE49-F238E27FC236}">
                            <a16:creationId xmlns:a16="http://schemas.microsoft.com/office/drawing/2014/main" id="{A8EDA931-914C-45A2-B19B-58C09AFBE69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309" name="Graphic 1308">
                        <a:extLst>
                          <a:ext uri="{FF2B5EF4-FFF2-40B4-BE49-F238E27FC236}">
                            <a16:creationId xmlns:a16="http://schemas.microsoft.com/office/drawing/2014/main" id="{61373057-8345-4974-9C21-4B05E5D5410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288" name="Group 1287">
                    <a:extLst>
                      <a:ext uri="{FF2B5EF4-FFF2-40B4-BE49-F238E27FC236}">
                        <a16:creationId xmlns:a16="http://schemas.microsoft.com/office/drawing/2014/main" id="{F1039332-3480-4E72-BE3A-AF8D2AA1646A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1289" name="Group 1288">
                      <a:extLst>
                        <a:ext uri="{FF2B5EF4-FFF2-40B4-BE49-F238E27FC236}">
                          <a16:creationId xmlns:a16="http://schemas.microsoft.com/office/drawing/2014/main" id="{8F5E6A69-78EE-49E9-94EC-1FCF3A44D4E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1293" name="Group 1292">
                        <a:extLst>
                          <a:ext uri="{FF2B5EF4-FFF2-40B4-BE49-F238E27FC236}">
                            <a16:creationId xmlns:a16="http://schemas.microsoft.com/office/drawing/2014/main" id="{85AFA4BF-2E30-4884-BB1E-A6CBD65051D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1297" name="Rounded Rectangle 91">
                          <a:extLst>
                            <a:ext uri="{FF2B5EF4-FFF2-40B4-BE49-F238E27FC236}">
                              <a16:creationId xmlns:a16="http://schemas.microsoft.com/office/drawing/2014/main" id="{E4C18AA5-1320-43F9-B242-5CD524280DD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1298" name="Graphic 1297">
                          <a:extLst>
                            <a:ext uri="{FF2B5EF4-FFF2-40B4-BE49-F238E27FC236}">
                              <a16:creationId xmlns:a16="http://schemas.microsoft.com/office/drawing/2014/main" id="{31031C04-E7A4-46DC-9B69-D4AF172B085A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1299" name="Group 1298">
                          <a:extLst>
                            <a:ext uri="{FF2B5EF4-FFF2-40B4-BE49-F238E27FC236}">
                              <a16:creationId xmlns:a16="http://schemas.microsoft.com/office/drawing/2014/main" id="{2715374E-58FC-4D7B-9EEE-40EF8331B814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1303" name="Rounded Rectangle 97">
                            <a:extLst>
                              <a:ext uri="{FF2B5EF4-FFF2-40B4-BE49-F238E27FC236}">
                                <a16:creationId xmlns:a16="http://schemas.microsoft.com/office/drawing/2014/main" id="{F947BB85-639D-4AEF-A9A2-FEFAAC6D2E1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1304" name="Graphic 1303">
                            <a:extLst>
                              <a:ext uri="{FF2B5EF4-FFF2-40B4-BE49-F238E27FC236}">
                                <a16:creationId xmlns:a16="http://schemas.microsoft.com/office/drawing/2014/main" id="{AE7956C1-3FB6-4ADE-B72D-AD60533684ED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1300" name="Group 1299">
                          <a:extLst>
                            <a:ext uri="{FF2B5EF4-FFF2-40B4-BE49-F238E27FC236}">
                              <a16:creationId xmlns:a16="http://schemas.microsoft.com/office/drawing/2014/main" id="{80161F6D-CCEC-4279-9B61-B2BEEE49D92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1301" name="Rounded Rectangle 95">
                            <a:extLst>
                              <a:ext uri="{FF2B5EF4-FFF2-40B4-BE49-F238E27FC236}">
                                <a16:creationId xmlns:a16="http://schemas.microsoft.com/office/drawing/2014/main" id="{C3E6CFE3-7E12-474D-9E7D-31177094D38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1302" name="Graphic 1301">
                            <a:extLst>
                              <a:ext uri="{FF2B5EF4-FFF2-40B4-BE49-F238E27FC236}">
                                <a16:creationId xmlns:a16="http://schemas.microsoft.com/office/drawing/2014/main" id="{796C18AC-F4CB-4D5F-A5E6-893D60F5CD3E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1294" name="Group 1293">
                        <a:extLst>
                          <a:ext uri="{FF2B5EF4-FFF2-40B4-BE49-F238E27FC236}">
                            <a16:creationId xmlns:a16="http://schemas.microsoft.com/office/drawing/2014/main" id="{311D52B0-6F93-491E-890B-288B74F6FE8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1295" name="Rounded Rectangle 121">
                          <a:extLst>
                            <a:ext uri="{FF2B5EF4-FFF2-40B4-BE49-F238E27FC236}">
                              <a16:creationId xmlns:a16="http://schemas.microsoft.com/office/drawing/2014/main" id="{CD4F4B60-47D4-40F0-A8B4-203A71DD6EC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1296" name="Graphic 1295">
                          <a:extLst>
                            <a:ext uri="{FF2B5EF4-FFF2-40B4-BE49-F238E27FC236}">
                              <a16:creationId xmlns:a16="http://schemas.microsoft.com/office/drawing/2014/main" id="{58CADEB5-2F15-4D2F-9339-E4E64E524F15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1290" name="Group 1289">
                      <a:extLst>
                        <a:ext uri="{FF2B5EF4-FFF2-40B4-BE49-F238E27FC236}">
                          <a16:creationId xmlns:a16="http://schemas.microsoft.com/office/drawing/2014/main" id="{DE623112-E5CF-42A4-81B4-E59DD634F9A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1291" name="Rounded Rectangle 124">
                        <a:extLst>
                          <a:ext uri="{FF2B5EF4-FFF2-40B4-BE49-F238E27FC236}">
                            <a16:creationId xmlns:a16="http://schemas.microsoft.com/office/drawing/2014/main" id="{84F91BED-74FD-496C-97AE-6B4935DBBFC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292" name="Graphic 1291">
                        <a:extLst>
                          <a:ext uri="{FF2B5EF4-FFF2-40B4-BE49-F238E27FC236}">
                            <a16:creationId xmlns:a16="http://schemas.microsoft.com/office/drawing/2014/main" id="{27B1BD2E-9E5D-4855-90CD-DD55232D04F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903" name="Group 902">
                <a:extLst>
                  <a:ext uri="{FF2B5EF4-FFF2-40B4-BE49-F238E27FC236}">
                    <a16:creationId xmlns:a16="http://schemas.microsoft.com/office/drawing/2014/main" id="{3AB3B3BA-8F52-4979-A3CF-57CEED155036}"/>
                  </a:ext>
                </a:extLst>
              </p:cNvPr>
              <p:cNvGrpSpPr/>
              <p:nvPr/>
            </p:nvGrpSpPr>
            <p:grpSpPr>
              <a:xfrm>
                <a:off x="7459554" y="4796410"/>
                <a:ext cx="685800" cy="685800"/>
                <a:chOff x="3388326" y="2144489"/>
                <a:chExt cx="685800" cy="685800"/>
              </a:xfrm>
            </p:grpSpPr>
            <p:sp>
              <p:nvSpPr>
                <p:cNvPr id="1243" name="Oval 1242">
                  <a:extLst>
                    <a:ext uri="{FF2B5EF4-FFF2-40B4-BE49-F238E27FC236}">
                      <a16:creationId xmlns:a16="http://schemas.microsoft.com/office/drawing/2014/main" id="{FFC9DA6C-4C9A-4FCC-A07B-19813FFE05D3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1244" name="Group 1243">
                  <a:extLst>
                    <a:ext uri="{FF2B5EF4-FFF2-40B4-BE49-F238E27FC236}">
                      <a16:creationId xmlns:a16="http://schemas.microsoft.com/office/drawing/2014/main" id="{2067DFEB-5212-42CC-A004-3AA3E822C1A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1245" name="Group 1244">
                    <a:extLst>
                      <a:ext uri="{FF2B5EF4-FFF2-40B4-BE49-F238E27FC236}">
                        <a16:creationId xmlns:a16="http://schemas.microsoft.com/office/drawing/2014/main" id="{3A15FCC0-8DE5-42D0-95CC-142FC3B05176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1271" name="Rounded Rectangle 101">
                      <a:extLst>
                        <a:ext uri="{FF2B5EF4-FFF2-40B4-BE49-F238E27FC236}">
                          <a16:creationId xmlns:a16="http://schemas.microsoft.com/office/drawing/2014/main" id="{06A8A72E-6293-402E-A60E-ACE42F72A5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1272" name="Group 1271">
                      <a:extLst>
                        <a:ext uri="{FF2B5EF4-FFF2-40B4-BE49-F238E27FC236}">
                          <a16:creationId xmlns:a16="http://schemas.microsoft.com/office/drawing/2014/main" id="{A04E0E09-0C92-45E3-A70D-75355C3E2C8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1282" name="Rounded Rectangle 112">
                        <a:extLst>
                          <a:ext uri="{FF2B5EF4-FFF2-40B4-BE49-F238E27FC236}">
                            <a16:creationId xmlns:a16="http://schemas.microsoft.com/office/drawing/2014/main" id="{A4EECD35-0C2A-47DF-A3E5-C9475D844C5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283" name="Graphic 1282">
                        <a:extLst>
                          <a:ext uri="{FF2B5EF4-FFF2-40B4-BE49-F238E27FC236}">
                            <a16:creationId xmlns:a16="http://schemas.microsoft.com/office/drawing/2014/main" id="{93EFD16F-DAC6-4DF3-B625-5961A9B3B91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273" name="Group 1272">
                      <a:extLst>
                        <a:ext uri="{FF2B5EF4-FFF2-40B4-BE49-F238E27FC236}">
                          <a16:creationId xmlns:a16="http://schemas.microsoft.com/office/drawing/2014/main" id="{ABB01381-741C-4C0C-BC57-45D990A873F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1280" name="Rounded Rectangle 110">
                        <a:extLst>
                          <a:ext uri="{FF2B5EF4-FFF2-40B4-BE49-F238E27FC236}">
                            <a16:creationId xmlns:a16="http://schemas.microsoft.com/office/drawing/2014/main" id="{4575C5BB-CB28-4D64-8DE3-E0C9B8EF6BC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281" name="Graphic 1280">
                        <a:extLst>
                          <a:ext uri="{FF2B5EF4-FFF2-40B4-BE49-F238E27FC236}">
                            <a16:creationId xmlns:a16="http://schemas.microsoft.com/office/drawing/2014/main" id="{87AC3342-6DA6-41C5-9AEC-04967E69889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274" name="Group 1273">
                      <a:extLst>
                        <a:ext uri="{FF2B5EF4-FFF2-40B4-BE49-F238E27FC236}">
                          <a16:creationId xmlns:a16="http://schemas.microsoft.com/office/drawing/2014/main" id="{45179477-8FDB-4FC9-9478-F9E06440323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1278" name="Rounded Rectangle 108">
                        <a:extLst>
                          <a:ext uri="{FF2B5EF4-FFF2-40B4-BE49-F238E27FC236}">
                            <a16:creationId xmlns:a16="http://schemas.microsoft.com/office/drawing/2014/main" id="{0B95BBCE-02FE-4EF2-BDAD-14D7033188D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279" name="Graphic 1278">
                        <a:extLst>
                          <a:ext uri="{FF2B5EF4-FFF2-40B4-BE49-F238E27FC236}">
                            <a16:creationId xmlns:a16="http://schemas.microsoft.com/office/drawing/2014/main" id="{A2147BD6-9CD5-413E-ADD5-26242D9D614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275" name="Group 1274">
                      <a:extLst>
                        <a:ext uri="{FF2B5EF4-FFF2-40B4-BE49-F238E27FC236}">
                          <a16:creationId xmlns:a16="http://schemas.microsoft.com/office/drawing/2014/main" id="{B751A4C9-E285-4213-A1DA-874F55D0EEB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1276" name="Rounded Rectangle 106">
                        <a:extLst>
                          <a:ext uri="{FF2B5EF4-FFF2-40B4-BE49-F238E27FC236}">
                            <a16:creationId xmlns:a16="http://schemas.microsoft.com/office/drawing/2014/main" id="{DE6A1C37-FCDD-4669-B906-755738CBBA1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277" name="Graphic 1276">
                        <a:extLst>
                          <a:ext uri="{FF2B5EF4-FFF2-40B4-BE49-F238E27FC236}">
                            <a16:creationId xmlns:a16="http://schemas.microsoft.com/office/drawing/2014/main" id="{FEA04707-CA3C-4474-8BC7-416E9DE91E9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246" name="Group 1245">
                    <a:extLst>
                      <a:ext uri="{FF2B5EF4-FFF2-40B4-BE49-F238E27FC236}">
                        <a16:creationId xmlns:a16="http://schemas.microsoft.com/office/drawing/2014/main" id="{BE9DA27D-1A11-41B0-9795-4F72D3B03AB1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1264" name="Rounded Rectangle 84">
                      <a:extLst>
                        <a:ext uri="{FF2B5EF4-FFF2-40B4-BE49-F238E27FC236}">
                          <a16:creationId xmlns:a16="http://schemas.microsoft.com/office/drawing/2014/main" id="{783E4659-C33E-4A43-A64C-4899573864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1265" name="Group 1264">
                      <a:extLst>
                        <a:ext uri="{FF2B5EF4-FFF2-40B4-BE49-F238E27FC236}">
                          <a16:creationId xmlns:a16="http://schemas.microsoft.com/office/drawing/2014/main" id="{1840D357-7C65-435E-8348-C4808D0861A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1269" name="Rounded Rectangle 89">
                        <a:extLst>
                          <a:ext uri="{FF2B5EF4-FFF2-40B4-BE49-F238E27FC236}">
                            <a16:creationId xmlns:a16="http://schemas.microsoft.com/office/drawing/2014/main" id="{FDBEAB2E-E9CC-455B-9F89-ADAFD67F5E6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270" name="Graphic 1269">
                        <a:extLst>
                          <a:ext uri="{FF2B5EF4-FFF2-40B4-BE49-F238E27FC236}">
                            <a16:creationId xmlns:a16="http://schemas.microsoft.com/office/drawing/2014/main" id="{9F6BFB1D-BBC6-4ADC-8F1C-41E9D780275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266" name="Group 1265">
                      <a:extLst>
                        <a:ext uri="{FF2B5EF4-FFF2-40B4-BE49-F238E27FC236}">
                          <a16:creationId xmlns:a16="http://schemas.microsoft.com/office/drawing/2014/main" id="{D6B40747-F2F4-427A-993E-89D23C19640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1267" name="Rounded Rectangle 87">
                        <a:extLst>
                          <a:ext uri="{FF2B5EF4-FFF2-40B4-BE49-F238E27FC236}">
                            <a16:creationId xmlns:a16="http://schemas.microsoft.com/office/drawing/2014/main" id="{25414F9F-9E23-4EA5-92BD-38FB40C013C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268" name="Graphic 1267">
                        <a:extLst>
                          <a:ext uri="{FF2B5EF4-FFF2-40B4-BE49-F238E27FC236}">
                            <a16:creationId xmlns:a16="http://schemas.microsoft.com/office/drawing/2014/main" id="{537D02C7-BE1F-4C16-81BD-C4724D189B6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247" name="Group 1246">
                    <a:extLst>
                      <a:ext uri="{FF2B5EF4-FFF2-40B4-BE49-F238E27FC236}">
                        <a16:creationId xmlns:a16="http://schemas.microsoft.com/office/drawing/2014/main" id="{A9B3A635-4442-4C1A-AFED-CAB7C08FDAF0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1248" name="Group 1247">
                      <a:extLst>
                        <a:ext uri="{FF2B5EF4-FFF2-40B4-BE49-F238E27FC236}">
                          <a16:creationId xmlns:a16="http://schemas.microsoft.com/office/drawing/2014/main" id="{68ADCDA1-C069-471D-B110-77C6CD092FC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1252" name="Group 1251">
                        <a:extLst>
                          <a:ext uri="{FF2B5EF4-FFF2-40B4-BE49-F238E27FC236}">
                            <a16:creationId xmlns:a16="http://schemas.microsoft.com/office/drawing/2014/main" id="{ED3915B2-13E3-43D9-8736-6C2DA690135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1256" name="Rounded Rectangle 91">
                          <a:extLst>
                            <a:ext uri="{FF2B5EF4-FFF2-40B4-BE49-F238E27FC236}">
                              <a16:creationId xmlns:a16="http://schemas.microsoft.com/office/drawing/2014/main" id="{D883AD77-2BC4-4304-BCF4-835E12452EA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1257" name="Graphic 1256">
                          <a:extLst>
                            <a:ext uri="{FF2B5EF4-FFF2-40B4-BE49-F238E27FC236}">
                              <a16:creationId xmlns:a16="http://schemas.microsoft.com/office/drawing/2014/main" id="{0F75EBF2-0912-4ABA-886F-68B108F7805B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1258" name="Group 1257">
                          <a:extLst>
                            <a:ext uri="{FF2B5EF4-FFF2-40B4-BE49-F238E27FC236}">
                              <a16:creationId xmlns:a16="http://schemas.microsoft.com/office/drawing/2014/main" id="{8B6256D5-D327-41E3-94C9-5A68F17ED427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1262" name="Rounded Rectangle 97">
                            <a:extLst>
                              <a:ext uri="{FF2B5EF4-FFF2-40B4-BE49-F238E27FC236}">
                                <a16:creationId xmlns:a16="http://schemas.microsoft.com/office/drawing/2014/main" id="{7FFD7C00-D5AD-482F-8D38-CF2CF6F9404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1263" name="Graphic 1262">
                            <a:extLst>
                              <a:ext uri="{FF2B5EF4-FFF2-40B4-BE49-F238E27FC236}">
                                <a16:creationId xmlns:a16="http://schemas.microsoft.com/office/drawing/2014/main" id="{264894A3-01A8-438A-BAA2-C028FACC32C2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1259" name="Group 1258">
                          <a:extLst>
                            <a:ext uri="{FF2B5EF4-FFF2-40B4-BE49-F238E27FC236}">
                              <a16:creationId xmlns:a16="http://schemas.microsoft.com/office/drawing/2014/main" id="{0FDADB96-944C-406C-AF64-0D1AFFD56889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1260" name="Rounded Rectangle 95">
                            <a:extLst>
                              <a:ext uri="{FF2B5EF4-FFF2-40B4-BE49-F238E27FC236}">
                                <a16:creationId xmlns:a16="http://schemas.microsoft.com/office/drawing/2014/main" id="{B10F5B69-2FC7-448E-AA4D-B5C8D83D17F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1261" name="Graphic 1260">
                            <a:extLst>
                              <a:ext uri="{FF2B5EF4-FFF2-40B4-BE49-F238E27FC236}">
                                <a16:creationId xmlns:a16="http://schemas.microsoft.com/office/drawing/2014/main" id="{69F3E3DD-3394-41AF-9FA0-60F0DE716170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1253" name="Group 1252">
                        <a:extLst>
                          <a:ext uri="{FF2B5EF4-FFF2-40B4-BE49-F238E27FC236}">
                            <a16:creationId xmlns:a16="http://schemas.microsoft.com/office/drawing/2014/main" id="{5A157E8C-1C25-4DB2-8FAA-1DAA0F6E45E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1254" name="Rounded Rectangle 121">
                          <a:extLst>
                            <a:ext uri="{FF2B5EF4-FFF2-40B4-BE49-F238E27FC236}">
                              <a16:creationId xmlns:a16="http://schemas.microsoft.com/office/drawing/2014/main" id="{59E952DD-E790-46F7-8C12-D3B6EA0FC4E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1255" name="Graphic 1254">
                          <a:extLst>
                            <a:ext uri="{FF2B5EF4-FFF2-40B4-BE49-F238E27FC236}">
                              <a16:creationId xmlns:a16="http://schemas.microsoft.com/office/drawing/2014/main" id="{9615150B-5F6E-4CB0-911E-18405340F2DF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1249" name="Group 1248">
                      <a:extLst>
                        <a:ext uri="{FF2B5EF4-FFF2-40B4-BE49-F238E27FC236}">
                          <a16:creationId xmlns:a16="http://schemas.microsoft.com/office/drawing/2014/main" id="{9757B36E-531E-4ADB-861D-B287D59DF7F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1250" name="Rounded Rectangle 124">
                        <a:extLst>
                          <a:ext uri="{FF2B5EF4-FFF2-40B4-BE49-F238E27FC236}">
                            <a16:creationId xmlns:a16="http://schemas.microsoft.com/office/drawing/2014/main" id="{B31D2510-CD7B-44CD-80F4-C767C981D7C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251" name="Graphic 1250">
                        <a:extLst>
                          <a:ext uri="{FF2B5EF4-FFF2-40B4-BE49-F238E27FC236}">
                            <a16:creationId xmlns:a16="http://schemas.microsoft.com/office/drawing/2014/main" id="{1E490DAD-E701-48D4-90B1-D88508CB515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904" name="Group 903">
                <a:extLst>
                  <a:ext uri="{FF2B5EF4-FFF2-40B4-BE49-F238E27FC236}">
                    <a16:creationId xmlns:a16="http://schemas.microsoft.com/office/drawing/2014/main" id="{378C1CB7-0DC3-45D5-96A0-562035B35785}"/>
                  </a:ext>
                </a:extLst>
              </p:cNvPr>
              <p:cNvGrpSpPr/>
              <p:nvPr/>
            </p:nvGrpSpPr>
            <p:grpSpPr>
              <a:xfrm>
                <a:off x="3879007" y="4796410"/>
                <a:ext cx="685800" cy="685800"/>
                <a:chOff x="3388326" y="2144489"/>
                <a:chExt cx="685800" cy="685800"/>
              </a:xfrm>
            </p:grpSpPr>
            <p:sp>
              <p:nvSpPr>
                <p:cNvPr id="1202" name="Oval 1201">
                  <a:extLst>
                    <a:ext uri="{FF2B5EF4-FFF2-40B4-BE49-F238E27FC236}">
                      <a16:creationId xmlns:a16="http://schemas.microsoft.com/office/drawing/2014/main" id="{7F56F709-6DE1-4053-8AFC-BB788D968D36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1203" name="Group 1202">
                  <a:extLst>
                    <a:ext uri="{FF2B5EF4-FFF2-40B4-BE49-F238E27FC236}">
                      <a16:creationId xmlns:a16="http://schemas.microsoft.com/office/drawing/2014/main" id="{EC68DD11-D3AE-4D4B-B7B2-396133BA7052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1204" name="Group 1203">
                    <a:extLst>
                      <a:ext uri="{FF2B5EF4-FFF2-40B4-BE49-F238E27FC236}">
                        <a16:creationId xmlns:a16="http://schemas.microsoft.com/office/drawing/2014/main" id="{F587D240-B865-4FD0-AAB7-F09EAE9204AD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1230" name="Rounded Rectangle 101">
                      <a:extLst>
                        <a:ext uri="{FF2B5EF4-FFF2-40B4-BE49-F238E27FC236}">
                          <a16:creationId xmlns:a16="http://schemas.microsoft.com/office/drawing/2014/main" id="{A3202A6C-1B78-421F-AF39-7E109EC55E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1231" name="Group 1230">
                      <a:extLst>
                        <a:ext uri="{FF2B5EF4-FFF2-40B4-BE49-F238E27FC236}">
                          <a16:creationId xmlns:a16="http://schemas.microsoft.com/office/drawing/2014/main" id="{B75214E6-A095-44E3-BF16-7BB0A0D7BC5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1241" name="Rounded Rectangle 112">
                        <a:extLst>
                          <a:ext uri="{FF2B5EF4-FFF2-40B4-BE49-F238E27FC236}">
                            <a16:creationId xmlns:a16="http://schemas.microsoft.com/office/drawing/2014/main" id="{89755DA3-DF61-4527-870F-46CAF77270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242" name="Graphic 1241">
                        <a:extLst>
                          <a:ext uri="{FF2B5EF4-FFF2-40B4-BE49-F238E27FC236}">
                            <a16:creationId xmlns:a16="http://schemas.microsoft.com/office/drawing/2014/main" id="{DFDE9ED2-74DC-425D-AEA7-0CFD5E4576A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232" name="Group 1231">
                      <a:extLst>
                        <a:ext uri="{FF2B5EF4-FFF2-40B4-BE49-F238E27FC236}">
                          <a16:creationId xmlns:a16="http://schemas.microsoft.com/office/drawing/2014/main" id="{492E7584-31A3-4FFC-83A6-17DF486DE72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1239" name="Rounded Rectangle 110">
                        <a:extLst>
                          <a:ext uri="{FF2B5EF4-FFF2-40B4-BE49-F238E27FC236}">
                            <a16:creationId xmlns:a16="http://schemas.microsoft.com/office/drawing/2014/main" id="{98A9BFF6-2A12-45DB-B826-5FD96769058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240" name="Graphic 1239">
                        <a:extLst>
                          <a:ext uri="{FF2B5EF4-FFF2-40B4-BE49-F238E27FC236}">
                            <a16:creationId xmlns:a16="http://schemas.microsoft.com/office/drawing/2014/main" id="{30A7F3EE-AC40-41B5-B670-4B768C27A94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233" name="Group 1232">
                      <a:extLst>
                        <a:ext uri="{FF2B5EF4-FFF2-40B4-BE49-F238E27FC236}">
                          <a16:creationId xmlns:a16="http://schemas.microsoft.com/office/drawing/2014/main" id="{AB476462-EA7E-45AE-9E7A-A9D49A3C5CF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1237" name="Rounded Rectangle 108">
                        <a:extLst>
                          <a:ext uri="{FF2B5EF4-FFF2-40B4-BE49-F238E27FC236}">
                            <a16:creationId xmlns:a16="http://schemas.microsoft.com/office/drawing/2014/main" id="{EB0AEE8D-DEF5-488D-8D4C-1408D05BEEA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238" name="Graphic 1237">
                        <a:extLst>
                          <a:ext uri="{FF2B5EF4-FFF2-40B4-BE49-F238E27FC236}">
                            <a16:creationId xmlns:a16="http://schemas.microsoft.com/office/drawing/2014/main" id="{320D74B6-521C-4F29-BE98-685AB3AEC3E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234" name="Group 1233">
                      <a:extLst>
                        <a:ext uri="{FF2B5EF4-FFF2-40B4-BE49-F238E27FC236}">
                          <a16:creationId xmlns:a16="http://schemas.microsoft.com/office/drawing/2014/main" id="{7A2A4077-5922-4F62-BB9C-B1FB8923273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1235" name="Rounded Rectangle 106">
                        <a:extLst>
                          <a:ext uri="{FF2B5EF4-FFF2-40B4-BE49-F238E27FC236}">
                            <a16:creationId xmlns:a16="http://schemas.microsoft.com/office/drawing/2014/main" id="{DEA41324-3F0D-4B05-8C0D-03C0F99441D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236" name="Graphic 1235">
                        <a:extLst>
                          <a:ext uri="{FF2B5EF4-FFF2-40B4-BE49-F238E27FC236}">
                            <a16:creationId xmlns:a16="http://schemas.microsoft.com/office/drawing/2014/main" id="{DEE07B60-19A7-4F83-AA77-A08653BF70D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205" name="Group 1204">
                    <a:extLst>
                      <a:ext uri="{FF2B5EF4-FFF2-40B4-BE49-F238E27FC236}">
                        <a16:creationId xmlns:a16="http://schemas.microsoft.com/office/drawing/2014/main" id="{7F7B849A-EBB5-481F-B23D-C9FA335FE7B5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1223" name="Rounded Rectangle 84">
                      <a:extLst>
                        <a:ext uri="{FF2B5EF4-FFF2-40B4-BE49-F238E27FC236}">
                          <a16:creationId xmlns:a16="http://schemas.microsoft.com/office/drawing/2014/main" id="{B0D1BBDB-16CD-436F-B4BF-92417DB953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1224" name="Group 1223">
                      <a:extLst>
                        <a:ext uri="{FF2B5EF4-FFF2-40B4-BE49-F238E27FC236}">
                          <a16:creationId xmlns:a16="http://schemas.microsoft.com/office/drawing/2014/main" id="{085FC841-EF31-4548-BC9D-E9CADFEC579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1228" name="Rounded Rectangle 89">
                        <a:extLst>
                          <a:ext uri="{FF2B5EF4-FFF2-40B4-BE49-F238E27FC236}">
                            <a16:creationId xmlns:a16="http://schemas.microsoft.com/office/drawing/2014/main" id="{71929CAE-B3C7-4D41-BD17-B0E6523E3BD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229" name="Graphic 1228">
                        <a:extLst>
                          <a:ext uri="{FF2B5EF4-FFF2-40B4-BE49-F238E27FC236}">
                            <a16:creationId xmlns:a16="http://schemas.microsoft.com/office/drawing/2014/main" id="{8BE41E84-F36A-4FC6-8DC2-D1708B4B653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225" name="Group 1224">
                      <a:extLst>
                        <a:ext uri="{FF2B5EF4-FFF2-40B4-BE49-F238E27FC236}">
                          <a16:creationId xmlns:a16="http://schemas.microsoft.com/office/drawing/2014/main" id="{18770C87-690B-4B66-ACE8-27A3D3375B1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1226" name="Rounded Rectangle 87">
                        <a:extLst>
                          <a:ext uri="{FF2B5EF4-FFF2-40B4-BE49-F238E27FC236}">
                            <a16:creationId xmlns:a16="http://schemas.microsoft.com/office/drawing/2014/main" id="{D060D2FA-19F2-4391-B041-1F432BB8F24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227" name="Graphic 1226">
                        <a:extLst>
                          <a:ext uri="{FF2B5EF4-FFF2-40B4-BE49-F238E27FC236}">
                            <a16:creationId xmlns:a16="http://schemas.microsoft.com/office/drawing/2014/main" id="{3526C011-CCE3-41FC-91BA-5C744DC7EAD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206" name="Group 1205">
                    <a:extLst>
                      <a:ext uri="{FF2B5EF4-FFF2-40B4-BE49-F238E27FC236}">
                        <a16:creationId xmlns:a16="http://schemas.microsoft.com/office/drawing/2014/main" id="{EFC19A3A-95D7-4605-AB82-823A815667B2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1207" name="Group 1206">
                      <a:extLst>
                        <a:ext uri="{FF2B5EF4-FFF2-40B4-BE49-F238E27FC236}">
                          <a16:creationId xmlns:a16="http://schemas.microsoft.com/office/drawing/2014/main" id="{2EE600BB-DBC1-4988-8598-447C13A6BE7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1211" name="Group 1210">
                        <a:extLst>
                          <a:ext uri="{FF2B5EF4-FFF2-40B4-BE49-F238E27FC236}">
                            <a16:creationId xmlns:a16="http://schemas.microsoft.com/office/drawing/2014/main" id="{C46C986E-608B-4FC7-B6B6-594A69050B8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1215" name="Rounded Rectangle 91">
                          <a:extLst>
                            <a:ext uri="{FF2B5EF4-FFF2-40B4-BE49-F238E27FC236}">
                              <a16:creationId xmlns:a16="http://schemas.microsoft.com/office/drawing/2014/main" id="{26F0E814-A5D7-4261-9C6A-E7081E95AB5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1216" name="Graphic 1215">
                          <a:extLst>
                            <a:ext uri="{FF2B5EF4-FFF2-40B4-BE49-F238E27FC236}">
                              <a16:creationId xmlns:a16="http://schemas.microsoft.com/office/drawing/2014/main" id="{45CFA67E-0BC5-4848-8B13-5338A8D073D9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1217" name="Group 1216">
                          <a:extLst>
                            <a:ext uri="{FF2B5EF4-FFF2-40B4-BE49-F238E27FC236}">
                              <a16:creationId xmlns:a16="http://schemas.microsoft.com/office/drawing/2014/main" id="{BB6695D7-7928-4DD3-A3B9-C64A4847E02F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1221" name="Rounded Rectangle 97">
                            <a:extLst>
                              <a:ext uri="{FF2B5EF4-FFF2-40B4-BE49-F238E27FC236}">
                                <a16:creationId xmlns:a16="http://schemas.microsoft.com/office/drawing/2014/main" id="{5D6CBB57-AB26-4FF6-B7B3-33120CC9385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1222" name="Graphic 1221">
                            <a:extLst>
                              <a:ext uri="{FF2B5EF4-FFF2-40B4-BE49-F238E27FC236}">
                                <a16:creationId xmlns:a16="http://schemas.microsoft.com/office/drawing/2014/main" id="{965A32E5-84BE-4076-B173-1F7D4F608A82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1218" name="Group 1217">
                          <a:extLst>
                            <a:ext uri="{FF2B5EF4-FFF2-40B4-BE49-F238E27FC236}">
                              <a16:creationId xmlns:a16="http://schemas.microsoft.com/office/drawing/2014/main" id="{3F5F1F37-5795-44CE-8804-4CC1374AE805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1219" name="Rounded Rectangle 95">
                            <a:extLst>
                              <a:ext uri="{FF2B5EF4-FFF2-40B4-BE49-F238E27FC236}">
                                <a16:creationId xmlns:a16="http://schemas.microsoft.com/office/drawing/2014/main" id="{E1AC0AC6-E1FE-498D-ABEC-1AC3561F635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1220" name="Graphic 1219">
                            <a:extLst>
                              <a:ext uri="{FF2B5EF4-FFF2-40B4-BE49-F238E27FC236}">
                                <a16:creationId xmlns:a16="http://schemas.microsoft.com/office/drawing/2014/main" id="{E8317A79-229B-456B-B463-D6726180E877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1212" name="Group 1211">
                        <a:extLst>
                          <a:ext uri="{FF2B5EF4-FFF2-40B4-BE49-F238E27FC236}">
                            <a16:creationId xmlns:a16="http://schemas.microsoft.com/office/drawing/2014/main" id="{84A3E7FF-582B-46B9-AF73-D7E20D50C8B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1213" name="Rounded Rectangle 121">
                          <a:extLst>
                            <a:ext uri="{FF2B5EF4-FFF2-40B4-BE49-F238E27FC236}">
                              <a16:creationId xmlns:a16="http://schemas.microsoft.com/office/drawing/2014/main" id="{742BB844-E16F-4121-A680-E2FC16BA239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1214" name="Graphic 1213">
                          <a:extLst>
                            <a:ext uri="{FF2B5EF4-FFF2-40B4-BE49-F238E27FC236}">
                              <a16:creationId xmlns:a16="http://schemas.microsoft.com/office/drawing/2014/main" id="{4017CD67-7A3D-4582-9155-89ECEA4A46B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1208" name="Group 1207">
                      <a:extLst>
                        <a:ext uri="{FF2B5EF4-FFF2-40B4-BE49-F238E27FC236}">
                          <a16:creationId xmlns:a16="http://schemas.microsoft.com/office/drawing/2014/main" id="{23476D5C-66DF-4046-9C56-AD86B3A099F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1209" name="Rounded Rectangle 124">
                        <a:extLst>
                          <a:ext uri="{FF2B5EF4-FFF2-40B4-BE49-F238E27FC236}">
                            <a16:creationId xmlns:a16="http://schemas.microsoft.com/office/drawing/2014/main" id="{D26EED70-42AB-49AB-A4BC-333C9892F2F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210" name="Graphic 1209">
                        <a:extLst>
                          <a:ext uri="{FF2B5EF4-FFF2-40B4-BE49-F238E27FC236}">
                            <a16:creationId xmlns:a16="http://schemas.microsoft.com/office/drawing/2014/main" id="{141FC19B-A73A-4062-ACEA-96B7E4F9AEC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905" name="Group 904">
                <a:extLst>
                  <a:ext uri="{FF2B5EF4-FFF2-40B4-BE49-F238E27FC236}">
                    <a16:creationId xmlns:a16="http://schemas.microsoft.com/office/drawing/2014/main" id="{5BCBA6BC-3FBC-493C-96DF-55E5D0E60240}"/>
                  </a:ext>
                </a:extLst>
              </p:cNvPr>
              <p:cNvGrpSpPr/>
              <p:nvPr/>
            </p:nvGrpSpPr>
            <p:grpSpPr>
              <a:xfrm>
                <a:off x="8059831" y="3966735"/>
                <a:ext cx="685800" cy="685800"/>
                <a:chOff x="3388326" y="2144489"/>
                <a:chExt cx="685800" cy="685800"/>
              </a:xfrm>
            </p:grpSpPr>
            <p:sp>
              <p:nvSpPr>
                <p:cNvPr id="1159" name="Oval 1158">
                  <a:extLst>
                    <a:ext uri="{FF2B5EF4-FFF2-40B4-BE49-F238E27FC236}">
                      <a16:creationId xmlns:a16="http://schemas.microsoft.com/office/drawing/2014/main" id="{28C2C390-6C93-493B-80FA-87F8BD758E39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1160" name="Group 1159">
                  <a:extLst>
                    <a:ext uri="{FF2B5EF4-FFF2-40B4-BE49-F238E27FC236}">
                      <a16:creationId xmlns:a16="http://schemas.microsoft.com/office/drawing/2014/main" id="{75E5210D-C07B-41B3-89F3-71129414ED4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1161" name="Group 1160">
                    <a:extLst>
                      <a:ext uri="{FF2B5EF4-FFF2-40B4-BE49-F238E27FC236}">
                        <a16:creationId xmlns:a16="http://schemas.microsoft.com/office/drawing/2014/main" id="{0B84E31B-6AD5-4E08-8380-6F01F8452C93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1189" name="Rounded Rectangle 101">
                      <a:extLst>
                        <a:ext uri="{FF2B5EF4-FFF2-40B4-BE49-F238E27FC236}">
                          <a16:creationId xmlns:a16="http://schemas.microsoft.com/office/drawing/2014/main" id="{8C676C54-13C3-41F6-A590-BDB9F0DA02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1190" name="Group 1189">
                      <a:extLst>
                        <a:ext uri="{FF2B5EF4-FFF2-40B4-BE49-F238E27FC236}">
                          <a16:creationId xmlns:a16="http://schemas.microsoft.com/office/drawing/2014/main" id="{8B8BD3D9-2CC2-4764-B5C8-D154FA476BF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1200" name="Rounded Rectangle 112">
                        <a:extLst>
                          <a:ext uri="{FF2B5EF4-FFF2-40B4-BE49-F238E27FC236}">
                            <a16:creationId xmlns:a16="http://schemas.microsoft.com/office/drawing/2014/main" id="{7C9E3C96-74B8-49E9-9C10-6B1A27457BA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201" name="Graphic 1200">
                        <a:extLst>
                          <a:ext uri="{FF2B5EF4-FFF2-40B4-BE49-F238E27FC236}">
                            <a16:creationId xmlns:a16="http://schemas.microsoft.com/office/drawing/2014/main" id="{17A0ED05-EFE0-4CF2-AC9E-F9B2AFC590A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191" name="Group 1190">
                      <a:extLst>
                        <a:ext uri="{FF2B5EF4-FFF2-40B4-BE49-F238E27FC236}">
                          <a16:creationId xmlns:a16="http://schemas.microsoft.com/office/drawing/2014/main" id="{228ACD63-6070-47A1-A179-8C6055B4248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1198" name="Rounded Rectangle 110">
                        <a:extLst>
                          <a:ext uri="{FF2B5EF4-FFF2-40B4-BE49-F238E27FC236}">
                            <a16:creationId xmlns:a16="http://schemas.microsoft.com/office/drawing/2014/main" id="{F2AB6749-90F0-40AA-BE37-E9DA3F7FF7B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199" name="Graphic 1198">
                        <a:extLst>
                          <a:ext uri="{FF2B5EF4-FFF2-40B4-BE49-F238E27FC236}">
                            <a16:creationId xmlns:a16="http://schemas.microsoft.com/office/drawing/2014/main" id="{70784ABD-EC38-4C1A-9583-E83BBC95795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192" name="Group 1191">
                      <a:extLst>
                        <a:ext uri="{FF2B5EF4-FFF2-40B4-BE49-F238E27FC236}">
                          <a16:creationId xmlns:a16="http://schemas.microsoft.com/office/drawing/2014/main" id="{F3EB71AB-1A15-40FC-9011-8D03A0F99A7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1196" name="Rounded Rectangle 108">
                        <a:extLst>
                          <a:ext uri="{FF2B5EF4-FFF2-40B4-BE49-F238E27FC236}">
                            <a16:creationId xmlns:a16="http://schemas.microsoft.com/office/drawing/2014/main" id="{D99E7B9F-A2E6-41A3-9F4D-6749664C87E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197" name="Graphic 1196">
                        <a:extLst>
                          <a:ext uri="{FF2B5EF4-FFF2-40B4-BE49-F238E27FC236}">
                            <a16:creationId xmlns:a16="http://schemas.microsoft.com/office/drawing/2014/main" id="{F90CA651-66A3-4023-A476-8B709B3581A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193" name="Group 1192">
                      <a:extLst>
                        <a:ext uri="{FF2B5EF4-FFF2-40B4-BE49-F238E27FC236}">
                          <a16:creationId xmlns:a16="http://schemas.microsoft.com/office/drawing/2014/main" id="{252AEFFC-16AA-408B-A82C-5DA066045A6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1194" name="Rounded Rectangle 106">
                        <a:extLst>
                          <a:ext uri="{FF2B5EF4-FFF2-40B4-BE49-F238E27FC236}">
                            <a16:creationId xmlns:a16="http://schemas.microsoft.com/office/drawing/2014/main" id="{08B5B85B-5C29-46FE-8C6D-F167F7FDDAE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195" name="Graphic 1194">
                        <a:extLst>
                          <a:ext uri="{FF2B5EF4-FFF2-40B4-BE49-F238E27FC236}">
                            <a16:creationId xmlns:a16="http://schemas.microsoft.com/office/drawing/2014/main" id="{56579355-562F-4605-9265-AEA4A623295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162" name="Group 1161">
                    <a:extLst>
                      <a:ext uri="{FF2B5EF4-FFF2-40B4-BE49-F238E27FC236}">
                        <a16:creationId xmlns:a16="http://schemas.microsoft.com/office/drawing/2014/main" id="{1B38D463-C1BB-4B9A-8851-EA5C048C82EA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1182" name="Rounded Rectangle 84">
                      <a:extLst>
                        <a:ext uri="{FF2B5EF4-FFF2-40B4-BE49-F238E27FC236}">
                          <a16:creationId xmlns:a16="http://schemas.microsoft.com/office/drawing/2014/main" id="{850518A9-B451-4238-A26D-9509DF7D0F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1183" name="Group 1182">
                      <a:extLst>
                        <a:ext uri="{FF2B5EF4-FFF2-40B4-BE49-F238E27FC236}">
                          <a16:creationId xmlns:a16="http://schemas.microsoft.com/office/drawing/2014/main" id="{2573C7F8-D6A1-4163-BC1A-EA7964DC13F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1187" name="Rounded Rectangle 89">
                        <a:extLst>
                          <a:ext uri="{FF2B5EF4-FFF2-40B4-BE49-F238E27FC236}">
                            <a16:creationId xmlns:a16="http://schemas.microsoft.com/office/drawing/2014/main" id="{3FB2297E-7EAD-4709-9C62-823FC25DDE3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188" name="Graphic 1187">
                        <a:extLst>
                          <a:ext uri="{FF2B5EF4-FFF2-40B4-BE49-F238E27FC236}">
                            <a16:creationId xmlns:a16="http://schemas.microsoft.com/office/drawing/2014/main" id="{E6E0556D-965C-411E-8B91-C1F4EFB1309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184" name="Group 1183">
                      <a:extLst>
                        <a:ext uri="{FF2B5EF4-FFF2-40B4-BE49-F238E27FC236}">
                          <a16:creationId xmlns:a16="http://schemas.microsoft.com/office/drawing/2014/main" id="{9821B5F4-FA12-4013-AD2D-8925C6BEB5D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1185" name="Rounded Rectangle 87">
                        <a:extLst>
                          <a:ext uri="{FF2B5EF4-FFF2-40B4-BE49-F238E27FC236}">
                            <a16:creationId xmlns:a16="http://schemas.microsoft.com/office/drawing/2014/main" id="{918DB3C6-4F50-42A7-9B3A-AA15D63FF5C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186" name="Graphic 1185">
                        <a:extLst>
                          <a:ext uri="{FF2B5EF4-FFF2-40B4-BE49-F238E27FC236}">
                            <a16:creationId xmlns:a16="http://schemas.microsoft.com/office/drawing/2014/main" id="{D2B6C425-9BF3-46E0-ACCB-95F1F80B2FE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163" name="Group 1162">
                    <a:extLst>
                      <a:ext uri="{FF2B5EF4-FFF2-40B4-BE49-F238E27FC236}">
                        <a16:creationId xmlns:a16="http://schemas.microsoft.com/office/drawing/2014/main" id="{D228534A-EB04-41B7-B93D-B0A8EA5D9930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1164" name="Group 1163">
                      <a:extLst>
                        <a:ext uri="{FF2B5EF4-FFF2-40B4-BE49-F238E27FC236}">
                          <a16:creationId xmlns:a16="http://schemas.microsoft.com/office/drawing/2014/main" id="{D07650FA-82C6-478C-A48E-6067293680D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1168" name="Group 1167">
                        <a:extLst>
                          <a:ext uri="{FF2B5EF4-FFF2-40B4-BE49-F238E27FC236}">
                            <a16:creationId xmlns:a16="http://schemas.microsoft.com/office/drawing/2014/main" id="{ADEF7CAC-8083-4089-9000-A9C3624931E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1174" name="Rounded Rectangle 91">
                          <a:extLst>
                            <a:ext uri="{FF2B5EF4-FFF2-40B4-BE49-F238E27FC236}">
                              <a16:creationId xmlns:a16="http://schemas.microsoft.com/office/drawing/2014/main" id="{1535AAB2-11FB-48A5-A08E-50FB5CDEE61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1175" name="Graphic 1174">
                          <a:extLst>
                            <a:ext uri="{FF2B5EF4-FFF2-40B4-BE49-F238E27FC236}">
                              <a16:creationId xmlns:a16="http://schemas.microsoft.com/office/drawing/2014/main" id="{BA74D8BC-376C-46D6-9B33-2098857AD8E1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1176" name="Group 1175">
                          <a:extLst>
                            <a:ext uri="{FF2B5EF4-FFF2-40B4-BE49-F238E27FC236}">
                              <a16:creationId xmlns:a16="http://schemas.microsoft.com/office/drawing/2014/main" id="{859E3974-75D1-4FEB-B3E2-D031E614AD8E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1180" name="Rounded Rectangle 97">
                            <a:extLst>
                              <a:ext uri="{FF2B5EF4-FFF2-40B4-BE49-F238E27FC236}">
                                <a16:creationId xmlns:a16="http://schemas.microsoft.com/office/drawing/2014/main" id="{92C3F9BD-E658-42D9-9B4B-B3B2654AF9C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1181" name="Graphic 1180">
                            <a:extLst>
                              <a:ext uri="{FF2B5EF4-FFF2-40B4-BE49-F238E27FC236}">
                                <a16:creationId xmlns:a16="http://schemas.microsoft.com/office/drawing/2014/main" id="{949D0D4D-4BCE-4EDE-B3C2-73BBE06FD5AF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1177" name="Group 1176">
                          <a:extLst>
                            <a:ext uri="{FF2B5EF4-FFF2-40B4-BE49-F238E27FC236}">
                              <a16:creationId xmlns:a16="http://schemas.microsoft.com/office/drawing/2014/main" id="{1EB1D0FA-89C6-48AA-BA76-E3E88590DD31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1178" name="Rounded Rectangle 95">
                            <a:extLst>
                              <a:ext uri="{FF2B5EF4-FFF2-40B4-BE49-F238E27FC236}">
                                <a16:creationId xmlns:a16="http://schemas.microsoft.com/office/drawing/2014/main" id="{7FEFCB9F-CAFC-4198-966C-3F29906C885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1179" name="Graphic 1178">
                            <a:extLst>
                              <a:ext uri="{FF2B5EF4-FFF2-40B4-BE49-F238E27FC236}">
                                <a16:creationId xmlns:a16="http://schemas.microsoft.com/office/drawing/2014/main" id="{7ED00A43-C29D-4D9E-A227-8CC8FEC2CB1B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1169" name="Group 1168">
                        <a:extLst>
                          <a:ext uri="{FF2B5EF4-FFF2-40B4-BE49-F238E27FC236}">
                            <a16:creationId xmlns:a16="http://schemas.microsoft.com/office/drawing/2014/main" id="{5C55BE9C-38F1-4DC6-BEA6-F7BDA07540E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1171" name="Rounded Rectangle 121">
                          <a:extLst>
                            <a:ext uri="{FF2B5EF4-FFF2-40B4-BE49-F238E27FC236}">
                              <a16:creationId xmlns:a16="http://schemas.microsoft.com/office/drawing/2014/main" id="{A9C88461-B567-4536-A23E-670E7784F8F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1173" name="Graphic 1172">
                          <a:extLst>
                            <a:ext uri="{FF2B5EF4-FFF2-40B4-BE49-F238E27FC236}">
                              <a16:creationId xmlns:a16="http://schemas.microsoft.com/office/drawing/2014/main" id="{58E6A441-C330-4F0F-AAC9-F58FC39863A7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1165" name="Group 1164">
                      <a:extLst>
                        <a:ext uri="{FF2B5EF4-FFF2-40B4-BE49-F238E27FC236}">
                          <a16:creationId xmlns:a16="http://schemas.microsoft.com/office/drawing/2014/main" id="{4726844E-B35D-48E1-A3E9-52544F6E2F0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1166" name="Rounded Rectangle 124">
                        <a:extLst>
                          <a:ext uri="{FF2B5EF4-FFF2-40B4-BE49-F238E27FC236}">
                            <a16:creationId xmlns:a16="http://schemas.microsoft.com/office/drawing/2014/main" id="{B85E5942-2DCA-4957-BFE2-2E7528FF5C5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167" name="Graphic 1166">
                        <a:extLst>
                          <a:ext uri="{FF2B5EF4-FFF2-40B4-BE49-F238E27FC236}">
                            <a16:creationId xmlns:a16="http://schemas.microsoft.com/office/drawing/2014/main" id="{CB521475-3BB8-45D4-BBEB-8D3EEE2FD3E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906" name="Group 905">
                <a:extLst>
                  <a:ext uri="{FF2B5EF4-FFF2-40B4-BE49-F238E27FC236}">
                    <a16:creationId xmlns:a16="http://schemas.microsoft.com/office/drawing/2014/main" id="{0D1979BB-B279-48DA-B2F7-8EE7E045B737}"/>
                  </a:ext>
                </a:extLst>
              </p:cNvPr>
              <p:cNvGrpSpPr/>
              <p:nvPr/>
            </p:nvGrpSpPr>
            <p:grpSpPr>
              <a:xfrm>
                <a:off x="3163601" y="3082612"/>
                <a:ext cx="685800" cy="685800"/>
                <a:chOff x="3388326" y="2144489"/>
                <a:chExt cx="685800" cy="685800"/>
              </a:xfrm>
            </p:grpSpPr>
            <p:sp>
              <p:nvSpPr>
                <p:cNvPr id="1117" name="Oval 1116">
                  <a:extLst>
                    <a:ext uri="{FF2B5EF4-FFF2-40B4-BE49-F238E27FC236}">
                      <a16:creationId xmlns:a16="http://schemas.microsoft.com/office/drawing/2014/main" id="{A384593D-1F4B-4B5B-8B8B-ECEA681F803D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1118" name="Group 1117">
                  <a:extLst>
                    <a:ext uri="{FF2B5EF4-FFF2-40B4-BE49-F238E27FC236}">
                      <a16:creationId xmlns:a16="http://schemas.microsoft.com/office/drawing/2014/main" id="{AA19B8E1-12C5-452E-A9A6-40D9409C0474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1119" name="Group 1118">
                    <a:extLst>
                      <a:ext uri="{FF2B5EF4-FFF2-40B4-BE49-F238E27FC236}">
                        <a16:creationId xmlns:a16="http://schemas.microsoft.com/office/drawing/2014/main" id="{5CBD4202-BE97-4A08-A1C4-996C8DAA67EC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1145" name="Rounded Rectangle 101">
                      <a:extLst>
                        <a:ext uri="{FF2B5EF4-FFF2-40B4-BE49-F238E27FC236}">
                          <a16:creationId xmlns:a16="http://schemas.microsoft.com/office/drawing/2014/main" id="{8CF8400B-2934-4BED-B502-63BCD8E826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1146" name="Group 1145">
                      <a:extLst>
                        <a:ext uri="{FF2B5EF4-FFF2-40B4-BE49-F238E27FC236}">
                          <a16:creationId xmlns:a16="http://schemas.microsoft.com/office/drawing/2014/main" id="{A0CBA3F7-F7DB-4844-B392-8659A34211D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1157" name="Rounded Rectangle 112">
                        <a:extLst>
                          <a:ext uri="{FF2B5EF4-FFF2-40B4-BE49-F238E27FC236}">
                            <a16:creationId xmlns:a16="http://schemas.microsoft.com/office/drawing/2014/main" id="{401A400E-7303-4C68-BE92-061A6F1DC94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158" name="Graphic 1157">
                        <a:extLst>
                          <a:ext uri="{FF2B5EF4-FFF2-40B4-BE49-F238E27FC236}">
                            <a16:creationId xmlns:a16="http://schemas.microsoft.com/office/drawing/2014/main" id="{D6310A6B-7318-4992-B2F4-2B0C05A17DB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147" name="Group 1146">
                      <a:extLst>
                        <a:ext uri="{FF2B5EF4-FFF2-40B4-BE49-F238E27FC236}">
                          <a16:creationId xmlns:a16="http://schemas.microsoft.com/office/drawing/2014/main" id="{19F95358-2792-4386-BA3E-9DEC58F23CA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1155" name="Rounded Rectangle 110">
                        <a:extLst>
                          <a:ext uri="{FF2B5EF4-FFF2-40B4-BE49-F238E27FC236}">
                            <a16:creationId xmlns:a16="http://schemas.microsoft.com/office/drawing/2014/main" id="{F55B5A13-B49A-4E7E-950A-6F78466C9E3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156" name="Graphic 1155">
                        <a:extLst>
                          <a:ext uri="{FF2B5EF4-FFF2-40B4-BE49-F238E27FC236}">
                            <a16:creationId xmlns:a16="http://schemas.microsoft.com/office/drawing/2014/main" id="{3C9AE001-6ECD-44A9-8F9E-8E175C6F890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148" name="Group 1147">
                      <a:extLst>
                        <a:ext uri="{FF2B5EF4-FFF2-40B4-BE49-F238E27FC236}">
                          <a16:creationId xmlns:a16="http://schemas.microsoft.com/office/drawing/2014/main" id="{CD8D83C5-CB37-4DD7-81AD-D82D9C95040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1153" name="Rounded Rectangle 108">
                        <a:extLst>
                          <a:ext uri="{FF2B5EF4-FFF2-40B4-BE49-F238E27FC236}">
                            <a16:creationId xmlns:a16="http://schemas.microsoft.com/office/drawing/2014/main" id="{AEBEC196-C441-4025-82B2-07087343EB6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154" name="Graphic 1153">
                        <a:extLst>
                          <a:ext uri="{FF2B5EF4-FFF2-40B4-BE49-F238E27FC236}">
                            <a16:creationId xmlns:a16="http://schemas.microsoft.com/office/drawing/2014/main" id="{BF939710-146C-4CA2-A9F2-12620F8DFF5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150" name="Group 1149">
                      <a:extLst>
                        <a:ext uri="{FF2B5EF4-FFF2-40B4-BE49-F238E27FC236}">
                          <a16:creationId xmlns:a16="http://schemas.microsoft.com/office/drawing/2014/main" id="{B9C58AE2-155D-4E30-90F1-153503967DA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1151" name="Rounded Rectangle 106">
                        <a:extLst>
                          <a:ext uri="{FF2B5EF4-FFF2-40B4-BE49-F238E27FC236}">
                            <a16:creationId xmlns:a16="http://schemas.microsoft.com/office/drawing/2014/main" id="{ED709717-9E2D-4D26-9C03-160199F4D90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152" name="Graphic 1151">
                        <a:extLst>
                          <a:ext uri="{FF2B5EF4-FFF2-40B4-BE49-F238E27FC236}">
                            <a16:creationId xmlns:a16="http://schemas.microsoft.com/office/drawing/2014/main" id="{22DF1FB6-52A1-459B-B41E-13AE9DFAD04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120" name="Group 1119">
                    <a:extLst>
                      <a:ext uri="{FF2B5EF4-FFF2-40B4-BE49-F238E27FC236}">
                        <a16:creationId xmlns:a16="http://schemas.microsoft.com/office/drawing/2014/main" id="{55AC7E68-EA03-40FB-86D9-F2F26515BE1F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1138" name="Rounded Rectangle 84">
                      <a:extLst>
                        <a:ext uri="{FF2B5EF4-FFF2-40B4-BE49-F238E27FC236}">
                          <a16:creationId xmlns:a16="http://schemas.microsoft.com/office/drawing/2014/main" id="{04CAD9D4-1CBF-4DFA-8F9E-E41857FA1F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1139" name="Group 1138">
                      <a:extLst>
                        <a:ext uri="{FF2B5EF4-FFF2-40B4-BE49-F238E27FC236}">
                          <a16:creationId xmlns:a16="http://schemas.microsoft.com/office/drawing/2014/main" id="{42172A8C-8EB0-4094-B7B8-D2F0EC650D5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1143" name="Rounded Rectangle 89">
                        <a:extLst>
                          <a:ext uri="{FF2B5EF4-FFF2-40B4-BE49-F238E27FC236}">
                            <a16:creationId xmlns:a16="http://schemas.microsoft.com/office/drawing/2014/main" id="{05788777-C846-4FF2-9E44-1D1E83C0F64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144" name="Graphic 1143">
                        <a:extLst>
                          <a:ext uri="{FF2B5EF4-FFF2-40B4-BE49-F238E27FC236}">
                            <a16:creationId xmlns:a16="http://schemas.microsoft.com/office/drawing/2014/main" id="{9F33C674-7BCC-41A6-A042-799CD112702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140" name="Group 1139">
                      <a:extLst>
                        <a:ext uri="{FF2B5EF4-FFF2-40B4-BE49-F238E27FC236}">
                          <a16:creationId xmlns:a16="http://schemas.microsoft.com/office/drawing/2014/main" id="{DFFA54AA-792C-4637-A9B8-68D129657DA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1141" name="Rounded Rectangle 87">
                        <a:extLst>
                          <a:ext uri="{FF2B5EF4-FFF2-40B4-BE49-F238E27FC236}">
                            <a16:creationId xmlns:a16="http://schemas.microsoft.com/office/drawing/2014/main" id="{F1A17D21-3F34-451D-9F70-01CFA36C34E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142" name="Graphic 1141">
                        <a:extLst>
                          <a:ext uri="{FF2B5EF4-FFF2-40B4-BE49-F238E27FC236}">
                            <a16:creationId xmlns:a16="http://schemas.microsoft.com/office/drawing/2014/main" id="{AC016B16-A1F9-4F8E-88CE-446EE208CB5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121" name="Group 1120">
                    <a:extLst>
                      <a:ext uri="{FF2B5EF4-FFF2-40B4-BE49-F238E27FC236}">
                        <a16:creationId xmlns:a16="http://schemas.microsoft.com/office/drawing/2014/main" id="{269B226D-773F-4AB5-914A-1AE99B8775F3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1122" name="Group 1121">
                      <a:extLst>
                        <a:ext uri="{FF2B5EF4-FFF2-40B4-BE49-F238E27FC236}">
                          <a16:creationId xmlns:a16="http://schemas.microsoft.com/office/drawing/2014/main" id="{83617A39-5991-4B6C-9100-A8105B9B9E2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1126" name="Group 1125">
                        <a:extLst>
                          <a:ext uri="{FF2B5EF4-FFF2-40B4-BE49-F238E27FC236}">
                            <a16:creationId xmlns:a16="http://schemas.microsoft.com/office/drawing/2014/main" id="{08A40A4E-BD29-4ACC-98CC-06B15157458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1130" name="Rounded Rectangle 91">
                          <a:extLst>
                            <a:ext uri="{FF2B5EF4-FFF2-40B4-BE49-F238E27FC236}">
                              <a16:creationId xmlns:a16="http://schemas.microsoft.com/office/drawing/2014/main" id="{42D689F9-CC66-4951-8E76-989F5F16137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1131" name="Graphic 1130">
                          <a:extLst>
                            <a:ext uri="{FF2B5EF4-FFF2-40B4-BE49-F238E27FC236}">
                              <a16:creationId xmlns:a16="http://schemas.microsoft.com/office/drawing/2014/main" id="{0E6BCF1F-75A7-4142-A903-4178530DC8BB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1132" name="Group 1131">
                          <a:extLst>
                            <a:ext uri="{FF2B5EF4-FFF2-40B4-BE49-F238E27FC236}">
                              <a16:creationId xmlns:a16="http://schemas.microsoft.com/office/drawing/2014/main" id="{F191C3E8-E863-44E9-A7C2-27398CD3C15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1136" name="Rounded Rectangle 97">
                            <a:extLst>
                              <a:ext uri="{FF2B5EF4-FFF2-40B4-BE49-F238E27FC236}">
                                <a16:creationId xmlns:a16="http://schemas.microsoft.com/office/drawing/2014/main" id="{7F2548BC-C8B3-478E-99E7-959D75BAF6A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1137" name="Graphic 1136">
                            <a:extLst>
                              <a:ext uri="{FF2B5EF4-FFF2-40B4-BE49-F238E27FC236}">
                                <a16:creationId xmlns:a16="http://schemas.microsoft.com/office/drawing/2014/main" id="{C7974FFB-20A0-4266-8829-47A97B894E72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1133" name="Group 1132">
                          <a:extLst>
                            <a:ext uri="{FF2B5EF4-FFF2-40B4-BE49-F238E27FC236}">
                              <a16:creationId xmlns:a16="http://schemas.microsoft.com/office/drawing/2014/main" id="{6A0BC0A6-6D3D-4DDB-B4B0-837269ED27C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1134" name="Rounded Rectangle 95">
                            <a:extLst>
                              <a:ext uri="{FF2B5EF4-FFF2-40B4-BE49-F238E27FC236}">
                                <a16:creationId xmlns:a16="http://schemas.microsoft.com/office/drawing/2014/main" id="{0CDC8C95-A55F-4910-B598-777C1CE3A52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1135" name="Graphic 1134">
                            <a:extLst>
                              <a:ext uri="{FF2B5EF4-FFF2-40B4-BE49-F238E27FC236}">
                                <a16:creationId xmlns:a16="http://schemas.microsoft.com/office/drawing/2014/main" id="{CCB67C27-E671-4B15-A1BD-FBF5D70D783A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1127" name="Group 1126">
                        <a:extLst>
                          <a:ext uri="{FF2B5EF4-FFF2-40B4-BE49-F238E27FC236}">
                            <a16:creationId xmlns:a16="http://schemas.microsoft.com/office/drawing/2014/main" id="{77B4B098-CB95-4C5A-9279-DABAD48A9B4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1128" name="Rounded Rectangle 121">
                          <a:extLst>
                            <a:ext uri="{FF2B5EF4-FFF2-40B4-BE49-F238E27FC236}">
                              <a16:creationId xmlns:a16="http://schemas.microsoft.com/office/drawing/2014/main" id="{512C819B-9858-41F2-9F5E-A0F57C40FEA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1129" name="Graphic 1128">
                          <a:extLst>
                            <a:ext uri="{FF2B5EF4-FFF2-40B4-BE49-F238E27FC236}">
                              <a16:creationId xmlns:a16="http://schemas.microsoft.com/office/drawing/2014/main" id="{5BADD2BD-E6FE-4AA6-9F23-86089213D0C9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1123" name="Group 1122">
                      <a:extLst>
                        <a:ext uri="{FF2B5EF4-FFF2-40B4-BE49-F238E27FC236}">
                          <a16:creationId xmlns:a16="http://schemas.microsoft.com/office/drawing/2014/main" id="{AE188282-B867-4CCB-914B-2D2BD644177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1124" name="Rounded Rectangle 124">
                        <a:extLst>
                          <a:ext uri="{FF2B5EF4-FFF2-40B4-BE49-F238E27FC236}">
                            <a16:creationId xmlns:a16="http://schemas.microsoft.com/office/drawing/2014/main" id="{17C22052-40FC-445E-84F4-C8CB1E84673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125" name="Graphic 1124">
                        <a:extLst>
                          <a:ext uri="{FF2B5EF4-FFF2-40B4-BE49-F238E27FC236}">
                            <a16:creationId xmlns:a16="http://schemas.microsoft.com/office/drawing/2014/main" id="{8CAAB6EF-B8B0-445F-A0C9-CE5BAD32B65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907" name="Group 906">
                <a:extLst>
                  <a:ext uri="{FF2B5EF4-FFF2-40B4-BE49-F238E27FC236}">
                    <a16:creationId xmlns:a16="http://schemas.microsoft.com/office/drawing/2014/main" id="{7A5092FF-9CC2-4E3B-AB85-08326461CFFA}"/>
                  </a:ext>
                </a:extLst>
              </p:cNvPr>
              <p:cNvGrpSpPr/>
              <p:nvPr/>
            </p:nvGrpSpPr>
            <p:grpSpPr>
              <a:xfrm>
                <a:off x="3383993" y="3966735"/>
                <a:ext cx="685800" cy="685800"/>
                <a:chOff x="3388326" y="2144489"/>
                <a:chExt cx="685800" cy="685800"/>
              </a:xfrm>
            </p:grpSpPr>
            <p:sp>
              <p:nvSpPr>
                <p:cNvPr id="1076" name="Oval 1075">
                  <a:extLst>
                    <a:ext uri="{FF2B5EF4-FFF2-40B4-BE49-F238E27FC236}">
                      <a16:creationId xmlns:a16="http://schemas.microsoft.com/office/drawing/2014/main" id="{E49D7F8E-1425-4ABB-88CD-B6F5C6815149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1077" name="Group 1076">
                  <a:extLst>
                    <a:ext uri="{FF2B5EF4-FFF2-40B4-BE49-F238E27FC236}">
                      <a16:creationId xmlns:a16="http://schemas.microsoft.com/office/drawing/2014/main" id="{5D8B1F00-1DA2-41E6-8FBA-E31F5F739AFA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1078" name="Group 1077">
                    <a:extLst>
                      <a:ext uri="{FF2B5EF4-FFF2-40B4-BE49-F238E27FC236}">
                        <a16:creationId xmlns:a16="http://schemas.microsoft.com/office/drawing/2014/main" id="{C7A653DA-52DF-4624-869D-B8CF549DDE1B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1104" name="Rounded Rectangle 101">
                      <a:extLst>
                        <a:ext uri="{FF2B5EF4-FFF2-40B4-BE49-F238E27FC236}">
                          <a16:creationId xmlns:a16="http://schemas.microsoft.com/office/drawing/2014/main" id="{DB3358E9-1C66-44A2-BF2F-6CC29A63A1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1105" name="Group 1104">
                      <a:extLst>
                        <a:ext uri="{FF2B5EF4-FFF2-40B4-BE49-F238E27FC236}">
                          <a16:creationId xmlns:a16="http://schemas.microsoft.com/office/drawing/2014/main" id="{6E6A478C-634A-44C4-B52D-B1A07E8DAF6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1115" name="Rounded Rectangle 112">
                        <a:extLst>
                          <a:ext uri="{FF2B5EF4-FFF2-40B4-BE49-F238E27FC236}">
                            <a16:creationId xmlns:a16="http://schemas.microsoft.com/office/drawing/2014/main" id="{70B3DCED-5967-4FC4-A2F0-8170BADFD60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116" name="Graphic 1115">
                        <a:extLst>
                          <a:ext uri="{FF2B5EF4-FFF2-40B4-BE49-F238E27FC236}">
                            <a16:creationId xmlns:a16="http://schemas.microsoft.com/office/drawing/2014/main" id="{EF723E1B-464D-4DE5-A414-3A6A3FA57A5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106" name="Group 1105">
                      <a:extLst>
                        <a:ext uri="{FF2B5EF4-FFF2-40B4-BE49-F238E27FC236}">
                          <a16:creationId xmlns:a16="http://schemas.microsoft.com/office/drawing/2014/main" id="{2C94D00F-59D5-43A5-99BD-20D5839DE14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1113" name="Rounded Rectangle 110">
                        <a:extLst>
                          <a:ext uri="{FF2B5EF4-FFF2-40B4-BE49-F238E27FC236}">
                            <a16:creationId xmlns:a16="http://schemas.microsoft.com/office/drawing/2014/main" id="{46D23983-18C5-4D1D-874A-6B15E4136D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114" name="Graphic 1113">
                        <a:extLst>
                          <a:ext uri="{FF2B5EF4-FFF2-40B4-BE49-F238E27FC236}">
                            <a16:creationId xmlns:a16="http://schemas.microsoft.com/office/drawing/2014/main" id="{E01EDD89-4202-4B9D-9604-2DD6DCE33F3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107" name="Group 1106">
                      <a:extLst>
                        <a:ext uri="{FF2B5EF4-FFF2-40B4-BE49-F238E27FC236}">
                          <a16:creationId xmlns:a16="http://schemas.microsoft.com/office/drawing/2014/main" id="{7BB5FB6D-896D-4127-9943-0F2D5116E69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1111" name="Rounded Rectangle 108">
                        <a:extLst>
                          <a:ext uri="{FF2B5EF4-FFF2-40B4-BE49-F238E27FC236}">
                            <a16:creationId xmlns:a16="http://schemas.microsoft.com/office/drawing/2014/main" id="{E2DF2B8F-B3E1-409A-8831-2F3B2D08B54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112" name="Graphic 1111">
                        <a:extLst>
                          <a:ext uri="{FF2B5EF4-FFF2-40B4-BE49-F238E27FC236}">
                            <a16:creationId xmlns:a16="http://schemas.microsoft.com/office/drawing/2014/main" id="{0BD132D0-CC10-435B-ABA3-58F249701E8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108" name="Group 1107">
                      <a:extLst>
                        <a:ext uri="{FF2B5EF4-FFF2-40B4-BE49-F238E27FC236}">
                          <a16:creationId xmlns:a16="http://schemas.microsoft.com/office/drawing/2014/main" id="{7BD6307E-180A-46EF-9950-F89D6E74B2B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1109" name="Rounded Rectangle 106">
                        <a:extLst>
                          <a:ext uri="{FF2B5EF4-FFF2-40B4-BE49-F238E27FC236}">
                            <a16:creationId xmlns:a16="http://schemas.microsoft.com/office/drawing/2014/main" id="{FF70FB5F-83E0-4421-B2B5-9BAB4C29604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110" name="Graphic 1109">
                        <a:extLst>
                          <a:ext uri="{FF2B5EF4-FFF2-40B4-BE49-F238E27FC236}">
                            <a16:creationId xmlns:a16="http://schemas.microsoft.com/office/drawing/2014/main" id="{E6A8C64A-88B0-4277-89B2-EB31D42ACC0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079" name="Group 1078">
                    <a:extLst>
                      <a:ext uri="{FF2B5EF4-FFF2-40B4-BE49-F238E27FC236}">
                        <a16:creationId xmlns:a16="http://schemas.microsoft.com/office/drawing/2014/main" id="{88F972D2-47FE-479F-8771-3C64D69F4842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1097" name="Rounded Rectangle 84">
                      <a:extLst>
                        <a:ext uri="{FF2B5EF4-FFF2-40B4-BE49-F238E27FC236}">
                          <a16:creationId xmlns:a16="http://schemas.microsoft.com/office/drawing/2014/main" id="{9BBCC9F8-6541-4BB9-9E28-F0112D6353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1098" name="Group 1097">
                      <a:extLst>
                        <a:ext uri="{FF2B5EF4-FFF2-40B4-BE49-F238E27FC236}">
                          <a16:creationId xmlns:a16="http://schemas.microsoft.com/office/drawing/2014/main" id="{166110EE-E6D8-4DAA-BDE7-DC70C5AAA0A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1102" name="Rounded Rectangle 89">
                        <a:extLst>
                          <a:ext uri="{FF2B5EF4-FFF2-40B4-BE49-F238E27FC236}">
                            <a16:creationId xmlns:a16="http://schemas.microsoft.com/office/drawing/2014/main" id="{3704CE80-92F4-4735-9D27-DF2089DC159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103" name="Graphic 1102">
                        <a:extLst>
                          <a:ext uri="{FF2B5EF4-FFF2-40B4-BE49-F238E27FC236}">
                            <a16:creationId xmlns:a16="http://schemas.microsoft.com/office/drawing/2014/main" id="{6540E9A3-E09A-4503-A300-8099E39EC87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099" name="Group 1098">
                      <a:extLst>
                        <a:ext uri="{FF2B5EF4-FFF2-40B4-BE49-F238E27FC236}">
                          <a16:creationId xmlns:a16="http://schemas.microsoft.com/office/drawing/2014/main" id="{947E5E00-9888-46F8-8264-8EA07D43D15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1100" name="Rounded Rectangle 87">
                        <a:extLst>
                          <a:ext uri="{FF2B5EF4-FFF2-40B4-BE49-F238E27FC236}">
                            <a16:creationId xmlns:a16="http://schemas.microsoft.com/office/drawing/2014/main" id="{4AE087B3-E574-4E88-AEA2-70102BB06D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101" name="Graphic 1100">
                        <a:extLst>
                          <a:ext uri="{FF2B5EF4-FFF2-40B4-BE49-F238E27FC236}">
                            <a16:creationId xmlns:a16="http://schemas.microsoft.com/office/drawing/2014/main" id="{6FC6A465-EB6A-4AF2-9374-B00DBD70ED4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080" name="Group 1079">
                    <a:extLst>
                      <a:ext uri="{FF2B5EF4-FFF2-40B4-BE49-F238E27FC236}">
                        <a16:creationId xmlns:a16="http://schemas.microsoft.com/office/drawing/2014/main" id="{FBDB0F3B-14ED-495B-84A8-D68A2BEEA2E2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1081" name="Group 1080">
                      <a:extLst>
                        <a:ext uri="{FF2B5EF4-FFF2-40B4-BE49-F238E27FC236}">
                          <a16:creationId xmlns:a16="http://schemas.microsoft.com/office/drawing/2014/main" id="{AF371885-6786-466D-9AF3-71BED5D7FCA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1085" name="Group 1084">
                        <a:extLst>
                          <a:ext uri="{FF2B5EF4-FFF2-40B4-BE49-F238E27FC236}">
                            <a16:creationId xmlns:a16="http://schemas.microsoft.com/office/drawing/2014/main" id="{C20A0297-6500-425D-87F3-3ECEF24F498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1089" name="Rounded Rectangle 91">
                          <a:extLst>
                            <a:ext uri="{FF2B5EF4-FFF2-40B4-BE49-F238E27FC236}">
                              <a16:creationId xmlns:a16="http://schemas.microsoft.com/office/drawing/2014/main" id="{268E08DA-C178-45A4-AFDA-E3CF221FD6E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1090" name="Graphic 1089">
                          <a:extLst>
                            <a:ext uri="{FF2B5EF4-FFF2-40B4-BE49-F238E27FC236}">
                              <a16:creationId xmlns:a16="http://schemas.microsoft.com/office/drawing/2014/main" id="{FE6C9A48-8C42-4505-BA64-F4730B6F0B59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1091" name="Group 1090">
                          <a:extLst>
                            <a:ext uri="{FF2B5EF4-FFF2-40B4-BE49-F238E27FC236}">
                              <a16:creationId xmlns:a16="http://schemas.microsoft.com/office/drawing/2014/main" id="{E7C2CDED-2C17-46B2-9D4F-473EA433F1F5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1095" name="Rounded Rectangle 97">
                            <a:extLst>
                              <a:ext uri="{FF2B5EF4-FFF2-40B4-BE49-F238E27FC236}">
                                <a16:creationId xmlns:a16="http://schemas.microsoft.com/office/drawing/2014/main" id="{499B48E3-FC30-4297-BFD0-BF8CDC24C05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1096" name="Graphic 1095">
                            <a:extLst>
                              <a:ext uri="{FF2B5EF4-FFF2-40B4-BE49-F238E27FC236}">
                                <a16:creationId xmlns:a16="http://schemas.microsoft.com/office/drawing/2014/main" id="{23E28B90-D038-4E87-B370-696AC1EF4D68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1092" name="Group 1091">
                          <a:extLst>
                            <a:ext uri="{FF2B5EF4-FFF2-40B4-BE49-F238E27FC236}">
                              <a16:creationId xmlns:a16="http://schemas.microsoft.com/office/drawing/2014/main" id="{AF57F30B-FC71-4E62-BDC3-FBA57444D862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1093" name="Rounded Rectangle 95">
                            <a:extLst>
                              <a:ext uri="{FF2B5EF4-FFF2-40B4-BE49-F238E27FC236}">
                                <a16:creationId xmlns:a16="http://schemas.microsoft.com/office/drawing/2014/main" id="{00C31B2B-1098-450F-B8A9-64314AC62E3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1094" name="Graphic 1093">
                            <a:extLst>
                              <a:ext uri="{FF2B5EF4-FFF2-40B4-BE49-F238E27FC236}">
                                <a16:creationId xmlns:a16="http://schemas.microsoft.com/office/drawing/2014/main" id="{DB23BD20-4617-4784-942C-37711A915612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1086" name="Group 1085">
                        <a:extLst>
                          <a:ext uri="{FF2B5EF4-FFF2-40B4-BE49-F238E27FC236}">
                            <a16:creationId xmlns:a16="http://schemas.microsoft.com/office/drawing/2014/main" id="{6847BCC9-FB8B-4C87-A3A6-E1A62CEB05D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1087" name="Rounded Rectangle 121">
                          <a:extLst>
                            <a:ext uri="{FF2B5EF4-FFF2-40B4-BE49-F238E27FC236}">
                              <a16:creationId xmlns:a16="http://schemas.microsoft.com/office/drawing/2014/main" id="{BF02E77C-9D1E-414F-9F3C-8726A0CADB1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1088" name="Graphic 1087">
                          <a:extLst>
                            <a:ext uri="{FF2B5EF4-FFF2-40B4-BE49-F238E27FC236}">
                              <a16:creationId xmlns:a16="http://schemas.microsoft.com/office/drawing/2014/main" id="{5BD5C631-6E6A-4F26-97BB-A8FE74F6F069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1082" name="Group 1081">
                      <a:extLst>
                        <a:ext uri="{FF2B5EF4-FFF2-40B4-BE49-F238E27FC236}">
                          <a16:creationId xmlns:a16="http://schemas.microsoft.com/office/drawing/2014/main" id="{07B46BB3-4CB8-49E7-8E42-E604C93EADE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1083" name="Rounded Rectangle 124">
                        <a:extLst>
                          <a:ext uri="{FF2B5EF4-FFF2-40B4-BE49-F238E27FC236}">
                            <a16:creationId xmlns:a16="http://schemas.microsoft.com/office/drawing/2014/main" id="{262928B4-BE2C-4656-873C-43E00BE0C60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084" name="Graphic 1083">
                        <a:extLst>
                          <a:ext uri="{FF2B5EF4-FFF2-40B4-BE49-F238E27FC236}">
                            <a16:creationId xmlns:a16="http://schemas.microsoft.com/office/drawing/2014/main" id="{3FC90567-7211-4A51-9326-ACFE75C234B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908" name="Group 907">
                <a:extLst>
                  <a:ext uri="{FF2B5EF4-FFF2-40B4-BE49-F238E27FC236}">
                    <a16:creationId xmlns:a16="http://schemas.microsoft.com/office/drawing/2014/main" id="{86982D49-9DD0-4792-A84B-2BB85021197F}"/>
                  </a:ext>
                </a:extLst>
              </p:cNvPr>
              <p:cNvGrpSpPr/>
              <p:nvPr/>
            </p:nvGrpSpPr>
            <p:grpSpPr>
              <a:xfrm>
                <a:off x="8220746" y="3088653"/>
                <a:ext cx="685800" cy="685800"/>
                <a:chOff x="3388326" y="2144489"/>
                <a:chExt cx="685800" cy="685800"/>
              </a:xfrm>
            </p:grpSpPr>
            <p:sp>
              <p:nvSpPr>
                <p:cNvPr id="1035" name="Oval 1034">
                  <a:extLst>
                    <a:ext uri="{FF2B5EF4-FFF2-40B4-BE49-F238E27FC236}">
                      <a16:creationId xmlns:a16="http://schemas.microsoft.com/office/drawing/2014/main" id="{F87A00E8-EA10-48A4-B1D5-6E2998821FBD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1036" name="Group 1035">
                  <a:extLst>
                    <a:ext uri="{FF2B5EF4-FFF2-40B4-BE49-F238E27FC236}">
                      <a16:creationId xmlns:a16="http://schemas.microsoft.com/office/drawing/2014/main" id="{4D66A078-FFD4-44B7-AEAC-8BBDAEE893A1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1037" name="Group 1036">
                    <a:extLst>
                      <a:ext uri="{FF2B5EF4-FFF2-40B4-BE49-F238E27FC236}">
                        <a16:creationId xmlns:a16="http://schemas.microsoft.com/office/drawing/2014/main" id="{8BEF90A6-15DD-417B-AFF2-9963B23F8338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1063" name="Rounded Rectangle 101">
                      <a:extLst>
                        <a:ext uri="{FF2B5EF4-FFF2-40B4-BE49-F238E27FC236}">
                          <a16:creationId xmlns:a16="http://schemas.microsoft.com/office/drawing/2014/main" id="{DE6EDEED-7B23-4187-81C5-580721BB5CD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1064" name="Group 1063">
                      <a:extLst>
                        <a:ext uri="{FF2B5EF4-FFF2-40B4-BE49-F238E27FC236}">
                          <a16:creationId xmlns:a16="http://schemas.microsoft.com/office/drawing/2014/main" id="{8866F078-5C97-4FE7-87C5-1094A74DD3D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1074" name="Rounded Rectangle 112">
                        <a:extLst>
                          <a:ext uri="{FF2B5EF4-FFF2-40B4-BE49-F238E27FC236}">
                            <a16:creationId xmlns:a16="http://schemas.microsoft.com/office/drawing/2014/main" id="{E71D2204-5ABB-4801-BB69-2AE02AFB8BC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075" name="Graphic 1074">
                        <a:extLst>
                          <a:ext uri="{FF2B5EF4-FFF2-40B4-BE49-F238E27FC236}">
                            <a16:creationId xmlns:a16="http://schemas.microsoft.com/office/drawing/2014/main" id="{9EB2AFD9-C217-43EE-AE07-FCE18927184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065" name="Group 1064">
                      <a:extLst>
                        <a:ext uri="{FF2B5EF4-FFF2-40B4-BE49-F238E27FC236}">
                          <a16:creationId xmlns:a16="http://schemas.microsoft.com/office/drawing/2014/main" id="{3A6A35B5-E405-4AF9-8476-C2C05C964ED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1072" name="Rounded Rectangle 110">
                        <a:extLst>
                          <a:ext uri="{FF2B5EF4-FFF2-40B4-BE49-F238E27FC236}">
                            <a16:creationId xmlns:a16="http://schemas.microsoft.com/office/drawing/2014/main" id="{2FCD0F4F-44A5-4A2C-BDE5-F6490DEFB4E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073" name="Graphic 1072">
                        <a:extLst>
                          <a:ext uri="{FF2B5EF4-FFF2-40B4-BE49-F238E27FC236}">
                            <a16:creationId xmlns:a16="http://schemas.microsoft.com/office/drawing/2014/main" id="{B8A50414-6A1A-4133-8D46-F81006910E4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066" name="Group 1065">
                      <a:extLst>
                        <a:ext uri="{FF2B5EF4-FFF2-40B4-BE49-F238E27FC236}">
                          <a16:creationId xmlns:a16="http://schemas.microsoft.com/office/drawing/2014/main" id="{35587D7A-F0FF-4D2E-9995-1767592978E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1070" name="Rounded Rectangle 108">
                        <a:extLst>
                          <a:ext uri="{FF2B5EF4-FFF2-40B4-BE49-F238E27FC236}">
                            <a16:creationId xmlns:a16="http://schemas.microsoft.com/office/drawing/2014/main" id="{416D1F9A-52B5-4120-96A6-D54FD610C0C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071" name="Graphic 1070">
                        <a:extLst>
                          <a:ext uri="{FF2B5EF4-FFF2-40B4-BE49-F238E27FC236}">
                            <a16:creationId xmlns:a16="http://schemas.microsoft.com/office/drawing/2014/main" id="{1AEF246D-A4AF-4B6E-8500-EFD96BB80F9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067" name="Group 1066">
                      <a:extLst>
                        <a:ext uri="{FF2B5EF4-FFF2-40B4-BE49-F238E27FC236}">
                          <a16:creationId xmlns:a16="http://schemas.microsoft.com/office/drawing/2014/main" id="{E8C114CB-9C15-4337-A11D-60512E4E333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1068" name="Rounded Rectangle 106">
                        <a:extLst>
                          <a:ext uri="{FF2B5EF4-FFF2-40B4-BE49-F238E27FC236}">
                            <a16:creationId xmlns:a16="http://schemas.microsoft.com/office/drawing/2014/main" id="{14FE3383-27ED-4D40-B3FC-0076B792971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069" name="Graphic 1068">
                        <a:extLst>
                          <a:ext uri="{FF2B5EF4-FFF2-40B4-BE49-F238E27FC236}">
                            <a16:creationId xmlns:a16="http://schemas.microsoft.com/office/drawing/2014/main" id="{25CD5625-D9DB-40FE-A123-B0E0303795D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038" name="Group 1037">
                    <a:extLst>
                      <a:ext uri="{FF2B5EF4-FFF2-40B4-BE49-F238E27FC236}">
                        <a16:creationId xmlns:a16="http://schemas.microsoft.com/office/drawing/2014/main" id="{D3C5AFB9-DF4E-4EBD-870F-BF1EFCC72600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1056" name="Rounded Rectangle 84">
                      <a:extLst>
                        <a:ext uri="{FF2B5EF4-FFF2-40B4-BE49-F238E27FC236}">
                          <a16:creationId xmlns:a16="http://schemas.microsoft.com/office/drawing/2014/main" id="{68AC7C6C-7F6A-4E45-B916-636A520056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1057" name="Group 1056">
                      <a:extLst>
                        <a:ext uri="{FF2B5EF4-FFF2-40B4-BE49-F238E27FC236}">
                          <a16:creationId xmlns:a16="http://schemas.microsoft.com/office/drawing/2014/main" id="{F071EF7E-A309-41B4-A162-4249063E0AC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1061" name="Rounded Rectangle 89">
                        <a:extLst>
                          <a:ext uri="{FF2B5EF4-FFF2-40B4-BE49-F238E27FC236}">
                            <a16:creationId xmlns:a16="http://schemas.microsoft.com/office/drawing/2014/main" id="{5A6EE760-F507-49A1-87F0-E8490DCCADD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062" name="Graphic 1061">
                        <a:extLst>
                          <a:ext uri="{FF2B5EF4-FFF2-40B4-BE49-F238E27FC236}">
                            <a16:creationId xmlns:a16="http://schemas.microsoft.com/office/drawing/2014/main" id="{35B1D177-ECA2-4F59-AEF3-9C7694ACC28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058" name="Group 1057">
                      <a:extLst>
                        <a:ext uri="{FF2B5EF4-FFF2-40B4-BE49-F238E27FC236}">
                          <a16:creationId xmlns:a16="http://schemas.microsoft.com/office/drawing/2014/main" id="{65AE5577-E6D1-4CB7-938C-BA700FE4815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1059" name="Rounded Rectangle 87">
                        <a:extLst>
                          <a:ext uri="{FF2B5EF4-FFF2-40B4-BE49-F238E27FC236}">
                            <a16:creationId xmlns:a16="http://schemas.microsoft.com/office/drawing/2014/main" id="{4B192C11-16A8-4F02-AE7E-4F9DA089A50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060" name="Graphic 1059">
                        <a:extLst>
                          <a:ext uri="{FF2B5EF4-FFF2-40B4-BE49-F238E27FC236}">
                            <a16:creationId xmlns:a16="http://schemas.microsoft.com/office/drawing/2014/main" id="{57C0BDE0-5CE3-4B2E-98CB-8D3A014CAB6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039" name="Group 1038">
                    <a:extLst>
                      <a:ext uri="{FF2B5EF4-FFF2-40B4-BE49-F238E27FC236}">
                        <a16:creationId xmlns:a16="http://schemas.microsoft.com/office/drawing/2014/main" id="{1F8865FA-A46B-4BF5-A7A2-923743B923B7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1040" name="Group 1039">
                      <a:extLst>
                        <a:ext uri="{FF2B5EF4-FFF2-40B4-BE49-F238E27FC236}">
                          <a16:creationId xmlns:a16="http://schemas.microsoft.com/office/drawing/2014/main" id="{41298B1E-1973-4241-83D0-26DCC4377D9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1044" name="Group 1043">
                        <a:extLst>
                          <a:ext uri="{FF2B5EF4-FFF2-40B4-BE49-F238E27FC236}">
                            <a16:creationId xmlns:a16="http://schemas.microsoft.com/office/drawing/2014/main" id="{AEDF7755-C58E-4AAC-AA16-5A2BA6908CF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1048" name="Rounded Rectangle 91">
                          <a:extLst>
                            <a:ext uri="{FF2B5EF4-FFF2-40B4-BE49-F238E27FC236}">
                              <a16:creationId xmlns:a16="http://schemas.microsoft.com/office/drawing/2014/main" id="{BDF20BF1-FDA7-4D33-91AC-0FE939B8FB9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1049" name="Graphic 1048">
                          <a:extLst>
                            <a:ext uri="{FF2B5EF4-FFF2-40B4-BE49-F238E27FC236}">
                              <a16:creationId xmlns:a16="http://schemas.microsoft.com/office/drawing/2014/main" id="{0B41E193-8E8B-4163-AE47-55697AD1316F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1050" name="Group 1049">
                          <a:extLst>
                            <a:ext uri="{FF2B5EF4-FFF2-40B4-BE49-F238E27FC236}">
                              <a16:creationId xmlns:a16="http://schemas.microsoft.com/office/drawing/2014/main" id="{1034E34C-A509-4E8A-9EA6-EA27BFF66648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1054" name="Rounded Rectangle 97">
                            <a:extLst>
                              <a:ext uri="{FF2B5EF4-FFF2-40B4-BE49-F238E27FC236}">
                                <a16:creationId xmlns:a16="http://schemas.microsoft.com/office/drawing/2014/main" id="{B1DE6C20-F40D-44A3-ADCE-AEE68F8F0A5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1055" name="Graphic 1054">
                            <a:extLst>
                              <a:ext uri="{FF2B5EF4-FFF2-40B4-BE49-F238E27FC236}">
                                <a16:creationId xmlns:a16="http://schemas.microsoft.com/office/drawing/2014/main" id="{5C607F97-FA88-40BF-B330-4C12FD62EFAE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1051" name="Group 1050">
                          <a:extLst>
                            <a:ext uri="{FF2B5EF4-FFF2-40B4-BE49-F238E27FC236}">
                              <a16:creationId xmlns:a16="http://schemas.microsoft.com/office/drawing/2014/main" id="{36F10E6B-B9E5-4645-A755-EC8D2EB4C55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1052" name="Rounded Rectangle 95">
                            <a:extLst>
                              <a:ext uri="{FF2B5EF4-FFF2-40B4-BE49-F238E27FC236}">
                                <a16:creationId xmlns:a16="http://schemas.microsoft.com/office/drawing/2014/main" id="{86D0EC03-8254-45AE-86C3-4FF20AF4753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1053" name="Graphic 1052">
                            <a:extLst>
                              <a:ext uri="{FF2B5EF4-FFF2-40B4-BE49-F238E27FC236}">
                                <a16:creationId xmlns:a16="http://schemas.microsoft.com/office/drawing/2014/main" id="{496146C4-3366-476B-A57A-46056A77E894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1045" name="Group 1044">
                        <a:extLst>
                          <a:ext uri="{FF2B5EF4-FFF2-40B4-BE49-F238E27FC236}">
                            <a16:creationId xmlns:a16="http://schemas.microsoft.com/office/drawing/2014/main" id="{C71C5BCB-FF85-421D-A179-9C9E6D31B89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1046" name="Rounded Rectangle 121">
                          <a:extLst>
                            <a:ext uri="{FF2B5EF4-FFF2-40B4-BE49-F238E27FC236}">
                              <a16:creationId xmlns:a16="http://schemas.microsoft.com/office/drawing/2014/main" id="{9B108850-AE5C-47A8-B13A-39B1DDDDB73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1047" name="Graphic 1046">
                          <a:extLst>
                            <a:ext uri="{FF2B5EF4-FFF2-40B4-BE49-F238E27FC236}">
                              <a16:creationId xmlns:a16="http://schemas.microsoft.com/office/drawing/2014/main" id="{A049B7D5-02BC-423D-BB74-7F46966A502B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1041" name="Group 1040">
                      <a:extLst>
                        <a:ext uri="{FF2B5EF4-FFF2-40B4-BE49-F238E27FC236}">
                          <a16:creationId xmlns:a16="http://schemas.microsoft.com/office/drawing/2014/main" id="{9211D9DF-E4E6-41B8-A9DF-B4446323400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1042" name="Rounded Rectangle 124">
                        <a:extLst>
                          <a:ext uri="{FF2B5EF4-FFF2-40B4-BE49-F238E27FC236}">
                            <a16:creationId xmlns:a16="http://schemas.microsoft.com/office/drawing/2014/main" id="{AD1AEE5F-6B0B-4BA0-B703-EC6FB672941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043" name="Graphic 1042">
                        <a:extLst>
                          <a:ext uri="{FF2B5EF4-FFF2-40B4-BE49-F238E27FC236}">
                            <a16:creationId xmlns:a16="http://schemas.microsoft.com/office/drawing/2014/main" id="{E3663A02-83EF-42F8-8637-D729D45A0AD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909" name="Group 908">
                <a:extLst>
                  <a:ext uri="{FF2B5EF4-FFF2-40B4-BE49-F238E27FC236}">
                    <a16:creationId xmlns:a16="http://schemas.microsoft.com/office/drawing/2014/main" id="{6D74FFBF-43F1-46D2-AA6F-85D15288CE5E}"/>
                  </a:ext>
                </a:extLst>
              </p:cNvPr>
              <p:cNvGrpSpPr/>
              <p:nvPr/>
            </p:nvGrpSpPr>
            <p:grpSpPr>
              <a:xfrm>
                <a:off x="5710130" y="5633953"/>
                <a:ext cx="685800" cy="685800"/>
                <a:chOff x="3388326" y="2144489"/>
                <a:chExt cx="685800" cy="685800"/>
              </a:xfrm>
            </p:grpSpPr>
            <p:sp>
              <p:nvSpPr>
                <p:cNvPr id="994" name="Oval 993">
                  <a:extLst>
                    <a:ext uri="{FF2B5EF4-FFF2-40B4-BE49-F238E27FC236}">
                      <a16:creationId xmlns:a16="http://schemas.microsoft.com/office/drawing/2014/main" id="{13A18DD7-C162-4E64-BBCC-9FE5E0E6C80E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995" name="Group 994">
                  <a:extLst>
                    <a:ext uri="{FF2B5EF4-FFF2-40B4-BE49-F238E27FC236}">
                      <a16:creationId xmlns:a16="http://schemas.microsoft.com/office/drawing/2014/main" id="{1794238A-0D5D-42FE-9D89-F82F9EE1A056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996" name="Group 995">
                    <a:extLst>
                      <a:ext uri="{FF2B5EF4-FFF2-40B4-BE49-F238E27FC236}">
                        <a16:creationId xmlns:a16="http://schemas.microsoft.com/office/drawing/2014/main" id="{C9341341-362D-4B71-B41D-A4D36361A597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1022" name="Rounded Rectangle 101">
                      <a:extLst>
                        <a:ext uri="{FF2B5EF4-FFF2-40B4-BE49-F238E27FC236}">
                          <a16:creationId xmlns:a16="http://schemas.microsoft.com/office/drawing/2014/main" id="{6B21BDBB-E6EC-4065-8E97-5C8692EEEE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1023" name="Group 1022">
                      <a:extLst>
                        <a:ext uri="{FF2B5EF4-FFF2-40B4-BE49-F238E27FC236}">
                          <a16:creationId xmlns:a16="http://schemas.microsoft.com/office/drawing/2014/main" id="{E6102BF1-2D6B-47D6-8CF1-04F80C8BEC9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1033" name="Rounded Rectangle 112">
                        <a:extLst>
                          <a:ext uri="{FF2B5EF4-FFF2-40B4-BE49-F238E27FC236}">
                            <a16:creationId xmlns:a16="http://schemas.microsoft.com/office/drawing/2014/main" id="{B1F75B8F-836D-48EF-A151-78CFDE03D92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034" name="Graphic 1033">
                        <a:extLst>
                          <a:ext uri="{FF2B5EF4-FFF2-40B4-BE49-F238E27FC236}">
                            <a16:creationId xmlns:a16="http://schemas.microsoft.com/office/drawing/2014/main" id="{2597BF17-E24C-4751-8408-FC6E24059CD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024" name="Group 1023">
                      <a:extLst>
                        <a:ext uri="{FF2B5EF4-FFF2-40B4-BE49-F238E27FC236}">
                          <a16:creationId xmlns:a16="http://schemas.microsoft.com/office/drawing/2014/main" id="{0F619AC1-4737-4E93-8203-7001C58BCFB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1031" name="Rounded Rectangle 110">
                        <a:extLst>
                          <a:ext uri="{FF2B5EF4-FFF2-40B4-BE49-F238E27FC236}">
                            <a16:creationId xmlns:a16="http://schemas.microsoft.com/office/drawing/2014/main" id="{3A12F9C8-7EB0-4C62-97B6-91E4F91003A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032" name="Graphic 1031">
                        <a:extLst>
                          <a:ext uri="{FF2B5EF4-FFF2-40B4-BE49-F238E27FC236}">
                            <a16:creationId xmlns:a16="http://schemas.microsoft.com/office/drawing/2014/main" id="{B9104AE8-A01A-4F84-85A1-8964AAE7D44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025" name="Group 1024">
                      <a:extLst>
                        <a:ext uri="{FF2B5EF4-FFF2-40B4-BE49-F238E27FC236}">
                          <a16:creationId xmlns:a16="http://schemas.microsoft.com/office/drawing/2014/main" id="{4B39773C-613F-44D0-B45D-9229B734FC5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1029" name="Rounded Rectangle 108">
                        <a:extLst>
                          <a:ext uri="{FF2B5EF4-FFF2-40B4-BE49-F238E27FC236}">
                            <a16:creationId xmlns:a16="http://schemas.microsoft.com/office/drawing/2014/main" id="{87F1DCFE-A30E-48E6-94BF-57A65AD576B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030" name="Graphic 1029">
                        <a:extLst>
                          <a:ext uri="{FF2B5EF4-FFF2-40B4-BE49-F238E27FC236}">
                            <a16:creationId xmlns:a16="http://schemas.microsoft.com/office/drawing/2014/main" id="{9F1B1279-6F71-476B-8B4C-1E32EE909E2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026" name="Group 1025">
                      <a:extLst>
                        <a:ext uri="{FF2B5EF4-FFF2-40B4-BE49-F238E27FC236}">
                          <a16:creationId xmlns:a16="http://schemas.microsoft.com/office/drawing/2014/main" id="{BFD12E91-03F2-4D8D-86B5-7AD11C0C93F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1027" name="Rounded Rectangle 106">
                        <a:extLst>
                          <a:ext uri="{FF2B5EF4-FFF2-40B4-BE49-F238E27FC236}">
                            <a16:creationId xmlns:a16="http://schemas.microsoft.com/office/drawing/2014/main" id="{E29E7422-D47F-4C0E-A133-1450880A7B5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028" name="Graphic 1027">
                        <a:extLst>
                          <a:ext uri="{FF2B5EF4-FFF2-40B4-BE49-F238E27FC236}">
                            <a16:creationId xmlns:a16="http://schemas.microsoft.com/office/drawing/2014/main" id="{91FEB623-D304-40D1-B531-5DD21B2DDBE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997" name="Group 996">
                    <a:extLst>
                      <a:ext uri="{FF2B5EF4-FFF2-40B4-BE49-F238E27FC236}">
                        <a16:creationId xmlns:a16="http://schemas.microsoft.com/office/drawing/2014/main" id="{A6AF67FA-3849-47CB-B1CC-C7004B57541B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1015" name="Rounded Rectangle 84">
                      <a:extLst>
                        <a:ext uri="{FF2B5EF4-FFF2-40B4-BE49-F238E27FC236}">
                          <a16:creationId xmlns:a16="http://schemas.microsoft.com/office/drawing/2014/main" id="{3050610D-999D-4A02-A5FF-454EE996D6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1016" name="Group 1015">
                      <a:extLst>
                        <a:ext uri="{FF2B5EF4-FFF2-40B4-BE49-F238E27FC236}">
                          <a16:creationId xmlns:a16="http://schemas.microsoft.com/office/drawing/2014/main" id="{CD2D11DF-3326-48D5-BB85-47741D33CE9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1020" name="Rounded Rectangle 89">
                        <a:extLst>
                          <a:ext uri="{FF2B5EF4-FFF2-40B4-BE49-F238E27FC236}">
                            <a16:creationId xmlns:a16="http://schemas.microsoft.com/office/drawing/2014/main" id="{828E98EC-F0EF-4E85-8FBA-425730C41A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021" name="Graphic 1020">
                        <a:extLst>
                          <a:ext uri="{FF2B5EF4-FFF2-40B4-BE49-F238E27FC236}">
                            <a16:creationId xmlns:a16="http://schemas.microsoft.com/office/drawing/2014/main" id="{D0848777-8D34-49CE-8CDE-01CDB873767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017" name="Group 1016">
                      <a:extLst>
                        <a:ext uri="{FF2B5EF4-FFF2-40B4-BE49-F238E27FC236}">
                          <a16:creationId xmlns:a16="http://schemas.microsoft.com/office/drawing/2014/main" id="{4B7BC774-06B6-481A-878F-1641B6F0CEC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1018" name="Rounded Rectangle 87">
                        <a:extLst>
                          <a:ext uri="{FF2B5EF4-FFF2-40B4-BE49-F238E27FC236}">
                            <a16:creationId xmlns:a16="http://schemas.microsoft.com/office/drawing/2014/main" id="{5BE0CD6B-C1AF-4791-831F-C825E98CC05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019" name="Graphic 1018">
                        <a:extLst>
                          <a:ext uri="{FF2B5EF4-FFF2-40B4-BE49-F238E27FC236}">
                            <a16:creationId xmlns:a16="http://schemas.microsoft.com/office/drawing/2014/main" id="{1446DA9F-96F0-4914-8474-F7FE14F75C7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998" name="Group 997">
                    <a:extLst>
                      <a:ext uri="{FF2B5EF4-FFF2-40B4-BE49-F238E27FC236}">
                        <a16:creationId xmlns:a16="http://schemas.microsoft.com/office/drawing/2014/main" id="{548051A9-1F00-42C9-B69C-0894C923CB2C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999" name="Group 998">
                      <a:extLst>
                        <a:ext uri="{FF2B5EF4-FFF2-40B4-BE49-F238E27FC236}">
                          <a16:creationId xmlns:a16="http://schemas.microsoft.com/office/drawing/2014/main" id="{C91FFE62-2459-4094-A93E-6B5603B5FA8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1003" name="Group 1002">
                        <a:extLst>
                          <a:ext uri="{FF2B5EF4-FFF2-40B4-BE49-F238E27FC236}">
                            <a16:creationId xmlns:a16="http://schemas.microsoft.com/office/drawing/2014/main" id="{0872EBD9-D84F-4CB7-87B7-84B1919B080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1007" name="Rounded Rectangle 91">
                          <a:extLst>
                            <a:ext uri="{FF2B5EF4-FFF2-40B4-BE49-F238E27FC236}">
                              <a16:creationId xmlns:a16="http://schemas.microsoft.com/office/drawing/2014/main" id="{E28D5F45-E321-47D9-8BE4-C74B4A23BD6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1008" name="Graphic 1007">
                          <a:extLst>
                            <a:ext uri="{FF2B5EF4-FFF2-40B4-BE49-F238E27FC236}">
                              <a16:creationId xmlns:a16="http://schemas.microsoft.com/office/drawing/2014/main" id="{6EF7757B-225E-43E0-A66D-E804CC8EEB63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1009" name="Group 1008">
                          <a:extLst>
                            <a:ext uri="{FF2B5EF4-FFF2-40B4-BE49-F238E27FC236}">
                              <a16:creationId xmlns:a16="http://schemas.microsoft.com/office/drawing/2014/main" id="{FD884675-1A31-464D-9FE7-3C375D307E73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1013" name="Rounded Rectangle 97">
                            <a:extLst>
                              <a:ext uri="{FF2B5EF4-FFF2-40B4-BE49-F238E27FC236}">
                                <a16:creationId xmlns:a16="http://schemas.microsoft.com/office/drawing/2014/main" id="{930F41E1-F15E-4249-A6FC-966D616B0FF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1014" name="Graphic 1013">
                            <a:extLst>
                              <a:ext uri="{FF2B5EF4-FFF2-40B4-BE49-F238E27FC236}">
                                <a16:creationId xmlns:a16="http://schemas.microsoft.com/office/drawing/2014/main" id="{8AA7F1C7-3AB9-46B1-9305-119A719E7BA3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1010" name="Group 1009">
                          <a:extLst>
                            <a:ext uri="{FF2B5EF4-FFF2-40B4-BE49-F238E27FC236}">
                              <a16:creationId xmlns:a16="http://schemas.microsoft.com/office/drawing/2014/main" id="{98143231-F078-46F0-B986-0A269F6AF8A5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1011" name="Rounded Rectangle 95">
                            <a:extLst>
                              <a:ext uri="{FF2B5EF4-FFF2-40B4-BE49-F238E27FC236}">
                                <a16:creationId xmlns:a16="http://schemas.microsoft.com/office/drawing/2014/main" id="{3569372E-8BE9-4304-9014-295E23E9315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1012" name="Graphic 1011">
                            <a:extLst>
                              <a:ext uri="{FF2B5EF4-FFF2-40B4-BE49-F238E27FC236}">
                                <a16:creationId xmlns:a16="http://schemas.microsoft.com/office/drawing/2014/main" id="{0B4F52C7-E6F5-41AA-AE73-0D5B31493841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1004" name="Group 1003">
                        <a:extLst>
                          <a:ext uri="{FF2B5EF4-FFF2-40B4-BE49-F238E27FC236}">
                            <a16:creationId xmlns:a16="http://schemas.microsoft.com/office/drawing/2014/main" id="{DE057542-0F34-44C8-B50B-BEE0CF82E36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1005" name="Rounded Rectangle 121">
                          <a:extLst>
                            <a:ext uri="{FF2B5EF4-FFF2-40B4-BE49-F238E27FC236}">
                              <a16:creationId xmlns:a16="http://schemas.microsoft.com/office/drawing/2014/main" id="{B9005CD1-6C77-4198-8151-4FF158D0A49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1006" name="Graphic 1005">
                          <a:extLst>
                            <a:ext uri="{FF2B5EF4-FFF2-40B4-BE49-F238E27FC236}">
                              <a16:creationId xmlns:a16="http://schemas.microsoft.com/office/drawing/2014/main" id="{313B13BB-B923-47E3-BBF0-8E1CB1A15500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1000" name="Group 999">
                      <a:extLst>
                        <a:ext uri="{FF2B5EF4-FFF2-40B4-BE49-F238E27FC236}">
                          <a16:creationId xmlns:a16="http://schemas.microsoft.com/office/drawing/2014/main" id="{22EE8DDB-7615-4B38-813E-F697D760550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1001" name="Rounded Rectangle 124">
                        <a:extLst>
                          <a:ext uri="{FF2B5EF4-FFF2-40B4-BE49-F238E27FC236}">
                            <a16:creationId xmlns:a16="http://schemas.microsoft.com/office/drawing/2014/main" id="{F9FB2791-C191-4A31-B723-1425DC75E53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002" name="Graphic 1001">
                        <a:extLst>
                          <a:ext uri="{FF2B5EF4-FFF2-40B4-BE49-F238E27FC236}">
                            <a16:creationId xmlns:a16="http://schemas.microsoft.com/office/drawing/2014/main" id="{6ED915C7-CB60-406E-8BEE-7B40B43E100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910" name="Group 909">
                <a:extLst>
                  <a:ext uri="{FF2B5EF4-FFF2-40B4-BE49-F238E27FC236}">
                    <a16:creationId xmlns:a16="http://schemas.microsoft.com/office/drawing/2014/main" id="{6FB1268A-4EF7-40FB-9D58-0B8AE6DE6DF6}"/>
                  </a:ext>
                </a:extLst>
              </p:cNvPr>
              <p:cNvGrpSpPr/>
              <p:nvPr/>
            </p:nvGrpSpPr>
            <p:grpSpPr>
              <a:xfrm>
                <a:off x="5710130" y="616438"/>
                <a:ext cx="685800" cy="685800"/>
                <a:chOff x="3388326" y="2144489"/>
                <a:chExt cx="685800" cy="685800"/>
              </a:xfrm>
            </p:grpSpPr>
            <p:sp>
              <p:nvSpPr>
                <p:cNvPr id="953" name="Oval 952">
                  <a:extLst>
                    <a:ext uri="{FF2B5EF4-FFF2-40B4-BE49-F238E27FC236}">
                      <a16:creationId xmlns:a16="http://schemas.microsoft.com/office/drawing/2014/main" id="{701EBBDC-31A2-4EE4-B916-AD5E75D51BA1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954" name="Group 953">
                  <a:extLst>
                    <a:ext uri="{FF2B5EF4-FFF2-40B4-BE49-F238E27FC236}">
                      <a16:creationId xmlns:a16="http://schemas.microsoft.com/office/drawing/2014/main" id="{C67B0C5A-5C0E-4448-ACAC-E79738954195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955" name="Group 954">
                    <a:extLst>
                      <a:ext uri="{FF2B5EF4-FFF2-40B4-BE49-F238E27FC236}">
                        <a16:creationId xmlns:a16="http://schemas.microsoft.com/office/drawing/2014/main" id="{5356F9A0-E01A-409F-A456-C69CF7DA6D88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981" name="Rounded Rectangle 101">
                      <a:extLst>
                        <a:ext uri="{FF2B5EF4-FFF2-40B4-BE49-F238E27FC236}">
                          <a16:creationId xmlns:a16="http://schemas.microsoft.com/office/drawing/2014/main" id="{279BE4AE-C48C-4067-BF99-6D909ADA54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982" name="Group 981">
                      <a:extLst>
                        <a:ext uri="{FF2B5EF4-FFF2-40B4-BE49-F238E27FC236}">
                          <a16:creationId xmlns:a16="http://schemas.microsoft.com/office/drawing/2014/main" id="{60C6D728-DADD-46B4-9DA0-29590C9C7A0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992" name="Rounded Rectangle 112">
                        <a:extLst>
                          <a:ext uri="{FF2B5EF4-FFF2-40B4-BE49-F238E27FC236}">
                            <a16:creationId xmlns:a16="http://schemas.microsoft.com/office/drawing/2014/main" id="{BF1FB342-281F-4389-8F79-3564CF206BA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993" name="Graphic 992">
                        <a:extLst>
                          <a:ext uri="{FF2B5EF4-FFF2-40B4-BE49-F238E27FC236}">
                            <a16:creationId xmlns:a16="http://schemas.microsoft.com/office/drawing/2014/main" id="{B303A118-EBCF-4BCB-B6D8-5113F2F2F54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983" name="Group 982">
                      <a:extLst>
                        <a:ext uri="{FF2B5EF4-FFF2-40B4-BE49-F238E27FC236}">
                          <a16:creationId xmlns:a16="http://schemas.microsoft.com/office/drawing/2014/main" id="{A4207698-DFB0-48AD-894C-68B77E3D13A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990" name="Rounded Rectangle 110">
                        <a:extLst>
                          <a:ext uri="{FF2B5EF4-FFF2-40B4-BE49-F238E27FC236}">
                            <a16:creationId xmlns:a16="http://schemas.microsoft.com/office/drawing/2014/main" id="{5CF67432-C8BF-4960-B984-59157CD672C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991" name="Graphic 990">
                        <a:extLst>
                          <a:ext uri="{FF2B5EF4-FFF2-40B4-BE49-F238E27FC236}">
                            <a16:creationId xmlns:a16="http://schemas.microsoft.com/office/drawing/2014/main" id="{A203A9A7-AE50-4756-9DAF-EAC4D117B1D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984" name="Group 983">
                      <a:extLst>
                        <a:ext uri="{FF2B5EF4-FFF2-40B4-BE49-F238E27FC236}">
                          <a16:creationId xmlns:a16="http://schemas.microsoft.com/office/drawing/2014/main" id="{5EC05048-AB13-47CE-86AB-02A67A59BD2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988" name="Rounded Rectangle 108">
                        <a:extLst>
                          <a:ext uri="{FF2B5EF4-FFF2-40B4-BE49-F238E27FC236}">
                            <a16:creationId xmlns:a16="http://schemas.microsoft.com/office/drawing/2014/main" id="{8622B172-E57B-49D5-8EA3-66CFAC6275D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989" name="Graphic 988">
                        <a:extLst>
                          <a:ext uri="{FF2B5EF4-FFF2-40B4-BE49-F238E27FC236}">
                            <a16:creationId xmlns:a16="http://schemas.microsoft.com/office/drawing/2014/main" id="{B5FDCFF4-6C71-4C82-B93B-6777E2AF1B2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985" name="Group 984">
                      <a:extLst>
                        <a:ext uri="{FF2B5EF4-FFF2-40B4-BE49-F238E27FC236}">
                          <a16:creationId xmlns:a16="http://schemas.microsoft.com/office/drawing/2014/main" id="{628E0BF9-0432-4A43-953A-828520EE2D9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986" name="Rounded Rectangle 106">
                        <a:extLst>
                          <a:ext uri="{FF2B5EF4-FFF2-40B4-BE49-F238E27FC236}">
                            <a16:creationId xmlns:a16="http://schemas.microsoft.com/office/drawing/2014/main" id="{689EF5D5-6816-4ED1-9EDD-EA26D8ED7D7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987" name="Graphic 986">
                        <a:extLst>
                          <a:ext uri="{FF2B5EF4-FFF2-40B4-BE49-F238E27FC236}">
                            <a16:creationId xmlns:a16="http://schemas.microsoft.com/office/drawing/2014/main" id="{714B9CD7-45E0-42CD-8EFC-5E16A201853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956" name="Group 955">
                    <a:extLst>
                      <a:ext uri="{FF2B5EF4-FFF2-40B4-BE49-F238E27FC236}">
                        <a16:creationId xmlns:a16="http://schemas.microsoft.com/office/drawing/2014/main" id="{554A06A4-4ADE-4D4C-A9B5-4928586A6198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974" name="Rounded Rectangle 84">
                      <a:extLst>
                        <a:ext uri="{FF2B5EF4-FFF2-40B4-BE49-F238E27FC236}">
                          <a16:creationId xmlns:a16="http://schemas.microsoft.com/office/drawing/2014/main" id="{ABE44FA2-5D86-4C77-8B64-5FFA64C4D7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975" name="Group 974">
                      <a:extLst>
                        <a:ext uri="{FF2B5EF4-FFF2-40B4-BE49-F238E27FC236}">
                          <a16:creationId xmlns:a16="http://schemas.microsoft.com/office/drawing/2014/main" id="{499C6288-CAA2-4868-A418-38B0B96DCF5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979" name="Rounded Rectangle 89">
                        <a:extLst>
                          <a:ext uri="{FF2B5EF4-FFF2-40B4-BE49-F238E27FC236}">
                            <a16:creationId xmlns:a16="http://schemas.microsoft.com/office/drawing/2014/main" id="{230F3541-2196-476D-A3C8-41E0AA3EC3E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980" name="Graphic 979">
                        <a:extLst>
                          <a:ext uri="{FF2B5EF4-FFF2-40B4-BE49-F238E27FC236}">
                            <a16:creationId xmlns:a16="http://schemas.microsoft.com/office/drawing/2014/main" id="{6DFF2200-C1D9-4972-9F17-D76CD6DB34D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976" name="Group 975">
                      <a:extLst>
                        <a:ext uri="{FF2B5EF4-FFF2-40B4-BE49-F238E27FC236}">
                          <a16:creationId xmlns:a16="http://schemas.microsoft.com/office/drawing/2014/main" id="{7D721E90-EDC0-474F-8492-8B8572D7838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977" name="Rounded Rectangle 87">
                        <a:extLst>
                          <a:ext uri="{FF2B5EF4-FFF2-40B4-BE49-F238E27FC236}">
                            <a16:creationId xmlns:a16="http://schemas.microsoft.com/office/drawing/2014/main" id="{EEE78978-F4FF-4475-8309-2CCF96C5F4F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978" name="Graphic 977">
                        <a:extLst>
                          <a:ext uri="{FF2B5EF4-FFF2-40B4-BE49-F238E27FC236}">
                            <a16:creationId xmlns:a16="http://schemas.microsoft.com/office/drawing/2014/main" id="{5450141E-FF7A-4965-A406-7D3A579F0AA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957" name="Group 956">
                    <a:extLst>
                      <a:ext uri="{FF2B5EF4-FFF2-40B4-BE49-F238E27FC236}">
                        <a16:creationId xmlns:a16="http://schemas.microsoft.com/office/drawing/2014/main" id="{86B70CE5-0426-4610-87B6-1285CC319694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958" name="Group 957">
                      <a:extLst>
                        <a:ext uri="{FF2B5EF4-FFF2-40B4-BE49-F238E27FC236}">
                          <a16:creationId xmlns:a16="http://schemas.microsoft.com/office/drawing/2014/main" id="{C155DA96-4A7A-43C9-8AC6-FFD45C41519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962" name="Group 961">
                        <a:extLst>
                          <a:ext uri="{FF2B5EF4-FFF2-40B4-BE49-F238E27FC236}">
                            <a16:creationId xmlns:a16="http://schemas.microsoft.com/office/drawing/2014/main" id="{2E6A9AB3-A364-4F8F-8C4D-47BE5E2D4B8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966" name="Rounded Rectangle 91">
                          <a:extLst>
                            <a:ext uri="{FF2B5EF4-FFF2-40B4-BE49-F238E27FC236}">
                              <a16:creationId xmlns:a16="http://schemas.microsoft.com/office/drawing/2014/main" id="{56B1E750-05AA-4C06-B247-CD202A92BC5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967" name="Graphic 966">
                          <a:extLst>
                            <a:ext uri="{FF2B5EF4-FFF2-40B4-BE49-F238E27FC236}">
                              <a16:creationId xmlns:a16="http://schemas.microsoft.com/office/drawing/2014/main" id="{32A7FEC6-4D80-4247-96E4-3FD0865B7FC3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968" name="Group 967">
                          <a:extLst>
                            <a:ext uri="{FF2B5EF4-FFF2-40B4-BE49-F238E27FC236}">
                              <a16:creationId xmlns:a16="http://schemas.microsoft.com/office/drawing/2014/main" id="{D321CC87-EDDC-4B07-8C6B-79B4E65939C1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972" name="Rounded Rectangle 97">
                            <a:extLst>
                              <a:ext uri="{FF2B5EF4-FFF2-40B4-BE49-F238E27FC236}">
                                <a16:creationId xmlns:a16="http://schemas.microsoft.com/office/drawing/2014/main" id="{DF631FC2-C184-4FF0-914A-7AECF1540BB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973" name="Graphic 972">
                            <a:extLst>
                              <a:ext uri="{FF2B5EF4-FFF2-40B4-BE49-F238E27FC236}">
                                <a16:creationId xmlns:a16="http://schemas.microsoft.com/office/drawing/2014/main" id="{40E31556-68A1-459E-99B6-C96E3641068E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969" name="Group 968">
                          <a:extLst>
                            <a:ext uri="{FF2B5EF4-FFF2-40B4-BE49-F238E27FC236}">
                              <a16:creationId xmlns:a16="http://schemas.microsoft.com/office/drawing/2014/main" id="{C7217329-F0B4-46E5-8645-5DD201AC7BF3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970" name="Rounded Rectangle 95">
                            <a:extLst>
                              <a:ext uri="{FF2B5EF4-FFF2-40B4-BE49-F238E27FC236}">
                                <a16:creationId xmlns:a16="http://schemas.microsoft.com/office/drawing/2014/main" id="{2ABD6312-1F29-4224-9A6B-A32CBF1D145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971" name="Graphic 970">
                            <a:extLst>
                              <a:ext uri="{FF2B5EF4-FFF2-40B4-BE49-F238E27FC236}">
                                <a16:creationId xmlns:a16="http://schemas.microsoft.com/office/drawing/2014/main" id="{1E68D087-1595-437E-BFDE-4C21DD1A88D7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963" name="Group 962">
                        <a:extLst>
                          <a:ext uri="{FF2B5EF4-FFF2-40B4-BE49-F238E27FC236}">
                            <a16:creationId xmlns:a16="http://schemas.microsoft.com/office/drawing/2014/main" id="{8288BAD5-A749-4284-924A-EE2946B0797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964" name="Rounded Rectangle 121">
                          <a:extLst>
                            <a:ext uri="{FF2B5EF4-FFF2-40B4-BE49-F238E27FC236}">
                              <a16:creationId xmlns:a16="http://schemas.microsoft.com/office/drawing/2014/main" id="{6BF214F9-2F81-4665-A77F-33F6D77A0B0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965" name="Graphic 964">
                          <a:extLst>
                            <a:ext uri="{FF2B5EF4-FFF2-40B4-BE49-F238E27FC236}">
                              <a16:creationId xmlns:a16="http://schemas.microsoft.com/office/drawing/2014/main" id="{5C43C67C-69FC-403D-94AB-F089C6ECBBAC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959" name="Group 958">
                      <a:extLst>
                        <a:ext uri="{FF2B5EF4-FFF2-40B4-BE49-F238E27FC236}">
                          <a16:creationId xmlns:a16="http://schemas.microsoft.com/office/drawing/2014/main" id="{D9F6111D-5A44-4949-81D2-E5D01B389DC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960" name="Rounded Rectangle 124">
                        <a:extLst>
                          <a:ext uri="{FF2B5EF4-FFF2-40B4-BE49-F238E27FC236}">
                            <a16:creationId xmlns:a16="http://schemas.microsoft.com/office/drawing/2014/main" id="{A5920910-649B-4C6A-97AE-9637D8D2F26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961" name="Graphic 960">
                        <a:extLst>
                          <a:ext uri="{FF2B5EF4-FFF2-40B4-BE49-F238E27FC236}">
                            <a16:creationId xmlns:a16="http://schemas.microsoft.com/office/drawing/2014/main" id="{7F3CE1E6-D64C-4BDF-965E-A5C5683C583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911" name="Group 910">
                <a:extLst>
                  <a:ext uri="{FF2B5EF4-FFF2-40B4-BE49-F238E27FC236}">
                    <a16:creationId xmlns:a16="http://schemas.microsoft.com/office/drawing/2014/main" id="{76916CD1-E2AA-44B6-AD1F-4ACB68E1415A}"/>
                  </a:ext>
                </a:extLst>
              </p:cNvPr>
              <p:cNvGrpSpPr/>
              <p:nvPr/>
            </p:nvGrpSpPr>
            <p:grpSpPr>
              <a:xfrm>
                <a:off x="4770843" y="805391"/>
                <a:ext cx="685800" cy="685800"/>
                <a:chOff x="3388326" y="2144489"/>
                <a:chExt cx="685800" cy="685800"/>
              </a:xfrm>
            </p:grpSpPr>
            <p:sp>
              <p:nvSpPr>
                <p:cNvPr id="912" name="Oval 911">
                  <a:extLst>
                    <a:ext uri="{FF2B5EF4-FFF2-40B4-BE49-F238E27FC236}">
                      <a16:creationId xmlns:a16="http://schemas.microsoft.com/office/drawing/2014/main" id="{662F2C6E-16C8-40A4-AA59-C9EB60C4BEB8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913" name="Group 912">
                  <a:extLst>
                    <a:ext uri="{FF2B5EF4-FFF2-40B4-BE49-F238E27FC236}">
                      <a16:creationId xmlns:a16="http://schemas.microsoft.com/office/drawing/2014/main" id="{CAC8316C-8AF1-4B71-B116-033B287385EA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914" name="Group 913">
                    <a:extLst>
                      <a:ext uri="{FF2B5EF4-FFF2-40B4-BE49-F238E27FC236}">
                        <a16:creationId xmlns:a16="http://schemas.microsoft.com/office/drawing/2014/main" id="{F735A98A-F453-4203-AFAF-B78D7905326D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940" name="Rounded Rectangle 101">
                      <a:extLst>
                        <a:ext uri="{FF2B5EF4-FFF2-40B4-BE49-F238E27FC236}">
                          <a16:creationId xmlns:a16="http://schemas.microsoft.com/office/drawing/2014/main" id="{39951F40-AB80-4CEC-9D51-FE748E74DA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941" name="Group 940">
                      <a:extLst>
                        <a:ext uri="{FF2B5EF4-FFF2-40B4-BE49-F238E27FC236}">
                          <a16:creationId xmlns:a16="http://schemas.microsoft.com/office/drawing/2014/main" id="{1925CE4E-DCD0-4D7C-9343-B7319E7498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951" name="Rounded Rectangle 112">
                        <a:extLst>
                          <a:ext uri="{FF2B5EF4-FFF2-40B4-BE49-F238E27FC236}">
                            <a16:creationId xmlns:a16="http://schemas.microsoft.com/office/drawing/2014/main" id="{0DBA4B70-FC3A-4132-B7FC-886AA9170E5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952" name="Graphic 951">
                        <a:extLst>
                          <a:ext uri="{FF2B5EF4-FFF2-40B4-BE49-F238E27FC236}">
                            <a16:creationId xmlns:a16="http://schemas.microsoft.com/office/drawing/2014/main" id="{9D1860AF-903A-43FD-885F-F86AD39A4AB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942" name="Group 941">
                      <a:extLst>
                        <a:ext uri="{FF2B5EF4-FFF2-40B4-BE49-F238E27FC236}">
                          <a16:creationId xmlns:a16="http://schemas.microsoft.com/office/drawing/2014/main" id="{7E55E051-6B7C-4D63-BE6D-FF7D899893C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949" name="Rounded Rectangle 110">
                        <a:extLst>
                          <a:ext uri="{FF2B5EF4-FFF2-40B4-BE49-F238E27FC236}">
                            <a16:creationId xmlns:a16="http://schemas.microsoft.com/office/drawing/2014/main" id="{66A1A495-DD43-404A-B224-696F3E1B28A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950" name="Graphic 949">
                        <a:extLst>
                          <a:ext uri="{FF2B5EF4-FFF2-40B4-BE49-F238E27FC236}">
                            <a16:creationId xmlns:a16="http://schemas.microsoft.com/office/drawing/2014/main" id="{5A626CA0-E74D-40FD-966C-B66F16C17BF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943" name="Group 942">
                      <a:extLst>
                        <a:ext uri="{FF2B5EF4-FFF2-40B4-BE49-F238E27FC236}">
                          <a16:creationId xmlns:a16="http://schemas.microsoft.com/office/drawing/2014/main" id="{520AA12E-D09A-4696-9CF5-33C66A08C5E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947" name="Rounded Rectangle 108">
                        <a:extLst>
                          <a:ext uri="{FF2B5EF4-FFF2-40B4-BE49-F238E27FC236}">
                            <a16:creationId xmlns:a16="http://schemas.microsoft.com/office/drawing/2014/main" id="{49FF8381-F058-44E1-B873-15C7B1E2F86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948" name="Graphic 947">
                        <a:extLst>
                          <a:ext uri="{FF2B5EF4-FFF2-40B4-BE49-F238E27FC236}">
                            <a16:creationId xmlns:a16="http://schemas.microsoft.com/office/drawing/2014/main" id="{AA3AFDD8-D623-46F4-836B-2F8678FD6F1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944" name="Group 943">
                      <a:extLst>
                        <a:ext uri="{FF2B5EF4-FFF2-40B4-BE49-F238E27FC236}">
                          <a16:creationId xmlns:a16="http://schemas.microsoft.com/office/drawing/2014/main" id="{F10FDC05-8DE8-4302-9672-211EA2569F6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945" name="Rounded Rectangle 106">
                        <a:extLst>
                          <a:ext uri="{FF2B5EF4-FFF2-40B4-BE49-F238E27FC236}">
                            <a16:creationId xmlns:a16="http://schemas.microsoft.com/office/drawing/2014/main" id="{62487247-8C02-46D2-BDED-258A7E49481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946" name="Graphic 945">
                        <a:extLst>
                          <a:ext uri="{FF2B5EF4-FFF2-40B4-BE49-F238E27FC236}">
                            <a16:creationId xmlns:a16="http://schemas.microsoft.com/office/drawing/2014/main" id="{991D429C-648B-4AAE-A7C5-0438CAF7E4C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915" name="Group 914">
                    <a:extLst>
                      <a:ext uri="{FF2B5EF4-FFF2-40B4-BE49-F238E27FC236}">
                        <a16:creationId xmlns:a16="http://schemas.microsoft.com/office/drawing/2014/main" id="{6A6350FC-4CD9-4B5B-B267-038F10E2D24F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933" name="Rounded Rectangle 84">
                      <a:extLst>
                        <a:ext uri="{FF2B5EF4-FFF2-40B4-BE49-F238E27FC236}">
                          <a16:creationId xmlns:a16="http://schemas.microsoft.com/office/drawing/2014/main" id="{5E374DBD-A1BB-46DA-B0F5-BFEE802ED8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934" name="Group 933">
                      <a:extLst>
                        <a:ext uri="{FF2B5EF4-FFF2-40B4-BE49-F238E27FC236}">
                          <a16:creationId xmlns:a16="http://schemas.microsoft.com/office/drawing/2014/main" id="{CDC34A18-C5FD-4E0C-B2B1-27944CBF75A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938" name="Rounded Rectangle 89">
                        <a:extLst>
                          <a:ext uri="{FF2B5EF4-FFF2-40B4-BE49-F238E27FC236}">
                            <a16:creationId xmlns:a16="http://schemas.microsoft.com/office/drawing/2014/main" id="{AF2465ED-B622-4C7A-B8B0-00D817ACF17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939" name="Graphic 938">
                        <a:extLst>
                          <a:ext uri="{FF2B5EF4-FFF2-40B4-BE49-F238E27FC236}">
                            <a16:creationId xmlns:a16="http://schemas.microsoft.com/office/drawing/2014/main" id="{0F8E145F-50CB-4033-8D16-75AECB0FAD5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935" name="Group 934">
                      <a:extLst>
                        <a:ext uri="{FF2B5EF4-FFF2-40B4-BE49-F238E27FC236}">
                          <a16:creationId xmlns:a16="http://schemas.microsoft.com/office/drawing/2014/main" id="{58229317-135B-494E-936C-DDA253C25BF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936" name="Rounded Rectangle 87">
                        <a:extLst>
                          <a:ext uri="{FF2B5EF4-FFF2-40B4-BE49-F238E27FC236}">
                            <a16:creationId xmlns:a16="http://schemas.microsoft.com/office/drawing/2014/main" id="{AAB01734-7B59-445B-BEA8-1156769DD23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937" name="Graphic 936">
                        <a:extLst>
                          <a:ext uri="{FF2B5EF4-FFF2-40B4-BE49-F238E27FC236}">
                            <a16:creationId xmlns:a16="http://schemas.microsoft.com/office/drawing/2014/main" id="{C33F43D2-A6E6-49E6-9FAF-44589DE1F14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916" name="Group 915">
                    <a:extLst>
                      <a:ext uri="{FF2B5EF4-FFF2-40B4-BE49-F238E27FC236}">
                        <a16:creationId xmlns:a16="http://schemas.microsoft.com/office/drawing/2014/main" id="{B7BC9DAE-68EF-4FAD-B8E9-5BBEAA2C924B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917" name="Group 916">
                      <a:extLst>
                        <a:ext uri="{FF2B5EF4-FFF2-40B4-BE49-F238E27FC236}">
                          <a16:creationId xmlns:a16="http://schemas.microsoft.com/office/drawing/2014/main" id="{E0EBFA1F-6AD6-4ADC-9CC8-2EBD83D8BC0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921" name="Group 920">
                        <a:extLst>
                          <a:ext uri="{FF2B5EF4-FFF2-40B4-BE49-F238E27FC236}">
                            <a16:creationId xmlns:a16="http://schemas.microsoft.com/office/drawing/2014/main" id="{B08DBA5E-58F5-4673-9502-83A0757971A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925" name="Rounded Rectangle 91">
                          <a:extLst>
                            <a:ext uri="{FF2B5EF4-FFF2-40B4-BE49-F238E27FC236}">
                              <a16:creationId xmlns:a16="http://schemas.microsoft.com/office/drawing/2014/main" id="{60F5FFEC-29CD-4C3F-9FB4-7858CC0631F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926" name="Graphic 925">
                          <a:extLst>
                            <a:ext uri="{FF2B5EF4-FFF2-40B4-BE49-F238E27FC236}">
                              <a16:creationId xmlns:a16="http://schemas.microsoft.com/office/drawing/2014/main" id="{9826C15D-9B85-4C8E-86BA-C98176DE5645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927" name="Group 926">
                          <a:extLst>
                            <a:ext uri="{FF2B5EF4-FFF2-40B4-BE49-F238E27FC236}">
                              <a16:creationId xmlns:a16="http://schemas.microsoft.com/office/drawing/2014/main" id="{0A65D289-E217-41A4-9C60-D6D7582088E1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931" name="Rounded Rectangle 97">
                            <a:extLst>
                              <a:ext uri="{FF2B5EF4-FFF2-40B4-BE49-F238E27FC236}">
                                <a16:creationId xmlns:a16="http://schemas.microsoft.com/office/drawing/2014/main" id="{C889A198-76D7-4EC5-8B38-D44970D8546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932" name="Graphic 931">
                            <a:extLst>
                              <a:ext uri="{FF2B5EF4-FFF2-40B4-BE49-F238E27FC236}">
                                <a16:creationId xmlns:a16="http://schemas.microsoft.com/office/drawing/2014/main" id="{33385366-64C1-4229-87D2-4AAF7BE605D1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928" name="Group 927">
                          <a:extLst>
                            <a:ext uri="{FF2B5EF4-FFF2-40B4-BE49-F238E27FC236}">
                              <a16:creationId xmlns:a16="http://schemas.microsoft.com/office/drawing/2014/main" id="{C9B75A75-89E3-48E2-8894-A682CEC3B088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929" name="Rounded Rectangle 95">
                            <a:extLst>
                              <a:ext uri="{FF2B5EF4-FFF2-40B4-BE49-F238E27FC236}">
                                <a16:creationId xmlns:a16="http://schemas.microsoft.com/office/drawing/2014/main" id="{FAE547A4-A684-47B8-B580-A774A7CCF71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930" name="Graphic 929">
                            <a:extLst>
                              <a:ext uri="{FF2B5EF4-FFF2-40B4-BE49-F238E27FC236}">
                                <a16:creationId xmlns:a16="http://schemas.microsoft.com/office/drawing/2014/main" id="{4BB03EE0-9B35-4790-9039-2A898467B8A8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922" name="Group 921">
                        <a:extLst>
                          <a:ext uri="{FF2B5EF4-FFF2-40B4-BE49-F238E27FC236}">
                            <a16:creationId xmlns:a16="http://schemas.microsoft.com/office/drawing/2014/main" id="{036501AF-4814-4F97-97A8-09DBCC32043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923" name="Rounded Rectangle 121">
                          <a:extLst>
                            <a:ext uri="{FF2B5EF4-FFF2-40B4-BE49-F238E27FC236}">
                              <a16:creationId xmlns:a16="http://schemas.microsoft.com/office/drawing/2014/main" id="{D747B716-5DDA-40BA-8ACE-7575E798C9B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924" name="Graphic 923">
                          <a:extLst>
                            <a:ext uri="{FF2B5EF4-FFF2-40B4-BE49-F238E27FC236}">
                              <a16:creationId xmlns:a16="http://schemas.microsoft.com/office/drawing/2014/main" id="{55FBFEB5-3C08-434F-860A-23F461C94499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918" name="Group 917">
                      <a:extLst>
                        <a:ext uri="{FF2B5EF4-FFF2-40B4-BE49-F238E27FC236}">
                          <a16:creationId xmlns:a16="http://schemas.microsoft.com/office/drawing/2014/main" id="{5883E535-28F1-4F17-BF67-47FD171E230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919" name="Rounded Rectangle 124">
                        <a:extLst>
                          <a:ext uri="{FF2B5EF4-FFF2-40B4-BE49-F238E27FC236}">
                            <a16:creationId xmlns:a16="http://schemas.microsoft.com/office/drawing/2014/main" id="{683A0A5D-158D-406A-B07C-3FD6C1FA97E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920" name="Graphic 919">
                        <a:extLst>
                          <a:ext uri="{FF2B5EF4-FFF2-40B4-BE49-F238E27FC236}">
                            <a16:creationId xmlns:a16="http://schemas.microsoft.com/office/drawing/2014/main" id="{A0717E20-CAD7-42DC-AF18-D66A70893E7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5A2352C-C104-41FB-81A3-53253B360E8D}"/>
              </a:ext>
            </a:extLst>
          </p:cNvPr>
          <p:cNvGrpSpPr/>
          <p:nvPr/>
        </p:nvGrpSpPr>
        <p:grpSpPr>
          <a:xfrm>
            <a:off x="3184586" y="908690"/>
            <a:ext cx="1851660" cy="1851660"/>
            <a:chOff x="5442212" y="343279"/>
            <a:chExt cx="2468880" cy="2468880"/>
          </a:xfrm>
        </p:grpSpPr>
        <p:sp>
          <p:nvSpPr>
            <p:cNvPr id="3175" name="Rounded Rectangle 101">
              <a:extLst>
                <a:ext uri="{FF2B5EF4-FFF2-40B4-BE49-F238E27FC236}">
                  <a16:creationId xmlns:a16="http://schemas.microsoft.com/office/drawing/2014/main" id="{86CF2537-1BF8-46AD-82CA-F7784A6FEE63}"/>
                </a:ext>
              </a:extLst>
            </p:cNvPr>
            <p:cNvSpPr/>
            <p:nvPr/>
          </p:nvSpPr>
          <p:spPr>
            <a:xfrm>
              <a:off x="6018964" y="971963"/>
              <a:ext cx="349252" cy="1220852"/>
            </a:xfrm>
            <a:prstGeom prst="roundRect">
              <a:avLst>
                <a:gd name="adj" fmla="val 27970"/>
              </a:avLst>
            </a:prstGeom>
            <a:solidFill>
              <a:srgbClr val="00AFD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3176" name="Group 3175">
              <a:extLst>
                <a:ext uri="{FF2B5EF4-FFF2-40B4-BE49-F238E27FC236}">
                  <a16:creationId xmlns:a16="http://schemas.microsoft.com/office/drawing/2014/main" id="{C07E3D8C-CB48-470F-B736-15C557469E79}"/>
                </a:ext>
              </a:extLst>
            </p:cNvPr>
            <p:cNvGrpSpPr/>
            <p:nvPr/>
          </p:nvGrpSpPr>
          <p:grpSpPr>
            <a:xfrm>
              <a:off x="6068989" y="1309266"/>
              <a:ext cx="248857" cy="256991"/>
              <a:chOff x="1292976" y="2314975"/>
              <a:chExt cx="591969" cy="591969"/>
            </a:xfrm>
          </p:grpSpPr>
          <p:sp>
            <p:nvSpPr>
              <p:cNvPr id="3186" name="Rounded Rectangle 112">
                <a:extLst>
                  <a:ext uri="{FF2B5EF4-FFF2-40B4-BE49-F238E27FC236}">
                    <a16:creationId xmlns:a16="http://schemas.microsoft.com/office/drawing/2014/main" id="{A292888C-445A-475B-8DEF-1D7B831DEFAF}"/>
                  </a:ext>
                </a:extLst>
              </p:cNvPr>
              <p:cNvSpPr/>
              <p:nvPr/>
            </p:nvSpPr>
            <p:spPr>
              <a:xfrm>
                <a:off x="1292976" y="2314975"/>
                <a:ext cx="591969" cy="591969"/>
              </a:xfrm>
              <a:prstGeom prst="roundRect">
                <a:avLst>
                  <a:gd name="adj" fmla="val 34320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3187" name="Graphic 3186">
                <a:extLst>
                  <a:ext uri="{FF2B5EF4-FFF2-40B4-BE49-F238E27FC236}">
                    <a16:creationId xmlns:a16="http://schemas.microsoft.com/office/drawing/2014/main" id="{67921474-38E7-4239-862D-C8BAF13FC4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436560" y="2458559"/>
                <a:ext cx="304800" cy="304800"/>
              </a:xfrm>
              <a:prstGeom prst="rect">
                <a:avLst/>
              </a:prstGeom>
            </p:spPr>
          </p:pic>
        </p:grpSp>
        <p:grpSp>
          <p:nvGrpSpPr>
            <p:cNvPr id="3178" name="Group 3177">
              <a:extLst>
                <a:ext uri="{FF2B5EF4-FFF2-40B4-BE49-F238E27FC236}">
                  <a16:creationId xmlns:a16="http://schemas.microsoft.com/office/drawing/2014/main" id="{E8A4ABD8-EFA9-4478-8BD4-8B684E0A7A17}"/>
                </a:ext>
              </a:extLst>
            </p:cNvPr>
            <p:cNvGrpSpPr/>
            <p:nvPr/>
          </p:nvGrpSpPr>
          <p:grpSpPr>
            <a:xfrm>
              <a:off x="6068989" y="1597491"/>
              <a:ext cx="248857" cy="256991"/>
              <a:chOff x="1292975" y="2979664"/>
              <a:chExt cx="591969" cy="591969"/>
            </a:xfrm>
          </p:grpSpPr>
          <p:sp>
            <p:nvSpPr>
              <p:cNvPr id="3182" name="Rounded Rectangle 108">
                <a:extLst>
                  <a:ext uri="{FF2B5EF4-FFF2-40B4-BE49-F238E27FC236}">
                    <a16:creationId xmlns:a16="http://schemas.microsoft.com/office/drawing/2014/main" id="{3DE4BB5A-0BBE-4AF3-84F2-7AA822685737}"/>
                  </a:ext>
                </a:extLst>
              </p:cNvPr>
              <p:cNvSpPr/>
              <p:nvPr/>
            </p:nvSpPr>
            <p:spPr>
              <a:xfrm>
                <a:off x="1292975" y="2979664"/>
                <a:ext cx="591969" cy="591969"/>
              </a:xfrm>
              <a:prstGeom prst="roundRect">
                <a:avLst>
                  <a:gd name="adj" fmla="val 34320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3183" name="Graphic 3182">
                <a:extLst>
                  <a:ext uri="{FF2B5EF4-FFF2-40B4-BE49-F238E27FC236}">
                    <a16:creationId xmlns:a16="http://schemas.microsoft.com/office/drawing/2014/main" id="{AD2389C7-5AA5-49AD-97CD-08131BDB1A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1442909" y="3116898"/>
                <a:ext cx="292100" cy="317500"/>
              </a:xfrm>
              <a:prstGeom prst="rect">
                <a:avLst/>
              </a:prstGeom>
            </p:spPr>
          </p:pic>
        </p:grpSp>
        <p:grpSp>
          <p:nvGrpSpPr>
            <p:cNvPr id="3179" name="Group 3178">
              <a:extLst>
                <a:ext uri="{FF2B5EF4-FFF2-40B4-BE49-F238E27FC236}">
                  <a16:creationId xmlns:a16="http://schemas.microsoft.com/office/drawing/2014/main" id="{9EDA7E3E-04A9-4B35-9E66-D9D88948163E}"/>
                </a:ext>
              </a:extLst>
            </p:cNvPr>
            <p:cNvGrpSpPr/>
            <p:nvPr/>
          </p:nvGrpSpPr>
          <p:grpSpPr>
            <a:xfrm>
              <a:off x="6068989" y="1885718"/>
              <a:ext cx="248857" cy="256991"/>
              <a:chOff x="1292975" y="3644353"/>
              <a:chExt cx="591969" cy="591969"/>
            </a:xfrm>
          </p:grpSpPr>
          <p:sp>
            <p:nvSpPr>
              <p:cNvPr id="3180" name="Rounded Rectangle 106">
                <a:extLst>
                  <a:ext uri="{FF2B5EF4-FFF2-40B4-BE49-F238E27FC236}">
                    <a16:creationId xmlns:a16="http://schemas.microsoft.com/office/drawing/2014/main" id="{9AB6ADB1-B145-4268-8F74-7FEA5482C0EA}"/>
                  </a:ext>
                </a:extLst>
              </p:cNvPr>
              <p:cNvSpPr/>
              <p:nvPr/>
            </p:nvSpPr>
            <p:spPr>
              <a:xfrm>
                <a:off x="1292975" y="3644353"/>
                <a:ext cx="591969" cy="591969"/>
              </a:xfrm>
              <a:prstGeom prst="roundRect">
                <a:avLst>
                  <a:gd name="adj" fmla="val 34320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3181" name="Graphic 3180">
                <a:extLst>
                  <a:ext uri="{FF2B5EF4-FFF2-40B4-BE49-F238E27FC236}">
                    <a16:creationId xmlns:a16="http://schemas.microsoft.com/office/drawing/2014/main" id="{D73E4069-C69B-4FED-8CF7-6A2C0F0F80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1506409" y="3756187"/>
                <a:ext cx="165100" cy="368300"/>
              </a:xfrm>
              <a:prstGeom prst="rect">
                <a:avLst/>
              </a:prstGeom>
            </p:spPr>
          </p:pic>
        </p:grpSp>
        <p:sp>
          <p:nvSpPr>
            <p:cNvPr id="3168" name="Rounded Rectangle 84">
              <a:extLst>
                <a:ext uri="{FF2B5EF4-FFF2-40B4-BE49-F238E27FC236}">
                  <a16:creationId xmlns:a16="http://schemas.microsoft.com/office/drawing/2014/main" id="{75ECBB20-FF1A-498C-9362-8FB35A082FDA}"/>
                </a:ext>
              </a:extLst>
            </p:cNvPr>
            <p:cNvSpPr/>
            <p:nvPr/>
          </p:nvSpPr>
          <p:spPr>
            <a:xfrm>
              <a:off x="6931949" y="971963"/>
              <a:ext cx="349252" cy="644098"/>
            </a:xfrm>
            <a:prstGeom prst="roundRect">
              <a:avLst>
                <a:gd name="adj" fmla="val 27970"/>
              </a:avLst>
            </a:prstGeom>
            <a:solidFill>
              <a:srgbClr val="E8772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3170" name="Group 3169">
              <a:extLst>
                <a:ext uri="{FF2B5EF4-FFF2-40B4-BE49-F238E27FC236}">
                  <a16:creationId xmlns:a16="http://schemas.microsoft.com/office/drawing/2014/main" id="{D4DAB50C-40CB-4A42-B28B-04F0D03491B0}"/>
                </a:ext>
              </a:extLst>
            </p:cNvPr>
            <p:cNvGrpSpPr/>
            <p:nvPr/>
          </p:nvGrpSpPr>
          <p:grpSpPr>
            <a:xfrm>
              <a:off x="6982147" y="1021040"/>
              <a:ext cx="248857" cy="256991"/>
              <a:chOff x="5999846" y="1556558"/>
              <a:chExt cx="591969" cy="591969"/>
            </a:xfrm>
          </p:grpSpPr>
          <p:sp>
            <p:nvSpPr>
              <p:cNvPr id="3171" name="Rounded Rectangle 87">
                <a:extLst>
                  <a:ext uri="{FF2B5EF4-FFF2-40B4-BE49-F238E27FC236}">
                    <a16:creationId xmlns:a16="http://schemas.microsoft.com/office/drawing/2014/main" id="{5F26FEA5-EDAE-4C0A-B648-4A02BE796665}"/>
                  </a:ext>
                </a:extLst>
              </p:cNvPr>
              <p:cNvSpPr/>
              <p:nvPr/>
            </p:nvSpPr>
            <p:spPr>
              <a:xfrm>
                <a:off x="5999846" y="1556558"/>
                <a:ext cx="591969" cy="591969"/>
              </a:xfrm>
              <a:prstGeom prst="roundRect">
                <a:avLst>
                  <a:gd name="adj" fmla="val 34320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3172" name="Graphic 3171">
                <a:extLst>
                  <a:ext uri="{FF2B5EF4-FFF2-40B4-BE49-F238E27FC236}">
                    <a16:creationId xmlns:a16="http://schemas.microsoft.com/office/drawing/2014/main" id="{E6370929-7C0E-4587-8187-452F2FEFBB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6149780" y="1689071"/>
                <a:ext cx="292100" cy="342900"/>
              </a:xfrm>
              <a:prstGeom prst="rect">
                <a:avLst/>
              </a:prstGeom>
            </p:spPr>
          </p:pic>
        </p:grpSp>
        <p:grpSp>
          <p:nvGrpSpPr>
            <p:cNvPr id="3156" name="Group 3155">
              <a:extLst>
                <a:ext uri="{FF2B5EF4-FFF2-40B4-BE49-F238E27FC236}">
                  <a16:creationId xmlns:a16="http://schemas.microsoft.com/office/drawing/2014/main" id="{167BC550-1556-4D27-B538-3FFD1615C178}"/>
                </a:ext>
              </a:extLst>
            </p:cNvPr>
            <p:cNvGrpSpPr/>
            <p:nvPr/>
          </p:nvGrpSpPr>
          <p:grpSpPr>
            <a:xfrm>
              <a:off x="6475456" y="971963"/>
              <a:ext cx="349252" cy="1220852"/>
              <a:chOff x="3521552" y="1443509"/>
              <a:chExt cx="830783" cy="2812180"/>
            </a:xfrm>
          </p:grpSpPr>
          <p:sp>
            <p:nvSpPr>
              <p:cNvPr id="3160" name="Rounded Rectangle 91">
                <a:extLst>
                  <a:ext uri="{FF2B5EF4-FFF2-40B4-BE49-F238E27FC236}">
                    <a16:creationId xmlns:a16="http://schemas.microsoft.com/office/drawing/2014/main" id="{325E43C9-22D3-4D11-880C-68300346FFB1}"/>
                  </a:ext>
                </a:extLst>
              </p:cNvPr>
              <p:cNvSpPr/>
              <p:nvPr/>
            </p:nvSpPr>
            <p:spPr>
              <a:xfrm>
                <a:off x="3521552" y="1443509"/>
                <a:ext cx="830783" cy="2812180"/>
              </a:xfrm>
              <a:prstGeom prst="roundRect">
                <a:avLst>
                  <a:gd name="adj" fmla="val 27970"/>
                </a:avLst>
              </a:prstGeom>
              <a:solidFill>
                <a:srgbClr val="78BE2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3161" name="Graphic 3160">
                <a:extLst>
                  <a:ext uri="{FF2B5EF4-FFF2-40B4-BE49-F238E27FC236}">
                    <a16:creationId xmlns:a16="http://schemas.microsoft.com/office/drawing/2014/main" id="{867B874A-81DA-4F8C-8334-1470645078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3778194" y="3043536"/>
                <a:ext cx="317500" cy="279399"/>
              </a:xfrm>
              <a:prstGeom prst="rect">
                <a:avLst/>
              </a:prstGeom>
            </p:spPr>
          </p:pic>
          <p:grpSp>
            <p:nvGrpSpPr>
              <p:cNvPr id="3162" name="Group 3161">
                <a:extLst>
                  <a:ext uri="{FF2B5EF4-FFF2-40B4-BE49-F238E27FC236}">
                    <a16:creationId xmlns:a16="http://schemas.microsoft.com/office/drawing/2014/main" id="{BE27F1C8-F7FE-4F9B-8599-858C05A19FC1}"/>
                  </a:ext>
                </a:extLst>
              </p:cNvPr>
              <p:cNvGrpSpPr/>
              <p:nvPr/>
            </p:nvGrpSpPr>
            <p:grpSpPr>
              <a:xfrm>
                <a:off x="3634610" y="2220473"/>
                <a:ext cx="591969" cy="591969"/>
                <a:chOff x="3634610" y="2220473"/>
                <a:chExt cx="591969" cy="591969"/>
              </a:xfrm>
            </p:grpSpPr>
            <p:sp>
              <p:nvSpPr>
                <p:cNvPr id="3166" name="Rounded Rectangle 97">
                  <a:extLst>
                    <a:ext uri="{FF2B5EF4-FFF2-40B4-BE49-F238E27FC236}">
                      <a16:creationId xmlns:a16="http://schemas.microsoft.com/office/drawing/2014/main" id="{7513A849-6C68-4A5A-BEA0-D1DA79BE0E56}"/>
                    </a:ext>
                  </a:extLst>
                </p:cNvPr>
                <p:cNvSpPr/>
                <p:nvPr/>
              </p:nvSpPr>
              <p:spPr>
                <a:xfrm>
                  <a:off x="3634610" y="2220473"/>
                  <a:ext cx="591969" cy="591969"/>
                </a:xfrm>
                <a:prstGeom prst="roundRect">
                  <a:avLst>
                    <a:gd name="adj" fmla="val 34320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pic>
              <p:nvPicPr>
                <p:cNvPr id="3167" name="Graphic 3166">
                  <a:extLst>
                    <a:ext uri="{FF2B5EF4-FFF2-40B4-BE49-F238E27FC236}">
                      <a16:creationId xmlns:a16="http://schemas.microsoft.com/office/drawing/2014/main" id="{D033F1D4-9694-40E3-B9E5-599A2EDE40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>
                    <a:ext uri="{96DAC541-7B7A-43D3-8B79-37D633B846F1}">
                      <asvg:svgBlip xmlns:asvg="http://schemas.microsoft.com/office/drawing/2016/SVG/main" r:embed="rId1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64972" y="2364057"/>
                  <a:ext cx="355600" cy="304800"/>
                </a:xfrm>
                <a:prstGeom prst="rect">
                  <a:avLst/>
                </a:prstGeom>
              </p:spPr>
            </p:pic>
          </p:grpSp>
          <p:grpSp>
            <p:nvGrpSpPr>
              <p:cNvPr id="3163" name="Group 3162">
                <a:extLst>
                  <a:ext uri="{FF2B5EF4-FFF2-40B4-BE49-F238E27FC236}">
                    <a16:creationId xmlns:a16="http://schemas.microsoft.com/office/drawing/2014/main" id="{153CC889-9AB3-42DF-9251-849A3B645D98}"/>
                  </a:ext>
                </a:extLst>
              </p:cNvPr>
              <p:cNvGrpSpPr/>
              <p:nvPr/>
            </p:nvGrpSpPr>
            <p:grpSpPr>
              <a:xfrm>
                <a:off x="3634610" y="1556558"/>
                <a:ext cx="591969" cy="591969"/>
                <a:chOff x="3634610" y="1556558"/>
                <a:chExt cx="591969" cy="591969"/>
              </a:xfrm>
            </p:grpSpPr>
            <p:sp>
              <p:nvSpPr>
                <p:cNvPr id="3164" name="Rounded Rectangle 95">
                  <a:extLst>
                    <a:ext uri="{FF2B5EF4-FFF2-40B4-BE49-F238E27FC236}">
                      <a16:creationId xmlns:a16="http://schemas.microsoft.com/office/drawing/2014/main" id="{2CCE9DCD-834F-4DB6-9148-928D56AC950C}"/>
                    </a:ext>
                  </a:extLst>
                </p:cNvPr>
                <p:cNvSpPr/>
                <p:nvPr/>
              </p:nvSpPr>
              <p:spPr>
                <a:xfrm>
                  <a:off x="3634610" y="1556558"/>
                  <a:ext cx="591969" cy="591969"/>
                </a:xfrm>
                <a:prstGeom prst="roundRect">
                  <a:avLst>
                    <a:gd name="adj" fmla="val 34320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pic>
              <p:nvPicPr>
                <p:cNvPr id="3165" name="Graphic 3164">
                  <a:extLst>
                    <a:ext uri="{FF2B5EF4-FFF2-40B4-BE49-F238E27FC236}">
                      <a16:creationId xmlns:a16="http://schemas.microsoft.com/office/drawing/2014/main" id="{E1D749A4-61EE-456D-9314-77E209447E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>
                  <a:extLst>
                    <a:ext uri="{96DAC541-7B7A-43D3-8B79-37D633B846F1}">
                      <asvg:svgBlip xmlns:asvg="http://schemas.microsoft.com/office/drawing/2016/SVG/main" r:embed="rId2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97244" y="1719192"/>
                  <a:ext cx="266700" cy="26670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571" name="Group 1570">
              <a:extLst>
                <a:ext uri="{FF2B5EF4-FFF2-40B4-BE49-F238E27FC236}">
                  <a16:creationId xmlns:a16="http://schemas.microsoft.com/office/drawing/2014/main" id="{6286041A-01DE-4FD6-B9D7-B19E26128F7E}"/>
                </a:ext>
              </a:extLst>
            </p:cNvPr>
            <p:cNvGrpSpPr/>
            <p:nvPr/>
          </p:nvGrpSpPr>
          <p:grpSpPr>
            <a:xfrm>
              <a:off x="5442212" y="343279"/>
              <a:ext cx="2468880" cy="2468880"/>
              <a:chOff x="3081230" y="500172"/>
              <a:chExt cx="5943600" cy="5943600"/>
            </a:xfrm>
          </p:grpSpPr>
          <p:sp>
            <p:nvSpPr>
              <p:cNvPr id="1572" name="Oval 1571">
                <a:extLst>
                  <a:ext uri="{FF2B5EF4-FFF2-40B4-BE49-F238E27FC236}">
                    <a16:creationId xmlns:a16="http://schemas.microsoft.com/office/drawing/2014/main" id="{0F9D0293-82A5-4727-BCE3-51F2C7CB98FD}"/>
                  </a:ext>
                </a:extLst>
              </p:cNvPr>
              <p:cNvSpPr/>
              <p:nvPr/>
            </p:nvSpPr>
            <p:spPr>
              <a:xfrm>
                <a:off x="3081230" y="500172"/>
                <a:ext cx="5943600" cy="59436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1573" name="Group 1572">
                <a:extLst>
                  <a:ext uri="{FF2B5EF4-FFF2-40B4-BE49-F238E27FC236}">
                    <a16:creationId xmlns:a16="http://schemas.microsoft.com/office/drawing/2014/main" id="{D9EB49F4-6989-40E1-9EE7-972C1BCE6490}"/>
                  </a:ext>
                </a:extLst>
              </p:cNvPr>
              <p:cNvGrpSpPr/>
              <p:nvPr/>
            </p:nvGrpSpPr>
            <p:grpSpPr>
              <a:xfrm>
                <a:off x="3980155" y="1334232"/>
                <a:ext cx="685800" cy="685800"/>
                <a:chOff x="3388326" y="2144489"/>
                <a:chExt cx="685800" cy="685800"/>
              </a:xfrm>
            </p:grpSpPr>
            <p:sp>
              <p:nvSpPr>
                <p:cNvPr id="2204" name="Oval 2203">
                  <a:extLst>
                    <a:ext uri="{FF2B5EF4-FFF2-40B4-BE49-F238E27FC236}">
                      <a16:creationId xmlns:a16="http://schemas.microsoft.com/office/drawing/2014/main" id="{42F77BE7-2D56-4EA1-A7A5-8A8BE8AEA200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2205" name="Group 2204">
                  <a:extLst>
                    <a:ext uri="{FF2B5EF4-FFF2-40B4-BE49-F238E27FC236}">
                      <a16:creationId xmlns:a16="http://schemas.microsoft.com/office/drawing/2014/main" id="{5D186AF1-50DF-4BF8-8677-8E92D4D411B3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2206" name="Group 2205">
                    <a:extLst>
                      <a:ext uri="{FF2B5EF4-FFF2-40B4-BE49-F238E27FC236}">
                        <a16:creationId xmlns:a16="http://schemas.microsoft.com/office/drawing/2014/main" id="{FD37CAC8-C7AE-4C66-BA08-BFE72B8B1EFA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2232" name="Rounded Rectangle 101">
                      <a:extLst>
                        <a:ext uri="{FF2B5EF4-FFF2-40B4-BE49-F238E27FC236}">
                          <a16:creationId xmlns:a16="http://schemas.microsoft.com/office/drawing/2014/main" id="{ABD7353E-F8F5-41C3-B8F5-20FD9FC7A0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2233" name="Group 2232">
                      <a:extLst>
                        <a:ext uri="{FF2B5EF4-FFF2-40B4-BE49-F238E27FC236}">
                          <a16:creationId xmlns:a16="http://schemas.microsoft.com/office/drawing/2014/main" id="{F42AC3D1-5C08-429F-9899-0F5E665407F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2243" name="Rounded Rectangle 112">
                        <a:extLst>
                          <a:ext uri="{FF2B5EF4-FFF2-40B4-BE49-F238E27FC236}">
                            <a16:creationId xmlns:a16="http://schemas.microsoft.com/office/drawing/2014/main" id="{6C5F6B68-F0C9-4159-84CA-A7286BCADAF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244" name="Graphic 2243">
                        <a:extLst>
                          <a:ext uri="{FF2B5EF4-FFF2-40B4-BE49-F238E27FC236}">
                            <a16:creationId xmlns:a16="http://schemas.microsoft.com/office/drawing/2014/main" id="{051C7E38-466B-4DC9-BDFE-3594A1FD49D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234" name="Group 2233">
                      <a:extLst>
                        <a:ext uri="{FF2B5EF4-FFF2-40B4-BE49-F238E27FC236}">
                          <a16:creationId xmlns:a16="http://schemas.microsoft.com/office/drawing/2014/main" id="{0E2D0200-01BA-4F18-A312-5E2C681B281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2241" name="Rounded Rectangle 110">
                        <a:extLst>
                          <a:ext uri="{FF2B5EF4-FFF2-40B4-BE49-F238E27FC236}">
                            <a16:creationId xmlns:a16="http://schemas.microsoft.com/office/drawing/2014/main" id="{B5AC04B8-AAD4-4155-AED3-62266C9A111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242" name="Graphic 2241">
                        <a:extLst>
                          <a:ext uri="{FF2B5EF4-FFF2-40B4-BE49-F238E27FC236}">
                            <a16:creationId xmlns:a16="http://schemas.microsoft.com/office/drawing/2014/main" id="{1542BF87-47A8-4299-B92C-126188E9F7B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235" name="Group 2234">
                      <a:extLst>
                        <a:ext uri="{FF2B5EF4-FFF2-40B4-BE49-F238E27FC236}">
                          <a16:creationId xmlns:a16="http://schemas.microsoft.com/office/drawing/2014/main" id="{3EE6CCB2-6FAB-43F2-BD95-0CD0DD78C25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2239" name="Rounded Rectangle 108">
                        <a:extLst>
                          <a:ext uri="{FF2B5EF4-FFF2-40B4-BE49-F238E27FC236}">
                            <a16:creationId xmlns:a16="http://schemas.microsoft.com/office/drawing/2014/main" id="{0E912523-0D84-4B68-B4BF-8B5F512AA5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240" name="Graphic 2239">
                        <a:extLst>
                          <a:ext uri="{FF2B5EF4-FFF2-40B4-BE49-F238E27FC236}">
                            <a16:creationId xmlns:a16="http://schemas.microsoft.com/office/drawing/2014/main" id="{2FBB0006-B816-4756-88D1-684EEBD89BB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236" name="Group 2235">
                      <a:extLst>
                        <a:ext uri="{FF2B5EF4-FFF2-40B4-BE49-F238E27FC236}">
                          <a16:creationId xmlns:a16="http://schemas.microsoft.com/office/drawing/2014/main" id="{2C66B095-4F2D-4C44-B039-11FD14A9E9B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2237" name="Rounded Rectangle 106">
                        <a:extLst>
                          <a:ext uri="{FF2B5EF4-FFF2-40B4-BE49-F238E27FC236}">
                            <a16:creationId xmlns:a16="http://schemas.microsoft.com/office/drawing/2014/main" id="{AED66D20-98C1-4BBC-8C66-94B267D1BD3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238" name="Graphic 2237">
                        <a:extLst>
                          <a:ext uri="{FF2B5EF4-FFF2-40B4-BE49-F238E27FC236}">
                            <a16:creationId xmlns:a16="http://schemas.microsoft.com/office/drawing/2014/main" id="{8577DD1A-B67B-4B28-8089-4706C541F3C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207" name="Group 2206">
                    <a:extLst>
                      <a:ext uri="{FF2B5EF4-FFF2-40B4-BE49-F238E27FC236}">
                        <a16:creationId xmlns:a16="http://schemas.microsoft.com/office/drawing/2014/main" id="{2830FAE2-608F-4D24-81F3-80CF86D3894B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2225" name="Rounded Rectangle 84">
                      <a:extLst>
                        <a:ext uri="{FF2B5EF4-FFF2-40B4-BE49-F238E27FC236}">
                          <a16:creationId xmlns:a16="http://schemas.microsoft.com/office/drawing/2014/main" id="{8725F666-EC59-42E7-85BB-572F9A14EB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2226" name="Group 2225">
                      <a:extLst>
                        <a:ext uri="{FF2B5EF4-FFF2-40B4-BE49-F238E27FC236}">
                          <a16:creationId xmlns:a16="http://schemas.microsoft.com/office/drawing/2014/main" id="{65BF41CC-47E0-423C-B725-5A12D68F673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2230" name="Rounded Rectangle 89">
                        <a:extLst>
                          <a:ext uri="{FF2B5EF4-FFF2-40B4-BE49-F238E27FC236}">
                            <a16:creationId xmlns:a16="http://schemas.microsoft.com/office/drawing/2014/main" id="{69539738-9DE4-45A3-ABD2-70335059645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231" name="Graphic 2230">
                        <a:extLst>
                          <a:ext uri="{FF2B5EF4-FFF2-40B4-BE49-F238E27FC236}">
                            <a16:creationId xmlns:a16="http://schemas.microsoft.com/office/drawing/2014/main" id="{2CD0F900-A6CD-4D04-9D69-7B01CEC7EE8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227" name="Group 2226">
                      <a:extLst>
                        <a:ext uri="{FF2B5EF4-FFF2-40B4-BE49-F238E27FC236}">
                          <a16:creationId xmlns:a16="http://schemas.microsoft.com/office/drawing/2014/main" id="{1FB5C06D-FD3B-41A0-B539-49304E4EEF2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2228" name="Rounded Rectangle 87">
                        <a:extLst>
                          <a:ext uri="{FF2B5EF4-FFF2-40B4-BE49-F238E27FC236}">
                            <a16:creationId xmlns:a16="http://schemas.microsoft.com/office/drawing/2014/main" id="{7DBFC891-2B99-444B-8E3A-F5520EEAF2B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229" name="Graphic 2228">
                        <a:extLst>
                          <a:ext uri="{FF2B5EF4-FFF2-40B4-BE49-F238E27FC236}">
                            <a16:creationId xmlns:a16="http://schemas.microsoft.com/office/drawing/2014/main" id="{19029E02-4846-4638-AFFB-768757825F8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208" name="Group 2207">
                    <a:extLst>
                      <a:ext uri="{FF2B5EF4-FFF2-40B4-BE49-F238E27FC236}">
                        <a16:creationId xmlns:a16="http://schemas.microsoft.com/office/drawing/2014/main" id="{7259B2F1-7571-4312-9046-D12F7805BA97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2209" name="Group 2208">
                      <a:extLst>
                        <a:ext uri="{FF2B5EF4-FFF2-40B4-BE49-F238E27FC236}">
                          <a16:creationId xmlns:a16="http://schemas.microsoft.com/office/drawing/2014/main" id="{C813F09D-2A44-427B-81D2-29CD583C682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2213" name="Group 2212">
                        <a:extLst>
                          <a:ext uri="{FF2B5EF4-FFF2-40B4-BE49-F238E27FC236}">
                            <a16:creationId xmlns:a16="http://schemas.microsoft.com/office/drawing/2014/main" id="{E37C1CB9-A62F-40FA-912D-6B5F3FB4004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2217" name="Rounded Rectangle 91">
                          <a:extLst>
                            <a:ext uri="{FF2B5EF4-FFF2-40B4-BE49-F238E27FC236}">
                              <a16:creationId xmlns:a16="http://schemas.microsoft.com/office/drawing/2014/main" id="{FE2672D7-587F-47D0-9619-EE8CC709BCE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2218" name="Graphic 2217">
                          <a:extLst>
                            <a:ext uri="{FF2B5EF4-FFF2-40B4-BE49-F238E27FC236}">
                              <a16:creationId xmlns:a16="http://schemas.microsoft.com/office/drawing/2014/main" id="{97C8BDFC-2C9F-49B8-AF16-64EB0E9972FE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2219" name="Group 2218">
                          <a:extLst>
                            <a:ext uri="{FF2B5EF4-FFF2-40B4-BE49-F238E27FC236}">
                              <a16:creationId xmlns:a16="http://schemas.microsoft.com/office/drawing/2014/main" id="{ECD9F492-EDD5-4888-9C42-90F0C8B0AB23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2223" name="Rounded Rectangle 97">
                            <a:extLst>
                              <a:ext uri="{FF2B5EF4-FFF2-40B4-BE49-F238E27FC236}">
                                <a16:creationId xmlns:a16="http://schemas.microsoft.com/office/drawing/2014/main" id="{7A13AF00-9F9F-4696-A885-61E8FF8B18C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2224" name="Graphic 2223">
                            <a:extLst>
                              <a:ext uri="{FF2B5EF4-FFF2-40B4-BE49-F238E27FC236}">
                                <a16:creationId xmlns:a16="http://schemas.microsoft.com/office/drawing/2014/main" id="{8552C403-2FAB-49EC-A0F2-3AEAC6CD0202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2220" name="Group 2219">
                          <a:extLst>
                            <a:ext uri="{FF2B5EF4-FFF2-40B4-BE49-F238E27FC236}">
                              <a16:creationId xmlns:a16="http://schemas.microsoft.com/office/drawing/2014/main" id="{19583F8E-4FA7-4234-83DE-A8BBC0663EF5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2221" name="Rounded Rectangle 95">
                            <a:extLst>
                              <a:ext uri="{FF2B5EF4-FFF2-40B4-BE49-F238E27FC236}">
                                <a16:creationId xmlns:a16="http://schemas.microsoft.com/office/drawing/2014/main" id="{96F40F76-6364-4DBD-8BB1-529FFA2A04F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2222" name="Graphic 2221">
                            <a:extLst>
                              <a:ext uri="{FF2B5EF4-FFF2-40B4-BE49-F238E27FC236}">
                                <a16:creationId xmlns:a16="http://schemas.microsoft.com/office/drawing/2014/main" id="{0EDAB930-27F4-4EE7-BA72-FF9A5386ABC0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2214" name="Group 2213">
                        <a:extLst>
                          <a:ext uri="{FF2B5EF4-FFF2-40B4-BE49-F238E27FC236}">
                            <a16:creationId xmlns:a16="http://schemas.microsoft.com/office/drawing/2014/main" id="{559E9A62-10DF-40DD-8C09-C9F845B2BB6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2215" name="Rounded Rectangle 121">
                          <a:extLst>
                            <a:ext uri="{FF2B5EF4-FFF2-40B4-BE49-F238E27FC236}">
                              <a16:creationId xmlns:a16="http://schemas.microsoft.com/office/drawing/2014/main" id="{67A81BE4-5774-43E5-9963-855CEA63FA9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2216" name="Graphic 2215">
                          <a:extLst>
                            <a:ext uri="{FF2B5EF4-FFF2-40B4-BE49-F238E27FC236}">
                              <a16:creationId xmlns:a16="http://schemas.microsoft.com/office/drawing/2014/main" id="{587AC895-329A-4CEA-8813-ED89AC09309B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2210" name="Group 2209">
                      <a:extLst>
                        <a:ext uri="{FF2B5EF4-FFF2-40B4-BE49-F238E27FC236}">
                          <a16:creationId xmlns:a16="http://schemas.microsoft.com/office/drawing/2014/main" id="{DF9B5003-7E90-45E5-9F49-76126DEF3F8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2211" name="Rounded Rectangle 124">
                        <a:extLst>
                          <a:ext uri="{FF2B5EF4-FFF2-40B4-BE49-F238E27FC236}">
                            <a16:creationId xmlns:a16="http://schemas.microsoft.com/office/drawing/2014/main" id="{2F04CB46-F4AC-44FE-BF79-4F57BB6E5FA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212" name="Graphic 2211">
                        <a:extLst>
                          <a:ext uri="{FF2B5EF4-FFF2-40B4-BE49-F238E27FC236}">
                            <a16:creationId xmlns:a16="http://schemas.microsoft.com/office/drawing/2014/main" id="{369AB968-3E88-4FE3-A5B5-40DEBE89380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1574" name="Group 1573">
                <a:extLst>
                  <a:ext uri="{FF2B5EF4-FFF2-40B4-BE49-F238E27FC236}">
                    <a16:creationId xmlns:a16="http://schemas.microsoft.com/office/drawing/2014/main" id="{34C20C35-19CB-4A78-BB7E-07421CA44D8A}"/>
                  </a:ext>
                </a:extLst>
              </p:cNvPr>
              <p:cNvGrpSpPr/>
              <p:nvPr/>
            </p:nvGrpSpPr>
            <p:grpSpPr>
              <a:xfrm>
                <a:off x="3395533" y="2138689"/>
                <a:ext cx="685800" cy="685800"/>
                <a:chOff x="3388326" y="2144489"/>
                <a:chExt cx="685800" cy="685800"/>
              </a:xfrm>
            </p:grpSpPr>
            <p:sp>
              <p:nvSpPr>
                <p:cNvPr id="2163" name="Oval 2162">
                  <a:extLst>
                    <a:ext uri="{FF2B5EF4-FFF2-40B4-BE49-F238E27FC236}">
                      <a16:creationId xmlns:a16="http://schemas.microsoft.com/office/drawing/2014/main" id="{07B28BB0-3855-489B-8DD8-4BBC2B298016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2164" name="Group 2163">
                  <a:extLst>
                    <a:ext uri="{FF2B5EF4-FFF2-40B4-BE49-F238E27FC236}">
                      <a16:creationId xmlns:a16="http://schemas.microsoft.com/office/drawing/2014/main" id="{597718F4-53C3-4324-B7F3-A5DC69DC3D36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2165" name="Group 2164">
                    <a:extLst>
                      <a:ext uri="{FF2B5EF4-FFF2-40B4-BE49-F238E27FC236}">
                        <a16:creationId xmlns:a16="http://schemas.microsoft.com/office/drawing/2014/main" id="{F0BA5104-2CF1-4B2C-910C-A7C58FBFA15E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2191" name="Rounded Rectangle 101">
                      <a:extLst>
                        <a:ext uri="{FF2B5EF4-FFF2-40B4-BE49-F238E27FC236}">
                          <a16:creationId xmlns:a16="http://schemas.microsoft.com/office/drawing/2014/main" id="{98BB4A4C-2D61-4544-ABB9-27B2181F29B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2192" name="Group 2191">
                      <a:extLst>
                        <a:ext uri="{FF2B5EF4-FFF2-40B4-BE49-F238E27FC236}">
                          <a16:creationId xmlns:a16="http://schemas.microsoft.com/office/drawing/2014/main" id="{31A00955-0E2E-47C5-92D3-6D43B67BF16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2202" name="Rounded Rectangle 112">
                        <a:extLst>
                          <a:ext uri="{FF2B5EF4-FFF2-40B4-BE49-F238E27FC236}">
                            <a16:creationId xmlns:a16="http://schemas.microsoft.com/office/drawing/2014/main" id="{EA2762F0-44B9-4C38-9585-090026D55ED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203" name="Graphic 2202">
                        <a:extLst>
                          <a:ext uri="{FF2B5EF4-FFF2-40B4-BE49-F238E27FC236}">
                            <a16:creationId xmlns:a16="http://schemas.microsoft.com/office/drawing/2014/main" id="{93B0CE0B-2316-45E5-8A4D-C0F05717B28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193" name="Group 2192">
                      <a:extLst>
                        <a:ext uri="{FF2B5EF4-FFF2-40B4-BE49-F238E27FC236}">
                          <a16:creationId xmlns:a16="http://schemas.microsoft.com/office/drawing/2014/main" id="{DAF14138-6C52-48B0-BCC4-FF1CC8E2C3D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2200" name="Rounded Rectangle 110">
                        <a:extLst>
                          <a:ext uri="{FF2B5EF4-FFF2-40B4-BE49-F238E27FC236}">
                            <a16:creationId xmlns:a16="http://schemas.microsoft.com/office/drawing/2014/main" id="{CC2C4DE9-6574-45A4-B8D9-57E22CDF1EB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201" name="Graphic 2200">
                        <a:extLst>
                          <a:ext uri="{FF2B5EF4-FFF2-40B4-BE49-F238E27FC236}">
                            <a16:creationId xmlns:a16="http://schemas.microsoft.com/office/drawing/2014/main" id="{0F7C3973-E112-48F9-9EEA-69C6F8A4E2D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194" name="Group 2193">
                      <a:extLst>
                        <a:ext uri="{FF2B5EF4-FFF2-40B4-BE49-F238E27FC236}">
                          <a16:creationId xmlns:a16="http://schemas.microsoft.com/office/drawing/2014/main" id="{B052D559-78D9-4F8A-BA6C-9326F265D7B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2198" name="Rounded Rectangle 108">
                        <a:extLst>
                          <a:ext uri="{FF2B5EF4-FFF2-40B4-BE49-F238E27FC236}">
                            <a16:creationId xmlns:a16="http://schemas.microsoft.com/office/drawing/2014/main" id="{6F1AC68A-D7D3-4BEE-9573-E55AE5AB39F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199" name="Graphic 2198">
                        <a:extLst>
                          <a:ext uri="{FF2B5EF4-FFF2-40B4-BE49-F238E27FC236}">
                            <a16:creationId xmlns:a16="http://schemas.microsoft.com/office/drawing/2014/main" id="{B81E0A90-1316-4F4E-AC09-BF1E7BC6B67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195" name="Group 2194">
                      <a:extLst>
                        <a:ext uri="{FF2B5EF4-FFF2-40B4-BE49-F238E27FC236}">
                          <a16:creationId xmlns:a16="http://schemas.microsoft.com/office/drawing/2014/main" id="{ED54A02B-EACD-45B6-A4C9-8B432FF0F5D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2196" name="Rounded Rectangle 106">
                        <a:extLst>
                          <a:ext uri="{FF2B5EF4-FFF2-40B4-BE49-F238E27FC236}">
                            <a16:creationId xmlns:a16="http://schemas.microsoft.com/office/drawing/2014/main" id="{984B4411-67E1-40FC-8E2D-CB51AF77CA7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197" name="Graphic 2196">
                        <a:extLst>
                          <a:ext uri="{FF2B5EF4-FFF2-40B4-BE49-F238E27FC236}">
                            <a16:creationId xmlns:a16="http://schemas.microsoft.com/office/drawing/2014/main" id="{9250B2D0-A191-45D1-8B17-B02268C1A27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166" name="Group 2165">
                    <a:extLst>
                      <a:ext uri="{FF2B5EF4-FFF2-40B4-BE49-F238E27FC236}">
                        <a16:creationId xmlns:a16="http://schemas.microsoft.com/office/drawing/2014/main" id="{15222B59-BF1B-48E3-8799-97106809EB29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2184" name="Rounded Rectangle 84">
                      <a:extLst>
                        <a:ext uri="{FF2B5EF4-FFF2-40B4-BE49-F238E27FC236}">
                          <a16:creationId xmlns:a16="http://schemas.microsoft.com/office/drawing/2014/main" id="{03F8B233-FC67-48AF-8884-9EAE062A34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2185" name="Group 2184">
                      <a:extLst>
                        <a:ext uri="{FF2B5EF4-FFF2-40B4-BE49-F238E27FC236}">
                          <a16:creationId xmlns:a16="http://schemas.microsoft.com/office/drawing/2014/main" id="{756498B6-288A-490F-A80A-E93B2C623D9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2189" name="Rounded Rectangle 89">
                        <a:extLst>
                          <a:ext uri="{FF2B5EF4-FFF2-40B4-BE49-F238E27FC236}">
                            <a16:creationId xmlns:a16="http://schemas.microsoft.com/office/drawing/2014/main" id="{6C628905-8DA1-44AA-8290-93893348013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190" name="Graphic 2189">
                        <a:extLst>
                          <a:ext uri="{FF2B5EF4-FFF2-40B4-BE49-F238E27FC236}">
                            <a16:creationId xmlns:a16="http://schemas.microsoft.com/office/drawing/2014/main" id="{53FA4714-E46C-4A94-832F-FC9EE2FD0C8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186" name="Group 2185">
                      <a:extLst>
                        <a:ext uri="{FF2B5EF4-FFF2-40B4-BE49-F238E27FC236}">
                          <a16:creationId xmlns:a16="http://schemas.microsoft.com/office/drawing/2014/main" id="{6D904114-7725-48D1-84B2-BD98AA4B59F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2187" name="Rounded Rectangle 87">
                        <a:extLst>
                          <a:ext uri="{FF2B5EF4-FFF2-40B4-BE49-F238E27FC236}">
                            <a16:creationId xmlns:a16="http://schemas.microsoft.com/office/drawing/2014/main" id="{ED8F44E0-30C8-45F7-A94C-1309FA66396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188" name="Graphic 2187">
                        <a:extLst>
                          <a:ext uri="{FF2B5EF4-FFF2-40B4-BE49-F238E27FC236}">
                            <a16:creationId xmlns:a16="http://schemas.microsoft.com/office/drawing/2014/main" id="{4E931A15-0513-42F3-993B-2CF83BE56D5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167" name="Group 2166">
                    <a:extLst>
                      <a:ext uri="{FF2B5EF4-FFF2-40B4-BE49-F238E27FC236}">
                        <a16:creationId xmlns:a16="http://schemas.microsoft.com/office/drawing/2014/main" id="{9B74E1A4-3E24-4E95-A2E4-6195B95EF59B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2168" name="Group 2167">
                      <a:extLst>
                        <a:ext uri="{FF2B5EF4-FFF2-40B4-BE49-F238E27FC236}">
                          <a16:creationId xmlns:a16="http://schemas.microsoft.com/office/drawing/2014/main" id="{DC2B206C-3665-4AFC-BF12-388029AFB5A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2172" name="Group 2171">
                        <a:extLst>
                          <a:ext uri="{FF2B5EF4-FFF2-40B4-BE49-F238E27FC236}">
                            <a16:creationId xmlns:a16="http://schemas.microsoft.com/office/drawing/2014/main" id="{664FD869-519B-40FB-8B2B-1DF57E2B9C0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2176" name="Rounded Rectangle 91">
                          <a:extLst>
                            <a:ext uri="{FF2B5EF4-FFF2-40B4-BE49-F238E27FC236}">
                              <a16:creationId xmlns:a16="http://schemas.microsoft.com/office/drawing/2014/main" id="{AD369CFC-FCA2-432E-A01D-69684947749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2177" name="Graphic 2176">
                          <a:extLst>
                            <a:ext uri="{FF2B5EF4-FFF2-40B4-BE49-F238E27FC236}">
                              <a16:creationId xmlns:a16="http://schemas.microsoft.com/office/drawing/2014/main" id="{69F6E330-B640-4BBB-85BD-1E6D979248D0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2178" name="Group 2177">
                          <a:extLst>
                            <a:ext uri="{FF2B5EF4-FFF2-40B4-BE49-F238E27FC236}">
                              <a16:creationId xmlns:a16="http://schemas.microsoft.com/office/drawing/2014/main" id="{0D60ABBC-68C1-40EA-A4E6-4278B564B601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2182" name="Rounded Rectangle 97">
                            <a:extLst>
                              <a:ext uri="{FF2B5EF4-FFF2-40B4-BE49-F238E27FC236}">
                                <a16:creationId xmlns:a16="http://schemas.microsoft.com/office/drawing/2014/main" id="{2299E158-50ED-4C89-B715-2AFFA1E6B24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2183" name="Graphic 2182">
                            <a:extLst>
                              <a:ext uri="{FF2B5EF4-FFF2-40B4-BE49-F238E27FC236}">
                                <a16:creationId xmlns:a16="http://schemas.microsoft.com/office/drawing/2014/main" id="{C807BE99-114B-4D9B-BB1C-A66A889E232B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2179" name="Group 2178">
                          <a:extLst>
                            <a:ext uri="{FF2B5EF4-FFF2-40B4-BE49-F238E27FC236}">
                              <a16:creationId xmlns:a16="http://schemas.microsoft.com/office/drawing/2014/main" id="{92CD118A-9EAE-4851-8121-1A7979B415A2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2180" name="Rounded Rectangle 95">
                            <a:extLst>
                              <a:ext uri="{FF2B5EF4-FFF2-40B4-BE49-F238E27FC236}">
                                <a16:creationId xmlns:a16="http://schemas.microsoft.com/office/drawing/2014/main" id="{C61ED756-BE2E-42DD-BC95-8CCD5C365DC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2181" name="Graphic 2180">
                            <a:extLst>
                              <a:ext uri="{FF2B5EF4-FFF2-40B4-BE49-F238E27FC236}">
                                <a16:creationId xmlns:a16="http://schemas.microsoft.com/office/drawing/2014/main" id="{5C68DC52-9A91-45C0-BEA4-BDCD1F77DC95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2173" name="Group 2172">
                        <a:extLst>
                          <a:ext uri="{FF2B5EF4-FFF2-40B4-BE49-F238E27FC236}">
                            <a16:creationId xmlns:a16="http://schemas.microsoft.com/office/drawing/2014/main" id="{47E4F20C-C231-41E5-A220-AC44DC7AE75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2174" name="Rounded Rectangle 121">
                          <a:extLst>
                            <a:ext uri="{FF2B5EF4-FFF2-40B4-BE49-F238E27FC236}">
                              <a16:creationId xmlns:a16="http://schemas.microsoft.com/office/drawing/2014/main" id="{6024A241-D5DE-4B27-881D-95884BB985F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2175" name="Graphic 2174">
                          <a:extLst>
                            <a:ext uri="{FF2B5EF4-FFF2-40B4-BE49-F238E27FC236}">
                              <a16:creationId xmlns:a16="http://schemas.microsoft.com/office/drawing/2014/main" id="{4620EFF7-83BC-4210-8A02-77C012888A2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2169" name="Group 2168">
                      <a:extLst>
                        <a:ext uri="{FF2B5EF4-FFF2-40B4-BE49-F238E27FC236}">
                          <a16:creationId xmlns:a16="http://schemas.microsoft.com/office/drawing/2014/main" id="{4B18F904-EF66-4B56-8685-C37AF232BF5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2170" name="Rounded Rectangle 124">
                        <a:extLst>
                          <a:ext uri="{FF2B5EF4-FFF2-40B4-BE49-F238E27FC236}">
                            <a16:creationId xmlns:a16="http://schemas.microsoft.com/office/drawing/2014/main" id="{5EE692F7-503A-4886-BF45-7336BFE7DAD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171" name="Graphic 2170">
                        <a:extLst>
                          <a:ext uri="{FF2B5EF4-FFF2-40B4-BE49-F238E27FC236}">
                            <a16:creationId xmlns:a16="http://schemas.microsoft.com/office/drawing/2014/main" id="{78048A3A-BD64-4110-BA27-0A8E3206E6D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1575" name="Group 1574">
                <a:extLst>
                  <a:ext uri="{FF2B5EF4-FFF2-40B4-BE49-F238E27FC236}">
                    <a16:creationId xmlns:a16="http://schemas.microsoft.com/office/drawing/2014/main" id="{983F3392-0B0A-4753-A76D-A8B92B0FAEFB}"/>
                  </a:ext>
                </a:extLst>
              </p:cNvPr>
              <p:cNvGrpSpPr/>
              <p:nvPr/>
            </p:nvGrpSpPr>
            <p:grpSpPr>
              <a:xfrm>
                <a:off x="4667517" y="5425691"/>
                <a:ext cx="685800" cy="685800"/>
                <a:chOff x="3388326" y="2144489"/>
                <a:chExt cx="685800" cy="685800"/>
              </a:xfrm>
            </p:grpSpPr>
            <p:sp>
              <p:nvSpPr>
                <p:cNvPr id="2122" name="Oval 2121">
                  <a:extLst>
                    <a:ext uri="{FF2B5EF4-FFF2-40B4-BE49-F238E27FC236}">
                      <a16:creationId xmlns:a16="http://schemas.microsoft.com/office/drawing/2014/main" id="{DF611FDA-BDE5-4330-BDF6-8553457B4788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2123" name="Group 2122">
                  <a:extLst>
                    <a:ext uri="{FF2B5EF4-FFF2-40B4-BE49-F238E27FC236}">
                      <a16:creationId xmlns:a16="http://schemas.microsoft.com/office/drawing/2014/main" id="{71390D56-F4FA-4FC6-9B87-186150416BE2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2124" name="Group 2123">
                    <a:extLst>
                      <a:ext uri="{FF2B5EF4-FFF2-40B4-BE49-F238E27FC236}">
                        <a16:creationId xmlns:a16="http://schemas.microsoft.com/office/drawing/2014/main" id="{56E176B1-78E1-4FBA-BA3D-DE50BF6D0B54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2150" name="Rounded Rectangle 101">
                      <a:extLst>
                        <a:ext uri="{FF2B5EF4-FFF2-40B4-BE49-F238E27FC236}">
                          <a16:creationId xmlns:a16="http://schemas.microsoft.com/office/drawing/2014/main" id="{22D235D4-11F1-44FB-A2B0-3D7FC883E7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2151" name="Group 2150">
                      <a:extLst>
                        <a:ext uri="{FF2B5EF4-FFF2-40B4-BE49-F238E27FC236}">
                          <a16:creationId xmlns:a16="http://schemas.microsoft.com/office/drawing/2014/main" id="{CEF33616-E5A2-4518-B6AA-E625A50469E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2161" name="Rounded Rectangle 112">
                        <a:extLst>
                          <a:ext uri="{FF2B5EF4-FFF2-40B4-BE49-F238E27FC236}">
                            <a16:creationId xmlns:a16="http://schemas.microsoft.com/office/drawing/2014/main" id="{E373F3D4-E5AC-4E65-B732-D72BBE7BFD4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162" name="Graphic 2161">
                        <a:extLst>
                          <a:ext uri="{FF2B5EF4-FFF2-40B4-BE49-F238E27FC236}">
                            <a16:creationId xmlns:a16="http://schemas.microsoft.com/office/drawing/2014/main" id="{F7BC3D20-05AA-4E73-9483-1928270FC32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152" name="Group 2151">
                      <a:extLst>
                        <a:ext uri="{FF2B5EF4-FFF2-40B4-BE49-F238E27FC236}">
                          <a16:creationId xmlns:a16="http://schemas.microsoft.com/office/drawing/2014/main" id="{01F5BAD5-A702-468B-ABE4-43EC9AC0F2A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2159" name="Rounded Rectangle 110">
                        <a:extLst>
                          <a:ext uri="{FF2B5EF4-FFF2-40B4-BE49-F238E27FC236}">
                            <a16:creationId xmlns:a16="http://schemas.microsoft.com/office/drawing/2014/main" id="{D2D822BB-002B-4A63-BD6C-C0BB3C81847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160" name="Graphic 2159">
                        <a:extLst>
                          <a:ext uri="{FF2B5EF4-FFF2-40B4-BE49-F238E27FC236}">
                            <a16:creationId xmlns:a16="http://schemas.microsoft.com/office/drawing/2014/main" id="{156199F5-8139-47B9-94F1-296BC2092A6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153" name="Group 2152">
                      <a:extLst>
                        <a:ext uri="{FF2B5EF4-FFF2-40B4-BE49-F238E27FC236}">
                          <a16:creationId xmlns:a16="http://schemas.microsoft.com/office/drawing/2014/main" id="{3BCD5E7E-89C7-4407-9CE9-DA80EF05B72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2157" name="Rounded Rectangle 108">
                        <a:extLst>
                          <a:ext uri="{FF2B5EF4-FFF2-40B4-BE49-F238E27FC236}">
                            <a16:creationId xmlns:a16="http://schemas.microsoft.com/office/drawing/2014/main" id="{93CC66B9-692E-42AF-BEE6-244A6395899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158" name="Graphic 2157">
                        <a:extLst>
                          <a:ext uri="{FF2B5EF4-FFF2-40B4-BE49-F238E27FC236}">
                            <a16:creationId xmlns:a16="http://schemas.microsoft.com/office/drawing/2014/main" id="{6BA45E12-4F63-4FF4-A844-3E84CCB1F78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154" name="Group 2153">
                      <a:extLst>
                        <a:ext uri="{FF2B5EF4-FFF2-40B4-BE49-F238E27FC236}">
                          <a16:creationId xmlns:a16="http://schemas.microsoft.com/office/drawing/2014/main" id="{9AE0D3C4-8532-4904-B4B6-0ED134CB831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2155" name="Rounded Rectangle 106">
                        <a:extLst>
                          <a:ext uri="{FF2B5EF4-FFF2-40B4-BE49-F238E27FC236}">
                            <a16:creationId xmlns:a16="http://schemas.microsoft.com/office/drawing/2014/main" id="{993EBA6B-0F90-4274-B6A3-477D72C7708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156" name="Graphic 2155">
                        <a:extLst>
                          <a:ext uri="{FF2B5EF4-FFF2-40B4-BE49-F238E27FC236}">
                            <a16:creationId xmlns:a16="http://schemas.microsoft.com/office/drawing/2014/main" id="{CD656763-3F3E-45C4-BF02-E10F798FBDD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125" name="Group 2124">
                    <a:extLst>
                      <a:ext uri="{FF2B5EF4-FFF2-40B4-BE49-F238E27FC236}">
                        <a16:creationId xmlns:a16="http://schemas.microsoft.com/office/drawing/2014/main" id="{9A1C155B-AFCD-4F2C-9DEF-5610E1B51A9C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2143" name="Rounded Rectangle 84">
                      <a:extLst>
                        <a:ext uri="{FF2B5EF4-FFF2-40B4-BE49-F238E27FC236}">
                          <a16:creationId xmlns:a16="http://schemas.microsoft.com/office/drawing/2014/main" id="{CA68162D-C2DF-42E6-8FC9-E921521CE2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2144" name="Group 2143">
                      <a:extLst>
                        <a:ext uri="{FF2B5EF4-FFF2-40B4-BE49-F238E27FC236}">
                          <a16:creationId xmlns:a16="http://schemas.microsoft.com/office/drawing/2014/main" id="{35165F38-6946-4C48-952B-F609739A4BC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2148" name="Rounded Rectangle 89">
                        <a:extLst>
                          <a:ext uri="{FF2B5EF4-FFF2-40B4-BE49-F238E27FC236}">
                            <a16:creationId xmlns:a16="http://schemas.microsoft.com/office/drawing/2014/main" id="{0D4A3F90-2BEF-43FD-8E96-20BA1E8D87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149" name="Graphic 2148">
                        <a:extLst>
                          <a:ext uri="{FF2B5EF4-FFF2-40B4-BE49-F238E27FC236}">
                            <a16:creationId xmlns:a16="http://schemas.microsoft.com/office/drawing/2014/main" id="{709969FC-0F18-400C-B5EF-51280F3E5CF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145" name="Group 2144">
                      <a:extLst>
                        <a:ext uri="{FF2B5EF4-FFF2-40B4-BE49-F238E27FC236}">
                          <a16:creationId xmlns:a16="http://schemas.microsoft.com/office/drawing/2014/main" id="{49F4FCC3-27E9-431F-9EEC-4B8554D7120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2146" name="Rounded Rectangle 87">
                        <a:extLst>
                          <a:ext uri="{FF2B5EF4-FFF2-40B4-BE49-F238E27FC236}">
                            <a16:creationId xmlns:a16="http://schemas.microsoft.com/office/drawing/2014/main" id="{3EA8801E-4C0C-40C6-A176-712977B4A5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147" name="Graphic 2146">
                        <a:extLst>
                          <a:ext uri="{FF2B5EF4-FFF2-40B4-BE49-F238E27FC236}">
                            <a16:creationId xmlns:a16="http://schemas.microsoft.com/office/drawing/2014/main" id="{3585CD87-382A-43AE-9011-A64364A9AFE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126" name="Group 2125">
                    <a:extLst>
                      <a:ext uri="{FF2B5EF4-FFF2-40B4-BE49-F238E27FC236}">
                        <a16:creationId xmlns:a16="http://schemas.microsoft.com/office/drawing/2014/main" id="{F8CD5A72-971D-44AB-A068-351F1F58E39D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2127" name="Group 2126">
                      <a:extLst>
                        <a:ext uri="{FF2B5EF4-FFF2-40B4-BE49-F238E27FC236}">
                          <a16:creationId xmlns:a16="http://schemas.microsoft.com/office/drawing/2014/main" id="{9DF5D7DB-D963-4B05-BD70-5AF5C534C22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2131" name="Group 2130">
                        <a:extLst>
                          <a:ext uri="{FF2B5EF4-FFF2-40B4-BE49-F238E27FC236}">
                            <a16:creationId xmlns:a16="http://schemas.microsoft.com/office/drawing/2014/main" id="{5AB40914-88A2-46C7-A7C6-EDDDBF75299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2135" name="Rounded Rectangle 91">
                          <a:extLst>
                            <a:ext uri="{FF2B5EF4-FFF2-40B4-BE49-F238E27FC236}">
                              <a16:creationId xmlns:a16="http://schemas.microsoft.com/office/drawing/2014/main" id="{AE644741-3730-44E5-B10F-1DA45C48890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2136" name="Graphic 2135">
                          <a:extLst>
                            <a:ext uri="{FF2B5EF4-FFF2-40B4-BE49-F238E27FC236}">
                              <a16:creationId xmlns:a16="http://schemas.microsoft.com/office/drawing/2014/main" id="{E7C0CFEB-8EF0-41E0-94AE-E2588802384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2137" name="Group 2136">
                          <a:extLst>
                            <a:ext uri="{FF2B5EF4-FFF2-40B4-BE49-F238E27FC236}">
                              <a16:creationId xmlns:a16="http://schemas.microsoft.com/office/drawing/2014/main" id="{6F680632-BBB3-467F-8CDF-6FC0FDC377BB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2141" name="Rounded Rectangle 97">
                            <a:extLst>
                              <a:ext uri="{FF2B5EF4-FFF2-40B4-BE49-F238E27FC236}">
                                <a16:creationId xmlns:a16="http://schemas.microsoft.com/office/drawing/2014/main" id="{DCACD396-DA72-4F65-B690-752636D290F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2142" name="Graphic 2141">
                            <a:extLst>
                              <a:ext uri="{FF2B5EF4-FFF2-40B4-BE49-F238E27FC236}">
                                <a16:creationId xmlns:a16="http://schemas.microsoft.com/office/drawing/2014/main" id="{BCAC8D47-930B-439B-9F6B-4B072BB34E27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2138" name="Group 2137">
                          <a:extLst>
                            <a:ext uri="{FF2B5EF4-FFF2-40B4-BE49-F238E27FC236}">
                              <a16:creationId xmlns:a16="http://schemas.microsoft.com/office/drawing/2014/main" id="{03DBF1B9-D4AB-4B78-B0D0-6D82D6D19449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2139" name="Rounded Rectangle 95">
                            <a:extLst>
                              <a:ext uri="{FF2B5EF4-FFF2-40B4-BE49-F238E27FC236}">
                                <a16:creationId xmlns:a16="http://schemas.microsoft.com/office/drawing/2014/main" id="{E815BFEB-E203-4F2E-B8BC-67D67F2279D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2140" name="Graphic 2139">
                            <a:extLst>
                              <a:ext uri="{FF2B5EF4-FFF2-40B4-BE49-F238E27FC236}">
                                <a16:creationId xmlns:a16="http://schemas.microsoft.com/office/drawing/2014/main" id="{4C17CBBD-3591-448E-B50D-3C188A6D3B36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2132" name="Group 2131">
                        <a:extLst>
                          <a:ext uri="{FF2B5EF4-FFF2-40B4-BE49-F238E27FC236}">
                            <a16:creationId xmlns:a16="http://schemas.microsoft.com/office/drawing/2014/main" id="{E4046595-A302-428E-AD77-0D81D37990F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2133" name="Rounded Rectangle 121">
                          <a:extLst>
                            <a:ext uri="{FF2B5EF4-FFF2-40B4-BE49-F238E27FC236}">
                              <a16:creationId xmlns:a16="http://schemas.microsoft.com/office/drawing/2014/main" id="{935006CC-9A1C-4368-85FF-5CBF899E524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2134" name="Graphic 2133">
                          <a:extLst>
                            <a:ext uri="{FF2B5EF4-FFF2-40B4-BE49-F238E27FC236}">
                              <a16:creationId xmlns:a16="http://schemas.microsoft.com/office/drawing/2014/main" id="{B73951B2-1EE4-4255-80AE-073716353785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2128" name="Group 2127">
                      <a:extLst>
                        <a:ext uri="{FF2B5EF4-FFF2-40B4-BE49-F238E27FC236}">
                          <a16:creationId xmlns:a16="http://schemas.microsoft.com/office/drawing/2014/main" id="{046E67A9-EE68-498D-A3F6-A3BF24DB762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2129" name="Rounded Rectangle 124">
                        <a:extLst>
                          <a:ext uri="{FF2B5EF4-FFF2-40B4-BE49-F238E27FC236}">
                            <a16:creationId xmlns:a16="http://schemas.microsoft.com/office/drawing/2014/main" id="{CF2077F7-A3E6-4165-BDA5-BBB0DA58036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130" name="Graphic 2129">
                        <a:extLst>
                          <a:ext uri="{FF2B5EF4-FFF2-40B4-BE49-F238E27FC236}">
                            <a16:creationId xmlns:a16="http://schemas.microsoft.com/office/drawing/2014/main" id="{42739DFB-63BD-4200-A469-85189CB78F4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1576" name="Group 1575">
                <a:extLst>
                  <a:ext uri="{FF2B5EF4-FFF2-40B4-BE49-F238E27FC236}">
                    <a16:creationId xmlns:a16="http://schemas.microsoft.com/office/drawing/2014/main" id="{97657631-161C-47ED-AA98-FA451495E15A}"/>
                  </a:ext>
                </a:extLst>
              </p:cNvPr>
              <p:cNvGrpSpPr/>
              <p:nvPr/>
            </p:nvGrpSpPr>
            <p:grpSpPr>
              <a:xfrm>
                <a:off x="6644085" y="805391"/>
                <a:ext cx="685800" cy="685800"/>
                <a:chOff x="3388326" y="2144489"/>
                <a:chExt cx="685800" cy="685800"/>
              </a:xfrm>
            </p:grpSpPr>
            <p:sp>
              <p:nvSpPr>
                <p:cNvPr id="2081" name="Oval 2080">
                  <a:extLst>
                    <a:ext uri="{FF2B5EF4-FFF2-40B4-BE49-F238E27FC236}">
                      <a16:creationId xmlns:a16="http://schemas.microsoft.com/office/drawing/2014/main" id="{1EF73A3A-6933-4DE9-B37D-A180E0A41FE8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2082" name="Group 2081">
                  <a:extLst>
                    <a:ext uri="{FF2B5EF4-FFF2-40B4-BE49-F238E27FC236}">
                      <a16:creationId xmlns:a16="http://schemas.microsoft.com/office/drawing/2014/main" id="{A2F64481-4C42-4C2A-92E4-F388B40F34E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2083" name="Group 2082">
                    <a:extLst>
                      <a:ext uri="{FF2B5EF4-FFF2-40B4-BE49-F238E27FC236}">
                        <a16:creationId xmlns:a16="http://schemas.microsoft.com/office/drawing/2014/main" id="{E6F2F16E-7565-46FE-B653-FEF2D2E6CBC3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2109" name="Rounded Rectangle 101">
                      <a:extLst>
                        <a:ext uri="{FF2B5EF4-FFF2-40B4-BE49-F238E27FC236}">
                          <a16:creationId xmlns:a16="http://schemas.microsoft.com/office/drawing/2014/main" id="{01194285-66AB-4E90-A2B3-AF4C1E7438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2110" name="Group 2109">
                      <a:extLst>
                        <a:ext uri="{FF2B5EF4-FFF2-40B4-BE49-F238E27FC236}">
                          <a16:creationId xmlns:a16="http://schemas.microsoft.com/office/drawing/2014/main" id="{50D0BE1D-4FD5-47B8-99B6-2F2C84365C0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2120" name="Rounded Rectangle 112">
                        <a:extLst>
                          <a:ext uri="{FF2B5EF4-FFF2-40B4-BE49-F238E27FC236}">
                            <a16:creationId xmlns:a16="http://schemas.microsoft.com/office/drawing/2014/main" id="{D7DE1A9B-0115-4C9A-85EC-DF2A37595F5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121" name="Graphic 2120">
                        <a:extLst>
                          <a:ext uri="{FF2B5EF4-FFF2-40B4-BE49-F238E27FC236}">
                            <a16:creationId xmlns:a16="http://schemas.microsoft.com/office/drawing/2014/main" id="{306CADB1-8513-4C9E-BC05-D7E8A727618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111" name="Group 2110">
                      <a:extLst>
                        <a:ext uri="{FF2B5EF4-FFF2-40B4-BE49-F238E27FC236}">
                          <a16:creationId xmlns:a16="http://schemas.microsoft.com/office/drawing/2014/main" id="{A2AC41AB-2F7B-46AA-BEEF-0DB909621D8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2118" name="Rounded Rectangle 110">
                        <a:extLst>
                          <a:ext uri="{FF2B5EF4-FFF2-40B4-BE49-F238E27FC236}">
                            <a16:creationId xmlns:a16="http://schemas.microsoft.com/office/drawing/2014/main" id="{EA80888E-8979-42F1-A926-36AB34B3E6E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119" name="Graphic 2118">
                        <a:extLst>
                          <a:ext uri="{FF2B5EF4-FFF2-40B4-BE49-F238E27FC236}">
                            <a16:creationId xmlns:a16="http://schemas.microsoft.com/office/drawing/2014/main" id="{C2305A65-A2A1-4845-9EF1-8BA417378E4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112" name="Group 2111">
                      <a:extLst>
                        <a:ext uri="{FF2B5EF4-FFF2-40B4-BE49-F238E27FC236}">
                          <a16:creationId xmlns:a16="http://schemas.microsoft.com/office/drawing/2014/main" id="{9AB0AFAD-42FC-4C72-ADA2-569E734A7CD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2116" name="Rounded Rectangle 108">
                        <a:extLst>
                          <a:ext uri="{FF2B5EF4-FFF2-40B4-BE49-F238E27FC236}">
                            <a16:creationId xmlns:a16="http://schemas.microsoft.com/office/drawing/2014/main" id="{3D41FC23-2012-468D-8926-D1253F9383B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117" name="Graphic 2116">
                        <a:extLst>
                          <a:ext uri="{FF2B5EF4-FFF2-40B4-BE49-F238E27FC236}">
                            <a16:creationId xmlns:a16="http://schemas.microsoft.com/office/drawing/2014/main" id="{C2B9A53E-DBDA-4790-BCD1-FF20D52ECAC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113" name="Group 2112">
                      <a:extLst>
                        <a:ext uri="{FF2B5EF4-FFF2-40B4-BE49-F238E27FC236}">
                          <a16:creationId xmlns:a16="http://schemas.microsoft.com/office/drawing/2014/main" id="{312F820A-81F8-4357-B844-3B970D7DC0A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2114" name="Rounded Rectangle 106">
                        <a:extLst>
                          <a:ext uri="{FF2B5EF4-FFF2-40B4-BE49-F238E27FC236}">
                            <a16:creationId xmlns:a16="http://schemas.microsoft.com/office/drawing/2014/main" id="{57424816-5042-47C1-9065-BD524C494CC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115" name="Graphic 2114">
                        <a:extLst>
                          <a:ext uri="{FF2B5EF4-FFF2-40B4-BE49-F238E27FC236}">
                            <a16:creationId xmlns:a16="http://schemas.microsoft.com/office/drawing/2014/main" id="{EA6331A1-85FC-4D5F-95CE-5E671DAB0DE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084" name="Group 2083">
                    <a:extLst>
                      <a:ext uri="{FF2B5EF4-FFF2-40B4-BE49-F238E27FC236}">
                        <a16:creationId xmlns:a16="http://schemas.microsoft.com/office/drawing/2014/main" id="{903B372B-775A-4420-B60A-A64470367FC6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2102" name="Rounded Rectangle 84">
                      <a:extLst>
                        <a:ext uri="{FF2B5EF4-FFF2-40B4-BE49-F238E27FC236}">
                          <a16:creationId xmlns:a16="http://schemas.microsoft.com/office/drawing/2014/main" id="{B0DB8CB1-D656-40B4-B725-850C1D7E6D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2103" name="Group 2102">
                      <a:extLst>
                        <a:ext uri="{FF2B5EF4-FFF2-40B4-BE49-F238E27FC236}">
                          <a16:creationId xmlns:a16="http://schemas.microsoft.com/office/drawing/2014/main" id="{BC32D69B-7FE6-4030-B902-E141955C105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2107" name="Rounded Rectangle 89">
                        <a:extLst>
                          <a:ext uri="{FF2B5EF4-FFF2-40B4-BE49-F238E27FC236}">
                            <a16:creationId xmlns:a16="http://schemas.microsoft.com/office/drawing/2014/main" id="{722CB2C5-FE24-4B59-840C-7775D97F02F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108" name="Graphic 2107">
                        <a:extLst>
                          <a:ext uri="{FF2B5EF4-FFF2-40B4-BE49-F238E27FC236}">
                            <a16:creationId xmlns:a16="http://schemas.microsoft.com/office/drawing/2014/main" id="{CB67D401-40EB-499E-A756-B54BD40226D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104" name="Group 2103">
                      <a:extLst>
                        <a:ext uri="{FF2B5EF4-FFF2-40B4-BE49-F238E27FC236}">
                          <a16:creationId xmlns:a16="http://schemas.microsoft.com/office/drawing/2014/main" id="{BF2595DA-E7C7-41A2-9988-D0F4F112D32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2105" name="Rounded Rectangle 87">
                        <a:extLst>
                          <a:ext uri="{FF2B5EF4-FFF2-40B4-BE49-F238E27FC236}">
                            <a16:creationId xmlns:a16="http://schemas.microsoft.com/office/drawing/2014/main" id="{F69E2FB6-E3A6-4565-A713-C672C7FF683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106" name="Graphic 2105">
                        <a:extLst>
                          <a:ext uri="{FF2B5EF4-FFF2-40B4-BE49-F238E27FC236}">
                            <a16:creationId xmlns:a16="http://schemas.microsoft.com/office/drawing/2014/main" id="{3D0AED42-1BFD-46DC-B77D-AE9E123A77C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085" name="Group 2084">
                    <a:extLst>
                      <a:ext uri="{FF2B5EF4-FFF2-40B4-BE49-F238E27FC236}">
                        <a16:creationId xmlns:a16="http://schemas.microsoft.com/office/drawing/2014/main" id="{26C7DD2A-B6F7-4B37-9CDF-2804CF635994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2086" name="Group 2085">
                      <a:extLst>
                        <a:ext uri="{FF2B5EF4-FFF2-40B4-BE49-F238E27FC236}">
                          <a16:creationId xmlns:a16="http://schemas.microsoft.com/office/drawing/2014/main" id="{E2CA69C1-06E0-484A-903A-BC8455D76F5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2090" name="Group 2089">
                        <a:extLst>
                          <a:ext uri="{FF2B5EF4-FFF2-40B4-BE49-F238E27FC236}">
                            <a16:creationId xmlns:a16="http://schemas.microsoft.com/office/drawing/2014/main" id="{0EA5BF5F-836C-4460-8E1C-D718DC3244E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2094" name="Rounded Rectangle 91">
                          <a:extLst>
                            <a:ext uri="{FF2B5EF4-FFF2-40B4-BE49-F238E27FC236}">
                              <a16:creationId xmlns:a16="http://schemas.microsoft.com/office/drawing/2014/main" id="{84D941F6-AEDC-48E1-A6C5-45D4AA90C5A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2095" name="Graphic 2094">
                          <a:extLst>
                            <a:ext uri="{FF2B5EF4-FFF2-40B4-BE49-F238E27FC236}">
                              <a16:creationId xmlns:a16="http://schemas.microsoft.com/office/drawing/2014/main" id="{799971A7-EEA9-45A0-9006-2762B6E6ACD4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2096" name="Group 2095">
                          <a:extLst>
                            <a:ext uri="{FF2B5EF4-FFF2-40B4-BE49-F238E27FC236}">
                              <a16:creationId xmlns:a16="http://schemas.microsoft.com/office/drawing/2014/main" id="{AEC6560B-8FB9-4A9F-B5CF-9D68AA2125B6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2100" name="Rounded Rectangle 97">
                            <a:extLst>
                              <a:ext uri="{FF2B5EF4-FFF2-40B4-BE49-F238E27FC236}">
                                <a16:creationId xmlns:a16="http://schemas.microsoft.com/office/drawing/2014/main" id="{4C8703F1-DDE8-4687-9AB1-30C8D022782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2101" name="Graphic 2100">
                            <a:extLst>
                              <a:ext uri="{FF2B5EF4-FFF2-40B4-BE49-F238E27FC236}">
                                <a16:creationId xmlns:a16="http://schemas.microsoft.com/office/drawing/2014/main" id="{36D27F2F-85C3-440C-8304-C60B7617604E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2097" name="Group 2096">
                          <a:extLst>
                            <a:ext uri="{FF2B5EF4-FFF2-40B4-BE49-F238E27FC236}">
                              <a16:creationId xmlns:a16="http://schemas.microsoft.com/office/drawing/2014/main" id="{B79EB767-9A8A-4C1E-B661-EEF9DCDFD987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2098" name="Rounded Rectangle 95">
                            <a:extLst>
                              <a:ext uri="{FF2B5EF4-FFF2-40B4-BE49-F238E27FC236}">
                                <a16:creationId xmlns:a16="http://schemas.microsoft.com/office/drawing/2014/main" id="{0C08E19F-7C63-43C2-8F45-FB855D1857F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2099" name="Graphic 2098">
                            <a:extLst>
                              <a:ext uri="{FF2B5EF4-FFF2-40B4-BE49-F238E27FC236}">
                                <a16:creationId xmlns:a16="http://schemas.microsoft.com/office/drawing/2014/main" id="{3652E5E7-9012-4D4C-84B6-9D4F9A26FAB6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2091" name="Group 2090">
                        <a:extLst>
                          <a:ext uri="{FF2B5EF4-FFF2-40B4-BE49-F238E27FC236}">
                            <a16:creationId xmlns:a16="http://schemas.microsoft.com/office/drawing/2014/main" id="{CDEF5D82-9F51-46BF-A5B7-745E9301273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2092" name="Rounded Rectangle 121">
                          <a:extLst>
                            <a:ext uri="{FF2B5EF4-FFF2-40B4-BE49-F238E27FC236}">
                              <a16:creationId xmlns:a16="http://schemas.microsoft.com/office/drawing/2014/main" id="{B8AF0434-4FA8-4DFD-A5B6-DD8294DFD4A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2093" name="Graphic 2092">
                          <a:extLst>
                            <a:ext uri="{FF2B5EF4-FFF2-40B4-BE49-F238E27FC236}">
                              <a16:creationId xmlns:a16="http://schemas.microsoft.com/office/drawing/2014/main" id="{695141A9-CE28-4479-A28D-9233CC54BB47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2087" name="Group 2086">
                      <a:extLst>
                        <a:ext uri="{FF2B5EF4-FFF2-40B4-BE49-F238E27FC236}">
                          <a16:creationId xmlns:a16="http://schemas.microsoft.com/office/drawing/2014/main" id="{A261647A-C212-4FD5-9969-956E6884BBF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2088" name="Rounded Rectangle 124">
                        <a:extLst>
                          <a:ext uri="{FF2B5EF4-FFF2-40B4-BE49-F238E27FC236}">
                            <a16:creationId xmlns:a16="http://schemas.microsoft.com/office/drawing/2014/main" id="{3FB3EEAB-582C-48C7-9A4B-F199011A1BC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089" name="Graphic 2088">
                        <a:extLst>
                          <a:ext uri="{FF2B5EF4-FFF2-40B4-BE49-F238E27FC236}">
                            <a16:creationId xmlns:a16="http://schemas.microsoft.com/office/drawing/2014/main" id="{E7831A27-3B59-4971-B0D2-FA7FFE29994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1577" name="Group 1576">
                <a:extLst>
                  <a:ext uri="{FF2B5EF4-FFF2-40B4-BE49-F238E27FC236}">
                    <a16:creationId xmlns:a16="http://schemas.microsoft.com/office/drawing/2014/main" id="{E1B5CDFB-8E0D-4AD3-94F4-CDAC5F9BF13D}"/>
                  </a:ext>
                </a:extLst>
              </p:cNvPr>
              <p:cNvGrpSpPr/>
              <p:nvPr/>
            </p:nvGrpSpPr>
            <p:grpSpPr>
              <a:xfrm>
                <a:off x="6688886" y="5425691"/>
                <a:ext cx="685800" cy="685800"/>
                <a:chOff x="3388326" y="2144489"/>
                <a:chExt cx="685800" cy="685800"/>
              </a:xfrm>
            </p:grpSpPr>
            <p:sp>
              <p:nvSpPr>
                <p:cNvPr id="2040" name="Oval 2039">
                  <a:extLst>
                    <a:ext uri="{FF2B5EF4-FFF2-40B4-BE49-F238E27FC236}">
                      <a16:creationId xmlns:a16="http://schemas.microsoft.com/office/drawing/2014/main" id="{065615B2-E600-434D-BE5E-146A9FF58839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2041" name="Group 2040">
                  <a:extLst>
                    <a:ext uri="{FF2B5EF4-FFF2-40B4-BE49-F238E27FC236}">
                      <a16:creationId xmlns:a16="http://schemas.microsoft.com/office/drawing/2014/main" id="{B04C8F2D-EAE3-430E-AC82-9B9377441B7D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2042" name="Group 2041">
                    <a:extLst>
                      <a:ext uri="{FF2B5EF4-FFF2-40B4-BE49-F238E27FC236}">
                        <a16:creationId xmlns:a16="http://schemas.microsoft.com/office/drawing/2014/main" id="{66203AC5-2C63-426D-B1EE-CAA58A45B976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2068" name="Rounded Rectangle 101">
                      <a:extLst>
                        <a:ext uri="{FF2B5EF4-FFF2-40B4-BE49-F238E27FC236}">
                          <a16:creationId xmlns:a16="http://schemas.microsoft.com/office/drawing/2014/main" id="{040E5761-D2EA-4235-B464-B8CEAC077E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2069" name="Group 2068">
                      <a:extLst>
                        <a:ext uri="{FF2B5EF4-FFF2-40B4-BE49-F238E27FC236}">
                          <a16:creationId xmlns:a16="http://schemas.microsoft.com/office/drawing/2014/main" id="{E71E7275-F401-49F4-8F15-147F3A701C7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2079" name="Rounded Rectangle 112">
                        <a:extLst>
                          <a:ext uri="{FF2B5EF4-FFF2-40B4-BE49-F238E27FC236}">
                            <a16:creationId xmlns:a16="http://schemas.microsoft.com/office/drawing/2014/main" id="{33DDD1BF-65C5-4BEF-A3CC-BC028B82E1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080" name="Graphic 2079">
                        <a:extLst>
                          <a:ext uri="{FF2B5EF4-FFF2-40B4-BE49-F238E27FC236}">
                            <a16:creationId xmlns:a16="http://schemas.microsoft.com/office/drawing/2014/main" id="{FCF67EFB-205A-4710-8ED7-590D3BEF264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070" name="Group 2069">
                      <a:extLst>
                        <a:ext uri="{FF2B5EF4-FFF2-40B4-BE49-F238E27FC236}">
                          <a16:creationId xmlns:a16="http://schemas.microsoft.com/office/drawing/2014/main" id="{09250E51-3E82-4E08-83B2-25586110EB9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2077" name="Rounded Rectangle 110">
                        <a:extLst>
                          <a:ext uri="{FF2B5EF4-FFF2-40B4-BE49-F238E27FC236}">
                            <a16:creationId xmlns:a16="http://schemas.microsoft.com/office/drawing/2014/main" id="{A6BC5698-8B60-475F-BF30-21F83651989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078" name="Graphic 2077">
                        <a:extLst>
                          <a:ext uri="{FF2B5EF4-FFF2-40B4-BE49-F238E27FC236}">
                            <a16:creationId xmlns:a16="http://schemas.microsoft.com/office/drawing/2014/main" id="{951E54CE-1BA3-48B3-A6A8-0EA79A0D44D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071" name="Group 2070">
                      <a:extLst>
                        <a:ext uri="{FF2B5EF4-FFF2-40B4-BE49-F238E27FC236}">
                          <a16:creationId xmlns:a16="http://schemas.microsoft.com/office/drawing/2014/main" id="{686898BF-79EA-47F8-8E8D-E73F5EBD476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2075" name="Rounded Rectangle 108">
                        <a:extLst>
                          <a:ext uri="{FF2B5EF4-FFF2-40B4-BE49-F238E27FC236}">
                            <a16:creationId xmlns:a16="http://schemas.microsoft.com/office/drawing/2014/main" id="{85359746-524F-4960-BE5B-FEFF7A88620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076" name="Graphic 2075">
                        <a:extLst>
                          <a:ext uri="{FF2B5EF4-FFF2-40B4-BE49-F238E27FC236}">
                            <a16:creationId xmlns:a16="http://schemas.microsoft.com/office/drawing/2014/main" id="{3ECF1B6E-0FDD-4552-897C-A6493B77A1B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072" name="Group 2071">
                      <a:extLst>
                        <a:ext uri="{FF2B5EF4-FFF2-40B4-BE49-F238E27FC236}">
                          <a16:creationId xmlns:a16="http://schemas.microsoft.com/office/drawing/2014/main" id="{087D9D8B-14B6-48DB-B6FA-9B50CD8AECA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2073" name="Rounded Rectangle 106">
                        <a:extLst>
                          <a:ext uri="{FF2B5EF4-FFF2-40B4-BE49-F238E27FC236}">
                            <a16:creationId xmlns:a16="http://schemas.microsoft.com/office/drawing/2014/main" id="{AF20D4A4-197D-4B2B-99E0-B9A647353DB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074" name="Graphic 2073">
                        <a:extLst>
                          <a:ext uri="{FF2B5EF4-FFF2-40B4-BE49-F238E27FC236}">
                            <a16:creationId xmlns:a16="http://schemas.microsoft.com/office/drawing/2014/main" id="{123E4444-5C39-4004-A6B4-D433931373B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043" name="Group 2042">
                    <a:extLst>
                      <a:ext uri="{FF2B5EF4-FFF2-40B4-BE49-F238E27FC236}">
                        <a16:creationId xmlns:a16="http://schemas.microsoft.com/office/drawing/2014/main" id="{95E4F631-DCC3-4146-A7A5-50EF6EAFDC66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2061" name="Rounded Rectangle 84">
                      <a:extLst>
                        <a:ext uri="{FF2B5EF4-FFF2-40B4-BE49-F238E27FC236}">
                          <a16:creationId xmlns:a16="http://schemas.microsoft.com/office/drawing/2014/main" id="{9D895D51-BA1A-47FA-B14D-38710F5FAC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2062" name="Group 2061">
                      <a:extLst>
                        <a:ext uri="{FF2B5EF4-FFF2-40B4-BE49-F238E27FC236}">
                          <a16:creationId xmlns:a16="http://schemas.microsoft.com/office/drawing/2014/main" id="{F3882852-E244-4889-93DC-5140D3669E1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2066" name="Rounded Rectangle 89">
                        <a:extLst>
                          <a:ext uri="{FF2B5EF4-FFF2-40B4-BE49-F238E27FC236}">
                            <a16:creationId xmlns:a16="http://schemas.microsoft.com/office/drawing/2014/main" id="{9D4C5EB0-325B-433D-B0AC-7E9B5399BDD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067" name="Graphic 2066">
                        <a:extLst>
                          <a:ext uri="{FF2B5EF4-FFF2-40B4-BE49-F238E27FC236}">
                            <a16:creationId xmlns:a16="http://schemas.microsoft.com/office/drawing/2014/main" id="{9AD25569-F495-4573-8477-A73ECD2D9B7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063" name="Group 2062">
                      <a:extLst>
                        <a:ext uri="{FF2B5EF4-FFF2-40B4-BE49-F238E27FC236}">
                          <a16:creationId xmlns:a16="http://schemas.microsoft.com/office/drawing/2014/main" id="{273792EB-0907-4790-9D19-7A3548F2292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2064" name="Rounded Rectangle 87">
                        <a:extLst>
                          <a:ext uri="{FF2B5EF4-FFF2-40B4-BE49-F238E27FC236}">
                            <a16:creationId xmlns:a16="http://schemas.microsoft.com/office/drawing/2014/main" id="{3D39F5FC-3C89-4612-9DFA-D02A73FA357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065" name="Graphic 2064">
                        <a:extLst>
                          <a:ext uri="{FF2B5EF4-FFF2-40B4-BE49-F238E27FC236}">
                            <a16:creationId xmlns:a16="http://schemas.microsoft.com/office/drawing/2014/main" id="{80B41E10-39BD-4877-9B46-080C6F67462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044" name="Group 2043">
                    <a:extLst>
                      <a:ext uri="{FF2B5EF4-FFF2-40B4-BE49-F238E27FC236}">
                        <a16:creationId xmlns:a16="http://schemas.microsoft.com/office/drawing/2014/main" id="{6B72F3E0-B11E-44D8-81B7-92100F123F54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2045" name="Group 2044">
                      <a:extLst>
                        <a:ext uri="{FF2B5EF4-FFF2-40B4-BE49-F238E27FC236}">
                          <a16:creationId xmlns:a16="http://schemas.microsoft.com/office/drawing/2014/main" id="{D74A6921-BF47-4E50-8841-724A84E1983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2049" name="Group 2048">
                        <a:extLst>
                          <a:ext uri="{FF2B5EF4-FFF2-40B4-BE49-F238E27FC236}">
                            <a16:creationId xmlns:a16="http://schemas.microsoft.com/office/drawing/2014/main" id="{EAFA1EAA-C7FB-4BD5-B63A-73FA799DB6B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2053" name="Rounded Rectangle 91">
                          <a:extLst>
                            <a:ext uri="{FF2B5EF4-FFF2-40B4-BE49-F238E27FC236}">
                              <a16:creationId xmlns:a16="http://schemas.microsoft.com/office/drawing/2014/main" id="{D4DB1AF7-669E-4AEC-80D6-9839290040D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2054" name="Graphic 2053">
                          <a:extLst>
                            <a:ext uri="{FF2B5EF4-FFF2-40B4-BE49-F238E27FC236}">
                              <a16:creationId xmlns:a16="http://schemas.microsoft.com/office/drawing/2014/main" id="{96113EAD-E560-422B-8E18-7E5EF5D454EE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2055" name="Group 2054">
                          <a:extLst>
                            <a:ext uri="{FF2B5EF4-FFF2-40B4-BE49-F238E27FC236}">
                              <a16:creationId xmlns:a16="http://schemas.microsoft.com/office/drawing/2014/main" id="{A39D4FFA-591B-4293-9EA4-765A47588FC9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2059" name="Rounded Rectangle 97">
                            <a:extLst>
                              <a:ext uri="{FF2B5EF4-FFF2-40B4-BE49-F238E27FC236}">
                                <a16:creationId xmlns:a16="http://schemas.microsoft.com/office/drawing/2014/main" id="{5116C1DD-B9FA-4AFE-A822-0C98CE21AE4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2060" name="Graphic 2059">
                            <a:extLst>
                              <a:ext uri="{FF2B5EF4-FFF2-40B4-BE49-F238E27FC236}">
                                <a16:creationId xmlns:a16="http://schemas.microsoft.com/office/drawing/2014/main" id="{DFBE96A2-116F-4141-84EF-9EB8E2471CE5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2056" name="Group 2055">
                          <a:extLst>
                            <a:ext uri="{FF2B5EF4-FFF2-40B4-BE49-F238E27FC236}">
                              <a16:creationId xmlns:a16="http://schemas.microsoft.com/office/drawing/2014/main" id="{0205335F-A52A-4A82-A132-6ECF12C960B5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2057" name="Rounded Rectangle 95">
                            <a:extLst>
                              <a:ext uri="{FF2B5EF4-FFF2-40B4-BE49-F238E27FC236}">
                                <a16:creationId xmlns:a16="http://schemas.microsoft.com/office/drawing/2014/main" id="{18570862-31DB-487F-828D-74943E3D853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2058" name="Graphic 2057">
                            <a:extLst>
                              <a:ext uri="{FF2B5EF4-FFF2-40B4-BE49-F238E27FC236}">
                                <a16:creationId xmlns:a16="http://schemas.microsoft.com/office/drawing/2014/main" id="{5D0A293A-CD06-4D9F-8A21-71575A6C65B6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2050" name="Group 2049">
                        <a:extLst>
                          <a:ext uri="{FF2B5EF4-FFF2-40B4-BE49-F238E27FC236}">
                            <a16:creationId xmlns:a16="http://schemas.microsoft.com/office/drawing/2014/main" id="{8E54F491-71B2-4F30-9EA7-136BE34C21A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2051" name="Rounded Rectangle 121">
                          <a:extLst>
                            <a:ext uri="{FF2B5EF4-FFF2-40B4-BE49-F238E27FC236}">
                              <a16:creationId xmlns:a16="http://schemas.microsoft.com/office/drawing/2014/main" id="{9F650810-125E-42C3-95C2-C26D7068F9B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2052" name="Graphic 2051">
                          <a:extLst>
                            <a:ext uri="{FF2B5EF4-FFF2-40B4-BE49-F238E27FC236}">
                              <a16:creationId xmlns:a16="http://schemas.microsoft.com/office/drawing/2014/main" id="{49C1DC96-3289-4BEE-A907-2CE014C39E29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2046" name="Group 2045">
                      <a:extLst>
                        <a:ext uri="{FF2B5EF4-FFF2-40B4-BE49-F238E27FC236}">
                          <a16:creationId xmlns:a16="http://schemas.microsoft.com/office/drawing/2014/main" id="{85BCBA32-FCF9-4826-91DE-EF4F6C96EBA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2047" name="Rounded Rectangle 124">
                        <a:extLst>
                          <a:ext uri="{FF2B5EF4-FFF2-40B4-BE49-F238E27FC236}">
                            <a16:creationId xmlns:a16="http://schemas.microsoft.com/office/drawing/2014/main" id="{F3866C15-6D7F-4FA4-B7F6-018D5497B84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048" name="Graphic 2047">
                        <a:extLst>
                          <a:ext uri="{FF2B5EF4-FFF2-40B4-BE49-F238E27FC236}">
                            <a16:creationId xmlns:a16="http://schemas.microsoft.com/office/drawing/2014/main" id="{17BBAF11-BB38-4355-98DC-B02E7A40C6D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1578" name="Group 1577">
                <a:extLst>
                  <a:ext uri="{FF2B5EF4-FFF2-40B4-BE49-F238E27FC236}">
                    <a16:creationId xmlns:a16="http://schemas.microsoft.com/office/drawing/2014/main" id="{9826EE2B-54B6-448E-9B12-ED0957104319}"/>
                  </a:ext>
                </a:extLst>
              </p:cNvPr>
              <p:cNvGrpSpPr/>
              <p:nvPr/>
            </p:nvGrpSpPr>
            <p:grpSpPr>
              <a:xfrm>
                <a:off x="7979415" y="2138689"/>
                <a:ext cx="685800" cy="685800"/>
                <a:chOff x="3388326" y="2144489"/>
                <a:chExt cx="685800" cy="685800"/>
              </a:xfrm>
            </p:grpSpPr>
            <p:sp>
              <p:nvSpPr>
                <p:cNvPr id="1999" name="Oval 1998">
                  <a:extLst>
                    <a:ext uri="{FF2B5EF4-FFF2-40B4-BE49-F238E27FC236}">
                      <a16:creationId xmlns:a16="http://schemas.microsoft.com/office/drawing/2014/main" id="{05E2F9C1-FD7D-45C1-8B51-1417794790E6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2000" name="Group 1999">
                  <a:extLst>
                    <a:ext uri="{FF2B5EF4-FFF2-40B4-BE49-F238E27FC236}">
                      <a16:creationId xmlns:a16="http://schemas.microsoft.com/office/drawing/2014/main" id="{B1B1A393-2658-4D5E-941F-62B3F8FBE570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2001" name="Group 2000">
                    <a:extLst>
                      <a:ext uri="{FF2B5EF4-FFF2-40B4-BE49-F238E27FC236}">
                        <a16:creationId xmlns:a16="http://schemas.microsoft.com/office/drawing/2014/main" id="{3C6F72AB-BE35-4B7F-85B0-30A870D4DC42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2027" name="Rounded Rectangle 101">
                      <a:extLst>
                        <a:ext uri="{FF2B5EF4-FFF2-40B4-BE49-F238E27FC236}">
                          <a16:creationId xmlns:a16="http://schemas.microsoft.com/office/drawing/2014/main" id="{FDA60D1F-6294-4444-BDE8-110D3A3F7F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2028" name="Group 2027">
                      <a:extLst>
                        <a:ext uri="{FF2B5EF4-FFF2-40B4-BE49-F238E27FC236}">
                          <a16:creationId xmlns:a16="http://schemas.microsoft.com/office/drawing/2014/main" id="{A05C3221-7602-457D-AF25-C88B0F8D8C5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2038" name="Rounded Rectangle 112">
                        <a:extLst>
                          <a:ext uri="{FF2B5EF4-FFF2-40B4-BE49-F238E27FC236}">
                            <a16:creationId xmlns:a16="http://schemas.microsoft.com/office/drawing/2014/main" id="{61458A52-7FC2-4DA6-AEC7-B23123E3053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039" name="Graphic 2038">
                        <a:extLst>
                          <a:ext uri="{FF2B5EF4-FFF2-40B4-BE49-F238E27FC236}">
                            <a16:creationId xmlns:a16="http://schemas.microsoft.com/office/drawing/2014/main" id="{5366DB6E-D0CF-493B-8060-BF3D8F81588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029" name="Group 2028">
                      <a:extLst>
                        <a:ext uri="{FF2B5EF4-FFF2-40B4-BE49-F238E27FC236}">
                          <a16:creationId xmlns:a16="http://schemas.microsoft.com/office/drawing/2014/main" id="{D7BB1C71-5E18-452D-A75E-2B3EE498EA4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2036" name="Rounded Rectangle 110">
                        <a:extLst>
                          <a:ext uri="{FF2B5EF4-FFF2-40B4-BE49-F238E27FC236}">
                            <a16:creationId xmlns:a16="http://schemas.microsoft.com/office/drawing/2014/main" id="{A267F174-4FF8-4881-B784-06A792B197F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037" name="Graphic 2036">
                        <a:extLst>
                          <a:ext uri="{FF2B5EF4-FFF2-40B4-BE49-F238E27FC236}">
                            <a16:creationId xmlns:a16="http://schemas.microsoft.com/office/drawing/2014/main" id="{2E34523F-7CBE-48F7-8711-759B77700E5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030" name="Group 2029">
                      <a:extLst>
                        <a:ext uri="{FF2B5EF4-FFF2-40B4-BE49-F238E27FC236}">
                          <a16:creationId xmlns:a16="http://schemas.microsoft.com/office/drawing/2014/main" id="{52BBB10F-4849-4A06-BF9D-D4D5133FB92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2034" name="Rounded Rectangle 108">
                        <a:extLst>
                          <a:ext uri="{FF2B5EF4-FFF2-40B4-BE49-F238E27FC236}">
                            <a16:creationId xmlns:a16="http://schemas.microsoft.com/office/drawing/2014/main" id="{4CC7925A-5EDA-4115-8175-5D21238D779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035" name="Graphic 2034">
                        <a:extLst>
                          <a:ext uri="{FF2B5EF4-FFF2-40B4-BE49-F238E27FC236}">
                            <a16:creationId xmlns:a16="http://schemas.microsoft.com/office/drawing/2014/main" id="{8994D230-FB47-4C0B-BD15-5AADE8FDD79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031" name="Group 2030">
                      <a:extLst>
                        <a:ext uri="{FF2B5EF4-FFF2-40B4-BE49-F238E27FC236}">
                          <a16:creationId xmlns:a16="http://schemas.microsoft.com/office/drawing/2014/main" id="{2A869C8F-99A0-4220-BB16-C3C9752C3AE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2032" name="Rounded Rectangle 106">
                        <a:extLst>
                          <a:ext uri="{FF2B5EF4-FFF2-40B4-BE49-F238E27FC236}">
                            <a16:creationId xmlns:a16="http://schemas.microsoft.com/office/drawing/2014/main" id="{086E4865-332B-4851-9137-A616DDD747E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033" name="Graphic 2032">
                        <a:extLst>
                          <a:ext uri="{FF2B5EF4-FFF2-40B4-BE49-F238E27FC236}">
                            <a16:creationId xmlns:a16="http://schemas.microsoft.com/office/drawing/2014/main" id="{83C504EA-AF35-413F-AB42-26EF8EC1431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002" name="Group 2001">
                    <a:extLst>
                      <a:ext uri="{FF2B5EF4-FFF2-40B4-BE49-F238E27FC236}">
                        <a16:creationId xmlns:a16="http://schemas.microsoft.com/office/drawing/2014/main" id="{21A15F87-072E-43FB-BD4D-685DD933711D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2020" name="Rounded Rectangle 84">
                      <a:extLst>
                        <a:ext uri="{FF2B5EF4-FFF2-40B4-BE49-F238E27FC236}">
                          <a16:creationId xmlns:a16="http://schemas.microsoft.com/office/drawing/2014/main" id="{3240233A-1237-4AEF-942E-5341BE1A7B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2021" name="Group 2020">
                      <a:extLst>
                        <a:ext uri="{FF2B5EF4-FFF2-40B4-BE49-F238E27FC236}">
                          <a16:creationId xmlns:a16="http://schemas.microsoft.com/office/drawing/2014/main" id="{DC7383A4-1F9A-4075-858C-3CB02CA6777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2025" name="Rounded Rectangle 89">
                        <a:extLst>
                          <a:ext uri="{FF2B5EF4-FFF2-40B4-BE49-F238E27FC236}">
                            <a16:creationId xmlns:a16="http://schemas.microsoft.com/office/drawing/2014/main" id="{AB760930-19DA-4FC7-9D93-B1A60377F7E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026" name="Graphic 2025">
                        <a:extLst>
                          <a:ext uri="{FF2B5EF4-FFF2-40B4-BE49-F238E27FC236}">
                            <a16:creationId xmlns:a16="http://schemas.microsoft.com/office/drawing/2014/main" id="{F63AA406-04C5-4E03-8834-09679B25059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022" name="Group 2021">
                      <a:extLst>
                        <a:ext uri="{FF2B5EF4-FFF2-40B4-BE49-F238E27FC236}">
                          <a16:creationId xmlns:a16="http://schemas.microsoft.com/office/drawing/2014/main" id="{A499550E-15C0-4E78-9A0E-80A096C3443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2023" name="Rounded Rectangle 87">
                        <a:extLst>
                          <a:ext uri="{FF2B5EF4-FFF2-40B4-BE49-F238E27FC236}">
                            <a16:creationId xmlns:a16="http://schemas.microsoft.com/office/drawing/2014/main" id="{CC11F524-FD4A-49C1-BB3A-FA2B38D4EF9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024" name="Graphic 2023">
                        <a:extLst>
                          <a:ext uri="{FF2B5EF4-FFF2-40B4-BE49-F238E27FC236}">
                            <a16:creationId xmlns:a16="http://schemas.microsoft.com/office/drawing/2014/main" id="{3729CA79-A052-4521-B878-7E4280D65DE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003" name="Group 2002">
                    <a:extLst>
                      <a:ext uri="{FF2B5EF4-FFF2-40B4-BE49-F238E27FC236}">
                        <a16:creationId xmlns:a16="http://schemas.microsoft.com/office/drawing/2014/main" id="{590D3C18-7241-434D-8702-16F7DA2BB8F3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2004" name="Group 2003">
                      <a:extLst>
                        <a:ext uri="{FF2B5EF4-FFF2-40B4-BE49-F238E27FC236}">
                          <a16:creationId xmlns:a16="http://schemas.microsoft.com/office/drawing/2014/main" id="{D8CBBC33-0244-4234-B8D4-02D1225CDB8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2008" name="Group 2007">
                        <a:extLst>
                          <a:ext uri="{FF2B5EF4-FFF2-40B4-BE49-F238E27FC236}">
                            <a16:creationId xmlns:a16="http://schemas.microsoft.com/office/drawing/2014/main" id="{59ECECFD-0F6A-44AB-B714-444C5B63B9D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2012" name="Rounded Rectangle 91">
                          <a:extLst>
                            <a:ext uri="{FF2B5EF4-FFF2-40B4-BE49-F238E27FC236}">
                              <a16:creationId xmlns:a16="http://schemas.microsoft.com/office/drawing/2014/main" id="{33343546-BF64-4261-BD21-9DA67A0F930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2013" name="Graphic 2012">
                          <a:extLst>
                            <a:ext uri="{FF2B5EF4-FFF2-40B4-BE49-F238E27FC236}">
                              <a16:creationId xmlns:a16="http://schemas.microsoft.com/office/drawing/2014/main" id="{BDA81ADB-3AAE-4B3E-A1BE-43B87AFE1E95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2014" name="Group 2013">
                          <a:extLst>
                            <a:ext uri="{FF2B5EF4-FFF2-40B4-BE49-F238E27FC236}">
                              <a16:creationId xmlns:a16="http://schemas.microsoft.com/office/drawing/2014/main" id="{7277A06B-ABC1-4EA1-95FC-15B458A91636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2018" name="Rounded Rectangle 97">
                            <a:extLst>
                              <a:ext uri="{FF2B5EF4-FFF2-40B4-BE49-F238E27FC236}">
                                <a16:creationId xmlns:a16="http://schemas.microsoft.com/office/drawing/2014/main" id="{AE34571B-AF99-4A06-832B-1F343FDCA73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2019" name="Graphic 2018">
                            <a:extLst>
                              <a:ext uri="{FF2B5EF4-FFF2-40B4-BE49-F238E27FC236}">
                                <a16:creationId xmlns:a16="http://schemas.microsoft.com/office/drawing/2014/main" id="{B56CC641-FFCB-47A8-BDB9-7B8A0C1DC4CD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2015" name="Group 2014">
                          <a:extLst>
                            <a:ext uri="{FF2B5EF4-FFF2-40B4-BE49-F238E27FC236}">
                              <a16:creationId xmlns:a16="http://schemas.microsoft.com/office/drawing/2014/main" id="{20F8D39F-09C4-4850-A3D3-4B3CECD3AD55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2016" name="Rounded Rectangle 95">
                            <a:extLst>
                              <a:ext uri="{FF2B5EF4-FFF2-40B4-BE49-F238E27FC236}">
                                <a16:creationId xmlns:a16="http://schemas.microsoft.com/office/drawing/2014/main" id="{AC085B3C-4E8E-404B-AC25-7B877A5AFB3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2017" name="Graphic 2016">
                            <a:extLst>
                              <a:ext uri="{FF2B5EF4-FFF2-40B4-BE49-F238E27FC236}">
                                <a16:creationId xmlns:a16="http://schemas.microsoft.com/office/drawing/2014/main" id="{A618DFCD-B3E2-4A65-8A93-CDF5CA69C605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2009" name="Group 2008">
                        <a:extLst>
                          <a:ext uri="{FF2B5EF4-FFF2-40B4-BE49-F238E27FC236}">
                            <a16:creationId xmlns:a16="http://schemas.microsoft.com/office/drawing/2014/main" id="{E0ABF138-1DDA-4033-90F3-F6303A82D10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2010" name="Rounded Rectangle 121">
                          <a:extLst>
                            <a:ext uri="{FF2B5EF4-FFF2-40B4-BE49-F238E27FC236}">
                              <a16:creationId xmlns:a16="http://schemas.microsoft.com/office/drawing/2014/main" id="{6949F5A5-2F31-4CC2-A065-558E30E2F6A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2011" name="Graphic 2010">
                          <a:extLst>
                            <a:ext uri="{FF2B5EF4-FFF2-40B4-BE49-F238E27FC236}">
                              <a16:creationId xmlns:a16="http://schemas.microsoft.com/office/drawing/2014/main" id="{2DC20C7A-8916-451C-AE72-7B41FDE90E8F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2005" name="Group 2004">
                      <a:extLst>
                        <a:ext uri="{FF2B5EF4-FFF2-40B4-BE49-F238E27FC236}">
                          <a16:creationId xmlns:a16="http://schemas.microsoft.com/office/drawing/2014/main" id="{CAD938F7-F811-494F-B2E6-E74BE0B1447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2006" name="Rounded Rectangle 124">
                        <a:extLst>
                          <a:ext uri="{FF2B5EF4-FFF2-40B4-BE49-F238E27FC236}">
                            <a16:creationId xmlns:a16="http://schemas.microsoft.com/office/drawing/2014/main" id="{910571C1-73C4-4237-9093-CB0180262E0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007" name="Graphic 2006">
                        <a:extLst>
                          <a:ext uri="{FF2B5EF4-FFF2-40B4-BE49-F238E27FC236}">
                            <a16:creationId xmlns:a16="http://schemas.microsoft.com/office/drawing/2014/main" id="{AD5AD2E2-B30C-4C9C-B2F4-9A97728D912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1579" name="Group 1578">
                <a:extLst>
                  <a:ext uri="{FF2B5EF4-FFF2-40B4-BE49-F238E27FC236}">
                    <a16:creationId xmlns:a16="http://schemas.microsoft.com/office/drawing/2014/main" id="{995EA6E9-CB02-46F6-A554-A5E1FA6CF09D}"/>
                  </a:ext>
                </a:extLst>
              </p:cNvPr>
              <p:cNvGrpSpPr/>
              <p:nvPr/>
            </p:nvGrpSpPr>
            <p:grpSpPr>
              <a:xfrm>
                <a:off x="7468377" y="1332548"/>
                <a:ext cx="685800" cy="685800"/>
                <a:chOff x="3388326" y="2144489"/>
                <a:chExt cx="685800" cy="685800"/>
              </a:xfrm>
            </p:grpSpPr>
            <p:sp>
              <p:nvSpPr>
                <p:cNvPr id="1958" name="Oval 1957">
                  <a:extLst>
                    <a:ext uri="{FF2B5EF4-FFF2-40B4-BE49-F238E27FC236}">
                      <a16:creationId xmlns:a16="http://schemas.microsoft.com/office/drawing/2014/main" id="{42D5E7CC-7F73-44E7-8CE7-3CF7E021CF97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1959" name="Group 1958">
                  <a:extLst>
                    <a:ext uri="{FF2B5EF4-FFF2-40B4-BE49-F238E27FC236}">
                      <a16:creationId xmlns:a16="http://schemas.microsoft.com/office/drawing/2014/main" id="{123646A0-9F42-43BD-B520-8596181CD3E2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1960" name="Group 1959">
                    <a:extLst>
                      <a:ext uri="{FF2B5EF4-FFF2-40B4-BE49-F238E27FC236}">
                        <a16:creationId xmlns:a16="http://schemas.microsoft.com/office/drawing/2014/main" id="{269DEC0A-9215-4A03-95B4-B54093284DCC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1986" name="Rounded Rectangle 101">
                      <a:extLst>
                        <a:ext uri="{FF2B5EF4-FFF2-40B4-BE49-F238E27FC236}">
                          <a16:creationId xmlns:a16="http://schemas.microsoft.com/office/drawing/2014/main" id="{19B5401D-0503-4A39-B4FE-A7CB6E1764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1987" name="Group 1986">
                      <a:extLst>
                        <a:ext uri="{FF2B5EF4-FFF2-40B4-BE49-F238E27FC236}">
                          <a16:creationId xmlns:a16="http://schemas.microsoft.com/office/drawing/2014/main" id="{8B05D914-A696-4DF5-89BE-D1FF96BCD78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1997" name="Rounded Rectangle 112">
                        <a:extLst>
                          <a:ext uri="{FF2B5EF4-FFF2-40B4-BE49-F238E27FC236}">
                            <a16:creationId xmlns:a16="http://schemas.microsoft.com/office/drawing/2014/main" id="{5A56ED1B-85B4-45DD-9394-7E08D07B835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998" name="Graphic 1997">
                        <a:extLst>
                          <a:ext uri="{FF2B5EF4-FFF2-40B4-BE49-F238E27FC236}">
                            <a16:creationId xmlns:a16="http://schemas.microsoft.com/office/drawing/2014/main" id="{7F9FEC9E-F229-45F8-A520-EABBB5D513E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988" name="Group 1987">
                      <a:extLst>
                        <a:ext uri="{FF2B5EF4-FFF2-40B4-BE49-F238E27FC236}">
                          <a16:creationId xmlns:a16="http://schemas.microsoft.com/office/drawing/2014/main" id="{DB238669-1A59-43D7-BC39-61109C28FFF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1995" name="Rounded Rectangle 110">
                        <a:extLst>
                          <a:ext uri="{FF2B5EF4-FFF2-40B4-BE49-F238E27FC236}">
                            <a16:creationId xmlns:a16="http://schemas.microsoft.com/office/drawing/2014/main" id="{A15221B3-B35F-4AA5-8985-0BDD0EB6C22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996" name="Graphic 1995">
                        <a:extLst>
                          <a:ext uri="{FF2B5EF4-FFF2-40B4-BE49-F238E27FC236}">
                            <a16:creationId xmlns:a16="http://schemas.microsoft.com/office/drawing/2014/main" id="{34621EA0-D679-4242-8382-8139827237E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989" name="Group 1988">
                      <a:extLst>
                        <a:ext uri="{FF2B5EF4-FFF2-40B4-BE49-F238E27FC236}">
                          <a16:creationId xmlns:a16="http://schemas.microsoft.com/office/drawing/2014/main" id="{D9A3AD4B-D8B1-4F13-9C14-A6127623278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1993" name="Rounded Rectangle 108">
                        <a:extLst>
                          <a:ext uri="{FF2B5EF4-FFF2-40B4-BE49-F238E27FC236}">
                            <a16:creationId xmlns:a16="http://schemas.microsoft.com/office/drawing/2014/main" id="{EEE32B09-E46C-4257-BC8A-5970863864C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994" name="Graphic 1993">
                        <a:extLst>
                          <a:ext uri="{FF2B5EF4-FFF2-40B4-BE49-F238E27FC236}">
                            <a16:creationId xmlns:a16="http://schemas.microsoft.com/office/drawing/2014/main" id="{809C1A41-4B15-4A7D-882B-3F67D2A12A3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990" name="Group 1989">
                      <a:extLst>
                        <a:ext uri="{FF2B5EF4-FFF2-40B4-BE49-F238E27FC236}">
                          <a16:creationId xmlns:a16="http://schemas.microsoft.com/office/drawing/2014/main" id="{7A93D65B-8E21-435D-92A1-0FF89C4CD59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1991" name="Rounded Rectangle 106">
                        <a:extLst>
                          <a:ext uri="{FF2B5EF4-FFF2-40B4-BE49-F238E27FC236}">
                            <a16:creationId xmlns:a16="http://schemas.microsoft.com/office/drawing/2014/main" id="{6D59F349-9DF3-4872-8809-C71182E90EB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992" name="Graphic 1991">
                        <a:extLst>
                          <a:ext uri="{FF2B5EF4-FFF2-40B4-BE49-F238E27FC236}">
                            <a16:creationId xmlns:a16="http://schemas.microsoft.com/office/drawing/2014/main" id="{EEF9D386-A049-4D04-9290-840F1799F4D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961" name="Group 1960">
                    <a:extLst>
                      <a:ext uri="{FF2B5EF4-FFF2-40B4-BE49-F238E27FC236}">
                        <a16:creationId xmlns:a16="http://schemas.microsoft.com/office/drawing/2014/main" id="{6D80B768-A8D5-411E-88BF-D037BBBF706C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1979" name="Rounded Rectangle 84">
                      <a:extLst>
                        <a:ext uri="{FF2B5EF4-FFF2-40B4-BE49-F238E27FC236}">
                          <a16:creationId xmlns:a16="http://schemas.microsoft.com/office/drawing/2014/main" id="{E1DD5B06-E689-4071-B842-AF6A754CDD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1980" name="Group 1979">
                      <a:extLst>
                        <a:ext uri="{FF2B5EF4-FFF2-40B4-BE49-F238E27FC236}">
                          <a16:creationId xmlns:a16="http://schemas.microsoft.com/office/drawing/2014/main" id="{55144DEB-5B93-4A22-8E69-C5C638DFD80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1984" name="Rounded Rectangle 89">
                        <a:extLst>
                          <a:ext uri="{FF2B5EF4-FFF2-40B4-BE49-F238E27FC236}">
                            <a16:creationId xmlns:a16="http://schemas.microsoft.com/office/drawing/2014/main" id="{56BB916E-15F8-4AD8-BE90-E42E2C1D666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985" name="Graphic 1984">
                        <a:extLst>
                          <a:ext uri="{FF2B5EF4-FFF2-40B4-BE49-F238E27FC236}">
                            <a16:creationId xmlns:a16="http://schemas.microsoft.com/office/drawing/2014/main" id="{1C3057F8-6BCD-4DDA-B8BB-0C4D59861B4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981" name="Group 1980">
                      <a:extLst>
                        <a:ext uri="{FF2B5EF4-FFF2-40B4-BE49-F238E27FC236}">
                          <a16:creationId xmlns:a16="http://schemas.microsoft.com/office/drawing/2014/main" id="{4CB3C9A7-44B5-47A5-8BA9-6BBAE002E04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1982" name="Rounded Rectangle 87">
                        <a:extLst>
                          <a:ext uri="{FF2B5EF4-FFF2-40B4-BE49-F238E27FC236}">
                            <a16:creationId xmlns:a16="http://schemas.microsoft.com/office/drawing/2014/main" id="{82E1856E-18FF-4097-B051-7C1EE7748B0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983" name="Graphic 1982">
                        <a:extLst>
                          <a:ext uri="{FF2B5EF4-FFF2-40B4-BE49-F238E27FC236}">
                            <a16:creationId xmlns:a16="http://schemas.microsoft.com/office/drawing/2014/main" id="{1337F7BB-5A26-46BE-B512-C1A4927B7B8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962" name="Group 1961">
                    <a:extLst>
                      <a:ext uri="{FF2B5EF4-FFF2-40B4-BE49-F238E27FC236}">
                        <a16:creationId xmlns:a16="http://schemas.microsoft.com/office/drawing/2014/main" id="{9F904745-8780-4BB0-BD30-2357F3C1DBA8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1963" name="Group 1962">
                      <a:extLst>
                        <a:ext uri="{FF2B5EF4-FFF2-40B4-BE49-F238E27FC236}">
                          <a16:creationId xmlns:a16="http://schemas.microsoft.com/office/drawing/2014/main" id="{EE2C00C7-3DF6-40B1-856F-9299A1A59EC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1967" name="Group 1966">
                        <a:extLst>
                          <a:ext uri="{FF2B5EF4-FFF2-40B4-BE49-F238E27FC236}">
                            <a16:creationId xmlns:a16="http://schemas.microsoft.com/office/drawing/2014/main" id="{34B6A04D-F631-40E9-B9A9-6740A16B014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1971" name="Rounded Rectangle 91">
                          <a:extLst>
                            <a:ext uri="{FF2B5EF4-FFF2-40B4-BE49-F238E27FC236}">
                              <a16:creationId xmlns:a16="http://schemas.microsoft.com/office/drawing/2014/main" id="{E331A74B-6520-426B-9435-F982AA5C96E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1972" name="Graphic 1971">
                          <a:extLst>
                            <a:ext uri="{FF2B5EF4-FFF2-40B4-BE49-F238E27FC236}">
                              <a16:creationId xmlns:a16="http://schemas.microsoft.com/office/drawing/2014/main" id="{B675D2C3-B279-4C9A-B672-C0B854863E63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1973" name="Group 1972">
                          <a:extLst>
                            <a:ext uri="{FF2B5EF4-FFF2-40B4-BE49-F238E27FC236}">
                              <a16:creationId xmlns:a16="http://schemas.microsoft.com/office/drawing/2014/main" id="{F3BE2978-48AE-41B5-8F95-77423E07DF0C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1977" name="Rounded Rectangle 97">
                            <a:extLst>
                              <a:ext uri="{FF2B5EF4-FFF2-40B4-BE49-F238E27FC236}">
                                <a16:creationId xmlns:a16="http://schemas.microsoft.com/office/drawing/2014/main" id="{980967F0-4ED5-4D4D-8CF9-F0F616CF183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1978" name="Graphic 1977">
                            <a:extLst>
                              <a:ext uri="{FF2B5EF4-FFF2-40B4-BE49-F238E27FC236}">
                                <a16:creationId xmlns:a16="http://schemas.microsoft.com/office/drawing/2014/main" id="{020152A7-0166-431D-9D6F-F60BACE35CCF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1974" name="Group 1973">
                          <a:extLst>
                            <a:ext uri="{FF2B5EF4-FFF2-40B4-BE49-F238E27FC236}">
                              <a16:creationId xmlns:a16="http://schemas.microsoft.com/office/drawing/2014/main" id="{7D3E0C0B-0876-4C42-BE02-E4ED076378D2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1975" name="Rounded Rectangle 95">
                            <a:extLst>
                              <a:ext uri="{FF2B5EF4-FFF2-40B4-BE49-F238E27FC236}">
                                <a16:creationId xmlns:a16="http://schemas.microsoft.com/office/drawing/2014/main" id="{3652A68F-07CD-4049-9F98-B015B1FD228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1976" name="Graphic 1975">
                            <a:extLst>
                              <a:ext uri="{FF2B5EF4-FFF2-40B4-BE49-F238E27FC236}">
                                <a16:creationId xmlns:a16="http://schemas.microsoft.com/office/drawing/2014/main" id="{71F061A0-37D5-486F-925D-6FC8A751F3DA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1968" name="Group 1967">
                        <a:extLst>
                          <a:ext uri="{FF2B5EF4-FFF2-40B4-BE49-F238E27FC236}">
                            <a16:creationId xmlns:a16="http://schemas.microsoft.com/office/drawing/2014/main" id="{427AACBA-30B6-4E93-87CA-1DD04CF5B5F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1969" name="Rounded Rectangle 121">
                          <a:extLst>
                            <a:ext uri="{FF2B5EF4-FFF2-40B4-BE49-F238E27FC236}">
                              <a16:creationId xmlns:a16="http://schemas.microsoft.com/office/drawing/2014/main" id="{9A84E62F-DF7B-4261-BB52-2902714C5E7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1970" name="Graphic 1969">
                          <a:extLst>
                            <a:ext uri="{FF2B5EF4-FFF2-40B4-BE49-F238E27FC236}">
                              <a16:creationId xmlns:a16="http://schemas.microsoft.com/office/drawing/2014/main" id="{71754AA1-EC3B-493B-8D50-2DE7BCD77C4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1964" name="Group 1963">
                      <a:extLst>
                        <a:ext uri="{FF2B5EF4-FFF2-40B4-BE49-F238E27FC236}">
                          <a16:creationId xmlns:a16="http://schemas.microsoft.com/office/drawing/2014/main" id="{13C24538-30B0-411C-9AFB-55F70D9573C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1965" name="Rounded Rectangle 124">
                        <a:extLst>
                          <a:ext uri="{FF2B5EF4-FFF2-40B4-BE49-F238E27FC236}">
                            <a16:creationId xmlns:a16="http://schemas.microsoft.com/office/drawing/2014/main" id="{EA1CF9F2-0A28-45AB-A64F-EEB5DDAAE06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966" name="Graphic 1965">
                        <a:extLst>
                          <a:ext uri="{FF2B5EF4-FFF2-40B4-BE49-F238E27FC236}">
                            <a16:creationId xmlns:a16="http://schemas.microsoft.com/office/drawing/2014/main" id="{ED0C02A8-063F-4C9E-8481-93EB629EB41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1580" name="Group 1579">
                <a:extLst>
                  <a:ext uri="{FF2B5EF4-FFF2-40B4-BE49-F238E27FC236}">
                    <a16:creationId xmlns:a16="http://schemas.microsoft.com/office/drawing/2014/main" id="{28008F9F-3AB3-4859-814B-22E7A85726BD}"/>
                  </a:ext>
                </a:extLst>
              </p:cNvPr>
              <p:cNvGrpSpPr/>
              <p:nvPr/>
            </p:nvGrpSpPr>
            <p:grpSpPr>
              <a:xfrm>
                <a:off x="7459554" y="4796410"/>
                <a:ext cx="685800" cy="685800"/>
                <a:chOff x="3388326" y="2144489"/>
                <a:chExt cx="685800" cy="685800"/>
              </a:xfrm>
            </p:grpSpPr>
            <p:sp>
              <p:nvSpPr>
                <p:cNvPr id="1917" name="Oval 1916">
                  <a:extLst>
                    <a:ext uri="{FF2B5EF4-FFF2-40B4-BE49-F238E27FC236}">
                      <a16:creationId xmlns:a16="http://schemas.microsoft.com/office/drawing/2014/main" id="{B626C842-358E-40E4-8766-F3AC100DF0AC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1918" name="Group 1917">
                  <a:extLst>
                    <a:ext uri="{FF2B5EF4-FFF2-40B4-BE49-F238E27FC236}">
                      <a16:creationId xmlns:a16="http://schemas.microsoft.com/office/drawing/2014/main" id="{555903F1-AD87-4604-9A91-F5516D24E10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1919" name="Group 1918">
                    <a:extLst>
                      <a:ext uri="{FF2B5EF4-FFF2-40B4-BE49-F238E27FC236}">
                        <a16:creationId xmlns:a16="http://schemas.microsoft.com/office/drawing/2014/main" id="{40CA6841-5AD2-477F-AF98-0A7FE03B4EFB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1945" name="Rounded Rectangle 101">
                      <a:extLst>
                        <a:ext uri="{FF2B5EF4-FFF2-40B4-BE49-F238E27FC236}">
                          <a16:creationId xmlns:a16="http://schemas.microsoft.com/office/drawing/2014/main" id="{7D4C31B3-227A-4E11-93EA-178B16EB95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1946" name="Group 1945">
                      <a:extLst>
                        <a:ext uri="{FF2B5EF4-FFF2-40B4-BE49-F238E27FC236}">
                          <a16:creationId xmlns:a16="http://schemas.microsoft.com/office/drawing/2014/main" id="{A7954862-A282-4DC5-B503-0069030C65D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1956" name="Rounded Rectangle 112">
                        <a:extLst>
                          <a:ext uri="{FF2B5EF4-FFF2-40B4-BE49-F238E27FC236}">
                            <a16:creationId xmlns:a16="http://schemas.microsoft.com/office/drawing/2014/main" id="{F14E759A-7F5E-49EC-AE8F-0B963A3FB7C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957" name="Graphic 1956">
                        <a:extLst>
                          <a:ext uri="{FF2B5EF4-FFF2-40B4-BE49-F238E27FC236}">
                            <a16:creationId xmlns:a16="http://schemas.microsoft.com/office/drawing/2014/main" id="{29DF78AA-F958-43A9-BCD5-959D7D3CEA1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947" name="Group 1946">
                      <a:extLst>
                        <a:ext uri="{FF2B5EF4-FFF2-40B4-BE49-F238E27FC236}">
                          <a16:creationId xmlns:a16="http://schemas.microsoft.com/office/drawing/2014/main" id="{2CBE237E-CDC7-406A-B203-0B337DEC7A4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1954" name="Rounded Rectangle 110">
                        <a:extLst>
                          <a:ext uri="{FF2B5EF4-FFF2-40B4-BE49-F238E27FC236}">
                            <a16:creationId xmlns:a16="http://schemas.microsoft.com/office/drawing/2014/main" id="{1302F166-34FA-47D7-8A11-CB47559EFE3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955" name="Graphic 1954">
                        <a:extLst>
                          <a:ext uri="{FF2B5EF4-FFF2-40B4-BE49-F238E27FC236}">
                            <a16:creationId xmlns:a16="http://schemas.microsoft.com/office/drawing/2014/main" id="{46DD7488-6E1A-48BC-8965-C33AF97FFA7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948" name="Group 1947">
                      <a:extLst>
                        <a:ext uri="{FF2B5EF4-FFF2-40B4-BE49-F238E27FC236}">
                          <a16:creationId xmlns:a16="http://schemas.microsoft.com/office/drawing/2014/main" id="{DC9AD09D-2FD6-4470-B6FC-6E026754948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1952" name="Rounded Rectangle 108">
                        <a:extLst>
                          <a:ext uri="{FF2B5EF4-FFF2-40B4-BE49-F238E27FC236}">
                            <a16:creationId xmlns:a16="http://schemas.microsoft.com/office/drawing/2014/main" id="{048E9E2D-6AD5-48B8-A34F-FE61C6ECC5C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953" name="Graphic 1952">
                        <a:extLst>
                          <a:ext uri="{FF2B5EF4-FFF2-40B4-BE49-F238E27FC236}">
                            <a16:creationId xmlns:a16="http://schemas.microsoft.com/office/drawing/2014/main" id="{33546174-77A1-4187-A0C5-A1F734BC7FD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949" name="Group 1948">
                      <a:extLst>
                        <a:ext uri="{FF2B5EF4-FFF2-40B4-BE49-F238E27FC236}">
                          <a16:creationId xmlns:a16="http://schemas.microsoft.com/office/drawing/2014/main" id="{D941A2E4-5083-4B39-B1B8-983FAD152EF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1950" name="Rounded Rectangle 106">
                        <a:extLst>
                          <a:ext uri="{FF2B5EF4-FFF2-40B4-BE49-F238E27FC236}">
                            <a16:creationId xmlns:a16="http://schemas.microsoft.com/office/drawing/2014/main" id="{F198A6E0-1425-4B0B-8A80-DA04DE6AE46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951" name="Graphic 1950">
                        <a:extLst>
                          <a:ext uri="{FF2B5EF4-FFF2-40B4-BE49-F238E27FC236}">
                            <a16:creationId xmlns:a16="http://schemas.microsoft.com/office/drawing/2014/main" id="{CD482B6B-64A4-4497-99B5-057E5F38905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920" name="Group 1919">
                    <a:extLst>
                      <a:ext uri="{FF2B5EF4-FFF2-40B4-BE49-F238E27FC236}">
                        <a16:creationId xmlns:a16="http://schemas.microsoft.com/office/drawing/2014/main" id="{ACACFBBD-75FE-4C10-A575-E72B7C283E99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1938" name="Rounded Rectangle 84">
                      <a:extLst>
                        <a:ext uri="{FF2B5EF4-FFF2-40B4-BE49-F238E27FC236}">
                          <a16:creationId xmlns:a16="http://schemas.microsoft.com/office/drawing/2014/main" id="{515E90FF-1E26-4246-B5CE-55EF631908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1939" name="Group 1938">
                      <a:extLst>
                        <a:ext uri="{FF2B5EF4-FFF2-40B4-BE49-F238E27FC236}">
                          <a16:creationId xmlns:a16="http://schemas.microsoft.com/office/drawing/2014/main" id="{5167F969-844E-4558-8208-887DE970791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1943" name="Rounded Rectangle 89">
                        <a:extLst>
                          <a:ext uri="{FF2B5EF4-FFF2-40B4-BE49-F238E27FC236}">
                            <a16:creationId xmlns:a16="http://schemas.microsoft.com/office/drawing/2014/main" id="{F9DE4883-B49E-40A9-A0BB-DE0C3E76A9C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944" name="Graphic 1943">
                        <a:extLst>
                          <a:ext uri="{FF2B5EF4-FFF2-40B4-BE49-F238E27FC236}">
                            <a16:creationId xmlns:a16="http://schemas.microsoft.com/office/drawing/2014/main" id="{88B9C2BB-8F41-476F-BFB5-2CEEED6BC82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940" name="Group 1939">
                      <a:extLst>
                        <a:ext uri="{FF2B5EF4-FFF2-40B4-BE49-F238E27FC236}">
                          <a16:creationId xmlns:a16="http://schemas.microsoft.com/office/drawing/2014/main" id="{26AB9283-C5AE-48C1-9054-8FF3D62D1C3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1941" name="Rounded Rectangle 87">
                        <a:extLst>
                          <a:ext uri="{FF2B5EF4-FFF2-40B4-BE49-F238E27FC236}">
                            <a16:creationId xmlns:a16="http://schemas.microsoft.com/office/drawing/2014/main" id="{C0BE8F88-F29D-4B50-A3BA-8266FDD7A0B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942" name="Graphic 1941">
                        <a:extLst>
                          <a:ext uri="{FF2B5EF4-FFF2-40B4-BE49-F238E27FC236}">
                            <a16:creationId xmlns:a16="http://schemas.microsoft.com/office/drawing/2014/main" id="{386371DE-F456-4601-94DD-3FB8FB6748F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921" name="Group 1920">
                    <a:extLst>
                      <a:ext uri="{FF2B5EF4-FFF2-40B4-BE49-F238E27FC236}">
                        <a16:creationId xmlns:a16="http://schemas.microsoft.com/office/drawing/2014/main" id="{2B0B34AA-43F0-4F66-B73F-324897179E6F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1922" name="Group 1921">
                      <a:extLst>
                        <a:ext uri="{FF2B5EF4-FFF2-40B4-BE49-F238E27FC236}">
                          <a16:creationId xmlns:a16="http://schemas.microsoft.com/office/drawing/2014/main" id="{F44E3225-6877-4589-B4AD-4D38B1D31F1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1926" name="Group 1925">
                        <a:extLst>
                          <a:ext uri="{FF2B5EF4-FFF2-40B4-BE49-F238E27FC236}">
                            <a16:creationId xmlns:a16="http://schemas.microsoft.com/office/drawing/2014/main" id="{76C30F07-8E74-48EF-8EC2-193D6130A10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1930" name="Rounded Rectangle 91">
                          <a:extLst>
                            <a:ext uri="{FF2B5EF4-FFF2-40B4-BE49-F238E27FC236}">
                              <a16:creationId xmlns:a16="http://schemas.microsoft.com/office/drawing/2014/main" id="{912D444B-B770-4341-9B57-2E811B7E11A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1931" name="Graphic 1930">
                          <a:extLst>
                            <a:ext uri="{FF2B5EF4-FFF2-40B4-BE49-F238E27FC236}">
                              <a16:creationId xmlns:a16="http://schemas.microsoft.com/office/drawing/2014/main" id="{A8BE4585-CC50-4525-A243-1D6F5DA97F39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1932" name="Group 1931">
                          <a:extLst>
                            <a:ext uri="{FF2B5EF4-FFF2-40B4-BE49-F238E27FC236}">
                              <a16:creationId xmlns:a16="http://schemas.microsoft.com/office/drawing/2014/main" id="{F6C0BA0B-9ECC-49DD-A7FD-28467A49D4D1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1936" name="Rounded Rectangle 97">
                            <a:extLst>
                              <a:ext uri="{FF2B5EF4-FFF2-40B4-BE49-F238E27FC236}">
                                <a16:creationId xmlns:a16="http://schemas.microsoft.com/office/drawing/2014/main" id="{BF6EB353-DF5D-4AA3-ADEF-0900762AFF8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1937" name="Graphic 1936">
                            <a:extLst>
                              <a:ext uri="{FF2B5EF4-FFF2-40B4-BE49-F238E27FC236}">
                                <a16:creationId xmlns:a16="http://schemas.microsoft.com/office/drawing/2014/main" id="{4D108EF8-0FA3-4E08-A8E7-F5FFE5203D63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1933" name="Group 1932">
                          <a:extLst>
                            <a:ext uri="{FF2B5EF4-FFF2-40B4-BE49-F238E27FC236}">
                              <a16:creationId xmlns:a16="http://schemas.microsoft.com/office/drawing/2014/main" id="{CB57FA96-5B84-4B25-AB9B-BF2545E81277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1934" name="Rounded Rectangle 95">
                            <a:extLst>
                              <a:ext uri="{FF2B5EF4-FFF2-40B4-BE49-F238E27FC236}">
                                <a16:creationId xmlns:a16="http://schemas.microsoft.com/office/drawing/2014/main" id="{E8A37DE2-FB9E-4318-9F71-2A747A999BB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1935" name="Graphic 1934">
                            <a:extLst>
                              <a:ext uri="{FF2B5EF4-FFF2-40B4-BE49-F238E27FC236}">
                                <a16:creationId xmlns:a16="http://schemas.microsoft.com/office/drawing/2014/main" id="{97CF3789-5B48-4F03-BBD5-1A0AF19C1ED2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1927" name="Group 1926">
                        <a:extLst>
                          <a:ext uri="{FF2B5EF4-FFF2-40B4-BE49-F238E27FC236}">
                            <a16:creationId xmlns:a16="http://schemas.microsoft.com/office/drawing/2014/main" id="{C3AA3E72-6E74-4A1A-9314-8957533FC6C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1928" name="Rounded Rectangle 121">
                          <a:extLst>
                            <a:ext uri="{FF2B5EF4-FFF2-40B4-BE49-F238E27FC236}">
                              <a16:creationId xmlns:a16="http://schemas.microsoft.com/office/drawing/2014/main" id="{336A9BE4-9980-4D80-9D6B-67F2645714E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1929" name="Graphic 1928">
                          <a:extLst>
                            <a:ext uri="{FF2B5EF4-FFF2-40B4-BE49-F238E27FC236}">
                              <a16:creationId xmlns:a16="http://schemas.microsoft.com/office/drawing/2014/main" id="{0B7CAA99-5AA0-44C4-8FFD-EFEE2E53F809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1923" name="Group 1922">
                      <a:extLst>
                        <a:ext uri="{FF2B5EF4-FFF2-40B4-BE49-F238E27FC236}">
                          <a16:creationId xmlns:a16="http://schemas.microsoft.com/office/drawing/2014/main" id="{1C26979E-3774-4B54-80AA-DC52A19C45F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1924" name="Rounded Rectangle 124">
                        <a:extLst>
                          <a:ext uri="{FF2B5EF4-FFF2-40B4-BE49-F238E27FC236}">
                            <a16:creationId xmlns:a16="http://schemas.microsoft.com/office/drawing/2014/main" id="{313231F8-95A0-4E79-A1D4-A23A6ABAF6C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925" name="Graphic 1924">
                        <a:extLst>
                          <a:ext uri="{FF2B5EF4-FFF2-40B4-BE49-F238E27FC236}">
                            <a16:creationId xmlns:a16="http://schemas.microsoft.com/office/drawing/2014/main" id="{A80DA006-C7F9-4B75-889E-D4796923E6D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1581" name="Group 1580">
                <a:extLst>
                  <a:ext uri="{FF2B5EF4-FFF2-40B4-BE49-F238E27FC236}">
                    <a16:creationId xmlns:a16="http://schemas.microsoft.com/office/drawing/2014/main" id="{EF670215-F8E3-4E16-B063-CD855CA9EB55}"/>
                  </a:ext>
                </a:extLst>
              </p:cNvPr>
              <p:cNvGrpSpPr/>
              <p:nvPr/>
            </p:nvGrpSpPr>
            <p:grpSpPr>
              <a:xfrm>
                <a:off x="3879007" y="4796410"/>
                <a:ext cx="685800" cy="685800"/>
                <a:chOff x="3388326" y="2144489"/>
                <a:chExt cx="685800" cy="685800"/>
              </a:xfrm>
            </p:grpSpPr>
            <p:sp>
              <p:nvSpPr>
                <p:cNvPr id="1876" name="Oval 1875">
                  <a:extLst>
                    <a:ext uri="{FF2B5EF4-FFF2-40B4-BE49-F238E27FC236}">
                      <a16:creationId xmlns:a16="http://schemas.microsoft.com/office/drawing/2014/main" id="{820B0FC1-0A98-4F21-A5B9-E030FEF2A6F7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1877" name="Group 1876">
                  <a:extLst>
                    <a:ext uri="{FF2B5EF4-FFF2-40B4-BE49-F238E27FC236}">
                      <a16:creationId xmlns:a16="http://schemas.microsoft.com/office/drawing/2014/main" id="{5C3C3786-D1EF-4BCB-8F4A-3CE35411F960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1878" name="Group 1877">
                    <a:extLst>
                      <a:ext uri="{FF2B5EF4-FFF2-40B4-BE49-F238E27FC236}">
                        <a16:creationId xmlns:a16="http://schemas.microsoft.com/office/drawing/2014/main" id="{99E48956-CC97-4F0B-8BAE-A7B2A956A7F4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1904" name="Rounded Rectangle 101">
                      <a:extLst>
                        <a:ext uri="{FF2B5EF4-FFF2-40B4-BE49-F238E27FC236}">
                          <a16:creationId xmlns:a16="http://schemas.microsoft.com/office/drawing/2014/main" id="{5B54D39E-9903-4AC0-A0B9-576F3189E1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1905" name="Group 1904">
                      <a:extLst>
                        <a:ext uri="{FF2B5EF4-FFF2-40B4-BE49-F238E27FC236}">
                          <a16:creationId xmlns:a16="http://schemas.microsoft.com/office/drawing/2014/main" id="{56CF6EB3-A746-414B-AD5E-3B2557994D0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1915" name="Rounded Rectangle 112">
                        <a:extLst>
                          <a:ext uri="{FF2B5EF4-FFF2-40B4-BE49-F238E27FC236}">
                            <a16:creationId xmlns:a16="http://schemas.microsoft.com/office/drawing/2014/main" id="{D6D7274B-9580-4C5D-9FDA-EB504AEE3D5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916" name="Graphic 1915">
                        <a:extLst>
                          <a:ext uri="{FF2B5EF4-FFF2-40B4-BE49-F238E27FC236}">
                            <a16:creationId xmlns:a16="http://schemas.microsoft.com/office/drawing/2014/main" id="{36755CEE-2A16-421F-AB6E-F2CF634A065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906" name="Group 1905">
                      <a:extLst>
                        <a:ext uri="{FF2B5EF4-FFF2-40B4-BE49-F238E27FC236}">
                          <a16:creationId xmlns:a16="http://schemas.microsoft.com/office/drawing/2014/main" id="{473A17D0-0BFA-4891-9BB0-A0673894050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1913" name="Rounded Rectangle 110">
                        <a:extLst>
                          <a:ext uri="{FF2B5EF4-FFF2-40B4-BE49-F238E27FC236}">
                            <a16:creationId xmlns:a16="http://schemas.microsoft.com/office/drawing/2014/main" id="{1F0F1A8F-F781-40B3-845A-A0E28FAF588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914" name="Graphic 1913">
                        <a:extLst>
                          <a:ext uri="{FF2B5EF4-FFF2-40B4-BE49-F238E27FC236}">
                            <a16:creationId xmlns:a16="http://schemas.microsoft.com/office/drawing/2014/main" id="{2F3F0AB1-B2BD-401A-8E88-4B5553EC5FD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907" name="Group 1906">
                      <a:extLst>
                        <a:ext uri="{FF2B5EF4-FFF2-40B4-BE49-F238E27FC236}">
                          <a16:creationId xmlns:a16="http://schemas.microsoft.com/office/drawing/2014/main" id="{36BBFA00-C766-40A8-8A9A-B90BAF42A8C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1911" name="Rounded Rectangle 108">
                        <a:extLst>
                          <a:ext uri="{FF2B5EF4-FFF2-40B4-BE49-F238E27FC236}">
                            <a16:creationId xmlns:a16="http://schemas.microsoft.com/office/drawing/2014/main" id="{F9F8A578-3F37-4ECE-8618-F6F0A00E8D8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912" name="Graphic 1911">
                        <a:extLst>
                          <a:ext uri="{FF2B5EF4-FFF2-40B4-BE49-F238E27FC236}">
                            <a16:creationId xmlns:a16="http://schemas.microsoft.com/office/drawing/2014/main" id="{E5869C5B-3B5D-4643-A6E2-C9CE34171A3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908" name="Group 1907">
                      <a:extLst>
                        <a:ext uri="{FF2B5EF4-FFF2-40B4-BE49-F238E27FC236}">
                          <a16:creationId xmlns:a16="http://schemas.microsoft.com/office/drawing/2014/main" id="{A34B6C88-F375-426D-ABA6-ACD4DFEC6D1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1909" name="Rounded Rectangle 106">
                        <a:extLst>
                          <a:ext uri="{FF2B5EF4-FFF2-40B4-BE49-F238E27FC236}">
                            <a16:creationId xmlns:a16="http://schemas.microsoft.com/office/drawing/2014/main" id="{CB1CF399-22A0-4BC9-B11A-98C227B0DC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910" name="Graphic 1909">
                        <a:extLst>
                          <a:ext uri="{FF2B5EF4-FFF2-40B4-BE49-F238E27FC236}">
                            <a16:creationId xmlns:a16="http://schemas.microsoft.com/office/drawing/2014/main" id="{3D851F24-EFDA-49B4-81D4-CB8D68B7935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879" name="Group 1878">
                    <a:extLst>
                      <a:ext uri="{FF2B5EF4-FFF2-40B4-BE49-F238E27FC236}">
                        <a16:creationId xmlns:a16="http://schemas.microsoft.com/office/drawing/2014/main" id="{9AF42484-2D23-4B57-AACD-698C0FE46CD7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1897" name="Rounded Rectangle 84">
                      <a:extLst>
                        <a:ext uri="{FF2B5EF4-FFF2-40B4-BE49-F238E27FC236}">
                          <a16:creationId xmlns:a16="http://schemas.microsoft.com/office/drawing/2014/main" id="{505CA5C3-37EE-403B-B320-6ED735EF2B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1898" name="Group 1897">
                      <a:extLst>
                        <a:ext uri="{FF2B5EF4-FFF2-40B4-BE49-F238E27FC236}">
                          <a16:creationId xmlns:a16="http://schemas.microsoft.com/office/drawing/2014/main" id="{EE34B2B0-ED0D-4159-BB48-C2FF9DE9076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1902" name="Rounded Rectangle 89">
                        <a:extLst>
                          <a:ext uri="{FF2B5EF4-FFF2-40B4-BE49-F238E27FC236}">
                            <a16:creationId xmlns:a16="http://schemas.microsoft.com/office/drawing/2014/main" id="{DBD16046-0E9E-4713-BFEC-34E89A39714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903" name="Graphic 1902">
                        <a:extLst>
                          <a:ext uri="{FF2B5EF4-FFF2-40B4-BE49-F238E27FC236}">
                            <a16:creationId xmlns:a16="http://schemas.microsoft.com/office/drawing/2014/main" id="{3740E7AF-9FD7-45D4-9171-2058F96D662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899" name="Group 1898">
                      <a:extLst>
                        <a:ext uri="{FF2B5EF4-FFF2-40B4-BE49-F238E27FC236}">
                          <a16:creationId xmlns:a16="http://schemas.microsoft.com/office/drawing/2014/main" id="{B7154F76-173A-4A80-BD9A-9E032548F17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1900" name="Rounded Rectangle 87">
                        <a:extLst>
                          <a:ext uri="{FF2B5EF4-FFF2-40B4-BE49-F238E27FC236}">
                            <a16:creationId xmlns:a16="http://schemas.microsoft.com/office/drawing/2014/main" id="{3F6A1701-B04A-408B-9524-EB016891CDE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901" name="Graphic 1900">
                        <a:extLst>
                          <a:ext uri="{FF2B5EF4-FFF2-40B4-BE49-F238E27FC236}">
                            <a16:creationId xmlns:a16="http://schemas.microsoft.com/office/drawing/2014/main" id="{0BFC7864-2C61-4258-A1C5-DAFAB5ED90A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880" name="Group 1879">
                    <a:extLst>
                      <a:ext uri="{FF2B5EF4-FFF2-40B4-BE49-F238E27FC236}">
                        <a16:creationId xmlns:a16="http://schemas.microsoft.com/office/drawing/2014/main" id="{DB1716E7-24C3-4350-9860-2DC3D827C05B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1881" name="Group 1880">
                      <a:extLst>
                        <a:ext uri="{FF2B5EF4-FFF2-40B4-BE49-F238E27FC236}">
                          <a16:creationId xmlns:a16="http://schemas.microsoft.com/office/drawing/2014/main" id="{E0598489-5309-4F57-AF14-C4CCD484F12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1885" name="Group 1884">
                        <a:extLst>
                          <a:ext uri="{FF2B5EF4-FFF2-40B4-BE49-F238E27FC236}">
                            <a16:creationId xmlns:a16="http://schemas.microsoft.com/office/drawing/2014/main" id="{13B4C6EB-7621-48E5-990A-E4232DA42C1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1889" name="Rounded Rectangle 91">
                          <a:extLst>
                            <a:ext uri="{FF2B5EF4-FFF2-40B4-BE49-F238E27FC236}">
                              <a16:creationId xmlns:a16="http://schemas.microsoft.com/office/drawing/2014/main" id="{C555E513-5A85-4DE5-8DDC-B0837D4CFF5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1890" name="Graphic 1889">
                          <a:extLst>
                            <a:ext uri="{FF2B5EF4-FFF2-40B4-BE49-F238E27FC236}">
                              <a16:creationId xmlns:a16="http://schemas.microsoft.com/office/drawing/2014/main" id="{EA2691BB-6DE5-4A6E-9EC0-3FE75B9A74B9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1891" name="Group 1890">
                          <a:extLst>
                            <a:ext uri="{FF2B5EF4-FFF2-40B4-BE49-F238E27FC236}">
                              <a16:creationId xmlns:a16="http://schemas.microsoft.com/office/drawing/2014/main" id="{AC405364-567E-48E4-BBB0-968E5086865C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1895" name="Rounded Rectangle 97">
                            <a:extLst>
                              <a:ext uri="{FF2B5EF4-FFF2-40B4-BE49-F238E27FC236}">
                                <a16:creationId xmlns:a16="http://schemas.microsoft.com/office/drawing/2014/main" id="{B271A7E7-3C56-472F-BA38-51C870A34B8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1896" name="Graphic 1895">
                            <a:extLst>
                              <a:ext uri="{FF2B5EF4-FFF2-40B4-BE49-F238E27FC236}">
                                <a16:creationId xmlns:a16="http://schemas.microsoft.com/office/drawing/2014/main" id="{75DCDE16-506E-4A8D-BFA4-4FB7DE65A79E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1892" name="Group 1891">
                          <a:extLst>
                            <a:ext uri="{FF2B5EF4-FFF2-40B4-BE49-F238E27FC236}">
                              <a16:creationId xmlns:a16="http://schemas.microsoft.com/office/drawing/2014/main" id="{7AA64854-073E-4346-A1DD-549597F42BD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1893" name="Rounded Rectangle 95">
                            <a:extLst>
                              <a:ext uri="{FF2B5EF4-FFF2-40B4-BE49-F238E27FC236}">
                                <a16:creationId xmlns:a16="http://schemas.microsoft.com/office/drawing/2014/main" id="{D988017A-E040-469E-AA38-D0090CACFA6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1894" name="Graphic 1893">
                            <a:extLst>
                              <a:ext uri="{FF2B5EF4-FFF2-40B4-BE49-F238E27FC236}">
                                <a16:creationId xmlns:a16="http://schemas.microsoft.com/office/drawing/2014/main" id="{B94D50F1-562F-44F5-A644-366E14517631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1886" name="Group 1885">
                        <a:extLst>
                          <a:ext uri="{FF2B5EF4-FFF2-40B4-BE49-F238E27FC236}">
                            <a16:creationId xmlns:a16="http://schemas.microsoft.com/office/drawing/2014/main" id="{6697355F-43CD-41A4-A670-86DBC7CAE83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1887" name="Rounded Rectangle 121">
                          <a:extLst>
                            <a:ext uri="{FF2B5EF4-FFF2-40B4-BE49-F238E27FC236}">
                              <a16:creationId xmlns:a16="http://schemas.microsoft.com/office/drawing/2014/main" id="{DB0A8963-B164-4BF9-BF84-65C9DCC85AE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1888" name="Graphic 1887">
                          <a:extLst>
                            <a:ext uri="{FF2B5EF4-FFF2-40B4-BE49-F238E27FC236}">
                              <a16:creationId xmlns:a16="http://schemas.microsoft.com/office/drawing/2014/main" id="{0B26C3DD-DD39-48BA-B574-F11B6428FC03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1882" name="Group 1881">
                      <a:extLst>
                        <a:ext uri="{FF2B5EF4-FFF2-40B4-BE49-F238E27FC236}">
                          <a16:creationId xmlns:a16="http://schemas.microsoft.com/office/drawing/2014/main" id="{56B7F117-7876-4E52-888B-1CC33DCFFFF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1883" name="Rounded Rectangle 124">
                        <a:extLst>
                          <a:ext uri="{FF2B5EF4-FFF2-40B4-BE49-F238E27FC236}">
                            <a16:creationId xmlns:a16="http://schemas.microsoft.com/office/drawing/2014/main" id="{2E0991C0-125C-411E-9EE8-2A6481BA305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884" name="Graphic 1883">
                        <a:extLst>
                          <a:ext uri="{FF2B5EF4-FFF2-40B4-BE49-F238E27FC236}">
                            <a16:creationId xmlns:a16="http://schemas.microsoft.com/office/drawing/2014/main" id="{8A7ED997-0E0B-47E4-9B58-789F0128D15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1582" name="Group 1581">
                <a:extLst>
                  <a:ext uri="{FF2B5EF4-FFF2-40B4-BE49-F238E27FC236}">
                    <a16:creationId xmlns:a16="http://schemas.microsoft.com/office/drawing/2014/main" id="{7F606011-C56A-4A74-A8B6-795ACF873475}"/>
                  </a:ext>
                </a:extLst>
              </p:cNvPr>
              <p:cNvGrpSpPr/>
              <p:nvPr/>
            </p:nvGrpSpPr>
            <p:grpSpPr>
              <a:xfrm>
                <a:off x="8059831" y="3966735"/>
                <a:ext cx="685800" cy="685800"/>
                <a:chOff x="3388326" y="2144489"/>
                <a:chExt cx="685800" cy="685800"/>
              </a:xfrm>
            </p:grpSpPr>
            <p:sp>
              <p:nvSpPr>
                <p:cNvPr id="1835" name="Oval 1834">
                  <a:extLst>
                    <a:ext uri="{FF2B5EF4-FFF2-40B4-BE49-F238E27FC236}">
                      <a16:creationId xmlns:a16="http://schemas.microsoft.com/office/drawing/2014/main" id="{6253A201-C3F2-4DDF-83C5-15D414313017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1836" name="Group 1835">
                  <a:extLst>
                    <a:ext uri="{FF2B5EF4-FFF2-40B4-BE49-F238E27FC236}">
                      <a16:creationId xmlns:a16="http://schemas.microsoft.com/office/drawing/2014/main" id="{EF5DD7A4-4A64-4492-8784-5D86B93FBBC2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1837" name="Group 1836">
                    <a:extLst>
                      <a:ext uri="{FF2B5EF4-FFF2-40B4-BE49-F238E27FC236}">
                        <a16:creationId xmlns:a16="http://schemas.microsoft.com/office/drawing/2014/main" id="{4BD7FB7A-7F4A-4DA1-81E4-3F8D532165CA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1863" name="Rounded Rectangle 101">
                      <a:extLst>
                        <a:ext uri="{FF2B5EF4-FFF2-40B4-BE49-F238E27FC236}">
                          <a16:creationId xmlns:a16="http://schemas.microsoft.com/office/drawing/2014/main" id="{0D87322F-91C6-4936-9BD8-28907D205F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1864" name="Group 1863">
                      <a:extLst>
                        <a:ext uri="{FF2B5EF4-FFF2-40B4-BE49-F238E27FC236}">
                          <a16:creationId xmlns:a16="http://schemas.microsoft.com/office/drawing/2014/main" id="{7A54D51F-88A2-40A1-8E99-205AEA1281C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1874" name="Rounded Rectangle 112">
                        <a:extLst>
                          <a:ext uri="{FF2B5EF4-FFF2-40B4-BE49-F238E27FC236}">
                            <a16:creationId xmlns:a16="http://schemas.microsoft.com/office/drawing/2014/main" id="{5A40CDC0-63B9-4406-98DA-15975D86CC2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875" name="Graphic 1874">
                        <a:extLst>
                          <a:ext uri="{FF2B5EF4-FFF2-40B4-BE49-F238E27FC236}">
                            <a16:creationId xmlns:a16="http://schemas.microsoft.com/office/drawing/2014/main" id="{99F25D4E-DFAE-4715-90C7-A575F2C889B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865" name="Group 1864">
                      <a:extLst>
                        <a:ext uri="{FF2B5EF4-FFF2-40B4-BE49-F238E27FC236}">
                          <a16:creationId xmlns:a16="http://schemas.microsoft.com/office/drawing/2014/main" id="{9745D1B8-0295-4C56-B6A6-DFD756A8F26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1872" name="Rounded Rectangle 110">
                        <a:extLst>
                          <a:ext uri="{FF2B5EF4-FFF2-40B4-BE49-F238E27FC236}">
                            <a16:creationId xmlns:a16="http://schemas.microsoft.com/office/drawing/2014/main" id="{DB328367-C6F2-4C4A-B84B-646D3AEC42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873" name="Graphic 1872">
                        <a:extLst>
                          <a:ext uri="{FF2B5EF4-FFF2-40B4-BE49-F238E27FC236}">
                            <a16:creationId xmlns:a16="http://schemas.microsoft.com/office/drawing/2014/main" id="{8A4DBA83-0692-493C-BC0F-0C9489D8BD2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866" name="Group 1865">
                      <a:extLst>
                        <a:ext uri="{FF2B5EF4-FFF2-40B4-BE49-F238E27FC236}">
                          <a16:creationId xmlns:a16="http://schemas.microsoft.com/office/drawing/2014/main" id="{528EB47F-5726-49A1-BBB4-6F7BA1F0C39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1870" name="Rounded Rectangle 108">
                        <a:extLst>
                          <a:ext uri="{FF2B5EF4-FFF2-40B4-BE49-F238E27FC236}">
                            <a16:creationId xmlns:a16="http://schemas.microsoft.com/office/drawing/2014/main" id="{737D930F-095A-4DCE-A066-349CE7DF41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871" name="Graphic 1870">
                        <a:extLst>
                          <a:ext uri="{FF2B5EF4-FFF2-40B4-BE49-F238E27FC236}">
                            <a16:creationId xmlns:a16="http://schemas.microsoft.com/office/drawing/2014/main" id="{6B13AF68-9E51-455C-B59F-7138D87C13F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867" name="Group 1866">
                      <a:extLst>
                        <a:ext uri="{FF2B5EF4-FFF2-40B4-BE49-F238E27FC236}">
                          <a16:creationId xmlns:a16="http://schemas.microsoft.com/office/drawing/2014/main" id="{941C475A-3E32-4465-A1B9-C4621659336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1868" name="Rounded Rectangle 106">
                        <a:extLst>
                          <a:ext uri="{FF2B5EF4-FFF2-40B4-BE49-F238E27FC236}">
                            <a16:creationId xmlns:a16="http://schemas.microsoft.com/office/drawing/2014/main" id="{2D9BC7B2-2B04-4608-B26E-2709DF66DC2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869" name="Graphic 1868">
                        <a:extLst>
                          <a:ext uri="{FF2B5EF4-FFF2-40B4-BE49-F238E27FC236}">
                            <a16:creationId xmlns:a16="http://schemas.microsoft.com/office/drawing/2014/main" id="{EDE04567-4B34-4B5D-B1DF-FDA9F62E76B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838" name="Group 1837">
                    <a:extLst>
                      <a:ext uri="{FF2B5EF4-FFF2-40B4-BE49-F238E27FC236}">
                        <a16:creationId xmlns:a16="http://schemas.microsoft.com/office/drawing/2014/main" id="{C3FBDBB9-760F-4AC1-927B-6A1831026681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1856" name="Rounded Rectangle 84">
                      <a:extLst>
                        <a:ext uri="{FF2B5EF4-FFF2-40B4-BE49-F238E27FC236}">
                          <a16:creationId xmlns:a16="http://schemas.microsoft.com/office/drawing/2014/main" id="{FC92182C-96A7-4C3D-A1A3-EC2D48B8DC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1857" name="Group 1856">
                      <a:extLst>
                        <a:ext uri="{FF2B5EF4-FFF2-40B4-BE49-F238E27FC236}">
                          <a16:creationId xmlns:a16="http://schemas.microsoft.com/office/drawing/2014/main" id="{5A3FD83D-423F-4018-8669-B0F193868B9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1861" name="Rounded Rectangle 89">
                        <a:extLst>
                          <a:ext uri="{FF2B5EF4-FFF2-40B4-BE49-F238E27FC236}">
                            <a16:creationId xmlns:a16="http://schemas.microsoft.com/office/drawing/2014/main" id="{1A56B6D9-10BE-4C1D-97DB-F1012ED0A27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862" name="Graphic 1861">
                        <a:extLst>
                          <a:ext uri="{FF2B5EF4-FFF2-40B4-BE49-F238E27FC236}">
                            <a16:creationId xmlns:a16="http://schemas.microsoft.com/office/drawing/2014/main" id="{F833C4C3-974D-40C2-8EFE-5615D77A5CD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858" name="Group 1857">
                      <a:extLst>
                        <a:ext uri="{FF2B5EF4-FFF2-40B4-BE49-F238E27FC236}">
                          <a16:creationId xmlns:a16="http://schemas.microsoft.com/office/drawing/2014/main" id="{51796842-9FE8-4082-8930-39E1E88963D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1859" name="Rounded Rectangle 87">
                        <a:extLst>
                          <a:ext uri="{FF2B5EF4-FFF2-40B4-BE49-F238E27FC236}">
                            <a16:creationId xmlns:a16="http://schemas.microsoft.com/office/drawing/2014/main" id="{3446318F-902E-40E0-A350-BEE1ABF5B80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860" name="Graphic 1859">
                        <a:extLst>
                          <a:ext uri="{FF2B5EF4-FFF2-40B4-BE49-F238E27FC236}">
                            <a16:creationId xmlns:a16="http://schemas.microsoft.com/office/drawing/2014/main" id="{661350A1-BCA5-4A73-BB77-26A82528FAD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839" name="Group 1838">
                    <a:extLst>
                      <a:ext uri="{FF2B5EF4-FFF2-40B4-BE49-F238E27FC236}">
                        <a16:creationId xmlns:a16="http://schemas.microsoft.com/office/drawing/2014/main" id="{A465C89B-2E72-4104-8AC8-9709496D15F6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1840" name="Group 1839">
                      <a:extLst>
                        <a:ext uri="{FF2B5EF4-FFF2-40B4-BE49-F238E27FC236}">
                          <a16:creationId xmlns:a16="http://schemas.microsoft.com/office/drawing/2014/main" id="{09996105-6EB8-4600-870F-27BCE383535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1844" name="Group 1843">
                        <a:extLst>
                          <a:ext uri="{FF2B5EF4-FFF2-40B4-BE49-F238E27FC236}">
                            <a16:creationId xmlns:a16="http://schemas.microsoft.com/office/drawing/2014/main" id="{B8BF9697-2AF9-48DC-AFC4-820F8125F75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1848" name="Rounded Rectangle 91">
                          <a:extLst>
                            <a:ext uri="{FF2B5EF4-FFF2-40B4-BE49-F238E27FC236}">
                              <a16:creationId xmlns:a16="http://schemas.microsoft.com/office/drawing/2014/main" id="{E63B3324-814B-4CC4-A8B8-22DA7A56251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1849" name="Graphic 1848">
                          <a:extLst>
                            <a:ext uri="{FF2B5EF4-FFF2-40B4-BE49-F238E27FC236}">
                              <a16:creationId xmlns:a16="http://schemas.microsoft.com/office/drawing/2014/main" id="{42728D12-0284-424F-AD80-2486E7C65EC4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1850" name="Group 1849">
                          <a:extLst>
                            <a:ext uri="{FF2B5EF4-FFF2-40B4-BE49-F238E27FC236}">
                              <a16:creationId xmlns:a16="http://schemas.microsoft.com/office/drawing/2014/main" id="{5C5C8353-51E9-4E65-86F3-AA355C590AE9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1854" name="Rounded Rectangle 97">
                            <a:extLst>
                              <a:ext uri="{FF2B5EF4-FFF2-40B4-BE49-F238E27FC236}">
                                <a16:creationId xmlns:a16="http://schemas.microsoft.com/office/drawing/2014/main" id="{7805109A-6A89-4B25-AB25-EFCD92F8721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1855" name="Graphic 1854">
                            <a:extLst>
                              <a:ext uri="{FF2B5EF4-FFF2-40B4-BE49-F238E27FC236}">
                                <a16:creationId xmlns:a16="http://schemas.microsoft.com/office/drawing/2014/main" id="{BA4803A1-FE18-4114-B158-94417A41F3F6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1851" name="Group 1850">
                          <a:extLst>
                            <a:ext uri="{FF2B5EF4-FFF2-40B4-BE49-F238E27FC236}">
                              <a16:creationId xmlns:a16="http://schemas.microsoft.com/office/drawing/2014/main" id="{405B98E0-12FC-43CC-8231-130C108F2DAC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1852" name="Rounded Rectangle 95">
                            <a:extLst>
                              <a:ext uri="{FF2B5EF4-FFF2-40B4-BE49-F238E27FC236}">
                                <a16:creationId xmlns:a16="http://schemas.microsoft.com/office/drawing/2014/main" id="{C397A341-F8D7-4091-976B-D4874F31A76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1853" name="Graphic 1852">
                            <a:extLst>
                              <a:ext uri="{FF2B5EF4-FFF2-40B4-BE49-F238E27FC236}">
                                <a16:creationId xmlns:a16="http://schemas.microsoft.com/office/drawing/2014/main" id="{5BA00960-FC16-40D2-9346-51B5EE57968E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1845" name="Group 1844">
                        <a:extLst>
                          <a:ext uri="{FF2B5EF4-FFF2-40B4-BE49-F238E27FC236}">
                            <a16:creationId xmlns:a16="http://schemas.microsoft.com/office/drawing/2014/main" id="{9E2B4B67-73C6-46BA-8617-187CFF32E19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1846" name="Rounded Rectangle 121">
                          <a:extLst>
                            <a:ext uri="{FF2B5EF4-FFF2-40B4-BE49-F238E27FC236}">
                              <a16:creationId xmlns:a16="http://schemas.microsoft.com/office/drawing/2014/main" id="{243F58E8-FC88-404A-AF19-EFF1A6A46ED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1847" name="Graphic 1846">
                          <a:extLst>
                            <a:ext uri="{FF2B5EF4-FFF2-40B4-BE49-F238E27FC236}">
                              <a16:creationId xmlns:a16="http://schemas.microsoft.com/office/drawing/2014/main" id="{344EE9A1-DC8C-4588-A218-AFA52A0C4BD6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1841" name="Group 1840">
                      <a:extLst>
                        <a:ext uri="{FF2B5EF4-FFF2-40B4-BE49-F238E27FC236}">
                          <a16:creationId xmlns:a16="http://schemas.microsoft.com/office/drawing/2014/main" id="{B20F049E-93BB-4183-BF42-ACD9F1C5BA2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1842" name="Rounded Rectangle 124">
                        <a:extLst>
                          <a:ext uri="{FF2B5EF4-FFF2-40B4-BE49-F238E27FC236}">
                            <a16:creationId xmlns:a16="http://schemas.microsoft.com/office/drawing/2014/main" id="{96B8A688-D242-40C7-958B-D4B798B2D98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843" name="Graphic 1842">
                        <a:extLst>
                          <a:ext uri="{FF2B5EF4-FFF2-40B4-BE49-F238E27FC236}">
                            <a16:creationId xmlns:a16="http://schemas.microsoft.com/office/drawing/2014/main" id="{F1BB6FF6-3A1F-4473-8184-DBFDFDC332E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1583" name="Group 1582">
                <a:extLst>
                  <a:ext uri="{FF2B5EF4-FFF2-40B4-BE49-F238E27FC236}">
                    <a16:creationId xmlns:a16="http://schemas.microsoft.com/office/drawing/2014/main" id="{6AF65183-E497-4286-993E-626DB64154E3}"/>
                  </a:ext>
                </a:extLst>
              </p:cNvPr>
              <p:cNvGrpSpPr/>
              <p:nvPr/>
            </p:nvGrpSpPr>
            <p:grpSpPr>
              <a:xfrm>
                <a:off x="3163601" y="3082612"/>
                <a:ext cx="685800" cy="685800"/>
                <a:chOff x="3388326" y="2144489"/>
                <a:chExt cx="685800" cy="685800"/>
              </a:xfrm>
            </p:grpSpPr>
            <p:sp>
              <p:nvSpPr>
                <p:cNvPr id="1794" name="Oval 1793">
                  <a:extLst>
                    <a:ext uri="{FF2B5EF4-FFF2-40B4-BE49-F238E27FC236}">
                      <a16:creationId xmlns:a16="http://schemas.microsoft.com/office/drawing/2014/main" id="{EF51B2FF-6479-4EDE-A74D-4B346EE800AA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1795" name="Group 1794">
                  <a:extLst>
                    <a:ext uri="{FF2B5EF4-FFF2-40B4-BE49-F238E27FC236}">
                      <a16:creationId xmlns:a16="http://schemas.microsoft.com/office/drawing/2014/main" id="{0A5A5C0F-F871-4220-9793-380F752B1BC8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1796" name="Group 1795">
                    <a:extLst>
                      <a:ext uri="{FF2B5EF4-FFF2-40B4-BE49-F238E27FC236}">
                        <a16:creationId xmlns:a16="http://schemas.microsoft.com/office/drawing/2014/main" id="{3E0DEC0C-EF4D-4DFB-9B71-391C63DCA0E7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1822" name="Rounded Rectangle 101">
                      <a:extLst>
                        <a:ext uri="{FF2B5EF4-FFF2-40B4-BE49-F238E27FC236}">
                          <a16:creationId xmlns:a16="http://schemas.microsoft.com/office/drawing/2014/main" id="{536F8B37-C654-4D90-8A69-17460FD6E6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1823" name="Group 1822">
                      <a:extLst>
                        <a:ext uri="{FF2B5EF4-FFF2-40B4-BE49-F238E27FC236}">
                          <a16:creationId xmlns:a16="http://schemas.microsoft.com/office/drawing/2014/main" id="{C1657F2E-3C7D-4CE1-A42C-6DAEB1FBDD0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1833" name="Rounded Rectangle 112">
                        <a:extLst>
                          <a:ext uri="{FF2B5EF4-FFF2-40B4-BE49-F238E27FC236}">
                            <a16:creationId xmlns:a16="http://schemas.microsoft.com/office/drawing/2014/main" id="{06970675-E687-4FBA-A0CC-F3FE9FC1E14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834" name="Graphic 1833">
                        <a:extLst>
                          <a:ext uri="{FF2B5EF4-FFF2-40B4-BE49-F238E27FC236}">
                            <a16:creationId xmlns:a16="http://schemas.microsoft.com/office/drawing/2014/main" id="{F146EC76-BE03-4386-931E-AF68E3C3632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824" name="Group 1823">
                      <a:extLst>
                        <a:ext uri="{FF2B5EF4-FFF2-40B4-BE49-F238E27FC236}">
                          <a16:creationId xmlns:a16="http://schemas.microsoft.com/office/drawing/2014/main" id="{55734023-0178-4124-A55A-AD35E244C12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1831" name="Rounded Rectangle 110">
                        <a:extLst>
                          <a:ext uri="{FF2B5EF4-FFF2-40B4-BE49-F238E27FC236}">
                            <a16:creationId xmlns:a16="http://schemas.microsoft.com/office/drawing/2014/main" id="{4C00BC6C-0386-4F03-82B9-6740E58C8ED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832" name="Graphic 1831">
                        <a:extLst>
                          <a:ext uri="{FF2B5EF4-FFF2-40B4-BE49-F238E27FC236}">
                            <a16:creationId xmlns:a16="http://schemas.microsoft.com/office/drawing/2014/main" id="{3A664487-EF33-45BF-849C-A031FD2423B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825" name="Group 1824">
                      <a:extLst>
                        <a:ext uri="{FF2B5EF4-FFF2-40B4-BE49-F238E27FC236}">
                          <a16:creationId xmlns:a16="http://schemas.microsoft.com/office/drawing/2014/main" id="{A928671B-57CE-4720-B3C3-F062CB4A479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1829" name="Rounded Rectangle 108">
                        <a:extLst>
                          <a:ext uri="{FF2B5EF4-FFF2-40B4-BE49-F238E27FC236}">
                            <a16:creationId xmlns:a16="http://schemas.microsoft.com/office/drawing/2014/main" id="{FB0C9F5C-B080-4381-B0B7-C2E1D86DF9D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830" name="Graphic 1829">
                        <a:extLst>
                          <a:ext uri="{FF2B5EF4-FFF2-40B4-BE49-F238E27FC236}">
                            <a16:creationId xmlns:a16="http://schemas.microsoft.com/office/drawing/2014/main" id="{458935C2-330C-4F4C-AA5B-292A36C700B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826" name="Group 1825">
                      <a:extLst>
                        <a:ext uri="{FF2B5EF4-FFF2-40B4-BE49-F238E27FC236}">
                          <a16:creationId xmlns:a16="http://schemas.microsoft.com/office/drawing/2014/main" id="{10962BDB-A91C-4BC9-A092-A54CCF9324B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1827" name="Rounded Rectangle 106">
                        <a:extLst>
                          <a:ext uri="{FF2B5EF4-FFF2-40B4-BE49-F238E27FC236}">
                            <a16:creationId xmlns:a16="http://schemas.microsoft.com/office/drawing/2014/main" id="{C07E436D-F8BC-4CF1-9E39-D0375B201B8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828" name="Graphic 1827">
                        <a:extLst>
                          <a:ext uri="{FF2B5EF4-FFF2-40B4-BE49-F238E27FC236}">
                            <a16:creationId xmlns:a16="http://schemas.microsoft.com/office/drawing/2014/main" id="{B7C9C8E7-1397-497C-B1BD-7B9034CE144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797" name="Group 1796">
                    <a:extLst>
                      <a:ext uri="{FF2B5EF4-FFF2-40B4-BE49-F238E27FC236}">
                        <a16:creationId xmlns:a16="http://schemas.microsoft.com/office/drawing/2014/main" id="{5C34F82A-011C-4AC3-80A8-26995A6F416D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1815" name="Rounded Rectangle 84">
                      <a:extLst>
                        <a:ext uri="{FF2B5EF4-FFF2-40B4-BE49-F238E27FC236}">
                          <a16:creationId xmlns:a16="http://schemas.microsoft.com/office/drawing/2014/main" id="{10DF1FFA-1DAE-4955-BE78-5B069D8E1E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1816" name="Group 1815">
                      <a:extLst>
                        <a:ext uri="{FF2B5EF4-FFF2-40B4-BE49-F238E27FC236}">
                          <a16:creationId xmlns:a16="http://schemas.microsoft.com/office/drawing/2014/main" id="{0C2013D4-E1C9-4E33-9E7B-38F8B2406B9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1820" name="Rounded Rectangle 89">
                        <a:extLst>
                          <a:ext uri="{FF2B5EF4-FFF2-40B4-BE49-F238E27FC236}">
                            <a16:creationId xmlns:a16="http://schemas.microsoft.com/office/drawing/2014/main" id="{7C8C24A6-54A0-4F38-8147-DD237F400C5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821" name="Graphic 1820">
                        <a:extLst>
                          <a:ext uri="{FF2B5EF4-FFF2-40B4-BE49-F238E27FC236}">
                            <a16:creationId xmlns:a16="http://schemas.microsoft.com/office/drawing/2014/main" id="{55347AB2-724B-4EE2-8EB5-693FD3E2ACB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817" name="Group 1816">
                      <a:extLst>
                        <a:ext uri="{FF2B5EF4-FFF2-40B4-BE49-F238E27FC236}">
                          <a16:creationId xmlns:a16="http://schemas.microsoft.com/office/drawing/2014/main" id="{58546A53-E7C0-4684-97BF-186847BB381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1818" name="Rounded Rectangle 87">
                        <a:extLst>
                          <a:ext uri="{FF2B5EF4-FFF2-40B4-BE49-F238E27FC236}">
                            <a16:creationId xmlns:a16="http://schemas.microsoft.com/office/drawing/2014/main" id="{8A5B4E55-1A56-4E76-81A5-03B4D612634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819" name="Graphic 1818">
                        <a:extLst>
                          <a:ext uri="{FF2B5EF4-FFF2-40B4-BE49-F238E27FC236}">
                            <a16:creationId xmlns:a16="http://schemas.microsoft.com/office/drawing/2014/main" id="{9DD9C8B0-ED5E-4A25-B877-77FC4145FB1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798" name="Group 1797">
                    <a:extLst>
                      <a:ext uri="{FF2B5EF4-FFF2-40B4-BE49-F238E27FC236}">
                        <a16:creationId xmlns:a16="http://schemas.microsoft.com/office/drawing/2014/main" id="{EAA3E9D0-E820-4649-9670-C8A0695CD237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1799" name="Group 1798">
                      <a:extLst>
                        <a:ext uri="{FF2B5EF4-FFF2-40B4-BE49-F238E27FC236}">
                          <a16:creationId xmlns:a16="http://schemas.microsoft.com/office/drawing/2014/main" id="{E32AE9A2-67BF-44B5-A673-AFF1D78CCBC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1803" name="Group 1802">
                        <a:extLst>
                          <a:ext uri="{FF2B5EF4-FFF2-40B4-BE49-F238E27FC236}">
                            <a16:creationId xmlns:a16="http://schemas.microsoft.com/office/drawing/2014/main" id="{0CED072D-6F91-4D7D-9266-1EBC4572904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1807" name="Rounded Rectangle 91">
                          <a:extLst>
                            <a:ext uri="{FF2B5EF4-FFF2-40B4-BE49-F238E27FC236}">
                              <a16:creationId xmlns:a16="http://schemas.microsoft.com/office/drawing/2014/main" id="{1EA8B7C8-49EE-4010-8C48-B7A6F7B4F0C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1808" name="Graphic 1807">
                          <a:extLst>
                            <a:ext uri="{FF2B5EF4-FFF2-40B4-BE49-F238E27FC236}">
                              <a16:creationId xmlns:a16="http://schemas.microsoft.com/office/drawing/2014/main" id="{8DBC1115-CF19-4112-A4D0-B85F5CBD8E07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1809" name="Group 1808">
                          <a:extLst>
                            <a:ext uri="{FF2B5EF4-FFF2-40B4-BE49-F238E27FC236}">
                              <a16:creationId xmlns:a16="http://schemas.microsoft.com/office/drawing/2014/main" id="{801D9B2B-DE3F-4AAE-BEC1-46CC330E6F0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1813" name="Rounded Rectangle 97">
                            <a:extLst>
                              <a:ext uri="{FF2B5EF4-FFF2-40B4-BE49-F238E27FC236}">
                                <a16:creationId xmlns:a16="http://schemas.microsoft.com/office/drawing/2014/main" id="{EA222EB4-E3F6-4230-B4E5-B9E40D22EFF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1814" name="Graphic 1813">
                            <a:extLst>
                              <a:ext uri="{FF2B5EF4-FFF2-40B4-BE49-F238E27FC236}">
                                <a16:creationId xmlns:a16="http://schemas.microsoft.com/office/drawing/2014/main" id="{76450C44-707D-41CF-B9EF-0C9E04B05253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1810" name="Group 1809">
                          <a:extLst>
                            <a:ext uri="{FF2B5EF4-FFF2-40B4-BE49-F238E27FC236}">
                              <a16:creationId xmlns:a16="http://schemas.microsoft.com/office/drawing/2014/main" id="{9AFADA76-CC1C-4750-9978-963417B8545F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1811" name="Rounded Rectangle 95">
                            <a:extLst>
                              <a:ext uri="{FF2B5EF4-FFF2-40B4-BE49-F238E27FC236}">
                                <a16:creationId xmlns:a16="http://schemas.microsoft.com/office/drawing/2014/main" id="{EFCF90EE-91EE-4751-9DE9-A07CF35CC4E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1812" name="Graphic 1811">
                            <a:extLst>
                              <a:ext uri="{FF2B5EF4-FFF2-40B4-BE49-F238E27FC236}">
                                <a16:creationId xmlns:a16="http://schemas.microsoft.com/office/drawing/2014/main" id="{CAC6861A-7876-44AC-B887-5177B023AB47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1804" name="Group 1803">
                        <a:extLst>
                          <a:ext uri="{FF2B5EF4-FFF2-40B4-BE49-F238E27FC236}">
                            <a16:creationId xmlns:a16="http://schemas.microsoft.com/office/drawing/2014/main" id="{BF1207DE-B0C9-43B2-9742-5066D95B057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1805" name="Rounded Rectangle 121">
                          <a:extLst>
                            <a:ext uri="{FF2B5EF4-FFF2-40B4-BE49-F238E27FC236}">
                              <a16:creationId xmlns:a16="http://schemas.microsoft.com/office/drawing/2014/main" id="{BD5EB6B6-6497-42E2-80B8-8FBA392753E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1806" name="Graphic 1805">
                          <a:extLst>
                            <a:ext uri="{FF2B5EF4-FFF2-40B4-BE49-F238E27FC236}">
                              <a16:creationId xmlns:a16="http://schemas.microsoft.com/office/drawing/2014/main" id="{430153DF-A0F9-4F59-861C-56886A0265DB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1800" name="Group 1799">
                      <a:extLst>
                        <a:ext uri="{FF2B5EF4-FFF2-40B4-BE49-F238E27FC236}">
                          <a16:creationId xmlns:a16="http://schemas.microsoft.com/office/drawing/2014/main" id="{60119562-3E43-4328-937C-2079D4AEC7A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1801" name="Rounded Rectangle 124">
                        <a:extLst>
                          <a:ext uri="{FF2B5EF4-FFF2-40B4-BE49-F238E27FC236}">
                            <a16:creationId xmlns:a16="http://schemas.microsoft.com/office/drawing/2014/main" id="{F55FA134-53E9-4B30-9CFA-BFE1575B903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802" name="Graphic 1801">
                        <a:extLst>
                          <a:ext uri="{FF2B5EF4-FFF2-40B4-BE49-F238E27FC236}">
                            <a16:creationId xmlns:a16="http://schemas.microsoft.com/office/drawing/2014/main" id="{6E534DEA-423E-42B2-96C6-C7202AF3FF1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1584" name="Group 1583">
                <a:extLst>
                  <a:ext uri="{FF2B5EF4-FFF2-40B4-BE49-F238E27FC236}">
                    <a16:creationId xmlns:a16="http://schemas.microsoft.com/office/drawing/2014/main" id="{82B9C91D-BA56-48F6-A682-FB85583764D2}"/>
                  </a:ext>
                </a:extLst>
              </p:cNvPr>
              <p:cNvGrpSpPr/>
              <p:nvPr/>
            </p:nvGrpSpPr>
            <p:grpSpPr>
              <a:xfrm>
                <a:off x="3383993" y="3966735"/>
                <a:ext cx="685800" cy="685800"/>
                <a:chOff x="3388326" y="2144489"/>
                <a:chExt cx="685800" cy="685800"/>
              </a:xfrm>
            </p:grpSpPr>
            <p:sp>
              <p:nvSpPr>
                <p:cNvPr id="1753" name="Oval 1752">
                  <a:extLst>
                    <a:ext uri="{FF2B5EF4-FFF2-40B4-BE49-F238E27FC236}">
                      <a16:creationId xmlns:a16="http://schemas.microsoft.com/office/drawing/2014/main" id="{D01EE78D-0BA6-401A-BDF0-6660B481F7D8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1754" name="Group 1753">
                  <a:extLst>
                    <a:ext uri="{FF2B5EF4-FFF2-40B4-BE49-F238E27FC236}">
                      <a16:creationId xmlns:a16="http://schemas.microsoft.com/office/drawing/2014/main" id="{A2CEB0D1-A0DF-4C60-8E1D-739B671B5ED7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1755" name="Group 1754">
                    <a:extLst>
                      <a:ext uri="{FF2B5EF4-FFF2-40B4-BE49-F238E27FC236}">
                        <a16:creationId xmlns:a16="http://schemas.microsoft.com/office/drawing/2014/main" id="{76368331-BF04-479F-B5E7-B67585A58191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1781" name="Rounded Rectangle 101">
                      <a:extLst>
                        <a:ext uri="{FF2B5EF4-FFF2-40B4-BE49-F238E27FC236}">
                          <a16:creationId xmlns:a16="http://schemas.microsoft.com/office/drawing/2014/main" id="{16CE6963-694E-4D09-85B5-13CD841808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1782" name="Group 1781">
                      <a:extLst>
                        <a:ext uri="{FF2B5EF4-FFF2-40B4-BE49-F238E27FC236}">
                          <a16:creationId xmlns:a16="http://schemas.microsoft.com/office/drawing/2014/main" id="{9D1317E3-D2B6-4855-81BF-8816A03640F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1792" name="Rounded Rectangle 112">
                        <a:extLst>
                          <a:ext uri="{FF2B5EF4-FFF2-40B4-BE49-F238E27FC236}">
                            <a16:creationId xmlns:a16="http://schemas.microsoft.com/office/drawing/2014/main" id="{290BB3AF-CBAE-456F-9E8F-60A065CA913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793" name="Graphic 1792">
                        <a:extLst>
                          <a:ext uri="{FF2B5EF4-FFF2-40B4-BE49-F238E27FC236}">
                            <a16:creationId xmlns:a16="http://schemas.microsoft.com/office/drawing/2014/main" id="{729B4A7D-D6E4-46C9-8F56-0893C187366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783" name="Group 1782">
                      <a:extLst>
                        <a:ext uri="{FF2B5EF4-FFF2-40B4-BE49-F238E27FC236}">
                          <a16:creationId xmlns:a16="http://schemas.microsoft.com/office/drawing/2014/main" id="{0D5ADDE2-5958-4334-BE84-AB26823635A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1790" name="Rounded Rectangle 110">
                        <a:extLst>
                          <a:ext uri="{FF2B5EF4-FFF2-40B4-BE49-F238E27FC236}">
                            <a16:creationId xmlns:a16="http://schemas.microsoft.com/office/drawing/2014/main" id="{751CF1D4-038E-4AE2-8A3F-8E4ADFAD2D7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791" name="Graphic 1790">
                        <a:extLst>
                          <a:ext uri="{FF2B5EF4-FFF2-40B4-BE49-F238E27FC236}">
                            <a16:creationId xmlns:a16="http://schemas.microsoft.com/office/drawing/2014/main" id="{163C80A8-80AC-4CD3-8ECB-F5301894706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784" name="Group 1783">
                      <a:extLst>
                        <a:ext uri="{FF2B5EF4-FFF2-40B4-BE49-F238E27FC236}">
                          <a16:creationId xmlns:a16="http://schemas.microsoft.com/office/drawing/2014/main" id="{C61B8CB1-BD6D-49E9-AC7F-2B4FE1755F6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1788" name="Rounded Rectangle 108">
                        <a:extLst>
                          <a:ext uri="{FF2B5EF4-FFF2-40B4-BE49-F238E27FC236}">
                            <a16:creationId xmlns:a16="http://schemas.microsoft.com/office/drawing/2014/main" id="{81E7E172-D9D7-4681-B2D4-FC515B3CDCA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789" name="Graphic 1788">
                        <a:extLst>
                          <a:ext uri="{FF2B5EF4-FFF2-40B4-BE49-F238E27FC236}">
                            <a16:creationId xmlns:a16="http://schemas.microsoft.com/office/drawing/2014/main" id="{1710BA37-10A1-4431-89E2-D585DA0073F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785" name="Group 1784">
                      <a:extLst>
                        <a:ext uri="{FF2B5EF4-FFF2-40B4-BE49-F238E27FC236}">
                          <a16:creationId xmlns:a16="http://schemas.microsoft.com/office/drawing/2014/main" id="{F8B7BEB1-8DEB-4A96-9EC6-F8F42D7E15F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1786" name="Rounded Rectangle 106">
                        <a:extLst>
                          <a:ext uri="{FF2B5EF4-FFF2-40B4-BE49-F238E27FC236}">
                            <a16:creationId xmlns:a16="http://schemas.microsoft.com/office/drawing/2014/main" id="{81DF836D-7279-4D68-8F1E-DE4B0F282DC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787" name="Graphic 1786">
                        <a:extLst>
                          <a:ext uri="{FF2B5EF4-FFF2-40B4-BE49-F238E27FC236}">
                            <a16:creationId xmlns:a16="http://schemas.microsoft.com/office/drawing/2014/main" id="{DDC13BF1-7CD7-4780-90C3-0138AF2CE0C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756" name="Group 1755">
                    <a:extLst>
                      <a:ext uri="{FF2B5EF4-FFF2-40B4-BE49-F238E27FC236}">
                        <a16:creationId xmlns:a16="http://schemas.microsoft.com/office/drawing/2014/main" id="{ACDC7BD3-D166-4F2D-9D95-105DF04E0BAC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1774" name="Rounded Rectangle 84">
                      <a:extLst>
                        <a:ext uri="{FF2B5EF4-FFF2-40B4-BE49-F238E27FC236}">
                          <a16:creationId xmlns:a16="http://schemas.microsoft.com/office/drawing/2014/main" id="{913B3554-08AA-42B3-931D-43A1DC677AA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1775" name="Group 1774">
                      <a:extLst>
                        <a:ext uri="{FF2B5EF4-FFF2-40B4-BE49-F238E27FC236}">
                          <a16:creationId xmlns:a16="http://schemas.microsoft.com/office/drawing/2014/main" id="{B71633B7-F079-4109-BF60-2629A920E33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1779" name="Rounded Rectangle 89">
                        <a:extLst>
                          <a:ext uri="{FF2B5EF4-FFF2-40B4-BE49-F238E27FC236}">
                            <a16:creationId xmlns:a16="http://schemas.microsoft.com/office/drawing/2014/main" id="{B0AD047E-9805-41A6-ADBE-FF05B9F8DE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780" name="Graphic 1779">
                        <a:extLst>
                          <a:ext uri="{FF2B5EF4-FFF2-40B4-BE49-F238E27FC236}">
                            <a16:creationId xmlns:a16="http://schemas.microsoft.com/office/drawing/2014/main" id="{0944CC34-7C90-4E07-BF02-D2D05125A66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776" name="Group 1775">
                      <a:extLst>
                        <a:ext uri="{FF2B5EF4-FFF2-40B4-BE49-F238E27FC236}">
                          <a16:creationId xmlns:a16="http://schemas.microsoft.com/office/drawing/2014/main" id="{9ED97515-AD33-457C-B103-CF1037A1945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1777" name="Rounded Rectangle 87">
                        <a:extLst>
                          <a:ext uri="{FF2B5EF4-FFF2-40B4-BE49-F238E27FC236}">
                            <a16:creationId xmlns:a16="http://schemas.microsoft.com/office/drawing/2014/main" id="{CDDEB4DB-EE9E-46B2-872B-0503671498A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778" name="Graphic 1777">
                        <a:extLst>
                          <a:ext uri="{FF2B5EF4-FFF2-40B4-BE49-F238E27FC236}">
                            <a16:creationId xmlns:a16="http://schemas.microsoft.com/office/drawing/2014/main" id="{9E5DD66E-D01F-4539-A16F-F6CD8C63449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757" name="Group 1756">
                    <a:extLst>
                      <a:ext uri="{FF2B5EF4-FFF2-40B4-BE49-F238E27FC236}">
                        <a16:creationId xmlns:a16="http://schemas.microsoft.com/office/drawing/2014/main" id="{6A4138DD-99B8-42F9-AEDB-063F0D75AA84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1758" name="Group 1757">
                      <a:extLst>
                        <a:ext uri="{FF2B5EF4-FFF2-40B4-BE49-F238E27FC236}">
                          <a16:creationId xmlns:a16="http://schemas.microsoft.com/office/drawing/2014/main" id="{60BA8C63-AD5C-4299-BD13-B1CB3A120D9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1762" name="Group 1761">
                        <a:extLst>
                          <a:ext uri="{FF2B5EF4-FFF2-40B4-BE49-F238E27FC236}">
                            <a16:creationId xmlns:a16="http://schemas.microsoft.com/office/drawing/2014/main" id="{C88DE4D3-8009-4C4A-A0B6-94B122D0CA7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1766" name="Rounded Rectangle 91">
                          <a:extLst>
                            <a:ext uri="{FF2B5EF4-FFF2-40B4-BE49-F238E27FC236}">
                              <a16:creationId xmlns:a16="http://schemas.microsoft.com/office/drawing/2014/main" id="{CD8AA4B5-80CC-4BA2-BA88-80A13B31B1B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1767" name="Graphic 1766">
                          <a:extLst>
                            <a:ext uri="{FF2B5EF4-FFF2-40B4-BE49-F238E27FC236}">
                              <a16:creationId xmlns:a16="http://schemas.microsoft.com/office/drawing/2014/main" id="{B516644C-22AE-44A1-87B7-E6F045F93E02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1768" name="Group 1767">
                          <a:extLst>
                            <a:ext uri="{FF2B5EF4-FFF2-40B4-BE49-F238E27FC236}">
                              <a16:creationId xmlns:a16="http://schemas.microsoft.com/office/drawing/2014/main" id="{F3633C10-6379-498D-898F-334311E0F013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1772" name="Rounded Rectangle 97">
                            <a:extLst>
                              <a:ext uri="{FF2B5EF4-FFF2-40B4-BE49-F238E27FC236}">
                                <a16:creationId xmlns:a16="http://schemas.microsoft.com/office/drawing/2014/main" id="{053F9F8B-87BF-4C55-8337-4075B47B929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1773" name="Graphic 1772">
                            <a:extLst>
                              <a:ext uri="{FF2B5EF4-FFF2-40B4-BE49-F238E27FC236}">
                                <a16:creationId xmlns:a16="http://schemas.microsoft.com/office/drawing/2014/main" id="{7D91A0D2-C88A-4120-A64B-FE7EFB740DE6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1769" name="Group 1768">
                          <a:extLst>
                            <a:ext uri="{FF2B5EF4-FFF2-40B4-BE49-F238E27FC236}">
                              <a16:creationId xmlns:a16="http://schemas.microsoft.com/office/drawing/2014/main" id="{6CA051CB-E0DE-4E7F-98DF-CE4A7D0BB102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1770" name="Rounded Rectangle 95">
                            <a:extLst>
                              <a:ext uri="{FF2B5EF4-FFF2-40B4-BE49-F238E27FC236}">
                                <a16:creationId xmlns:a16="http://schemas.microsoft.com/office/drawing/2014/main" id="{1D6F4283-6769-4FC6-B893-186A0F7F249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1771" name="Graphic 1770">
                            <a:extLst>
                              <a:ext uri="{FF2B5EF4-FFF2-40B4-BE49-F238E27FC236}">
                                <a16:creationId xmlns:a16="http://schemas.microsoft.com/office/drawing/2014/main" id="{6E00B824-8CE3-487F-8D4E-D39DBDAD23EE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1763" name="Group 1762">
                        <a:extLst>
                          <a:ext uri="{FF2B5EF4-FFF2-40B4-BE49-F238E27FC236}">
                            <a16:creationId xmlns:a16="http://schemas.microsoft.com/office/drawing/2014/main" id="{4865ABEB-CD15-446C-A72D-5BB1B12D522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1764" name="Rounded Rectangle 121">
                          <a:extLst>
                            <a:ext uri="{FF2B5EF4-FFF2-40B4-BE49-F238E27FC236}">
                              <a16:creationId xmlns:a16="http://schemas.microsoft.com/office/drawing/2014/main" id="{B49BC7A3-1E73-49E9-A9E0-B3B1DFD5A3C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1765" name="Graphic 1764">
                          <a:extLst>
                            <a:ext uri="{FF2B5EF4-FFF2-40B4-BE49-F238E27FC236}">
                              <a16:creationId xmlns:a16="http://schemas.microsoft.com/office/drawing/2014/main" id="{A2E9C98D-AF3B-4EDE-915A-FA8353FF354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1759" name="Group 1758">
                      <a:extLst>
                        <a:ext uri="{FF2B5EF4-FFF2-40B4-BE49-F238E27FC236}">
                          <a16:creationId xmlns:a16="http://schemas.microsoft.com/office/drawing/2014/main" id="{0819F86F-D443-4D58-BB9A-8D2C881D222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1760" name="Rounded Rectangle 124">
                        <a:extLst>
                          <a:ext uri="{FF2B5EF4-FFF2-40B4-BE49-F238E27FC236}">
                            <a16:creationId xmlns:a16="http://schemas.microsoft.com/office/drawing/2014/main" id="{F270465A-EC87-4B4D-AF8C-C9DA7C27F5E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761" name="Graphic 1760">
                        <a:extLst>
                          <a:ext uri="{FF2B5EF4-FFF2-40B4-BE49-F238E27FC236}">
                            <a16:creationId xmlns:a16="http://schemas.microsoft.com/office/drawing/2014/main" id="{38867933-48DC-43FD-9FB8-FA42C631B6C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1585" name="Group 1584">
                <a:extLst>
                  <a:ext uri="{FF2B5EF4-FFF2-40B4-BE49-F238E27FC236}">
                    <a16:creationId xmlns:a16="http://schemas.microsoft.com/office/drawing/2014/main" id="{8E7646CA-F886-459A-A0D9-C752BDB76FC2}"/>
                  </a:ext>
                </a:extLst>
              </p:cNvPr>
              <p:cNvGrpSpPr/>
              <p:nvPr/>
            </p:nvGrpSpPr>
            <p:grpSpPr>
              <a:xfrm>
                <a:off x="8220746" y="3088653"/>
                <a:ext cx="685800" cy="685800"/>
                <a:chOff x="3388326" y="2144489"/>
                <a:chExt cx="685800" cy="685800"/>
              </a:xfrm>
            </p:grpSpPr>
            <p:sp>
              <p:nvSpPr>
                <p:cNvPr id="1712" name="Oval 1711">
                  <a:extLst>
                    <a:ext uri="{FF2B5EF4-FFF2-40B4-BE49-F238E27FC236}">
                      <a16:creationId xmlns:a16="http://schemas.microsoft.com/office/drawing/2014/main" id="{4B87FD2B-6FDC-4EC1-9547-F4C30E749569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1713" name="Group 1712">
                  <a:extLst>
                    <a:ext uri="{FF2B5EF4-FFF2-40B4-BE49-F238E27FC236}">
                      <a16:creationId xmlns:a16="http://schemas.microsoft.com/office/drawing/2014/main" id="{B7270E9A-A1E4-4125-81B8-3D17A7A6CF1A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1714" name="Group 1713">
                    <a:extLst>
                      <a:ext uri="{FF2B5EF4-FFF2-40B4-BE49-F238E27FC236}">
                        <a16:creationId xmlns:a16="http://schemas.microsoft.com/office/drawing/2014/main" id="{E4520C8E-F3EA-43A9-AC3B-5EFBFAA1578C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1740" name="Rounded Rectangle 101">
                      <a:extLst>
                        <a:ext uri="{FF2B5EF4-FFF2-40B4-BE49-F238E27FC236}">
                          <a16:creationId xmlns:a16="http://schemas.microsoft.com/office/drawing/2014/main" id="{058FC049-585D-4526-8987-0828CE533E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1741" name="Group 1740">
                      <a:extLst>
                        <a:ext uri="{FF2B5EF4-FFF2-40B4-BE49-F238E27FC236}">
                          <a16:creationId xmlns:a16="http://schemas.microsoft.com/office/drawing/2014/main" id="{FCAE594B-D74A-4E2E-B98E-9334C2A1DB4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1751" name="Rounded Rectangle 112">
                        <a:extLst>
                          <a:ext uri="{FF2B5EF4-FFF2-40B4-BE49-F238E27FC236}">
                            <a16:creationId xmlns:a16="http://schemas.microsoft.com/office/drawing/2014/main" id="{570D3233-64D5-4AED-A98E-4036FB45DBA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752" name="Graphic 1751">
                        <a:extLst>
                          <a:ext uri="{FF2B5EF4-FFF2-40B4-BE49-F238E27FC236}">
                            <a16:creationId xmlns:a16="http://schemas.microsoft.com/office/drawing/2014/main" id="{FF6F968E-AB31-4FA7-99CB-F188A2A54A4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742" name="Group 1741">
                      <a:extLst>
                        <a:ext uri="{FF2B5EF4-FFF2-40B4-BE49-F238E27FC236}">
                          <a16:creationId xmlns:a16="http://schemas.microsoft.com/office/drawing/2014/main" id="{7555DF70-5916-415D-A99D-10D08FDC246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1749" name="Rounded Rectangle 110">
                        <a:extLst>
                          <a:ext uri="{FF2B5EF4-FFF2-40B4-BE49-F238E27FC236}">
                            <a16:creationId xmlns:a16="http://schemas.microsoft.com/office/drawing/2014/main" id="{71C6F16F-32B9-4B15-9A4C-67397CFF609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750" name="Graphic 1749">
                        <a:extLst>
                          <a:ext uri="{FF2B5EF4-FFF2-40B4-BE49-F238E27FC236}">
                            <a16:creationId xmlns:a16="http://schemas.microsoft.com/office/drawing/2014/main" id="{1FB90112-94E4-4E0C-B0DA-CF678CF45E6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743" name="Group 1742">
                      <a:extLst>
                        <a:ext uri="{FF2B5EF4-FFF2-40B4-BE49-F238E27FC236}">
                          <a16:creationId xmlns:a16="http://schemas.microsoft.com/office/drawing/2014/main" id="{AD9981B8-8B1A-4AF9-B87B-2034646BC23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1747" name="Rounded Rectangle 108">
                        <a:extLst>
                          <a:ext uri="{FF2B5EF4-FFF2-40B4-BE49-F238E27FC236}">
                            <a16:creationId xmlns:a16="http://schemas.microsoft.com/office/drawing/2014/main" id="{27C49B61-450B-46F8-95C2-B73BCA7BA1F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748" name="Graphic 1747">
                        <a:extLst>
                          <a:ext uri="{FF2B5EF4-FFF2-40B4-BE49-F238E27FC236}">
                            <a16:creationId xmlns:a16="http://schemas.microsoft.com/office/drawing/2014/main" id="{8B4F9B99-48AD-4F7D-A7B4-4B99609597E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744" name="Group 1743">
                      <a:extLst>
                        <a:ext uri="{FF2B5EF4-FFF2-40B4-BE49-F238E27FC236}">
                          <a16:creationId xmlns:a16="http://schemas.microsoft.com/office/drawing/2014/main" id="{E187A8BA-AEE5-4DBA-BB35-0964C3795F8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1745" name="Rounded Rectangle 106">
                        <a:extLst>
                          <a:ext uri="{FF2B5EF4-FFF2-40B4-BE49-F238E27FC236}">
                            <a16:creationId xmlns:a16="http://schemas.microsoft.com/office/drawing/2014/main" id="{8D3493CD-61BC-4CC0-8324-E3B8D3F0D1C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746" name="Graphic 1745">
                        <a:extLst>
                          <a:ext uri="{FF2B5EF4-FFF2-40B4-BE49-F238E27FC236}">
                            <a16:creationId xmlns:a16="http://schemas.microsoft.com/office/drawing/2014/main" id="{F37DB322-5561-4984-8345-7A83A6A3493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715" name="Group 1714">
                    <a:extLst>
                      <a:ext uri="{FF2B5EF4-FFF2-40B4-BE49-F238E27FC236}">
                        <a16:creationId xmlns:a16="http://schemas.microsoft.com/office/drawing/2014/main" id="{C1382134-7CD1-489F-BC06-E6B48C6470A3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1733" name="Rounded Rectangle 84">
                      <a:extLst>
                        <a:ext uri="{FF2B5EF4-FFF2-40B4-BE49-F238E27FC236}">
                          <a16:creationId xmlns:a16="http://schemas.microsoft.com/office/drawing/2014/main" id="{8B123749-2A59-4A16-9336-1D3783EBC1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1734" name="Group 1733">
                      <a:extLst>
                        <a:ext uri="{FF2B5EF4-FFF2-40B4-BE49-F238E27FC236}">
                          <a16:creationId xmlns:a16="http://schemas.microsoft.com/office/drawing/2014/main" id="{5686A0DD-4F6F-4CA4-A487-FF304793E7C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1738" name="Rounded Rectangle 89">
                        <a:extLst>
                          <a:ext uri="{FF2B5EF4-FFF2-40B4-BE49-F238E27FC236}">
                            <a16:creationId xmlns:a16="http://schemas.microsoft.com/office/drawing/2014/main" id="{BE3FB920-892A-418E-9BFF-1D9EAB595E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739" name="Graphic 1738">
                        <a:extLst>
                          <a:ext uri="{FF2B5EF4-FFF2-40B4-BE49-F238E27FC236}">
                            <a16:creationId xmlns:a16="http://schemas.microsoft.com/office/drawing/2014/main" id="{2583C9A4-0249-4D70-B5ED-37341C9C04D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735" name="Group 1734">
                      <a:extLst>
                        <a:ext uri="{FF2B5EF4-FFF2-40B4-BE49-F238E27FC236}">
                          <a16:creationId xmlns:a16="http://schemas.microsoft.com/office/drawing/2014/main" id="{5182A1C4-33D7-43B5-A111-EE5A0205D6E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1736" name="Rounded Rectangle 87">
                        <a:extLst>
                          <a:ext uri="{FF2B5EF4-FFF2-40B4-BE49-F238E27FC236}">
                            <a16:creationId xmlns:a16="http://schemas.microsoft.com/office/drawing/2014/main" id="{4B66D1D9-2597-485C-9E1D-428DF14091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737" name="Graphic 1736">
                        <a:extLst>
                          <a:ext uri="{FF2B5EF4-FFF2-40B4-BE49-F238E27FC236}">
                            <a16:creationId xmlns:a16="http://schemas.microsoft.com/office/drawing/2014/main" id="{A9F4B216-7F4C-4E3E-BFBD-4620AB18179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716" name="Group 1715">
                    <a:extLst>
                      <a:ext uri="{FF2B5EF4-FFF2-40B4-BE49-F238E27FC236}">
                        <a16:creationId xmlns:a16="http://schemas.microsoft.com/office/drawing/2014/main" id="{E17E9F33-B2FD-44EF-9D30-FF637E040267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1717" name="Group 1716">
                      <a:extLst>
                        <a:ext uri="{FF2B5EF4-FFF2-40B4-BE49-F238E27FC236}">
                          <a16:creationId xmlns:a16="http://schemas.microsoft.com/office/drawing/2014/main" id="{2BA430CC-52DE-40F0-98B5-B21F7102905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1721" name="Group 1720">
                        <a:extLst>
                          <a:ext uri="{FF2B5EF4-FFF2-40B4-BE49-F238E27FC236}">
                            <a16:creationId xmlns:a16="http://schemas.microsoft.com/office/drawing/2014/main" id="{9B1C25B0-760C-4EB8-964B-04A60A07430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1725" name="Rounded Rectangle 91">
                          <a:extLst>
                            <a:ext uri="{FF2B5EF4-FFF2-40B4-BE49-F238E27FC236}">
                              <a16:creationId xmlns:a16="http://schemas.microsoft.com/office/drawing/2014/main" id="{F14E464F-4158-4D09-8835-061D2E3B6D7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1726" name="Graphic 1725">
                          <a:extLst>
                            <a:ext uri="{FF2B5EF4-FFF2-40B4-BE49-F238E27FC236}">
                              <a16:creationId xmlns:a16="http://schemas.microsoft.com/office/drawing/2014/main" id="{F85C3EF6-884F-4CF9-B47C-3EB3162FFE8D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1727" name="Group 1726">
                          <a:extLst>
                            <a:ext uri="{FF2B5EF4-FFF2-40B4-BE49-F238E27FC236}">
                              <a16:creationId xmlns:a16="http://schemas.microsoft.com/office/drawing/2014/main" id="{D23E7E33-280B-44F0-A12A-1678401266D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1731" name="Rounded Rectangle 97">
                            <a:extLst>
                              <a:ext uri="{FF2B5EF4-FFF2-40B4-BE49-F238E27FC236}">
                                <a16:creationId xmlns:a16="http://schemas.microsoft.com/office/drawing/2014/main" id="{723DFFE3-DB87-4BB9-A03D-385213ABD5A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1732" name="Graphic 1731">
                            <a:extLst>
                              <a:ext uri="{FF2B5EF4-FFF2-40B4-BE49-F238E27FC236}">
                                <a16:creationId xmlns:a16="http://schemas.microsoft.com/office/drawing/2014/main" id="{1143C5AC-D2F7-46A7-9141-83F8E48E5A17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1728" name="Group 1727">
                          <a:extLst>
                            <a:ext uri="{FF2B5EF4-FFF2-40B4-BE49-F238E27FC236}">
                              <a16:creationId xmlns:a16="http://schemas.microsoft.com/office/drawing/2014/main" id="{529C23DB-66FF-41AB-A02A-4DC71860DFCB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1729" name="Rounded Rectangle 95">
                            <a:extLst>
                              <a:ext uri="{FF2B5EF4-FFF2-40B4-BE49-F238E27FC236}">
                                <a16:creationId xmlns:a16="http://schemas.microsoft.com/office/drawing/2014/main" id="{24BDBC17-1160-41BC-8280-BC8F43483BC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1730" name="Graphic 1729">
                            <a:extLst>
                              <a:ext uri="{FF2B5EF4-FFF2-40B4-BE49-F238E27FC236}">
                                <a16:creationId xmlns:a16="http://schemas.microsoft.com/office/drawing/2014/main" id="{280ECD3B-8C5F-4E41-B71F-8AEF3D75C7D0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1722" name="Group 1721">
                        <a:extLst>
                          <a:ext uri="{FF2B5EF4-FFF2-40B4-BE49-F238E27FC236}">
                            <a16:creationId xmlns:a16="http://schemas.microsoft.com/office/drawing/2014/main" id="{62D9808A-0F56-466E-92D4-76A7E2C5F03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1723" name="Rounded Rectangle 121">
                          <a:extLst>
                            <a:ext uri="{FF2B5EF4-FFF2-40B4-BE49-F238E27FC236}">
                              <a16:creationId xmlns:a16="http://schemas.microsoft.com/office/drawing/2014/main" id="{7B83BD71-F2E7-4B19-AD63-5BD35C65B20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1724" name="Graphic 1723">
                          <a:extLst>
                            <a:ext uri="{FF2B5EF4-FFF2-40B4-BE49-F238E27FC236}">
                              <a16:creationId xmlns:a16="http://schemas.microsoft.com/office/drawing/2014/main" id="{0C90A31E-B50C-43E9-95E0-E5B67ADF150C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1718" name="Group 1717">
                      <a:extLst>
                        <a:ext uri="{FF2B5EF4-FFF2-40B4-BE49-F238E27FC236}">
                          <a16:creationId xmlns:a16="http://schemas.microsoft.com/office/drawing/2014/main" id="{A01270BF-4F95-49D5-AA3B-C1122EDCD3B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1719" name="Rounded Rectangle 124">
                        <a:extLst>
                          <a:ext uri="{FF2B5EF4-FFF2-40B4-BE49-F238E27FC236}">
                            <a16:creationId xmlns:a16="http://schemas.microsoft.com/office/drawing/2014/main" id="{9EED2F03-9231-414C-8055-18B5E587EAA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720" name="Graphic 1719">
                        <a:extLst>
                          <a:ext uri="{FF2B5EF4-FFF2-40B4-BE49-F238E27FC236}">
                            <a16:creationId xmlns:a16="http://schemas.microsoft.com/office/drawing/2014/main" id="{3DB07D57-8BEF-435E-9900-02195A9440D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1586" name="Group 1585">
                <a:extLst>
                  <a:ext uri="{FF2B5EF4-FFF2-40B4-BE49-F238E27FC236}">
                    <a16:creationId xmlns:a16="http://schemas.microsoft.com/office/drawing/2014/main" id="{94D9AFD6-513B-4AE5-9131-DAC9B5B829DB}"/>
                  </a:ext>
                </a:extLst>
              </p:cNvPr>
              <p:cNvGrpSpPr/>
              <p:nvPr/>
            </p:nvGrpSpPr>
            <p:grpSpPr>
              <a:xfrm>
                <a:off x="5710130" y="5633953"/>
                <a:ext cx="685800" cy="685800"/>
                <a:chOff x="3388326" y="2144489"/>
                <a:chExt cx="685800" cy="685800"/>
              </a:xfrm>
            </p:grpSpPr>
            <p:sp>
              <p:nvSpPr>
                <p:cNvPr id="1671" name="Oval 1670">
                  <a:extLst>
                    <a:ext uri="{FF2B5EF4-FFF2-40B4-BE49-F238E27FC236}">
                      <a16:creationId xmlns:a16="http://schemas.microsoft.com/office/drawing/2014/main" id="{66DDBD40-80A1-4633-A7E6-90E1E19560A8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1672" name="Group 1671">
                  <a:extLst>
                    <a:ext uri="{FF2B5EF4-FFF2-40B4-BE49-F238E27FC236}">
                      <a16:creationId xmlns:a16="http://schemas.microsoft.com/office/drawing/2014/main" id="{A0184BB8-CC4F-4A83-A842-DDEB7E3ECDAC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1673" name="Group 1672">
                    <a:extLst>
                      <a:ext uri="{FF2B5EF4-FFF2-40B4-BE49-F238E27FC236}">
                        <a16:creationId xmlns:a16="http://schemas.microsoft.com/office/drawing/2014/main" id="{88AD6B81-5866-4B6F-ADAB-7CAA56EA0ED9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1699" name="Rounded Rectangle 101">
                      <a:extLst>
                        <a:ext uri="{FF2B5EF4-FFF2-40B4-BE49-F238E27FC236}">
                          <a16:creationId xmlns:a16="http://schemas.microsoft.com/office/drawing/2014/main" id="{994C7DDB-96D3-4D64-A3CF-667727E004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1700" name="Group 1699">
                      <a:extLst>
                        <a:ext uri="{FF2B5EF4-FFF2-40B4-BE49-F238E27FC236}">
                          <a16:creationId xmlns:a16="http://schemas.microsoft.com/office/drawing/2014/main" id="{0E4FEC61-B168-43C3-AAF5-EBDAEC4B9D3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1710" name="Rounded Rectangle 112">
                        <a:extLst>
                          <a:ext uri="{FF2B5EF4-FFF2-40B4-BE49-F238E27FC236}">
                            <a16:creationId xmlns:a16="http://schemas.microsoft.com/office/drawing/2014/main" id="{2FD2897F-81D3-4E1D-9D90-24A445700AD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711" name="Graphic 1710">
                        <a:extLst>
                          <a:ext uri="{FF2B5EF4-FFF2-40B4-BE49-F238E27FC236}">
                            <a16:creationId xmlns:a16="http://schemas.microsoft.com/office/drawing/2014/main" id="{BCD3EFB1-09C7-4C1C-8E5C-3B0C9983D43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701" name="Group 1700">
                      <a:extLst>
                        <a:ext uri="{FF2B5EF4-FFF2-40B4-BE49-F238E27FC236}">
                          <a16:creationId xmlns:a16="http://schemas.microsoft.com/office/drawing/2014/main" id="{8D88F29F-C295-4BFF-9D29-49726F4DF1D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1708" name="Rounded Rectangle 110">
                        <a:extLst>
                          <a:ext uri="{FF2B5EF4-FFF2-40B4-BE49-F238E27FC236}">
                            <a16:creationId xmlns:a16="http://schemas.microsoft.com/office/drawing/2014/main" id="{41D6CBA5-8DE3-43D8-9645-60296C59E23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709" name="Graphic 1708">
                        <a:extLst>
                          <a:ext uri="{FF2B5EF4-FFF2-40B4-BE49-F238E27FC236}">
                            <a16:creationId xmlns:a16="http://schemas.microsoft.com/office/drawing/2014/main" id="{D23CD614-4CE9-4E1D-ABB8-AAE4976CFDF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702" name="Group 1701">
                      <a:extLst>
                        <a:ext uri="{FF2B5EF4-FFF2-40B4-BE49-F238E27FC236}">
                          <a16:creationId xmlns:a16="http://schemas.microsoft.com/office/drawing/2014/main" id="{ED1F968B-267B-42F0-A824-B10CA5FBEFF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1706" name="Rounded Rectangle 108">
                        <a:extLst>
                          <a:ext uri="{FF2B5EF4-FFF2-40B4-BE49-F238E27FC236}">
                            <a16:creationId xmlns:a16="http://schemas.microsoft.com/office/drawing/2014/main" id="{C90F1C73-F5E1-4260-83F3-58556C86937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707" name="Graphic 1706">
                        <a:extLst>
                          <a:ext uri="{FF2B5EF4-FFF2-40B4-BE49-F238E27FC236}">
                            <a16:creationId xmlns:a16="http://schemas.microsoft.com/office/drawing/2014/main" id="{F9FB15AC-5BAE-4244-A24C-A53600A0F44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703" name="Group 1702">
                      <a:extLst>
                        <a:ext uri="{FF2B5EF4-FFF2-40B4-BE49-F238E27FC236}">
                          <a16:creationId xmlns:a16="http://schemas.microsoft.com/office/drawing/2014/main" id="{7B91356E-10D0-434D-86FA-A536DDD7F98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1704" name="Rounded Rectangle 106">
                        <a:extLst>
                          <a:ext uri="{FF2B5EF4-FFF2-40B4-BE49-F238E27FC236}">
                            <a16:creationId xmlns:a16="http://schemas.microsoft.com/office/drawing/2014/main" id="{68134BFA-42E8-46E5-A0A3-CE480A0F916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705" name="Graphic 1704">
                        <a:extLst>
                          <a:ext uri="{FF2B5EF4-FFF2-40B4-BE49-F238E27FC236}">
                            <a16:creationId xmlns:a16="http://schemas.microsoft.com/office/drawing/2014/main" id="{B8BFCD0C-BDAB-413E-B932-24E46C7AA5C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674" name="Group 1673">
                    <a:extLst>
                      <a:ext uri="{FF2B5EF4-FFF2-40B4-BE49-F238E27FC236}">
                        <a16:creationId xmlns:a16="http://schemas.microsoft.com/office/drawing/2014/main" id="{3849DA15-8030-4A15-9044-BE79C3AB539A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1692" name="Rounded Rectangle 84">
                      <a:extLst>
                        <a:ext uri="{FF2B5EF4-FFF2-40B4-BE49-F238E27FC236}">
                          <a16:creationId xmlns:a16="http://schemas.microsoft.com/office/drawing/2014/main" id="{5FE986F6-4DA2-4100-AE7E-8900DECC8C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1693" name="Group 1692">
                      <a:extLst>
                        <a:ext uri="{FF2B5EF4-FFF2-40B4-BE49-F238E27FC236}">
                          <a16:creationId xmlns:a16="http://schemas.microsoft.com/office/drawing/2014/main" id="{4F9EBC51-6021-4244-9A2D-E6CC641D1C8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1697" name="Rounded Rectangle 89">
                        <a:extLst>
                          <a:ext uri="{FF2B5EF4-FFF2-40B4-BE49-F238E27FC236}">
                            <a16:creationId xmlns:a16="http://schemas.microsoft.com/office/drawing/2014/main" id="{739C70CD-0C84-4D92-BA09-95A844D87C7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698" name="Graphic 1697">
                        <a:extLst>
                          <a:ext uri="{FF2B5EF4-FFF2-40B4-BE49-F238E27FC236}">
                            <a16:creationId xmlns:a16="http://schemas.microsoft.com/office/drawing/2014/main" id="{8EC799F6-8278-47A2-90CE-5164F288E04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694" name="Group 1693">
                      <a:extLst>
                        <a:ext uri="{FF2B5EF4-FFF2-40B4-BE49-F238E27FC236}">
                          <a16:creationId xmlns:a16="http://schemas.microsoft.com/office/drawing/2014/main" id="{C1A5532C-B273-4D3E-B5A3-FFF5BBF93AD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1695" name="Rounded Rectangle 87">
                        <a:extLst>
                          <a:ext uri="{FF2B5EF4-FFF2-40B4-BE49-F238E27FC236}">
                            <a16:creationId xmlns:a16="http://schemas.microsoft.com/office/drawing/2014/main" id="{27381052-B3BF-40E9-80D0-BA6329FE0CE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696" name="Graphic 1695">
                        <a:extLst>
                          <a:ext uri="{FF2B5EF4-FFF2-40B4-BE49-F238E27FC236}">
                            <a16:creationId xmlns:a16="http://schemas.microsoft.com/office/drawing/2014/main" id="{92707DA0-0F5F-427C-A014-627579C0835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675" name="Group 1674">
                    <a:extLst>
                      <a:ext uri="{FF2B5EF4-FFF2-40B4-BE49-F238E27FC236}">
                        <a16:creationId xmlns:a16="http://schemas.microsoft.com/office/drawing/2014/main" id="{DDCF2337-E7B4-4D39-ABEE-51CA21606630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1676" name="Group 1675">
                      <a:extLst>
                        <a:ext uri="{FF2B5EF4-FFF2-40B4-BE49-F238E27FC236}">
                          <a16:creationId xmlns:a16="http://schemas.microsoft.com/office/drawing/2014/main" id="{F194E54A-B6D9-41C6-8F27-55524DDB371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1680" name="Group 1679">
                        <a:extLst>
                          <a:ext uri="{FF2B5EF4-FFF2-40B4-BE49-F238E27FC236}">
                            <a16:creationId xmlns:a16="http://schemas.microsoft.com/office/drawing/2014/main" id="{A823151A-6068-4088-AC2E-AC9070B164E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1684" name="Rounded Rectangle 91">
                          <a:extLst>
                            <a:ext uri="{FF2B5EF4-FFF2-40B4-BE49-F238E27FC236}">
                              <a16:creationId xmlns:a16="http://schemas.microsoft.com/office/drawing/2014/main" id="{6443544A-CCA3-472F-ACB7-4F8CBC30F69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1685" name="Graphic 1684">
                          <a:extLst>
                            <a:ext uri="{FF2B5EF4-FFF2-40B4-BE49-F238E27FC236}">
                              <a16:creationId xmlns:a16="http://schemas.microsoft.com/office/drawing/2014/main" id="{F3BB84A8-4E90-444B-A6BE-87696CE5CBE7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1686" name="Group 1685">
                          <a:extLst>
                            <a:ext uri="{FF2B5EF4-FFF2-40B4-BE49-F238E27FC236}">
                              <a16:creationId xmlns:a16="http://schemas.microsoft.com/office/drawing/2014/main" id="{06E93ECA-BEB7-4723-BF8B-5BC16643FD7F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1690" name="Rounded Rectangle 97">
                            <a:extLst>
                              <a:ext uri="{FF2B5EF4-FFF2-40B4-BE49-F238E27FC236}">
                                <a16:creationId xmlns:a16="http://schemas.microsoft.com/office/drawing/2014/main" id="{B7912A97-C755-428B-AA77-AEC7BA24A0C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1691" name="Graphic 1690">
                            <a:extLst>
                              <a:ext uri="{FF2B5EF4-FFF2-40B4-BE49-F238E27FC236}">
                                <a16:creationId xmlns:a16="http://schemas.microsoft.com/office/drawing/2014/main" id="{67587E0A-CE05-4E95-941C-3713318D0162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1687" name="Group 1686">
                          <a:extLst>
                            <a:ext uri="{FF2B5EF4-FFF2-40B4-BE49-F238E27FC236}">
                              <a16:creationId xmlns:a16="http://schemas.microsoft.com/office/drawing/2014/main" id="{5CC116C0-3AC1-450B-9670-9ADC646919BE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1688" name="Rounded Rectangle 95">
                            <a:extLst>
                              <a:ext uri="{FF2B5EF4-FFF2-40B4-BE49-F238E27FC236}">
                                <a16:creationId xmlns:a16="http://schemas.microsoft.com/office/drawing/2014/main" id="{E5003616-326E-48EC-9522-E6E2DF86CDD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1689" name="Graphic 1688">
                            <a:extLst>
                              <a:ext uri="{FF2B5EF4-FFF2-40B4-BE49-F238E27FC236}">
                                <a16:creationId xmlns:a16="http://schemas.microsoft.com/office/drawing/2014/main" id="{E0A2A26D-535A-4897-8C67-8B951A3242A9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1681" name="Group 1680">
                        <a:extLst>
                          <a:ext uri="{FF2B5EF4-FFF2-40B4-BE49-F238E27FC236}">
                            <a16:creationId xmlns:a16="http://schemas.microsoft.com/office/drawing/2014/main" id="{B7ED9353-F59C-4E3E-98D8-5CE1D5B28D4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1682" name="Rounded Rectangle 121">
                          <a:extLst>
                            <a:ext uri="{FF2B5EF4-FFF2-40B4-BE49-F238E27FC236}">
                              <a16:creationId xmlns:a16="http://schemas.microsoft.com/office/drawing/2014/main" id="{0B7ABE98-B122-471D-A2AC-03E2546D26B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1683" name="Graphic 1682">
                          <a:extLst>
                            <a:ext uri="{FF2B5EF4-FFF2-40B4-BE49-F238E27FC236}">
                              <a16:creationId xmlns:a16="http://schemas.microsoft.com/office/drawing/2014/main" id="{32766E0E-A85D-48C2-BCFD-043A96FD9B2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1677" name="Group 1676">
                      <a:extLst>
                        <a:ext uri="{FF2B5EF4-FFF2-40B4-BE49-F238E27FC236}">
                          <a16:creationId xmlns:a16="http://schemas.microsoft.com/office/drawing/2014/main" id="{4C1CE54D-1B4F-4BDB-B96B-01FCF9DDF6E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1678" name="Rounded Rectangle 124">
                        <a:extLst>
                          <a:ext uri="{FF2B5EF4-FFF2-40B4-BE49-F238E27FC236}">
                            <a16:creationId xmlns:a16="http://schemas.microsoft.com/office/drawing/2014/main" id="{126B2545-D1D5-49CB-BD9C-789BDD0658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679" name="Graphic 1678">
                        <a:extLst>
                          <a:ext uri="{FF2B5EF4-FFF2-40B4-BE49-F238E27FC236}">
                            <a16:creationId xmlns:a16="http://schemas.microsoft.com/office/drawing/2014/main" id="{F1DB547B-1B73-49B7-8175-DC15EF8C684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1587" name="Group 1586">
                <a:extLst>
                  <a:ext uri="{FF2B5EF4-FFF2-40B4-BE49-F238E27FC236}">
                    <a16:creationId xmlns:a16="http://schemas.microsoft.com/office/drawing/2014/main" id="{C809B7E9-C70B-44AB-B106-E883DD914F74}"/>
                  </a:ext>
                </a:extLst>
              </p:cNvPr>
              <p:cNvGrpSpPr/>
              <p:nvPr/>
            </p:nvGrpSpPr>
            <p:grpSpPr>
              <a:xfrm>
                <a:off x="5710130" y="616438"/>
                <a:ext cx="685800" cy="685800"/>
                <a:chOff x="3388326" y="2144489"/>
                <a:chExt cx="685800" cy="685800"/>
              </a:xfrm>
            </p:grpSpPr>
            <p:sp>
              <p:nvSpPr>
                <p:cNvPr id="1630" name="Oval 1629">
                  <a:extLst>
                    <a:ext uri="{FF2B5EF4-FFF2-40B4-BE49-F238E27FC236}">
                      <a16:creationId xmlns:a16="http://schemas.microsoft.com/office/drawing/2014/main" id="{F5A9B4E9-EEE7-4D22-A111-96EA56B4A1AA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1631" name="Group 1630">
                  <a:extLst>
                    <a:ext uri="{FF2B5EF4-FFF2-40B4-BE49-F238E27FC236}">
                      <a16:creationId xmlns:a16="http://schemas.microsoft.com/office/drawing/2014/main" id="{C63D5832-5637-4D8B-A0FC-8797DD295AB2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1632" name="Group 1631">
                    <a:extLst>
                      <a:ext uri="{FF2B5EF4-FFF2-40B4-BE49-F238E27FC236}">
                        <a16:creationId xmlns:a16="http://schemas.microsoft.com/office/drawing/2014/main" id="{BD99C0B8-02DB-499D-AFA1-D59F8AF2AC20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1658" name="Rounded Rectangle 101">
                      <a:extLst>
                        <a:ext uri="{FF2B5EF4-FFF2-40B4-BE49-F238E27FC236}">
                          <a16:creationId xmlns:a16="http://schemas.microsoft.com/office/drawing/2014/main" id="{91D78047-F994-4E42-A1E8-740DA852D7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1659" name="Group 1658">
                      <a:extLst>
                        <a:ext uri="{FF2B5EF4-FFF2-40B4-BE49-F238E27FC236}">
                          <a16:creationId xmlns:a16="http://schemas.microsoft.com/office/drawing/2014/main" id="{4EDC4B03-5E8A-40BD-8456-534E7E19B72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1669" name="Rounded Rectangle 112">
                        <a:extLst>
                          <a:ext uri="{FF2B5EF4-FFF2-40B4-BE49-F238E27FC236}">
                            <a16:creationId xmlns:a16="http://schemas.microsoft.com/office/drawing/2014/main" id="{D0A7F9F9-E56C-4D15-93F5-7C662441693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670" name="Graphic 1669">
                        <a:extLst>
                          <a:ext uri="{FF2B5EF4-FFF2-40B4-BE49-F238E27FC236}">
                            <a16:creationId xmlns:a16="http://schemas.microsoft.com/office/drawing/2014/main" id="{8E18462E-AA8D-4D37-994E-111309139B0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660" name="Group 1659">
                      <a:extLst>
                        <a:ext uri="{FF2B5EF4-FFF2-40B4-BE49-F238E27FC236}">
                          <a16:creationId xmlns:a16="http://schemas.microsoft.com/office/drawing/2014/main" id="{91413D9A-EC9A-4DA7-B9CA-7BEB3C919A3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1667" name="Rounded Rectangle 110">
                        <a:extLst>
                          <a:ext uri="{FF2B5EF4-FFF2-40B4-BE49-F238E27FC236}">
                            <a16:creationId xmlns:a16="http://schemas.microsoft.com/office/drawing/2014/main" id="{3BD9F889-9E7C-475F-99D0-5B44121ED2E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668" name="Graphic 1667">
                        <a:extLst>
                          <a:ext uri="{FF2B5EF4-FFF2-40B4-BE49-F238E27FC236}">
                            <a16:creationId xmlns:a16="http://schemas.microsoft.com/office/drawing/2014/main" id="{C2662FDE-7C75-442C-A12F-40EB269E52D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661" name="Group 1660">
                      <a:extLst>
                        <a:ext uri="{FF2B5EF4-FFF2-40B4-BE49-F238E27FC236}">
                          <a16:creationId xmlns:a16="http://schemas.microsoft.com/office/drawing/2014/main" id="{98EAB782-408C-4708-97D8-05EE6A52B9D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1665" name="Rounded Rectangle 108">
                        <a:extLst>
                          <a:ext uri="{FF2B5EF4-FFF2-40B4-BE49-F238E27FC236}">
                            <a16:creationId xmlns:a16="http://schemas.microsoft.com/office/drawing/2014/main" id="{F9C41C11-E5F9-4A3F-A251-A8BB95D8124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666" name="Graphic 1665">
                        <a:extLst>
                          <a:ext uri="{FF2B5EF4-FFF2-40B4-BE49-F238E27FC236}">
                            <a16:creationId xmlns:a16="http://schemas.microsoft.com/office/drawing/2014/main" id="{C93CF18E-1481-44DA-8633-987A8BD7D48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662" name="Group 1661">
                      <a:extLst>
                        <a:ext uri="{FF2B5EF4-FFF2-40B4-BE49-F238E27FC236}">
                          <a16:creationId xmlns:a16="http://schemas.microsoft.com/office/drawing/2014/main" id="{637E83E9-2C75-45AD-AEF8-8AF7F2CA9B6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1663" name="Rounded Rectangle 106">
                        <a:extLst>
                          <a:ext uri="{FF2B5EF4-FFF2-40B4-BE49-F238E27FC236}">
                            <a16:creationId xmlns:a16="http://schemas.microsoft.com/office/drawing/2014/main" id="{E3ADBCE2-B3BA-4361-A91E-322F593445C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664" name="Graphic 1663">
                        <a:extLst>
                          <a:ext uri="{FF2B5EF4-FFF2-40B4-BE49-F238E27FC236}">
                            <a16:creationId xmlns:a16="http://schemas.microsoft.com/office/drawing/2014/main" id="{DC177FF6-E1CF-4DD3-BB10-3BCA15A7243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633" name="Group 1632">
                    <a:extLst>
                      <a:ext uri="{FF2B5EF4-FFF2-40B4-BE49-F238E27FC236}">
                        <a16:creationId xmlns:a16="http://schemas.microsoft.com/office/drawing/2014/main" id="{E2BB2183-7EC9-4010-9FD0-EAE722D6CAD6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1651" name="Rounded Rectangle 84">
                      <a:extLst>
                        <a:ext uri="{FF2B5EF4-FFF2-40B4-BE49-F238E27FC236}">
                          <a16:creationId xmlns:a16="http://schemas.microsoft.com/office/drawing/2014/main" id="{B32E67B5-6F45-43AD-8FD4-A29FC759CD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1652" name="Group 1651">
                      <a:extLst>
                        <a:ext uri="{FF2B5EF4-FFF2-40B4-BE49-F238E27FC236}">
                          <a16:creationId xmlns:a16="http://schemas.microsoft.com/office/drawing/2014/main" id="{8EBEE096-9D17-40EA-B39C-9B2A8F5FD54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1656" name="Rounded Rectangle 89">
                        <a:extLst>
                          <a:ext uri="{FF2B5EF4-FFF2-40B4-BE49-F238E27FC236}">
                            <a16:creationId xmlns:a16="http://schemas.microsoft.com/office/drawing/2014/main" id="{D2BD1D6E-3300-4DA8-9299-61D0FACBE09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657" name="Graphic 1656">
                        <a:extLst>
                          <a:ext uri="{FF2B5EF4-FFF2-40B4-BE49-F238E27FC236}">
                            <a16:creationId xmlns:a16="http://schemas.microsoft.com/office/drawing/2014/main" id="{4733EFF4-1C6A-42C7-986E-515187FA129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653" name="Group 1652">
                      <a:extLst>
                        <a:ext uri="{FF2B5EF4-FFF2-40B4-BE49-F238E27FC236}">
                          <a16:creationId xmlns:a16="http://schemas.microsoft.com/office/drawing/2014/main" id="{6B4B358D-2EF4-481F-A267-F9D616F6FB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1654" name="Rounded Rectangle 87">
                        <a:extLst>
                          <a:ext uri="{FF2B5EF4-FFF2-40B4-BE49-F238E27FC236}">
                            <a16:creationId xmlns:a16="http://schemas.microsoft.com/office/drawing/2014/main" id="{692A30C6-8C56-4AC2-A509-DF1FF352B31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655" name="Graphic 1654">
                        <a:extLst>
                          <a:ext uri="{FF2B5EF4-FFF2-40B4-BE49-F238E27FC236}">
                            <a16:creationId xmlns:a16="http://schemas.microsoft.com/office/drawing/2014/main" id="{356B4DFC-77E6-49D5-90ED-95DCF32708C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634" name="Group 1633">
                    <a:extLst>
                      <a:ext uri="{FF2B5EF4-FFF2-40B4-BE49-F238E27FC236}">
                        <a16:creationId xmlns:a16="http://schemas.microsoft.com/office/drawing/2014/main" id="{5AF4B42E-7B1B-44E4-8058-A0AC704897C8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1635" name="Group 1634">
                      <a:extLst>
                        <a:ext uri="{FF2B5EF4-FFF2-40B4-BE49-F238E27FC236}">
                          <a16:creationId xmlns:a16="http://schemas.microsoft.com/office/drawing/2014/main" id="{94B638F0-A65C-4460-A02F-77A50024A75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1639" name="Group 1638">
                        <a:extLst>
                          <a:ext uri="{FF2B5EF4-FFF2-40B4-BE49-F238E27FC236}">
                            <a16:creationId xmlns:a16="http://schemas.microsoft.com/office/drawing/2014/main" id="{58E0DD48-D5DB-435D-8CCD-80667533023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1643" name="Rounded Rectangle 91">
                          <a:extLst>
                            <a:ext uri="{FF2B5EF4-FFF2-40B4-BE49-F238E27FC236}">
                              <a16:creationId xmlns:a16="http://schemas.microsoft.com/office/drawing/2014/main" id="{AF463255-7C44-4874-86B1-D4E6820A7DD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1644" name="Graphic 1643">
                          <a:extLst>
                            <a:ext uri="{FF2B5EF4-FFF2-40B4-BE49-F238E27FC236}">
                              <a16:creationId xmlns:a16="http://schemas.microsoft.com/office/drawing/2014/main" id="{832880F4-157E-48F7-83A8-FAEA59F67A85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1645" name="Group 1644">
                          <a:extLst>
                            <a:ext uri="{FF2B5EF4-FFF2-40B4-BE49-F238E27FC236}">
                              <a16:creationId xmlns:a16="http://schemas.microsoft.com/office/drawing/2014/main" id="{6B559FA0-789D-4603-8E76-6F88FB65C3D3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1649" name="Rounded Rectangle 97">
                            <a:extLst>
                              <a:ext uri="{FF2B5EF4-FFF2-40B4-BE49-F238E27FC236}">
                                <a16:creationId xmlns:a16="http://schemas.microsoft.com/office/drawing/2014/main" id="{C7B4F7BF-3F90-4DCD-9FDD-01EDF1E381E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1650" name="Graphic 1649">
                            <a:extLst>
                              <a:ext uri="{FF2B5EF4-FFF2-40B4-BE49-F238E27FC236}">
                                <a16:creationId xmlns:a16="http://schemas.microsoft.com/office/drawing/2014/main" id="{4F4BE4D8-18B3-4EEA-9377-C9DEAE3224C3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1646" name="Group 1645">
                          <a:extLst>
                            <a:ext uri="{FF2B5EF4-FFF2-40B4-BE49-F238E27FC236}">
                              <a16:creationId xmlns:a16="http://schemas.microsoft.com/office/drawing/2014/main" id="{B2C525F3-C024-42AE-B94B-3153608D7013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1647" name="Rounded Rectangle 95">
                            <a:extLst>
                              <a:ext uri="{FF2B5EF4-FFF2-40B4-BE49-F238E27FC236}">
                                <a16:creationId xmlns:a16="http://schemas.microsoft.com/office/drawing/2014/main" id="{AE8108D1-DA2D-4F26-84D2-42F27A24679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1648" name="Graphic 1647">
                            <a:extLst>
                              <a:ext uri="{FF2B5EF4-FFF2-40B4-BE49-F238E27FC236}">
                                <a16:creationId xmlns:a16="http://schemas.microsoft.com/office/drawing/2014/main" id="{731EACEB-770E-4940-A11C-E3D5DF7C2D43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1640" name="Group 1639">
                        <a:extLst>
                          <a:ext uri="{FF2B5EF4-FFF2-40B4-BE49-F238E27FC236}">
                            <a16:creationId xmlns:a16="http://schemas.microsoft.com/office/drawing/2014/main" id="{ADE40DD4-3772-46B1-8888-D12132DD251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1641" name="Rounded Rectangle 121">
                          <a:extLst>
                            <a:ext uri="{FF2B5EF4-FFF2-40B4-BE49-F238E27FC236}">
                              <a16:creationId xmlns:a16="http://schemas.microsoft.com/office/drawing/2014/main" id="{97E9A601-94DC-4B66-98D0-3332FC9FEA1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1642" name="Graphic 1641">
                          <a:extLst>
                            <a:ext uri="{FF2B5EF4-FFF2-40B4-BE49-F238E27FC236}">
                              <a16:creationId xmlns:a16="http://schemas.microsoft.com/office/drawing/2014/main" id="{28DE16AA-AE30-4525-A998-731CD9F96BE9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1636" name="Group 1635">
                      <a:extLst>
                        <a:ext uri="{FF2B5EF4-FFF2-40B4-BE49-F238E27FC236}">
                          <a16:creationId xmlns:a16="http://schemas.microsoft.com/office/drawing/2014/main" id="{F652E5C1-7D28-4FB8-990A-D978B3270DC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1637" name="Rounded Rectangle 124">
                        <a:extLst>
                          <a:ext uri="{FF2B5EF4-FFF2-40B4-BE49-F238E27FC236}">
                            <a16:creationId xmlns:a16="http://schemas.microsoft.com/office/drawing/2014/main" id="{1C09B5B2-0654-4252-A730-6F9D4C6AE57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638" name="Graphic 1637">
                        <a:extLst>
                          <a:ext uri="{FF2B5EF4-FFF2-40B4-BE49-F238E27FC236}">
                            <a16:creationId xmlns:a16="http://schemas.microsoft.com/office/drawing/2014/main" id="{FA286076-6436-4DA1-AF7D-25072A9EFD8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1588" name="Group 1587">
                <a:extLst>
                  <a:ext uri="{FF2B5EF4-FFF2-40B4-BE49-F238E27FC236}">
                    <a16:creationId xmlns:a16="http://schemas.microsoft.com/office/drawing/2014/main" id="{11CD8FCE-119F-49B5-AF93-7EDB8B1CA507}"/>
                  </a:ext>
                </a:extLst>
              </p:cNvPr>
              <p:cNvGrpSpPr/>
              <p:nvPr/>
            </p:nvGrpSpPr>
            <p:grpSpPr>
              <a:xfrm>
                <a:off x="4770843" y="805391"/>
                <a:ext cx="685800" cy="685800"/>
                <a:chOff x="3388326" y="2144489"/>
                <a:chExt cx="685800" cy="685800"/>
              </a:xfrm>
            </p:grpSpPr>
            <p:sp>
              <p:nvSpPr>
                <p:cNvPr id="1589" name="Oval 1588">
                  <a:extLst>
                    <a:ext uri="{FF2B5EF4-FFF2-40B4-BE49-F238E27FC236}">
                      <a16:creationId xmlns:a16="http://schemas.microsoft.com/office/drawing/2014/main" id="{FFC26CAC-799B-45B8-9D4A-E5F22B8C8364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1590" name="Group 1589">
                  <a:extLst>
                    <a:ext uri="{FF2B5EF4-FFF2-40B4-BE49-F238E27FC236}">
                      <a16:creationId xmlns:a16="http://schemas.microsoft.com/office/drawing/2014/main" id="{07FA3504-D8EF-4CD4-9353-BB3225F934A1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1591" name="Group 1590">
                    <a:extLst>
                      <a:ext uri="{FF2B5EF4-FFF2-40B4-BE49-F238E27FC236}">
                        <a16:creationId xmlns:a16="http://schemas.microsoft.com/office/drawing/2014/main" id="{35A4CFF5-1F60-4A69-974F-FD0C79CE783A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1617" name="Rounded Rectangle 101">
                      <a:extLst>
                        <a:ext uri="{FF2B5EF4-FFF2-40B4-BE49-F238E27FC236}">
                          <a16:creationId xmlns:a16="http://schemas.microsoft.com/office/drawing/2014/main" id="{5F5ECE01-6B5A-4FA5-B71F-621F72D389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1618" name="Group 1617">
                      <a:extLst>
                        <a:ext uri="{FF2B5EF4-FFF2-40B4-BE49-F238E27FC236}">
                          <a16:creationId xmlns:a16="http://schemas.microsoft.com/office/drawing/2014/main" id="{0CF2585B-1AB8-420E-B82F-4B91B1AE6F2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1628" name="Rounded Rectangle 112">
                        <a:extLst>
                          <a:ext uri="{FF2B5EF4-FFF2-40B4-BE49-F238E27FC236}">
                            <a16:creationId xmlns:a16="http://schemas.microsoft.com/office/drawing/2014/main" id="{E0BA855B-DB3E-45DC-BB2B-AB64D3EAD12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629" name="Graphic 1628">
                        <a:extLst>
                          <a:ext uri="{FF2B5EF4-FFF2-40B4-BE49-F238E27FC236}">
                            <a16:creationId xmlns:a16="http://schemas.microsoft.com/office/drawing/2014/main" id="{8E021247-EED7-483F-B58B-4D8C06EC495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619" name="Group 1618">
                      <a:extLst>
                        <a:ext uri="{FF2B5EF4-FFF2-40B4-BE49-F238E27FC236}">
                          <a16:creationId xmlns:a16="http://schemas.microsoft.com/office/drawing/2014/main" id="{36D22995-5E16-438B-B123-8F7B7C6D54D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1626" name="Rounded Rectangle 110">
                        <a:extLst>
                          <a:ext uri="{FF2B5EF4-FFF2-40B4-BE49-F238E27FC236}">
                            <a16:creationId xmlns:a16="http://schemas.microsoft.com/office/drawing/2014/main" id="{EABA286A-0CD3-4145-B1BE-8530C9E072A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627" name="Graphic 1626">
                        <a:extLst>
                          <a:ext uri="{FF2B5EF4-FFF2-40B4-BE49-F238E27FC236}">
                            <a16:creationId xmlns:a16="http://schemas.microsoft.com/office/drawing/2014/main" id="{E0FEE349-A47F-49DB-9DC0-DE3CAE133C8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620" name="Group 1619">
                      <a:extLst>
                        <a:ext uri="{FF2B5EF4-FFF2-40B4-BE49-F238E27FC236}">
                          <a16:creationId xmlns:a16="http://schemas.microsoft.com/office/drawing/2014/main" id="{9349E111-2E55-4C1B-A10B-87E0A8CC484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1624" name="Rounded Rectangle 108">
                        <a:extLst>
                          <a:ext uri="{FF2B5EF4-FFF2-40B4-BE49-F238E27FC236}">
                            <a16:creationId xmlns:a16="http://schemas.microsoft.com/office/drawing/2014/main" id="{96E03F64-50FD-461A-97F5-FE4E498A568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625" name="Graphic 1624">
                        <a:extLst>
                          <a:ext uri="{FF2B5EF4-FFF2-40B4-BE49-F238E27FC236}">
                            <a16:creationId xmlns:a16="http://schemas.microsoft.com/office/drawing/2014/main" id="{CF1E6AAC-D348-46EF-88D5-2A77E9936A5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621" name="Group 1620">
                      <a:extLst>
                        <a:ext uri="{FF2B5EF4-FFF2-40B4-BE49-F238E27FC236}">
                          <a16:creationId xmlns:a16="http://schemas.microsoft.com/office/drawing/2014/main" id="{00582349-5014-44F1-91A3-A69653EDFBC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1622" name="Rounded Rectangle 106">
                        <a:extLst>
                          <a:ext uri="{FF2B5EF4-FFF2-40B4-BE49-F238E27FC236}">
                            <a16:creationId xmlns:a16="http://schemas.microsoft.com/office/drawing/2014/main" id="{66155F45-BE4A-4A29-8054-564DCD46D31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623" name="Graphic 1622">
                        <a:extLst>
                          <a:ext uri="{FF2B5EF4-FFF2-40B4-BE49-F238E27FC236}">
                            <a16:creationId xmlns:a16="http://schemas.microsoft.com/office/drawing/2014/main" id="{E199BA78-E087-4585-8AAF-6462C9A769C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592" name="Group 1591">
                    <a:extLst>
                      <a:ext uri="{FF2B5EF4-FFF2-40B4-BE49-F238E27FC236}">
                        <a16:creationId xmlns:a16="http://schemas.microsoft.com/office/drawing/2014/main" id="{04FF52A6-EF8C-4EE0-B740-44F6CE402312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1610" name="Rounded Rectangle 84">
                      <a:extLst>
                        <a:ext uri="{FF2B5EF4-FFF2-40B4-BE49-F238E27FC236}">
                          <a16:creationId xmlns:a16="http://schemas.microsoft.com/office/drawing/2014/main" id="{E3A37AC4-9A2D-4B35-8E79-FA22DD5AA1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1611" name="Group 1610">
                      <a:extLst>
                        <a:ext uri="{FF2B5EF4-FFF2-40B4-BE49-F238E27FC236}">
                          <a16:creationId xmlns:a16="http://schemas.microsoft.com/office/drawing/2014/main" id="{E3B65D9F-AEBE-4408-A17E-8271A6294C8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1615" name="Rounded Rectangle 89">
                        <a:extLst>
                          <a:ext uri="{FF2B5EF4-FFF2-40B4-BE49-F238E27FC236}">
                            <a16:creationId xmlns:a16="http://schemas.microsoft.com/office/drawing/2014/main" id="{98DE8EC7-9A6D-44E0-A9E4-355662E08BF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616" name="Graphic 1615">
                        <a:extLst>
                          <a:ext uri="{FF2B5EF4-FFF2-40B4-BE49-F238E27FC236}">
                            <a16:creationId xmlns:a16="http://schemas.microsoft.com/office/drawing/2014/main" id="{F50F1B51-95A9-463B-AD1C-E66ED774D14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612" name="Group 1611">
                      <a:extLst>
                        <a:ext uri="{FF2B5EF4-FFF2-40B4-BE49-F238E27FC236}">
                          <a16:creationId xmlns:a16="http://schemas.microsoft.com/office/drawing/2014/main" id="{308A33FD-80F0-4E26-AC57-9043B0E7799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1613" name="Rounded Rectangle 87">
                        <a:extLst>
                          <a:ext uri="{FF2B5EF4-FFF2-40B4-BE49-F238E27FC236}">
                            <a16:creationId xmlns:a16="http://schemas.microsoft.com/office/drawing/2014/main" id="{C999DE3F-FD54-4DC8-BA5A-9F6A4677E54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614" name="Graphic 1613">
                        <a:extLst>
                          <a:ext uri="{FF2B5EF4-FFF2-40B4-BE49-F238E27FC236}">
                            <a16:creationId xmlns:a16="http://schemas.microsoft.com/office/drawing/2014/main" id="{F34C3C5C-31B3-49C0-8662-4DAE38177A5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593" name="Group 1592">
                    <a:extLst>
                      <a:ext uri="{FF2B5EF4-FFF2-40B4-BE49-F238E27FC236}">
                        <a16:creationId xmlns:a16="http://schemas.microsoft.com/office/drawing/2014/main" id="{9AFDD2D8-A2B2-46EC-9D6F-97A9A987CA5F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1594" name="Group 1593">
                      <a:extLst>
                        <a:ext uri="{FF2B5EF4-FFF2-40B4-BE49-F238E27FC236}">
                          <a16:creationId xmlns:a16="http://schemas.microsoft.com/office/drawing/2014/main" id="{205F7344-6881-4D82-AEF4-2DB10D8C8C8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1598" name="Group 1597">
                        <a:extLst>
                          <a:ext uri="{FF2B5EF4-FFF2-40B4-BE49-F238E27FC236}">
                            <a16:creationId xmlns:a16="http://schemas.microsoft.com/office/drawing/2014/main" id="{D695168B-3D2C-4B70-9D31-ED6F001D9A5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1602" name="Rounded Rectangle 91">
                          <a:extLst>
                            <a:ext uri="{FF2B5EF4-FFF2-40B4-BE49-F238E27FC236}">
                              <a16:creationId xmlns:a16="http://schemas.microsoft.com/office/drawing/2014/main" id="{970AC568-2B31-4BA8-9E47-4AD8F48C3CE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1603" name="Graphic 1602">
                          <a:extLst>
                            <a:ext uri="{FF2B5EF4-FFF2-40B4-BE49-F238E27FC236}">
                              <a16:creationId xmlns:a16="http://schemas.microsoft.com/office/drawing/2014/main" id="{0B1A36B3-5A65-4F73-AD91-BBC4F68FB534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1604" name="Group 1603">
                          <a:extLst>
                            <a:ext uri="{FF2B5EF4-FFF2-40B4-BE49-F238E27FC236}">
                              <a16:creationId xmlns:a16="http://schemas.microsoft.com/office/drawing/2014/main" id="{A5710E9B-8C0E-463C-B45F-9DDB0075F1D7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1608" name="Rounded Rectangle 97">
                            <a:extLst>
                              <a:ext uri="{FF2B5EF4-FFF2-40B4-BE49-F238E27FC236}">
                                <a16:creationId xmlns:a16="http://schemas.microsoft.com/office/drawing/2014/main" id="{AF2C88B7-2324-4B88-B255-FA22C061302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1609" name="Graphic 1608">
                            <a:extLst>
                              <a:ext uri="{FF2B5EF4-FFF2-40B4-BE49-F238E27FC236}">
                                <a16:creationId xmlns:a16="http://schemas.microsoft.com/office/drawing/2014/main" id="{E3174BEB-E8ED-43D4-BCB4-72FCE139F3DF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1605" name="Group 1604">
                          <a:extLst>
                            <a:ext uri="{FF2B5EF4-FFF2-40B4-BE49-F238E27FC236}">
                              <a16:creationId xmlns:a16="http://schemas.microsoft.com/office/drawing/2014/main" id="{EE999A90-69D4-4F42-90A0-576442079DF5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1606" name="Rounded Rectangle 95">
                            <a:extLst>
                              <a:ext uri="{FF2B5EF4-FFF2-40B4-BE49-F238E27FC236}">
                                <a16:creationId xmlns:a16="http://schemas.microsoft.com/office/drawing/2014/main" id="{FB768347-3D52-48C0-A637-736044F2286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1607" name="Graphic 1606">
                            <a:extLst>
                              <a:ext uri="{FF2B5EF4-FFF2-40B4-BE49-F238E27FC236}">
                                <a16:creationId xmlns:a16="http://schemas.microsoft.com/office/drawing/2014/main" id="{9B844DB0-C951-4657-B657-92EA03ED3429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1599" name="Group 1598">
                        <a:extLst>
                          <a:ext uri="{FF2B5EF4-FFF2-40B4-BE49-F238E27FC236}">
                            <a16:creationId xmlns:a16="http://schemas.microsoft.com/office/drawing/2014/main" id="{0A79DD97-D8E6-4628-92FC-9AC0CB369E9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1600" name="Rounded Rectangle 121">
                          <a:extLst>
                            <a:ext uri="{FF2B5EF4-FFF2-40B4-BE49-F238E27FC236}">
                              <a16:creationId xmlns:a16="http://schemas.microsoft.com/office/drawing/2014/main" id="{AD4C6B8D-6A90-414A-AC1C-1AFF7BE047E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1601" name="Graphic 1600">
                          <a:extLst>
                            <a:ext uri="{FF2B5EF4-FFF2-40B4-BE49-F238E27FC236}">
                              <a16:creationId xmlns:a16="http://schemas.microsoft.com/office/drawing/2014/main" id="{D60C51D7-723A-435F-89CE-4A1872F1F2AA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1595" name="Group 1594">
                      <a:extLst>
                        <a:ext uri="{FF2B5EF4-FFF2-40B4-BE49-F238E27FC236}">
                          <a16:creationId xmlns:a16="http://schemas.microsoft.com/office/drawing/2014/main" id="{67ED2531-3F9B-4577-AB53-F34AC203E01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1596" name="Rounded Rectangle 124">
                        <a:extLst>
                          <a:ext uri="{FF2B5EF4-FFF2-40B4-BE49-F238E27FC236}">
                            <a16:creationId xmlns:a16="http://schemas.microsoft.com/office/drawing/2014/main" id="{9DD8C34C-ECB5-44AA-A761-DD804E47451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1597" name="Graphic 1596">
                        <a:extLst>
                          <a:ext uri="{FF2B5EF4-FFF2-40B4-BE49-F238E27FC236}">
                            <a16:creationId xmlns:a16="http://schemas.microsoft.com/office/drawing/2014/main" id="{8B00C24E-B582-4B16-8B7F-D88818FEEB8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632E5A5-23BD-422A-9D94-A63F13AB9CE0}"/>
              </a:ext>
            </a:extLst>
          </p:cNvPr>
          <p:cNvGrpSpPr>
            <a:grpSpLocks noChangeAspect="1"/>
          </p:cNvGrpSpPr>
          <p:nvPr/>
        </p:nvGrpSpPr>
        <p:grpSpPr>
          <a:xfrm>
            <a:off x="4858125" y="1230360"/>
            <a:ext cx="3126659" cy="3126659"/>
            <a:chOff x="6889954" y="1276439"/>
            <a:chExt cx="2468880" cy="2468880"/>
          </a:xfrm>
        </p:grpSpPr>
        <p:grpSp>
          <p:nvGrpSpPr>
            <p:cNvPr id="3275" name="Group 3274">
              <a:extLst>
                <a:ext uri="{FF2B5EF4-FFF2-40B4-BE49-F238E27FC236}">
                  <a16:creationId xmlns:a16="http://schemas.microsoft.com/office/drawing/2014/main" id="{A94422F6-5FE2-4709-8FDA-7EA734B182FC}"/>
                </a:ext>
              </a:extLst>
            </p:cNvPr>
            <p:cNvGrpSpPr/>
            <p:nvPr/>
          </p:nvGrpSpPr>
          <p:grpSpPr>
            <a:xfrm>
              <a:off x="7511981" y="1932197"/>
              <a:ext cx="349252" cy="1220852"/>
              <a:chOff x="9495861" y="4364862"/>
              <a:chExt cx="375284" cy="1270326"/>
            </a:xfrm>
          </p:grpSpPr>
          <p:sp>
            <p:nvSpPr>
              <p:cNvPr id="3301" name="Rounded Rectangle 101">
                <a:extLst>
                  <a:ext uri="{FF2B5EF4-FFF2-40B4-BE49-F238E27FC236}">
                    <a16:creationId xmlns:a16="http://schemas.microsoft.com/office/drawing/2014/main" id="{A1BDD73E-90D7-4F54-80AB-2EA43A42AC2D}"/>
                  </a:ext>
                </a:extLst>
              </p:cNvPr>
              <p:cNvSpPr/>
              <p:nvPr/>
            </p:nvSpPr>
            <p:spPr>
              <a:xfrm>
                <a:off x="9495861" y="4364862"/>
                <a:ext cx="375284" cy="1270326"/>
              </a:xfrm>
              <a:prstGeom prst="roundRect">
                <a:avLst>
                  <a:gd name="adj" fmla="val 27970"/>
                </a:avLst>
              </a:prstGeom>
              <a:solidFill>
                <a:srgbClr val="00AFD7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3302" name="Group 3301">
                <a:extLst>
                  <a:ext uri="{FF2B5EF4-FFF2-40B4-BE49-F238E27FC236}">
                    <a16:creationId xmlns:a16="http://schemas.microsoft.com/office/drawing/2014/main" id="{06F8C753-1905-4AF3-866B-FA94AB002E99}"/>
                  </a:ext>
                </a:extLst>
              </p:cNvPr>
              <p:cNvGrpSpPr/>
              <p:nvPr/>
            </p:nvGrpSpPr>
            <p:grpSpPr>
              <a:xfrm>
                <a:off x="9549615" y="4715835"/>
                <a:ext cx="267406" cy="267406"/>
                <a:chOff x="1292976" y="2314975"/>
                <a:chExt cx="591969" cy="591969"/>
              </a:xfrm>
            </p:grpSpPr>
            <p:sp>
              <p:nvSpPr>
                <p:cNvPr id="3312" name="Rounded Rectangle 112">
                  <a:extLst>
                    <a:ext uri="{FF2B5EF4-FFF2-40B4-BE49-F238E27FC236}">
                      <a16:creationId xmlns:a16="http://schemas.microsoft.com/office/drawing/2014/main" id="{CA5FC7E2-9C4F-4DA4-9D43-207EEF888248}"/>
                    </a:ext>
                  </a:extLst>
                </p:cNvPr>
                <p:cNvSpPr/>
                <p:nvPr/>
              </p:nvSpPr>
              <p:spPr>
                <a:xfrm>
                  <a:off x="1292976" y="2314975"/>
                  <a:ext cx="591969" cy="591969"/>
                </a:xfrm>
                <a:prstGeom prst="roundRect">
                  <a:avLst>
                    <a:gd name="adj" fmla="val 34320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pic>
              <p:nvPicPr>
                <p:cNvPr id="3313" name="Graphic 3312">
                  <a:extLst>
                    <a:ext uri="{FF2B5EF4-FFF2-40B4-BE49-F238E27FC236}">
                      <a16:creationId xmlns:a16="http://schemas.microsoft.com/office/drawing/2014/main" id="{6982BB22-ACDB-4489-9B9C-2C1C55A6BB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36560" y="2458559"/>
                  <a:ext cx="304800" cy="304800"/>
                </a:xfrm>
                <a:prstGeom prst="rect">
                  <a:avLst/>
                </a:prstGeom>
              </p:spPr>
            </p:pic>
          </p:grpSp>
          <p:grpSp>
            <p:nvGrpSpPr>
              <p:cNvPr id="3303" name="Group 3302">
                <a:extLst>
                  <a:ext uri="{FF2B5EF4-FFF2-40B4-BE49-F238E27FC236}">
                    <a16:creationId xmlns:a16="http://schemas.microsoft.com/office/drawing/2014/main" id="{C8BFCFB7-EDF1-4A3B-A6F6-1AE976CF30AC}"/>
                  </a:ext>
                </a:extLst>
              </p:cNvPr>
              <p:cNvGrpSpPr/>
              <p:nvPr/>
            </p:nvGrpSpPr>
            <p:grpSpPr>
              <a:xfrm>
                <a:off x="9549615" y="4415929"/>
                <a:ext cx="267406" cy="267406"/>
                <a:chOff x="1299518" y="1652608"/>
                <a:chExt cx="591969" cy="591969"/>
              </a:xfrm>
            </p:grpSpPr>
            <p:sp>
              <p:nvSpPr>
                <p:cNvPr id="3310" name="Rounded Rectangle 110">
                  <a:extLst>
                    <a:ext uri="{FF2B5EF4-FFF2-40B4-BE49-F238E27FC236}">
                      <a16:creationId xmlns:a16="http://schemas.microsoft.com/office/drawing/2014/main" id="{00BFC79D-3019-4DF2-9B9A-BEDC80B86FCB}"/>
                    </a:ext>
                  </a:extLst>
                </p:cNvPr>
                <p:cNvSpPr/>
                <p:nvPr/>
              </p:nvSpPr>
              <p:spPr>
                <a:xfrm>
                  <a:off x="1299518" y="1652608"/>
                  <a:ext cx="591969" cy="591969"/>
                </a:xfrm>
                <a:prstGeom prst="roundRect">
                  <a:avLst>
                    <a:gd name="adj" fmla="val 34320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pic>
              <p:nvPicPr>
                <p:cNvPr id="3311" name="Graphic 3310">
                  <a:extLst>
                    <a:ext uri="{FF2B5EF4-FFF2-40B4-BE49-F238E27FC236}">
                      <a16:creationId xmlns:a16="http://schemas.microsoft.com/office/drawing/2014/main" id="{BDFC3EFB-9C73-4971-8FE4-1514C1292A4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61599" y="1719992"/>
                  <a:ext cx="228600" cy="457200"/>
                </a:xfrm>
                <a:prstGeom prst="rect">
                  <a:avLst/>
                </a:prstGeom>
              </p:spPr>
            </p:pic>
          </p:grpSp>
          <p:grpSp>
            <p:nvGrpSpPr>
              <p:cNvPr id="3304" name="Group 3303">
                <a:extLst>
                  <a:ext uri="{FF2B5EF4-FFF2-40B4-BE49-F238E27FC236}">
                    <a16:creationId xmlns:a16="http://schemas.microsoft.com/office/drawing/2014/main" id="{F6216B3A-A097-4C0B-B1FC-B0CA6DD1AEB8}"/>
                  </a:ext>
                </a:extLst>
              </p:cNvPr>
              <p:cNvGrpSpPr/>
              <p:nvPr/>
            </p:nvGrpSpPr>
            <p:grpSpPr>
              <a:xfrm>
                <a:off x="9549615" y="5015740"/>
                <a:ext cx="267406" cy="267406"/>
                <a:chOff x="1292975" y="2979664"/>
                <a:chExt cx="591969" cy="591969"/>
              </a:xfrm>
            </p:grpSpPr>
            <p:sp>
              <p:nvSpPr>
                <p:cNvPr id="3308" name="Rounded Rectangle 108">
                  <a:extLst>
                    <a:ext uri="{FF2B5EF4-FFF2-40B4-BE49-F238E27FC236}">
                      <a16:creationId xmlns:a16="http://schemas.microsoft.com/office/drawing/2014/main" id="{5F4F0751-A701-4A71-BC3D-F55D6000838C}"/>
                    </a:ext>
                  </a:extLst>
                </p:cNvPr>
                <p:cNvSpPr/>
                <p:nvPr/>
              </p:nvSpPr>
              <p:spPr>
                <a:xfrm>
                  <a:off x="1292975" y="2979664"/>
                  <a:ext cx="591969" cy="591969"/>
                </a:xfrm>
                <a:prstGeom prst="roundRect">
                  <a:avLst>
                    <a:gd name="adj" fmla="val 34320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pic>
              <p:nvPicPr>
                <p:cNvPr id="3309" name="Graphic 3308">
                  <a:extLst>
                    <a:ext uri="{FF2B5EF4-FFF2-40B4-BE49-F238E27FC236}">
                      <a16:creationId xmlns:a16="http://schemas.microsoft.com/office/drawing/2014/main" id="{A5DF64C3-D27D-42AB-BD07-1D884298F9D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909" y="3116898"/>
                  <a:ext cx="292100" cy="317500"/>
                </a:xfrm>
                <a:prstGeom prst="rect">
                  <a:avLst/>
                </a:prstGeom>
              </p:spPr>
            </p:pic>
          </p:grpSp>
          <p:grpSp>
            <p:nvGrpSpPr>
              <p:cNvPr id="3305" name="Group 3304">
                <a:extLst>
                  <a:ext uri="{FF2B5EF4-FFF2-40B4-BE49-F238E27FC236}">
                    <a16:creationId xmlns:a16="http://schemas.microsoft.com/office/drawing/2014/main" id="{6EADCCA1-40C9-4330-B965-FB61617E5B8F}"/>
                  </a:ext>
                </a:extLst>
              </p:cNvPr>
              <p:cNvGrpSpPr/>
              <p:nvPr/>
            </p:nvGrpSpPr>
            <p:grpSpPr>
              <a:xfrm>
                <a:off x="9549615" y="5315646"/>
                <a:ext cx="267406" cy="267406"/>
                <a:chOff x="1292975" y="3644353"/>
                <a:chExt cx="591969" cy="591969"/>
              </a:xfrm>
            </p:grpSpPr>
            <p:sp>
              <p:nvSpPr>
                <p:cNvPr id="3306" name="Rounded Rectangle 106">
                  <a:extLst>
                    <a:ext uri="{FF2B5EF4-FFF2-40B4-BE49-F238E27FC236}">
                      <a16:creationId xmlns:a16="http://schemas.microsoft.com/office/drawing/2014/main" id="{18801455-D8E6-416B-A6F1-6613E9046367}"/>
                    </a:ext>
                  </a:extLst>
                </p:cNvPr>
                <p:cNvSpPr/>
                <p:nvPr/>
              </p:nvSpPr>
              <p:spPr>
                <a:xfrm>
                  <a:off x="1292975" y="3644353"/>
                  <a:ext cx="591969" cy="591969"/>
                </a:xfrm>
                <a:prstGeom prst="roundRect">
                  <a:avLst>
                    <a:gd name="adj" fmla="val 34320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pic>
              <p:nvPicPr>
                <p:cNvPr id="3307" name="Graphic 3306">
                  <a:extLst>
                    <a:ext uri="{FF2B5EF4-FFF2-40B4-BE49-F238E27FC236}">
                      <a16:creationId xmlns:a16="http://schemas.microsoft.com/office/drawing/2014/main" id="{970CE408-305C-4AB9-BD84-C9748871A5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06409" y="3756187"/>
                  <a:ext cx="165100" cy="36830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3276" name="Group 3275">
              <a:extLst>
                <a:ext uri="{FF2B5EF4-FFF2-40B4-BE49-F238E27FC236}">
                  <a16:creationId xmlns:a16="http://schemas.microsoft.com/office/drawing/2014/main" id="{77962AF6-52D4-4929-94BD-2B1E059D4EFB}"/>
                </a:ext>
              </a:extLst>
            </p:cNvPr>
            <p:cNvGrpSpPr/>
            <p:nvPr/>
          </p:nvGrpSpPr>
          <p:grpSpPr>
            <a:xfrm>
              <a:off x="8424966" y="1932197"/>
              <a:ext cx="349252" cy="644098"/>
              <a:chOff x="5880438" y="1443510"/>
              <a:chExt cx="830783" cy="1483652"/>
            </a:xfrm>
          </p:grpSpPr>
          <p:sp>
            <p:nvSpPr>
              <p:cNvPr id="3294" name="Rounded Rectangle 84">
                <a:extLst>
                  <a:ext uri="{FF2B5EF4-FFF2-40B4-BE49-F238E27FC236}">
                    <a16:creationId xmlns:a16="http://schemas.microsoft.com/office/drawing/2014/main" id="{1FC73358-8AE5-4E85-866E-620D371A30DE}"/>
                  </a:ext>
                </a:extLst>
              </p:cNvPr>
              <p:cNvSpPr/>
              <p:nvPr/>
            </p:nvSpPr>
            <p:spPr>
              <a:xfrm>
                <a:off x="5880438" y="1443510"/>
                <a:ext cx="830783" cy="1483652"/>
              </a:xfrm>
              <a:prstGeom prst="roundRect">
                <a:avLst>
                  <a:gd name="adj" fmla="val 27970"/>
                </a:avLst>
              </a:prstGeom>
              <a:solidFill>
                <a:srgbClr val="E8772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3295" name="Group 3294">
                <a:extLst>
                  <a:ext uri="{FF2B5EF4-FFF2-40B4-BE49-F238E27FC236}">
                    <a16:creationId xmlns:a16="http://schemas.microsoft.com/office/drawing/2014/main" id="{B2C27A40-D023-468E-B250-8060EED48403}"/>
                  </a:ext>
                </a:extLst>
              </p:cNvPr>
              <p:cNvGrpSpPr/>
              <p:nvPr/>
            </p:nvGrpSpPr>
            <p:grpSpPr>
              <a:xfrm>
                <a:off x="5999846" y="2220473"/>
                <a:ext cx="591969" cy="591969"/>
                <a:chOff x="5999846" y="2220473"/>
                <a:chExt cx="591969" cy="591969"/>
              </a:xfrm>
            </p:grpSpPr>
            <p:sp>
              <p:nvSpPr>
                <p:cNvPr id="3299" name="Rounded Rectangle 89">
                  <a:extLst>
                    <a:ext uri="{FF2B5EF4-FFF2-40B4-BE49-F238E27FC236}">
                      <a16:creationId xmlns:a16="http://schemas.microsoft.com/office/drawing/2014/main" id="{6B3A4C24-DCEE-4CA3-895B-D9FC5B5D9FA5}"/>
                    </a:ext>
                  </a:extLst>
                </p:cNvPr>
                <p:cNvSpPr/>
                <p:nvPr/>
              </p:nvSpPr>
              <p:spPr>
                <a:xfrm>
                  <a:off x="5999846" y="2220473"/>
                  <a:ext cx="591969" cy="591969"/>
                </a:xfrm>
                <a:prstGeom prst="roundRect">
                  <a:avLst>
                    <a:gd name="adj" fmla="val 34320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pic>
              <p:nvPicPr>
                <p:cNvPr id="3300" name="Graphic 3299">
                  <a:extLst>
                    <a:ext uri="{FF2B5EF4-FFF2-40B4-BE49-F238E27FC236}">
                      <a16:creationId xmlns:a16="http://schemas.microsoft.com/office/drawing/2014/main" id="{7E62D4FF-B3CF-4B25-A85E-817E25ECBF8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67230" y="2368652"/>
                  <a:ext cx="457200" cy="292100"/>
                </a:xfrm>
                <a:prstGeom prst="rect">
                  <a:avLst/>
                </a:prstGeom>
              </p:spPr>
            </p:pic>
          </p:grpSp>
          <p:grpSp>
            <p:nvGrpSpPr>
              <p:cNvPr id="3296" name="Group 3295">
                <a:extLst>
                  <a:ext uri="{FF2B5EF4-FFF2-40B4-BE49-F238E27FC236}">
                    <a16:creationId xmlns:a16="http://schemas.microsoft.com/office/drawing/2014/main" id="{343EB7E4-BBE4-4C6A-A3BE-F7068DCF9153}"/>
                  </a:ext>
                </a:extLst>
              </p:cNvPr>
              <p:cNvGrpSpPr/>
              <p:nvPr/>
            </p:nvGrpSpPr>
            <p:grpSpPr>
              <a:xfrm>
                <a:off x="5999846" y="1556558"/>
                <a:ext cx="591969" cy="591969"/>
                <a:chOff x="5999846" y="1556558"/>
                <a:chExt cx="591969" cy="591969"/>
              </a:xfrm>
            </p:grpSpPr>
            <p:sp>
              <p:nvSpPr>
                <p:cNvPr id="3297" name="Rounded Rectangle 87">
                  <a:extLst>
                    <a:ext uri="{FF2B5EF4-FFF2-40B4-BE49-F238E27FC236}">
                      <a16:creationId xmlns:a16="http://schemas.microsoft.com/office/drawing/2014/main" id="{7F068646-B205-4079-82BC-B463DD2ED8AC}"/>
                    </a:ext>
                  </a:extLst>
                </p:cNvPr>
                <p:cNvSpPr/>
                <p:nvPr/>
              </p:nvSpPr>
              <p:spPr>
                <a:xfrm>
                  <a:off x="5999846" y="1556558"/>
                  <a:ext cx="591969" cy="591969"/>
                </a:xfrm>
                <a:prstGeom prst="roundRect">
                  <a:avLst>
                    <a:gd name="adj" fmla="val 34320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pic>
              <p:nvPicPr>
                <p:cNvPr id="3298" name="Graphic 3297">
                  <a:extLst>
                    <a:ext uri="{FF2B5EF4-FFF2-40B4-BE49-F238E27FC236}">
                      <a16:creationId xmlns:a16="http://schemas.microsoft.com/office/drawing/2014/main" id="{286EF07F-54D4-4820-909A-1E3D755C3E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49780" y="1689071"/>
                  <a:ext cx="292100" cy="34290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3282" name="Group 3281">
              <a:extLst>
                <a:ext uri="{FF2B5EF4-FFF2-40B4-BE49-F238E27FC236}">
                  <a16:creationId xmlns:a16="http://schemas.microsoft.com/office/drawing/2014/main" id="{B0EE51E9-C1CE-44A2-8A23-81A20C118CED}"/>
                </a:ext>
              </a:extLst>
            </p:cNvPr>
            <p:cNvGrpSpPr/>
            <p:nvPr/>
          </p:nvGrpSpPr>
          <p:grpSpPr>
            <a:xfrm>
              <a:off x="7968474" y="1932197"/>
              <a:ext cx="349252" cy="1220852"/>
              <a:chOff x="3521552" y="1443509"/>
              <a:chExt cx="830783" cy="2812180"/>
            </a:xfrm>
          </p:grpSpPr>
          <p:sp>
            <p:nvSpPr>
              <p:cNvPr id="3286" name="Rounded Rectangle 91">
                <a:extLst>
                  <a:ext uri="{FF2B5EF4-FFF2-40B4-BE49-F238E27FC236}">
                    <a16:creationId xmlns:a16="http://schemas.microsoft.com/office/drawing/2014/main" id="{828F32EC-2904-4183-8C3C-D99946D489E6}"/>
                  </a:ext>
                </a:extLst>
              </p:cNvPr>
              <p:cNvSpPr/>
              <p:nvPr/>
            </p:nvSpPr>
            <p:spPr>
              <a:xfrm>
                <a:off x="3521552" y="1443509"/>
                <a:ext cx="830783" cy="2812180"/>
              </a:xfrm>
              <a:prstGeom prst="roundRect">
                <a:avLst>
                  <a:gd name="adj" fmla="val 27970"/>
                </a:avLst>
              </a:prstGeom>
              <a:solidFill>
                <a:srgbClr val="78BE2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3287" name="Graphic 3286">
                <a:extLst>
                  <a:ext uri="{FF2B5EF4-FFF2-40B4-BE49-F238E27FC236}">
                    <a16:creationId xmlns:a16="http://schemas.microsoft.com/office/drawing/2014/main" id="{5F51CA19-6095-4B93-B1D8-4C359A9522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3778194" y="3043536"/>
                <a:ext cx="317500" cy="279399"/>
              </a:xfrm>
              <a:prstGeom prst="rect">
                <a:avLst/>
              </a:prstGeom>
            </p:spPr>
          </p:pic>
          <p:grpSp>
            <p:nvGrpSpPr>
              <p:cNvPr id="3288" name="Group 3287">
                <a:extLst>
                  <a:ext uri="{FF2B5EF4-FFF2-40B4-BE49-F238E27FC236}">
                    <a16:creationId xmlns:a16="http://schemas.microsoft.com/office/drawing/2014/main" id="{C7C3E5AE-5F84-4FB0-A52E-69AC8DF1DC7E}"/>
                  </a:ext>
                </a:extLst>
              </p:cNvPr>
              <p:cNvGrpSpPr/>
              <p:nvPr/>
            </p:nvGrpSpPr>
            <p:grpSpPr>
              <a:xfrm>
                <a:off x="3634610" y="2220473"/>
                <a:ext cx="591969" cy="591969"/>
                <a:chOff x="3634610" y="2220473"/>
                <a:chExt cx="591969" cy="591969"/>
              </a:xfrm>
            </p:grpSpPr>
            <p:sp>
              <p:nvSpPr>
                <p:cNvPr id="3292" name="Rounded Rectangle 97">
                  <a:extLst>
                    <a:ext uri="{FF2B5EF4-FFF2-40B4-BE49-F238E27FC236}">
                      <a16:creationId xmlns:a16="http://schemas.microsoft.com/office/drawing/2014/main" id="{DA3C2670-91DB-494F-8B44-D8A8F3B6551F}"/>
                    </a:ext>
                  </a:extLst>
                </p:cNvPr>
                <p:cNvSpPr/>
                <p:nvPr/>
              </p:nvSpPr>
              <p:spPr>
                <a:xfrm>
                  <a:off x="3634610" y="2220473"/>
                  <a:ext cx="591969" cy="591969"/>
                </a:xfrm>
                <a:prstGeom prst="roundRect">
                  <a:avLst>
                    <a:gd name="adj" fmla="val 34320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pic>
              <p:nvPicPr>
                <p:cNvPr id="3293" name="Graphic 3292">
                  <a:extLst>
                    <a:ext uri="{FF2B5EF4-FFF2-40B4-BE49-F238E27FC236}">
                      <a16:creationId xmlns:a16="http://schemas.microsoft.com/office/drawing/2014/main" id="{FD030BDB-725C-444E-81CE-B0FE1578F44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>
                    <a:ext uri="{96DAC541-7B7A-43D3-8B79-37D633B846F1}">
                      <asvg:svgBlip xmlns:asvg="http://schemas.microsoft.com/office/drawing/2016/SVG/main" r:embed="rId1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64972" y="2364057"/>
                  <a:ext cx="355600" cy="304800"/>
                </a:xfrm>
                <a:prstGeom prst="rect">
                  <a:avLst/>
                </a:prstGeom>
              </p:spPr>
            </p:pic>
          </p:grpSp>
          <p:grpSp>
            <p:nvGrpSpPr>
              <p:cNvPr id="3289" name="Group 3288">
                <a:extLst>
                  <a:ext uri="{FF2B5EF4-FFF2-40B4-BE49-F238E27FC236}">
                    <a16:creationId xmlns:a16="http://schemas.microsoft.com/office/drawing/2014/main" id="{1503CECA-1201-4D08-9A0C-A26B14816023}"/>
                  </a:ext>
                </a:extLst>
              </p:cNvPr>
              <p:cNvGrpSpPr/>
              <p:nvPr/>
            </p:nvGrpSpPr>
            <p:grpSpPr>
              <a:xfrm>
                <a:off x="3634610" y="1556558"/>
                <a:ext cx="591969" cy="591969"/>
                <a:chOff x="3634610" y="1556558"/>
                <a:chExt cx="591969" cy="591969"/>
              </a:xfrm>
            </p:grpSpPr>
            <p:sp>
              <p:nvSpPr>
                <p:cNvPr id="3290" name="Rounded Rectangle 95">
                  <a:extLst>
                    <a:ext uri="{FF2B5EF4-FFF2-40B4-BE49-F238E27FC236}">
                      <a16:creationId xmlns:a16="http://schemas.microsoft.com/office/drawing/2014/main" id="{34EB3301-066E-40D2-A6D2-7E578ECDC936}"/>
                    </a:ext>
                  </a:extLst>
                </p:cNvPr>
                <p:cNvSpPr/>
                <p:nvPr/>
              </p:nvSpPr>
              <p:spPr>
                <a:xfrm>
                  <a:off x="3634610" y="1556558"/>
                  <a:ext cx="591969" cy="591969"/>
                </a:xfrm>
                <a:prstGeom prst="roundRect">
                  <a:avLst>
                    <a:gd name="adj" fmla="val 34320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pic>
              <p:nvPicPr>
                <p:cNvPr id="3291" name="Graphic 3290">
                  <a:extLst>
                    <a:ext uri="{FF2B5EF4-FFF2-40B4-BE49-F238E27FC236}">
                      <a16:creationId xmlns:a16="http://schemas.microsoft.com/office/drawing/2014/main" id="{022E6E62-D716-44F9-B92E-B3710352DF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>
                  <a:extLst>
                    <a:ext uri="{96DAC541-7B7A-43D3-8B79-37D633B846F1}">
                      <asvg:svgBlip xmlns:asvg="http://schemas.microsoft.com/office/drawing/2016/SVG/main" r:embed="rId2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97244" y="1719192"/>
                  <a:ext cx="266700" cy="26670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245" name="Group 2244">
              <a:extLst>
                <a:ext uri="{FF2B5EF4-FFF2-40B4-BE49-F238E27FC236}">
                  <a16:creationId xmlns:a16="http://schemas.microsoft.com/office/drawing/2014/main" id="{A1020632-A3B5-45EC-B1C8-31B4916B6BB8}"/>
                </a:ext>
              </a:extLst>
            </p:cNvPr>
            <p:cNvGrpSpPr/>
            <p:nvPr/>
          </p:nvGrpSpPr>
          <p:grpSpPr>
            <a:xfrm>
              <a:off x="6889954" y="1276439"/>
              <a:ext cx="2468880" cy="2468880"/>
              <a:chOff x="3081230" y="500172"/>
              <a:chExt cx="5943600" cy="5943600"/>
            </a:xfrm>
          </p:grpSpPr>
          <p:sp>
            <p:nvSpPr>
              <p:cNvPr id="2246" name="Oval 2245">
                <a:extLst>
                  <a:ext uri="{FF2B5EF4-FFF2-40B4-BE49-F238E27FC236}">
                    <a16:creationId xmlns:a16="http://schemas.microsoft.com/office/drawing/2014/main" id="{3271B880-66B1-4C4E-901A-724E9140E9B1}"/>
                  </a:ext>
                </a:extLst>
              </p:cNvPr>
              <p:cNvSpPr/>
              <p:nvPr/>
            </p:nvSpPr>
            <p:spPr>
              <a:xfrm>
                <a:off x="3081230" y="500172"/>
                <a:ext cx="5943600" cy="59436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2247" name="Group 2246">
                <a:extLst>
                  <a:ext uri="{FF2B5EF4-FFF2-40B4-BE49-F238E27FC236}">
                    <a16:creationId xmlns:a16="http://schemas.microsoft.com/office/drawing/2014/main" id="{AE055534-5732-4EED-99A4-A8218790007B}"/>
                  </a:ext>
                </a:extLst>
              </p:cNvPr>
              <p:cNvGrpSpPr/>
              <p:nvPr/>
            </p:nvGrpSpPr>
            <p:grpSpPr>
              <a:xfrm>
                <a:off x="3980155" y="1334232"/>
                <a:ext cx="685800" cy="685800"/>
                <a:chOff x="3388326" y="2144489"/>
                <a:chExt cx="685800" cy="685800"/>
              </a:xfrm>
            </p:grpSpPr>
            <p:sp>
              <p:nvSpPr>
                <p:cNvPr id="2882" name="Oval 2881">
                  <a:extLst>
                    <a:ext uri="{FF2B5EF4-FFF2-40B4-BE49-F238E27FC236}">
                      <a16:creationId xmlns:a16="http://schemas.microsoft.com/office/drawing/2014/main" id="{23C80DC6-298F-4107-BAC1-060891C0C806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2883" name="Group 2882">
                  <a:extLst>
                    <a:ext uri="{FF2B5EF4-FFF2-40B4-BE49-F238E27FC236}">
                      <a16:creationId xmlns:a16="http://schemas.microsoft.com/office/drawing/2014/main" id="{DF7844F1-0CFA-488B-8FE9-A5CA3B263534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2884" name="Group 2883">
                    <a:extLst>
                      <a:ext uri="{FF2B5EF4-FFF2-40B4-BE49-F238E27FC236}">
                        <a16:creationId xmlns:a16="http://schemas.microsoft.com/office/drawing/2014/main" id="{54DF68B5-A6D3-4649-B896-FC56C0BB5CDE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2920" name="Rounded Rectangle 101">
                      <a:extLst>
                        <a:ext uri="{FF2B5EF4-FFF2-40B4-BE49-F238E27FC236}">
                          <a16:creationId xmlns:a16="http://schemas.microsoft.com/office/drawing/2014/main" id="{683C9537-B0AE-4467-A875-416ED343C2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2921" name="Group 2920">
                      <a:extLst>
                        <a:ext uri="{FF2B5EF4-FFF2-40B4-BE49-F238E27FC236}">
                          <a16:creationId xmlns:a16="http://schemas.microsoft.com/office/drawing/2014/main" id="{01761F2C-9B87-4C99-9B02-EC13BF34E23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2942" name="Rounded Rectangle 112">
                        <a:extLst>
                          <a:ext uri="{FF2B5EF4-FFF2-40B4-BE49-F238E27FC236}">
                            <a16:creationId xmlns:a16="http://schemas.microsoft.com/office/drawing/2014/main" id="{5BACCD93-56C4-46BD-9230-DC6BE340C3A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943" name="Graphic 2942">
                        <a:extLst>
                          <a:ext uri="{FF2B5EF4-FFF2-40B4-BE49-F238E27FC236}">
                            <a16:creationId xmlns:a16="http://schemas.microsoft.com/office/drawing/2014/main" id="{4FE0E51D-C86A-45CF-9D1D-5512BE93BCC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922" name="Group 2921">
                      <a:extLst>
                        <a:ext uri="{FF2B5EF4-FFF2-40B4-BE49-F238E27FC236}">
                          <a16:creationId xmlns:a16="http://schemas.microsoft.com/office/drawing/2014/main" id="{115B7026-F93D-49AE-A8FC-F295DEBDB9D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2940" name="Rounded Rectangle 110">
                        <a:extLst>
                          <a:ext uri="{FF2B5EF4-FFF2-40B4-BE49-F238E27FC236}">
                            <a16:creationId xmlns:a16="http://schemas.microsoft.com/office/drawing/2014/main" id="{8FA7C635-BF86-4528-A86E-564FB41AB76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941" name="Graphic 2940">
                        <a:extLst>
                          <a:ext uri="{FF2B5EF4-FFF2-40B4-BE49-F238E27FC236}">
                            <a16:creationId xmlns:a16="http://schemas.microsoft.com/office/drawing/2014/main" id="{A3669AA2-AD53-4EF7-9116-64E35C8ABAA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925" name="Group 2924">
                      <a:extLst>
                        <a:ext uri="{FF2B5EF4-FFF2-40B4-BE49-F238E27FC236}">
                          <a16:creationId xmlns:a16="http://schemas.microsoft.com/office/drawing/2014/main" id="{36E85376-BB5C-4E66-BFB3-866B0677DF9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2938" name="Rounded Rectangle 108">
                        <a:extLst>
                          <a:ext uri="{FF2B5EF4-FFF2-40B4-BE49-F238E27FC236}">
                            <a16:creationId xmlns:a16="http://schemas.microsoft.com/office/drawing/2014/main" id="{69E7E931-89D6-4946-905A-AF5A4F10840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939" name="Graphic 2938">
                        <a:extLst>
                          <a:ext uri="{FF2B5EF4-FFF2-40B4-BE49-F238E27FC236}">
                            <a16:creationId xmlns:a16="http://schemas.microsoft.com/office/drawing/2014/main" id="{2A10A0F8-ABED-4EDA-83B4-B75C0509915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932" name="Group 2931">
                      <a:extLst>
                        <a:ext uri="{FF2B5EF4-FFF2-40B4-BE49-F238E27FC236}">
                          <a16:creationId xmlns:a16="http://schemas.microsoft.com/office/drawing/2014/main" id="{DFE9DAB0-8F31-4DC3-882D-3931EB5ED0A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2933" name="Rounded Rectangle 106">
                        <a:extLst>
                          <a:ext uri="{FF2B5EF4-FFF2-40B4-BE49-F238E27FC236}">
                            <a16:creationId xmlns:a16="http://schemas.microsoft.com/office/drawing/2014/main" id="{239DEC6A-30F2-439C-9F0C-89DB2416B93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936" name="Graphic 2935">
                        <a:extLst>
                          <a:ext uri="{FF2B5EF4-FFF2-40B4-BE49-F238E27FC236}">
                            <a16:creationId xmlns:a16="http://schemas.microsoft.com/office/drawing/2014/main" id="{10F7B55C-84FE-4B58-B0A2-96B2D6E0E69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885" name="Group 2884">
                    <a:extLst>
                      <a:ext uri="{FF2B5EF4-FFF2-40B4-BE49-F238E27FC236}">
                        <a16:creationId xmlns:a16="http://schemas.microsoft.com/office/drawing/2014/main" id="{E3491B03-D256-425A-BAE7-97A8A8D1BE10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2905" name="Rounded Rectangle 84">
                      <a:extLst>
                        <a:ext uri="{FF2B5EF4-FFF2-40B4-BE49-F238E27FC236}">
                          <a16:creationId xmlns:a16="http://schemas.microsoft.com/office/drawing/2014/main" id="{79DA3537-2D9C-4D26-A4BC-4072A77415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2906" name="Group 2905">
                      <a:extLst>
                        <a:ext uri="{FF2B5EF4-FFF2-40B4-BE49-F238E27FC236}">
                          <a16:creationId xmlns:a16="http://schemas.microsoft.com/office/drawing/2014/main" id="{BFC64169-04E3-4033-A692-F2F694FD672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2918" name="Rounded Rectangle 89">
                        <a:extLst>
                          <a:ext uri="{FF2B5EF4-FFF2-40B4-BE49-F238E27FC236}">
                            <a16:creationId xmlns:a16="http://schemas.microsoft.com/office/drawing/2014/main" id="{2903130B-F973-4575-8238-1C16F774943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919" name="Graphic 2918">
                        <a:extLst>
                          <a:ext uri="{FF2B5EF4-FFF2-40B4-BE49-F238E27FC236}">
                            <a16:creationId xmlns:a16="http://schemas.microsoft.com/office/drawing/2014/main" id="{9B303F31-D16D-49AF-AD51-CD3603BFB79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907" name="Group 2906">
                      <a:extLst>
                        <a:ext uri="{FF2B5EF4-FFF2-40B4-BE49-F238E27FC236}">
                          <a16:creationId xmlns:a16="http://schemas.microsoft.com/office/drawing/2014/main" id="{016BFCDC-6B20-489D-A30F-DDEB9EDD757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2916" name="Rounded Rectangle 87">
                        <a:extLst>
                          <a:ext uri="{FF2B5EF4-FFF2-40B4-BE49-F238E27FC236}">
                            <a16:creationId xmlns:a16="http://schemas.microsoft.com/office/drawing/2014/main" id="{772A3595-F543-48D5-ACD6-C6BBC835CD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917" name="Graphic 2916">
                        <a:extLst>
                          <a:ext uri="{FF2B5EF4-FFF2-40B4-BE49-F238E27FC236}">
                            <a16:creationId xmlns:a16="http://schemas.microsoft.com/office/drawing/2014/main" id="{695E4DA6-8826-408A-A65F-499EC18E5A2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886" name="Group 2885">
                    <a:extLst>
                      <a:ext uri="{FF2B5EF4-FFF2-40B4-BE49-F238E27FC236}">
                        <a16:creationId xmlns:a16="http://schemas.microsoft.com/office/drawing/2014/main" id="{B797F044-0B26-4E74-BE2A-7951DC6D894E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2887" name="Group 2886">
                      <a:extLst>
                        <a:ext uri="{FF2B5EF4-FFF2-40B4-BE49-F238E27FC236}">
                          <a16:creationId xmlns:a16="http://schemas.microsoft.com/office/drawing/2014/main" id="{019F29F4-3412-4034-8F44-E279307E866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2891" name="Group 2890">
                        <a:extLst>
                          <a:ext uri="{FF2B5EF4-FFF2-40B4-BE49-F238E27FC236}">
                            <a16:creationId xmlns:a16="http://schemas.microsoft.com/office/drawing/2014/main" id="{4D069449-B4D8-4DF2-9BBA-7408B746061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2896" name="Rounded Rectangle 91">
                          <a:extLst>
                            <a:ext uri="{FF2B5EF4-FFF2-40B4-BE49-F238E27FC236}">
                              <a16:creationId xmlns:a16="http://schemas.microsoft.com/office/drawing/2014/main" id="{AB5903C2-F399-473D-B6AA-3B2E3A392BA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2897" name="Graphic 2896">
                          <a:extLst>
                            <a:ext uri="{FF2B5EF4-FFF2-40B4-BE49-F238E27FC236}">
                              <a16:creationId xmlns:a16="http://schemas.microsoft.com/office/drawing/2014/main" id="{2036228F-5DCB-48A1-8554-7422B7042219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2898" name="Group 2897">
                          <a:extLst>
                            <a:ext uri="{FF2B5EF4-FFF2-40B4-BE49-F238E27FC236}">
                              <a16:creationId xmlns:a16="http://schemas.microsoft.com/office/drawing/2014/main" id="{FD5DF1BE-43E7-4CE2-A6FF-F8A1AB726173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2902" name="Rounded Rectangle 97">
                            <a:extLst>
                              <a:ext uri="{FF2B5EF4-FFF2-40B4-BE49-F238E27FC236}">
                                <a16:creationId xmlns:a16="http://schemas.microsoft.com/office/drawing/2014/main" id="{3FA85CAA-AD1D-412E-A12D-E9A45BB2ACB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2903" name="Graphic 2902">
                            <a:extLst>
                              <a:ext uri="{FF2B5EF4-FFF2-40B4-BE49-F238E27FC236}">
                                <a16:creationId xmlns:a16="http://schemas.microsoft.com/office/drawing/2014/main" id="{1770BAFD-178E-4013-AF95-439F675ADC07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2899" name="Group 2898">
                          <a:extLst>
                            <a:ext uri="{FF2B5EF4-FFF2-40B4-BE49-F238E27FC236}">
                              <a16:creationId xmlns:a16="http://schemas.microsoft.com/office/drawing/2014/main" id="{3E4A61C1-1A86-4EC3-82F2-EE186134BFF1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2900" name="Rounded Rectangle 95">
                            <a:extLst>
                              <a:ext uri="{FF2B5EF4-FFF2-40B4-BE49-F238E27FC236}">
                                <a16:creationId xmlns:a16="http://schemas.microsoft.com/office/drawing/2014/main" id="{8113EE80-44F0-4C38-AC9D-AC519963501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2901" name="Graphic 2900">
                            <a:extLst>
                              <a:ext uri="{FF2B5EF4-FFF2-40B4-BE49-F238E27FC236}">
                                <a16:creationId xmlns:a16="http://schemas.microsoft.com/office/drawing/2014/main" id="{283944F3-50E5-4376-94E5-F48976856123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2892" name="Group 2891">
                        <a:extLst>
                          <a:ext uri="{FF2B5EF4-FFF2-40B4-BE49-F238E27FC236}">
                            <a16:creationId xmlns:a16="http://schemas.microsoft.com/office/drawing/2014/main" id="{D82FF1ED-CCFB-49C9-8117-43B3CE362A6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2893" name="Rounded Rectangle 121">
                          <a:extLst>
                            <a:ext uri="{FF2B5EF4-FFF2-40B4-BE49-F238E27FC236}">
                              <a16:creationId xmlns:a16="http://schemas.microsoft.com/office/drawing/2014/main" id="{5EBA561D-96BF-4608-8305-D8187C4C519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2894" name="Graphic 2893">
                          <a:extLst>
                            <a:ext uri="{FF2B5EF4-FFF2-40B4-BE49-F238E27FC236}">
                              <a16:creationId xmlns:a16="http://schemas.microsoft.com/office/drawing/2014/main" id="{EC1C8A69-4ED7-4D02-A90B-26650042610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2888" name="Group 2887">
                      <a:extLst>
                        <a:ext uri="{FF2B5EF4-FFF2-40B4-BE49-F238E27FC236}">
                          <a16:creationId xmlns:a16="http://schemas.microsoft.com/office/drawing/2014/main" id="{64BCAE85-8D85-4204-BD3C-9975CEFCA47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2889" name="Rounded Rectangle 124">
                        <a:extLst>
                          <a:ext uri="{FF2B5EF4-FFF2-40B4-BE49-F238E27FC236}">
                            <a16:creationId xmlns:a16="http://schemas.microsoft.com/office/drawing/2014/main" id="{C8E28797-78BE-469D-ACA3-B085FEF550E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890" name="Graphic 2889">
                        <a:extLst>
                          <a:ext uri="{FF2B5EF4-FFF2-40B4-BE49-F238E27FC236}">
                            <a16:creationId xmlns:a16="http://schemas.microsoft.com/office/drawing/2014/main" id="{DFA597B7-7547-4FA2-8195-362AD4FDA7B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2248" name="Group 2247">
                <a:extLst>
                  <a:ext uri="{FF2B5EF4-FFF2-40B4-BE49-F238E27FC236}">
                    <a16:creationId xmlns:a16="http://schemas.microsoft.com/office/drawing/2014/main" id="{F14BCB3A-D2CF-4EE3-A1EA-35804E29DF1E}"/>
                  </a:ext>
                </a:extLst>
              </p:cNvPr>
              <p:cNvGrpSpPr/>
              <p:nvPr/>
            </p:nvGrpSpPr>
            <p:grpSpPr>
              <a:xfrm>
                <a:off x="3395533" y="2138689"/>
                <a:ext cx="685800" cy="685800"/>
                <a:chOff x="3388326" y="2144489"/>
                <a:chExt cx="685800" cy="685800"/>
              </a:xfrm>
            </p:grpSpPr>
            <p:sp>
              <p:nvSpPr>
                <p:cNvPr id="2841" name="Oval 2840">
                  <a:extLst>
                    <a:ext uri="{FF2B5EF4-FFF2-40B4-BE49-F238E27FC236}">
                      <a16:creationId xmlns:a16="http://schemas.microsoft.com/office/drawing/2014/main" id="{F1DBA5C1-9384-44D3-B8AD-755FBFF4A8AA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2842" name="Group 2841">
                  <a:extLst>
                    <a:ext uri="{FF2B5EF4-FFF2-40B4-BE49-F238E27FC236}">
                      <a16:creationId xmlns:a16="http://schemas.microsoft.com/office/drawing/2014/main" id="{0B64255D-E5B5-4E39-B308-3BC1D2A4710A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2843" name="Group 2842">
                    <a:extLst>
                      <a:ext uri="{FF2B5EF4-FFF2-40B4-BE49-F238E27FC236}">
                        <a16:creationId xmlns:a16="http://schemas.microsoft.com/office/drawing/2014/main" id="{B73AE853-3D8C-4823-BF8A-223B2080445D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2869" name="Rounded Rectangle 101">
                      <a:extLst>
                        <a:ext uri="{FF2B5EF4-FFF2-40B4-BE49-F238E27FC236}">
                          <a16:creationId xmlns:a16="http://schemas.microsoft.com/office/drawing/2014/main" id="{F28B026B-4EBC-4199-A436-50FA930DA4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2870" name="Group 2869">
                      <a:extLst>
                        <a:ext uri="{FF2B5EF4-FFF2-40B4-BE49-F238E27FC236}">
                          <a16:creationId xmlns:a16="http://schemas.microsoft.com/office/drawing/2014/main" id="{9DC7C1F8-88A4-49FF-B942-8BD0F87869F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2880" name="Rounded Rectangle 112">
                        <a:extLst>
                          <a:ext uri="{FF2B5EF4-FFF2-40B4-BE49-F238E27FC236}">
                            <a16:creationId xmlns:a16="http://schemas.microsoft.com/office/drawing/2014/main" id="{B6C03FC6-2183-4AFC-A1C2-B362DFE4E7D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881" name="Graphic 2880">
                        <a:extLst>
                          <a:ext uri="{FF2B5EF4-FFF2-40B4-BE49-F238E27FC236}">
                            <a16:creationId xmlns:a16="http://schemas.microsoft.com/office/drawing/2014/main" id="{6DA0C9B6-3BB3-4CBD-8966-741A1C2BD48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871" name="Group 2870">
                      <a:extLst>
                        <a:ext uri="{FF2B5EF4-FFF2-40B4-BE49-F238E27FC236}">
                          <a16:creationId xmlns:a16="http://schemas.microsoft.com/office/drawing/2014/main" id="{9ED45677-7779-4CCD-A9E2-268DEEF7831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2878" name="Rounded Rectangle 110">
                        <a:extLst>
                          <a:ext uri="{FF2B5EF4-FFF2-40B4-BE49-F238E27FC236}">
                            <a16:creationId xmlns:a16="http://schemas.microsoft.com/office/drawing/2014/main" id="{7C1B02D3-81B0-4352-83CD-07DD547524D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879" name="Graphic 2878">
                        <a:extLst>
                          <a:ext uri="{FF2B5EF4-FFF2-40B4-BE49-F238E27FC236}">
                            <a16:creationId xmlns:a16="http://schemas.microsoft.com/office/drawing/2014/main" id="{4F16E417-4499-4535-A7A3-327760DFFD7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872" name="Group 2871">
                      <a:extLst>
                        <a:ext uri="{FF2B5EF4-FFF2-40B4-BE49-F238E27FC236}">
                          <a16:creationId xmlns:a16="http://schemas.microsoft.com/office/drawing/2014/main" id="{04A924CE-CFFD-4ECB-9400-D6133AD3847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2876" name="Rounded Rectangle 108">
                        <a:extLst>
                          <a:ext uri="{FF2B5EF4-FFF2-40B4-BE49-F238E27FC236}">
                            <a16:creationId xmlns:a16="http://schemas.microsoft.com/office/drawing/2014/main" id="{04DDB983-4CD2-4155-8228-7EB2AF1CC79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877" name="Graphic 2876">
                        <a:extLst>
                          <a:ext uri="{FF2B5EF4-FFF2-40B4-BE49-F238E27FC236}">
                            <a16:creationId xmlns:a16="http://schemas.microsoft.com/office/drawing/2014/main" id="{A39BD9F7-DEE3-4494-AB5C-CA42F229901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873" name="Group 2872">
                      <a:extLst>
                        <a:ext uri="{FF2B5EF4-FFF2-40B4-BE49-F238E27FC236}">
                          <a16:creationId xmlns:a16="http://schemas.microsoft.com/office/drawing/2014/main" id="{A7D7B40F-F4DD-4561-A910-F8F8ACC72EC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2874" name="Rounded Rectangle 106">
                        <a:extLst>
                          <a:ext uri="{FF2B5EF4-FFF2-40B4-BE49-F238E27FC236}">
                            <a16:creationId xmlns:a16="http://schemas.microsoft.com/office/drawing/2014/main" id="{79C8362F-F78B-4794-BBFA-84BB9F92ED9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875" name="Graphic 2874">
                        <a:extLst>
                          <a:ext uri="{FF2B5EF4-FFF2-40B4-BE49-F238E27FC236}">
                            <a16:creationId xmlns:a16="http://schemas.microsoft.com/office/drawing/2014/main" id="{4611D1BA-AF61-4A4A-A2EF-D313D778783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844" name="Group 2843">
                    <a:extLst>
                      <a:ext uri="{FF2B5EF4-FFF2-40B4-BE49-F238E27FC236}">
                        <a16:creationId xmlns:a16="http://schemas.microsoft.com/office/drawing/2014/main" id="{CEE622A7-A0E5-4D07-B526-45A5167CD70A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2862" name="Rounded Rectangle 84">
                      <a:extLst>
                        <a:ext uri="{FF2B5EF4-FFF2-40B4-BE49-F238E27FC236}">
                          <a16:creationId xmlns:a16="http://schemas.microsoft.com/office/drawing/2014/main" id="{2061D986-3C37-4D73-9056-5A627BE627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2863" name="Group 2862">
                      <a:extLst>
                        <a:ext uri="{FF2B5EF4-FFF2-40B4-BE49-F238E27FC236}">
                          <a16:creationId xmlns:a16="http://schemas.microsoft.com/office/drawing/2014/main" id="{510492A0-39C5-415D-ACA2-816C217999B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2867" name="Rounded Rectangle 89">
                        <a:extLst>
                          <a:ext uri="{FF2B5EF4-FFF2-40B4-BE49-F238E27FC236}">
                            <a16:creationId xmlns:a16="http://schemas.microsoft.com/office/drawing/2014/main" id="{0A76912A-66FD-477D-B15E-612FB37C88D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868" name="Graphic 2867">
                        <a:extLst>
                          <a:ext uri="{FF2B5EF4-FFF2-40B4-BE49-F238E27FC236}">
                            <a16:creationId xmlns:a16="http://schemas.microsoft.com/office/drawing/2014/main" id="{CC3124A5-22DF-4770-9F2C-66F6F3A1FA6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864" name="Group 2863">
                      <a:extLst>
                        <a:ext uri="{FF2B5EF4-FFF2-40B4-BE49-F238E27FC236}">
                          <a16:creationId xmlns:a16="http://schemas.microsoft.com/office/drawing/2014/main" id="{31A1559A-ABFC-40DD-BBEF-42B1E1B2755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2865" name="Rounded Rectangle 87">
                        <a:extLst>
                          <a:ext uri="{FF2B5EF4-FFF2-40B4-BE49-F238E27FC236}">
                            <a16:creationId xmlns:a16="http://schemas.microsoft.com/office/drawing/2014/main" id="{296ECE05-2D02-43C2-ADCE-4F225418B1F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866" name="Graphic 2865">
                        <a:extLst>
                          <a:ext uri="{FF2B5EF4-FFF2-40B4-BE49-F238E27FC236}">
                            <a16:creationId xmlns:a16="http://schemas.microsoft.com/office/drawing/2014/main" id="{DAC04A58-15A9-4276-936E-0525BCF9667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845" name="Group 2844">
                    <a:extLst>
                      <a:ext uri="{FF2B5EF4-FFF2-40B4-BE49-F238E27FC236}">
                        <a16:creationId xmlns:a16="http://schemas.microsoft.com/office/drawing/2014/main" id="{DCEFAC75-F107-465E-930B-5A5A30334469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2846" name="Group 2845">
                      <a:extLst>
                        <a:ext uri="{FF2B5EF4-FFF2-40B4-BE49-F238E27FC236}">
                          <a16:creationId xmlns:a16="http://schemas.microsoft.com/office/drawing/2014/main" id="{D26993EE-1E0C-4133-B994-8654307DBFC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2850" name="Group 2849">
                        <a:extLst>
                          <a:ext uri="{FF2B5EF4-FFF2-40B4-BE49-F238E27FC236}">
                            <a16:creationId xmlns:a16="http://schemas.microsoft.com/office/drawing/2014/main" id="{1DCFE616-E435-415E-8E5D-4D42F1A01C1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2854" name="Rounded Rectangle 91">
                          <a:extLst>
                            <a:ext uri="{FF2B5EF4-FFF2-40B4-BE49-F238E27FC236}">
                              <a16:creationId xmlns:a16="http://schemas.microsoft.com/office/drawing/2014/main" id="{2E11ABCA-AD16-48BB-9759-BDEA2062239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2855" name="Graphic 2854">
                          <a:extLst>
                            <a:ext uri="{FF2B5EF4-FFF2-40B4-BE49-F238E27FC236}">
                              <a16:creationId xmlns:a16="http://schemas.microsoft.com/office/drawing/2014/main" id="{34E665B7-D865-4A36-BC98-032A0A4B37A2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2856" name="Group 2855">
                          <a:extLst>
                            <a:ext uri="{FF2B5EF4-FFF2-40B4-BE49-F238E27FC236}">
                              <a16:creationId xmlns:a16="http://schemas.microsoft.com/office/drawing/2014/main" id="{C3C1B253-D46B-4E7D-A9E2-517771E315A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2860" name="Rounded Rectangle 97">
                            <a:extLst>
                              <a:ext uri="{FF2B5EF4-FFF2-40B4-BE49-F238E27FC236}">
                                <a16:creationId xmlns:a16="http://schemas.microsoft.com/office/drawing/2014/main" id="{AEC2E402-39B4-4F75-AB22-B142FEF6F53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2861" name="Graphic 2860">
                            <a:extLst>
                              <a:ext uri="{FF2B5EF4-FFF2-40B4-BE49-F238E27FC236}">
                                <a16:creationId xmlns:a16="http://schemas.microsoft.com/office/drawing/2014/main" id="{ACC9B777-B490-40EF-9F7A-F0F603EFA9F8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2857" name="Group 2856">
                          <a:extLst>
                            <a:ext uri="{FF2B5EF4-FFF2-40B4-BE49-F238E27FC236}">
                              <a16:creationId xmlns:a16="http://schemas.microsoft.com/office/drawing/2014/main" id="{19260FCF-8563-427E-9A69-B49A98C9B34C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2858" name="Rounded Rectangle 95">
                            <a:extLst>
                              <a:ext uri="{FF2B5EF4-FFF2-40B4-BE49-F238E27FC236}">
                                <a16:creationId xmlns:a16="http://schemas.microsoft.com/office/drawing/2014/main" id="{A56F8774-8DCE-4B47-80B9-07FC480F239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2859" name="Graphic 2858">
                            <a:extLst>
                              <a:ext uri="{FF2B5EF4-FFF2-40B4-BE49-F238E27FC236}">
                                <a16:creationId xmlns:a16="http://schemas.microsoft.com/office/drawing/2014/main" id="{1B6FBEB6-415F-4B61-AE49-AEC887663A77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2851" name="Group 2850">
                        <a:extLst>
                          <a:ext uri="{FF2B5EF4-FFF2-40B4-BE49-F238E27FC236}">
                            <a16:creationId xmlns:a16="http://schemas.microsoft.com/office/drawing/2014/main" id="{7B9D7BBC-1B73-4025-80E5-95690636502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2852" name="Rounded Rectangle 121">
                          <a:extLst>
                            <a:ext uri="{FF2B5EF4-FFF2-40B4-BE49-F238E27FC236}">
                              <a16:creationId xmlns:a16="http://schemas.microsoft.com/office/drawing/2014/main" id="{0C0A72F3-6170-4D8C-998F-FD0F7F77F32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2853" name="Graphic 2852">
                          <a:extLst>
                            <a:ext uri="{FF2B5EF4-FFF2-40B4-BE49-F238E27FC236}">
                              <a16:creationId xmlns:a16="http://schemas.microsoft.com/office/drawing/2014/main" id="{D3EBACB4-815E-400F-8636-6EA317539B2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2847" name="Group 2846">
                      <a:extLst>
                        <a:ext uri="{FF2B5EF4-FFF2-40B4-BE49-F238E27FC236}">
                          <a16:creationId xmlns:a16="http://schemas.microsoft.com/office/drawing/2014/main" id="{013E25EA-21A9-4D96-8891-B633D763367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2848" name="Rounded Rectangle 124">
                        <a:extLst>
                          <a:ext uri="{FF2B5EF4-FFF2-40B4-BE49-F238E27FC236}">
                            <a16:creationId xmlns:a16="http://schemas.microsoft.com/office/drawing/2014/main" id="{E27189F5-C738-4B9B-9990-398790A5496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849" name="Graphic 2848">
                        <a:extLst>
                          <a:ext uri="{FF2B5EF4-FFF2-40B4-BE49-F238E27FC236}">
                            <a16:creationId xmlns:a16="http://schemas.microsoft.com/office/drawing/2014/main" id="{77460E94-CC07-4465-8CB0-19212C60626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2249" name="Group 2248">
                <a:extLst>
                  <a:ext uri="{FF2B5EF4-FFF2-40B4-BE49-F238E27FC236}">
                    <a16:creationId xmlns:a16="http://schemas.microsoft.com/office/drawing/2014/main" id="{A9AFF684-C6D3-4738-8FFC-C07A5CE22CB0}"/>
                  </a:ext>
                </a:extLst>
              </p:cNvPr>
              <p:cNvGrpSpPr/>
              <p:nvPr/>
            </p:nvGrpSpPr>
            <p:grpSpPr>
              <a:xfrm>
                <a:off x="4667517" y="5425691"/>
                <a:ext cx="685800" cy="685800"/>
                <a:chOff x="3388326" y="2144489"/>
                <a:chExt cx="685800" cy="685800"/>
              </a:xfrm>
            </p:grpSpPr>
            <p:sp>
              <p:nvSpPr>
                <p:cNvPr id="2800" name="Oval 2799">
                  <a:extLst>
                    <a:ext uri="{FF2B5EF4-FFF2-40B4-BE49-F238E27FC236}">
                      <a16:creationId xmlns:a16="http://schemas.microsoft.com/office/drawing/2014/main" id="{E018EF58-26D2-4D48-A1A3-887052227946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2801" name="Group 2800">
                  <a:extLst>
                    <a:ext uri="{FF2B5EF4-FFF2-40B4-BE49-F238E27FC236}">
                      <a16:creationId xmlns:a16="http://schemas.microsoft.com/office/drawing/2014/main" id="{C3FFF9FF-FE7B-4C9E-AFC0-FA6376A54344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2802" name="Group 2801">
                    <a:extLst>
                      <a:ext uri="{FF2B5EF4-FFF2-40B4-BE49-F238E27FC236}">
                        <a16:creationId xmlns:a16="http://schemas.microsoft.com/office/drawing/2014/main" id="{A946C4FD-C7E3-42C6-967E-6DCA78E896B5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2828" name="Rounded Rectangle 101">
                      <a:extLst>
                        <a:ext uri="{FF2B5EF4-FFF2-40B4-BE49-F238E27FC236}">
                          <a16:creationId xmlns:a16="http://schemas.microsoft.com/office/drawing/2014/main" id="{BAEDE6A3-086D-4294-BA72-CBE6B5A9E8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2829" name="Group 2828">
                      <a:extLst>
                        <a:ext uri="{FF2B5EF4-FFF2-40B4-BE49-F238E27FC236}">
                          <a16:creationId xmlns:a16="http://schemas.microsoft.com/office/drawing/2014/main" id="{29782C96-183C-45D8-8DE0-DA4E3DB3FD6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2839" name="Rounded Rectangle 112">
                        <a:extLst>
                          <a:ext uri="{FF2B5EF4-FFF2-40B4-BE49-F238E27FC236}">
                            <a16:creationId xmlns:a16="http://schemas.microsoft.com/office/drawing/2014/main" id="{92B8E283-45CB-4800-865E-5DC3EBC864F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840" name="Graphic 2839">
                        <a:extLst>
                          <a:ext uri="{FF2B5EF4-FFF2-40B4-BE49-F238E27FC236}">
                            <a16:creationId xmlns:a16="http://schemas.microsoft.com/office/drawing/2014/main" id="{33A799C1-1AD6-4AA9-9A13-63372861FF9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830" name="Group 2829">
                      <a:extLst>
                        <a:ext uri="{FF2B5EF4-FFF2-40B4-BE49-F238E27FC236}">
                          <a16:creationId xmlns:a16="http://schemas.microsoft.com/office/drawing/2014/main" id="{F2E44381-08C3-473B-A565-43B7ED2E199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2837" name="Rounded Rectangle 110">
                        <a:extLst>
                          <a:ext uri="{FF2B5EF4-FFF2-40B4-BE49-F238E27FC236}">
                            <a16:creationId xmlns:a16="http://schemas.microsoft.com/office/drawing/2014/main" id="{045BCBA8-FD28-47EC-9811-9F6D88AC84D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838" name="Graphic 2837">
                        <a:extLst>
                          <a:ext uri="{FF2B5EF4-FFF2-40B4-BE49-F238E27FC236}">
                            <a16:creationId xmlns:a16="http://schemas.microsoft.com/office/drawing/2014/main" id="{09C657DD-3FD3-45AA-AE47-3E549A29A3E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831" name="Group 2830">
                      <a:extLst>
                        <a:ext uri="{FF2B5EF4-FFF2-40B4-BE49-F238E27FC236}">
                          <a16:creationId xmlns:a16="http://schemas.microsoft.com/office/drawing/2014/main" id="{38B8E94B-1C10-4AFF-BFFD-67316C0D3B9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2835" name="Rounded Rectangle 108">
                        <a:extLst>
                          <a:ext uri="{FF2B5EF4-FFF2-40B4-BE49-F238E27FC236}">
                            <a16:creationId xmlns:a16="http://schemas.microsoft.com/office/drawing/2014/main" id="{A8356507-1829-468E-86EB-D60F58A8651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836" name="Graphic 2835">
                        <a:extLst>
                          <a:ext uri="{FF2B5EF4-FFF2-40B4-BE49-F238E27FC236}">
                            <a16:creationId xmlns:a16="http://schemas.microsoft.com/office/drawing/2014/main" id="{2792E886-C01B-4A6D-9325-273A9336EBC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832" name="Group 2831">
                      <a:extLst>
                        <a:ext uri="{FF2B5EF4-FFF2-40B4-BE49-F238E27FC236}">
                          <a16:creationId xmlns:a16="http://schemas.microsoft.com/office/drawing/2014/main" id="{C7EE8E24-E34C-423B-9A9F-6010350D8CD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2833" name="Rounded Rectangle 106">
                        <a:extLst>
                          <a:ext uri="{FF2B5EF4-FFF2-40B4-BE49-F238E27FC236}">
                            <a16:creationId xmlns:a16="http://schemas.microsoft.com/office/drawing/2014/main" id="{9F62EC1B-2953-4393-9FA8-D2A163B5010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834" name="Graphic 2833">
                        <a:extLst>
                          <a:ext uri="{FF2B5EF4-FFF2-40B4-BE49-F238E27FC236}">
                            <a16:creationId xmlns:a16="http://schemas.microsoft.com/office/drawing/2014/main" id="{2A871E60-CCFC-42F5-9D55-09AFAF33694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803" name="Group 2802">
                    <a:extLst>
                      <a:ext uri="{FF2B5EF4-FFF2-40B4-BE49-F238E27FC236}">
                        <a16:creationId xmlns:a16="http://schemas.microsoft.com/office/drawing/2014/main" id="{BF037A6E-3860-4774-9FCF-2A87F5398643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2821" name="Rounded Rectangle 84">
                      <a:extLst>
                        <a:ext uri="{FF2B5EF4-FFF2-40B4-BE49-F238E27FC236}">
                          <a16:creationId xmlns:a16="http://schemas.microsoft.com/office/drawing/2014/main" id="{1CB03A78-9CA1-4863-B89A-9201CC93F5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2822" name="Group 2821">
                      <a:extLst>
                        <a:ext uri="{FF2B5EF4-FFF2-40B4-BE49-F238E27FC236}">
                          <a16:creationId xmlns:a16="http://schemas.microsoft.com/office/drawing/2014/main" id="{0A83692C-6D43-474F-9E39-9948A0359E7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2826" name="Rounded Rectangle 89">
                        <a:extLst>
                          <a:ext uri="{FF2B5EF4-FFF2-40B4-BE49-F238E27FC236}">
                            <a16:creationId xmlns:a16="http://schemas.microsoft.com/office/drawing/2014/main" id="{2A7D801E-98E4-4F40-92F9-7486EB25F3D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827" name="Graphic 2826">
                        <a:extLst>
                          <a:ext uri="{FF2B5EF4-FFF2-40B4-BE49-F238E27FC236}">
                            <a16:creationId xmlns:a16="http://schemas.microsoft.com/office/drawing/2014/main" id="{8EA989E5-CB17-4E19-B22C-58048FBB10E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823" name="Group 2822">
                      <a:extLst>
                        <a:ext uri="{FF2B5EF4-FFF2-40B4-BE49-F238E27FC236}">
                          <a16:creationId xmlns:a16="http://schemas.microsoft.com/office/drawing/2014/main" id="{C28D3B73-557C-43F6-B9EA-D5FCFB918F3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2824" name="Rounded Rectangle 87">
                        <a:extLst>
                          <a:ext uri="{FF2B5EF4-FFF2-40B4-BE49-F238E27FC236}">
                            <a16:creationId xmlns:a16="http://schemas.microsoft.com/office/drawing/2014/main" id="{269DFD06-DB68-4B06-8AE8-FF0B229B3B1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825" name="Graphic 2824">
                        <a:extLst>
                          <a:ext uri="{FF2B5EF4-FFF2-40B4-BE49-F238E27FC236}">
                            <a16:creationId xmlns:a16="http://schemas.microsoft.com/office/drawing/2014/main" id="{B693335F-7D1B-480D-899C-8C5730B053A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804" name="Group 2803">
                    <a:extLst>
                      <a:ext uri="{FF2B5EF4-FFF2-40B4-BE49-F238E27FC236}">
                        <a16:creationId xmlns:a16="http://schemas.microsoft.com/office/drawing/2014/main" id="{B7AF70C2-4289-4013-8575-BAD108253354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2805" name="Group 2804">
                      <a:extLst>
                        <a:ext uri="{FF2B5EF4-FFF2-40B4-BE49-F238E27FC236}">
                          <a16:creationId xmlns:a16="http://schemas.microsoft.com/office/drawing/2014/main" id="{FBD80B6C-C6C0-43CB-AE5D-C64B13079DD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2809" name="Group 2808">
                        <a:extLst>
                          <a:ext uri="{FF2B5EF4-FFF2-40B4-BE49-F238E27FC236}">
                            <a16:creationId xmlns:a16="http://schemas.microsoft.com/office/drawing/2014/main" id="{DFAE3BFA-0BEE-474B-84D4-4A9357E15A0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2813" name="Rounded Rectangle 91">
                          <a:extLst>
                            <a:ext uri="{FF2B5EF4-FFF2-40B4-BE49-F238E27FC236}">
                              <a16:creationId xmlns:a16="http://schemas.microsoft.com/office/drawing/2014/main" id="{B2E6DA8F-99CD-4240-8AD0-BD296465DB4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2814" name="Graphic 2813">
                          <a:extLst>
                            <a:ext uri="{FF2B5EF4-FFF2-40B4-BE49-F238E27FC236}">
                              <a16:creationId xmlns:a16="http://schemas.microsoft.com/office/drawing/2014/main" id="{B53D3798-DBA5-4ED5-9DEE-6D1C11B0A315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2815" name="Group 2814">
                          <a:extLst>
                            <a:ext uri="{FF2B5EF4-FFF2-40B4-BE49-F238E27FC236}">
                              <a16:creationId xmlns:a16="http://schemas.microsoft.com/office/drawing/2014/main" id="{DE32620C-22BC-484A-B0E4-846E46C6B02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2819" name="Rounded Rectangle 97">
                            <a:extLst>
                              <a:ext uri="{FF2B5EF4-FFF2-40B4-BE49-F238E27FC236}">
                                <a16:creationId xmlns:a16="http://schemas.microsoft.com/office/drawing/2014/main" id="{9E86A603-1F84-4AD5-A2AC-15548E5E23E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2820" name="Graphic 2819">
                            <a:extLst>
                              <a:ext uri="{FF2B5EF4-FFF2-40B4-BE49-F238E27FC236}">
                                <a16:creationId xmlns:a16="http://schemas.microsoft.com/office/drawing/2014/main" id="{33839390-C32A-4F66-AD1A-5E9BAFC1AE92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2816" name="Group 2815">
                          <a:extLst>
                            <a:ext uri="{FF2B5EF4-FFF2-40B4-BE49-F238E27FC236}">
                              <a16:creationId xmlns:a16="http://schemas.microsoft.com/office/drawing/2014/main" id="{263A76C3-C8DE-461B-BA93-EA211C1B71B7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2817" name="Rounded Rectangle 95">
                            <a:extLst>
                              <a:ext uri="{FF2B5EF4-FFF2-40B4-BE49-F238E27FC236}">
                                <a16:creationId xmlns:a16="http://schemas.microsoft.com/office/drawing/2014/main" id="{FAB0D99C-F7B6-42DE-A2FE-0B779CFD8DE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2818" name="Graphic 2817">
                            <a:extLst>
                              <a:ext uri="{FF2B5EF4-FFF2-40B4-BE49-F238E27FC236}">
                                <a16:creationId xmlns:a16="http://schemas.microsoft.com/office/drawing/2014/main" id="{EEF52114-9F13-4E41-8851-B7FD7D028854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2810" name="Group 2809">
                        <a:extLst>
                          <a:ext uri="{FF2B5EF4-FFF2-40B4-BE49-F238E27FC236}">
                            <a16:creationId xmlns:a16="http://schemas.microsoft.com/office/drawing/2014/main" id="{5798E8EA-B875-4E30-986F-54697C22AFC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2811" name="Rounded Rectangle 121">
                          <a:extLst>
                            <a:ext uri="{FF2B5EF4-FFF2-40B4-BE49-F238E27FC236}">
                              <a16:creationId xmlns:a16="http://schemas.microsoft.com/office/drawing/2014/main" id="{996FCBC1-604B-46F1-9C51-C6C8DDA2D7E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2812" name="Graphic 2811">
                          <a:extLst>
                            <a:ext uri="{FF2B5EF4-FFF2-40B4-BE49-F238E27FC236}">
                              <a16:creationId xmlns:a16="http://schemas.microsoft.com/office/drawing/2014/main" id="{4E556AA6-E1DB-4724-B729-D0867FE67C85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2806" name="Group 2805">
                      <a:extLst>
                        <a:ext uri="{FF2B5EF4-FFF2-40B4-BE49-F238E27FC236}">
                          <a16:creationId xmlns:a16="http://schemas.microsoft.com/office/drawing/2014/main" id="{134491FA-A8EF-4A3D-939F-4B09C9B26E0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2807" name="Rounded Rectangle 124">
                        <a:extLst>
                          <a:ext uri="{FF2B5EF4-FFF2-40B4-BE49-F238E27FC236}">
                            <a16:creationId xmlns:a16="http://schemas.microsoft.com/office/drawing/2014/main" id="{1843E390-2173-4D77-9DAD-F831DF8414B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808" name="Graphic 2807">
                        <a:extLst>
                          <a:ext uri="{FF2B5EF4-FFF2-40B4-BE49-F238E27FC236}">
                            <a16:creationId xmlns:a16="http://schemas.microsoft.com/office/drawing/2014/main" id="{1EFDF94E-F9C5-4755-81D0-BFA47F78E76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2250" name="Group 2249">
                <a:extLst>
                  <a:ext uri="{FF2B5EF4-FFF2-40B4-BE49-F238E27FC236}">
                    <a16:creationId xmlns:a16="http://schemas.microsoft.com/office/drawing/2014/main" id="{5DD4B724-3BB5-4B7E-A5DD-8C6C3CAE698A}"/>
                  </a:ext>
                </a:extLst>
              </p:cNvPr>
              <p:cNvGrpSpPr/>
              <p:nvPr/>
            </p:nvGrpSpPr>
            <p:grpSpPr>
              <a:xfrm>
                <a:off x="6644085" y="805391"/>
                <a:ext cx="685800" cy="685800"/>
                <a:chOff x="3388326" y="2144489"/>
                <a:chExt cx="685800" cy="685800"/>
              </a:xfrm>
            </p:grpSpPr>
            <p:sp>
              <p:nvSpPr>
                <p:cNvPr id="2759" name="Oval 2758">
                  <a:extLst>
                    <a:ext uri="{FF2B5EF4-FFF2-40B4-BE49-F238E27FC236}">
                      <a16:creationId xmlns:a16="http://schemas.microsoft.com/office/drawing/2014/main" id="{53BF2919-6CAE-4385-98EB-DECF670518D8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2760" name="Group 2759">
                  <a:extLst>
                    <a:ext uri="{FF2B5EF4-FFF2-40B4-BE49-F238E27FC236}">
                      <a16:creationId xmlns:a16="http://schemas.microsoft.com/office/drawing/2014/main" id="{C736C6E1-4F75-4369-99AF-2760845F7294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2761" name="Group 2760">
                    <a:extLst>
                      <a:ext uri="{FF2B5EF4-FFF2-40B4-BE49-F238E27FC236}">
                        <a16:creationId xmlns:a16="http://schemas.microsoft.com/office/drawing/2014/main" id="{FE5DF6D4-9AA4-4223-9062-ECC2A07D4713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2787" name="Rounded Rectangle 101">
                      <a:extLst>
                        <a:ext uri="{FF2B5EF4-FFF2-40B4-BE49-F238E27FC236}">
                          <a16:creationId xmlns:a16="http://schemas.microsoft.com/office/drawing/2014/main" id="{81896E7D-D24A-40F2-8A08-882E00A40E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2788" name="Group 2787">
                      <a:extLst>
                        <a:ext uri="{FF2B5EF4-FFF2-40B4-BE49-F238E27FC236}">
                          <a16:creationId xmlns:a16="http://schemas.microsoft.com/office/drawing/2014/main" id="{2E4FD971-FC44-464D-A965-64E302C807D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2798" name="Rounded Rectangle 112">
                        <a:extLst>
                          <a:ext uri="{FF2B5EF4-FFF2-40B4-BE49-F238E27FC236}">
                            <a16:creationId xmlns:a16="http://schemas.microsoft.com/office/drawing/2014/main" id="{E694D5A1-BB07-4D9C-A645-87098BECD5B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799" name="Graphic 2798">
                        <a:extLst>
                          <a:ext uri="{FF2B5EF4-FFF2-40B4-BE49-F238E27FC236}">
                            <a16:creationId xmlns:a16="http://schemas.microsoft.com/office/drawing/2014/main" id="{30F2DDDA-98A6-4328-AF31-5CC4EA3104B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789" name="Group 2788">
                      <a:extLst>
                        <a:ext uri="{FF2B5EF4-FFF2-40B4-BE49-F238E27FC236}">
                          <a16:creationId xmlns:a16="http://schemas.microsoft.com/office/drawing/2014/main" id="{667A3482-EFD5-4772-BFCC-4A115B03D0F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2796" name="Rounded Rectangle 110">
                        <a:extLst>
                          <a:ext uri="{FF2B5EF4-FFF2-40B4-BE49-F238E27FC236}">
                            <a16:creationId xmlns:a16="http://schemas.microsoft.com/office/drawing/2014/main" id="{03DE464A-F77D-44EE-915C-1710DA813F7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797" name="Graphic 2796">
                        <a:extLst>
                          <a:ext uri="{FF2B5EF4-FFF2-40B4-BE49-F238E27FC236}">
                            <a16:creationId xmlns:a16="http://schemas.microsoft.com/office/drawing/2014/main" id="{01A3897B-143C-4CA4-BAC1-14B82373F7D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790" name="Group 2789">
                      <a:extLst>
                        <a:ext uri="{FF2B5EF4-FFF2-40B4-BE49-F238E27FC236}">
                          <a16:creationId xmlns:a16="http://schemas.microsoft.com/office/drawing/2014/main" id="{764E0074-F3A1-44B8-9273-B3209C95B9F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2794" name="Rounded Rectangle 108">
                        <a:extLst>
                          <a:ext uri="{FF2B5EF4-FFF2-40B4-BE49-F238E27FC236}">
                            <a16:creationId xmlns:a16="http://schemas.microsoft.com/office/drawing/2014/main" id="{B237339D-E919-4D59-985B-6B9A013C897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795" name="Graphic 2794">
                        <a:extLst>
                          <a:ext uri="{FF2B5EF4-FFF2-40B4-BE49-F238E27FC236}">
                            <a16:creationId xmlns:a16="http://schemas.microsoft.com/office/drawing/2014/main" id="{C01294E6-82DB-482B-9DF2-BA8D2175629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791" name="Group 2790">
                      <a:extLst>
                        <a:ext uri="{FF2B5EF4-FFF2-40B4-BE49-F238E27FC236}">
                          <a16:creationId xmlns:a16="http://schemas.microsoft.com/office/drawing/2014/main" id="{F2304F1A-5371-4F42-BCD8-8B1666E4AC5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2792" name="Rounded Rectangle 106">
                        <a:extLst>
                          <a:ext uri="{FF2B5EF4-FFF2-40B4-BE49-F238E27FC236}">
                            <a16:creationId xmlns:a16="http://schemas.microsoft.com/office/drawing/2014/main" id="{CDF34959-18EB-4A54-8795-6C9F9A926A3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793" name="Graphic 2792">
                        <a:extLst>
                          <a:ext uri="{FF2B5EF4-FFF2-40B4-BE49-F238E27FC236}">
                            <a16:creationId xmlns:a16="http://schemas.microsoft.com/office/drawing/2014/main" id="{2821388B-8BC9-4D4C-94BA-CA85EAB129F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762" name="Group 2761">
                    <a:extLst>
                      <a:ext uri="{FF2B5EF4-FFF2-40B4-BE49-F238E27FC236}">
                        <a16:creationId xmlns:a16="http://schemas.microsoft.com/office/drawing/2014/main" id="{8A5606D1-E6EF-4220-93A1-92635AEC4838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2780" name="Rounded Rectangle 84">
                      <a:extLst>
                        <a:ext uri="{FF2B5EF4-FFF2-40B4-BE49-F238E27FC236}">
                          <a16:creationId xmlns:a16="http://schemas.microsoft.com/office/drawing/2014/main" id="{24928C15-1042-44EB-AA7C-7750CA9707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2781" name="Group 2780">
                      <a:extLst>
                        <a:ext uri="{FF2B5EF4-FFF2-40B4-BE49-F238E27FC236}">
                          <a16:creationId xmlns:a16="http://schemas.microsoft.com/office/drawing/2014/main" id="{8D050F3E-9554-4545-BA49-ADAB3ACBDDB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2785" name="Rounded Rectangle 89">
                        <a:extLst>
                          <a:ext uri="{FF2B5EF4-FFF2-40B4-BE49-F238E27FC236}">
                            <a16:creationId xmlns:a16="http://schemas.microsoft.com/office/drawing/2014/main" id="{C00621AA-3DBC-46D1-9069-1E4951B0E04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786" name="Graphic 2785">
                        <a:extLst>
                          <a:ext uri="{FF2B5EF4-FFF2-40B4-BE49-F238E27FC236}">
                            <a16:creationId xmlns:a16="http://schemas.microsoft.com/office/drawing/2014/main" id="{A64D6ABB-6BB7-4F64-94BB-D346131F2A6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782" name="Group 2781">
                      <a:extLst>
                        <a:ext uri="{FF2B5EF4-FFF2-40B4-BE49-F238E27FC236}">
                          <a16:creationId xmlns:a16="http://schemas.microsoft.com/office/drawing/2014/main" id="{A3E57883-11D9-41FE-A3BE-A8260206850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2783" name="Rounded Rectangle 87">
                        <a:extLst>
                          <a:ext uri="{FF2B5EF4-FFF2-40B4-BE49-F238E27FC236}">
                            <a16:creationId xmlns:a16="http://schemas.microsoft.com/office/drawing/2014/main" id="{AAF59C02-2C72-472B-AA1A-6B824DEC9B1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784" name="Graphic 2783">
                        <a:extLst>
                          <a:ext uri="{FF2B5EF4-FFF2-40B4-BE49-F238E27FC236}">
                            <a16:creationId xmlns:a16="http://schemas.microsoft.com/office/drawing/2014/main" id="{51861430-1CC7-484D-A15A-15905F9C9F4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763" name="Group 2762">
                    <a:extLst>
                      <a:ext uri="{FF2B5EF4-FFF2-40B4-BE49-F238E27FC236}">
                        <a16:creationId xmlns:a16="http://schemas.microsoft.com/office/drawing/2014/main" id="{32F389F9-4A7D-41E5-B699-9066377532FF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2764" name="Group 2763">
                      <a:extLst>
                        <a:ext uri="{FF2B5EF4-FFF2-40B4-BE49-F238E27FC236}">
                          <a16:creationId xmlns:a16="http://schemas.microsoft.com/office/drawing/2014/main" id="{C5246EAC-52AA-47D8-B38A-3719C4E2010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2768" name="Group 2767">
                        <a:extLst>
                          <a:ext uri="{FF2B5EF4-FFF2-40B4-BE49-F238E27FC236}">
                            <a16:creationId xmlns:a16="http://schemas.microsoft.com/office/drawing/2014/main" id="{3ED42273-59DE-43CA-B383-91CEED20FB7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2772" name="Rounded Rectangle 91">
                          <a:extLst>
                            <a:ext uri="{FF2B5EF4-FFF2-40B4-BE49-F238E27FC236}">
                              <a16:creationId xmlns:a16="http://schemas.microsoft.com/office/drawing/2014/main" id="{2C0A7880-456F-4667-A012-DF321A70009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2773" name="Graphic 2772">
                          <a:extLst>
                            <a:ext uri="{FF2B5EF4-FFF2-40B4-BE49-F238E27FC236}">
                              <a16:creationId xmlns:a16="http://schemas.microsoft.com/office/drawing/2014/main" id="{5C451D00-45E3-4316-B327-9E5B9D3E513A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2774" name="Group 2773">
                          <a:extLst>
                            <a:ext uri="{FF2B5EF4-FFF2-40B4-BE49-F238E27FC236}">
                              <a16:creationId xmlns:a16="http://schemas.microsoft.com/office/drawing/2014/main" id="{ECCC3658-6DDE-4EDE-BA55-65896C7DC2BE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2778" name="Rounded Rectangle 97">
                            <a:extLst>
                              <a:ext uri="{FF2B5EF4-FFF2-40B4-BE49-F238E27FC236}">
                                <a16:creationId xmlns:a16="http://schemas.microsoft.com/office/drawing/2014/main" id="{92E90A6A-CB67-43B8-80EA-EE5C371356C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2779" name="Graphic 2778">
                            <a:extLst>
                              <a:ext uri="{FF2B5EF4-FFF2-40B4-BE49-F238E27FC236}">
                                <a16:creationId xmlns:a16="http://schemas.microsoft.com/office/drawing/2014/main" id="{5723F93A-4328-42E0-9E0D-AF88FB228584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2775" name="Group 2774">
                          <a:extLst>
                            <a:ext uri="{FF2B5EF4-FFF2-40B4-BE49-F238E27FC236}">
                              <a16:creationId xmlns:a16="http://schemas.microsoft.com/office/drawing/2014/main" id="{319D92C6-7708-4932-9B6A-EE0F09D6B3E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2776" name="Rounded Rectangle 95">
                            <a:extLst>
                              <a:ext uri="{FF2B5EF4-FFF2-40B4-BE49-F238E27FC236}">
                                <a16:creationId xmlns:a16="http://schemas.microsoft.com/office/drawing/2014/main" id="{DC3568DA-C63A-4DA7-9BC6-8720E131554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2777" name="Graphic 2776">
                            <a:extLst>
                              <a:ext uri="{FF2B5EF4-FFF2-40B4-BE49-F238E27FC236}">
                                <a16:creationId xmlns:a16="http://schemas.microsoft.com/office/drawing/2014/main" id="{2776884A-A75F-4EAD-9B0E-C88E0E0D4A5B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2769" name="Group 2768">
                        <a:extLst>
                          <a:ext uri="{FF2B5EF4-FFF2-40B4-BE49-F238E27FC236}">
                            <a16:creationId xmlns:a16="http://schemas.microsoft.com/office/drawing/2014/main" id="{30DD09B2-63DB-46C0-8013-974E966AAF5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2770" name="Rounded Rectangle 121">
                          <a:extLst>
                            <a:ext uri="{FF2B5EF4-FFF2-40B4-BE49-F238E27FC236}">
                              <a16:creationId xmlns:a16="http://schemas.microsoft.com/office/drawing/2014/main" id="{F648D569-4889-45AE-9AE7-B029221C397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2771" name="Graphic 2770">
                          <a:extLst>
                            <a:ext uri="{FF2B5EF4-FFF2-40B4-BE49-F238E27FC236}">
                              <a16:creationId xmlns:a16="http://schemas.microsoft.com/office/drawing/2014/main" id="{61111D83-7053-4D4B-B324-95B7FA25FE5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2765" name="Group 2764">
                      <a:extLst>
                        <a:ext uri="{FF2B5EF4-FFF2-40B4-BE49-F238E27FC236}">
                          <a16:creationId xmlns:a16="http://schemas.microsoft.com/office/drawing/2014/main" id="{291876F8-3358-4F7E-8614-C202F6640EF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2766" name="Rounded Rectangle 124">
                        <a:extLst>
                          <a:ext uri="{FF2B5EF4-FFF2-40B4-BE49-F238E27FC236}">
                            <a16:creationId xmlns:a16="http://schemas.microsoft.com/office/drawing/2014/main" id="{5A40A49E-8293-4F70-AB00-AFD7FF9B41E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767" name="Graphic 2766">
                        <a:extLst>
                          <a:ext uri="{FF2B5EF4-FFF2-40B4-BE49-F238E27FC236}">
                            <a16:creationId xmlns:a16="http://schemas.microsoft.com/office/drawing/2014/main" id="{67E02F94-E2C2-4D72-9480-1064B9AB231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2251" name="Group 2250">
                <a:extLst>
                  <a:ext uri="{FF2B5EF4-FFF2-40B4-BE49-F238E27FC236}">
                    <a16:creationId xmlns:a16="http://schemas.microsoft.com/office/drawing/2014/main" id="{4C5668DC-F4D1-4910-AE2C-DFD1F7371A31}"/>
                  </a:ext>
                </a:extLst>
              </p:cNvPr>
              <p:cNvGrpSpPr/>
              <p:nvPr/>
            </p:nvGrpSpPr>
            <p:grpSpPr>
              <a:xfrm>
                <a:off x="6688886" y="5425691"/>
                <a:ext cx="685800" cy="685800"/>
                <a:chOff x="3388326" y="2144489"/>
                <a:chExt cx="685800" cy="685800"/>
              </a:xfrm>
            </p:grpSpPr>
            <p:sp>
              <p:nvSpPr>
                <p:cNvPr id="2718" name="Oval 2717">
                  <a:extLst>
                    <a:ext uri="{FF2B5EF4-FFF2-40B4-BE49-F238E27FC236}">
                      <a16:creationId xmlns:a16="http://schemas.microsoft.com/office/drawing/2014/main" id="{8855DE3F-988D-4925-8DFC-91E706D1D9CE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2719" name="Group 2718">
                  <a:extLst>
                    <a:ext uri="{FF2B5EF4-FFF2-40B4-BE49-F238E27FC236}">
                      <a16:creationId xmlns:a16="http://schemas.microsoft.com/office/drawing/2014/main" id="{2443658B-A6F1-4BFD-9279-6D989AE6C2C4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2720" name="Group 2719">
                    <a:extLst>
                      <a:ext uri="{FF2B5EF4-FFF2-40B4-BE49-F238E27FC236}">
                        <a16:creationId xmlns:a16="http://schemas.microsoft.com/office/drawing/2014/main" id="{D950DA0B-CDDC-4C9F-9BBD-B248275C690F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2746" name="Rounded Rectangle 101">
                      <a:extLst>
                        <a:ext uri="{FF2B5EF4-FFF2-40B4-BE49-F238E27FC236}">
                          <a16:creationId xmlns:a16="http://schemas.microsoft.com/office/drawing/2014/main" id="{AEA09C1F-ED62-4AA6-8286-D768936691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2747" name="Group 2746">
                      <a:extLst>
                        <a:ext uri="{FF2B5EF4-FFF2-40B4-BE49-F238E27FC236}">
                          <a16:creationId xmlns:a16="http://schemas.microsoft.com/office/drawing/2014/main" id="{26104506-08DA-4758-8198-44707B7E701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2757" name="Rounded Rectangle 112">
                        <a:extLst>
                          <a:ext uri="{FF2B5EF4-FFF2-40B4-BE49-F238E27FC236}">
                            <a16:creationId xmlns:a16="http://schemas.microsoft.com/office/drawing/2014/main" id="{21D64AFB-BC88-4D63-AC78-0B5763A722F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758" name="Graphic 2757">
                        <a:extLst>
                          <a:ext uri="{FF2B5EF4-FFF2-40B4-BE49-F238E27FC236}">
                            <a16:creationId xmlns:a16="http://schemas.microsoft.com/office/drawing/2014/main" id="{F64B375C-5917-4854-85D1-18D865B07F7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748" name="Group 2747">
                      <a:extLst>
                        <a:ext uri="{FF2B5EF4-FFF2-40B4-BE49-F238E27FC236}">
                          <a16:creationId xmlns:a16="http://schemas.microsoft.com/office/drawing/2014/main" id="{3F1C1A38-98C4-4335-BD95-48B1FC6AD23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2755" name="Rounded Rectangle 110">
                        <a:extLst>
                          <a:ext uri="{FF2B5EF4-FFF2-40B4-BE49-F238E27FC236}">
                            <a16:creationId xmlns:a16="http://schemas.microsoft.com/office/drawing/2014/main" id="{791B1148-C7B0-45D1-AF6C-1588BBFA56E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756" name="Graphic 2755">
                        <a:extLst>
                          <a:ext uri="{FF2B5EF4-FFF2-40B4-BE49-F238E27FC236}">
                            <a16:creationId xmlns:a16="http://schemas.microsoft.com/office/drawing/2014/main" id="{16E95B83-A0DD-4832-9005-6D3E99CCA10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749" name="Group 2748">
                      <a:extLst>
                        <a:ext uri="{FF2B5EF4-FFF2-40B4-BE49-F238E27FC236}">
                          <a16:creationId xmlns:a16="http://schemas.microsoft.com/office/drawing/2014/main" id="{D1945217-E2D2-41C3-856B-5DF20678980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2753" name="Rounded Rectangle 108">
                        <a:extLst>
                          <a:ext uri="{FF2B5EF4-FFF2-40B4-BE49-F238E27FC236}">
                            <a16:creationId xmlns:a16="http://schemas.microsoft.com/office/drawing/2014/main" id="{D63D95A8-CFD0-4480-A7BB-4CC4A410E40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754" name="Graphic 2753">
                        <a:extLst>
                          <a:ext uri="{FF2B5EF4-FFF2-40B4-BE49-F238E27FC236}">
                            <a16:creationId xmlns:a16="http://schemas.microsoft.com/office/drawing/2014/main" id="{17A0A74D-93FA-466B-9476-D99F7635DFE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750" name="Group 2749">
                      <a:extLst>
                        <a:ext uri="{FF2B5EF4-FFF2-40B4-BE49-F238E27FC236}">
                          <a16:creationId xmlns:a16="http://schemas.microsoft.com/office/drawing/2014/main" id="{38878100-79C7-4C7A-A30E-06AB37563B0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2751" name="Rounded Rectangle 106">
                        <a:extLst>
                          <a:ext uri="{FF2B5EF4-FFF2-40B4-BE49-F238E27FC236}">
                            <a16:creationId xmlns:a16="http://schemas.microsoft.com/office/drawing/2014/main" id="{BE611277-A8D7-4731-925A-841918B383C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752" name="Graphic 2751">
                        <a:extLst>
                          <a:ext uri="{FF2B5EF4-FFF2-40B4-BE49-F238E27FC236}">
                            <a16:creationId xmlns:a16="http://schemas.microsoft.com/office/drawing/2014/main" id="{4FAF4040-0165-46BA-85C5-22F43A81383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721" name="Group 2720">
                    <a:extLst>
                      <a:ext uri="{FF2B5EF4-FFF2-40B4-BE49-F238E27FC236}">
                        <a16:creationId xmlns:a16="http://schemas.microsoft.com/office/drawing/2014/main" id="{2D89B4BA-238E-4A14-9750-6B84910E9ED2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2739" name="Rounded Rectangle 84">
                      <a:extLst>
                        <a:ext uri="{FF2B5EF4-FFF2-40B4-BE49-F238E27FC236}">
                          <a16:creationId xmlns:a16="http://schemas.microsoft.com/office/drawing/2014/main" id="{3F46F850-E604-4BED-9272-F7BB071289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2740" name="Group 2739">
                      <a:extLst>
                        <a:ext uri="{FF2B5EF4-FFF2-40B4-BE49-F238E27FC236}">
                          <a16:creationId xmlns:a16="http://schemas.microsoft.com/office/drawing/2014/main" id="{C35A26CE-2586-4152-9989-A03F5836C8E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2744" name="Rounded Rectangle 89">
                        <a:extLst>
                          <a:ext uri="{FF2B5EF4-FFF2-40B4-BE49-F238E27FC236}">
                            <a16:creationId xmlns:a16="http://schemas.microsoft.com/office/drawing/2014/main" id="{5A0F3F9F-CAD9-4E0B-B9CA-938AB363376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745" name="Graphic 2744">
                        <a:extLst>
                          <a:ext uri="{FF2B5EF4-FFF2-40B4-BE49-F238E27FC236}">
                            <a16:creationId xmlns:a16="http://schemas.microsoft.com/office/drawing/2014/main" id="{1E8F3005-EB09-41B0-855D-7CC597D2395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741" name="Group 2740">
                      <a:extLst>
                        <a:ext uri="{FF2B5EF4-FFF2-40B4-BE49-F238E27FC236}">
                          <a16:creationId xmlns:a16="http://schemas.microsoft.com/office/drawing/2014/main" id="{E6CB9FA6-A803-4B58-AC8D-48BBFA79E0C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2742" name="Rounded Rectangle 87">
                        <a:extLst>
                          <a:ext uri="{FF2B5EF4-FFF2-40B4-BE49-F238E27FC236}">
                            <a16:creationId xmlns:a16="http://schemas.microsoft.com/office/drawing/2014/main" id="{3BE99559-73C9-471B-A70C-2CA130B6371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743" name="Graphic 2742">
                        <a:extLst>
                          <a:ext uri="{FF2B5EF4-FFF2-40B4-BE49-F238E27FC236}">
                            <a16:creationId xmlns:a16="http://schemas.microsoft.com/office/drawing/2014/main" id="{CD5E8150-C3EC-4AD7-A9A9-43755A2703E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722" name="Group 2721">
                    <a:extLst>
                      <a:ext uri="{FF2B5EF4-FFF2-40B4-BE49-F238E27FC236}">
                        <a16:creationId xmlns:a16="http://schemas.microsoft.com/office/drawing/2014/main" id="{9BBFE3E5-4063-4EDD-8025-8E7301092E9E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2723" name="Group 2722">
                      <a:extLst>
                        <a:ext uri="{FF2B5EF4-FFF2-40B4-BE49-F238E27FC236}">
                          <a16:creationId xmlns:a16="http://schemas.microsoft.com/office/drawing/2014/main" id="{ABF9BF7A-55BB-4B5D-84CA-81643E7FA0C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2727" name="Group 2726">
                        <a:extLst>
                          <a:ext uri="{FF2B5EF4-FFF2-40B4-BE49-F238E27FC236}">
                            <a16:creationId xmlns:a16="http://schemas.microsoft.com/office/drawing/2014/main" id="{1476B91E-A788-4B9A-9CCA-766A72578DD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2731" name="Rounded Rectangle 91">
                          <a:extLst>
                            <a:ext uri="{FF2B5EF4-FFF2-40B4-BE49-F238E27FC236}">
                              <a16:creationId xmlns:a16="http://schemas.microsoft.com/office/drawing/2014/main" id="{96313C41-DC3D-4316-AF1D-0495563F6A8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2732" name="Graphic 2731">
                          <a:extLst>
                            <a:ext uri="{FF2B5EF4-FFF2-40B4-BE49-F238E27FC236}">
                              <a16:creationId xmlns:a16="http://schemas.microsoft.com/office/drawing/2014/main" id="{412A107F-0B72-4326-BB2D-DB5DE13D58D6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2733" name="Group 2732">
                          <a:extLst>
                            <a:ext uri="{FF2B5EF4-FFF2-40B4-BE49-F238E27FC236}">
                              <a16:creationId xmlns:a16="http://schemas.microsoft.com/office/drawing/2014/main" id="{492E2516-DBB0-4D86-815E-5C3D8AC237E3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2737" name="Rounded Rectangle 97">
                            <a:extLst>
                              <a:ext uri="{FF2B5EF4-FFF2-40B4-BE49-F238E27FC236}">
                                <a16:creationId xmlns:a16="http://schemas.microsoft.com/office/drawing/2014/main" id="{8A864197-DCAE-42FD-9C9F-F9A25AD1DEF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2738" name="Graphic 2737">
                            <a:extLst>
                              <a:ext uri="{FF2B5EF4-FFF2-40B4-BE49-F238E27FC236}">
                                <a16:creationId xmlns:a16="http://schemas.microsoft.com/office/drawing/2014/main" id="{5A7DBC77-C0C8-4733-981A-2266B448A361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2734" name="Group 2733">
                          <a:extLst>
                            <a:ext uri="{FF2B5EF4-FFF2-40B4-BE49-F238E27FC236}">
                              <a16:creationId xmlns:a16="http://schemas.microsoft.com/office/drawing/2014/main" id="{38D05A73-FEA7-448D-B417-2AB55356DA1E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2735" name="Rounded Rectangle 95">
                            <a:extLst>
                              <a:ext uri="{FF2B5EF4-FFF2-40B4-BE49-F238E27FC236}">
                                <a16:creationId xmlns:a16="http://schemas.microsoft.com/office/drawing/2014/main" id="{05735796-00AE-4F49-B085-CA680CD7F05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2736" name="Graphic 2735">
                            <a:extLst>
                              <a:ext uri="{FF2B5EF4-FFF2-40B4-BE49-F238E27FC236}">
                                <a16:creationId xmlns:a16="http://schemas.microsoft.com/office/drawing/2014/main" id="{59E66011-621F-4E28-8662-F896BB7C5858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2728" name="Group 2727">
                        <a:extLst>
                          <a:ext uri="{FF2B5EF4-FFF2-40B4-BE49-F238E27FC236}">
                            <a16:creationId xmlns:a16="http://schemas.microsoft.com/office/drawing/2014/main" id="{C18AA906-9D48-4897-B784-AB01CC0DCDE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2729" name="Rounded Rectangle 121">
                          <a:extLst>
                            <a:ext uri="{FF2B5EF4-FFF2-40B4-BE49-F238E27FC236}">
                              <a16:creationId xmlns:a16="http://schemas.microsoft.com/office/drawing/2014/main" id="{47B8F530-D025-4712-AEC2-13626E63566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2730" name="Graphic 2729">
                          <a:extLst>
                            <a:ext uri="{FF2B5EF4-FFF2-40B4-BE49-F238E27FC236}">
                              <a16:creationId xmlns:a16="http://schemas.microsoft.com/office/drawing/2014/main" id="{A714F46E-598E-4401-AD58-A107F3CCC66E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2724" name="Group 2723">
                      <a:extLst>
                        <a:ext uri="{FF2B5EF4-FFF2-40B4-BE49-F238E27FC236}">
                          <a16:creationId xmlns:a16="http://schemas.microsoft.com/office/drawing/2014/main" id="{01215B6A-FE06-4BE5-B6C0-EB2F688C01B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2725" name="Rounded Rectangle 124">
                        <a:extLst>
                          <a:ext uri="{FF2B5EF4-FFF2-40B4-BE49-F238E27FC236}">
                            <a16:creationId xmlns:a16="http://schemas.microsoft.com/office/drawing/2014/main" id="{5A2A3D33-5BD5-49EA-9BD8-A9C5C29D617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726" name="Graphic 2725">
                        <a:extLst>
                          <a:ext uri="{FF2B5EF4-FFF2-40B4-BE49-F238E27FC236}">
                            <a16:creationId xmlns:a16="http://schemas.microsoft.com/office/drawing/2014/main" id="{1D787408-1CF2-408C-AB19-299C357F8FF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2252" name="Group 2251">
                <a:extLst>
                  <a:ext uri="{FF2B5EF4-FFF2-40B4-BE49-F238E27FC236}">
                    <a16:creationId xmlns:a16="http://schemas.microsoft.com/office/drawing/2014/main" id="{9AC452EF-1E33-4D9D-B48F-176D478A5156}"/>
                  </a:ext>
                </a:extLst>
              </p:cNvPr>
              <p:cNvGrpSpPr/>
              <p:nvPr/>
            </p:nvGrpSpPr>
            <p:grpSpPr>
              <a:xfrm>
                <a:off x="7979415" y="2138689"/>
                <a:ext cx="685800" cy="685800"/>
                <a:chOff x="3388326" y="2144489"/>
                <a:chExt cx="685800" cy="685800"/>
              </a:xfrm>
            </p:grpSpPr>
            <p:sp>
              <p:nvSpPr>
                <p:cNvPr id="2677" name="Oval 2676">
                  <a:extLst>
                    <a:ext uri="{FF2B5EF4-FFF2-40B4-BE49-F238E27FC236}">
                      <a16:creationId xmlns:a16="http://schemas.microsoft.com/office/drawing/2014/main" id="{A8C76690-8EED-4169-926A-06AF274EC657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2678" name="Group 2677">
                  <a:extLst>
                    <a:ext uri="{FF2B5EF4-FFF2-40B4-BE49-F238E27FC236}">
                      <a16:creationId xmlns:a16="http://schemas.microsoft.com/office/drawing/2014/main" id="{0D398621-AB4E-4C6D-8939-C7BC35AA70A1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2679" name="Group 2678">
                    <a:extLst>
                      <a:ext uri="{FF2B5EF4-FFF2-40B4-BE49-F238E27FC236}">
                        <a16:creationId xmlns:a16="http://schemas.microsoft.com/office/drawing/2014/main" id="{844B0620-8B8F-4DFA-8A80-CEA1E9ACE8D9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2705" name="Rounded Rectangle 101">
                      <a:extLst>
                        <a:ext uri="{FF2B5EF4-FFF2-40B4-BE49-F238E27FC236}">
                          <a16:creationId xmlns:a16="http://schemas.microsoft.com/office/drawing/2014/main" id="{32917193-70A8-4F7B-8468-A8419AFEFD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2706" name="Group 2705">
                      <a:extLst>
                        <a:ext uri="{FF2B5EF4-FFF2-40B4-BE49-F238E27FC236}">
                          <a16:creationId xmlns:a16="http://schemas.microsoft.com/office/drawing/2014/main" id="{A06A544B-D7A8-4A35-8385-031227029DB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2716" name="Rounded Rectangle 112">
                        <a:extLst>
                          <a:ext uri="{FF2B5EF4-FFF2-40B4-BE49-F238E27FC236}">
                            <a16:creationId xmlns:a16="http://schemas.microsoft.com/office/drawing/2014/main" id="{E64730A4-2139-4616-9008-A3F7CD3988F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717" name="Graphic 2716">
                        <a:extLst>
                          <a:ext uri="{FF2B5EF4-FFF2-40B4-BE49-F238E27FC236}">
                            <a16:creationId xmlns:a16="http://schemas.microsoft.com/office/drawing/2014/main" id="{5747FFD0-9884-4DEE-812A-A151ABF83C7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707" name="Group 2706">
                      <a:extLst>
                        <a:ext uri="{FF2B5EF4-FFF2-40B4-BE49-F238E27FC236}">
                          <a16:creationId xmlns:a16="http://schemas.microsoft.com/office/drawing/2014/main" id="{CDA1AEBD-3077-4806-941A-94F32FAFC76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2714" name="Rounded Rectangle 110">
                        <a:extLst>
                          <a:ext uri="{FF2B5EF4-FFF2-40B4-BE49-F238E27FC236}">
                            <a16:creationId xmlns:a16="http://schemas.microsoft.com/office/drawing/2014/main" id="{E28BD182-2907-4565-B6F0-44EB2B20D12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715" name="Graphic 2714">
                        <a:extLst>
                          <a:ext uri="{FF2B5EF4-FFF2-40B4-BE49-F238E27FC236}">
                            <a16:creationId xmlns:a16="http://schemas.microsoft.com/office/drawing/2014/main" id="{53C84AD8-D5F0-49E0-9920-3145182B03B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708" name="Group 2707">
                      <a:extLst>
                        <a:ext uri="{FF2B5EF4-FFF2-40B4-BE49-F238E27FC236}">
                          <a16:creationId xmlns:a16="http://schemas.microsoft.com/office/drawing/2014/main" id="{99B204D1-5B96-4D13-A964-B4E867DA94D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2712" name="Rounded Rectangle 108">
                        <a:extLst>
                          <a:ext uri="{FF2B5EF4-FFF2-40B4-BE49-F238E27FC236}">
                            <a16:creationId xmlns:a16="http://schemas.microsoft.com/office/drawing/2014/main" id="{39FD5967-824C-45B9-99E7-0BE1D964C94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713" name="Graphic 2712">
                        <a:extLst>
                          <a:ext uri="{FF2B5EF4-FFF2-40B4-BE49-F238E27FC236}">
                            <a16:creationId xmlns:a16="http://schemas.microsoft.com/office/drawing/2014/main" id="{C910C500-3F79-4765-9C99-20F05687C41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709" name="Group 2708">
                      <a:extLst>
                        <a:ext uri="{FF2B5EF4-FFF2-40B4-BE49-F238E27FC236}">
                          <a16:creationId xmlns:a16="http://schemas.microsoft.com/office/drawing/2014/main" id="{C32D9A5C-082E-44FE-A3F1-A29FF0DD120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2710" name="Rounded Rectangle 106">
                        <a:extLst>
                          <a:ext uri="{FF2B5EF4-FFF2-40B4-BE49-F238E27FC236}">
                            <a16:creationId xmlns:a16="http://schemas.microsoft.com/office/drawing/2014/main" id="{7FE54568-A47D-4EFB-BB39-56B9D32BC2D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711" name="Graphic 2710">
                        <a:extLst>
                          <a:ext uri="{FF2B5EF4-FFF2-40B4-BE49-F238E27FC236}">
                            <a16:creationId xmlns:a16="http://schemas.microsoft.com/office/drawing/2014/main" id="{A1C8E9D3-FDAB-4FF7-BC94-1D90032D357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680" name="Group 2679">
                    <a:extLst>
                      <a:ext uri="{FF2B5EF4-FFF2-40B4-BE49-F238E27FC236}">
                        <a16:creationId xmlns:a16="http://schemas.microsoft.com/office/drawing/2014/main" id="{A2F3B4F3-5CAA-4EB4-868D-97B075ADBE20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2698" name="Rounded Rectangle 84">
                      <a:extLst>
                        <a:ext uri="{FF2B5EF4-FFF2-40B4-BE49-F238E27FC236}">
                          <a16:creationId xmlns:a16="http://schemas.microsoft.com/office/drawing/2014/main" id="{7008D796-4F0E-40BE-8D56-45D8ACDF6C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2699" name="Group 2698">
                      <a:extLst>
                        <a:ext uri="{FF2B5EF4-FFF2-40B4-BE49-F238E27FC236}">
                          <a16:creationId xmlns:a16="http://schemas.microsoft.com/office/drawing/2014/main" id="{39201D43-50BE-4721-81E4-348D9D858A5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2703" name="Rounded Rectangle 89">
                        <a:extLst>
                          <a:ext uri="{FF2B5EF4-FFF2-40B4-BE49-F238E27FC236}">
                            <a16:creationId xmlns:a16="http://schemas.microsoft.com/office/drawing/2014/main" id="{2F32D1E1-B103-4A8D-B85E-989EB2FA704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704" name="Graphic 2703">
                        <a:extLst>
                          <a:ext uri="{FF2B5EF4-FFF2-40B4-BE49-F238E27FC236}">
                            <a16:creationId xmlns:a16="http://schemas.microsoft.com/office/drawing/2014/main" id="{50E9202E-46EA-4A6D-A996-CA3D8527BEA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700" name="Group 2699">
                      <a:extLst>
                        <a:ext uri="{FF2B5EF4-FFF2-40B4-BE49-F238E27FC236}">
                          <a16:creationId xmlns:a16="http://schemas.microsoft.com/office/drawing/2014/main" id="{C0D1F0BE-634B-4C0F-8C75-9AABBBFEF40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2701" name="Rounded Rectangle 87">
                        <a:extLst>
                          <a:ext uri="{FF2B5EF4-FFF2-40B4-BE49-F238E27FC236}">
                            <a16:creationId xmlns:a16="http://schemas.microsoft.com/office/drawing/2014/main" id="{3C105FED-6F59-42BF-A9A7-8F4EEEC81DC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702" name="Graphic 2701">
                        <a:extLst>
                          <a:ext uri="{FF2B5EF4-FFF2-40B4-BE49-F238E27FC236}">
                            <a16:creationId xmlns:a16="http://schemas.microsoft.com/office/drawing/2014/main" id="{35755FA9-5160-46C3-8413-0530F4AA4D0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681" name="Group 2680">
                    <a:extLst>
                      <a:ext uri="{FF2B5EF4-FFF2-40B4-BE49-F238E27FC236}">
                        <a16:creationId xmlns:a16="http://schemas.microsoft.com/office/drawing/2014/main" id="{EC139410-A7A9-48CA-B991-F41F8995D85A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2682" name="Group 2681">
                      <a:extLst>
                        <a:ext uri="{FF2B5EF4-FFF2-40B4-BE49-F238E27FC236}">
                          <a16:creationId xmlns:a16="http://schemas.microsoft.com/office/drawing/2014/main" id="{1FC3D3AB-7B18-49EF-A21E-33A8AF8121D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2686" name="Group 2685">
                        <a:extLst>
                          <a:ext uri="{FF2B5EF4-FFF2-40B4-BE49-F238E27FC236}">
                            <a16:creationId xmlns:a16="http://schemas.microsoft.com/office/drawing/2014/main" id="{3E44FD43-D930-4903-B9EE-6ED8F32713D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2690" name="Rounded Rectangle 91">
                          <a:extLst>
                            <a:ext uri="{FF2B5EF4-FFF2-40B4-BE49-F238E27FC236}">
                              <a16:creationId xmlns:a16="http://schemas.microsoft.com/office/drawing/2014/main" id="{813BC6E4-107B-49D9-875B-5149300E0DC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2691" name="Graphic 2690">
                          <a:extLst>
                            <a:ext uri="{FF2B5EF4-FFF2-40B4-BE49-F238E27FC236}">
                              <a16:creationId xmlns:a16="http://schemas.microsoft.com/office/drawing/2014/main" id="{B0643DAF-6A08-42E9-8D2C-C6BC189CB32F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2692" name="Group 2691">
                          <a:extLst>
                            <a:ext uri="{FF2B5EF4-FFF2-40B4-BE49-F238E27FC236}">
                              <a16:creationId xmlns:a16="http://schemas.microsoft.com/office/drawing/2014/main" id="{1D0D3EA4-5B03-45A2-B19D-DDCF1FA59E53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2696" name="Rounded Rectangle 97">
                            <a:extLst>
                              <a:ext uri="{FF2B5EF4-FFF2-40B4-BE49-F238E27FC236}">
                                <a16:creationId xmlns:a16="http://schemas.microsoft.com/office/drawing/2014/main" id="{73F90E94-B76D-4236-8F74-5279C14AFFF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2697" name="Graphic 2696">
                            <a:extLst>
                              <a:ext uri="{FF2B5EF4-FFF2-40B4-BE49-F238E27FC236}">
                                <a16:creationId xmlns:a16="http://schemas.microsoft.com/office/drawing/2014/main" id="{AD9FEFE6-E23D-47B6-88C1-13AA4B52D953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2693" name="Group 2692">
                          <a:extLst>
                            <a:ext uri="{FF2B5EF4-FFF2-40B4-BE49-F238E27FC236}">
                              <a16:creationId xmlns:a16="http://schemas.microsoft.com/office/drawing/2014/main" id="{E52A98ED-74C7-48E9-9FC2-BEC79B922CEC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2694" name="Rounded Rectangle 95">
                            <a:extLst>
                              <a:ext uri="{FF2B5EF4-FFF2-40B4-BE49-F238E27FC236}">
                                <a16:creationId xmlns:a16="http://schemas.microsoft.com/office/drawing/2014/main" id="{CDA617C1-9B9C-41B1-AC88-927C16F45EE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2695" name="Graphic 2694">
                            <a:extLst>
                              <a:ext uri="{FF2B5EF4-FFF2-40B4-BE49-F238E27FC236}">
                                <a16:creationId xmlns:a16="http://schemas.microsoft.com/office/drawing/2014/main" id="{FA2FA15E-B74F-4105-8CA8-47F71D1687B1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2687" name="Group 2686">
                        <a:extLst>
                          <a:ext uri="{FF2B5EF4-FFF2-40B4-BE49-F238E27FC236}">
                            <a16:creationId xmlns:a16="http://schemas.microsoft.com/office/drawing/2014/main" id="{BC748407-C29A-40EA-BDF3-0218E108905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2688" name="Rounded Rectangle 121">
                          <a:extLst>
                            <a:ext uri="{FF2B5EF4-FFF2-40B4-BE49-F238E27FC236}">
                              <a16:creationId xmlns:a16="http://schemas.microsoft.com/office/drawing/2014/main" id="{DA666358-2978-4CF2-8F58-EA6A4AAD910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2689" name="Graphic 2688">
                          <a:extLst>
                            <a:ext uri="{FF2B5EF4-FFF2-40B4-BE49-F238E27FC236}">
                              <a16:creationId xmlns:a16="http://schemas.microsoft.com/office/drawing/2014/main" id="{1BD5F7D6-C64A-4286-A5D4-00AC8D97F5BB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2683" name="Group 2682">
                      <a:extLst>
                        <a:ext uri="{FF2B5EF4-FFF2-40B4-BE49-F238E27FC236}">
                          <a16:creationId xmlns:a16="http://schemas.microsoft.com/office/drawing/2014/main" id="{DBAB5ECF-1B55-4C46-99C7-23D0800C0A6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2684" name="Rounded Rectangle 124">
                        <a:extLst>
                          <a:ext uri="{FF2B5EF4-FFF2-40B4-BE49-F238E27FC236}">
                            <a16:creationId xmlns:a16="http://schemas.microsoft.com/office/drawing/2014/main" id="{6EF76C08-19AA-40D1-9E1E-71DCD5BD657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685" name="Graphic 2684">
                        <a:extLst>
                          <a:ext uri="{FF2B5EF4-FFF2-40B4-BE49-F238E27FC236}">
                            <a16:creationId xmlns:a16="http://schemas.microsoft.com/office/drawing/2014/main" id="{02F9D78B-D27C-40AE-9E64-DCBF693F6E0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2253" name="Group 2252">
                <a:extLst>
                  <a:ext uri="{FF2B5EF4-FFF2-40B4-BE49-F238E27FC236}">
                    <a16:creationId xmlns:a16="http://schemas.microsoft.com/office/drawing/2014/main" id="{EF50862E-7103-4B5D-A3D4-CCEE2AB9172F}"/>
                  </a:ext>
                </a:extLst>
              </p:cNvPr>
              <p:cNvGrpSpPr/>
              <p:nvPr/>
            </p:nvGrpSpPr>
            <p:grpSpPr>
              <a:xfrm>
                <a:off x="7468377" y="1332548"/>
                <a:ext cx="685800" cy="685800"/>
                <a:chOff x="3388326" y="2144489"/>
                <a:chExt cx="685800" cy="685800"/>
              </a:xfrm>
            </p:grpSpPr>
            <p:sp>
              <p:nvSpPr>
                <p:cNvPr id="2636" name="Oval 2635">
                  <a:extLst>
                    <a:ext uri="{FF2B5EF4-FFF2-40B4-BE49-F238E27FC236}">
                      <a16:creationId xmlns:a16="http://schemas.microsoft.com/office/drawing/2014/main" id="{A817CB39-4EBE-4D9E-BE21-91F323E40FCA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2637" name="Group 2636">
                  <a:extLst>
                    <a:ext uri="{FF2B5EF4-FFF2-40B4-BE49-F238E27FC236}">
                      <a16:creationId xmlns:a16="http://schemas.microsoft.com/office/drawing/2014/main" id="{D4F271C2-605B-475A-9207-DD50CFF9E5A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2638" name="Group 2637">
                    <a:extLst>
                      <a:ext uri="{FF2B5EF4-FFF2-40B4-BE49-F238E27FC236}">
                        <a16:creationId xmlns:a16="http://schemas.microsoft.com/office/drawing/2014/main" id="{87CEF2F2-C83C-46D9-8216-04BC409A5CF2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2664" name="Rounded Rectangle 101">
                      <a:extLst>
                        <a:ext uri="{FF2B5EF4-FFF2-40B4-BE49-F238E27FC236}">
                          <a16:creationId xmlns:a16="http://schemas.microsoft.com/office/drawing/2014/main" id="{A8A6A1A6-2D5F-432A-B1D3-2E3A64B625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2665" name="Group 2664">
                      <a:extLst>
                        <a:ext uri="{FF2B5EF4-FFF2-40B4-BE49-F238E27FC236}">
                          <a16:creationId xmlns:a16="http://schemas.microsoft.com/office/drawing/2014/main" id="{69F9C603-DB82-4D17-BAAE-47315A1E44A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2675" name="Rounded Rectangle 112">
                        <a:extLst>
                          <a:ext uri="{FF2B5EF4-FFF2-40B4-BE49-F238E27FC236}">
                            <a16:creationId xmlns:a16="http://schemas.microsoft.com/office/drawing/2014/main" id="{BB6FAA04-CCE4-4B14-B6D2-22FAF71120A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676" name="Graphic 2675">
                        <a:extLst>
                          <a:ext uri="{FF2B5EF4-FFF2-40B4-BE49-F238E27FC236}">
                            <a16:creationId xmlns:a16="http://schemas.microsoft.com/office/drawing/2014/main" id="{3CB9E7D7-518C-4EF4-B20E-58243F20FA0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666" name="Group 2665">
                      <a:extLst>
                        <a:ext uri="{FF2B5EF4-FFF2-40B4-BE49-F238E27FC236}">
                          <a16:creationId xmlns:a16="http://schemas.microsoft.com/office/drawing/2014/main" id="{F3E462DF-FECF-4FAA-9AC0-02365C7E997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2673" name="Rounded Rectangle 110">
                        <a:extLst>
                          <a:ext uri="{FF2B5EF4-FFF2-40B4-BE49-F238E27FC236}">
                            <a16:creationId xmlns:a16="http://schemas.microsoft.com/office/drawing/2014/main" id="{E02D95F4-570D-4327-86AA-48077F53375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674" name="Graphic 2673">
                        <a:extLst>
                          <a:ext uri="{FF2B5EF4-FFF2-40B4-BE49-F238E27FC236}">
                            <a16:creationId xmlns:a16="http://schemas.microsoft.com/office/drawing/2014/main" id="{347B059D-4C2D-4652-8FD3-1E0A26D008F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667" name="Group 2666">
                      <a:extLst>
                        <a:ext uri="{FF2B5EF4-FFF2-40B4-BE49-F238E27FC236}">
                          <a16:creationId xmlns:a16="http://schemas.microsoft.com/office/drawing/2014/main" id="{67B6139D-D4A2-413D-BF0F-A5434E8F3FD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2671" name="Rounded Rectangle 108">
                        <a:extLst>
                          <a:ext uri="{FF2B5EF4-FFF2-40B4-BE49-F238E27FC236}">
                            <a16:creationId xmlns:a16="http://schemas.microsoft.com/office/drawing/2014/main" id="{BD8E1C96-8EA1-4226-8368-F32E5084873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672" name="Graphic 2671">
                        <a:extLst>
                          <a:ext uri="{FF2B5EF4-FFF2-40B4-BE49-F238E27FC236}">
                            <a16:creationId xmlns:a16="http://schemas.microsoft.com/office/drawing/2014/main" id="{8E829D6D-A920-40AC-A05C-16541E29E30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668" name="Group 2667">
                      <a:extLst>
                        <a:ext uri="{FF2B5EF4-FFF2-40B4-BE49-F238E27FC236}">
                          <a16:creationId xmlns:a16="http://schemas.microsoft.com/office/drawing/2014/main" id="{8B40430E-DE14-4C61-B54F-1E230C796DE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2669" name="Rounded Rectangle 106">
                        <a:extLst>
                          <a:ext uri="{FF2B5EF4-FFF2-40B4-BE49-F238E27FC236}">
                            <a16:creationId xmlns:a16="http://schemas.microsoft.com/office/drawing/2014/main" id="{78241C5B-9996-43DA-84D4-16AE1C3E37F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670" name="Graphic 2669">
                        <a:extLst>
                          <a:ext uri="{FF2B5EF4-FFF2-40B4-BE49-F238E27FC236}">
                            <a16:creationId xmlns:a16="http://schemas.microsoft.com/office/drawing/2014/main" id="{AD099C92-ADDC-4869-B888-123D922204E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639" name="Group 2638">
                    <a:extLst>
                      <a:ext uri="{FF2B5EF4-FFF2-40B4-BE49-F238E27FC236}">
                        <a16:creationId xmlns:a16="http://schemas.microsoft.com/office/drawing/2014/main" id="{29B9C3A0-2361-41D7-B726-1537FC75E716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2657" name="Rounded Rectangle 84">
                      <a:extLst>
                        <a:ext uri="{FF2B5EF4-FFF2-40B4-BE49-F238E27FC236}">
                          <a16:creationId xmlns:a16="http://schemas.microsoft.com/office/drawing/2014/main" id="{3C928B10-3480-4F95-8F17-2AFCD8207E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2658" name="Group 2657">
                      <a:extLst>
                        <a:ext uri="{FF2B5EF4-FFF2-40B4-BE49-F238E27FC236}">
                          <a16:creationId xmlns:a16="http://schemas.microsoft.com/office/drawing/2014/main" id="{228D35E5-E4EA-4C08-B0AB-7BB94B3F3BA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2662" name="Rounded Rectangle 89">
                        <a:extLst>
                          <a:ext uri="{FF2B5EF4-FFF2-40B4-BE49-F238E27FC236}">
                            <a16:creationId xmlns:a16="http://schemas.microsoft.com/office/drawing/2014/main" id="{2706C50A-6F85-488F-9C02-E2178CBA34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663" name="Graphic 2662">
                        <a:extLst>
                          <a:ext uri="{FF2B5EF4-FFF2-40B4-BE49-F238E27FC236}">
                            <a16:creationId xmlns:a16="http://schemas.microsoft.com/office/drawing/2014/main" id="{B9ECBD3C-5792-4E16-A501-65CB3B6F993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659" name="Group 2658">
                      <a:extLst>
                        <a:ext uri="{FF2B5EF4-FFF2-40B4-BE49-F238E27FC236}">
                          <a16:creationId xmlns:a16="http://schemas.microsoft.com/office/drawing/2014/main" id="{35A82A0C-470F-41F3-A133-7CF7E493540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2660" name="Rounded Rectangle 87">
                        <a:extLst>
                          <a:ext uri="{FF2B5EF4-FFF2-40B4-BE49-F238E27FC236}">
                            <a16:creationId xmlns:a16="http://schemas.microsoft.com/office/drawing/2014/main" id="{6C6EB4D1-F0A0-4A16-AB02-ACC1F863503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661" name="Graphic 2660">
                        <a:extLst>
                          <a:ext uri="{FF2B5EF4-FFF2-40B4-BE49-F238E27FC236}">
                            <a16:creationId xmlns:a16="http://schemas.microsoft.com/office/drawing/2014/main" id="{4DBC9434-3709-4B64-93E7-85CB75CC861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640" name="Group 2639">
                    <a:extLst>
                      <a:ext uri="{FF2B5EF4-FFF2-40B4-BE49-F238E27FC236}">
                        <a16:creationId xmlns:a16="http://schemas.microsoft.com/office/drawing/2014/main" id="{A27E1C68-10BB-4966-B82E-ACB44B399A66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2641" name="Group 2640">
                      <a:extLst>
                        <a:ext uri="{FF2B5EF4-FFF2-40B4-BE49-F238E27FC236}">
                          <a16:creationId xmlns:a16="http://schemas.microsoft.com/office/drawing/2014/main" id="{26C0F765-38F3-4658-AFCB-37EE10E34FA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2645" name="Group 2644">
                        <a:extLst>
                          <a:ext uri="{FF2B5EF4-FFF2-40B4-BE49-F238E27FC236}">
                            <a16:creationId xmlns:a16="http://schemas.microsoft.com/office/drawing/2014/main" id="{04C57AD2-BB52-4A57-8286-FF5FDC32B9D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2649" name="Rounded Rectangle 91">
                          <a:extLst>
                            <a:ext uri="{FF2B5EF4-FFF2-40B4-BE49-F238E27FC236}">
                              <a16:creationId xmlns:a16="http://schemas.microsoft.com/office/drawing/2014/main" id="{8C044AEB-4B4F-4BBA-8ACD-D2FC0FAB7F6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2650" name="Graphic 2649">
                          <a:extLst>
                            <a:ext uri="{FF2B5EF4-FFF2-40B4-BE49-F238E27FC236}">
                              <a16:creationId xmlns:a16="http://schemas.microsoft.com/office/drawing/2014/main" id="{B70B55AD-3B4F-4E08-9EF4-35AB8CF2ED6B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2651" name="Group 2650">
                          <a:extLst>
                            <a:ext uri="{FF2B5EF4-FFF2-40B4-BE49-F238E27FC236}">
                              <a16:creationId xmlns:a16="http://schemas.microsoft.com/office/drawing/2014/main" id="{C6FEC580-7C74-478A-8F0E-BA2CEAE1651E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2655" name="Rounded Rectangle 97">
                            <a:extLst>
                              <a:ext uri="{FF2B5EF4-FFF2-40B4-BE49-F238E27FC236}">
                                <a16:creationId xmlns:a16="http://schemas.microsoft.com/office/drawing/2014/main" id="{83D23B13-180D-408B-88AF-AD55FE1A7C5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2656" name="Graphic 2655">
                            <a:extLst>
                              <a:ext uri="{FF2B5EF4-FFF2-40B4-BE49-F238E27FC236}">
                                <a16:creationId xmlns:a16="http://schemas.microsoft.com/office/drawing/2014/main" id="{DBBD88ED-AF68-4D2D-A3E9-25EAA00A196B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2652" name="Group 2651">
                          <a:extLst>
                            <a:ext uri="{FF2B5EF4-FFF2-40B4-BE49-F238E27FC236}">
                              <a16:creationId xmlns:a16="http://schemas.microsoft.com/office/drawing/2014/main" id="{70371EDC-A537-4272-8BCE-CFB6F8447B0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2653" name="Rounded Rectangle 95">
                            <a:extLst>
                              <a:ext uri="{FF2B5EF4-FFF2-40B4-BE49-F238E27FC236}">
                                <a16:creationId xmlns:a16="http://schemas.microsoft.com/office/drawing/2014/main" id="{41A2B8CF-1864-4A09-91C1-BF6F2D556FA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2654" name="Graphic 2653">
                            <a:extLst>
                              <a:ext uri="{FF2B5EF4-FFF2-40B4-BE49-F238E27FC236}">
                                <a16:creationId xmlns:a16="http://schemas.microsoft.com/office/drawing/2014/main" id="{8F0BBFCD-5160-4778-A020-D5911E5A8336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2646" name="Group 2645">
                        <a:extLst>
                          <a:ext uri="{FF2B5EF4-FFF2-40B4-BE49-F238E27FC236}">
                            <a16:creationId xmlns:a16="http://schemas.microsoft.com/office/drawing/2014/main" id="{30103927-C3CD-4F62-8DDB-41066BEC771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2647" name="Rounded Rectangle 121">
                          <a:extLst>
                            <a:ext uri="{FF2B5EF4-FFF2-40B4-BE49-F238E27FC236}">
                              <a16:creationId xmlns:a16="http://schemas.microsoft.com/office/drawing/2014/main" id="{33274544-5B31-4929-83D9-B2F8D4D4484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2648" name="Graphic 2647">
                          <a:extLst>
                            <a:ext uri="{FF2B5EF4-FFF2-40B4-BE49-F238E27FC236}">
                              <a16:creationId xmlns:a16="http://schemas.microsoft.com/office/drawing/2014/main" id="{8742D31A-AD3C-4323-84C4-C70FDE69790F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2642" name="Group 2641">
                      <a:extLst>
                        <a:ext uri="{FF2B5EF4-FFF2-40B4-BE49-F238E27FC236}">
                          <a16:creationId xmlns:a16="http://schemas.microsoft.com/office/drawing/2014/main" id="{5D9D5018-F45B-4613-BE40-CDB5E0A7C48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2643" name="Rounded Rectangle 124">
                        <a:extLst>
                          <a:ext uri="{FF2B5EF4-FFF2-40B4-BE49-F238E27FC236}">
                            <a16:creationId xmlns:a16="http://schemas.microsoft.com/office/drawing/2014/main" id="{09B3CCEB-9C29-47AA-8027-08C2DBEBC35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644" name="Graphic 2643">
                        <a:extLst>
                          <a:ext uri="{FF2B5EF4-FFF2-40B4-BE49-F238E27FC236}">
                            <a16:creationId xmlns:a16="http://schemas.microsoft.com/office/drawing/2014/main" id="{C81BCAB5-96D0-419C-90C7-A4E32EE9427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2254" name="Group 2253">
                <a:extLst>
                  <a:ext uri="{FF2B5EF4-FFF2-40B4-BE49-F238E27FC236}">
                    <a16:creationId xmlns:a16="http://schemas.microsoft.com/office/drawing/2014/main" id="{31471403-68CE-4168-A026-C821FB030492}"/>
                  </a:ext>
                </a:extLst>
              </p:cNvPr>
              <p:cNvGrpSpPr/>
              <p:nvPr/>
            </p:nvGrpSpPr>
            <p:grpSpPr>
              <a:xfrm>
                <a:off x="7459554" y="4796410"/>
                <a:ext cx="685800" cy="685800"/>
                <a:chOff x="3388326" y="2144489"/>
                <a:chExt cx="685800" cy="685800"/>
              </a:xfrm>
            </p:grpSpPr>
            <p:sp>
              <p:nvSpPr>
                <p:cNvPr id="2594" name="Oval 2593">
                  <a:extLst>
                    <a:ext uri="{FF2B5EF4-FFF2-40B4-BE49-F238E27FC236}">
                      <a16:creationId xmlns:a16="http://schemas.microsoft.com/office/drawing/2014/main" id="{BF3AB9C1-138F-434B-9028-E5F6FD7FD982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2595" name="Group 2594">
                  <a:extLst>
                    <a:ext uri="{FF2B5EF4-FFF2-40B4-BE49-F238E27FC236}">
                      <a16:creationId xmlns:a16="http://schemas.microsoft.com/office/drawing/2014/main" id="{441395B2-C9A1-467C-8E38-0697AEF86A2D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2596" name="Group 2595">
                    <a:extLst>
                      <a:ext uri="{FF2B5EF4-FFF2-40B4-BE49-F238E27FC236}">
                        <a16:creationId xmlns:a16="http://schemas.microsoft.com/office/drawing/2014/main" id="{86C17F20-8F4C-4DC9-B2ED-3C0667740B84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2622" name="Rounded Rectangle 101">
                      <a:extLst>
                        <a:ext uri="{FF2B5EF4-FFF2-40B4-BE49-F238E27FC236}">
                          <a16:creationId xmlns:a16="http://schemas.microsoft.com/office/drawing/2014/main" id="{568CF006-E763-4951-8EE2-E6BA1DB99C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2623" name="Group 2622">
                      <a:extLst>
                        <a:ext uri="{FF2B5EF4-FFF2-40B4-BE49-F238E27FC236}">
                          <a16:creationId xmlns:a16="http://schemas.microsoft.com/office/drawing/2014/main" id="{30929DBB-C81F-4A0D-BB9B-BA536F85F51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2634" name="Rounded Rectangle 112">
                        <a:extLst>
                          <a:ext uri="{FF2B5EF4-FFF2-40B4-BE49-F238E27FC236}">
                            <a16:creationId xmlns:a16="http://schemas.microsoft.com/office/drawing/2014/main" id="{C30EC18A-CFE9-4753-8DDC-A3E0D394AE5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635" name="Graphic 2634">
                        <a:extLst>
                          <a:ext uri="{FF2B5EF4-FFF2-40B4-BE49-F238E27FC236}">
                            <a16:creationId xmlns:a16="http://schemas.microsoft.com/office/drawing/2014/main" id="{1C3A420F-CE0F-42FD-9265-5FA2D731410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624" name="Group 2623">
                      <a:extLst>
                        <a:ext uri="{FF2B5EF4-FFF2-40B4-BE49-F238E27FC236}">
                          <a16:creationId xmlns:a16="http://schemas.microsoft.com/office/drawing/2014/main" id="{F7FB6E1D-F5F5-4D47-BCA5-B8D8C0134BC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2632" name="Rounded Rectangle 110">
                        <a:extLst>
                          <a:ext uri="{FF2B5EF4-FFF2-40B4-BE49-F238E27FC236}">
                            <a16:creationId xmlns:a16="http://schemas.microsoft.com/office/drawing/2014/main" id="{A9FFD4E1-3E3C-465E-831E-18A928F190B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633" name="Graphic 2632">
                        <a:extLst>
                          <a:ext uri="{FF2B5EF4-FFF2-40B4-BE49-F238E27FC236}">
                            <a16:creationId xmlns:a16="http://schemas.microsoft.com/office/drawing/2014/main" id="{48FFAF75-4AA6-4B7E-AC10-D307B36BEAB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625" name="Group 2624">
                      <a:extLst>
                        <a:ext uri="{FF2B5EF4-FFF2-40B4-BE49-F238E27FC236}">
                          <a16:creationId xmlns:a16="http://schemas.microsoft.com/office/drawing/2014/main" id="{7E26901F-8262-44F5-853E-79B1FB32A60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2630" name="Rounded Rectangle 108">
                        <a:extLst>
                          <a:ext uri="{FF2B5EF4-FFF2-40B4-BE49-F238E27FC236}">
                            <a16:creationId xmlns:a16="http://schemas.microsoft.com/office/drawing/2014/main" id="{60129329-611A-47D8-A599-4D202435C77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631" name="Graphic 2630">
                        <a:extLst>
                          <a:ext uri="{FF2B5EF4-FFF2-40B4-BE49-F238E27FC236}">
                            <a16:creationId xmlns:a16="http://schemas.microsoft.com/office/drawing/2014/main" id="{1778E87B-7CF5-43E1-8D55-B66A24E45C0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627" name="Group 2626">
                      <a:extLst>
                        <a:ext uri="{FF2B5EF4-FFF2-40B4-BE49-F238E27FC236}">
                          <a16:creationId xmlns:a16="http://schemas.microsoft.com/office/drawing/2014/main" id="{FDCF3118-CC0F-4E9A-A0B4-EA4BD80A82E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2628" name="Rounded Rectangle 106">
                        <a:extLst>
                          <a:ext uri="{FF2B5EF4-FFF2-40B4-BE49-F238E27FC236}">
                            <a16:creationId xmlns:a16="http://schemas.microsoft.com/office/drawing/2014/main" id="{8A4D87DF-4E68-4B5A-A6DA-F2614A8030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629" name="Graphic 2628">
                        <a:extLst>
                          <a:ext uri="{FF2B5EF4-FFF2-40B4-BE49-F238E27FC236}">
                            <a16:creationId xmlns:a16="http://schemas.microsoft.com/office/drawing/2014/main" id="{52FA9FFF-BA27-41BE-8D8C-8A43918C0BD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597" name="Group 2596">
                    <a:extLst>
                      <a:ext uri="{FF2B5EF4-FFF2-40B4-BE49-F238E27FC236}">
                        <a16:creationId xmlns:a16="http://schemas.microsoft.com/office/drawing/2014/main" id="{3F78A260-3597-4D5A-93F2-B66A25B79AD8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2615" name="Rounded Rectangle 84">
                      <a:extLst>
                        <a:ext uri="{FF2B5EF4-FFF2-40B4-BE49-F238E27FC236}">
                          <a16:creationId xmlns:a16="http://schemas.microsoft.com/office/drawing/2014/main" id="{485C971B-EE34-4625-9194-9EA9054559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2616" name="Group 2615">
                      <a:extLst>
                        <a:ext uri="{FF2B5EF4-FFF2-40B4-BE49-F238E27FC236}">
                          <a16:creationId xmlns:a16="http://schemas.microsoft.com/office/drawing/2014/main" id="{62F44D65-C0C2-42C8-A06F-16872D3CB52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2620" name="Rounded Rectangle 89">
                        <a:extLst>
                          <a:ext uri="{FF2B5EF4-FFF2-40B4-BE49-F238E27FC236}">
                            <a16:creationId xmlns:a16="http://schemas.microsoft.com/office/drawing/2014/main" id="{4C46626F-FBBE-4099-ADF4-79D09E5BF69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621" name="Graphic 2620">
                        <a:extLst>
                          <a:ext uri="{FF2B5EF4-FFF2-40B4-BE49-F238E27FC236}">
                            <a16:creationId xmlns:a16="http://schemas.microsoft.com/office/drawing/2014/main" id="{566D869A-45F9-404B-9702-3FD86BDCD6C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617" name="Group 2616">
                      <a:extLst>
                        <a:ext uri="{FF2B5EF4-FFF2-40B4-BE49-F238E27FC236}">
                          <a16:creationId xmlns:a16="http://schemas.microsoft.com/office/drawing/2014/main" id="{22F5066E-1FC3-4F7D-9322-3739E23E287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2618" name="Rounded Rectangle 87">
                        <a:extLst>
                          <a:ext uri="{FF2B5EF4-FFF2-40B4-BE49-F238E27FC236}">
                            <a16:creationId xmlns:a16="http://schemas.microsoft.com/office/drawing/2014/main" id="{1661CB13-5D13-4044-879F-3322A3F7F8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619" name="Graphic 2618">
                        <a:extLst>
                          <a:ext uri="{FF2B5EF4-FFF2-40B4-BE49-F238E27FC236}">
                            <a16:creationId xmlns:a16="http://schemas.microsoft.com/office/drawing/2014/main" id="{13501E8D-CADE-4D22-9902-A117A500CB0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598" name="Group 2597">
                    <a:extLst>
                      <a:ext uri="{FF2B5EF4-FFF2-40B4-BE49-F238E27FC236}">
                        <a16:creationId xmlns:a16="http://schemas.microsoft.com/office/drawing/2014/main" id="{A8AE06BD-F69F-4E3D-9930-FEA79FD8ECA8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2599" name="Group 2598">
                      <a:extLst>
                        <a:ext uri="{FF2B5EF4-FFF2-40B4-BE49-F238E27FC236}">
                          <a16:creationId xmlns:a16="http://schemas.microsoft.com/office/drawing/2014/main" id="{EC50D5DE-C85C-4937-A25F-DAA53E48312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2603" name="Group 2602">
                        <a:extLst>
                          <a:ext uri="{FF2B5EF4-FFF2-40B4-BE49-F238E27FC236}">
                            <a16:creationId xmlns:a16="http://schemas.microsoft.com/office/drawing/2014/main" id="{E0F4B1F8-8FD4-4398-B993-3FFDC910753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2607" name="Rounded Rectangle 91">
                          <a:extLst>
                            <a:ext uri="{FF2B5EF4-FFF2-40B4-BE49-F238E27FC236}">
                              <a16:creationId xmlns:a16="http://schemas.microsoft.com/office/drawing/2014/main" id="{50F3D9D2-A65B-4D71-9108-924FE3055E3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2608" name="Graphic 2607">
                          <a:extLst>
                            <a:ext uri="{FF2B5EF4-FFF2-40B4-BE49-F238E27FC236}">
                              <a16:creationId xmlns:a16="http://schemas.microsoft.com/office/drawing/2014/main" id="{213095AE-D5BF-48EA-8024-6360C7C16223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2609" name="Group 2608">
                          <a:extLst>
                            <a:ext uri="{FF2B5EF4-FFF2-40B4-BE49-F238E27FC236}">
                              <a16:creationId xmlns:a16="http://schemas.microsoft.com/office/drawing/2014/main" id="{020A94BA-82E7-4588-AA14-5A2EE35E2256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2613" name="Rounded Rectangle 97">
                            <a:extLst>
                              <a:ext uri="{FF2B5EF4-FFF2-40B4-BE49-F238E27FC236}">
                                <a16:creationId xmlns:a16="http://schemas.microsoft.com/office/drawing/2014/main" id="{38509EE0-9846-45A9-94DA-791EB9B63B8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2614" name="Graphic 2613">
                            <a:extLst>
                              <a:ext uri="{FF2B5EF4-FFF2-40B4-BE49-F238E27FC236}">
                                <a16:creationId xmlns:a16="http://schemas.microsoft.com/office/drawing/2014/main" id="{90CCDCF7-DF67-4AA0-9EA7-819CA0E2D593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2610" name="Group 2609">
                          <a:extLst>
                            <a:ext uri="{FF2B5EF4-FFF2-40B4-BE49-F238E27FC236}">
                              <a16:creationId xmlns:a16="http://schemas.microsoft.com/office/drawing/2014/main" id="{740B7342-7ED1-492D-B280-B6181EC5E3FC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2611" name="Rounded Rectangle 95">
                            <a:extLst>
                              <a:ext uri="{FF2B5EF4-FFF2-40B4-BE49-F238E27FC236}">
                                <a16:creationId xmlns:a16="http://schemas.microsoft.com/office/drawing/2014/main" id="{3C9AFEF9-14C3-4CBB-A1FF-72219A07707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2612" name="Graphic 2611">
                            <a:extLst>
                              <a:ext uri="{FF2B5EF4-FFF2-40B4-BE49-F238E27FC236}">
                                <a16:creationId xmlns:a16="http://schemas.microsoft.com/office/drawing/2014/main" id="{F60EC19E-EEEC-4AF8-9138-1D3240A1D172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2604" name="Group 2603">
                        <a:extLst>
                          <a:ext uri="{FF2B5EF4-FFF2-40B4-BE49-F238E27FC236}">
                            <a16:creationId xmlns:a16="http://schemas.microsoft.com/office/drawing/2014/main" id="{6B774DEB-2DC8-4E9F-BECA-D75DC267252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2605" name="Rounded Rectangle 121">
                          <a:extLst>
                            <a:ext uri="{FF2B5EF4-FFF2-40B4-BE49-F238E27FC236}">
                              <a16:creationId xmlns:a16="http://schemas.microsoft.com/office/drawing/2014/main" id="{E3983D87-5908-4BB5-9772-3693E28BA20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2606" name="Graphic 2605">
                          <a:extLst>
                            <a:ext uri="{FF2B5EF4-FFF2-40B4-BE49-F238E27FC236}">
                              <a16:creationId xmlns:a16="http://schemas.microsoft.com/office/drawing/2014/main" id="{67408285-4990-403C-BF0F-E5A4178B527C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2600" name="Group 2599">
                      <a:extLst>
                        <a:ext uri="{FF2B5EF4-FFF2-40B4-BE49-F238E27FC236}">
                          <a16:creationId xmlns:a16="http://schemas.microsoft.com/office/drawing/2014/main" id="{AF121E1C-6A07-4A10-BCA6-027020E84F1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2601" name="Rounded Rectangle 124">
                        <a:extLst>
                          <a:ext uri="{FF2B5EF4-FFF2-40B4-BE49-F238E27FC236}">
                            <a16:creationId xmlns:a16="http://schemas.microsoft.com/office/drawing/2014/main" id="{B1D8E17D-E1EF-4B68-BFBB-267206C3BBA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602" name="Graphic 2601">
                        <a:extLst>
                          <a:ext uri="{FF2B5EF4-FFF2-40B4-BE49-F238E27FC236}">
                            <a16:creationId xmlns:a16="http://schemas.microsoft.com/office/drawing/2014/main" id="{75AFBAFC-478F-426B-A327-454B81479A7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2255" name="Group 2254">
                <a:extLst>
                  <a:ext uri="{FF2B5EF4-FFF2-40B4-BE49-F238E27FC236}">
                    <a16:creationId xmlns:a16="http://schemas.microsoft.com/office/drawing/2014/main" id="{38A7BD8E-1E0B-4E97-AC23-D4B1C9BC61F6}"/>
                  </a:ext>
                </a:extLst>
              </p:cNvPr>
              <p:cNvGrpSpPr/>
              <p:nvPr/>
            </p:nvGrpSpPr>
            <p:grpSpPr>
              <a:xfrm>
                <a:off x="3879007" y="4796410"/>
                <a:ext cx="685800" cy="685800"/>
                <a:chOff x="3388326" y="2144489"/>
                <a:chExt cx="685800" cy="685800"/>
              </a:xfrm>
            </p:grpSpPr>
            <p:sp>
              <p:nvSpPr>
                <p:cNvPr id="2553" name="Oval 2552">
                  <a:extLst>
                    <a:ext uri="{FF2B5EF4-FFF2-40B4-BE49-F238E27FC236}">
                      <a16:creationId xmlns:a16="http://schemas.microsoft.com/office/drawing/2014/main" id="{E4C444C4-518F-4F53-9F0B-AA75DBFC31ED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2554" name="Group 2553">
                  <a:extLst>
                    <a:ext uri="{FF2B5EF4-FFF2-40B4-BE49-F238E27FC236}">
                      <a16:creationId xmlns:a16="http://schemas.microsoft.com/office/drawing/2014/main" id="{5CE2E417-17B1-4A31-AC44-6DA6086CC8A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2555" name="Group 2554">
                    <a:extLst>
                      <a:ext uri="{FF2B5EF4-FFF2-40B4-BE49-F238E27FC236}">
                        <a16:creationId xmlns:a16="http://schemas.microsoft.com/office/drawing/2014/main" id="{9CC2E4D2-4C2B-462A-ABCB-6FAD70E3A76A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2581" name="Rounded Rectangle 101">
                      <a:extLst>
                        <a:ext uri="{FF2B5EF4-FFF2-40B4-BE49-F238E27FC236}">
                          <a16:creationId xmlns:a16="http://schemas.microsoft.com/office/drawing/2014/main" id="{3896F9EA-04A3-4117-852B-1387774A5A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2582" name="Group 2581">
                      <a:extLst>
                        <a:ext uri="{FF2B5EF4-FFF2-40B4-BE49-F238E27FC236}">
                          <a16:creationId xmlns:a16="http://schemas.microsoft.com/office/drawing/2014/main" id="{EC929C17-8E2F-4E29-A229-AE1E26830C5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2592" name="Rounded Rectangle 112">
                        <a:extLst>
                          <a:ext uri="{FF2B5EF4-FFF2-40B4-BE49-F238E27FC236}">
                            <a16:creationId xmlns:a16="http://schemas.microsoft.com/office/drawing/2014/main" id="{075803DF-5279-4BE8-9558-FA2B19DF832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593" name="Graphic 2592">
                        <a:extLst>
                          <a:ext uri="{FF2B5EF4-FFF2-40B4-BE49-F238E27FC236}">
                            <a16:creationId xmlns:a16="http://schemas.microsoft.com/office/drawing/2014/main" id="{916BFC1C-1924-460B-9CA2-C498B30CE49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583" name="Group 2582">
                      <a:extLst>
                        <a:ext uri="{FF2B5EF4-FFF2-40B4-BE49-F238E27FC236}">
                          <a16:creationId xmlns:a16="http://schemas.microsoft.com/office/drawing/2014/main" id="{5DBC3E86-505F-4BD5-9888-C323B7B3521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2590" name="Rounded Rectangle 110">
                        <a:extLst>
                          <a:ext uri="{FF2B5EF4-FFF2-40B4-BE49-F238E27FC236}">
                            <a16:creationId xmlns:a16="http://schemas.microsoft.com/office/drawing/2014/main" id="{816CD24F-036B-4FF5-890D-17B2565ED52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591" name="Graphic 2590">
                        <a:extLst>
                          <a:ext uri="{FF2B5EF4-FFF2-40B4-BE49-F238E27FC236}">
                            <a16:creationId xmlns:a16="http://schemas.microsoft.com/office/drawing/2014/main" id="{8A7B9234-BF12-4994-9540-B9F17AE67F4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584" name="Group 2583">
                      <a:extLst>
                        <a:ext uri="{FF2B5EF4-FFF2-40B4-BE49-F238E27FC236}">
                          <a16:creationId xmlns:a16="http://schemas.microsoft.com/office/drawing/2014/main" id="{EF67194F-BB65-4559-9DB7-28758211EFC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2588" name="Rounded Rectangle 108">
                        <a:extLst>
                          <a:ext uri="{FF2B5EF4-FFF2-40B4-BE49-F238E27FC236}">
                            <a16:creationId xmlns:a16="http://schemas.microsoft.com/office/drawing/2014/main" id="{4B4F1E14-2B09-456A-A6C1-F96DEB0F575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589" name="Graphic 2588">
                        <a:extLst>
                          <a:ext uri="{FF2B5EF4-FFF2-40B4-BE49-F238E27FC236}">
                            <a16:creationId xmlns:a16="http://schemas.microsoft.com/office/drawing/2014/main" id="{B5415B70-D653-4198-8E50-9F4FD91156F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585" name="Group 2584">
                      <a:extLst>
                        <a:ext uri="{FF2B5EF4-FFF2-40B4-BE49-F238E27FC236}">
                          <a16:creationId xmlns:a16="http://schemas.microsoft.com/office/drawing/2014/main" id="{46112179-9216-47C6-8BDA-C45FEA6D9FE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2586" name="Rounded Rectangle 106">
                        <a:extLst>
                          <a:ext uri="{FF2B5EF4-FFF2-40B4-BE49-F238E27FC236}">
                            <a16:creationId xmlns:a16="http://schemas.microsoft.com/office/drawing/2014/main" id="{A6B24C70-6565-4BF0-842A-D037CEFB145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587" name="Graphic 2586">
                        <a:extLst>
                          <a:ext uri="{FF2B5EF4-FFF2-40B4-BE49-F238E27FC236}">
                            <a16:creationId xmlns:a16="http://schemas.microsoft.com/office/drawing/2014/main" id="{3F8DA18C-F548-4703-B363-118A7D34BE0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556" name="Group 2555">
                    <a:extLst>
                      <a:ext uri="{FF2B5EF4-FFF2-40B4-BE49-F238E27FC236}">
                        <a16:creationId xmlns:a16="http://schemas.microsoft.com/office/drawing/2014/main" id="{56369115-A61B-4160-9711-881AD2A00091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2574" name="Rounded Rectangle 84">
                      <a:extLst>
                        <a:ext uri="{FF2B5EF4-FFF2-40B4-BE49-F238E27FC236}">
                          <a16:creationId xmlns:a16="http://schemas.microsoft.com/office/drawing/2014/main" id="{E1F6148D-C719-4847-9E31-0E6F2D0FE6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2575" name="Group 2574">
                      <a:extLst>
                        <a:ext uri="{FF2B5EF4-FFF2-40B4-BE49-F238E27FC236}">
                          <a16:creationId xmlns:a16="http://schemas.microsoft.com/office/drawing/2014/main" id="{0B051ED2-D3BB-4A29-8E31-F762C9C64AC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2579" name="Rounded Rectangle 89">
                        <a:extLst>
                          <a:ext uri="{FF2B5EF4-FFF2-40B4-BE49-F238E27FC236}">
                            <a16:creationId xmlns:a16="http://schemas.microsoft.com/office/drawing/2014/main" id="{A766024F-1D07-46D4-83BA-11D884F3F4F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580" name="Graphic 2579">
                        <a:extLst>
                          <a:ext uri="{FF2B5EF4-FFF2-40B4-BE49-F238E27FC236}">
                            <a16:creationId xmlns:a16="http://schemas.microsoft.com/office/drawing/2014/main" id="{80929715-B69D-4FD4-81C8-FA54EF7B5EA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576" name="Group 2575">
                      <a:extLst>
                        <a:ext uri="{FF2B5EF4-FFF2-40B4-BE49-F238E27FC236}">
                          <a16:creationId xmlns:a16="http://schemas.microsoft.com/office/drawing/2014/main" id="{159EC1BA-CD0C-415E-9540-B175AAD296E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2577" name="Rounded Rectangle 87">
                        <a:extLst>
                          <a:ext uri="{FF2B5EF4-FFF2-40B4-BE49-F238E27FC236}">
                            <a16:creationId xmlns:a16="http://schemas.microsoft.com/office/drawing/2014/main" id="{1002DE99-D776-4030-99CB-909244F5A2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578" name="Graphic 2577">
                        <a:extLst>
                          <a:ext uri="{FF2B5EF4-FFF2-40B4-BE49-F238E27FC236}">
                            <a16:creationId xmlns:a16="http://schemas.microsoft.com/office/drawing/2014/main" id="{A6BD9C93-98C5-4C44-BA36-FF0F297D6BE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557" name="Group 2556">
                    <a:extLst>
                      <a:ext uri="{FF2B5EF4-FFF2-40B4-BE49-F238E27FC236}">
                        <a16:creationId xmlns:a16="http://schemas.microsoft.com/office/drawing/2014/main" id="{39EE1C1F-2BCB-435D-A956-D2C65BF02EBD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2558" name="Group 2557">
                      <a:extLst>
                        <a:ext uri="{FF2B5EF4-FFF2-40B4-BE49-F238E27FC236}">
                          <a16:creationId xmlns:a16="http://schemas.microsoft.com/office/drawing/2014/main" id="{D1483DEA-01AB-4BF9-BFE7-4F1A4D11C5B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2562" name="Group 2561">
                        <a:extLst>
                          <a:ext uri="{FF2B5EF4-FFF2-40B4-BE49-F238E27FC236}">
                            <a16:creationId xmlns:a16="http://schemas.microsoft.com/office/drawing/2014/main" id="{F37383EB-57F9-4CC1-96F5-7BF83F24186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2566" name="Rounded Rectangle 91">
                          <a:extLst>
                            <a:ext uri="{FF2B5EF4-FFF2-40B4-BE49-F238E27FC236}">
                              <a16:creationId xmlns:a16="http://schemas.microsoft.com/office/drawing/2014/main" id="{4F107C8F-5D54-4311-B0CC-7BFF2E9AB20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2567" name="Graphic 2566">
                          <a:extLst>
                            <a:ext uri="{FF2B5EF4-FFF2-40B4-BE49-F238E27FC236}">
                              <a16:creationId xmlns:a16="http://schemas.microsoft.com/office/drawing/2014/main" id="{CAB010CA-0802-4649-9CFC-6F1F5673CB8E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2568" name="Group 2567">
                          <a:extLst>
                            <a:ext uri="{FF2B5EF4-FFF2-40B4-BE49-F238E27FC236}">
                              <a16:creationId xmlns:a16="http://schemas.microsoft.com/office/drawing/2014/main" id="{2A65D4F3-48A6-4452-9C55-7ED078691962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2572" name="Rounded Rectangle 97">
                            <a:extLst>
                              <a:ext uri="{FF2B5EF4-FFF2-40B4-BE49-F238E27FC236}">
                                <a16:creationId xmlns:a16="http://schemas.microsoft.com/office/drawing/2014/main" id="{868B9E7A-212B-4A5F-9D83-AB799851E75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2573" name="Graphic 2572">
                            <a:extLst>
                              <a:ext uri="{FF2B5EF4-FFF2-40B4-BE49-F238E27FC236}">
                                <a16:creationId xmlns:a16="http://schemas.microsoft.com/office/drawing/2014/main" id="{0DD2C43A-F26D-422F-936F-BCE56571F64E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2569" name="Group 2568">
                          <a:extLst>
                            <a:ext uri="{FF2B5EF4-FFF2-40B4-BE49-F238E27FC236}">
                              <a16:creationId xmlns:a16="http://schemas.microsoft.com/office/drawing/2014/main" id="{9EA62DB1-EA77-478F-A5AC-476233EF18D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2570" name="Rounded Rectangle 95">
                            <a:extLst>
                              <a:ext uri="{FF2B5EF4-FFF2-40B4-BE49-F238E27FC236}">
                                <a16:creationId xmlns:a16="http://schemas.microsoft.com/office/drawing/2014/main" id="{7F1502EF-7BAF-4B5E-A234-D58E0DE84ED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2571" name="Graphic 2570">
                            <a:extLst>
                              <a:ext uri="{FF2B5EF4-FFF2-40B4-BE49-F238E27FC236}">
                                <a16:creationId xmlns:a16="http://schemas.microsoft.com/office/drawing/2014/main" id="{B7B8B8CF-0D48-4149-9689-D7C1F3CE9C5F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2563" name="Group 2562">
                        <a:extLst>
                          <a:ext uri="{FF2B5EF4-FFF2-40B4-BE49-F238E27FC236}">
                            <a16:creationId xmlns:a16="http://schemas.microsoft.com/office/drawing/2014/main" id="{5435ECC1-7926-4819-9670-7EFEFB46D9F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2564" name="Rounded Rectangle 121">
                          <a:extLst>
                            <a:ext uri="{FF2B5EF4-FFF2-40B4-BE49-F238E27FC236}">
                              <a16:creationId xmlns:a16="http://schemas.microsoft.com/office/drawing/2014/main" id="{F86B044B-27D6-4640-9BA6-98F9CBE7704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2565" name="Graphic 2564">
                          <a:extLst>
                            <a:ext uri="{FF2B5EF4-FFF2-40B4-BE49-F238E27FC236}">
                              <a16:creationId xmlns:a16="http://schemas.microsoft.com/office/drawing/2014/main" id="{E359DFD1-9151-45A0-BB4E-D3EB72242C89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2559" name="Group 2558">
                      <a:extLst>
                        <a:ext uri="{FF2B5EF4-FFF2-40B4-BE49-F238E27FC236}">
                          <a16:creationId xmlns:a16="http://schemas.microsoft.com/office/drawing/2014/main" id="{EF900037-2BDC-40B5-9E96-1DA8DC1ADB1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2560" name="Rounded Rectangle 124">
                        <a:extLst>
                          <a:ext uri="{FF2B5EF4-FFF2-40B4-BE49-F238E27FC236}">
                            <a16:creationId xmlns:a16="http://schemas.microsoft.com/office/drawing/2014/main" id="{73F944A7-FEC9-491A-9872-C5D1F9090FC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561" name="Graphic 2560">
                        <a:extLst>
                          <a:ext uri="{FF2B5EF4-FFF2-40B4-BE49-F238E27FC236}">
                            <a16:creationId xmlns:a16="http://schemas.microsoft.com/office/drawing/2014/main" id="{14F38C5B-89A6-4A48-890F-18D6C6B866B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2256" name="Group 2255">
                <a:extLst>
                  <a:ext uri="{FF2B5EF4-FFF2-40B4-BE49-F238E27FC236}">
                    <a16:creationId xmlns:a16="http://schemas.microsoft.com/office/drawing/2014/main" id="{77637A49-AE48-4AE8-90B6-422C2DFDFCE9}"/>
                  </a:ext>
                </a:extLst>
              </p:cNvPr>
              <p:cNvGrpSpPr/>
              <p:nvPr/>
            </p:nvGrpSpPr>
            <p:grpSpPr>
              <a:xfrm>
                <a:off x="8059831" y="3966735"/>
                <a:ext cx="685800" cy="685800"/>
                <a:chOff x="3388326" y="2144489"/>
                <a:chExt cx="685800" cy="685800"/>
              </a:xfrm>
            </p:grpSpPr>
            <p:sp>
              <p:nvSpPr>
                <p:cNvPr id="2509" name="Oval 2508">
                  <a:extLst>
                    <a:ext uri="{FF2B5EF4-FFF2-40B4-BE49-F238E27FC236}">
                      <a16:creationId xmlns:a16="http://schemas.microsoft.com/office/drawing/2014/main" id="{0EB7BC93-385C-4CC6-8027-C108FE9B7DFF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2510" name="Group 2509">
                  <a:extLst>
                    <a:ext uri="{FF2B5EF4-FFF2-40B4-BE49-F238E27FC236}">
                      <a16:creationId xmlns:a16="http://schemas.microsoft.com/office/drawing/2014/main" id="{EE452E95-7B48-4755-847B-9AA1D7ACE301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2511" name="Group 2510">
                    <a:extLst>
                      <a:ext uri="{FF2B5EF4-FFF2-40B4-BE49-F238E27FC236}">
                        <a16:creationId xmlns:a16="http://schemas.microsoft.com/office/drawing/2014/main" id="{CFA11657-3D86-428E-AFCC-8AA494FAF17F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2537" name="Rounded Rectangle 101">
                      <a:extLst>
                        <a:ext uri="{FF2B5EF4-FFF2-40B4-BE49-F238E27FC236}">
                          <a16:creationId xmlns:a16="http://schemas.microsoft.com/office/drawing/2014/main" id="{BF7B1FA8-4461-4C33-92CA-519A604DA1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2538" name="Group 2537">
                      <a:extLst>
                        <a:ext uri="{FF2B5EF4-FFF2-40B4-BE49-F238E27FC236}">
                          <a16:creationId xmlns:a16="http://schemas.microsoft.com/office/drawing/2014/main" id="{CE8875DE-647C-433C-8F61-2D3A7E328CB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2551" name="Rounded Rectangle 112">
                        <a:extLst>
                          <a:ext uri="{FF2B5EF4-FFF2-40B4-BE49-F238E27FC236}">
                            <a16:creationId xmlns:a16="http://schemas.microsoft.com/office/drawing/2014/main" id="{2BA00FBB-2D84-4F7B-8F08-EB0C053E1D1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552" name="Graphic 2551">
                        <a:extLst>
                          <a:ext uri="{FF2B5EF4-FFF2-40B4-BE49-F238E27FC236}">
                            <a16:creationId xmlns:a16="http://schemas.microsoft.com/office/drawing/2014/main" id="{C3C031EC-6846-4C02-8A7E-FAE575B3080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539" name="Group 2538">
                      <a:extLst>
                        <a:ext uri="{FF2B5EF4-FFF2-40B4-BE49-F238E27FC236}">
                          <a16:creationId xmlns:a16="http://schemas.microsoft.com/office/drawing/2014/main" id="{D103B6A0-06F2-4638-A0BA-6164DADA30F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2549" name="Rounded Rectangle 110">
                        <a:extLst>
                          <a:ext uri="{FF2B5EF4-FFF2-40B4-BE49-F238E27FC236}">
                            <a16:creationId xmlns:a16="http://schemas.microsoft.com/office/drawing/2014/main" id="{5B3D7F2A-924E-43FE-80B4-2DA5D0A8657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550" name="Graphic 2549">
                        <a:extLst>
                          <a:ext uri="{FF2B5EF4-FFF2-40B4-BE49-F238E27FC236}">
                            <a16:creationId xmlns:a16="http://schemas.microsoft.com/office/drawing/2014/main" id="{0CF01876-F7A4-4931-A421-7E9EC85B820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540" name="Group 2539">
                      <a:extLst>
                        <a:ext uri="{FF2B5EF4-FFF2-40B4-BE49-F238E27FC236}">
                          <a16:creationId xmlns:a16="http://schemas.microsoft.com/office/drawing/2014/main" id="{6E5603E0-8B8C-4224-AAAA-A898CBE4744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2547" name="Rounded Rectangle 108">
                        <a:extLst>
                          <a:ext uri="{FF2B5EF4-FFF2-40B4-BE49-F238E27FC236}">
                            <a16:creationId xmlns:a16="http://schemas.microsoft.com/office/drawing/2014/main" id="{EE5C32B9-1CC0-472D-AA21-77E123DC10A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548" name="Graphic 2547">
                        <a:extLst>
                          <a:ext uri="{FF2B5EF4-FFF2-40B4-BE49-F238E27FC236}">
                            <a16:creationId xmlns:a16="http://schemas.microsoft.com/office/drawing/2014/main" id="{F6EF0085-D0C3-442D-8439-8BD68011AAA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544" name="Group 2543">
                      <a:extLst>
                        <a:ext uri="{FF2B5EF4-FFF2-40B4-BE49-F238E27FC236}">
                          <a16:creationId xmlns:a16="http://schemas.microsoft.com/office/drawing/2014/main" id="{BB3A6045-1672-4CD0-8406-D9FDFDA718C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2545" name="Rounded Rectangle 106">
                        <a:extLst>
                          <a:ext uri="{FF2B5EF4-FFF2-40B4-BE49-F238E27FC236}">
                            <a16:creationId xmlns:a16="http://schemas.microsoft.com/office/drawing/2014/main" id="{FA3E9EC1-E6C2-49A8-BBBC-3CAE6AEF5F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546" name="Graphic 2545">
                        <a:extLst>
                          <a:ext uri="{FF2B5EF4-FFF2-40B4-BE49-F238E27FC236}">
                            <a16:creationId xmlns:a16="http://schemas.microsoft.com/office/drawing/2014/main" id="{54818D89-21DA-4314-B128-530BB48CB83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512" name="Group 2511">
                    <a:extLst>
                      <a:ext uri="{FF2B5EF4-FFF2-40B4-BE49-F238E27FC236}">
                        <a16:creationId xmlns:a16="http://schemas.microsoft.com/office/drawing/2014/main" id="{530ACBFA-F67E-4413-BD94-84815F19A8B3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2530" name="Rounded Rectangle 84">
                      <a:extLst>
                        <a:ext uri="{FF2B5EF4-FFF2-40B4-BE49-F238E27FC236}">
                          <a16:creationId xmlns:a16="http://schemas.microsoft.com/office/drawing/2014/main" id="{02A279DC-AA05-4487-9951-231D81491F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2531" name="Group 2530">
                      <a:extLst>
                        <a:ext uri="{FF2B5EF4-FFF2-40B4-BE49-F238E27FC236}">
                          <a16:creationId xmlns:a16="http://schemas.microsoft.com/office/drawing/2014/main" id="{3DB5C8DE-9FB1-4DF4-8B5B-EC0385686B5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2535" name="Rounded Rectangle 89">
                        <a:extLst>
                          <a:ext uri="{FF2B5EF4-FFF2-40B4-BE49-F238E27FC236}">
                            <a16:creationId xmlns:a16="http://schemas.microsoft.com/office/drawing/2014/main" id="{83EE96FC-908B-4A20-9311-9EAB1B6BC36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536" name="Graphic 2535">
                        <a:extLst>
                          <a:ext uri="{FF2B5EF4-FFF2-40B4-BE49-F238E27FC236}">
                            <a16:creationId xmlns:a16="http://schemas.microsoft.com/office/drawing/2014/main" id="{E652E422-E4D1-48B4-8D37-64DDF76C5C9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532" name="Group 2531">
                      <a:extLst>
                        <a:ext uri="{FF2B5EF4-FFF2-40B4-BE49-F238E27FC236}">
                          <a16:creationId xmlns:a16="http://schemas.microsoft.com/office/drawing/2014/main" id="{5F956BA4-1B47-4E66-8EBB-4423B9405E2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2533" name="Rounded Rectangle 87">
                        <a:extLst>
                          <a:ext uri="{FF2B5EF4-FFF2-40B4-BE49-F238E27FC236}">
                            <a16:creationId xmlns:a16="http://schemas.microsoft.com/office/drawing/2014/main" id="{BC8D2C1B-7CA0-43F3-9700-3491DDC63DD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534" name="Graphic 2533">
                        <a:extLst>
                          <a:ext uri="{FF2B5EF4-FFF2-40B4-BE49-F238E27FC236}">
                            <a16:creationId xmlns:a16="http://schemas.microsoft.com/office/drawing/2014/main" id="{6C995B4F-5EA4-4E3F-B7C2-53FE8C828B4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513" name="Group 2512">
                    <a:extLst>
                      <a:ext uri="{FF2B5EF4-FFF2-40B4-BE49-F238E27FC236}">
                        <a16:creationId xmlns:a16="http://schemas.microsoft.com/office/drawing/2014/main" id="{FD357BD0-0852-478C-AC99-E712ECCFEC19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2514" name="Group 2513">
                      <a:extLst>
                        <a:ext uri="{FF2B5EF4-FFF2-40B4-BE49-F238E27FC236}">
                          <a16:creationId xmlns:a16="http://schemas.microsoft.com/office/drawing/2014/main" id="{00CFBD30-B9EF-4BFF-B01A-997C51AAFE7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2518" name="Group 2517">
                        <a:extLst>
                          <a:ext uri="{FF2B5EF4-FFF2-40B4-BE49-F238E27FC236}">
                            <a16:creationId xmlns:a16="http://schemas.microsoft.com/office/drawing/2014/main" id="{E5358D5E-68CF-4746-A9F6-773314E3F73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2522" name="Rounded Rectangle 91">
                          <a:extLst>
                            <a:ext uri="{FF2B5EF4-FFF2-40B4-BE49-F238E27FC236}">
                              <a16:creationId xmlns:a16="http://schemas.microsoft.com/office/drawing/2014/main" id="{9DB128B5-ED91-4453-B145-170F5D17B43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2523" name="Graphic 2522">
                          <a:extLst>
                            <a:ext uri="{FF2B5EF4-FFF2-40B4-BE49-F238E27FC236}">
                              <a16:creationId xmlns:a16="http://schemas.microsoft.com/office/drawing/2014/main" id="{76196F8E-BBC4-42A8-BE22-808FCDEB7462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2524" name="Group 2523">
                          <a:extLst>
                            <a:ext uri="{FF2B5EF4-FFF2-40B4-BE49-F238E27FC236}">
                              <a16:creationId xmlns:a16="http://schemas.microsoft.com/office/drawing/2014/main" id="{F3669A3C-3102-45A6-928C-D4C639A2E604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2528" name="Rounded Rectangle 97">
                            <a:extLst>
                              <a:ext uri="{FF2B5EF4-FFF2-40B4-BE49-F238E27FC236}">
                                <a16:creationId xmlns:a16="http://schemas.microsoft.com/office/drawing/2014/main" id="{8B039C48-6184-4DC7-94BD-E7BFDE5509C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2529" name="Graphic 2528">
                            <a:extLst>
                              <a:ext uri="{FF2B5EF4-FFF2-40B4-BE49-F238E27FC236}">
                                <a16:creationId xmlns:a16="http://schemas.microsoft.com/office/drawing/2014/main" id="{B6FB0B3F-B652-4AF3-9ADD-73139C2324AC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2525" name="Group 2524">
                          <a:extLst>
                            <a:ext uri="{FF2B5EF4-FFF2-40B4-BE49-F238E27FC236}">
                              <a16:creationId xmlns:a16="http://schemas.microsoft.com/office/drawing/2014/main" id="{5AABE22C-939D-44E6-BD8B-7FCF85D91F6C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2526" name="Rounded Rectangle 95">
                            <a:extLst>
                              <a:ext uri="{FF2B5EF4-FFF2-40B4-BE49-F238E27FC236}">
                                <a16:creationId xmlns:a16="http://schemas.microsoft.com/office/drawing/2014/main" id="{BE69B836-12D2-4A60-A97F-446670BC365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2527" name="Graphic 2526">
                            <a:extLst>
                              <a:ext uri="{FF2B5EF4-FFF2-40B4-BE49-F238E27FC236}">
                                <a16:creationId xmlns:a16="http://schemas.microsoft.com/office/drawing/2014/main" id="{14FA9934-5214-4F95-AD34-3152DE537B12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2519" name="Group 2518">
                        <a:extLst>
                          <a:ext uri="{FF2B5EF4-FFF2-40B4-BE49-F238E27FC236}">
                            <a16:creationId xmlns:a16="http://schemas.microsoft.com/office/drawing/2014/main" id="{493D4D8B-2186-4124-910D-1E95A2F29EF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2520" name="Rounded Rectangle 121">
                          <a:extLst>
                            <a:ext uri="{FF2B5EF4-FFF2-40B4-BE49-F238E27FC236}">
                              <a16:creationId xmlns:a16="http://schemas.microsoft.com/office/drawing/2014/main" id="{2BBE668F-DD64-4230-8FA1-D91CE23A3DA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2521" name="Graphic 2520">
                          <a:extLst>
                            <a:ext uri="{FF2B5EF4-FFF2-40B4-BE49-F238E27FC236}">
                              <a16:creationId xmlns:a16="http://schemas.microsoft.com/office/drawing/2014/main" id="{EFD3F962-48C5-4FE8-B40B-84D40710C415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2515" name="Group 2514">
                      <a:extLst>
                        <a:ext uri="{FF2B5EF4-FFF2-40B4-BE49-F238E27FC236}">
                          <a16:creationId xmlns:a16="http://schemas.microsoft.com/office/drawing/2014/main" id="{701C24E5-9B75-4799-88B1-A9A28121910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2516" name="Rounded Rectangle 124">
                        <a:extLst>
                          <a:ext uri="{FF2B5EF4-FFF2-40B4-BE49-F238E27FC236}">
                            <a16:creationId xmlns:a16="http://schemas.microsoft.com/office/drawing/2014/main" id="{BD32CBE1-CCB7-4945-89E7-5FDE73CB4E5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517" name="Graphic 2516">
                        <a:extLst>
                          <a:ext uri="{FF2B5EF4-FFF2-40B4-BE49-F238E27FC236}">
                            <a16:creationId xmlns:a16="http://schemas.microsoft.com/office/drawing/2014/main" id="{FEF84ED0-1FA5-48CE-A88C-27DE3CF2005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2257" name="Group 2256">
                <a:extLst>
                  <a:ext uri="{FF2B5EF4-FFF2-40B4-BE49-F238E27FC236}">
                    <a16:creationId xmlns:a16="http://schemas.microsoft.com/office/drawing/2014/main" id="{5912025B-8B8E-4B2C-985C-0BD901B26E95}"/>
                  </a:ext>
                </a:extLst>
              </p:cNvPr>
              <p:cNvGrpSpPr/>
              <p:nvPr/>
            </p:nvGrpSpPr>
            <p:grpSpPr>
              <a:xfrm>
                <a:off x="3163601" y="3082612"/>
                <a:ext cx="685800" cy="685800"/>
                <a:chOff x="3388326" y="2144489"/>
                <a:chExt cx="685800" cy="685800"/>
              </a:xfrm>
            </p:grpSpPr>
            <p:sp>
              <p:nvSpPr>
                <p:cNvPr id="2468" name="Oval 2467">
                  <a:extLst>
                    <a:ext uri="{FF2B5EF4-FFF2-40B4-BE49-F238E27FC236}">
                      <a16:creationId xmlns:a16="http://schemas.microsoft.com/office/drawing/2014/main" id="{7C658EC3-80A7-4B13-96DE-D25584B5A7C0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2469" name="Group 2468">
                  <a:extLst>
                    <a:ext uri="{FF2B5EF4-FFF2-40B4-BE49-F238E27FC236}">
                      <a16:creationId xmlns:a16="http://schemas.microsoft.com/office/drawing/2014/main" id="{7E900EF2-41BB-47AF-9B1A-8A3B6BA6AB92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2470" name="Group 2469">
                    <a:extLst>
                      <a:ext uri="{FF2B5EF4-FFF2-40B4-BE49-F238E27FC236}">
                        <a16:creationId xmlns:a16="http://schemas.microsoft.com/office/drawing/2014/main" id="{07962B26-01DD-4DCC-97B1-5EA725C7B0B5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2496" name="Rounded Rectangle 101">
                      <a:extLst>
                        <a:ext uri="{FF2B5EF4-FFF2-40B4-BE49-F238E27FC236}">
                          <a16:creationId xmlns:a16="http://schemas.microsoft.com/office/drawing/2014/main" id="{96AA30BF-D866-40B5-AC8D-DFBA9C47C4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2497" name="Group 2496">
                      <a:extLst>
                        <a:ext uri="{FF2B5EF4-FFF2-40B4-BE49-F238E27FC236}">
                          <a16:creationId xmlns:a16="http://schemas.microsoft.com/office/drawing/2014/main" id="{5D83F16B-EDB6-4460-A6BC-7379433A06B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2507" name="Rounded Rectangle 112">
                        <a:extLst>
                          <a:ext uri="{FF2B5EF4-FFF2-40B4-BE49-F238E27FC236}">
                            <a16:creationId xmlns:a16="http://schemas.microsoft.com/office/drawing/2014/main" id="{170ECFE9-AD2A-44E8-9550-833D7ED83A1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508" name="Graphic 2507">
                        <a:extLst>
                          <a:ext uri="{FF2B5EF4-FFF2-40B4-BE49-F238E27FC236}">
                            <a16:creationId xmlns:a16="http://schemas.microsoft.com/office/drawing/2014/main" id="{B3A6616E-547E-4966-A6D2-1D5AF16916B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498" name="Group 2497">
                      <a:extLst>
                        <a:ext uri="{FF2B5EF4-FFF2-40B4-BE49-F238E27FC236}">
                          <a16:creationId xmlns:a16="http://schemas.microsoft.com/office/drawing/2014/main" id="{48328ACB-B3EE-47E4-B536-543768357CB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2505" name="Rounded Rectangle 110">
                        <a:extLst>
                          <a:ext uri="{FF2B5EF4-FFF2-40B4-BE49-F238E27FC236}">
                            <a16:creationId xmlns:a16="http://schemas.microsoft.com/office/drawing/2014/main" id="{FE592589-B308-4DEE-9378-7EAD0545117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506" name="Graphic 2505">
                        <a:extLst>
                          <a:ext uri="{FF2B5EF4-FFF2-40B4-BE49-F238E27FC236}">
                            <a16:creationId xmlns:a16="http://schemas.microsoft.com/office/drawing/2014/main" id="{1836FC01-EB6D-4375-8C1D-30ED563B158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499" name="Group 2498">
                      <a:extLst>
                        <a:ext uri="{FF2B5EF4-FFF2-40B4-BE49-F238E27FC236}">
                          <a16:creationId xmlns:a16="http://schemas.microsoft.com/office/drawing/2014/main" id="{945682F7-569D-4DB2-823D-D226BA2F542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2503" name="Rounded Rectangle 108">
                        <a:extLst>
                          <a:ext uri="{FF2B5EF4-FFF2-40B4-BE49-F238E27FC236}">
                            <a16:creationId xmlns:a16="http://schemas.microsoft.com/office/drawing/2014/main" id="{7C654AFC-A831-41DA-A00E-D8D7D1962DC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504" name="Graphic 2503">
                        <a:extLst>
                          <a:ext uri="{FF2B5EF4-FFF2-40B4-BE49-F238E27FC236}">
                            <a16:creationId xmlns:a16="http://schemas.microsoft.com/office/drawing/2014/main" id="{65435F9F-68AD-4100-B0BF-1013EC2CCD0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500" name="Group 2499">
                      <a:extLst>
                        <a:ext uri="{FF2B5EF4-FFF2-40B4-BE49-F238E27FC236}">
                          <a16:creationId xmlns:a16="http://schemas.microsoft.com/office/drawing/2014/main" id="{7D9B1EE1-2ECA-487D-A348-82CB64FC952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2501" name="Rounded Rectangle 106">
                        <a:extLst>
                          <a:ext uri="{FF2B5EF4-FFF2-40B4-BE49-F238E27FC236}">
                            <a16:creationId xmlns:a16="http://schemas.microsoft.com/office/drawing/2014/main" id="{D449BB23-A38D-4C16-AC48-E10BDBAD40B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502" name="Graphic 2501">
                        <a:extLst>
                          <a:ext uri="{FF2B5EF4-FFF2-40B4-BE49-F238E27FC236}">
                            <a16:creationId xmlns:a16="http://schemas.microsoft.com/office/drawing/2014/main" id="{FBF48C26-8278-42AA-883D-A720ACF74C4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471" name="Group 2470">
                    <a:extLst>
                      <a:ext uri="{FF2B5EF4-FFF2-40B4-BE49-F238E27FC236}">
                        <a16:creationId xmlns:a16="http://schemas.microsoft.com/office/drawing/2014/main" id="{FCAC5DCF-BB1A-4F10-9EBF-917C0FAC869A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2489" name="Rounded Rectangle 84">
                      <a:extLst>
                        <a:ext uri="{FF2B5EF4-FFF2-40B4-BE49-F238E27FC236}">
                          <a16:creationId xmlns:a16="http://schemas.microsoft.com/office/drawing/2014/main" id="{247DD031-8EFE-479F-B5F0-B142AF6D7A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2490" name="Group 2489">
                      <a:extLst>
                        <a:ext uri="{FF2B5EF4-FFF2-40B4-BE49-F238E27FC236}">
                          <a16:creationId xmlns:a16="http://schemas.microsoft.com/office/drawing/2014/main" id="{87C5EC43-059A-42AD-B37C-F582655E55B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2494" name="Rounded Rectangle 89">
                        <a:extLst>
                          <a:ext uri="{FF2B5EF4-FFF2-40B4-BE49-F238E27FC236}">
                            <a16:creationId xmlns:a16="http://schemas.microsoft.com/office/drawing/2014/main" id="{22CF375A-1C08-4C09-9DA6-9E2D9BCEC01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495" name="Graphic 2494">
                        <a:extLst>
                          <a:ext uri="{FF2B5EF4-FFF2-40B4-BE49-F238E27FC236}">
                            <a16:creationId xmlns:a16="http://schemas.microsoft.com/office/drawing/2014/main" id="{1593BCF0-E71B-4798-8EC5-04580C6EC3E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491" name="Group 2490">
                      <a:extLst>
                        <a:ext uri="{FF2B5EF4-FFF2-40B4-BE49-F238E27FC236}">
                          <a16:creationId xmlns:a16="http://schemas.microsoft.com/office/drawing/2014/main" id="{54EC9A9A-DD99-4953-9F8F-79CB66AD93B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2492" name="Rounded Rectangle 87">
                        <a:extLst>
                          <a:ext uri="{FF2B5EF4-FFF2-40B4-BE49-F238E27FC236}">
                            <a16:creationId xmlns:a16="http://schemas.microsoft.com/office/drawing/2014/main" id="{E850048D-2486-475F-9C2B-AF812E1936A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493" name="Graphic 2492">
                        <a:extLst>
                          <a:ext uri="{FF2B5EF4-FFF2-40B4-BE49-F238E27FC236}">
                            <a16:creationId xmlns:a16="http://schemas.microsoft.com/office/drawing/2014/main" id="{A2FE3224-8177-4F50-8170-FEF73EE7F13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472" name="Group 2471">
                    <a:extLst>
                      <a:ext uri="{FF2B5EF4-FFF2-40B4-BE49-F238E27FC236}">
                        <a16:creationId xmlns:a16="http://schemas.microsoft.com/office/drawing/2014/main" id="{ADDE5A29-C8DB-4119-A5AE-9766466E4999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2473" name="Group 2472">
                      <a:extLst>
                        <a:ext uri="{FF2B5EF4-FFF2-40B4-BE49-F238E27FC236}">
                          <a16:creationId xmlns:a16="http://schemas.microsoft.com/office/drawing/2014/main" id="{51605FE8-B4F8-4C0A-BB19-FE7DEF4A529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2477" name="Group 2476">
                        <a:extLst>
                          <a:ext uri="{FF2B5EF4-FFF2-40B4-BE49-F238E27FC236}">
                            <a16:creationId xmlns:a16="http://schemas.microsoft.com/office/drawing/2014/main" id="{4CC50F52-F125-4315-9782-DFABCEB3BE1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2481" name="Rounded Rectangle 91">
                          <a:extLst>
                            <a:ext uri="{FF2B5EF4-FFF2-40B4-BE49-F238E27FC236}">
                              <a16:creationId xmlns:a16="http://schemas.microsoft.com/office/drawing/2014/main" id="{052CECE8-AD87-4B0D-AD1B-D50D8A4196F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2482" name="Graphic 2481">
                          <a:extLst>
                            <a:ext uri="{FF2B5EF4-FFF2-40B4-BE49-F238E27FC236}">
                              <a16:creationId xmlns:a16="http://schemas.microsoft.com/office/drawing/2014/main" id="{7885A3CC-0E3E-43A8-9F76-87921CDC7EF9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2483" name="Group 2482">
                          <a:extLst>
                            <a:ext uri="{FF2B5EF4-FFF2-40B4-BE49-F238E27FC236}">
                              <a16:creationId xmlns:a16="http://schemas.microsoft.com/office/drawing/2014/main" id="{CE4A6D78-E469-4401-AA6E-2571D2FA7D6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2487" name="Rounded Rectangle 97">
                            <a:extLst>
                              <a:ext uri="{FF2B5EF4-FFF2-40B4-BE49-F238E27FC236}">
                                <a16:creationId xmlns:a16="http://schemas.microsoft.com/office/drawing/2014/main" id="{D4767BFD-E884-4478-A397-10314CCF47A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2488" name="Graphic 2487">
                            <a:extLst>
                              <a:ext uri="{FF2B5EF4-FFF2-40B4-BE49-F238E27FC236}">
                                <a16:creationId xmlns:a16="http://schemas.microsoft.com/office/drawing/2014/main" id="{35A56888-F070-437E-9907-052D162AEE17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2484" name="Group 2483">
                          <a:extLst>
                            <a:ext uri="{FF2B5EF4-FFF2-40B4-BE49-F238E27FC236}">
                              <a16:creationId xmlns:a16="http://schemas.microsoft.com/office/drawing/2014/main" id="{EF13AD81-CEBF-42E1-82AC-86F698B37471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2485" name="Rounded Rectangle 95">
                            <a:extLst>
                              <a:ext uri="{FF2B5EF4-FFF2-40B4-BE49-F238E27FC236}">
                                <a16:creationId xmlns:a16="http://schemas.microsoft.com/office/drawing/2014/main" id="{0EB25DBB-3E75-43B6-92D0-4F1DDF5314C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2486" name="Graphic 2485">
                            <a:extLst>
                              <a:ext uri="{FF2B5EF4-FFF2-40B4-BE49-F238E27FC236}">
                                <a16:creationId xmlns:a16="http://schemas.microsoft.com/office/drawing/2014/main" id="{57702E34-2980-4B6C-8FD7-37D2A79BE5D0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2478" name="Group 2477">
                        <a:extLst>
                          <a:ext uri="{FF2B5EF4-FFF2-40B4-BE49-F238E27FC236}">
                            <a16:creationId xmlns:a16="http://schemas.microsoft.com/office/drawing/2014/main" id="{0EA1B702-0A7B-47BE-A975-1B55B8E4D48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2479" name="Rounded Rectangle 121">
                          <a:extLst>
                            <a:ext uri="{FF2B5EF4-FFF2-40B4-BE49-F238E27FC236}">
                              <a16:creationId xmlns:a16="http://schemas.microsoft.com/office/drawing/2014/main" id="{2321BD54-1BCB-48BD-A522-1DEDEBBE7A6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2480" name="Graphic 2479">
                          <a:extLst>
                            <a:ext uri="{FF2B5EF4-FFF2-40B4-BE49-F238E27FC236}">
                              <a16:creationId xmlns:a16="http://schemas.microsoft.com/office/drawing/2014/main" id="{0E084A34-C316-4199-8303-C6DD878F39A0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2474" name="Group 2473">
                      <a:extLst>
                        <a:ext uri="{FF2B5EF4-FFF2-40B4-BE49-F238E27FC236}">
                          <a16:creationId xmlns:a16="http://schemas.microsoft.com/office/drawing/2014/main" id="{A22883A1-D61B-4142-B407-9FE1BF320E9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2475" name="Rounded Rectangle 124">
                        <a:extLst>
                          <a:ext uri="{FF2B5EF4-FFF2-40B4-BE49-F238E27FC236}">
                            <a16:creationId xmlns:a16="http://schemas.microsoft.com/office/drawing/2014/main" id="{8DF7C9F7-6138-423C-8F07-F8F02E2840C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476" name="Graphic 2475">
                        <a:extLst>
                          <a:ext uri="{FF2B5EF4-FFF2-40B4-BE49-F238E27FC236}">
                            <a16:creationId xmlns:a16="http://schemas.microsoft.com/office/drawing/2014/main" id="{948F1DB0-464F-40B5-BD1E-90B92D5BBDF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2258" name="Group 2257">
                <a:extLst>
                  <a:ext uri="{FF2B5EF4-FFF2-40B4-BE49-F238E27FC236}">
                    <a16:creationId xmlns:a16="http://schemas.microsoft.com/office/drawing/2014/main" id="{96E4B4D2-0299-4301-A716-BF25F0802A14}"/>
                  </a:ext>
                </a:extLst>
              </p:cNvPr>
              <p:cNvGrpSpPr/>
              <p:nvPr/>
            </p:nvGrpSpPr>
            <p:grpSpPr>
              <a:xfrm>
                <a:off x="3383993" y="3966735"/>
                <a:ext cx="685800" cy="685800"/>
                <a:chOff x="3388326" y="2144489"/>
                <a:chExt cx="685800" cy="685800"/>
              </a:xfrm>
            </p:grpSpPr>
            <p:sp>
              <p:nvSpPr>
                <p:cNvPr id="2427" name="Oval 2426">
                  <a:extLst>
                    <a:ext uri="{FF2B5EF4-FFF2-40B4-BE49-F238E27FC236}">
                      <a16:creationId xmlns:a16="http://schemas.microsoft.com/office/drawing/2014/main" id="{924F8152-9707-4167-BC59-95DCE56E9708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2428" name="Group 2427">
                  <a:extLst>
                    <a:ext uri="{FF2B5EF4-FFF2-40B4-BE49-F238E27FC236}">
                      <a16:creationId xmlns:a16="http://schemas.microsoft.com/office/drawing/2014/main" id="{796A28EF-BB9C-403A-8F38-5B11C5A6EDF5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2429" name="Group 2428">
                    <a:extLst>
                      <a:ext uri="{FF2B5EF4-FFF2-40B4-BE49-F238E27FC236}">
                        <a16:creationId xmlns:a16="http://schemas.microsoft.com/office/drawing/2014/main" id="{297CFD56-1872-4FF3-BFC3-D387F5C3C410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2455" name="Rounded Rectangle 101">
                      <a:extLst>
                        <a:ext uri="{FF2B5EF4-FFF2-40B4-BE49-F238E27FC236}">
                          <a16:creationId xmlns:a16="http://schemas.microsoft.com/office/drawing/2014/main" id="{9DCA2981-3BBE-4387-9CCC-31287A5CCC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2456" name="Group 2455">
                      <a:extLst>
                        <a:ext uri="{FF2B5EF4-FFF2-40B4-BE49-F238E27FC236}">
                          <a16:creationId xmlns:a16="http://schemas.microsoft.com/office/drawing/2014/main" id="{06C70877-6CA8-4742-9323-8CFD21CD1C9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2466" name="Rounded Rectangle 112">
                        <a:extLst>
                          <a:ext uri="{FF2B5EF4-FFF2-40B4-BE49-F238E27FC236}">
                            <a16:creationId xmlns:a16="http://schemas.microsoft.com/office/drawing/2014/main" id="{2F09B55C-0640-446F-88AD-C5C42C6839C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467" name="Graphic 2466">
                        <a:extLst>
                          <a:ext uri="{FF2B5EF4-FFF2-40B4-BE49-F238E27FC236}">
                            <a16:creationId xmlns:a16="http://schemas.microsoft.com/office/drawing/2014/main" id="{3165B3DC-965C-4AA4-883F-C297BC5774C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457" name="Group 2456">
                      <a:extLst>
                        <a:ext uri="{FF2B5EF4-FFF2-40B4-BE49-F238E27FC236}">
                          <a16:creationId xmlns:a16="http://schemas.microsoft.com/office/drawing/2014/main" id="{19197C17-F569-44D5-B0FD-F0C7CC5B7AC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2464" name="Rounded Rectangle 110">
                        <a:extLst>
                          <a:ext uri="{FF2B5EF4-FFF2-40B4-BE49-F238E27FC236}">
                            <a16:creationId xmlns:a16="http://schemas.microsoft.com/office/drawing/2014/main" id="{17898E40-BB2B-4DA9-B1C7-1E5FE382936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465" name="Graphic 2464">
                        <a:extLst>
                          <a:ext uri="{FF2B5EF4-FFF2-40B4-BE49-F238E27FC236}">
                            <a16:creationId xmlns:a16="http://schemas.microsoft.com/office/drawing/2014/main" id="{C342EE9B-D66F-4718-8D3E-97C1EBC2D73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458" name="Group 2457">
                      <a:extLst>
                        <a:ext uri="{FF2B5EF4-FFF2-40B4-BE49-F238E27FC236}">
                          <a16:creationId xmlns:a16="http://schemas.microsoft.com/office/drawing/2014/main" id="{CB9527DA-0BED-4D98-AA44-0902DD9C6E4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2462" name="Rounded Rectangle 108">
                        <a:extLst>
                          <a:ext uri="{FF2B5EF4-FFF2-40B4-BE49-F238E27FC236}">
                            <a16:creationId xmlns:a16="http://schemas.microsoft.com/office/drawing/2014/main" id="{886DE858-5BA3-4F05-B471-D3CAED2EB1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463" name="Graphic 2462">
                        <a:extLst>
                          <a:ext uri="{FF2B5EF4-FFF2-40B4-BE49-F238E27FC236}">
                            <a16:creationId xmlns:a16="http://schemas.microsoft.com/office/drawing/2014/main" id="{52B2B6F9-D271-4BA3-948D-512B9E39644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459" name="Group 2458">
                      <a:extLst>
                        <a:ext uri="{FF2B5EF4-FFF2-40B4-BE49-F238E27FC236}">
                          <a16:creationId xmlns:a16="http://schemas.microsoft.com/office/drawing/2014/main" id="{B8DF82D2-023B-4DC3-887E-35FEEBA8C04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2460" name="Rounded Rectangle 106">
                        <a:extLst>
                          <a:ext uri="{FF2B5EF4-FFF2-40B4-BE49-F238E27FC236}">
                            <a16:creationId xmlns:a16="http://schemas.microsoft.com/office/drawing/2014/main" id="{2B4A0A3C-FC1F-46E3-86DC-C7D1B102BED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461" name="Graphic 2460">
                        <a:extLst>
                          <a:ext uri="{FF2B5EF4-FFF2-40B4-BE49-F238E27FC236}">
                            <a16:creationId xmlns:a16="http://schemas.microsoft.com/office/drawing/2014/main" id="{4CD0D1C3-7833-430B-BE4E-6421391DD45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430" name="Group 2429">
                    <a:extLst>
                      <a:ext uri="{FF2B5EF4-FFF2-40B4-BE49-F238E27FC236}">
                        <a16:creationId xmlns:a16="http://schemas.microsoft.com/office/drawing/2014/main" id="{1AE838C5-6010-4DC5-915B-D4B63085A49C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2448" name="Rounded Rectangle 84">
                      <a:extLst>
                        <a:ext uri="{FF2B5EF4-FFF2-40B4-BE49-F238E27FC236}">
                          <a16:creationId xmlns:a16="http://schemas.microsoft.com/office/drawing/2014/main" id="{71B8D4C4-4973-4F84-8D01-1812A89731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2449" name="Group 2448">
                      <a:extLst>
                        <a:ext uri="{FF2B5EF4-FFF2-40B4-BE49-F238E27FC236}">
                          <a16:creationId xmlns:a16="http://schemas.microsoft.com/office/drawing/2014/main" id="{F9F95311-F14C-4CE0-8C4C-19981AEC651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2453" name="Rounded Rectangle 89">
                        <a:extLst>
                          <a:ext uri="{FF2B5EF4-FFF2-40B4-BE49-F238E27FC236}">
                            <a16:creationId xmlns:a16="http://schemas.microsoft.com/office/drawing/2014/main" id="{F30C829C-B62A-462D-AC30-E9EA1F8A995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454" name="Graphic 2453">
                        <a:extLst>
                          <a:ext uri="{FF2B5EF4-FFF2-40B4-BE49-F238E27FC236}">
                            <a16:creationId xmlns:a16="http://schemas.microsoft.com/office/drawing/2014/main" id="{BB22F472-DF16-4599-9708-5D17E1CBD55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450" name="Group 2449">
                      <a:extLst>
                        <a:ext uri="{FF2B5EF4-FFF2-40B4-BE49-F238E27FC236}">
                          <a16:creationId xmlns:a16="http://schemas.microsoft.com/office/drawing/2014/main" id="{5DDAE6DD-96FE-4372-A086-94D4EC3B9D7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2451" name="Rounded Rectangle 87">
                        <a:extLst>
                          <a:ext uri="{FF2B5EF4-FFF2-40B4-BE49-F238E27FC236}">
                            <a16:creationId xmlns:a16="http://schemas.microsoft.com/office/drawing/2014/main" id="{6B47FE51-6397-45F5-A97B-01714083972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452" name="Graphic 2451">
                        <a:extLst>
                          <a:ext uri="{FF2B5EF4-FFF2-40B4-BE49-F238E27FC236}">
                            <a16:creationId xmlns:a16="http://schemas.microsoft.com/office/drawing/2014/main" id="{ADCD9CFC-3129-4E8C-B2BF-077537FF745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431" name="Group 2430">
                    <a:extLst>
                      <a:ext uri="{FF2B5EF4-FFF2-40B4-BE49-F238E27FC236}">
                        <a16:creationId xmlns:a16="http://schemas.microsoft.com/office/drawing/2014/main" id="{9D222342-D1C5-4F8F-A21E-C7A9A08D3A96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2432" name="Group 2431">
                      <a:extLst>
                        <a:ext uri="{FF2B5EF4-FFF2-40B4-BE49-F238E27FC236}">
                          <a16:creationId xmlns:a16="http://schemas.microsoft.com/office/drawing/2014/main" id="{C3914CAD-E75A-4FF9-8B69-DFC72F0932C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2436" name="Group 2435">
                        <a:extLst>
                          <a:ext uri="{FF2B5EF4-FFF2-40B4-BE49-F238E27FC236}">
                            <a16:creationId xmlns:a16="http://schemas.microsoft.com/office/drawing/2014/main" id="{493C4980-46B8-4F47-9F8B-364EABB67B8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2440" name="Rounded Rectangle 91">
                          <a:extLst>
                            <a:ext uri="{FF2B5EF4-FFF2-40B4-BE49-F238E27FC236}">
                              <a16:creationId xmlns:a16="http://schemas.microsoft.com/office/drawing/2014/main" id="{FFADE1F7-4F85-439C-A5DD-28BF903F0E5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2441" name="Graphic 2440">
                          <a:extLst>
                            <a:ext uri="{FF2B5EF4-FFF2-40B4-BE49-F238E27FC236}">
                              <a16:creationId xmlns:a16="http://schemas.microsoft.com/office/drawing/2014/main" id="{0715D5C4-C499-4F10-B53B-578C00EDEBB2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2442" name="Group 2441">
                          <a:extLst>
                            <a:ext uri="{FF2B5EF4-FFF2-40B4-BE49-F238E27FC236}">
                              <a16:creationId xmlns:a16="http://schemas.microsoft.com/office/drawing/2014/main" id="{86539F31-74F7-4179-BED8-9BF9F7031F9F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2446" name="Rounded Rectangle 97">
                            <a:extLst>
                              <a:ext uri="{FF2B5EF4-FFF2-40B4-BE49-F238E27FC236}">
                                <a16:creationId xmlns:a16="http://schemas.microsoft.com/office/drawing/2014/main" id="{64807DC7-5487-415E-AC90-AFD5AC9935E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2447" name="Graphic 2446">
                            <a:extLst>
                              <a:ext uri="{FF2B5EF4-FFF2-40B4-BE49-F238E27FC236}">
                                <a16:creationId xmlns:a16="http://schemas.microsoft.com/office/drawing/2014/main" id="{253AB7F2-A060-4A94-BADC-A00F3FA406FB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2443" name="Group 2442">
                          <a:extLst>
                            <a:ext uri="{FF2B5EF4-FFF2-40B4-BE49-F238E27FC236}">
                              <a16:creationId xmlns:a16="http://schemas.microsoft.com/office/drawing/2014/main" id="{7D93CF87-1151-4716-A0BB-BC4C4AE25879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2444" name="Rounded Rectangle 95">
                            <a:extLst>
                              <a:ext uri="{FF2B5EF4-FFF2-40B4-BE49-F238E27FC236}">
                                <a16:creationId xmlns:a16="http://schemas.microsoft.com/office/drawing/2014/main" id="{67128C38-BA5C-4D9D-9D3C-F67AE9B208A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2445" name="Graphic 2444">
                            <a:extLst>
                              <a:ext uri="{FF2B5EF4-FFF2-40B4-BE49-F238E27FC236}">
                                <a16:creationId xmlns:a16="http://schemas.microsoft.com/office/drawing/2014/main" id="{2264CA63-9953-4CBF-A8B3-5F7D36B4EDB1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2437" name="Group 2436">
                        <a:extLst>
                          <a:ext uri="{FF2B5EF4-FFF2-40B4-BE49-F238E27FC236}">
                            <a16:creationId xmlns:a16="http://schemas.microsoft.com/office/drawing/2014/main" id="{22920260-A2AC-4E4C-AC59-0867D4FFE19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2438" name="Rounded Rectangle 121">
                          <a:extLst>
                            <a:ext uri="{FF2B5EF4-FFF2-40B4-BE49-F238E27FC236}">
                              <a16:creationId xmlns:a16="http://schemas.microsoft.com/office/drawing/2014/main" id="{AC47CB97-9CDA-4284-A11E-4140573D73E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2439" name="Graphic 2438">
                          <a:extLst>
                            <a:ext uri="{FF2B5EF4-FFF2-40B4-BE49-F238E27FC236}">
                              <a16:creationId xmlns:a16="http://schemas.microsoft.com/office/drawing/2014/main" id="{3B09B156-FA70-4389-889A-0DBBAB8068BD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2433" name="Group 2432">
                      <a:extLst>
                        <a:ext uri="{FF2B5EF4-FFF2-40B4-BE49-F238E27FC236}">
                          <a16:creationId xmlns:a16="http://schemas.microsoft.com/office/drawing/2014/main" id="{9ED0E9E3-1558-4617-9981-C1DE408BA06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2434" name="Rounded Rectangle 124">
                        <a:extLst>
                          <a:ext uri="{FF2B5EF4-FFF2-40B4-BE49-F238E27FC236}">
                            <a16:creationId xmlns:a16="http://schemas.microsoft.com/office/drawing/2014/main" id="{0E0C1A0C-BF2C-454F-B4A5-5144EFD7673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435" name="Graphic 2434">
                        <a:extLst>
                          <a:ext uri="{FF2B5EF4-FFF2-40B4-BE49-F238E27FC236}">
                            <a16:creationId xmlns:a16="http://schemas.microsoft.com/office/drawing/2014/main" id="{FB678FC7-8828-49A5-B3F2-0293681D420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2259" name="Group 2258">
                <a:extLst>
                  <a:ext uri="{FF2B5EF4-FFF2-40B4-BE49-F238E27FC236}">
                    <a16:creationId xmlns:a16="http://schemas.microsoft.com/office/drawing/2014/main" id="{F96BDC62-162E-4619-B32C-826D2CF2EF6B}"/>
                  </a:ext>
                </a:extLst>
              </p:cNvPr>
              <p:cNvGrpSpPr/>
              <p:nvPr/>
            </p:nvGrpSpPr>
            <p:grpSpPr>
              <a:xfrm>
                <a:off x="8220746" y="3088653"/>
                <a:ext cx="685800" cy="685800"/>
                <a:chOff x="3388326" y="2144489"/>
                <a:chExt cx="685800" cy="685800"/>
              </a:xfrm>
            </p:grpSpPr>
            <p:sp>
              <p:nvSpPr>
                <p:cNvPr id="2386" name="Oval 2385">
                  <a:extLst>
                    <a:ext uri="{FF2B5EF4-FFF2-40B4-BE49-F238E27FC236}">
                      <a16:creationId xmlns:a16="http://schemas.microsoft.com/office/drawing/2014/main" id="{0DC77EDA-4084-46D8-9D76-B7BB6BFB5B5F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2387" name="Group 2386">
                  <a:extLst>
                    <a:ext uri="{FF2B5EF4-FFF2-40B4-BE49-F238E27FC236}">
                      <a16:creationId xmlns:a16="http://schemas.microsoft.com/office/drawing/2014/main" id="{832D1255-A7CC-4462-9A6B-B97C76710417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2388" name="Group 2387">
                    <a:extLst>
                      <a:ext uri="{FF2B5EF4-FFF2-40B4-BE49-F238E27FC236}">
                        <a16:creationId xmlns:a16="http://schemas.microsoft.com/office/drawing/2014/main" id="{B13BDA7E-CBA0-432F-B1AF-C776471F5C5E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2414" name="Rounded Rectangle 101">
                      <a:extLst>
                        <a:ext uri="{FF2B5EF4-FFF2-40B4-BE49-F238E27FC236}">
                          <a16:creationId xmlns:a16="http://schemas.microsoft.com/office/drawing/2014/main" id="{C6B2D102-539F-431C-AA10-B8FE1DCF48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2415" name="Group 2414">
                      <a:extLst>
                        <a:ext uri="{FF2B5EF4-FFF2-40B4-BE49-F238E27FC236}">
                          <a16:creationId xmlns:a16="http://schemas.microsoft.com/office/drawing/2014/main" id="{44A682E4-238C-4E41-B1E6-8E681F5D0C7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2425" name="Rounded Rectangle 112">
                        <a:extLst>
                          <a:ext uri="{FF2B5EF4-FFF2-40B4-BE49-F238E27FC236}">
                            <a16:creationId xmlns:a16="http://schemas.microsoft.com/office/drawing/2014/main" id="{4AA76BD4-5EC8-4F86-A16E-FE417891838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426" name="Graphic 2425">
                        <a:extLst>
                          <a:ext uri="{FF2B5EF4-FFF2-40B4-BE49-F238E27FC236}">
                            <a16:creationId xmlns:a16="http://schemas.microsoft.com/office/drawing/2014/main" id="{87EF412F-5340-4D45-88F5-E9B808A84F1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416" name="Group 2415">
                      <a:extLst>
                        <a:ext uri="{FF2B5EF4-FFF2-40B4-BE49-F238E27FC236}">
                          <a16:creationId xmlns:a16="http://schemas.microsoft.com/office/drawing/2014/main" id="{D9FE511A-CBE7-4BB0-9694-F7F161ABD01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2423" name="Rounded Rectangle 110">
                        <a:extLst>
                          <a:ext uri="{FF2B5EF4-FFF2-40B4-BE49-F238E27FC236}">
                            <a16:creationId xmlns:a16="http://schemas.microsoft.com/office/drawing/2014/main" id="{45E3FD57-1F55-4091-A41F-A4AAA3663A8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424" name="Graphic 2423">
                        <a:extLst>
                          <a:ext uri="{FF2B5EF4-FFF2-40B4-BE49-F238E27FC236}">
                            <a16:creationId xmlns:a16="http://schemas.microsoft.com/office/drawing/2014/main" id="{09437E1C-ED5F-4E43-A8A7-1BF9C15BAEC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417" name="Group 2416">
                      <a:extLst>
                        <a:ext uri="{FF2B5EF4-FFF2-40B4-BE49-F238E27FC236}">
                          <a16:creationId xmlns:a16="http://schemas.microsoft.com/office/drawing/2014/main" id="{2CE9B2BF-AC18-43D2-84F5-94DA094EDCF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2421" name="Rounded Rectangle 108">
                        <a:extLst>
                          <a:ext uri="{FF2B5EF4-FFF2-40B4-BE49-F238E27FC236}">
                            <a16:creationId xmlns:a16="http://schemas.microsoft.com/office/drawing/2014/main" id="{332AFE7B-5FD8-483D-BDAE-82476C1A796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422" name="Graphic 2421">
                        <a:extLst>
                          <a:ext uri="{FF2B5EF4-FFF2-40B4-BE49-F238E27FC236}">
                            <a16:creationId xmlns:a16="http://schemas.microsoft.com/office/drawing/2014/main" id="{22227334-0D31-4939-B123-8A6F835098B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418" name="Group 2417">
                      <a:extLst>
                        <a:ext uri="{FF2B5EF4-FFF2-40B4-BE49-F238E27FC236}">
                          <a16:creationId xmlns:a16="http://schemas.microsoft.com/office/drawing/2014/main" id="{C427A811-BB42-4D75-9655-7798BA2ED3E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2419" name="Rounded Rectangle 106">
                        <a:extLst>
                          <a:ext uri="{FF2B5EF4-FFF2-40B4-BE49-F238E27FC236}">
                            <a16:creationId xmlns:a16="http://schemas.microsoft.com/office/drawing/2014/main" id="{E1B4A62B-DC4A-4963-85F4-828765BA6EB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420" name="Graphic 2419">
                        <a:extLst>
                          <a:ext uri="{FF2B5EF4-FFF2-40B4-BE49-F238E27FC236}">
                            <a16:creationId xmlns:a16="http://schemas.microsoft.com/office/drawing/2014/main" id="{AC0D4BF0-DF5C-471C-AC7A-47DD9A974CF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389" name="Group 2388">
                    <a:extLst>
                      <a:ext uri="{FF2B5EF4-FFF2-40B4-BE49-F238E27FC236}">
                        <a16:creationId xmlns:a16="http://schemas.microsoft.com/office/drawing/2014/main" id="{685817E2-B9E8-4F70-A395-3CE952FA88D7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2407" name="Rounded Rectangle 84">
                      <a:extLst>
                        <a:ext uri="{FF2B5EF4-FFF2-40B4-BE49-F238E27FC236}">
                          <a16:creationId xmlns:a16="http://schemas.microsoft.com/office/drawing/2014/main" id="{CDFA9E62-1232-4680-BD58-0C2298E63F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2408" name="Group 2407">
                      <a:extLst>
                        <a:ext uri="{FF2B5EF4-FFF2-40B4-BE49-F238E27FC236}">
                          <a16:creationId xmlns:a16="http://schemas.microsoft.com/office/drawing/2014/main" id="{6626117C-58F9-4655-8B19-880E1E5ED03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2412" name="Rounded Rectangle 89">
                        <a:extLst>
                          <a:ext uri="{FF2B5EF4-FFF2-40B4-BE49-F238E27FC236}">
                            <a16:creationId xmlns:a16="http://schemas.microsoft.com/office/drawing/2014/main" id="{3977794D-3D4D-4658-B882-DB39973D55D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413" name="Graphic 2412">
                        <a:extLst>
                          <a:ext uri="{FF2B5EF4-FFF2-40B4-BE49-F238E27FC236}">
                            <a16:creationId xmlns:a16="http://schemas.microsoft.com/office/drawing/2014/main" id="{DE57F425-98C4-4A1B-8F00-67C70296FE9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409" name="Group 2408">
                      <a:extLst>
                        <a:ext uri="{FF2B5EF4-FFF2-40B4-BE49-F238E27FC236}">
                          <a16:creationId xmlns:a16="http://schemas.microsoft.com/office/drawing/2014/main" id="{A16170AC-480A-42D1-BF02-DDEFA745416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2410" name="Rounded Rectangle 87">
                        <a:extLst>
                          <a:ext uri="{FF2B5EF4-FFF2-40B4-BE49-F238E27FC236}">
                            <a16:creationId xmlns:a16="http://schemas.microsoft.com/office/drawing/2014/main" id="{E24CE650-0A64-4B71-AA8C-A9340F1FAF3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411" name="Graphic 2410">
                        <a:extLst>
                          <a:ext uri="{FF2B5EF4-FFF2-40B4-BE49-F238E27FC236}">
                            <a16:creationId xmlns:a16="http://schemas.microsoft.com/office/drawing/2014/main" id="{DF1B0168-EFA7-4CCE-934C-364789E4007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390" name="Group 2389">
                    <a:extLst>
                      <a:ext uri="{FF2B5EF4-FFF2-40B4-BE49-F238E27FC236}">
                        <a16:creationId xmlns:a16="http://schemas.microsoft.com/office/drawing/2014/main" id="{8E6755FD-3824-4A33-9E45-50316EB9D2AE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2391" name="Group 2390">
                      <a:extLst>
                        <a:ext uri="{FF2B5EF4-FFF2-40B4-BE49-F238E27FC236}">
                          <a16:creationId xmlns:a16="http://schemas.microsoft.com/office/drawing/2014/main" id="{1E51D65A-92D3-46CF-B23B-26D6595FB42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2395" name="Group 2394">
                        <a:extLst>
                          <a:ext uri="{FF2B5EF4-FFF2-40B4-BE49-F238E27FC236}">
                            <a16:creationId xmlns:a16="http://schemas.microsoft.com/office/drawing/2014/main" id="{387506D5-E840-4017-8AF7-73E60423A9E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2399" name="Rounded Rectangle 91">
                          <a:extLst>
                            <a:ext uri="{FF2B5EF4-FFF2-40B4-BE49-F238E27FC236}">
                              <a16:creationId xmlns:a16="http://schemas.microsoft.com/office/drawing/2014/main" id="{73EC57B6-AC1D-46AD-B392-AE395713180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2400" name="Graphic 2399">
                          <a:extLst>
                            <a:ext uri="{FF2B5EF4-FFF2-40B4-BE49-F238E27FC236}">
                              <a16:creationId xmlns:a16="http://schemas.microsoft.com/office/drawing/2014/main" id="{47FF56C1-ADFB-4A67-B64E-A5CDBEB1862E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2401" name="Group 2400">
                          <a:extLst>
                            <a:ext uri="{FF2B5EF4-FFF2-40B4-BE49-F238E27FC236}">
                              <a16:creationId xmlns:a16="http://schemas.microsoft.com/office/drawing/2014/main" id="{BC70D20B-E9F4-44E5-BC58-AD80FDFC0754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2405" name="Rounded Rectangle 97">
                            <a:extLst>
                              <a:ext uri="{FF2B5EF4-FFF2-40B4-BE49-F238E27FC236}">
                                <a16:creationId xmlns:a16="http://schemas.microsoft.com/office/drawing/2014/main" id="{FD3F84C9-010E-4A9E-8091-CC9064769C8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2406" name="Graphic 2405">
                            <a:extLst>
                              <a:ext uri="{FF2B5EF4-FFF2-40B4-BE49-F238E27FC236}">
                                <a16:creationId xmlns:a16="http://schemas.microsoft.com/office/drawing/2014/main" id="{5D3D6AC0-C298-4332-93FF-6022CDAD85C0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2402" name="Group 2401">
                          <a:extLst>
                            <a:ext uri="{FF2B5EF4-FFF2-40B4-BE49-F238E27FC236}">
                              <a16:creationId xmlns:a16="http://schemas.microsoft.com/office/drawing/2014/main" id="{2665EAC2-107E-44A2-BB43-00B88F1B745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2403" name="Rounded Rectangle 95">
                            <a:extLst>
                              <a:ext uri="{FF2B5EF4-FFF2-40B4-BE49-F238E27FC236}">
                                <a16:creationId xmlns:a16="http://schemas.microsoft.com/office/drawing/2014/main" id="{2B06EFF3-0CD2-4E38-B700-758E583B5DC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2404" name="Graphic 2403">
                            <a:extLst>
                              <a:ext uri="{FF2B5EF4-FFF2-40B4-BE49-F238E27FC236}">
                                <a16:creationId xmlns:a16="http://schemas.microsoft.com/office/drawing/2014/main" id="{B3073C38-9E6A-4BD3-B26B-E3F5593A75DD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2396" name="Group 2395">
                        <a:extLst>
                          <a:ext uri="{FF2B5EF4-FFF2-40B4-BE49-F238E27FC236}">
                            <a16:creationId xmlns:a16="http://schemas.microsoft.com/office/drawing/2014/main" id="{1976272C-265A-44AE-952C-61B70248719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2397" name="Rounded Rectangle 121">
                          <a:extLst>
                            <a:ext uri="{FF2B5EF4-FFF2-40B4-BE49-F238E27FC236}">
                              <a16:creationId xmlns:a16="http://schemas.microsoft.com/office/drawing/2014/main" id="{D3CD0D7F-9F89-4CF3-97CC-714E5599497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2398" name="Graphic 2397">
                          <a:extLst>
                            <a:ext uri="{FF2B5EF4-FFF2-40B4-BE49-F238E27FC236}">
                              <a16:creationId xmlns:a16="http://schemas.microsoft.com/office/drawing/2014/main" id="{BD7932F6-76D9-4755-B092-3B6E63719B30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2392" name="Group 2391">
                      <a:extLst>
                        <a:ext uri="{FF2B5EF4-FFF2-40B4-BE49-F238E27FC236}">
                          <a16:creationId xmlns:a16="http://schemas.microsoft.com/office/drawing/2014/main" id="{736D17F3-AD8A-4323-863F-6ED4EC17A14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2393" name="Rounded Rectangle 124">
                        <a:extLst>
                          <a:ext uri="{FF2B5EF4-FFF2-40B4-BE49-F238E27FC236}">
                            <a16:creationId xmlns:a16="http://schemas.microsoft.com/office/drawing/2014/main" id="{A05C5568-8F38-4B55-B715-8CB93BFCF7B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394" name="Graphic 2393">
                        <a:extLst>
                          <a:ext uri="{FF2B5EF4-FFF2-40B4-BE49-F238E27FC236}">
                            <a16:creationId xmlns:a16="http://schemas.microsoft.com/office/drawing/2014/main" id="{E583C43C-F190-4242-B087-3733F77ABF6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2260" name="Group 2259">
                <a:extLst>
                  <a:ext uri="{FF2B5EF4-FFF2-40B4-BE49-F238E27FC236}">
                    <a16:creationId xmlns:a16="http://schemas.microsoft.com/office/drawing/2014/main" id="{293391E9-D0AB-427B-8FBC-05861DA283B6}"/>
                  </a:ext>
                </a:extLst>
              </p:cNvPr>
              <p:cNvGrpSpPr/>
              <p:nvPr/>
            </p:nvGrpSpPr>
            <p:grpSpPr>
              <a:xfrm>
                <a:off x="5710130" y="5633953"/>
                <a:ext cx="685800" cy="685800"/>
                <a:chOff x="3388326" y="2144489"/>
                <a:chExt cx="685800" cy="685800"/>
              </a:xfrm>
            </p:grpSpPr>
            <p:sp>
              <p:nvSpPr>
                <p:cNvPr id="2345" name="Oval 2344">
                  <a:extLst>
                    <a:ext uri="{FF2B5EF4-FFF2-40B4-BE49-F238E27FC236}">
                      <a16:creationId xmlns:a16="http://schemas.microsoft.com/office/drawing/2014/main" id="{D728E172-2FEE-4154-8B37-5117BD5266A4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2346" name="Group 2345">
                  <a:extLst>
                    <a:ext uri="{FF2B5EF4-FFF2-40B4-BE49-F238E27FC236}">
                      <a16:creationId xmlns:a16="http://schemas.microsoft.com/office/drawing/2014/main" id="{BB4CF22D-2FF1-4710-9CFB-92724ED83D20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2347" name="Group 2346">
                    <a:extLst>
                      <a:ext uri="{FF2B5EF4-FFF2-40B4-BE49-F238E27FC236}">
                        <a16:creationId xmlns:a16="http://schemas.microsoft.com/office/drawing/2014/main" id="{08B460A1-27B0-47F9-AF1F-8B23D7E3263E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2373" name="Rounded Rectangle 101">
                      <a:extLst>
                        <a:ext uri="{FF2B5EF4-FFF2-40B4-BE49-F238E27FC236}">
                          <a16:creationId xmlns:a16="http://schemas.microsoft.com/office/drawing/2014/main" id="{3903B88E-613B-40DA-98C6-742876B6EA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2374" name="Group 2373">
                      <a:extLst>
                        <a:ext uri="{FF2B5EF4-FFF2-40B4-BE49-F238E27FC236}">
                          <a16:creationId xmlns:a16="http://schemas.microsoft.com/office/drawing/2014/main" id="{B240271A-3FAF-41C0-9106-814F7E2214E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2384" name="Rounded Rectangle 112">
                        <a:extLst>
                          <a:ext uri="{FF2B5EF4-FFF2-40B4-BE49-F238E27FC236}">
                            <a16:creationId xmlns:a16="http://schemas.microsoft.com/office/drawing/2014/main" id="{CD340DF5-9082-4F85-82F6-72B54185889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385" name="Graphic 2384">
                        <a:extLst>
                          <a:ext uri="{FF2B5EF4-FFF2-40B4-BE49-F238E27FC236}">
                            <a16:creationId xmlns:a16="http://schemas.microsoft.com/office/drawing/2014/main" id="{2B965449-9AA0-4E1F-ABEA-F9117DD6E3B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375" name="Group 2374">
                      <a:extLst>
                        <a:ext uri="{FF2B5EF4-FFF2-40B4-BE49-F238E27FC236}">
                          <a16:creationId xmlns:a16="http://schemas.microsoft.com/office/drawing/2014/main" id="{99F6A379-8266-4D33-8094-6279FB1F1CB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2382" name="Rounded Rectangle 110">
                        <a:extLst>
                          <a:ext uri="{FF2B5EF4-FFF2-40B4-BE49-F238E27FC236}">
                            <a16:creationId xmlns:a16="http://schemas.microsoft.com/office/drawing/2014/main" id="{2805A0F9-2CB0-4221-AB42-2E1797584C9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383" name="Graphic 2382">
                        <a:extLst>
                          <a:ext uri="{FF2B5EF4-FFF2-40B4-BE49-F238E27FC236}">
                            <a16:creationId xmlns:a16="http://schemas.microsoft.com/office/drawing/2014/main" id="{5446F4A1-1BEB-4C25-A848-ECE7F4EBD04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376" name="Group 2375">
                      <a:extLst>
                        <a:ext uri="{FF2B5EF4-FFF2-40B4-BE49-F238E27FC236}">
                          <a16:creationId xmlns:a16="http://schemas.microsoft.com/office/drawing/2014/main" id="{90200024-8BD9-46B5-8847-FCAA83148ED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2380" name="Rounded Rectangle 108">
                        <a:extLst>
                          <a:ext uri="{FF2B5EF4-FFF2-40B4-BE49-F238E27FC236}">
                            <a16:creationId xmlns:a16="http://schemas.microsoft.com/office/drawing/2014/main" id="{501DB063-9245-44B8-A345-AA058C0C8C3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381" name="Graphic 2380">
                        <a:extLst>
                          <a:ext uri="{FF2B5EF4-FFF2-40B4-BE49-F238E27FC236}">
                            <a16:creationId xmlns:a16="http://schemas.microsoft.com/office/drawing/2014/main" id="{611AC926-D07B-44CD-9BFC-2EA85990774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377" name="Group 2376">
                      <a:extLst>
                        <a:ext uri="{FF2B5EF4-FFF2-40B4-BE49-F238E27FC236}">
                          <a16:creationId xmlns:a16="http://schemas.microsoft.com/office/drawing/2014/main" id="{3CE5D98D-5544-45A1-B6F5-93D17C43E14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2378" name="Rounded Rectangle 106">
                        <a:extLst>
                          <a:ext uri="{FF2B5EF4-FFF2-40B4-BE49-F238E27FC236}">
                            <a16:creationId xmlns:a16="http://schemas.microsoft.com/office/drawing/2014/main" id="{7527D6E5-F2ED-45E1-91ED-B85F87856CC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379" name="Graphic 2378">
                        <a:extLst>
                          <a:ext uri="{FF2B5EF4-FFF2-40B4-BE49-F238E27FC236}">
                            <a16:creationId xmlns:a16="http://schemas.microsoft.com/office/drawing/2014/main" id="{6BCA919C-F4DE-43F0-9347-4D99B83767A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348" name="Group 2347">
                    <a:extLst>
                      <a:ext uri="{FF2B5EF4-FFF2-40B4-BE49-F238E27FC236}">
                        <a16:creationId xmlns:a16="http://schemas.microsoft.com/office/drawing/2014/main" id="{10DC23EF-9410-4E8E-91ED-3804CFE87D2E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2366" name="Rounded Rectangle 84">
                      <a:extLst>
                        <a:ext uri="{FF2B5EF4-FFF2-40B4-BE49-F238E27FC236}">
                          <a16:creationId xmlns:a16="http://schemas.microsoft.com/office/drawing/2014/main" id="{3AF52B69-B454-4540-8427-29481DF147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2367" name="Group 2366">
                      <a:extLst>
                        <a:ext uri="{FF2B5EF4-FFF2-40B4-BE49-F238E27FC236}">
                          <a16:creationId xmlns:a16="http://schemas.microsoft.com/office/drawing/2014/main" id="{1E0462CC-8CC7-4CC2-B245-6051DE918A8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2371" name="Rounded Rectangle 89">
                        <a:extLst>
                          <a:ext uri="{FF2B5EF4-FFF2-40B4-BE49-F238E27FC236}">
                            <a16:creationId xmlns:a16="http://schemas.microsoft.com/office/drawing/2014/main" id="{95B99FC0-9646-468D-A01C-08E7C75A90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372" name="Graphic 2371">
                        <a:extLst>
                          <a:ext uri="{FF2B5EF4-FFF2-40B4-BE49-F238E27FC236}">
                            <a16:creationId xmlns:a16="http://schemas.microsoft.com/office/drawing/2014/main" id="{509C4054-6337-4975-BA3D-49EAD4D5E7B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368" name="Group 2367">
                      <a:extLst>
                        <a:ext uri="{FF2B5EF4-FFF2-40B4-BE49-F238E27FC236}">
                          <a16:creationId xmlns:a16="http://schemas.microsoft.com/office/drawing/2014/main" id="{9FA026FF-8C1B-4CA3-8881-00D37385194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2369" name="Rounded Rectangle 87">
                        <a:extLst>
                          <a:ext uri="{FF2B5EF4-FFF2-40B4-BE49-F238E27FC236}">
                            <a16:creationId xmlns:a16="http://schemas.microsoft.com/office/drawing/2014/main" id="{58B333C6-FAA8-4F90-8DB5-7D9A3124D70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370" name="Graphic 2369">
                        <a:extLst>
                          <a:ext uri="{FF2B5EF4-FFF2-40B4-BE49-F238E27FC236}">
                            <a16:creationId xmlns:a16="http://schemas.microsoft.com/office/drawing/2014/main" id="{E6693B17-8C87-40EE-8F92-6A7E356952F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349" name="Group 2348">
                    <a:extLst>
                      <a:ext uri="{FF2B5EF4-FFF2-40B4-BE49-F238E27FC236}">
                        <a16:creationId xmlns:a16="http://schemas.microsoft.com/office/drawing/2014/main" id="{BDFCDEBE-2245-49C5-BC45-C0F77EF991BE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2350" name="Group 2349">
                      <a:extLst>
                        <a:ext uri="{FF2B5EF4-FFF2-40B4-BE49-F238E27FC236}">
                          <a16:creationId xmlns:a16="http://schemas.microsoft.com/office/drawing/2014/main" id="{28BFB033-4CB0-4434-BAB9-421238AF255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2354" name="Group 2353">
                        <a:extLst>
                          <a:ext uri="{FF2B5EF4-FFF2-40B4-BE49-F238E27FC236}">
                            <a16:creationId xmlns:a16="http://schemas.microsoft.com/office/drawing/2014/main" id="{2AD14FA4-2DD4-4E66-973C-0445DD6B312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2358" name="Rounded Rectangle 91">
                          <a:extLst>
                            <a:ext uri="{FF2B5EF4-FFF2-40B4-BE49-F238E27FC236}">
                              <a16:creationId xmlns:a16="http://schemas.microsoft.com/office/drawing/2014/main" id="{D1EFD123-FCBD-48C7-903F-A49C67BC554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2359" name="Graphic 2358">
                          <a:extLst>
                            <a:ext uri="{FF2B5EF4-FFF2-40B4-BE49-F238E27FC236}">
                              <a16:creationId xmlns:a16="http://schemas.microsoft.com/office/drawing/2014/main" id="{A7CED69D-D7A9-40D0-9117-8918449F6B0E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2360" name="Group 2359">
                          <a:extLst>
                            <a:ext uri="{FF2B5EF4-FFF2-40B4-BE49-F238E27FC236}">
                              <a16:creationId xmlns:a16="http://schemas.microsoft.com/office/drawing/2014/main" id="{F7A15058-B221-47AD-AEAC-F875D0A923BE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2364" name="Rounded Rectangle 97">
                            <a:extLst>
                              <a:ext uri="{FF2B5EF4-FFF2-40B4-BE49-F238E27FC236}">
                                <a16:creationId xmlns:a16="http://schemas.microsoft.com/office/drawing/2014/main" id="{2E5FED86-A118-4F9A-8451-44EF95BB177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2365" name="Graphic 2364">
                            <a:extLst>
                              <a:ext uri="{FF2B5EF4-FFF2-40B4-BE49-F238E27FC236}">
                                <a16:creationId xmlns:a16="http://schemas.microsoft.com/office/drawing/2014/main" id="{8E820E2D-924B-4592-AC64-872E2304CAD6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2361" name="Group 2360">
                          <a:extLst>
                            <a:ext uri="{FF2B5EF4-FFF2-40B4-BE49-F238E27FC236}">
                              <a16:creationId xmlns:a16="http://schemas.microsoft.com/office/drawing/2014/main" id="{A87D9FF0-C1D2-4088-9186-B32723735B99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2362" name="Rounded Rectangle 95">
                            <a:extLst>
                              <a:ext uri="{FF2B5EF4-FFF2-40B4-BE49-F238E27FC236}">
                                <a16:creationId xmlns:a16="http://schemas.microsoft.com/office/drawing/2014/main" id="{5FE19B6F-8C94-4470-929C-48490B0F1B5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2363" name="Graphic 2362">
                            <a:extLst>
                              <a:ext uri="{FF2B5EF4-FFF2-40B4-BE49-F238E27FC236}">
                                <a16:creationId xmlns:a16="http://schemas.microsoft.com/office/drawing/2014/main" id="{FFC6B69C-A86C-4140-9269-019F2205797A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2355" name="Group 2354">
                        <a:extLst>
                          <a:ext uri="{FF2B5EF4-FFF2-40B4-BE49-F238E27FC236}">
                            <a16:creationId xmlns:a16="http://schemas.microsoft.com/office/drawing/2014/main" id="{20327DE8-7BF7-4ECF-937A-7D13DB54CFE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2356" name="Rounded Rectangle 121">
                          <a:extLst>
                            <a:ext uri="{FF2B5EF4-FFF2-40B4-BE49-F238E27FC236}">
                              <a16:creationId xmlns:a16="http://schemas.microsoft.com/office/drawing/2014/main" id="{CE0881D2-6D64-44E2-B0D5-3390D72243D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2357" name="Graphic 2356">
                          <a:extLst>
                            <a:ext uri="{FF2B5EF4-FFF2-40B4-BE49-F238E27FC236}">
                              <a16:creationId xmlns:a16="http://schemas.microsoft.com/office/drawing/2014/main" id="{C9622FCC-BE73-42AA-A80A-8E6879B1D246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2351" name="Group 2350">
                      <a:extLst>
                        <a:ext uri="{FF2B5EF4-FFF2-40B4-BE49-F238E27FC236}">
                          <a16:creationId xmlns:a16="http://schemas.microsoft.com/office/drawing/2014/main" id="{0E6501E3-DE2B-46CD-B83E-AEDE49229FF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2352" name="Rounded Rectangle 124">
                        <a:extLst>
                          <a:ext uri="{FF2B5EF4-FFF2-40B4-BE49-F238E27FC236}">
                            <a16:creationId xmlns:a16="http://schemas.microsoft.com/office/drawing/2014/main" id="{AB504FBC-87AE-423D-96CE-0F4CD46F3EA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353" name="Graphic 2352">
                        <a:extLst>
                          <a:ext uri="{FF2B5EF4-FFF2-40B4-BE49-F238E27FC236}">
                            <a16:creationId xmlns:a16="http://schemas.microsoft.com/office/drawing/2014/main" id="{D96E6E59-BE5A-47FA-8530-A3B20935BA9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2261" name="Group 2260">
                <a:extLst>
                  <a:ext uri="{FF2B5EF4-FFF2-40B4-BE49-F238E27FC236}">
                    <a16:creationId xmlns:a16="http://schemas.microsoft.com/office/drawing/2014/main" id="{34CCFD17-176C-4CC5-9468-7C533E0130E2}"/>
                  </a:ext>
                </a:extLst>
              </p:cNvPr>
              <p:cNvGrpSpPr/>
              <p:nvPr/>
            </p:nvGrpSpPr>
            <p:grpSpPr>
              <a:xfrm>
                <a:off x="5710130" y="616438"/>
                <a:ext cx="685800" cy="685800"/>
                <a:chOff x="3388326" y="2144489"/>
                <a:chExt cx="685800" cy="685800"/>
              </a:xfrm>
            </p:grpSpPr>
            <p:sp>
              <p:nvSpPr>
                <p:cNvPr id="2304" name="Oval 2303">
                  <a:extLst>
                    <a:ext uri="{FF2B5EF4-FFF2-40B4-BE49-F238E27FC236}">
                      <a16:creationId xmlns:a16="http://schemas.microsoft.com/office/drawing/2014/main" id="{3FD72CFA-C5EF-4D0D-B0DA-9DB7C32DFF88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2305" name="Group 2304">
                  <a:extLst>
                    <a:ext uri="{FF2B5EF4-FFF2-40B4-BE49-F238E27FC236}">
                      <a16:creationId xmlns:a16="http://schemas.microsoft.com/office/drawing/2014/main" id="{36CCA1B4-40EA-491A-B8E9-9D9B5EA46181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2306" name="Group 2305">
                    <a:extLst>
                      <a:ext uri="{FF2B5EF4-FFF2-40B4-BE49-F238E27FC236}">
                        <a16:creationId xmlns:a16="http://schemas.microsoft.com/office/drawing/2014/main" id="{2F0AB896-739F-43AF-9154-91F988228FDC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2332" name="Rounded Rectangle 101">
                      <a:extLst>
                        <a:ext uri="{FF2B5EF4-FFF2-40B4-BE49-F238E27FC236}">
                          <a16:creationId xmlns:a16="http://schemas.microsoft.com/office/drawing/2014/main" id="{0DCEDB8D-A09B-478F-9A39-922F0FFFB0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2333" name="Group 2332">
                      <a:extLst>
                        <a:ext uri="{FF2B5EF4-FFF2-40B4-BE49-F238E27FC236}">
                          <a16:creationId xmlns:a16="http://schemas.microsoft.com/office/drawing/2014/main" id="{87BF0DC4-9C4B-4F9D-861B-975C7CED12B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2343" name="Rounded Rectangle 112">
                        <a:extLst>
                          <a:ext uri="{FF2B5EF4-FFF2-40B4-BE49-F238E27FC236}">
                            <a16:creationId xmlns:a16="http://schemas.microsoft.com/office/drawing/2014/main" id="{21EDFFE2-5148-4A64-B76C-04B7617F896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344" name="Graphic 2343">
                        <a:extLst>
                          <a:ext uri="{FF2B5EF4-FFF2-40B4-BE49-F238E27FC236}">
                            <a16:creationId xmlns:a16="http://schemas.microsoft.com/office/drawing/2014/main" id="{0379AA54-D9B0-4C69-BBBA-1874D093791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334" name="Group 2333">
                      <a:extLst>
                        <a:ext uri="{FF2B5EF4-FFF2-40B4-BE49-F238E27FC236}">
                          <a16:creationId xmlns:a16="http://schemas.microsoft.com/office/drawing/2014/main" id="{1AD91296-0CFF-4B43-BD86-C8A2B7A1026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2341" name="Rounded Rectangle 110">
                        <a:extLst>
                          <a:ext uri="{FF2B5EF4-FFF2-40B4-BE49-F238E27FC236}">
                            <a16:creationId xmlns:a16="http://schemas.microsoft.com/office/drawing/2014/main" id="{8F0838E9-E5E5-4812-A7D6-0280797C6D5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342" name="Graphic 2341">
                        <a:extLst>
                          <a:ext uri="{FF2B5EF4-FFF2-40B4-BE49-F238E27FC236}">
                            <a16:creationId xmlns:a16="http://schemas.microsoft.com/office/drawing/2014/main" id="{D57470FC-45C1-47A7-9ECF-46F909BBE0F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335" name="Group 2334">
                      <a:extLst>
                        <a:ext uri="{FF2B5EF4-FFF2-40B4-BE49-F238E27FC236}">
                          <a16:creationId xmlns:a16="http://schemas.microsoft.com/office/drawing/2014/main" id="{E504DA98-FD24-42D7-9D07-76EB1485CEF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2339" name="Rounded Rectangle 108">
                        <a:extLst>
                          <a:ext uri="{FF2B5EF4-FFF2-40B4-BE49-F238E27FC236}">
                            <a16:creationId xmlns:a16="http://schemas.microsoft.com/office/drawing/2014/main" id="{F6BF9814-496A-4901-8917-68304926E61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340" name="Graphic 2339">
                        <a:extLst>
                          <a:ext uri="{FF2B5EF4-FFF2-40B4-BE49-F238E27FC236}">
                            <a16:creationId xmlns:a16="http://schemas.microsoft.com/office/drawing/2014/main" id="{EB24711C-05A1-49BE-97B2-7E47DB572C7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336" name="Group 2335">
                      <a:extLst>
                        <a:ext uri="{FF2B5EF4-FFF2-40B4-BE49-F238E27FC236}">
                          <a16:creationId xmlns:a16="http://schemas.microsoft.com/office/drawing/2014/main" id="{4E7D0758-6C85-449C-9A4E-8CF038450C7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2337" name="Rounded Rectangle 106">
                        <a:extLst>
                          <a:ext uri="{FF2B5EF4-FFF2-40B4-BE49-F238E27FC236}">
                            <a16:creationId xmlns:a16="http://schemas.microsoft.com/office/drawing/2014/main" id="{EE26FF05-8594-4119-B292-EDC29E187F4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338" name="Graphic 2337">
                        <a:extLst>
                          <a:ext uri="{FF2B5EF4-FFF2-40B4-BE49-F238E27FC236}">
                            <a16:creationId xmlns:a16="http://schemas.microsoft.com/office/drawing/2014/main" id="{CA9BB8C5-03FF-42DE-BF37-BF004E7FBF7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307" name="Group 2306">
                    <a:extLst>
                      <a:ext uri="{FF2B5EF4-FFF2-40B4-BE49-F238E27FC236}">
                        <a16:creationId xmlns:a16="http://schemas.microsoft.com/office/drawing/2014/main" id="{D43230A8-603D-44B0-A7BE-BF9F995AD778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2325" name="Rounded Rectangle 84">
                      <a:extLst>
                        <a:ext uri="{FF2B5EF4-FFF2-40B4-BE49-F238E27FC236}">
                          <a16:creationId xmlns:a16="http://schemas.microsoft.com/office/drawing/2014/main" id="{907FDEB0-4664-4540-9C48-3D6F71CE6B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2326" name="Group 2325">
                      <a:extLst>
                        <a:ext uri="{FF2B5EF4-FFF2-40B4-BE49-F238E27FC236}">
                          <a16:creationId xmlns:a16="http://schemas.microsoft.com/office/drawing/2014/main" id="{B2E66640-F560-4383-967E-5D1610168E3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2330" name="Rounded Rectangle 89">
                        <a:extLst>
                          <a:ext uri="{FF2B5EF4-FFF2-40B4-BE49-F238E27FC236}">
                            <a16:creationId xmlns:a16="http://schemas.microsoft.com/office/drawing/2014/main" id="{10488DB7-A636-4A2C-AC18-232AC4B34F3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331" name="Graphic 2330">
                        <a:extLst>
                          <a:ext uri="{FF2B5EF4-FFF2-40B4-BE49-F238E27FC236}">
                            <a16:creationId xmlns:a16="http://schemas.microsoft.com/office/drawing/2014/main" id="{8F9919B9-B025-4752-AD5A-FE155D4F6B1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327" name="Group 2326">
                      <a:extLst>
                        <a:ext uri="{FF2B5EF4-FFF2-40B4-BE49-F238E27FC236}">
                          <a16:creationId xmlns:a16="http://schemas.microsoft.com/office/drawing/2014/main" id="{A969F70C-909E-49E9-9451-8462FAD57B3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2328" name="Rounded Rectangle 87">
                        <a:extLst>
                          <a:ext uri="{FF2B5EF4-FFF2-40B4-BE49-F238E27FC236}">
                            <a16:creationId xmlns:a16="http://schemas.microsoft.com/office/drawing/2014/main" id="{DD0E9521-5279-41FF-8006-9AAB0E9DB4C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329" name="Graphic 2328">
                        <a:extLst>
                          <a:ext uri="{FF2B5EF4-FFF2-40B4-BE49-F238E27FC236}">
                            <a16:creationId xmlns:a16="http://schemas.microsoft.com/office/drawing/2014/main" id="{856BBA3C-CC4C-412D-ABA6-0374909B37F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308" name="Group 2307">
                    <a:extLst>
                      <a:ext uri="{FF2B5EF4-FFF2-40B4-BE49-F238E27FC236}">
                        <a16:creationId xmlns:a16="http://schemas.microsoft.com/office/drawing/2014/main" id="{70909E28-0263-4CEF-949C-419AFFF895EA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2309" name="Group 2308">
                      <a:extLst>
                        <a:ext uri="{FF2B5EF4-FFF2-40B4-BE49-F238E27FC236}">
                          <a16:creationId xmlns:a16="http://schemas.microsoft.com/office/drawing/2014/main" id="{452A1490-7215-4521-96C0-C4194265754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2313" name="Group 2312">
                        <a:extLst>
                          <a:ext uri="{FF2B5EF4-FFF2-40B4-BE49-F238E27FC236}">
                            <a16:creationId xmlns:a16="http://schemas.microsoft.com/office/drawing/2014/main" id="{65C64C51-1576-49A1-A980-E2493543370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2317" name="Rounded Rectangle 91">
                          <a:extLst>
                            <a:ext uri="{FF2B5EF4-FFF2-40B4-BE49-F238E27FC236}">
                              <a16:creationId xmlns:a16="http://schemas.microsoft.com/office/drawing/2014/main" id="{8110417B-1213-4BA5-9542-7DD6B9517AA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2318" name="Graphic 2317">
                          <a:extLst>
                            <a:ext uri="{FF2B5EF4-FFF2-40B4-BE49-F238E27FC236}">
                              <a16:creationId xmlns:a16="http://schemas.microsoft.com/office/drawing/2014/main" id="{72985837-EC5F-4B63-95F3-DB784F0ED42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2319" name="Group 2318">
                          <a:extLst>
                            <a:ext uri="{FF2B5EF4-FFF2-40B4-BE49-F238E27FC236}">
                              <a16:creationId xmlns:a16="http://schemas.microsoft.com/office/drawing/2014/main" id="{6C70E9A4-6681-4D0E-AAD6-6362491F861B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2323" name="Rounded Rectangle 97">
                            <a:extLst>
                              <a:ext uri="{FF2B5EF4-FFF2-40B4-BE49-F238E27FC236}">
                                <a16:creationId xmlns:a16="http://schemas.microsoft.com/office/drawing/2014/main" id="{9954ABD2-B927-421D-956E-6B16104F53B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2324" name="Graphic 2323">
                            <a:extLst>
                              <a:ext uri="{FF2B5EF4-FFF2-40B4-BE49-F238E27FC236}">
                                <a16:creationId xmlns:a16="http://schemas.microsoft.com/office/drawing/2014/main" id="{5ED5C793-04FC-4782-8C92-469E9CAC2955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2320" name="Group 2319">
                          <a:extLst>
                            <a:ext uri="{FF2B5EF4-FFF2-40B4-BE49-F238E27FC236}">
                              <a16:creationId xmlns:a16="http://schemas.microsoft.com/office/drawing/2014/main" id="{A1CE0EA8-2F0A-4145-BFA5-A856C3C08777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2321" name="Rounded Rectangle 95">
                            <a:extLst>
                              <a:ext uri="{FF2B5EF4-FFF2-40B4-BE49-F238E27FC236}">
                                <a16:creationId xmlns:a16="http://schemas.microsoft.com/office/drawing/2014/main" id="{0AB83E27-59CE-4F3D-B531-136FAAFA8DC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2322" name="Graphic 2321">
                            <a:extLst>
                              <a:ext uri="{FF2B5EF4-FFF2-40B4-BE49-F238E27FC236}">
                                <a16:creationId xmlns:a16="http://schemas.microsoft.com/office/drawing/2014/main" id="{D3AE1561-4587-4D6B-B935-A43EBA450045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2314" name="Group 2313">
                        <a:extLst>
                          <a:ext uri="{FF2B5EF4-FFF2-40B4-BE49-F238E27FC236}">
                            <a16:creationId xmlns:a16="http://schemas.microsoft.com/office/drawing/2014/main" id="{95CFD0F0-6C8F-45E1-8508-6F40610FD2F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2315" name="Rounded Rectangle 121">
                          <a:extLst>
                            <a:ext uri="{FF2B5EF4-FFF2-40B4-BE49-F238E27FC236}">
                              <a16:creationId xmlns:a16="http://schemas.microsoft.com/office/drawing/2014/main" id="{2FF6B722-CF00-48C8-B8DE-B313CE59EFD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2316" name="Graphic 2315">
                          <a:extLst>
                            <a:ext uri="{FF2B5EF4-FFF2-40B4-BE49-F238E27FC236}">
                              <a16:creationId xmlns:a16="http://schemas.microsoft.com/office/drawing/2014/main" id="{3EA0F863-2A62-44E6-97FA-5A76FBBB0B23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2310" name="Group 2309">
                      <a:extLst>
                        <a:ext uri="{FF2B5EF4-FFF2-40B4-BE49-F238E27FC236}">
                          <a16:creationId xmlns:a16="http://schemas.microsoft.com/office/drawing/2014/main" id="{6681D5BC-04F3-4195-9D2A-8DC2033079C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2311" name="Rounded Rectangle 124">
                        <a:extLst>
                          <a:ext uri="{FF2B5EF4-FFF2-40B4-BE49-F238E27FC236}">
                            <a16:creationId xmlns:a16="http://schemas.microsoft.com/office/drawing/2014/main" id="{D0D36AB7-C164-4B89-AEA2-CF904FB6107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312" name="Graphic 2311">
                        <a:extLst>
                          <a:ext uri="{FF2B5EF4-FFF2-40B4-BE49-F238E27FC236}">
                            <a16:creationId xmlns:a16="http://schemas.microsoft.com/office/drawing/2014/main" id="{611CBB83-1BFB-4ABD-90A2-DAC84A78913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2262" name="Group 2261">
                <a:extLst>
                  <a:ext uri="{FF2B5EF4-FFF2-40B4-BE49-F238E27FC236}">
                    <a16:creationId xmlns:a16="http://schemas.microsoft.com/office/drawing/2014/main" id="{2AA2A3DF-1B81-42C3-A9D5-A2BB11E5AE8E}"/>
                  </a:ext>
                </a:extLst>
              </p:cNvPr>
              <p:cNvGrpSpPr/>
              <p:nvPr/>
            </p:nvGrpSpPr>
            <p:grpSpPr>
              <a:xfrm>
                <a:off x="4770843" y="805391"/>
                <a:ext cx="685800" cy="685800"/>
                <a:chOff x="3388326" y="2144489"/>
                <a:chExt cx="685800" cy="685800"/>
              </a:xfrm>
            </p:grpSpPr>
            <p:sp>
              <p:nvSpPr>
                <p:cNvPr id="2263" name="Oval 2262">
                  <a:extLst>
                    <a:ext uri="{FF2B5EF4-FFF2-40B4-BE49-F238E27FC236}">
                      <a16:creationId xmlns:a16="http://schemas.microsoft.com/office/drawing/2014/main" id="{9232647C-F19C-4250-9745-E0DD98B02FE9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2264" name="Group 2263">
                  <a:extLst>
                    <a:ext uri="{FF2B5EF4-FFF2-40B4-BE49-F238E27FC236}">
                      <a16:creationId xmlns:a16="http://schemas.microsoft.com/office/drawing/2014/main" id="{BB09D425-A8DC-45AD-BA42-0BC44243572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2265" name="Group 2264">
                    <a:extLst>
                      <a:ext uri="{FF2B5EF4-FFF2-40B4-BE49-F238E27FC236}">
                        <a16:creationId xmlns:a16="http://schemas.microsoft.com/office/drawing/2014/main" id="{8CB1494E-1EE3-435D-A8E1-0A12BEAC5DF6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2291" name="Rounded Rectangle 101">
                      <a:extLst>
                        <a:ext uri="{FF2B5EF4-FFF2-40B4-BE49-F238E27FC236}">
                          <a16:creationId xmlns:a16="http://schemas.microsoft.com/office/drawing/2014/main" id="{A4A4E6C5-E596-4FA4-B175-71D1179E02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2292" name="Group 2291">
                      <a:extLst>
                        <a:ext uri="{FF2B5EF4-FFF2-40B4-BE49-F238E27FC236}">
                          <a16:creationId xmlns:a16="http://schemas.microsoft.com/office/drawing/2014/main" id="{CB024FAA-F9F0-40FE-A0D2-5E397150F7E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2302" name="Rounded Rectangle 112">
                        <a:extLst>
                          <a:ext uri="{FF2B5EF4-FFF2-40B4-BE49-F238E27FC236}">
                            <a16:creationId xmlns:a16="http://schemas.microsoft.com/office/drawing/2014/main" id="{6649F014-089E-4A5A-82B6-C405F58BB55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303" name="Graphic 2302">
                        <a:extLst>
                          <a:ext uri="{FF2B5EF4-FFF2-40B4-BE49-F238E27FC236}">
                            <a16:creationId xmlns:a16="http://schemas.microsoft.com/office/drawing/2014/main" id="{079A5D22-35A7-44B8-AD15-86EB4642BF7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293" name="Group 2292">
                      <a:extLst>
                        <a:ext uri="{FF2B5EF4-FFF2-40B4-BE49-F238E27FC236}">
                          <a16:creationId xmlns:a16="http://schemas.microsoft.com/office/drawing/2014/main" id="{E9C96D20-C993-4111-AA27-633F604DE70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2300" name="Rounded Rectangle 110">
                        <a:extLst>
                          <a:ext uri="{FF2B5EF4-FFF2-40B4-BE49-F238E27FC236}">
                            <a16:creationId xmlns:a16="http://schemas.microsoft.com/office/drawing/2014/main" id="{D9739F57-388F-4282-A937-A0CB12A13A0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301" name="Graphic 2300">
                        <a:extLst>
                          <a:ext uri="{FF2B5EF4-FFF2-40B4-BE49-F238E27FC236}">
                            <a16:creationId xmlns:a16="http://schemas.microsoft.com/office/drawing/2014/main" id="{9952E492-A552-4754-9447-BC834BC37DF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294" name="Group 2293">
                      <a:extLst>
                        <a:ext uri="{FF2B5EF4-FFF2-40B4-BE49-F238E27FC236}">
                          <a16:creationId xmlns:a16="http://schemas.microsoft.com/office/drawing/2014/main" id="{D71062A2-2629-42C0-827A-56E649A4DC6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2298" name="Rounded Rectangle 108">
                        <a:extLst>
                          <a:ext uri="{FF2B5EF4-FFF2-40B4-BE49-F238E27FC236}">
                            <a16:creationId xmlns:a16="http://schemas.microsoft.com/office/drawing/2014/main" id="{B58D01EE-D068-4C3B-BFF7-A62361100E1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299" name="Graphic 2298">
                        <a:extLst>
                          <a:ext uri="{FF2B5EF4-FFF2-40B4-BE49-F238E27FC236}">
                            <a16:creationId xmlns:a16="http://schemas.microsoft.com/office/drawing/2014/main" id="{BDE028DB-62A0-4B8A-ADDB-977137E487A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295" name="Group 2294">
                      <a:extLst>
                        <a:ext uri="{FF2B5EF4-FFF2-40B4-BE49-F238E27FC236}">
                          <a16:creationId xmlns:a16="http://schemas.microsoft.com/office/drawing/2014/main" id="{4EC23259-517F-4F4F-8AEE-916C8AFA827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2296" name="Rounded Rectangle 106">
                        <a:extLst>
                          <a:ext uri="{FF2B5EF4-FFF2-40B4-BE49-F238E27FC236}">
                            <a16:creationId xmlns:a16="http://schemas.microsoft.com/office/drawing/2014/main" id="{A89A01D2-F5DB-4205-B955-676D9EB4D71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297" name="Graphic 2296">
                        <a:extLst>
                          <a:ext uri="{FF2B5EF4-FFF2-40B4-BE49-F238E27FC236}">
                            <a16:creationId xmlns:a16="http://schemas.microsoft.com/office/drawing/2014/main" id="{17BAAC67-7E71-4B14-A485-259DF2A8475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266" name="Group 2265">
                    <a:extLst>
                      <a:ext uri="{FF2B5EF4-FFF2-40B4-BE49-F238E27FC236}">
                        <a16:creationId xmlns:a16="http://schemas.microsoft.com/office/drawing/2014/main" id="{06EA2380-2AB2-4ECE-B277-C49CFB962E67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2284" name="Rounded Rectangle 84">
                      <a:extLst>
                        <a:ext uri="{FF2B5EF4-FFF2-40B4-BE49-F238E27FC236}">
                          <a16:creationId xmlns:a16="http://schemas.microsoft.com/office/drawing/2014/main" id="{796EC16B-52CB-4878-8F99-46A20D29F8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2285" name="Group 2284">
                      <a:extLst>
                        <a:ext uri="{FF2B5EF4-FFF2-40B4-BE49-F238E27FC236}">
                          <a16:creationId xmlns:a16="http://schemas.microsoft.com/office/drawing/2014/main" id="{306A2E02-E52E-470B-B327-E704E07E5A0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2289" name="Rounded Rectangle 89">
                        <a:extLst>
                          <a:ext uri="{FF2B5EF4-FFF2-40B4-BE49-F238E27FC236}">
                            <a16:creationId xmlns:a16="http://schemas.microsoft.com/office/drawing/2014/main" id="{0CD92C8A-FBB7-4038-826E-40574851CA5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290" name="Graphic 2289">
                        <a:extLst>
                          <a:ext uri="{FF2B5EF4-FFF2-40B4-BE49-F238E27FC236}">
                            <a16:creationId xmlns:a16="http://schemas.microsoft.com/office/drawing/2014/main" id="{2847FE0C-6828-4D6E-804A-5FAEC74BB35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286" name="Group 2285">
                      <a:extLst>
                        <a:ext uri="{FF2B5EF4-FFF2-40B4-BE49-F238E27FC236}">
                          <a16:creationId xmlns:a16="http://schemas.microsoft.com/office/drawing/2014/main" id="{112BA3D1-F1C5-4B77-9BCB-72B158B5173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2287" name="Rounded Rectangle 87">
                        <a:extLst>
                          <a:ext uri="{FF2B5EF4-FFF2-40B4-BE49-F238E27FC236}">
                            <a16:creationId xmlns:a16="http://schemas.microsoft.com/office/drawing/2014/main" id="{03CBAD55-771A-4498-814C-2B08161033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288" name="Graphic 2287">
                        <a:extLst>
                          <a:ext uri="{FF2B5EF4-FFF2-40B4-BE49-F238E27FC236}">
                            <a16:creationId xmlns:a16="http://schemas.microsoft.com/office/drawing/2014/main" id="{F4167385-60AB-4560-A4C4-39AF970F751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267" name="Group 2266">
                    <a:extLst>
                      <a:ext uri="{FF2B5EF4-FFF2-40B4-BE49-F238E27FC236}">
                        <a16:creationId xmlns:a16="http://schemas.microsoft.com/office/drawing/2014/main" id="{700BABFD-A0B5-454E-AA6E-E905D3161B69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2268" name="Group 2267">
                      <a:extLst>
                        <a:ext uri="{FF2B5EF4-FFF2-40B4-BE49-F238E27FC236}">
                          <a16:creationId xmlns:a16="http://schemas.microsoft.com/office/drawing/2014/main" id="{AB94EE1D-21F1-4A60-95E7-5081E75EF0A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2272" name="Group 2271">
                        <a:extLst>
                          <a:ext uri="{FF2B5EF4-FFF2-40B4-BE49-F238E27FC236}">
                            <a16:creationId xmlns:a16="http://schemas.microsoft.com/office/drawing/2014/main" id="{86B72D63-8867-413C-A748-C1E27D88284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2276" name="Rounded Rectangle 91">
                          <a:extLst>
                            <a:ext uri="{FF2B5EF4-FFF2-40B4-BE49-F238E27FC236}">
                              <a16:creationId xmlns:a16="http://schemas.microsoft.com/office/drawing/2014/main" id="{A9B80F9A-3627-4EB5-886D-CFCE83E1CF4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2277" name="Graphic 2276">
                          <a:extLst>
                            <a:ext uri="{FF2B5EF4-FFF2-40B4-BE49-F238E27FC236}">
                              <a16:creationId xmlns:a16="http://schemas.microsoft.com/office/drawing/2014/main" id="{C698CD77-9697-4F87-84B1-EA4BD12E1267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2278" name="Group 2277">
                          <a:extLst>
                            <a:ext uri="{FF2B5EF4-FFF2-40B4-BE49-F238E27FC236}">
                              <a16:creationId xmlns:a16="http://schemas.microsoft.com/office/drawing/2014/main" id="{D7D9630A-5002-48A3-8D3E-0A1516D76A85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2282" name="Rounded Rectangle 97">
                            <a:extLst>
                              <a:ext uri="{FF2B5EF4-FFF2-40B4-BE49-F238E27FC236}">
                                <a16:creationId xmlns:a16="http://schemas.microsoft.com/office/drawing/2014/main" id="{F46754E5-B6C8-4FC7-8DE3-705A36F3C08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2283" name="Graphic 2282">
                            <a:extLst>
                              <a:ext uri="{FF2B5EF4-FFF2-40B4-BE49-F238E27FC236}">
                                <a16:creationId xmlns:a16="http://schemas.microsoft.com/office/drawing/2014/main" id="{9A02F232-D78A-4200-849A-9273E6F6BF7D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2279" name="Group 2278">
                          <a:extLst>
                            <a:ext uri="{FF2B5EF4-FFF2-40B4-BE49-F238E27FC236}">
                              <a16:creationId xmlns:a16="http://schemas.microsoft.com/office/drawing/2014/main" id="{F499EC54-D24B-494F-A43F-68C17494A5F5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2280" name="Rounded Rectangle 95">
                            <a:extLst>
                              <a:ext uri="{FF2B5EF4-FFF2-40B4-BE49-F238E27FC236}">
                                <a16:creationId xmlns:a16="http://schemas.microsoft.com/office/drawing/2014/main" id="{5CEE79A6-4A2D-4C8B-A159-E37913C8C10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2281" name="Graphic 2280">
                            <a:extLst>
                              <a:ext uri="{FF2B5EF4-FFF2-40B4-BE49-F238E27FC236}">
                                <a16:creationId xmlns:a16="http://schemas.microsoft.com/office/drawing/2014/main" id="{E7314025-4311-414A-8790-A52DE22A79D6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2273" name="Group 2272">
                        <a:extLst>
                          <a:ext uri="{FF2B5EF4-FFF2-40B4-BE49-F238E27FC236}">
                            <a16:creationId xmlns:a16="http://schemas.microsoft.com/office/drawing/2014/main" id="{345E165B-B785-4054-AA30-D70AFA2BED3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2274" name="Rounded Rectangle 121">
                          <a:extLst>
                            <a:ext uri="{FF2B5EF4-FFF2-40B4-BE49-F238E27FC236}">
                              <a16:creationId xmlns:a16="http://schemas.microsoft.com/office/drawing/2014/main" id="{1691A09D-4984-4EFD-BF59-96F21F5225F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2275" name="Graphic 2274">
                          <a:extLst>
                            <a:ext uri="{FF2B5EF4-FFF2-40B4-BE49-F238E27FC236}">
                              <a16:creationId xmlns:a16="http://schemas.microsoft.com/office/drawing/2014/main" id="{A25BEAC9-2724-4794-9839-0F3CC09FB835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2269" name="Group 2268">
                      <a:extLst>
                        <a:ext uri="{FF2B5EF4-FFF2-40B4-BE49-F238E27FC236}">
                          <a16:creationId xmlns:a16="http://schemas.microsoft.com/office/drawing/2014/main" id="{257968A4-288E-4305-833A-AD88B041688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2270" name="Rounded Rectangle 124">
                        <a:extLst>
                          <a:ext uri="{FF2B5EF4-FFF2-40B4-BE49-F238E27FC236}">
                            <a16:creationId xmlns:a16="http://schemas.microsoft.com/office/drawing/2014/main" id="{C5D54D4D-C156-4C3A-9953-47FD4A54FC0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271" name="Graphic 2270">
                        <a:extLst>
                          <a:ext uri="{FF2B5EF4-FFF2-40B4-BE49-F238E27FC236}">
                            <a16:creationId xmlns:a16="http://schemas.microsoft.com/office/drawing/2014/main" id="{802997A5-F947-4E41-880D-9EC2F6E89A5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067EC83-A4E8-4E11-8192-8D57D9F83ADF}"/>
              </a:ext>
            </a:extLst>
          </p:cNvPr>
          <p:cNvGrpSpPr>
            <a:grpSpLocks noChangeAspect="1"/>
          </p:cNvGrpSpPr>
          <p:nvPr/>
        </p:nvGrpSpPr>
        <p:grpSpPr>
          <a:xfrm>
            <a:off x="4567396" y="4191700"/>
            <a:ext cx="1714500" cy="1714500"/>
            <a:chOff x="7242902" y="3320567"/>
            <a:chExt cx="2468880" cy="2468880"/>
          </a:xfrm>
        </p:grpSpPr>
        <p:grpSp>
          <p:nvGrpSpPr>
            <p:cNvPr id="3191" name="Group 3190">
              <a:extLst>
                <a:ext uri="{FF2B5EF4-FFF2-40B4-BE49-F238E27FC236}">
                  <a16:creationId xmlns:a16="http://schemas.microsoft.com/office/drawing/2014/main" id="{1A85B60E-F105-4955-9C8E-1896F7A4AA3D}"/>
                </a:ext>
              </a:extLst>
            </p:cNvPr>
            <p:cNvGrpSpPr/>
            <p:nvPr/>
          </p:nvGrpSpPr>
          <p:grpSpPr>
            <a:xfrm>
              <a:off x="7879884" y="3991768"/>
              <a:ext cx="349252" cy="1220852"/>
              <a:chOff x="9495861" y="4364862"/>
              <a:chExt cx="375284" cy="1270326"/>
            </a:xfrm>
          </p:grpSpPr>
          <p:sp>
            <p:nvSpPr>
              <p:cNvPr id="3217" name="Rounded Rectangle 101">
                <a:extLst>
                  <a:ext uri="{FF2B5EF4-FFF2-40B4-BE49-F238E27FC236}">
                    <a16:creationId xmlns:a16="http://schemas.microsoft.com/office/drawing/2014/main" id="{9E3FAA34-A0FF-4E40-8D8E-8265432F1C4E}"/>
                  </a:ext>
                </a:extLst>
              </p:cNvPr>
              <p:cNvSpPr/>
              <p:nvPr/>
            </p:nvSpPr>
            <p:spPr>
              <a:xfrm>
                <a:off x="9495861" y="4364862"/>
                <a:ext cx="375284" cy="1270326"/>
              </a:xfrm>
              <a:prstGeom prst="roundRect">
                <a:avLst>
                  <a:gd name="adj" fmla="val 27970"/>
                </a:avLst>
              </a:prstGeom>
              <a:solidFill>
                <a:srgbClr val="00AFD7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3218" name="Group 3217">
                <a:extLst>
                  <a:ext uri="{FF2B5EF4-FFF2-40B4-BE49-F238E27FC236}">
                    <a16:creationId xmlns:a16="http://schemas.microsoft.com/office/drawing/2014/main" id="{89C48019-E192-4B31-AF21-B6E5A0B661D2}"/>
                  </a:ext>
                </a:extLst>
              </p:cNvPr>
              <p:cNvGrpSpPr/>
              <p:nvPr/>
            </p:nvGrpSpPr>
            <p:grpSpPr>
              <a:xfrm>
                <a:off x="9549615" y="4715835"/>
                <a:ext cx="267406" cy="267406"/>
                <a:chOff x="1292976" y="2314975"/>
                <a:chExt cx="591969" cy="591969"/>
              </a:xfrm>
            </p:grpSpPr>
            <p:sp>
              <p:nvSpPr>
                <p:cNvPr id="3228" name="Rounded Rectangle 112">
                  <a:extLst>
                    <a:ext uri="{FF2B5EF4-FFF2-40B4-BE49-F238E27FC236}">
                      <a16:creationId xmlns:a16="http://schemas.microsoft.com/office/drawing/2014/main" id="{634987EB-2885-44E8-BDE1-2EDEFEEBDF68}"/>
                    </a:ext>
                  </a:extLst>
                </p:cNvPr>
                <p:cNvSpPr/>
                <p:nvPr/>
              </p:nvSpPr>
              <p:spPr>
                <a:xfrm>
                  <a:off x="1292976" y="2314975"/>
                  <a:ext cx="591969" cy="591969"/>
                </a:xfrm>
                <a:prstGeom prst="roundRect">
                  <a:avLst>
                    <a:gd name="adj" fmla="val 34320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pic>
              <p:nvPicPr>
                <p:cNvPr id="3229" name="Graphic 3228">
                  <a:extLst>
                    <a:ext uri="{FF2B5EF4-FFF2-40B4-BE49-F238E27FC236}">
                      <a16:creationId xmlns:a16="http://schemas.microsoft.com/office/drawing/2014/main" id="{3F1DBEE6-6195-455D-9733-32B4CA8A07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36560" y="2458559"/>
                  <a:ext cx="304800" cy="304800"/>
                </a:xfrm>
                <a:prstGeom prst="rect">
                  <a:avLst/>
                </a:prstGeom>
              </p:spPr>
            </p:pic>
          </p:grpSp>
          <p:grpSp>
            <p:nvGrpSpPr>
              <p:cNvPr id="3219" name="Group 3218">
                <a:extLst>
                  <a:ext uri="{FF2B5EF4-FFF2-40B4-BE49-F238E27FC236}">
                    <a16:creationId xmlns:a16="http://schemas.microsoft.com/office/drawing/2014/main" id="{661FEC28-1DE0-47A5-B4B8-70902D6CA5D2}"/>
                  </a:ext>
                </a:extLst>
              </p:cNvPr>
              <p:cNvGrpSpPr/>
              <p:nvPr/>
            </p:nvGrpSpPr>
            <p:grpSpPr>
              <a:xfrm>
                <a:off x="9549615" y="4415929"/>
                <a:ext cx="267406" cy="267406"/>
                <a:chOff x="1299518" y="1652608"/>
                <a:chExt cx="591969" cy="591969"/>
              </a:xfrm>
            </p:grpSpPr>
            <p:sp>
              <p:nvSpPr>
                <p:cNvPr id="3226" name="Rounded Rectangle 110">
                  <a:extLst>
                    <a:ext uri="{FF2B5EF4-FFF2-40B4-BE49-F238E27FC236}">
                      <a16:creationId xmlns:a16="http://schemas.microsoft.com/office/drawing/2014/main" id="{0326BB1F-3003-477F-AA77-82B8A9496251}"/>
                    </a:ext>
                  </a:extLst>
                </p:cNvPr>
                <p:cNvSpPr/>
                <p:nvPr/>
              </p:nvSpPr>
              <p:spPr>
                <a:xfrm>
                  <a:off x="1299518" y="1652608"/>
                  <a:ext cx="591969" cy="591969"/>
                </a:xfrm>
                <a:prstGeom prst="roundRect">
                  <a:avLst>
                    <a:gd name="adj" fmla="val 34320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pic>
              <p:nvPicPr>
                <p:cNvPr id="3227" name="Graphic 3226">
                  <a:extLst>
                    <a:ext uri="{FF2B5EF4-FFF2-40B4-BE49-F238E27FC236}">
                      <a16:creationId xmlns:a16="http://schemas.microsoft.com/office/drawing/2014/main" id="{45244FD0-A564-4352-A8CD-90F7686FE6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61599" y="1719992"/>
                  <a:ext cx="228600" cy="457200"/>
                </a:xfrm>
                <a:prstGeom prst="rect">
                  <a:avLst/>
                </a:prstGeom>
              </p:spPr>
            </p:pic>
          </p:grpSp>
          <p:grpSp>
            <p:nvGrpSpPr>
              <p:cNvPr id="3220" name="Group 3219">
                <a:extLst>
                  <a:ext uri="{FF2B5EF4-FFF2-40B4-BE49-F238E27FC236}">
                    <a16:creationId xmlns:a16="http://schemas.microsoft.com/office/drawing/2014/main" id="{CFB79164-1EA3-4E75-8CC4-56F202C0D78B}"/>
                  </a:ext>
                </a:extLst>
              </p:cNvPr>
              <p:cNvGrpSpPr/>
              <p:nvPr/>
            </p:nvGrpSpPr>
            <p:grpSpPr>
              <a:xfrm>
                <a:off x="9549615" y="5015740"/>
                <a:ext cx="267406" cy="267406"/>
                <a:chOff x="1292975" y="2979664"/>
                <a:chExt cx="591969" cy="591969"/>
              </a:xfrm>
            </p:grpSpPr>
            <p:sp>
              <p:nvSpPr>
                <p:cNvPr id="3224" name="Rounded Rectangle 108">
                  <a:extLst>
                    <a:ext uri="{FF2B5EF4-FFF2-40B4-BE49-F238E27FC236}">
                      <a16:creationId xmlns:a16="http://schemas.microsoft.com/office/drawing/2014/main" id="{9D058E15-8BC4-47D7-862C-7D6315A63B85}"/>
                    </a:ext>
                  </a:extLst>
                </p:cNvPr>
                <p:cNvSpPr/>
                <p:nvPr/>
              </p:nvSpPr>
              <p:spPr>
                <a:xfrm>
                  <a:off x="1292975" y="2979664"/>
                  <a:ext cx="591969" cy="591969"/>
                </a:xfrm>
                <a:prstGeom prst="roundRect">
                  <a:avLst>
                    <a:gd name="adj" fmla="val 34320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pic>
              <p:nvPicPr>
                <p:cNvPr id="3225" name="Graphic 3224">
                  <a:extLst>
                    <a:ext uri="{FF2B5EF4-FFF2-40B4-BE49-F238E27FC236}">
                      <a16:creationId xmlns:a16="http://schemas.microsoft.com/office/drawing/2014/main" id="{0FA46334-2F83-45CA-96E3-7C1078CCF76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909" y="3116898"/>
                  <a:ext cx="292100" cy="317500"/>
                </a:xfrm>
                <a:prstGeom prst="rect">
                  <a:avLst/>
                </a:prstGeom>
              </p:spPr>
            </p:pic>
          </p:grpSp>
          <p:grpSp>
            <p:nvGrpSpPr>
              <p:cNvPr id="3221" name="Group 3220">
                <a:extLst>
                  <a:ext uri="{FF2B5EF4-FFF2-40B4-BE49-F238E27FC236}">
                    <a16:creationId xmlns:a16="http://schemas.microsoft.com/office/drawing/2014/main" id="{159D5E0C-48D0-41C2-81E7-84E55E2A6B95}"/>
                  </a:ext>
                </a:extLst>
              </p:cNvPr>
              <p:cNvGrpSpPr/>
              <p:nvPr/>
            </p:nvGrpSpPr>
            <p:grpSpPr>
              <a:xfrm>
                <a:off x="9549615" y="5315646"/>
                <a:ext cx="267406" cy="267406"/>
                <a:chOff x="1292975" y="3644353"/>
                <a:chExt cx="591969" cy="591969"/>
              </a:xfrm>
            </p:grpSpPr>
            <p:sp>
              <p:nvSpPr>
                <p:cNvPr id="3222" name="Rounded Rectangle 106">
                  <a:extLst>
                    <a:ext uri="{FF2B5EF4-FFF2-40B4-BE49-F238E27FC236}">
                      <a16:creationId xmlns:a16="http://schemas.microsoft.com/office/drawing/2014/main" id="{5882662D-0C13-4DD0-913D-17EB7F71E9EB}"/>
                    </a:ext>
                  </a:extLst>
                </p:cNvPr>
                <p:cNvSpPr/>
                <p:nvPr/>
              </p:nvSpPr>
              <p:spPr>
                <a:xfrm>
                  <a:off x="1292975" y="3644353"/>
                  <a:ext cx="591969" cy="591969"/>
                </a:xfrm>
                <a:prstGeom prst="roundRect">
                  <a:avLst>
                    <a:gd name="adj" fmla="val 34320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pic>
              <p:nvPicPr>
                <p:cNvPr id="3223" name="Graphic 3222">
                  <a:extLst>
                    <a:ext uri="{FF2B5EF4-FFF2-40B4-BE49-F238E27FC236}">
                      <a16:creationId xmlns:a16="http://schemas.microsoft.com/office/drawing/2014/main" id="{6B80B262-B1BE-4321-A236-61A4E3BFC0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06409" y="3756187"/>
                  <a:ext cx="165100" cy="368300"/>
                </a:xfrm>
                <a:prstGeom prst="rect">
                  <a:avLst/>
                </a:prstGeom>
              </p:spPr>
            </p:pic>
          </p:grpSp>
        </p:grpSp>
        <p:sp>
          <p:nvSpPr>
            <p:cNvPr id="3210" name="Rounded Rectangle 84">
              <a:extLst>
                <a:ext uri="{FF2B5EF4-FFF2-40B4-BE49-F238E27FC236}">
                  <a16:creationId xmlns:a16="http://schemas.microsoft.com/office/drawing/2014/main" id="{D51ECBF3-18CB-4B33-B7CD-EB8E90D2AB60}"/>
                </a:ext>
              </a:extLst>
            </p:cNvPr>
            <p:cNvSpPr/>
            <p:nvPr/>
          </p:nvSpPr>
          <p:spPr>
            <a:xfrm>
              <a:off x="8792869" y="3991768"/>
              <a:ext cx="349252" cy="644098"/>
            </a:xfrm>
            <a:prstGeom prst="roundRect">
              <a:avLst>
                <a:gd name="adj" fmla="val 27970"/>
              </a:avLst>
            </a:prstGeom>
            <a:solidFill>
              <a:srgbClr val="E8772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3211" name="Group 3210">
              <a:extLst>
                <a:ext uri="{FF2B5EF4-FFF2-40B4-BE49-F238E27FC236}">
                  <a16:creationId xmlns:a16="http://schemas.microsoft.com/office/drawing/2014/main" id="{CA4B79D0-98D1-4341-9FED-2557D686E3F9}"/>
                </a:ext>
              </a:extLst>
            </p:cNvPr>
            <p:cNvGrpSpPr/>
            <p:nvPr/>
          </p:nvGrpSpPr>
          <p:grpSpPr>
            <a:xfrm>
              <a:off x="8843067" y="4329071"/>
              <a:ext cx="248857" cy="256991"/>
              <a:chOff x="5999846" y="2220473"/>
              <a:chExt cx="591969" cy="591969"/>
            </a:xfrm>
          </p:grpSpPr>
          <p:sp>
            <p:nvSpPr>
              <p:cNvPr id="3215" name="Rounded Rectangle 89">
                <a:extLst>
                  <a:ext uri="{FF2B5EF4-FFF2-40B4-BE49-F238E27FC236}">
                    <a16:creationId xmlns:a16="http://schemas.microsoft.com/office/drawing/2014/main" id="{60430C0D-CEC4-4775-90BF-87A80E6805F5}"/>
                  </a:ext>
                </a:extLst>
              </p:cNvPr>
              <p:cNvSpPr/>
              <p:nvPr/>
            </p:nvSpPr>
            <p:spPr>
              <a:xfrm>
                <a:off x="5999846" y="2220473"/>
                <a:ext cx="591969" cy="591969"/>
              </a:xfrm>
              <a:prstGeom prst="roundRect">
                <a:avLst>
                  <a:gd name="adj" fmla="val 34320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3216" name="Graphic 3215">
                <a:extLst>
                  <a:ext uri="{FF2B5EF4-FFF2-40B4-BE49-F238E27FC236}">
                    <a16:creationId xmlns:a16="http://schemas.microsoft.com/office/drawing/2014/main" id="{CAC8B04D-60EB-4D50-A56E-A87CBB00EE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6067230" y="2368652"/>
                <a:ext cx="457200" cy="292100"/>
              </a:xfrm>
              <a:prstGeom prst="rect">
                <a:avLst/>
              </a:prstGeom>
            </p:spPr>
          </p:pic>
        </p:grpSp>
        <p:grpSp>
          <p:nvGrpSpPr>
            <p:cNvPr id="3198" name="Group 3197">
              <a:extLst>
                <a:ext uri="{FF2B5EF4-FFF2-40B4-BE49-F238E27FC236}">
                  <a16:creationId xmlns:a16="http://schemas.microsoft.com/office/drawing/2014/main" id="{00974339-3C24-43E8-8D15-08E1CE7A5425}"/>
                </a:ext>
              </a:extLst>
            </p:cNvPr>
            <p:cNvGrpSpPr/>
            <p:nvPr/>
          </p:nvGrpSpPr>
          <p:grpSpPr>
            <a:xfrm>
              <a:off x="8336376" y="3991768"/>
              <a:ext cx="349252" cy="1220852"/>
              <a:chOff x="3521552" y="1443509"/>
              <a:chExt cx="830783" cy="2812180"/>
            </a:xfrm>
          </p:grpSpPr>
          <p:sp>
            <p:nvSpPr>
              <p:cNvPr id="3202" name="Rounded Rectangle 91">
                <a:extLst>
                  <a:ext uri="{FF2B5EF4-FFF2-40B4-BE49-F238E27FC236}">
                    <a16:creationId xmlns:a16="http://schemas.microsoft.com/office/drawing/2014/main" id="{824F6F4B-58F5-48FF-BD9C-72B6694BEADE}"/>
                  </a:ext>
                </a:extLst>
              </p:cNvPr>
              <p:cNvSpPr/>
              <p:nvPr/>
            </p:nvSpPr>
            <p:spPr>
              <a:xfrm>
                <a:off x="3521552" y="1443509"/>
                <a:ext cx="830783" cy="2812180"/>
              </a:xfrm>
              <a:prstGeom prst="roundRect">
                <a:avLst>
                  <a:gd name="adj" fmla="val 27970"/>
                </a:avLst>
              </a:prstGeom>
              <a:solidFill>
                <a:srgbClr val="78BE2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3203" name="Graphic 3202">
                <a:extLst>
                  <a:ext uri="{FF2B5EF4-FFF2-40B4-BE49-F238E27FC236}">
                    <a16:creationId xmlns:a16="http://schemas.microsoft.com/office/drawing/2014/main" id="{77AEA836-2AFB-48E5-8053-54B71C8135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3778194" y="3043536"/>
                <a:ext cx="317500" cy="279399"/>
              </a:xfrm>
              <a:prstGeom prst="rect">
                <a:avLst/>
              </a:prstGeom>
            </p:spPr>
          </p:pic>
          <p:grpSp>
            <p:nvGrpSpPr>
              <p:cNvPr id="3204" name="Group 3203">
                <a:extLst>
                  <a:ext uri="{FF2B5EF4-FFF2-40B4-BE49-F238E27FC236}">
                    <a16:creationId xmlns:a16="http://schemas.microsoft.com/office/drawing/2014/main" id="{2C5A1463-9C54-4248-A83F-204C0208CBCD}"/>
                  </a:ext>
                </a:extLst>
              </p:cNvPr>
              <p:cNvGrpSpPr/>
              <p:nvPr/>
            </p:nvGrpSpPr>
            <p:grpSpPr>
              <a:xfrm>
                <a:off x="3634610" y="2220473"/>
                <a:ext cx="591969" cy="591969"/>
                <a:chOff x="3634610" y="2220473"/>
                <a:chExt cx="591969" cy="591969"/>
              </a:xfrm>
            </p:grpSpPr>
            <p:sp>
              <p:nvSpPr>
                <p:cNvPr id="3208" name="Rounded Rectangle 97">
                  <a:extLst>
                    <a:ext uri="{FF2B5EF4-FFF2-40B4-BE49-F238E27FC236}">
                      <a16:creationId xmlns:a16="http://schemas.microsoft.com/office/drawing/2014/main" id="{2C672946-0358-479A-AEB5-1114D88DC7AC}"/>
                    </a:ext>
                  </a:extLst>
                </p:cNvPr>
                <p:cNvSpPr/>
                <p:nvPr/>
              </p:nvSpPr>
              <p:spPr>
                <a:xfrm>
                  <a:off x="3634610" y="2220473"/>
                  <a:ext cx="591969" cy="591969"/>
                </a:xfrm>
                <a:prstGeom prst="roundRect">
                  <a:avLst>
                    <a:gd name="adj" fmla="val 34320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pic>
              <p:nvPicPr>
                <p:cNvPr id="3209" name="Graphic 3208">
                  <a:extLst>
                    <a:ext uri="{FF2B5EF4-FFF2-40B4-BE49-F238E27FC236}">
                      <a16:creationId xmlns:a16="http://schemas.microsoft.com/office/drawing/2014/main" id="{A1A5F67A-23F9-4563-830E-037E1049CBE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>
                    <a:ext uri="{96DAC541-7B7A-43D3-8B79-37D633B846F1}">
                      <asvg:svgBlip xmlns:asvg="http://schemas.microsoft.com/office/drawing/2016/SVG/main" r:embed="rId1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64972" y="2364057"/>
                  <a:ext cx="355600" cy="304800"/>
                </a:xfrm>
                <a:prstGeom prst="rect">
                  <a:avLst/>
                </a:prstGeom>
              </p:spPr>
            </p:pic>
          </p:grpSp>
          <p:grpSp>
            <p:nvGrpSpPr>
              <p:cNvPr id="3205" name="Group 3204">
                <a:extLst>
                  <a:ext uri="{FF2B5EF4-FFF2-40B4-BE49-F238E27FC236}">
                    <a16:creationId xmlns:a16="http://schemas.microsoft.com/office/drawing/2014/main" id="{923C138B-965B-431B-BC35-1B7A0D041E6A}"/>
                  </a:ext>
                </a:extLst>
              </p:cNvPr>
              <p:cNvGrpSpPr/>
              <p:nvPr/>
            </p:nvGrpSpPr>
            <p:grpSpPr>
              <a:xfrm>
                <a:off x="3634610" y="1556558"/>
                <a:ext cx="591969" cy="591969"/>
                <a:chOff x="3634610" y="1556558"/>
                <a:chExt cx="591969" cy="591969"/>
              </a:xfrm>
            </p:grpSpPr>
            <p:sp>
              <p:nvSpPr>
                <p:cNvPr id="3206" name="Rounded Rectangle 95">
                  <a:extLst>
                    <a:ext uri="{FF2B5EF4-FFF2-40B4-BE49-F238E27FC236}">
                      <a16:creationId xmlns:a16="http://schemas.microsoft.com/office/drawing/2014/main" id="{49A718AB-84B2-4668-B8C4-E47AAAA553A4}"/>
                    </a:ext>
                  </a:extLst>
                </p:cNvPr>
                <p:cNvSpPr/>
                <p:nvPr/>
              </p:nvSpPr>
              <p:spPr>
                <a:xfrm>
                  <a:off x="3634610" y="1556558"/>
                  <a:ext cx="591969" cy="591969"/>
                </a:xfrm>
                <a:prstGeom prst="roundRect">
                  <a:avLst>
                    <a:gd name="adj" fmla="val 34320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pic>
              <p:nvPicPr>
                <p:cNvPr id="3207" name="Graphic 3206">
                  <a:extLst>
                    <a:ext uri="{FF2B5EF4-FFF2-40B4-BE49-F238E27FC236}">
                      <a16:creationId xmlns:a16="http://schemas.microsoft.com/office/drawing/2014/main" id="{3D1D6978-9382-4E5A-B8A2-64E25E827F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>
                  <a:extLst>
                    <a:ext uri="{96DAC541-7B7A-43D3-8B79-37D633B846F1}">
                      <asvg:svgBlip xmlns:asvg="http://schemas.microsoft.com/office/drawing/2016/SVG/main" r:embed="rId2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97244" y="1719192"/>
                  <a:ext cx="266700" cy="26670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944" name="Group 2943">
              <a:extLst>
                <a:ext uri="{FF2B5EF4-FFF2-40B4-BE49-F238E27FC236}">
                  <a16:creationId xmlns:a16="http://schemas.microsoft.com/office/drawing/2014/main" id="{17AC3497-323C-4C94-B668-6DD861DE8AB0}"/>
                </a:ext>
              </a:extLst>
            </p:cNvPr>
            <p:cNvGrpSpPr/>
            <p:nvPr/>
          </p:nvGrpSpPr>
          <p:grpSpPr>
            <a:xfrm>
              <a:off x="7242902" y="3320567"/>
              <a:ext cx="2468880" cy="2468880"/>
              <a:chOff x="3081230" y="500172"/>
              <a:chExt cx="5943600" cy="5943600"/>
            </a:xfrm>
          </p:grpSpPr>
          <p:sp>
            <p:nvSpPr>
              <p:cNvPr id="2945" name="Oval 2944">
                <a:extLst>
                  <a:ext uri="{FF2B5EF4-FFF2-40B4-BE49-F238E27FC236}">
                    <a16:creationId xmlns:a16="http://schemas.microsoft.com/office/drawing/2014/main" id="{A2980D31-9ADE-4EF8-83E3-62557A2FAECF}"/>
                  </a:ext>
                </a:extLst>
              </p:cNvPr>
              <p:cNvSpPr/>
              <p:nvPr/>
            </p:nvSpPr>
            <p:spPr>
              <a:xfrm>
                <a:off x="3081230" y="500172"/>
                <a:ext cx="5943600" cy="59436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2947" name="Group 2946">
                <a:extLst>
                  <a:ext uri="{FF2B5EF4-FFF2-40B4-BE49-F238E27FC236}">
                    <a16:creationId xmlns:a16="http://schemas.microsoft.com/office/drawing/2014/main" id="{07612513-8136-417D-9B52-555B3EB6C142}"/>
                  </a:ext>
                </a:extLst>
              </p:cNvPr>
              <p:cNvGrpSpPr/>
              <p:nvPr/>
            </p:nvGrpSpPr>
            <p:grpSpPr>
              <a:xfrm>
                <a:off x="3980155" y="1334232"/>
                <a:ext cx="685800" cy="685800"/>
                <a:chOff x="3388326" y="2144489"/>
                <a:chExt cx="685800" cy="685800"/>
              </a:xfrm>
            </p:grpSpPr>
            <p:sp>
              <p:nvSpPr>
                <p:cNvPr id="3766" name="Oval 3765">
                  <a:extLst>
                    <a:ext uri="{FF2B5EF4-FFF2-40B4-BE49-F238E27FC236}">
                      <a16:creationId xmlns:a16="http://schemas.microsoft.com/office/drawing/2014/main" id="{4C507D1A-9536-4FEF-AA6C-EB8C8D85BF12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3767" name="Group 3766">
                  <a:extLst>
                    <a:ext uri="{FF2B5EF4-FFF2-40B4-BE49-F238E27FC236}">
                      <a16:creationId xmlns:a16="http://schemas.microsoft.com/office/drawing/2014/main" id="{4E455D7C-2472-4979-81D8-64563EA57E6C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3768" name="Group 3767">
                    <a:extLst>
                      <a:ext uri="{FF2B5EF4-FFF2-40B4-BE49-F238E27FC236}">
                        <a16:creationId xmlns:a16="http://schemas.microsoft.com/office/drawing/2014/main" id="{57E7E392-B4B4-4300-8C58-7F0D8DC4EB5F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3794" name="Rounded Rectangle 101">
                      <a:extLst>
                        <a:ext uri="{FF2B5EF4-FFF2-40B4-BE49-F238E27FC236}">
                          <a16:creationId xmlns:a16="http://schemas.microsoft.com/office/drawing/2014/main" id="{2E3177D3-509E-416B-906C-2ECCA067F6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3795" name="Group 3794">
                      <a:extLst>
                        <a:ext uri="{FF2B5EF4-FFF2-40B4-BE49-F238E27FC236}">
                          <a16:creationId xmlns:a16="http://schemas.microsoft.com/office/drawing/2014/main" id="{DAB5E153-8518-470A-A685-298A94544AD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3805" name="Rounded Rectangle 112">
                        <a:extLst>
                          <a:ext uri="{FF2B5EF4-FFF2-40B4-BE49-F238E27FC236}">
                            <a16:creationId xmlns:a16="http://schemas.microsoft.com/office/drawing/2014/main" id="{2282E6FF-50EB-4DFF-9E38-95EE13CE974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806" name="Graphic 3805">
                        <a:extLst>
                          <a:ext uri="{FF2B5EF4-FFF2-40B4-BE49-F238E27FC236}">
                            <a16:creationId xmlns:a16="http://schemas.microsoft.com/office/drawing/2014/main" id="{484CC55C-7580-4575-9D99-B9B9915EF51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796" name="Group 3795">
                      <a:extLst>
                        <a:ext uri="{FF2B5EF4-FFF2-40B4-BE49-F238E27FC236}">
                          <a16:creationId xmlns:a16="http://schemas.microsoft.com/office/drawing/2014/main" id="{4600240E-7241-4692-AE65-9B99413378F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3803" name="Rounded Rectangle 110">
                        <a:extLst>
                          <a:ext uri="{FF2B5EF4-FFF2-40B4-BE49-F238E27FC236}">
                            <a16:creationId xmlns:a16="http://schemas.microsoft.com/office/drawing/2014/main" id="{B45E527C-5EC9-495F-A2B8-6C261FE5AD8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804" name="Graphic 3803">
                        <a:extLst>
                          <a:ext uri="{FF2B5EF4-FFF2-40B4-BE49-F238E27FC236}">
                            <a16:creationId xmlns:a16="http://schemas.microsoft.com/office/drawing/2014/main" id="{18556C35-028C-4EC6-ADCF-04E8F306206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797" name="Group 3796">
                      <a:extLst>
                        <a:ext uri="{FF2B5EF4-FFF2-40B4-BE49-F238E27FC236}">
                          <a16:creationId xmlns:a16="http://schemas.microsoft.com/office/drawing/2014/main" id="{FE59BCD3-F8BD-4FE4-A028-1D6954E0364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3801" name="Rounded Rectangle 108">
                        <a:extLst>
                          <a:ext uri="{FF2B5EF4-FFF2-40B4-BE49-F238E27FC236}">
                            <a16:creationId xmlns:a16="http://schemas.microsoft.com/office/drawing/2014/main" id="{1874BF17-76EF-413F-9B2A-8CA37ED024A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802" name="Graphic 3801">
                        <a:extLst>
                          <a:ext uri="{FF2B5EF4-FFF2-40B4-BE49-F238E27FC236}">
                            <a16:creationId xmlns:a16="http://schemas.microsoft.com/office/drawing/2014/main" id="{061A65A6-94BC-4D2F-B22F-5A812463C20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798" name="Group 3797">
                      <a:extLst>
                        <a:ext uri="{FF2B5EF4-FFF2-40B4-BE49-F238E27FC236}">
                          <a16:creationId xmlns:a16="http://schemas.microsoft.com/office/drawing/2014/main" id="{E84B004F-6929-407D-A90D-ED724538863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3799" name="Rounded Rectangle 106">
                        <a:extLst>
                          <a:ext uri="{FF2B5EF4-FFF2-40B4-BE49-F238E27FC236}">
                            <a16:creationId xmlns:a16="http://schemas.microsoft.com/office/drawing/2014/main" id="{B6BD5EBE-7BB8-47DD-B5DF-BDF8B9CDD96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800" name="Graphic 3799">
                        <a:extLst>
                          <a:ext uri="{FF2B5EF4-FFF2-40B4-BE49-F238E27FC236}">
                            <a16:creationId xmlns:a16="http://schemas.microsoft.com/office/drawing/2014/main" id="{5FEE6562-5CD2-488D-BF95-7ADBB89A859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769" name="Group 3768">
                    <a:extLst>
                      <a:ext uri="{FF2B5EF4-FFF2-40B4-BE49-F238E27FC236}">
                        <a16:creationId xmlns:a16="http://schemas.microsoft.com/office/drawing/2014/main" id="{B9BE49A1-3E63-4591-AE29-1D0249BCAEAC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3787" name="Rounded Rectangle 84">
                      <a:extLst>
                        <a:ext uri="{FF2B5EF4-FFF2-40B4-BE49-F238E27FC236}">
                          <a16:creationId xmlns:a16="http://schemas.microsoft.com/office/drawing/2014/main" id="{E8834739-F5A4-4148-AC33-A9C8F590BA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3788" name="Group 3787">
                      <a:extLst>
                        <a:ext uri="{FF2B5EF4-FFF2-40B4-BE49-F238E27FC236}">
                          <a16:creationId xmlns:a16="http://schemas.microsoft.com/office/drawing/2014/main" id="{2893B428-B36B-4AB8-8919-C8019C8042D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3792" name="Rounded Rectangle 89">
                        <a:extLst>
                          <a:ext uri="{FF2B5EF4-FFF2-40B4-BE49-F238E27FC236}">
                            <a16:creationId xmlns:a16="http://schemas.microsoft.com/office/drawing/2014/main" id="{890A68F5-AB8E-4721-8EC5-A6A595466C5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793" name="Graphic 3792">
                        <a:extLst>
                          <a:ext uri="{FF2B5EF4-FFF2-40B4-BE49-F238E27FC236}">
                            <a16:creationId xmlns:a16="http://schemas.microsoft.com/office/drawing/2014/main" id="{A21D8532-0339-4867-8274-96B9A25EECE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789" name="Group 3788">
                      <a:extLst>
                        <a:ext uri="{FF2B5EF4-FFF2-40B4-BE49-F238E27FC236}">
                          <a16:creationId xmlns:a16="http://schemas.microsoft.com/office/drawing/2014/main" id="{FDC4F755-1041-4E8C-870E-6D911EA02F7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3790" name="Rounded Rectangle 87">
                        <a:extLst>
                          <a:ext uri="{FF2B5EF4-FFF2-40B4-BE49-F238E27FC236}">
                            <a16:creationId xmlns:a16="http://schemas.microsoft.com/office/drawing/2014/main" id="{D4027FD7-CB3A-4DE0-BEEA-418B98325D6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791" name="Graphic 3790">
                        <a:extLst>
                          <a:ext uri="{FF2B5EF4-FFF2-40B4-BE49-F238E27FC236}">
                            <a16:creationId xmlns:a16="http://schemas.microsoft.com/office/drawing/2014/main" id="{4CF60D3E-BFA8-41B5-AE8B-0761208D859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770" name="Group 3769">
                    <a:extLst>
                      <a:ext uri="{FF2B5EF4-FFF2-40B4-BE49-F238E27FC236}">
                        <a16:creationId xmlns:a16="http://schemas.microsoft.com/office/drawing/2014/main" id="{3A487563-F74F-47B9-8A50-99652E5FAE8B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3771" name="Group 3770">
                      <a:extLst>
                        <a:ext uri="{FF2B5EF4-FFF2-40B4-BE49-F238E27FC236}">
                          <a16:creationId xmlns:a16="http://schemas.microsoft.com/office/drawing/2014/main" id="{060CF294-846E-4C10-81C2-E5603EACFC4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3775" name="Group 3774">
                        <a:extLst>
                          <a:ext uri="{FF2B5EF4-FFF2-40B4-BE49-F238E27FC236}">
                            <a16:creationId xmlns:a16="http://schemas.microsoft.com/office/drawing/2014/main" id="{C62E423A-DDCA-4D75-AE90-281D72E834B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3779" name="Rounded Rectangle 91">
                          <a:extLst>
                            <a:ext uri="{FF2B5EF4-FFF2-40B4-BE49-F238E27FC236}">
                              <a16:creationId xmlns:a16="http://schemas.microsoft.com/office/drawing/2014/main" id="{138C9A90-FAEE-4EEA-BBD2-1D42994332D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3780" name="Graphic 3779">
                          <a:extLst>
                            <a:ext uri="{FF2B5EF4-FFF2-40B4-BE49-F238E27FC236}">
                              <a16:creationId xmlns:a16="http://schemas.microsoft.com/office/drawing/2014/main" id="{F46C41CF-C2E9-4E24-BB54-499AA46573A0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3781" name="Group 3780">
                          <a:extLst>
                            <a:ext uri="{FF2B5EF4-FFF2-40B4-BE49-F238E27FC236}">
                              <a16:creationId xmlns:a16="http://schemas.microsoft.com/office/drawing/2014/main" id="{16C0E7B6-CDD8-4930-8850-4E0C81BFC89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3785" name="Rounded Rectangle 97">
                            <a:extLst>
                              <a:ext uri="{FF2B5EF4-FFF2-40B4-BE49-F238E27FC236}">
                                <a16:creationId xmlns:a16="http://schemas.microsoft.com/office/drawing/2014/main" id="{A77ED563-8068-4B61-8F56-9C0A18A172D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3786" name="Graphic 3785">
                            <a:extLst>
                              <a:ext uri="{FF2B5EF4-FFF2-40B4-BE49-F238E27FC236}">
                                <a16:creationId xmlns:a16="http://schemas.microsoft.com/office/drawing/2014/main" id="{33BBDCD8-B788-4B56-B97F-EA1FD7A01AF5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3782" name="Group 3781">
                          <a:extLst>
                            <a:ext uri="{FF2B5EF4-FFF2-40B4-BE49-F238E27FC236}">
                              <a16:creationId xmlns:a16="http://schemas.microsoft.com/office/drawing/2014/main" id="{898548F3-6E43-4591-8427-A61D7B4B7275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3783" name="Rounded Rectangle 95">
                            <a:extLst>
                              <a:ext uri="{FF2B5EF4-FFF2-40B4-BE49-F238E27FC236}">
                                <a16:creationId xmlns:a16="http://schemas.microsoft.com/office/drawing/2014/main" id="{D627FE68-4AB9-4060-9349-99B70FC5C96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3784" name="Graphic 3783">
                            <a:extLst>
                              <a:ext uri="{FF2B5EF4-FFF2-40B4-BE49-F238E27FC236}">
                                <a16:creationId xmlns:a16="http://schemas.microsoft.com/office/drawing/2014/main" id="{371785C2-3980-4600-8E9D-8ABA9729FD2D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3776" name="Group 3775">
                        <a:extLst>
                          <a:ext uri="{FF2B5EF4-FFF2-40B4-BE49-F238E27FC236}">
                            <a16:creationId xmlns:a16="http://schemas.microsoft.com/office/drawing/2014/main" id="{4CE4A29F-FB95-421D-983E-0A447C9DA50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3777" name="Rounded Rectangle 121">
                          <a:extLst>
                            <a:ext uri="{FF2B5EF4-FFF2-40B4-BE49-F238E27FC236}">
                              <a16:creationId xmlns:a16="http://schemas.microsoft.com/office/drawing/2014/main" id="{A6BA1067-8FF0-4557-8533-F5D9CFE2710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3778" name="Graphic 3777">
                          <a:extLst>
                            <a:ext uri="{FF2B5EF4-FFF2-40B4-BE49-F238E27FC236}">
                              <a16:creationId xmlns:a16="http://schemas.microsoft.com/office/drawing/2014/main" id="{E672AF53-9AA9-4D13-8529-1F84853C9086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3772" name="Group 3771">
                      <a:extLst>
                        <a:ext uri="{FF2B5EF4-FFF2-40B4-BE49-F238E27FC236}">
                          <a16:creationId xmlns:a16="http://schemas.microsoft.com/office/drawing/2014/main" id="{177AFDC1-8F92-412C-8A57-EE3DA797998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3773" name="Rounded Rectangle 124">
                        <a:extLst>
                          <a:ext uri="{FF2B5EF4-FFF2-40B4-BE49-F238E27FC236}">
                            <a16:creationId xmlns:a16="http://schemas.microsoft.com/office/drawing/2014/main" id="{954E0B42-CB9C-468F-9083-41B41CDFCC3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774" name="Graphic 3773">
                        <a:extLst>
                          <a:ext uri="{FF2B5EF4-FFF2-40B4-BE49-F238E27FC236}">
                            <a16:creationId xmlns:a16="http://schemas.microsoft.com/office/drawing/2014/main" id="{27DC7B62-EF31-4491-BFE9-74281803CCE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2948" name="Group 2947">
                <a:extLst>
                  <a:ext uri="{FF2B5EF4-FFF2-40B4-BE49-F238E27FC236}">
                    <a16:creationId xmlns:a16="http://schemas.microsoft.com/office/drawing/2014/main" id="{2E33998F-A5F0-44AC-8B0D-73646B9DC9FD}"/>
                  </a:ext>
                </a:extLst>
              </p:cNvPr>
              <p:cNvGrpSpPr/>
              <p:nvPr/>
            </p:nvGrpSpPr>
            <p:grpSpPr>
              <a:xfrm>
                <a:off x="3395533" y="2138689"/>
                <a:ext cx="685800" cy="685800"/>
                <a:chOff x="3388326" y="2144489"/>
                <a:chExt cx="685800" cy="685800"/>
              </a:xfrm>
            </p:grpSpPr>
            <p:sp>
              <p:nvSpPr>
                <p:cNvPr id="3725" name="Oval 3724">
                  <a:extLst>
                    <a:ext uri="{FF2B5EF4-FFF2-40B4-BE49-F238E27FC236}">
                      <a16:creationId xmlns:a16="http://schemas.microsoft.com/office/drawing/2014/main" id="{75F9DAEB-1FF7-405C-814D-0674A956958D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3726" name="Group 3725">
                  <a:extLst>
                    <a:ext uri="{FF2B5EF4-FFF2-40B4-BE49-F238E27FC236}">
                      <a16:creationId xmlns:a16="http://schemas.microsoft.com/office/drawing/2014/main" id="{60C2EE76-AF71-4FC4-B723-CCADB69EFFFA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3727" name="Group 3726">
                    <a:extLst>
                      <a:ext uri="{FF2B5EF4-FFF2-40B4-BE49-F238E27FC236}">
                        <a16:creationId xmlns:a16="http://schemas.microsoft.com/office/drawing/2014/main" id="{8A532231-6A89-46C3-B2BF-CCC97C81DA89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3753" name="Rounded Rectangle 101">
                      <a:extLst>
                        <a:ext uri="{FF2B5EF4-FFF2-40B4-BE49-F238E27FC236}">
                          <a16:creationId xmlns:a16="http://schemas.microsoft.com/office/drawing/2014/main" id="{F1504A31-CE6E-4A0C-AD37-D7907C9DBB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3754" name="Group 3753">
                      <a:extLst>
                        <a:ext uri="{FF2B5EF4-FFF2-40B4-BE49-F238E27FC236}">
                          <a16:creationId xmlns:a16="http://schemas.microsoft.com/office/drawing/2014/main" id="{21B3E5BA-A5D4-43B2-A6A3-F6A977DC53A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3764" name="Rounded Rectangle 112">
                        <a:extLst>
                          <a:ext uri="{FF2B5EF4-FFF2-40B4-BE49-F238E27FC236}">
                            <a16:creationId xmlns:a16="http://schemas.microsoft.com/office/drawing/2014/main" id="{9CF135DA-8901-4DFE-9F68-8430411E345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765" name="Graphic 3764">
                        <a:extLst>
                          <a:ext uri="{FF2B5EF4-FFF2-40B4-BE49-F238E27FC236}">
                            <a16:creationId xmlns:a16="http://schemas.microsoft.com/office/drawing/2014/main" id="{6B91B4E3-4419-4F81-BB64-22CD9A298A1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755" name="Group 3754">
                      <a:extLst>
                        <a:ext uri="{FF2B5EF4-FFF2-40B4-BE49-F238E27FC236}">
                          <a16:creationId xmlns:a16="http://schemas.microsoft.com/office/drawing/2014/main" id="{AA70462A-9C5E-4351-924C-7C290958A33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3762" name="Rounded Rectangle 110">
                        <a:extLst>
                          <a:ext uri="{FF2B5EF4-FFF2-40B4-BE49-F238E27FC236}">
                            <a16:creationId xmlns:a16="http://schemas.microsoft.com/office/drawing/2014/main" id="{11019663-7B55-4CB2-8DF2-019CED8F571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763" name="Graphic 3762">
                        <a:extLst>
                          <a:ext uri="{FF2B5EF4-FFF2-40B4-BE49-F238E27FC236}">
                            <a16:creationId xmlns:a16="http://schemas.microsoft.com/office/drawing/2014/main" id="{EF17C86C-3CB2-47E9-A26B-DDDC84FA075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756" name="Group 3755">
                      <a:extLst>
                        <a:ext uri="{FF2B5EF4-FFF2-40B4-BE49-F238E27FC236}">
                          <a16:creationId xmlns:a16="http://schemas.microsoft.com/office/drawing/2014/main" id="{7A47F997-8B43-4A08-9237-A9679B3C12D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3760" name="Rounded Rectangle 108">
                        <a:extLst>
                          <a:ext uri="{FF2B5EF4-FFF2-40B4-BE49-F238E27FC236}">
                            <a16:creationId xmlns:a16="http://schemas.microsoft.com/office/drawing/2014/main" id="{F4E239CD-E22A-4CF1-AC2B-3D2A2F4B524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761" name="Graphic 3760">
                        <a:extLst>
                          <a:ext uri="{FF2B5EF4-FFF2-40B4-BE49-F238E27FC236}">
                            <a16:creationId xmlns:a16="http://schemas.microsoft.com/office/drawing/2014/main" id="{17927D87-A102-4697-A126-6A6AB7DA072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757" name="Group 3756">
                      <a:extLst>
                        <a:ext uri="{FF2B5EF4-FFF2-40B4-BE49-F238E27FC236}">
                          <a16:creationId xmlns:a16="http://schemas.microsoft.com/office/drawing/2014/main" id="{1D2A0500-3FEE-47B4-B036-C3E2FE15838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3758" name="Rounded Rectangle 106">
                        <a:extLst>
                          <a:ext uri="{FF2B5EF4-FFF2-40B4-BE49-F238E27FC236}">
                            <a16:creationId xmlns:a16="http://schemas.microsoft.com/office/drawing/2014/main" id="{374DB320-4FE6-459F-AB64-25AD1F0463A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759" name="Graphic 3758">
                        <a:extLst>
                          <a:ext uri="{FF2B5EF4-FFF2-40B4-BE49-F238E27FC236}">
                            <a16:creationId xmlns:a16="http://schemas.microsoft.com/office/drawing/2014/main" id="{C3F2CFBB-D0A7-429C-8BF2-63BF8FE97CD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728" name="Group 3727">
                    <a:extLst>
                      <a:ext uri="{FF2B5EF4-FFF2-40B4-BE49-F238E27FC236}">
                        <a16:creationId xmlns:a16="http://schemas.microsoft.com/office/drawing/2014/main" id="{FC31D5F1-0894-4424-9987-38D45EC4C9F5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3746" name="Rounded Rectangle 84">
                      <a:extLst>
                        <a:ext uri="{FF2B5EF4-FFF2-40B4-BE49-F238E27FC236}">
                          <a16:creationId xmlns:a16="http://schemas.microsoft.com/office/drawing/2014/main" id="{DD859C18-A4E9-4A6D-825D-842B41D2D1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3747" name="Group 3746">
                      <a:extLst>
                        <a:ext uri="{FF2B5EF4-FFF2-40B4-BE49-F238E27FC236}">
                          <a16:creationId xmlns:a16="http://schemas.microsoft.com/office/drawing/2014/main" id="{28C10688-966E-487A-BECF-0B4B6C61118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3751" name="Rounded Rectangle 89">
                        <a:extLst>
                          <a:ext uri="{FF2B5EF4-FFF2-40B4-BE49-F238E27FC236}">
                            <a16:creationId xmlns:a16="http://schemas.microsoft.com/office/drawing/2014/main" id="{7A345560-3AE1-40C0-9BB7-EB70FF13548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752" name="Graphic 3751">
                        <a:extLst>
                          <a:ext uri="{FF2B5EF4-FFF2-40B4-BE49-F238E27FC236}">
                            <a16:creationId xmlns:a16="http://schemas.microsoft.com/office/drawing/2014/main" id="{DE396EAD-90B7-4EBA-81DC-AF843DF7332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748" name="Group 3747">
                      <a:extLst>
                        <a:ext uri="{FF2B5EF4-FFF2-40B4-BE49-F238E27FC236}">
                          <a16:creationId xmlns:a16="http://schemas.microsoft.com/office/drawing/2014/main" id="{EAA66163-8ABE-4574-8314-419876162C3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3749" name="Rounded Rectangle 87">
                        <a:extLst>
                          <a:ext uri="{FF2B5EF4-FFF2-40B4-BE49-F238E27FC236}">
                            <a16:creationId xmlns:a16="http://schemas.microsoft.com/office/drawing/2014/main" id="{032A94D7-C365-4E1E-8330-2851505DB94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750" name="Graphic 3749">
                        <a:extLst>
                          <a:ext uri="{FF2B5EF4-FFF2-40B4-BE49-F238E27FC236}">
                            <a16:creationId xmlns:a16="http://schemas.microsoft.com/office/drawing/2014/main" id="{6A08DE17-51DA-467A-A0AD-71C198360B6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729" name="Group 3728">
                    <a:extLst>
                      <a:ext uri="{FF2B5EF4-FFF2-40B4-BE49-F238E27FC236}">
                        <a16:creationId xmlns:a16="http://schemas.microsoft.com/office/drawing/2014/main" id="{7695D807-63A1-4EF1-A3DA-62FF5F1F6D47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3730" name="Group 3729">
                      <a:extLst>
                        <a:ext uri="{FF2B5EF4-FFF2-40B4-BE49-F238E27FC236}">
                          <a16:creationId xmlns:a16="http://schemas.microsoft.com/office/drawing/2014/main" id="{E11FC854-9EC0-40A9-85E0-0A9CEF1FAB7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3734" name="Group 3733">
                        <a:extLst>
                          <a:ext uri="{FF2B5EF4-FFF2-40B4-BE49-F238E27FC236}">
                            <a16:creationId xmlns:a16="http://schemas.microsoft.com/office/drawing/2014/main" id="{7A27DC2E-5380-485C-B037-56C18CAA921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3738" name="Rounded Rectangle 91">
                          <a:extLst>
                            <a:ext uri="{FF2B5EF4-FFF2-40B4-BE49-F238E27FC236}">
                              <a16:creationId xmlns:a16="http://schemas.microsoft.com/office/drawing/2014/main" id="{ADAD0BFB-233A-49E4-9546-736551670FE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3739" name="Graphic 3738">
                          <a:extLst>
                            <a:ext uri="{FF2B5EF4-FFF2-40B4-BE49-F238E27FC236}">
                              <a16:creationId xmlns:a16="http://schemas.microsoft.com/office/drawing/2014/main" id="{0FA676FE-7EB3-49F7-827B-1816680EF8D4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3740" name="Group 3739">
                          <a:extLst>
                            <a:ext uri="{FF2B5EF4-FFF2-40B4-BE49-F238E27FC236}">
                              <a16:creationId xmlns:a16="http://schemas.microsoft.com/office/drawing/2014/main" id="{7BA9D821-EFC0-4512-8412-3C0F8922ACA9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3744" name="Rounded Rectangle 97">
                            <a:extLst>
                              <a:ext uri="{FF2B5EF4-FFF2-40B4-BE49-F238E27FC236}">
                                <a16:creationId xmlns:a16="http://schemas.microsoft.com/office/drawing/2014/main" id="{8F08FCAE-F47B-4AE7-AF32-E74F1306D02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3745" name="Graphic 3744">
                            <a:extLst>
                              <a:ext uri="{FF2B5EF4-FFF2-40B4-BE49-F238E27FC236}">
                                <a16:creationId xmlns:a16="http://schemas.microsoft.com/office/drawing/2014/main" id="{302EF896-2B05-46C8-B45A-0761AB324015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3741" name="Group 3740">
                          <a:extLst>
                            <a:ext uri="{FF2B5EF4-FFF2-40B4-BE49-F238E27FC236}">
                              <a16:creationId xmlns:a16="http://schemas.microsoft.com/office/drawing/2014/main" id="{516587DE-3E58-489F-9716-9CD940B5E1D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3742" name="Rounded Rectangle 95">
                            <a:extLst>
                              <a:ext uri="{FF2B5EF4-FFF2-40B4-BE49-F238E27FC236}">
                                <a16:creationId xmlns:a16="http://schemas.microsoft.com/office/drawing/2014/main" id="{FAB24CEB-F7C8-4763-8B6E-2C9710A8E47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3743" name="Graphic 3742">
                            <a:extLst>
                              <a:ext uri="{FF2B5EF4-FFF2-40B4-BE49-F238E27FC236}">
                                <a16:creationId xmlns:a16="http://schemas.microsoft.com/office/drawing/2014/main" id="{35D36065-7698-4809-A4AE-76EA86D66CBF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3735" name="Group 3734">
                        <a:extLst>
                          <a:ext uri="{FF2B5EF4-FFF2-40B4-BE49-F238E27FC236}">
                            <a16:creationId xmlns:a16="http://schemas.microsoft.com/office/drawing/2014/main" id="{DB8E7489-1FE0-4821-80C0-31582C08C51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3736" name="Rounded Rectangle 121">
                          <a:extLst>
                            <a:ext uri="{FF2B5EF4-FFF2-40B4-BE49-F238E27FC236}">
                              <a16:creationId xmlns:a16="http://schemas.microsoft.com/office/drawing/2014/main" id="{A0A519FA-668C-46C2-B812-1A61DF15F1E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3737" name="Graphic 3736">
                          <a:extLst>
                            <a:ext uri="{FF2B5EF4-FFF2-40B4-BE49-F238E27FC236}">
                              <a16:creationId xmlns:a16="http://schemas.microsoft.com/office/drawing/2014/main" id="{148E6936-00C5-43B7-967E-E2EA9E3BDDC7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3731" name="Group 3730">
                      <a:extLst>
                        <a:ext uri="{FF2B5EF4-FFF2-40B4-BE49-F238E27FC236}">
                          <a16:creationId xmlns:a16="http://schemas.microsoft.com/office/drawing/2014/main" id="{166F1CFE-A712-4111-9C26-9C3C3D08C45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3732" name="Rounded Rectangle 124">
                        <a:extLst>
                          <a:ext uri="{FF2B5EF4-FFF2-40B4-BE49-F238E27FC236}">
                            <a16:creationId xmlns:a16="http://schemas.microsoft.com/office/drawing/2014/main" id="{480D4891-782E-4574-B954-B8308404AD8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733" name="Graphic 3732">
                        <a:extLst>
                          <a:ext uri="{FF2B5EF4-FFF2-40B4-BE49-F238E27FC236}">
                            <a16:creationId xmlns:a16="http://schemas.microsoft.com/office/drawing/2014/main" id="{577F3F12-19AD-4520-B68E-319C26E6F04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2949" name="Group 2948">
                <a:extLst>
                  <a:ext uri="{FF2B5EF4-FFF2-40B4-BE49-F238E27FC236}">
                    <a16:creationId xmlns:a16="http://schemas.microsoft.com/office/drawing/2014/main" id="{3B67D455-979A-4167-8754-BC25C465E169}"/>
                  </a:ext>
                </a:extLst>
              </p:cNvPr>
              <p:cNvGrpSpPr/>
              <p:nvPr/>
            </p:nvGrpSpPr>
            <p:grpSpPr>
              <a:xfrm>
                <a:off x="4667517" y="5425691"/>
                <a:ext cx="685800" cy="685800"/>
                <a:chOff x="3388326" y="2144489"/>
                <a:chExt cx="685800" cy="685800"/>
              </a:xfrm>
            </p:grpSpPr>
            <p:sp>
              <p:nvSpPr>
                <p:cNvPr id="3684" name="Oval 3683">
                  <a:extLst>
                    <a:ext uri="{FF2B5EF4-FFF2-40B4-BE49-F238E27FC236}">
                      <a16:creationId xmlns:a16="http://schemas.microsoft.com/office/drawing/2014/main" id="{D2363D68-4A16-4FD4-810B-7B0713390A6F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3685" name="Group 3684">
                  <a:extLst>
                    <a:ext uri="{FF2B5EF4-FFF2-40B4-BE49-F238E27FC236}">
                      <a16:creationId xmlns:a16="http://schemas.microsoft.com/office/drawing/2014/main" id="{54675E77-D47E-4217-9A37-B4FAE74862BC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3686" name="Group 3685">
                    <a:extLst>
                      <a:ext uri="{FF2B5EF4-FFF2-40B4-BE49-F238E27FC236}">
                        <a16:creationId xmlns:a16="http://schemas.microsoft.com/office/drawing/2014/main" id="{BC1AC690-921A-43B1-A2D8-1FE79772FF0A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3712" name="Rounded Rectangle 101">
                      <a:extLst>
                        <a:ext uri="{FF2B5EF4-FFF2-40B4-BE49-F238E27FC236}">
                          <a16:creationId xmlns:a16="http://schemas.microsoft.com/office/drawing/2014/main" id="{EB98AB95-CA42-4964-A30E-AD984ECB72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3713" name="Group 3712">
                      <a:extLst>
                        <a:ext uri="{FF2B5EF4-FFF2-40B4-BE49-F238E27FC236}">
                          <a16:creationId xmlns:a16="http://schemas.microsoft.com/office/drawing/2014/main" id="{D55DF5E1-1C9C-4E5E-B552-49290F554E1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3723" name="Rounded Rectangle 112">
                        <a:extLst>
                          <a:ext uri="{FF2B5EF4-FFF2-40B4-BE49-F238E27FC236}">
                            <a16:creationId xmlns:a16="http://schemas.microsoft.com/office/drawing/2014/main" id="{D6102EA2-EBA3-40A5-BB78-BF9E7156462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724" name="Graphic 3723">
                        <a:extLst>
                          <a:ext uri="{FF2B5EF4-FFF2-40B4-BE49-F238E27FC236}">
                            <a16:creationId xmlns:a16="http://schemas.microsoft.com/office/drawing/2014/main" id="{D579DDFE-FF30-42FD-A0CE-A6A2D6BBDAD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714" name="Group 3713">
                      <a:extLst>
                        <a:ext uri="{FF2B5EF4-FFF2-40B4-BE49-F238E27FC236}">
                          <a16:creationId xmlns:a16="http://schemas.microsoft.com/office/drawing/2014/main" id="{E2E17042-4DEF-4E66-B9A4-A4A4FA7D5E8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3721" name="Rounded Rectangle 110">
                        <a:extLst>
                          <a:ext uri="{FF2B5EF4-FFF2-40B4-BE49-F238E27FC236}">
                            <a16:creationId xmlns:a16="http://schemas.microsoft.com/office/drawing/2014/main" id="{B3214D19-DBE8-4AB9-AA18-FE84809D1EE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722" name="Graphic 3721">
                        <a:extLst>
                          <a:ext uri="{FF2B5EF4-FFF2-40B4-BE49-F238E27FC236}">
                            <a16:creationId xmlns:a16="http://schemas.microsoft.com/office/drawing/2014/main" id="{E285B2A3-427A-46C7-8D00-5DB5CE0A690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715" name="Group 3714">
                      <a:extLst>
                        <a:ext uri="{FF2B5EF4-FFF2-40B4-BE49-F238E27FC236}">
                          <a16:creationId xmlns:a16="http://schemas.microsoft.com/office/drawing/2014/main" id="{67A0E6E6-BEF0-425F-9F74-B5557300947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3719" name="Rounded Rectangle 108">
                        <a:extLst>
                          <a:ext uri="{FF2B5EF4-FFF2-40B4-BE49-F238E27FC236}">
                            <a16:creationId xmlns:a16="http://schemas.microsoft.com/office/drawing/2014/main" id="{9284614E-3DDF-4431-9883-778E8370BF5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720" name="Graphic 3719">
                        <a:extLst>
                          <a:ext uri="{FF2B5EF4-FFF2-40B4-BE49-F238E27FC236}">
                            <a16:creationId xmlns:a16="http://schemas.microsoft.com/office/drawing/2014/main" id="{85080610-7705-4570-B239-EBA2A065004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716" name="Group 3715">
                      <a:extLst>
                        <a:ext uri="{FF2B5EF4-FFF2-40B4-BE49-F238E27FC236}">
                          <a16:creationId xmlns:a16="http://schemas.microsoft.com/office/drawing/2014/main" id="{38DA659E-C1EE-4444-886C-D8072F87A31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3717" name="Rounded Rectangle 106">
                        <a:extLst>
                          <a:ext uri="{FF2B5EF4-FFF2-40B4-BE49-F238E27FC236}">
                            <a16:creationId xmlns:a16="http://schemas.microsoft.com/office/drawing/2014/main" id="{10DC04FD-5251-4AF4-A2E9-4B3B8E53A44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718" name="Graphic 3717">
                        <a:extLst>
                          <a:ext uri="{FF2B5EF4-FFF2-40B4-BE49-F238E27FC236}">
                            <a16:creationId xmlns:a16="http://schemas.microsoft.com/office/drawing/2014/main" id="{8FF47755-7BF7-4F9C-ACF2-DA71851824C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687" name="Group 3686">
                    <a:extLst>
                      <a:ext uri="{FF2B5EF4-FFF2-40B4-BE49-F238E27FC236}">
                        <a16:creationId xmlns:a16="http://schemas.microsoft.com/office/drawing/2014/main" id="{C22A6B51-2CC8-433A-B237-DC262D7454E1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3705" name="Rounded Rectangle 84">
                      <a:extLst>
                        <a:ext uri="{FF2B5EF4-FFF2-40B4-BE49-F238E27FC236}">
                          <a16:creationId xmlns:a16="http://schemas.microsoft.com/office/drawing/2014/main" id="{68FBE948-3ABC-4555-BE47-A10FB8A739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3706" name="Group 3705">
                      <a:extLst>
                        <a:ext uri="{FF2B5EF4-FFF2-40B4-BE49-F238E27FC236}">
                          <a16:creationId xmlns:a16="http://schemas.microsoft.com/office/drawing/2014/main" id="{4A35B93A-599D-4E1C-B170-8C7C9454947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3710" name="Rounded Rectangle 89">
                        <a:extLst>
                          <a:ext uri="{FF2B5EF4-FFF2-40B4-BE49-F238E27FC236}">
                            <a16:creationId xmlns:a16="http://schemas.microsoft.com/office/drawing/2014/main" id="{40B0CBEC-3B3A-4D30-8A85-DC9FEED17BB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711" name="Graphic 3710">
                        <a:extLst>
                          <a:ext uri="{FF2B5EF4-FFF2-40B4-BE49-F238E27FC236}">
                            <a16:creationId xmlns:a16="http://schemas.microsoft.com/office/drawing/2014/main" id="{A51A0881-C93D-4112-9B5F-91414362272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707" name="Group 3706">
                      <a:extLst>
                        <a:ext uri="{FF2B5EF4-FFF2-40B4-BE49-F238E27FC236}">
                          <a16:creationId xmlns:a16="http://schemas.microsoft.com/office/drawing/2014/main" id="{12B3157E-2BBE-4508-8AE3-D36F4C7BC89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3708" name="Rounded Rectangle 87">
                        <a:extLst>
                          <a:ext uri="{FF2B5EF4-FFF2-40B4-BE49-F238E27FC236}">
                            <a16:creationId xmlns:a16="http://schemas.microsoft.com/office/drawing/2014/main" id="{1ECA0E93-BC13-499E-B1EA-201314D490A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709" name="Graphic 3708">
                        <a:extLst>
                          <a:ext uri="{FF2B5EF4-FFF2-40B4-BE49-F238E27FC236}">
                            <a16:creationId xmlns:a16="http://schemas.microsoft.com/office/drawing/2014/main" id="{9E9A8A80-818D-4D28-83EC-5D7BCE2704A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688" name="Group 3687">
                    <a:extLst>
                      <a:ext uri="{FF2B5EF4-FFF2-40B4-BE49-F238E27FC236}">
                        <a16:creationId xmlns:a16="http://schemas.microsoft.com/office/drawing/2014/main" id="{D92B26CE-E5F5-4F8D-8EF9-7F4E570E3E52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3689" name="Group 3688">
                      <a:extLst>
                        <a:ext uri="{FF2B5EF4-FFF2-40B4-BE49-F238E27FC236}">
                          <a16:creationId xmlns:a16="http://schemas.microsoft.com/office/drawing/2014/main" id="{E8ABD3AF-1EA9-4CAC-BC92-0875F334EE6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3693" name="Group 3692">
                        <a:extLst>
                          <a:ext uri="{FF2B5EF4-FFF2-40B4-BE49-F238E27FC236}">
                            <a16:creationId xmlns:a16="http://schemas.microsoft.com/office/drawing/2014/main" id="{A8BDF1CB-C4B7-49F6-B14D-1EED8DDDB84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3697" name="Rounded Rectangle 91">
                          <a:extLst>
                            <a:ext uri="{FF2B5EF4-FFF2-40B4-BE49-F238E27FC236}">
                              <a16:creationId xmlns:a16="http://schemas.microsoft.com/office/drawing/2014/main" id="{A174AF3F-5F25-4093-837E-720C5A74105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3698" name="Graphic 3697">
                          <a:extLst>
                            <a:ext uri="{FF2B5EF4-FFF2-40B4-BE49-F238E27FC236}">
                              <a16:creationId xmlns:a16="http://schemas.microsoft.com/office/drawing/2014/main" id="{9160A5ED-E41A-4B7C-9A09-8234A08383F1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3699" name="Group 3698">
                          <a:extLst>
                            <a:ext uri="{FF2B5EF4-FFF2-40B4-BE49-F238E27FC236}">
                              <a16:creationId xmlns:a16="http://schemas.microsoft.com/office/drawing/2014/main" id="{9351FC00-2709-4E5A-A472-28D5E9115955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3703" name="Rounded Rectangle 97">
                            <a:extLst>
                              <a:ext uri="{FF2B5EF4-FFF2-40B4-BE49-F238E27FC236}">
                                <a16:creationId xmlns:a16="http://schemas.microsoft.com/office/drawing/2014/main" id="{9A347E51-8B08-41F4-9B5E-8F052A3A5DB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3704" name="Graphic 3703">
                            <a:extLst>
                              <a:ext uri="{FF2B5EF4-FFF2-40B4-BE49-F238E27FC236}">
                                <a16:creationId xmlns:a16="http://schemas.microsoft.com/office/drawing/2014/main" id="{75426174-1704-485E-9A96-9DE39254025C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3700" name="Group 3699">
                          <a:extLst>
                            <a:ext uri="{FF2B5EF4-FFF2-40B4-BE49-F238E27FC236}">
                              <a16:creationId xmlns:a16="http://schemas.microsoft.com/office/drawing/2014/main" id="{6666143B-6A7F-42F8-B5E2-EB3A09760292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3701" name="Rounded Rectangle 95">
                            <a:extLst>
                              <a:ext uri="{FF2B5EF4-FFF2-40B4-BE49-F238E27FC236}">
                                <a16:creationId xmlns:a16="http://schemas.microsoft.com/office/drawing/2014/main" id="{B4C6A7C6-6EB4-4763-8A0B-6C9540B4FC8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3702" name="Graphic 3701">
                            <a:extLst>
                              <a:ext uri="{FF2B5EF4-FFF2-40B4-BE49-F238E27FC236}">
                                <a16:creationId xmlns:a16="http://schemas.microsoft.com/office/drawing/2014/main" id="{94FE79D1-66D4-4C48-AF27-FBAE8319C841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3694" name="Group 3693">
                        <a:extLst>
                          <a:ext uri="{FF2B5EF4-FFF2-40B4-BE49-F238E27FC236}">
                            <a16:creationId xmlns:a16="http://schemas.microsoft.com/office/drawing/2014/main" id="{2E9F96C9-E532-4295-B125-11E87F52A38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3695" name="Rounded Rectangle 121">
                          <a:extLst>
                            <a:ext uri="{FF2B5EF4-FFF2-40B4-BE49-F238E27FC236}">
                              <a16:creationId xmlns:a16="http://schemas.microsoft.com/office/drawing/2014/main" id="{A19F9ED1-D6DD-4455-AF7B-79EE30F6B3D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3696" name="Graphic 3695">
                          <a:extLst>
                            <a:ext uri="{FF2B5EF4-FFF2-40B4-BE49-F238E27FC236}">
                              <a16:creationId xmlns:a16="http://schemas.microsoft.com/office/drawing/2014/main" id="{FF663738-66D6-4C66-88F8-A37A180B407F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3690" name="Group 3689">
                      <a:extLst>
                        <a:ext uri="{FF2B5EF4-FFF2-40B4-BE49-F238E27FC236}">
                          <a16:creationId xmlns:a16="http://schemas.microsoft.com/office/drawing/2014/main" id="{5967DF31-407C-467A-8B03-1D6FAEE41AF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3691" name="Rounded Rectangle 124">
                        <a:extLst>
                          <a:ext uri="{FF2B5EF4-FFF2-40B4-BE49-F238E27FC236}">
                            <a16:creationId xmlns:a16="http://schemas.microsoft.com/office/drawing/2014/main" id="{67391F72-208B-4326-BCBC-C4D6AEF137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692" name="Graphic 3691">
                        <a:extLst>
                          <a:ext uri="{FF2B5EF4-FFF2-40B4-BE49-F238E27FC236}">
                            <a16:creationId xmlns:a16="http://schemas.microsoft.com/office/drawing/2014/main" id="{B2FFE5C6-D19C-46C2-9577-7C917EC2819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2958" name="Group 2957">
                <a:extLst>
                  <a:ext uri="{FF2B5EF4-FFF2-40B4-BE49-F238E27FC236}">
                    <a16:creationId xmlns:a16="http://schemas.microsoft.com/office/drawing/2014/main" id="{E920EEAE-7B4C-4DB2-AE44-745767C644AF}"/>
                  </a:ext>
                </a:extLst>
              </p:cNvPr>
              <p:cNvGrpSpPr/>
              <p:nvPr/>
            </p:nvGrpSpPr>
            <p:grpSpPr>
              <a:xfrm>
                <a:off x="6644085" y="805391"/>
                <a:ext cx="685800" cy="685800"/>
                <a:chOff x="3388326" y="2144489"/>
                <a:chExt cx="685800" cy="685800"/>
              </a:xfrm>
            </p:grpSpPr>
            <p:sp>
              <p:nvSpPr>
                <p:cNvPr id="3643" name="Oval 3642">
                  <a:extLst>
                    <a:ext uri="{FF2B5EF4-FFF2-40B4-BE49-F238E27FC236}">
                      <a16:creationId xmlns:a16="http://schemas.microsoft.com/office/drawing/2014/main" id="{2F487F27-7919-4B20-967B-4CB4945FF2AA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3644" name="Group 3643">
                  <a:extLst>
                    <a:ext uri="{FF2B5EF4-FFF2-40B4-BE49-F238E27FC236}">
                      <a16:creationId xmlns:a16="http://schemas.microsoft.com/office/drawing/2014/main" id="{C74BB8AA-92A1-4F08-8D22-05BCEFAD9C14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3645" name="Group 3644">
                    <a:extLst>
                      <a:ext uri="{FF2B5EF4-FFF2-40B4-BE49-F238E27FC236}">
                        <a16:creationId xmlns:a16="http://schemas.microsoft.com/office/drawing/2014/main" id="{43592550-474B-4EE2-86D2-716D40098C3B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3671" name="Rounded Rectangle 101">
                      <a:extLst>
                        <a:ext uri="{FF2B5EF4-FFF2-40B4-BE49-F238E27FC236}">
                          <a16:creationId xmlns:a16="http://schemas.microsoft.com/office/drawing/2014/main" id="{255264F2-8BCC-4B4E-B908-0CE7722C37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3672" name="Group 3671">
                      <a:extLst>
                        <a:ext uri="{FF2B5EF4-FFF2-40B4-BE49-F238E27FC236}">
                          <a16:creationId xmlns:a16="http://schemas.microsoft.com/office/drawing/2014/main" id="{A744C41A-244F-4B3C-800C-C37F75F5432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3682" name="Rounded Rectangle 112">
                        <a:extLst>
                          <a:ext uri="{FF2B5EF4-FFF2-40B4-BE49-F238E27FC236}">
                            <a16:creationId xmlns:a16="http://schemas.microsoft.com/office/drawing/2014/main" id="{1224B137-0B95-48F5-B6F1-B3BDF92DDBB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683" name="Graphic 3682">
                        <a:extLst>
                          <a:ext uri="{FF2B5EF4-FFF2-40B4-BE49-F238E27FC236}">
                            <a16:creationId xmlns:a16="http://schemas.microsoft.com/office/drawing/2014/main" id="{F06A9863-0795-48AF-B6E9-5D5D6DD74E4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673" name="Group 3672">
                      <a:extLst>
                        <a:ext uri="{FF2B5EF4-FFF2-40B4-BE49-F238E27FC236}">
                          <a16:creationId xmlns:a16="http://schemas.microsoft.com/office/drawing/2014/main" id="{6B571732-F57F-4201-8C16-C11D4EC0E26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3680" name="Rounded Rectangle 110">
                        <a:extLst>
                          <a:ext uri="{FF2B5EF4-FFF2-40B4-BE49-F238E27FC236}">
                            <a16:creationId xmlns:a16="http://schemas.microsoft.com/office/drawing/2014/main" id="{8D763BCD-7492-4CC2-BFAE-289B4CA1DC5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681" name="Graphic 3680">
                        <a:extLst>
                          <a:ext uri="{FF2B5EF4-FFF2-40B4-BE49-F238E27FC236}">
                            <a16:creationId xmlns:a16="http://schemas.microsoft.com/office/drawing/2014/main" id="{E656A09E-F7BC-41EF-BB4A-830373D6502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674" name="Group 3673">
                      <a:extLst>
                        <a:ext uri="{FF2B5EF4-FFF2-40B4-BE49-F238E27FC236}">
                          <a16:creationId xmlns:a16="http://schemas.microsoft.com/office/drawing/2014/main" id="{C74D1AB2-9913-414E-A200-1203CE7CDF7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3678" name="Rounded Rectangle 108">
                        <a:extLst>
                          <a:ext uri="{FF2B5EF4-FFF2-40B4-BE49-F238E27FC236}">
                            <a16:creationId xmlns:a16="http://schemas.microsoft.com/office/drawing/2014/main" id="{609D11A9-76F5-47F7-9257-F0C9F916CC1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679" name="Graphic 3678">
                        <a:extLst>
                          <a:ext uri="{FF2B5EF4-FFF2-40B4-BE49-F238E27FC236}">
                            <a16:creationId xmlns:a16="http://schemas.microsoft.com/office/drawing/2014/main" id="{3B725176-96A5-4C26-9139-0D7F1EB370A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675" name="Group 3674">
                      <a:extLst>
                        <a:ext uri="{FF2B5EF4-FFF2-40B4-BE49-F238E27FC236}">
                          <a16:creationId xmlns:a16="http://schemas.microsoft.com/office/drawing/2014/main" id="{8A9CDE69-45F3-4A1A-BCDE-9F9BCED90ED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3676" name="Rounded Rectangle 106">
                        <a:extLst>
                          <a:ext uri="{FF2B5EF4-FFF2-40B4-BE49-F238E27FC236}">
                            <a16:creationId xmlns:a16="http://schemas.microsoft.com/office/drawing/2014/main" id="{2EDB65EF-C03B-4B6F-8610-DE3107057A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677" name="Graphic 3676">
                        <a:extLst>
                          <a:ext uri="{FF2B5EF4-FFF2-40B4-BE49-F238E27FC236}">
                            <a16:creationId xmlns:a16="http://schemas.microsoft.com/office/drawing/2014/main" id="{926DF5A3-9B85-41AF-A672-F9FB624610C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646" name="Group 3645">
                    <a:extLst>
                      <a:ext uri="{FF2B5EF4-FFF2-40B4-BE49-F238E27FC236}">
                        <a16:creationId xmlns:a16="http://schemas.microsoft.com/office/drawing/2014/main" id="{77A8A7CD-0217-42D2-ADED-48DFF2894C4C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3664" name="Rounded Rectangle 84">
                      <a:extLst>
                        <a:ext uri="{FF2B5EF4-FFF2-40B4-BE49-F238E27FC236}">
                          <a16:creationId xmlns:a16="http://schemas.microsoft.com/office/drawing/2014/main" id="{040E9A92-2728-46FC-A600-2178096FAA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3665" name="Group 3664">
                      <a:extLst>
                        <a:ext uri="{FF2B5EF4-FFF2-40B4-BE49-F238E27FC236}">
                          <a16:creationId xmlns:a16="http://schemas.microsoft.com/office/drawing/2014/main" id="{F2AA8AA3-5314-4533-961D-9574E90D628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3669" name="Rounded Rectangle 89">
                        <a:extLst>
                          <a:ext uri="{FF2B5EF4-FFF2-40B4-BE49-F238E27FC236}">
                            <a16:creationId xmlns:a16="http://schemas.microsoft.com/office/drawing/2014/main" id="{7486B725-55D4-48F6-9540-ED3E911D828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670" name="Graphic 3669">
                        <a:extLst>
                          <a:ext uri="{FF2B5EF4-FFF2-40B4-BE49-F238E27FC236}">
                            <a16:creationId xmlns:a16="http://schemas.microsoft.com/office/drawing/2014/main" id="{0EAA63DA-A401-4D2F-8D4E-039BD429DD7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666" name="Group 3665">
                      <a:extLst>
                        <a:ext uri="{FF2B5EF4-FFF2-40B4-BE49-F238E27FC236}">
                          <a16:creationId xmlns:a16="http://schemas.microsoft.com/office/drawing/2014/main" id="{BB5D499B-6C45-42EB-AE7A-7F3B5DB9D4D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3667" name="Rounded Rectangle 87">
                        <a:extLst>
                          <a:ext uri="{FF2B5EF4-FFF2-40B4-BE49-F238E27FC236}">
                            <a16:creationId xmlns:a16="http://schemas.microsoft.com/office/drawing/2014/main" id="{EA668463-B10D-4AFC-9BA3-E3CFF8312EB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668" name="Graphic 3667">
                        <a:extLst>
                          <a:ext uri="{FF2B5EF4-FFF2-40B4-BE49-F238E27FC236}">
                            <a16:creationId xmlns:a16="http://schemas.microsoft.com/office/drawing/2014/main" id="{E96A5D70-2A2C-412F-AD8E-694D966E817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647" name="Group 3646">
                    <a:extLst>
                      <a:ext uri="{FF2B5EF4-FFF2-40B4-BE49-F238E27FC236}">
                        <a16:creationId xmlns:a16="http://schemas.microsoft.com/office/drawing/2014/main" id="{CC54C4A7-4080-49D3-9FA6-ADAEECE7E7C2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3648" name="Group 3647">
                      <a:extLst>
                        <a:ext uri="{FF2B5EF4-FFF2-40B4-BE49-F238E27FC236}">
                          <a16:creationId xmlns:a16="http://schemas.microsoft.com/office/drawing/2014/main" id="{5AED3991-6EBA-42A1-A1AA-40EC95D680C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3652" name="Group 3651">
                        <a:extLst>
                          <a:ext uri="{FF2B5EF4-FFF2-40B4-BE49-F238E27FC236}">
                            <a16:creationId xmlns:a16="http://schemas.microsoft.com/office/drawing/2014/main" id="{EDEBACDB-1670-4CB9-B444-23C0B0F77BF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3656" name="Rounded Rectangle 91">
                          <a:extLst>
                            <a:ext uri="{FF2B5EF4-FFF2-40B4-BE49-F238E27FC236}">
                              <a16:creationId xmlns:a16="http://schemas.microsoft.com/office/drawing/2014/main" id="{0A2D0D82-7D94-4ED4-8B19-B3989D77573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3657" name="Graphic 3656">
                          <a:extLst>
                            <a:ext uri="{FF2B5EF4-FFF2-40B4-BE49-F238E27FC236}">
                              <a16:creationId xmlns:a16="http://schemas.microsoft.com/office/drawing/2014/main" id="{2099AD47-1169-407E-BF3D-C1D147148FEC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3658" name="Group 3657">
                          <a:extLst>
                            <a:ext uri="{FF2B5EF4-FFF2-40B4-BE49-F238E27FC236}">
                              <a16:creationId xmlns:a16="http://schemas.microsoft.com/office/drawing/2014/main" id="{15927D84-E968-47FC-B6DB-6C76DA015556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3662" name="Rounded Rectangle 97">
                            <a:extLst>
                              <a:ext uri="{FF2B5EF4-FFF2-40B4-BE49-F238E27FC236}">
                                <a16:creationId xmlns:a16="http://schemas.microsoft.com/office/drawing/2014/main" id="{BFF9200C-ABC5-4B41-8B28-7892992A560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3663" name="Graphic 3662">
                            <a:extLst>
                              <a:ext uri="{FF2B5EF4-FFF2-40B4-BE49-F238E27FC236}">
                                <a16:creationId xmlns:a16="http://schemas.microsoft.com/office/drawing/2014/main" id="{8C6EA9D3-D80E-4B64-B8D1-43D9010C0BC6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3659" name="Group 3658">
                          <a:extLst>
                            <a:ext uri="{FF2B5EF4-FFF2-40B4-BE49-F238E27FC236}">
                              <a16:creationId xmlns:a16="http://schemas.microsoft.com/office/drawing/2014/main" id="{6BDEDA6F-E3B3-4360-9116-723CB42654A7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3660" name="Rounded Rectangle 95">
                            <a:extLst>
                              <a:ext uri="{FF2B5EF4-FFF2-40B4-BE49-F238E27FC236}">
                                <a16:creationId xmlns:a16="http://schemas.microsoft.com/office/drawing/2014/main" id="{02C8639B-A59F-4F5A-80DD-AC8C70DA52B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3661" name="Graphic 3660">
                            <a:extLst>
                              <a:ext uri="{FF2B5EF4-FFF2-40B4-BE49-F238E27FC236}">
                                <a16:creationId xmlns:a16="http://schemas.microsoft.com/office/drawing/2014/main" id="{B6DE9A42-B1E1-47ED-A589-6664BF0D3D4E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3653" name="Group 3652">
                        <a:extLst>
                          <a:ext uri="{FF2B5EF4-FFF2-40B4-BE49-F238E27FC236}">
                            <a16:creationId xmlns:a16="http://schemas.microsoft.com/office/drawing/2014/main" id="{20749122-5984-49EE-B9F7-BF396D75AED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3654" name="Rounded Rectangle 121">
                          <a:extLst>
                            <a:ext uri="{FF2B5EF4-FFF2-40B4-BE49-F238E27FC236}">
                              <a16:creationId xmlns:a16="http://schemas.microsoft.com/office/drawing/2014/main" id="{A52FD2FC-C6E8-44DA-8529-363E3F0AEC8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3655" name="Graphic 3654">
                          <a:extLst>
                            <a:ext uri="{FF2B5EF4-FFF2-40B4-BE49-F238E27FC236}">
                              <a16:creationId xmlns:a16="http://schemas.microsoft.com/office/drawing/2014/main" id="{5A18C4E4-2624-485E-9DFD-978DD8213C5C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3649" name="Group 3648">
                      <a:extLst>
                        <a:ext uri="{FF2B5EF4-FFF2-40B4-BE49-F238E27FC236}">
                          <a16:creationId xmlns:a16="http://schemas.microsoft.com/office/drawing/2014/main" id="{BBC239B8-6316-42C4-89FD-C7E1E5D8B18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3650" name="Rounded Rectangle 124">
                        <a:extLst>
                          <a:ext uri="{FF2B5EF4-FFF2-40B4-BE49-F238E27FC236}">
                            <a16:creationId xmlns:a16="http://schemas.microsoft.com/office/drawing/2014/main" id="{5737C367-FFAA-4E67-AE60-EFF184BA6E6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651" name="Graphic 3650">
                        <a:extLst>
                          <a:ext uri="{FF2B5EF4-FFF2-40B4-BE49-F238E27FC236}">
                            <a16:creationId xmlns:a16="http://schemas.microsoft.com/office/drawing/2014/main" id="{6866EFD2-25A3-4F1C-8773-FAD923E71E3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2959" name="Group 2958">
                <a:extLst>
                  <a:ext uri="{FF2B5EF4-FFF2-40B4-BE49-F238E27FC236}">
                    <a16:creationId xmlns:a16="http://schemas.microsoft.com/office/drawing/2014/main" id="{AFFEBE7A-01B4-470A-9A29-70B2A9918220}"/>
                  </a:ext>
                </a:extLst>
              </p:cNvPr>
              <p:cNvGrpSpPr/>
              <p:nvPr/>
            </p:nvGrpSpPr>
            <p:grpSpPr>
              <a:xfrm>
                <a:off x="6688886" y="5425691"/>
                <a:ext cx="685800" cy="685800"/>
                <a:chOff x="3388326" y="2144489"/>
                <a:chExt cx="685800" cy="685800"/>
              </a:xfrm>
            </p:grpSpPr>
            <p:sp>
              <p:nvSpPr>
                <p:cNvPr id="3602" name="Oval 3601">
                  <a:extLst>
                    <a:ext uri="{FF2B5EF4-FFF2-40B4-BE49-F238E27FC236}">
                      <a16:creationId xmlns:a16="http://schemas.microsoft.com/office/drawing/2014/main" id="{492C73B5-E200-4061-9B32-172ECF6526EB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3603" name="Group 3602">
                  <a:extLst>
                    <a:ext uri="{FF2B5EF4-FFF2-40B4-BE49-F238E27FC236}">
                      <a16:creationId xmlns:a16="http://schemas.microsoft.com/office/drawing/2014/main" id="{9FA0304E-312E-4461-98BE-4E98AB82A2E5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3604" name="Group 3603">
                    <a:extLst>
                      <a:ext uri="{FF2B5EF4-FFF2-40B4-BE49-F238E27FC236}">
                        <a16:creationId xmlns:a16="http://schemas.microsoft.com/office/drawing/2014/main" id="{E067F972-8254-4C9F-A464-5579D23E5297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3630" name="Rounded Rectangle 101">
                      <a:extLst>
                        <a:ext uri="{FF2B5EF4-FFF2-40B4-BE49-F238E27FC236}">
                          <a16:creationId xmlns:a16="http://schemas.microsoft.com/office/drawing/2014/main" id="{274562E4-38E4-4F8D-96FC-B299E7FE01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3631" name="Group 3630">
                      <a:extLst>
                        <a:ext uri="{FF2B5EF4-FFF2-40B4-BE49-F238E27FC236}">
                          <a16:creationId xmlns:a16="http://schemas.microsoft.com/office/drawing/2014/main" id="{4E9044FA-F69B-4FFD-B456-62D025C267E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3641" name="Rounded Rectangle 112">
                        <a:extLst>
                          <a:ext uri="{FF2B5EF4-FFF2-40B4-BE49-F238E27FC236}">
                            <a16:creationId xmlns:a16="http://schemas.microsoft.com/office/drawing/2014/main" id="{976719FB-C47A-4D27-BB20-69865E93A4A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642" name="Graphic 3641">
                        <a:extLst>
                          <a:ext uri="{FF2B5EF4-FFF2-40B4-BE49-F238E27FC236}">
                            <a16:creationId xmlns:a16="http://schemas.microsoft.com/office/drawing/2014/main" id="{9048B35E-1130-4AAC-A1B7-2C4E754DCC7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632" name="Group 3631">
                      <a:extLst>
                        <a:ext uri="{FF2B5EF4-FFF2-40B4-BE49-F238E27FC236}">
                          <a16:creationId xmlns:a16="http://schemas.microsoft.com/office/drawing/2014/main" id="{B72BCACF-0FFD-4BA3-A84B-51EACF7885E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3639" name="Rounded Rectangle 110">
                        <a:extLst>
                          <a:ext uri="{FF2B5EF4-FFF2-40B4-BE49-F238E27FC236}">
                            <a16:creationId xmlns:a16="http://schemas.microsoft.com/office/drawing/2014/main" id="{40C6780A-8D1F-4FDE-AEC9-78FD7A6220A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640" name="Graphic 3639">
                        <a:extLst>
                          <a:ext uri="{FF2B5EF4-FFF2-40B4-BE49-F238E27FC236}">
                            <a16:creationId xmlns:a16="http://schemas.microsoft.com/office/drawing/2014/main" id="{26D07685-E3C9-495C-8C9F-68BBBD07717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633" name="Group 3632">
                      <a:extLst>
                        <a:ext uri="{FF2B5EF4-FFF2-40B4-BE49-F238E27FC236}">
                          <a16:creationId xmlns:a16="http://schemas.microsoft.com/office/drawing/2014/main" id="{E053B9EA-C396-4CDA-90DF-65CAE577AD4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3637" name="Rounded Rectangle 108">
                        <a:extLst>
                          <a:ext uri="{FF2B5EF4-FFF2-40B4-BE49-F238E27FC236}">
                            <a16:creationId xmlns:a16="http://schemas.microsoft.com/office/drawing/2014/main" id="{CC436D2E-B1FC-415B-9614-9961F63BF2F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638" name="Graphic 3637">
                        <a:extLst>
                          <a:ext uri="{FF2B5EF4-FFF2-40B4-BE49-F238E27FC236}">
                            <a16:creationId xmlns:a16="http://schemas.microsoft.com/office/drawing/2014/main" id="{DF5BBD71-431C-420B-9444-5E7EB90D094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634" name="Group 3633">
                      <a:extLst>
                        <a:ext uri="{FF2B5EF4-FFF2-40B4-BE49-F238E27FC236}">
                          <a16:creationId xmlns:a16="http://schemas.microsoft.com/office/drawing/2014/main" id="{7705B9CE-603C-4593-AD9D-F7D99E67E27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3635" name="Rounded Rectangle 106">
                        <a:extLst>
                          <a:ext uri="{FF2B5EF4-FFF2-40B4-BE49-F238E27FC236}">
                            <a16:creationId xmlns:a16="http://schemas.microsoft.com/office/drawing/2014/main" id="{00490733-42D9-4C44-8202-CA5EF83C41A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636" name="Graphic 3635">
                        <a:extLst>
                          <a:ext uri="{FF2B5EF4-FFF2-40B4-BE49-F238E27FC236}">
                            <a16:creationId xmlns:a16="http://schemas.microsoft.com/office/drawing/2014/main" id="{0127E1DF-9C71-4E2E-B3F6-11960F37AC4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605" name="Group 3604">
                    <a:extLst>
                      <a:ext uri="{FF2B5EF4-FFF2-40B4-BE49-F238E27FC236}">
                        <a16:creationId xmlns:a16="http://schemas.microsoft.com/office/drawing/2014/main" id="{184EC94D-A2CA-4176-A314-59AB7B05716E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3623" name="Rounded Rectangle 84">
                      <a:extLst>
                        <a:ext uri="{FF2B5EF4-FFF2-40B4-BE49-F238E27FC236}">
                          <a16:creationId xmlns:a16="http://schemas.microsoft.com/office/drawing/2014/main" id="{57D637ED-8D08-4391-9CDE-516F326D7A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3624" name="Group 3623">
                      <a:extLst>
                        <a:ext uri="{FF2B5EF4-FFF2-40B4-BE49-F238E27FC236}">
                          <a16:creationId xmlns:a16="http://schemas.microsoft.com/office/drawing/2014/main" id="{2C6E5A75-F81E-48FD-BBD1-A0E4E70ADC9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3628" name="Rounded Rectangle 89">
                        <a:extLst>
                          <a:ext uri="{FF2B5EF4-FFF2-40B4-BE49-F238E27FC236}">
                            <a16:creationId xmlns:a16="http://schemas.microsoft.com/office/drawing/2014/main" id="{7804287C-0198-4B09-BDFE-5E41805A63D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629" name="Graphic 3628">
                        <a:extLst>
                          <a:ext uri="{FF2B5EF4-FFF2-40B4-BE49-F238E27FC236}">
                            <a16:creationId xmlns:a16="http://schemas.microsoft.com/office/drawing/2014/main" id="{E4F84F19-4973-480C-9092-669717069D5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625" name="Group 3624">
                      <a:extLst>
                        <a:ext uri="{FF2B5EF4-FFF2-40B4-BE49-F238E27FC236}">
                          <a16:creationId xmlns:a16="http://schemas.microsoft.com/office/drawing/2014/main" id="{0CCB67FE-69D9-4C7B-9756-2437A5F9C50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3626" name="Rounded Rectangle 87">
                        <a:extLst>
                          <a:ext uri="{FF2B5EF4-FFF2-40B4-BE49-F238E27FC236}">
                            <a16:creationId xmlns:a16="http://schemas.microsoft.com/office/drawing/2014/main" id="{D3A70127-0FE5-4B9D-8709-A02DD488DAC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627" name="Graphic 3626">
                        <a:extLst>
                          <a:ext uri="{FF2B5EF4-FFF2-40B4-BE49-F238E27FC236}">
                            <a16:creationId xmlns:a16="http://schemas.microsoft.com/office/drawing/2014/main" id="{36455AF7-AEDB-422E-9209-C0C50F58002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606" name="Group 3605">
                    <a:extLst>
                      <a:ext uri="{FF2B5EF4-FFF2-40B4-BE49-F238E27FC236}">
                        <a16:creationId xmlns:a16="http://schemas.microsoft.com/office/drawing/2014/main" id="{E4F02CB9-F552-4046-AE31-26929901C43B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3607" name="Group 3606">
                      <a:extLst>
                        <a:ext uri="{FF2B5EF4-FFF2-40B4-BE49-F238E27FC236}">
                          <a16:creationId xmlns:a16="http://schemas.microsoft.com/office/drawing/2014/main" id="{7F469954-8E57-43B9-90C9-8CA87189856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3611" name="Group 3610">
                        <a:extLst>
                          <a:ext uri="{FF2B5EF4-FFF2-40B4-BE49-F238E27FC236}">
                            <a16:creationId xmlns:a16="http://schemas.microsoft.com/office/drawing/2014/main" id="{00C11EFC-CD84-440D-9C28-49CBE5EA633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3615" name="Rounded Rectangle 91">
                          <a:extLst>
                            <a:ext uri="{FF2B5EF4-FFF2-40B4-BE49-F238E27FC236}">
                              <a16:creationId xmlns:a16="http://schemas.microsoft.com/office/drawing/2014/main" id="{C812E380-F503-4BB7-90CC-C56AE008E7D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3616" name="Graphic 3615">
                          <a:extLst>
                            <a:ext uri="{FF2B5EF4-FFF2-40B4-BE49-F238E27FC236}">
                              <a16:creationId xmlns:a16="http://schemas.microsoft.com/office/drawing/2014/main" id="{DA53647D-A026-40CF-855B-48E7972B2416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3617" name="Group 3616">
                          <a:extLst>
                            <a:ext uri="{FF2B5EF4-FFF2-40B4-BE49-F238E27FC236}">
                              <a16:creationId xmlns:a16="http://schemas.microsoft.com/office/drawing/2014/main" id="{1FF05597-E08C-4E82-893B-6B3D420C47A2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3621" name="Rounded Rectangle 97">
                            <a:extLst>
                              <a:ext uri="{FF2B5EF4-FFF2-40B4-BE49-F238E27FC236}">
                                <a16:creationId xmlns:a16="http://schemas.microsoft.com/office/drawing/2014/main" id="{1B02724D-3EDB-45B5-81DE-FD43A11F279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3622" name="Graphic 3621">
                            <a:extLst>
                              <a:ext uri="{FF2B5EF4-FFF2-40B4-BE49-F238E27FC236}">
                                <a16:creationId xmlns:a16="http://schemas.microsoft.com/office/drawing/2014/main" id="{B5DCB36C-D11B-4036-8AF2-BA1232E89094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3618" name="Group 3617">
                          <a:extLst>
                            <a:ext uri="{FF2B5EF4-FFF2-40B4-BE49-F238E27FC236}">
                              <a16:creationId xmlns:a16="http://schemas.microsoft.com/office/drawing/2014/main" id="{7F943199-B905-4944-BFF4-5DB638B9B04E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3619" name="Rounded Rectangle 95">
                            <a:extLst>
                              <a:ext uri="{FF2B5EF4-FFF2-40B4-BE49-F238E27FC236}">
                                <a16:creationId xmlns:a16="http://schemas.microsoft.com/office/drawing/2014/main" id="{2CEEFC73-C47F-4237-80B9-F42440172E2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3620" name="Graphic 3619">
                            <a:extLst>
                              <a:ext uri="{FF2B5EF4-FFF2-40B4-BE49-F238E27FC236}">
                                <a16:creationId xmlns:a16="http://schemas.microsoft.com/office/drawing/2014/main" id="{1D07E367-C58E-4C8D-A769-723AF5F13AE1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3612" name="Group 3611">
                        <a:extLst>
                          <a:ext uri="{FF2B5EF4-FFF2-40B4-BE49-F238E27FC236}">
                            <a16:creationId xmlns:a16="http://schemas.microsoft.com/office/drawing/2014/main" id="{AC3726E9-725C-4B8B-A422-ABE5DF7E331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3613" name="Rounded Rectangle 121">
                          <a:extLst>
                            <a:ext uri="{FF2B5EF4-FFF2-40B4-BE49-F238E27FC236}">
                              <a16:creationId xmlns:a16="http://schemas.microsoft.com/office/drawing/2014/main" id="{8A7EA562-7576-41B6-8AF2-CB7BE617537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3614" name="Graphic 3613">
                          <a:extLst>
                            <a:ext uri="{FF2B5EF4-FFF2-40B4-BE49-F238E27FC236}">
                              <a16:creationId xmlns:a16="http://schemas.microsoft.com/office/drawing/2014/main" id="{D18A9506-0E8A-40E1-B3F0-418BA0F564AE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3608" name="Group 3607">
                      <a:extLst>
                        <a:ext uri="{FF2B5EF4-FFF2-40B4-BE49-F238E27FC236}">
                          <a16:creationId xmlns:a16="http://schemas.microsoft.com/office/drawing/2014/main" id="{E18D0E57-B47C-489F-BDA1-709F0A5F349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3609" name="Rounded Rectangle 124">
                        <a:extLst>
                          <a:ext uri="{FF2B5EF4-FFF2-40B4-BE49-F238E27FC236}">
                            <a16:creationId xmlns:a16="http://schemas.microsoft.com/office/drawing/2014/main" id="{D85F5C31-E8F7-4011-B9D3-B8E62138298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610" name="Graphic 3609">
                        <a:extLst>
                          <a:ext uri="{FF2B5EF4-FFF2-40B4-BE49-F238E27FC236}">
                            <a16:creationId xmlns:a16="http://schemas.microsoft.com/office/drawing/2014/main" id="{DAFFD7D8-EEBE-4D7A-A0DB-82ECC3ED1B6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2960" name="Group 2959">
                <a:extLst>
                  <a:ext uri="{FF2B5EF4-FFF2-40B4-BE49-F238E27FC236}">
                    <a16:creationId xmlns:a16="http://schemas.microsoft.com/office/drawing/2014/main" id="{D8E42935-6576-413D-9306-4D9C2647D4FB}"/>
                  </a:ext>
                </a:extLst>
              </p:cNvPr>
              <p:cNvGrpSpPr/>
              <p:nvPr/>
            </p:nvGrpSpPr>
            <p:grpSpPr>
              <a:xfrm>
                <a:off x="7979415" y="2138689"/>
                <a:ext cx="685800" cy="685800"/>
                <a:chOff x="3388326" y="2144489"/>
                <a:chExt cx="685800" cy="685800"/>
              </a:xfrm>
            </p:grpSpPr>
            <p:sp>
              <p:nvSpPr>
                <p:cNvPr id="3561" name="Oval 3560">
                  <a:extLst>
                    <a:ext uri="{FF2B5EF4-FFF2-40B4-BE49-F238E27FC236}">
                      <a16:creationId xmlns:a16="http://schemas.microsoft.com/office/drawing/2014/main" id="{192AD7CE-A158-4736-A137-AC7787534D00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3562" name="Group 3561">
                  <a:extLst>
                    <a:ext uri="{FF2B5EF4-FFF2-40B4-BE49-F238E27FC236}">
                      <a16:creationId xmlns:a16="http://schemas.microsoft.com/office/drawing/2014/main" id="{4BA4C33D-ABE8-46A9-8A3B-A72629B1E50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3563" name="Group 3562">
                    <a:extLst>
                      <a:ext uri="{FF2B5EF4-FFF2-40B4-BE49-F238E27FC236}">
                        <a16:creationId xmlns:a16="http://schemas.microsoft.com/office/drawing/2014/main" id="{AD38E0D1-1862-4665-B9F4-FAC10A5AAB0A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3589" name="Rounded Rectangle 101">
                      <a:extLst>
                        <a:ext uri="{FF2B5EF4-FFF2-40B4-BE49-F238E27FC236}">
                          <a16:creationId xmlns:a16="http://schemas.microsoft.com/office/drawing/2014/main" id="{60F1CABB-58FE-4AE1-9917-4CDF02F04C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3590" name="Group 3589">
                      <a:extLst>
                        <a:ext uri="{FF2B5EF4-FFF2-40B4-BE49-F238E27FC236}">
                          <a16:creationId xmlns:a16="http://schemas.microsoft.com/office/drawing/2014/main" id="{E2B39FDD-D052-490B-9357-8445727F7AC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3600" name="Rounded Rectangle 112">
                        <a:extLst>
                          <a:ext uri="{FF2B5EF4-FFF2-40B4-BE49-F238E27FC236}">
                            <a16:creationId xmlns:a16="http://schemas.microsoft.com/office/drawing/2014/main" id="{724393B5-4C4A-4B6C-85EF-BD69DEB4B9F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601" name="Graphic 3600">
                        <a:extLst>
                          <a:ext uri="{FF2B5EF4-FFF2-40B4-BE49-F238E27FC236}">
                            <a16:creationId xmlns:a16="http://schemas.microsoft.com/office/drawing/2014/main" id="{F8D5EF35-243A-4E41-83EF-A3FAA514D11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591" name="Group 3590">
                      <a:extLst>
                        <a:ext uri="{FF2B5EF4-FFF2-40B4-BE49-F238E27FC236}">
                          <a16:creationId xmlns:a16="http://schemas.microsoft.com/office/drawing/2014/main" id="{FB9C539A-5762-4395-B266-5C5FBEDB67D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3598" name="Rounded Rectangle 110">
                        <a:extLst>
                          <a:ext uri="{FF2B5EF4-FFF2-40B4-BE49-F238E27FC236}">
                            <a16:creationId xmlns:a16="http://schemas.microsoft.com/office/drawing/2014/main" id="{E2EE86D4-7660-41FD-9CBC-B9B5A902CBA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599" name="Graphic 3598">
                        <a:extLst>
                          <a:ext uri="{FF2B5EF4-FFF2-40B4-BE49-F238E27FC236}">
                            <a16:creationId xmlns:a16="http://schemas.microsoft.com/office/drawing/2014/main" id="{9C35DE5A-430E-4D98-9CD3-8BCC2AC3DA9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592" name="Group 3591">
                      <a:extLst>
                        <a:ext uri="{FF2B5EF4-FFF2-40B4-BE49-F238E27FC236}">
                          <a16:creationId xmlns:a16="http://schemas.microsoft.com/office/drawing/2014/main" id="{FDFB1E82-D2CB-4EA5-92F8-9C0369DF64B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3596" name="Rounded Rectangle 108">
                        <a:extLst>
                          <a:ext uri="{FF2B5EF4-FFF2-40B4-BE49-F238E27FC236}">
                            <a16:creationId xmlns:a16="http://schemas.microsoft.com/office/drawing/2014/main" id="{3F3EA75E-0C62-4025-A392-4DC06A279CF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597" name="Graphic 3596">
                        <a:extLst>
                          <a:ext uri="{FF2B5EF4-FFF2-40B4-BE49-F238E27FC236}">
                            <a16:creationId xmlns:a16="http://schemas.microsoft.com/office/drawing/2014/main" id="{EC37457C-47EA-4355-AB01-88A26E44FB4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593" name="Group 3592">
                      <a:extLst>
                        <a:ext uri="{FF2B5EF4-FFF2-40B4-BE49-F238E27FC236}">
                          <a16:creationId xmlns:a16="http://schemas.microsoft.com/office/drawing/2014/main" id="{35185C2C-6E6A-4A90-9F88-0925363B75B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3594" name="Rounded Rectangle 106">
                        <a:extLst>
                          <a:ext uri="{FF2B5EF4-FFF2-40B4-BE49-F238E27FC236}">
                            <a16:creationId xmlns:a16="http://schemas.microsoft.com/office/drawing/2014/main" id="{8D978193-30A4-44CC-8DBA-13799CCD9DC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595" name="Graphic 3594">
                        <a:extLst>
                          <a:ext uri="{FF2B5EF4-FFF2-40B4-BE49-F238E27FC236}">
                            <a16:creationId xmlns:a16="http://schemas.microsoft.com/office/drawing/2014/main" id="{1FAFC5EC-006E-4135-9F3B-EB4776B4BBB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564" name="Group 3563">
                    <a:extLst>
                      <a:ext uri="{FF2B5EF4-FFF2-40B4-BE49-F238E27FC236}">
                        <a16:creationId xmlns:a16="http://schemas.microsoft.com/office/drawing/2014/main" id="{7DAE2721-4BF5-456D-A2F2-AA2A2B188A24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3582" name="Rounded Rectangle 84">
                      <a:extLst>
                        <a:ext uri="{FF2B5EF4-FFF2-40B4-BE49-F238E27FC236}">
                          <a16:creationId xmlns:a16="http://schemas.microsoft.com/office/drawing/2014/main" id="{01F15176-E568-4994-AB97-FEDC006EE8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3583" name="Group 3582">
                      <a:extLst>
                        <a:ext uri="{FF2B5EF4-FFF2-40B4-BE49-F238E27FC236}">
                          <a16:creationId xmlns:a16="http://schemas.microsoft.com/office/drawing/2014/main" id="{3C836B89-1F21-42A2-A09A-7DC6D3F2286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3587" name="Rounded Rectangle 89">
                        <a:extLst>
                          <a:ext uri="{FF2B5EF4-FFF2-40B4-BE49-F238E27FC236}">
                            <a16:creationId xmlns:a16="http://schemas.microsoft.com/office/drawing/2014/main" id="{F6019DBD-5563-436D-8F2C-F7B4E1ABA86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588" name="Graphic 3587">
                        <a:extLst>
                          <a:ext uri="{FF2B5EF4-FFF2-40B4-BE49-F238E27FC236}">
                            <a16:creationId xmlns:a16="http://schemas.microsoft.com/office/drawing/2014/main" id="{A306453C-8D70-4DCA-904C-64FFBEF7EB4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584" name="Group 3583">
                      <a:extLst>
                        <a:ext uri="{FF2B5EF4-FFF2-40B4-BE49-F238E27FC236}">
                          <a16:creationId xmlns:a16="http://schemas.microsoft.com/office/drawing/2014/main" id="{5A0F6053-BBA4-4601-9CD4-94726988B1C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3585" name="Rounded Rectangle 87">
                        <a:extLst>
                          <a:ext uri="{FF2B5EF4-FFF2-40B4-BE49-F238E27FC236}">
                            <a16:creationId xmlns:a16="http://schemas.microsoft.com/office/drawing/2014/main" id="{2645477E-80A8-49E0-BA9A-8750F9AE8EA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586" name="Graphic 3585">
                        <a:extLst>
                          <a:ext uri="{FF2B5EF4-FFF2-40B4-BE49-F238E27FC236}">
                            <a16:creationId xmlns:a16="http://schemas.microsoft.com/office/drawing/2014/main" id="{59E1912D-ABDE-4187-90CB-BAB18AF4F85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565" name="Group 3564">
                    <a:extLst>
                      <a:ext uri="{FF2B5EF4-FFF2-40B4-BE49-F238E27FC236}">
                        <a16:creationId xmlns:a16="http://schemas.microsoft.com/office/drawing/2014/main" id="{04E5AA45-393B-41AE-AEE0-B159D629F7DE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3566" name="Group 3565">
                      <a:extLst>
                        <a:ext uri="{FF2B5EF4-FFF2-40B4-BE49-F238E27FC236}">
                          <a16:creationId xmlns:a16="http://schemas.microsoft.com/office/drawing/2014/main" id="{3BC510E1-4BA5-41C1-A9EB-F4BE90127C7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3570" name="Group 3569">
                        <a:extLst>
                          <a:ext uri="{FF2B5EF4-FFF2-40B4-BE49-F238E27FC236}">
                            <a16:creationId xmlns:a16="http://schemas.microsoft.com/office/drawing/2014/main" id="{635ABBF8-9D04-4B76-8D91-6A25EB05BDD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3574" name="Rounded Rectangle 91">
                          <a:extLst>
                            <a:ext uri="{FF2B5EF4-FFF2-40B4-BE49-F238E27FC236}">
                              <a16:creationId xmlns:a16="http://schemas.microsoft.com/office/drawing/2014/main" id="{28EE6EE8-96EE-45F1-83DA-09EF0A554B1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3575" name="Graphic 3574">
                          <a:extLst>
                            <a:ext uri="{FF2B5EF4-FFF2-40B4-BE49-F238E27FC236}">
                              <a16:creationId xmlns:a16="http://schemas.microsoft.com/office/drawing/2014/main" id="{6A7DB85B-F8D1-459E-9F04-51C7CDFA687D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3576" name="Group 3575">
                          <a:extLst>
                            <a:ext uri="{FF2B5EF4-FFF2-40B4-BE49-F238E27FC236}">
                              <a16:creationId xmlns:a16="http://schemas.microsoft.com/office/drawing/2014/main" id="{A1AA0E6D-9283-41C9-B780-162EEBBF905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3580" name="Rounded Rectangle 97">
                            <a:extLst>
                              <a:ext uri="{FF2B5EF4-FFF2-40B4-BE49-F238E27FC236}">
                                <a16:creationId xmlns:a16="http://schemas.microsoft.com/office/drawing/2014/main" id="{F404D720-B171-4B11-99D1-BD45E52AC13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3581" name="Graphic 3580">
                            <a:extLst>
                              <a:ext uri="{FF2B5EF4-FFF2-40B4-BE49-F238E27FC236}">
                                <a16:creationId xmlns:a16="http://schemas.microsoft.com/office/drawing/2014/main" id="{7A8E6783-18EB-4F0C-ABCE-17C11B240CE7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3577" name="Group 3576">
                          <a:extLst>
                            <a:ext uri="{FF2B5EF4-FFF2-40B4-BE49-F238E27FC236}">
                              <a16:creationId xmlns:a16="http://schemas.microsoft.com/office/drawing/2014/main" id="{DE18625A-D07C-41E5-BF18-A74FF85C462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3578" name="Rounded Rectangle 95">
                            <a:extLst>
                              <a:ext uri="{FF2B5EF4-FFF2-40B4-BE49-F238E27FC236}">
                                <a16:creationId xmlns:a16="http://schemas.microsoft.com/office/drawing/2014/main" id="{30DAE634-7D52-4622-AC83-689FB12A443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3579" name="Graphic 3578">
                            <a:extLst>
                              <a:ext uri="{FF2B5EF4-FFF2-40B4-BE49-F238E27FC236}">
                                <a16:creationId xmlns:a16="http://schemas.microsoft.com/office/drawing/2014/main" id="{2E9CB0E6-81EA-4B72-9BBE-FCFB49306E86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3571" name="Group 3570">
                        <a:extLst>
                          <a:ext uri="{FF2B5EF4-FFF2-40B4-BE49-F238E27FC236}">
                            <a16:creationId xmlns:a16="http://schemas.microsoft.com/office/drawing/2014/main" id="{72CD5740-0250-4284-9408-2F12DB13056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3572" name="Rounded Rectangle 121">
                          <a:extLst>
                            <a:ext uri="{FF2B5EF4-FFF2-40B4-BE49-F238E27FC236}">
                              <a16:creationId xmlns:a16="http://schemas.microsoft.com/office/drawing/2014/main" id="{6C42736D-A2AA-4F93-B27E-B350EAAAB43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3573" name="Graphic 3572">
                          <a:extLst>
                            <a:ext uri="{FF2B5EF4-FFF2-40B4-BE49-F238E27FC236}">
                              <a16:creationId xmlns:a16="http://schemas.microsoft.com/office/drawing/2014/main" id="{90782F8F-C080-42DF-A6E0-211F4DD1D83B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3567" name="Group 3566">
                      <a:extLst>
                        <a:ext uri="{FF2B5EF4-FFF2-40B4-BE49-F238E27FC236}">
                          <a16:creationId xmlns:a16="http://schemas.microsoft.com/office/drawing/2014/main" id="{6E585637-0110-4D4B-9F97-8B5B4B8C7DC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3568" name="Rounded Rectangle 124">
                        <a:extLst>
                          <a:ext uri="{FF2B5EF4-FFF2-40B4-BE49-F238E27FC236}">
                            <a16:creationId xmlns:a16="http://schemas.microsoft.com/office/drawing/2014/main" id="{B477D635-5C5A-4A94-B01D-61E39D6250F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569" name="Graphic 3568">
                        <a:extLst>
                          <a:ext uri="{FF2B5EF4-FFF2-40B4-BE49-F238E27FC236}">
                            <a16:creationId xmlns:a16="http://schemas.microsoft.com/office/drawing/2014/main" id="{53B8FC6F-3811-49AF-ABAE-8BBF5DBDE83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2961" name="Group 2960">
                <a:extLst>
                  <a:ext uri="{FF2B5EF4-FFF2-40B4-BE49-F238E27FC236}">
                    <a16:creationId xmlns:a16="http://schemas.microsoft.com/office/drawing/2014/main" id="{C12786B3-305C-4845-B1D5-E71908550459}"/>
                  </a:ext>
                </a:extLst>
              </p:cNvPr>
              <p:cNvGrpSpPr/>
              <p:nvPr/>
            </p:nvGrpSpPr>
            <p:grpSpPr>
              <a:xfrm>
                <a:off x="7468377" y="1332548"/>
                <a:ext cx="685800" cy="685800"/>
                <a:chOff x="3388326" y="2144489"/>
                <a:chExt cx="685800" cy="685800"/>
              </a:xfrm>
            </p:grpSpPr>
            <p:sp>
              <p:nvSpPr>
                <p:cNvPr id="3520" name="Oval 3519">
                  <a:extLst>
                    <a:ext uri="{FF2B5EF4-FFF2-40B4-BE49-F238E27FC236}">
                      <a16:creationId xmlns:a16="http://schemas.microsoft.com/office/drawing/2014/main" id="{6F945C9C-BDCF-4C5E-8712-16E6ED44AE66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3521" name="Group 3520">
                  <a:extLst>
                    <a:ext uri="{FF2B5EF4-FFF2-40B4-BE49-F238E27FC236}">
                      <a16:creationId xmlns:a16="http://schemas.microsoft.com/office/drawing/2014/main" id="{3A2079CE-B086-4756-B77D-7A624454328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3522" name="Group 3521">
                    <a:extLst>
                      <a:ext uri="{FF2B5EF4-FFF2-40B4-BE49-F238E27FC236}">
                        <a16:creationId xmlns:a16="http://schemas.microsoft.com/office/drawing/2014/main" id="{98846E79-F872-49BF-8AEA-D00462CD7785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3548" name="Rounded Rectangle 101">
                      <a:extLst>
                        <a:ext uri="{FF2B5EF4-FFF2-40B4-BE49-F238E27FC236}">
                          <a16:creationId xmlns:a16="http://schemas.microsoft.com/office/drawing/2014/main" id="{364A096A-50FA-4811-8DFC-E7BE2D7268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3549" name="Group 3548">
                      <a:extLst>
                        <a:ext uri="{FF2B5EF4-FFF2-40B4-BE49-F238E27FC236}">
                          <a16:creationId xmlns:a16="http://schemas.microsoft.com/office/drawing/2014/main" id="{FDAB0A44-6B52-4F72-971B-88F9132EC74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3559" name="Rounded Rectangle 112">
                        <a:extLst>
                          <a:ext uri="{FF2B5EF4-FFF2-40B4-BE49-F238E27FC236}">
                            <a16:creationId xmlns:a16="http://schemas.microsoft.com/office/drawing/2014/main" id="{B3194028-45FA-41E0-B3AE-EBBD7BD515F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560" name="Graphic 3559">
                        <a:extLst>
                          <a:ext uri="{FF2B5EF4-FFF2-40B4-BE49-F238E27FC236}">
                            <a16:creationId xmlns:a16="http://schemas.microsoft.com/office/drawing/2014/main" id="{550114E8-91E8-4986-8A18-548285CC982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550" name="Group 3549">
                      <a:extLst>
                        <a:ext uri="{FF2B5EF4-FFF2-40B4-BE49-F238E27FC236}">
                          <a16:creationId xmlns:a16="http://schemas.microsoft.com/office/drawing/2014/main" id="{9B731837-CD57-4122-8BC2-A809BFC1A9B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3557" name="Rounded Rectangle 110">
                        <a:extLst>
                          <a:ext uri="{FF2B5EF4-FFF2-40B4-BE49-F238E27FC236}">
                            <a16:creationId xmlns:a16="http://schemas.microsoft.com/office/drawing/2014/main" id="{CC3E5D05-8182-44F0-B499-B5D87C37006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558" name="Graphic 3557">
                        <a:extLst>
                          <a:ext uri="{FF2B5EF4-FFF2-40B4-BE49-F238E27FC236}">
                            <a16:creationId xmlns:a16="http://schemas.microsoft.com/office/drawing/2014/main" id="{C043154B-4DD6-4757-BE9A-B3DA16E8E4F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551" name="Group 3550">
                      <a:extLst>
                        <a:ext uri="{FF2B5EF4-FFF2-40B4-BE49-F238E27FC236}">
                          <a16:creationId xmlns:a16="http://schemas.microsoft.com/office/drawing/2014/main" id="{0EF47D94-5A9D-4D0D-977C-082C7C56794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3555" name="Rounded Rectangle 108">
                        <a:extLst>
                          <a:ext uri="{FF2B5EF4-FFF2-40B4-BE49-F238E27FC236}">
                            <a16:creationId xmlns:a16="http://schemas.microsoft.com/office/drawing/2014/main" id="{8BB2A631-C336-418E-A673-184E6C59536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556" name="Graphic 3555">
                        <a:extLst>
                          <a:ext uri="{FF2B5EF4-FFF2-40B4-BE49-F238E27FC236}">
                            <a16:creationId xmlns:a16="http://schemas.microsoft.com/office/drawing/2014/main" id="{1EA45EE6-3F72-4AEB-901F-55647CB7087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552" name="Group 3551">
                      <a:extLst>
                        <a:ext uri="{FF2B5EF4-FFF2-40B4-BE49-F238E27FC236}">
                          <a16:creationId xmlns:a16="http://schemas.microsoft.com/office/drawing/2014/main" id="{2DC8429E-307B-49CE-8ABF-2169AC93517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3553" name="Rounded Rectangle 106">
                        <a:extLst>
                          <a:ext uri="{FF2B5EF4-FFF2-40B4-BE49-F238E27FC236}">
                            <a16:creationId xmlns:a16="http://schemas.microsoft.com/office/drawing/2014/main" id="{60A05E49-0826-490D-81B3-28CEFE18BF1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554" name="Graphic 3553">
                        <a:extLst>
                          <a:ext uri="{FF2B5EF4-FFF2-40B4-BE49-F238E27FC236}">
                            <a16:creationId xmlns:a16="http://schemas.microsoft.com/office/drawing/2014/main" id="{AC490B83-9A41-4C18-A20F-C157D6C8013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523" name="Group 3522">
                    <a:extLst>
                      <a:ext uri="{FF2B5EF4-FFF2-40B4-BE49-F238E27FC236}">
                        <a16:creationId xmlns:a16="http://schemas.microsoft.com/office/drawing/2014/main" id="{DB784971-BE0C-494D-B385-54DFAD22ABD8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3541" name="Rounded Rectangle 84">
                      <a:extLst>
                        <a:ext uri="{FF2B5EF4-FFF2-40B4-BE49-F238E27FC236}">
                          <a16:creationId xmlns:a16="http://schemas.microsoft.com/office/drawing/2014/main" id="{3A0A1578-0F4D-412D-90A2-85E41B4B14D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3542" name="Group 3541">
                      <a:extLst>
                        <a:ext uri="{FF2B5EF4-FFF2-40B4-BE49-F238E27FC236}">
                          <a16:creationId xmlns:a16="http://schemas.microsoft.com/office/drawing/2014/main" id="{02B7444E-3F1B-442D-959B-971909BAA81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3546" name="Rounded Rectangle 89">
                        <a:extLst>
                          <a:ext uri="{FF2B5EF4-FFF2-40B4-BE49-F238E27FC236}">
                            <a16:creationId xmlns:a16="http://schemas.microsoft.com/office/drawing/2014/main" id="{6BE95A59-4194-4E4A-8005-EC89CF1FE56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547" name="Graphic 3546">
                        <a:extLst>
                          <a:ext uri="{FF2B5EF4-FFF2-40B4-BE49-F238E27FC236}">
                            <a16:creationId xmlns:a16="http://schemas.microsoft.com/office/drawing/2014/main" id="{76109625-7C06-4A5F-AA30-FDD42C56E2A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543" name="Group 3542">
                      <a:extLst>
                        <a:ext uri="{FF2B5EF4-FFF2-40B4-BE49-F238E27FC236}">
                          <a16:creationId xmlns:a16="http://schemas.microsoft.com/office/drawing/2014/main" id="{C75F3A46-F769-4D89-ABF3-3C89F96E708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3544" name="Rounded Rectangle 87">
                        <a:extLst>
                          <a:ext uri="{FF2B5EF4-FFF2-40B4-BE49-F238E27FC236}">
                            <a16:creationId xmlns:a16="http://schemas.microsoft.com/office/drawing/2014/main" id="{9408CC30-7423-47A9-9FDB-80E278B7F36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545" name="Graphic 3544">
                        <a:extLst>
                          <a:ext uri="{FF2B5EF4-FFF2-40B4-BE49-F238E27FC236}">
                            <a16:creationId xmlns:a16="http://schemas.microsoft.com/office/drawing/2014/main" id="{93A1D624-93E1-48DA-A1CB-9930B581E53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524" name="Group 3523">
                    <a:extLst>
                      <a:ext uri="{FF2B5EF4-FFF2-40B4-BE49-F238E27FC236}">
                        <a16:creationId xmlns:a16="http://schemas.microsoft.com/office/drawing/2014/main" id="{BAC541CA-467A-4F3B-B230-6C5C212C825E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3525" name="Group 3524">
                      <a:extLst>
                        <a:ext uri="{FF2B5EF4-FFF2-40B4-BE49-F238E27FC236}">
                          <a16:creationId xmlns:a16="http://schemas.microsoft.com/office/drawing/2014/main" id="{4231B4DA-6D16-4C14-9164-2550F82A271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3529" name="Group 3528">
                        <a:extLst>
                          <a:ext uri="{FF2B5EF4-FFF2-40B4-BE49-F238E27FC236}">
                            <a16:creationId xmlns:a16="http://schemas.microsoft.com/office/drawing/2014/main" id="{7D61B638-851E-41D7-B2C4-350EF5CB8F9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3533" name="Rounded Rectangle 91">
                          <a:extLst>
                            <a:ext uri="{FF2B5EF4-FFF2-40B4-BE49-F238E27FC236}">
                              <a16:creationId xmlns:a16="http://schemas.microsoft.com/office/drawing/2014/main" id="{91AA7160-B163-4445-8BCB-12BA6A84564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3534" name="Graphic 3533">
                          <a:extLst>
                            <a:ext uri="{FF2B5EF4-FFF2-40B4-BE49-F238E27FC236}">
                              <a16:creationId xmlns:a16="http://schemas.microsoft.com/office/drawing/2014/main" id="{1CEF0FE7-E66F-489C-9567-B5BC6D7CD540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3535" name="Group 3534">
                          <a:extLst>
                            <a:ext uri="{FF2B5EF4-FFF2-40B4-BE49-F238E27FC236}">
                              <a16:creationId xmlns:a16="http://schemas.microsoft.com/office/drawing/2014/main" id="{12D372F7-E8A0-4886-8126-632509797CDB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3539" name="Rounded Rectangle 97">
                            <a:extLst>
                              <a:ext uri="{FF2B5EF4-FFF2-40B4-BE49-F238E27FC236}">
                                <a16:creationId xmlns:a16="http://schemas.microsoft.com/office/drawing/2014/main" id="{79B0C421-E116-4DE5-A2E2-05093CC44DC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3540" name="Graphic 3539">
                            <a:extLst>
                              <a:ext uri="{FF2B5EF4-FFF2-40B4-BE49-F238E27FC236}">
                                <a16:creationId xmlns:a16="http://schemas.microsoft.com/office/drawing/2014/main" id="{D92CE6FF-AB29-45FE-BE69-6EC148783717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3536" name="Group 3535">
                          <a:extLst>
                            <a:ext uri="{FF2B5EF4-FFF2-40B4-BE49-F238E27FC236}">
                              <a16:creationId xmlns:a16="http://schemas.microsoft.com/office/drawing/2014/main" id="{C6A715B4-AE32-482C-A793-29DB9B820C63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3537" name="Rounded Rectangle 95">
                            <a:extLst>
                              <a:ext uri="{FF2B5EF4-FFF2-40B4-BE49-F238E27FC236}">
                                <a16:creationId xmlns:a16="http://schemas.microsoft.com/office/drawing/2014/main" id="{9E3534E3-DC6C-44E3-84CD-9AB14802259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3538" name="Graphic 3537">
                            <a:extLst>
                              <a:ext uri="{FF2B5EF4-FFF2-40B4-BE49-F238E27FC236}">
                                <a16:creationId xmlns:a16="http://schemas.microsoft.com/office/drawing/2014/main" id="{D842D5AD-FAC1-4B60-B82E-3E75B91F8B90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3530" name="Group 3529">
                        <a:extLst>
                          <a:ext uri="{FF2B5EF4-FFF2-40B4-BE49-F238E27FC236}">
                            <a16:creationId xmlns:a16="http://schemas.microsoft.com/office/drawing/2014/main" id="{1CD726CE-3DF4-4EB2-A376-F068524CEAB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3531" name="Rounded Rectangle 121">
                          <a:extLst>
                            <a:ext uri="{FF2B5EF4-FFF2-40B4-BE49-F238E27FC236}">
                              <a16:creationId xmlns:a16="http://schemas.microsoft.com/office/drawing/2014/main" id="{6795D594-7E9C-460B-B9D9-31762A6523B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3532" name="Graphic 3531">
                          <a:extLst>
                            <a:ext uri="{FF2B5EF4-FFF2-40B4-BE49-F238E27FC236}">
                              <a16:creationId xmlns:a16="http://schemas.microsoft.com/office/drawing/2014/main" id="{D391DB9D-00FF-4D21-BCB5-2D511747E4FE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3526" name="Group 3525">
                      <a:extLst>
                        <a:ext uri="{FF2B5EF4-FFF2-40B4-BE49-F238E27FC236}">
                          <a16:creationId xmlns:a16="http://schemas.microsoft.com/office/drawing/2014/main" id="{9E4468F9-34C3-40D1-9ABF-3EE3A2728D1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3527" name="Rounded Rectangle 124">
                        <a:extLst>
                          <a:ext uri="{FF2B5EF4-FFF2-40B4-BE49-F238E27FC236}">
                            <a16:creationId xmlns:a16="http://schemas.microsoft.com/office/drawing/2014/main" id="{2DD128D6-A871-4592-98D5-66026DB510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528" name="Graphic 3527">
                        <a:extLst>
                          <a:ext uri="{FF2B5EF4-FFF2-40B4-BE49-F238E27FC236}">
                            <a16:creationId xmlns:a16="http://schemas.microsoft.com/office/drawing/2014/main" id="{0A81ACEE-3A26-4AD2-8740-54739BE5616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2962" name="Group 2961">
                <a:extLst>
                  <a:ext uri="{FF2B5EF4-FFF2-40B4-BE49-F238E27FC236}">
                    <a16:creationId xmlns:a16="http://schemas.microsoft.com/office/drawing/2014/main" id="{29B430B1-B450-434B-B264-5BAE84DD8D65}"/>
                  </a:ext>
                </a:extLst>
              </p:cNvPr>
              <p:cNvGrpSpPr/>
              <p:nvPr/>
            </p:nvGrpSpPr>
            <p:grpSpPr>
              <a:xfrm>
                <a:off x="7459554" y="4796410"/>
                <a:ext cx="685800" cy="685800"/>
                <a:chOff x="3388326" y="2144489"/>
                <a:chExt cx="685800" cy="685800"/>
              </a:xfrm>
            </p:grpSpPr>
            <p:sp>
              <p:nvSpPr>
                <p:cNvPr id="3479" name="Oval 3478">
                  <a:extLst>
                    <a:ext uri="{FF2B5EF4-FFF2-40B4-BE49-F238E27FC236}">
                      <a16:creationId xmlns:a16="http://schemas.microsoft.com/office/drawing/2014/main" id="{1A6DD4BD-30BF-48DA-8A0B-EB3FA522E6F5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3480" name="Group 3479">
                  <a:extLst>
                    <a:ext uri="{FF2B5EF4-FFF2-40B4-BE49-F238E27FC236}">
                      <a16:creationId xmlns:a16="http://schemas.microsoft.com/office/drawing/2014/main" id="{D39251B8-497B-4537-BAE2-3CB7643947FA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3481" name="Group 3480">
                    <a:extLst>
                      <a:ext uri="{FF2B5EF4-FFF2-40B4-BE49-F238E27FC236}">
                        <a16:creationId xmlns:a16="http://schemas.microsoft.com/office/drawing/2014/main" id="{88FC9691-1047-4DC9-8C15-5666EA8DAA1C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3507" name="Rounded Rectangle 101">
                      <a:extLst>
                        <a:ext uri="{FF2B5EF4-FFF2-40B4-BE49-F238E27FC236}">
                          <a16:creationId xmlns:a16="http://schemas.microsoft.com/office/drawing/2014/main" id="{D7B52EA3-5D64-44D4-BF64-67C30D865D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3508" name="Group 3507">
                      <a:extLst>
                        <a:ext uri="{FF2B5EF4-FFF2-40B4-BE49-F238E27FC236}">
                          <a16:creationId xmlns:a16="http://schemas.microsoft.com/office/drawing/2014/main" id="{39BBA756-306C-48E7-9794-188E1280618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3518" name="Rounded Rectangle 112">
                        <a:extLst>
                          <a:ext uri="{FF2B5EF4-FFF2-40B4-BE49-F238E27FC236}">
                            <a16:creationId xmlns:a16="http://schemas.microsoft.com/office/drawing/2014/main" id="{E5C2E511-A608-4303-B1BF-8F5855C36D8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519" name="Graphic 3518">
                        <a:extLst>
                          <a:ext uri="{FF2B5EF4-FFF2-40B4-BE49-F238E27FC236}">
                            <a16:creationId xmlns:a16="http://schemas.microsoft.com/office/drawing/2014/main" id="{5F89D12D-63E8-4581-887E-87259B74B5C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509" name="Group 3508">
                      <a:extLst>
                        <a:ext uri="{FF2B5EF4-FFF2-40B4-BE49-F238E27FC236}">
                          <a16:creationId xmlns:a16="http://schemas.microsoft.com/office/drawing/2014/main" id="{465F99F8-B0CD-4416-8037-C6CBE22A052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3516" name="Rounded Rectangle 110">
                        <a:extLst>
                          <a:ext uri="{FF2B5EF4-FFF2-40B4-BE49-F238E27FC236}">
                            <a16:creationId xmlns:a16="http://schemas.microsoft.com/office/drawing/2014/main" id="{BAD31475-9F2F-4A86-899A-EAE3F54C82C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517" name="Graphic 3516">
                        <a:extLst>
                          <a:ext uri="{FF2B5EF4-FFF2-40B4-BE49-F238E27FC236}">
                            <a16:creationId xmlns:a16="http://schemas.microsoft.com/office/drawing/2014/main" id="{90F16201-33A5-46A2-9478-008F81C69F9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510" name="Group 3509">
                      <a:extLst>
                        <a:ext uri="{FF2B5EF4-FFF2-40B4-BE49-F238E27FC236}">
                          <a16:creationId xmlns:a16="http://schemas.microsoft.com/office/drawing/2014/main" id="{099474BB-A100-4733-9C2C-2E3AF76FB97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3514" name="Rounded Rectangle 108">
                        <a:extLst>
                          <a:ext uri="{FF2B5EF4-FFF2-40B4-BE49-F238E27FC236}">
                            <a16:creationId xmlns:a16="http://schemas.microsoft.com/office/drawing/2014/main" id="{95250B0F-E5A6-4BD3-A636-03BF50C01B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515" name="Graphic 3514">
                        <a:extLst>
                          <a:ext uri="{FF2B5EF4-FFF2-40B4-BE49-F238E27FC236}">
                            <a16:creationId xmlns:a16="http://schemas.microsoft.com/office/drawing/2014/main" id="{5E082C02-4CC6-4914-A64F-37358BE66ED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511" name="Group 3510">
                      <a:extLst>
                        <a:ext uri="{FF2B5EF4-FFF2-40B4-BE49-F238E27FC236}">
                          <a16:creationId xmlns:a16="http://schemas.microsoft.com/office/drawing/2014/main" id="{D56F9EC2-EF75-41E7-8C45-D50D171EA81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3512" name="Rounded Rectangle 106">
                        <a:extLst>
                          <a:ext uri="{FF2B5EF4-FFF2-40B4-BE49-F238E27FC236}">
                            <a16:creationId xmlns:a16="http://schemas.microsoft.com/office/drawing/2014/main" id="{0A14DCAE-B504-4B4A-B0F4-CA0FDCD8468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513" name="Graphic 3512">
                        <a:extLst>
                          <a:ext uri="{FF2B5EF4-FFF2-40B4-BE49-F238E27FC236}">
                            <a16:creationId xmlns:a16="http://schemas.microsoft.com/office/drawing/2014/main" id="{3CEF0E1F-432C-4897-9D28-6B72E3B38F8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482" name="Group 3481">
                    <a:extLst>
                      <a:ext uri="{FF2B5EF4-FFF2-40B4-BE49-F238E27FC236}">
                        <a16:creationId xmlns:a16="http://schemas.microsoft.com/office/drawing/2014/main" id="{1A34F627-BB7C-44C8-A808-4E5ADDEFBD01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3500" name="Rounded Rectangle 84">
                      <a:extLst>
                        <a:ext uri="{FF2B5EF4-FFF2-40B4-BE49-F238E27FC236}">
                          <a16:creationId xmlns:a16="http://schemas.microsoft.com/office/drawing/2014/main" id="{B2098F58-773B-487D-9E59-495AD18D73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3501" name="Group 3500">
                      <a:extLst>
                        <a:ext uri="{FF2B5EF4-FFF2-40B4-BE49-F238E27FC236}">
                          <a16:creationId xmlns:a16="http://schemas.microsoft.com/office/drawing/2014/main" id="{C6577437-E2D6-4F16-8AE6-88BD9292085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3505" name="Rounded Rectangle 89">
                        <a:extLst>
                          <a:ext uri="{FF2B5EF4-FFF2-40B4-BE49-F238E27FC236}">
                            <a16:creationId xmlns:a16="http://schemas.microsoft.com/office/drawing/2014/main" id="{0FA9C471-C4B8-47CA-A7BC-3FFB14DAC04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506" name="Graphic 3505">
                        <a:extLst>
                          <a:ext uri="{FF2B5EF4-FFF2-40B4-BE49-F238E27FC236}">
                            <a16:creationId xmlns:a16="http://schemas.microsoft.com/office/drawing/2014/main" id="{FF8A7EFC-9885-4719-A283-57BD10C13B9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502" name="Group 3501">
                      <a:extLst>
                        <a:ext uri="{FF2B5EF4-FFF2-40B4-BE49-F238E27FC236}">
                          <a16:creationId xmlns:a16="http://schemas.microsoft.com/office/drawing/2014/main" id="{5D4C9AF7-F854-4441-AFE7-DAC27E39009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3503" name="Rounded Rectangle 87">
                        <a:extLst>
                          <a:ext uri="{FF2B5EF4-FFF2-40B4-BE49-F238E27FC236}">
                            <a16:creationId xmlns:a16="http://schemas.microsoft.com/office/drawing/2014/main" id="{9453BC43-475D-46B0-B0D6-6F8348E530A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504" name="Graphic 3503">
                        <a:extLst>
                          <a:ext uri="{FF2B5EF4-FFF2-40B4-BE49-F238E27FC236}">
                            <a16:creationId xmlns:a16="http://schemas.microsoft.com/office/drawing/2014/main" id="{1C61B1D0-C63F-4C6D-9D53-E5A6C32C4BA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483" name="Group 3482">
                    <a:extLst>
                      <a:ext uri="{FF2B5EF4-FFF2-40B4-BE49-F238E27FC236}">
                        <a16:creationId xmlns:a16="http://schemas.microsoft.com/office/drawing/2014/main" id="{DCF71CEA-E51F-460B-AF0A-6363DE32D057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3484" name="Group 3483">
                      <a:extLst>
                        <a:ext uri="{FF2B5EF4-FFF2-40B4-BE49-F238E27FC236}">
                          <a16:creationId xmlns:a16="http://schemas.microsoft.com/office/drawing/2014/main" id="{6EF28BFF-69C9-48A3-9F29-57910615A6E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3488" name="Group 3487">
                        <a:extLst>
                          <a:ext uri="{FF2B5EF4-FFF2-40B4-BE49-F238E27FC236}">
                            <a16:creationId xmlns:a16="http://schemas.microsoft.com/office/drawing/2014/main" id="{8F370B35-4DE6-4D5D-9559-DE3F0332AB8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3492" name="Rounded Rectangle 91">
                          <a:extLst>
                            <a:ext uri="{FF2B5EF4-FFF2-40B4-BE49-F238E27FC236}">
                              <a16:creationId xmlns:a16="http://schemas.microsoft.com/office/drawing/2014/main" id="{2B984B2C-0669-40B6-A685-5D84EF2F436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3493" name="Graphic 3492">
                          <a:extLst>
                            <a:ext uri="{FF2B5EF4-FFF2-40B4-BE49-F238E27FC236}">
                              <a16:creationId xmlns:a16="http://schemas.microsoft.com/office/drawing/2014/main" id="{6DFC9E20-8F40-4392-8332-9629A2102557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3494" name="Group 3493">
                          <a:extLst>
                            <a:ext uri="{FF2B5EF4-FFF2-40B4-BE49-F238E27FC236}">
                              <a16:creationId xmlns:a16="http://schemas.microsoft.com/office/drawing/2014/main" id="{641297B1-D7FD-4715-AE9A-167ADB23033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3498" name="Rounded Rectangle 97">
                            <a:extLst>
                              <a:ext uri="{FF2B5EF4-FFF2-40B4-BE49-F238E27FC236}">
                                <a16:creationId xmlns:a16="http://schemas.microsoft.com/office/drawing/2014/main" id="{16FC7381-29CB-4B90-9885-A361B3BCFC4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3499" name="Graphic 3498">
                            <a:extLst>
                              <a:ext uri="{FF2B5EF4-FFF2-40B4-BE49-F238E27FC236}">
                                <a16:creationId xmlns:a16="http://schemas.microsoft.com/office/drawing/2014/main" id="{65403ABE-D45E-41A7-A66A-0411A4308BA4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3495" name="Group 3494">
                          <a:extLst>
                            <a:ext uri="{FF2B5EF4-FFF2-40B4-BE49-F238E27FC236}">
                              <a16:creationId xmlns:a16="http://schemas.microsoft.com/office/drawing/2014/main" id="{5D2B7976-C6A4-46EA-AE64-0CB049023E2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3496" name="Rounded Rectangle 95">
                            <a:extLst>
                              <a:ext uri="{FF2B5EF4-FFF2-40B4-BE49-F238E27FC236}">
                                <a16:creationId xmlns:a16="http://schemas.microsoft.com/office/drawing/2014/main" id="{70E3B768-44A5-4546-887D-F57A22C2C72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3497" name="Graphic 3496">
                            <a:extLst>
                              <a:ext uri="{FF2B5EF4-FFF2-40B4-BE49-F238E27FC236}">
                                <a16:creationId xmlns:a16="http://schemas.microsoft.com/office/drawing/2014/main" id="{93461ADD-1B6D-44DF-B9A1-E1FF4D72FD4A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3489" name="Group 3488">
                        <a:extLst>
                          <a:ext uri="{FF2B5EF4-FFF2-40B4-BE49-F238E27FC236}">
                            <a16:creationId xmlns:a16="http://schemas.microsoft.com/office/drawing/2014/main" id="{5226FDBD-90F9-4837-9FF7-D4F93C263E2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3490" name="Rounded Rectangle 121">
                          <a:extLst>
                            <a:ext uri="{FF2B5EF4-FFF2-40B4-BE49-F238E27FC236}">
                              <a16:creationId xmlns:a16="http://schemas.microsoft.com/office/drawing/2014/main" id="{152B21A0-9A73-4741-ACF3-A1BE5D90D7A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3491" name="Graphic 3490">
                          <a:extLst>
                            <a:ext uri="{FF2B5EF4-FFF2-40B4-BE49-F238E27FC236}">
                              <a16:creationId xmlns:a16="http://schemas.microsoft.com/office/drawing/2014/main" id="{2A47A033-082C-4730-A1A0-7E5D8853EF22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3485" name="Group 3484">
                      <a:extLst>
                        <a:ext uri="{FF2B5EF4-FFF2-40B4-BE49-F238E27FC236}">
                          <a16:creationId xmlns:a16="http://schemas.microsoft.com/office/drawing/2014/main" id="{A56AF383-D4E7-43FD-98AF-2FF6B329A90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3486" name="Rounded Rectangle 124">
                        <a:extLst>
                          <a:ext uri="{FF2B5EF4-FFF2-40B4-BE49-F238E27FC236}">
                            <a16:creationId xmlns:a16="http://schemas.microsoft.com/office/drawing/2014/main" id="{389B5B7E-25F2-4978-9BF0-EDE5DFFB3EF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487" name="Graphic 3486">
                        <a:extLst>
                          <a:ext uri="{FF2B5EF4-FFF2-40B4-BE49-F238E27FC236}">
                            <a16:creationId xmlns:a16="http://schemas.microsoft.com/office/drawing/2014/main" id="{B1A572D4-7584-4800-88EE-40D9D5DC113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2963" name="Group 2962">
                <a:extLst>
                  <a:ext uri="{FF2B5EF4-FFF2-40B4-BE49-F238E27FC236}">
                    <a16:creationId xmlns:a16="http://schemas.microsoft.com/office/drawing/2014/main" id="{3A8B5852-5413-495F-A338-205ABA0594A5}"/>
                  </a:ext>
                </a:extLst>
              </p:cNvPr>
              <p:cNvGrpSpPr/>
              <p:nvPr/>
            </p:nvGrpSpPr>
            <p:grpSpPr>
              <a:xfrm>
                <a:off x="3879007" y="4796410"/>
                <a:ext cx="685800" cy="685800"/>
                <a:chOff x="3388326" y="2144489"/>
                <a:chExt cx="685800" cy="685800"/>
              </a:xfrm>
            </p:grpSpPr>
            <p:sp>
              <p:nvSpPr>
                <p:cNvPr id="3438" name="Oval 3437">
                  <a:extLst>
                    <a:ext uri="{FF2B5EF4-FFF2-40B4-BE49-F238E27FC236}">
                      <a16:creationId xmlns:a16="http://schemas.microsoft.com/office/drawing/2014/main" id="{4CCC006F-F5ED-4DCD-BCF3-9AFA383D9B62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3439" name="Group 3438">
                  <a:extLst>
                    <a:ext uri="{FF2B5EF4-FFF2-40B4-BE49-F238E27FC236}">
                      <a16:creationId xmlns:a16="http://schemas.microsoft.com/office/drawing/2014/main" id="{6EF65FA5-BFE0-40D8-9C31-2F0F22EFC851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3440" name="Group 3439">
                    <a:extLst>
                      <a:ext uri="{FF2B5EF4-FFF2-40B4-BE49-F238E27FC236}">
                        <a16:creationId xmlns:a16="http://schemas.microsoft.com/office/drawing/2014/main" id="{E4AEB405-CB56-45A7-AA2A-1BC8807A67BE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3466" name="Rounded Rectangle 101">
                      <a:extLst>
                        <a:ext uri="{FF2B5EF4-FFF2-40B4-BE49-F238E27FC236}">
                          <a16:creationId xmlns:a16="http://schemas.microsoft.com/office/drawing/2014/main" id="{7AB409A5-65B1-4689-B8BD-259FA4AF80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3467" name="Group 3466">
                      <a:extLst>
                        <a:ext uri="{FF2B5EF4-FFF2-40B4-BE49-F238E27FC236}">
                          <a16:creationId xmlns:a16="http://schemas.microsoft.com/office/drawing/2014/main" id="{DD21944D-2582-4D19-8AE3-1CA185F1308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3477" name="Rounded Rectangle 112">
                        <a:extLst>
                          <a:ext uri="{FF2B5EF4-FFF2-40B4-BE49-F238E27FC236}">
                            <a16:creationId xmlns:a16="http://schemas.microsoft.com/office/drawing/2014/main" id="{73502F42-08D9-4815-99DD-A6BF215BB53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478" name="Graphic 3477">
                        <a:extLst>
                          <a:ext uri="{FF2B5EF4-FFF2-40B4-BE49-F238E27FC236}">
                            <a16:creationId xmlns:a16="http://schemas.microsoft.com/office/drawing/2014/main" id="{D142B812-8CC8-40EA-90BD-8B720526D69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468" name="Group 3467">
                      <a:extLst>
                        <a:ext uri="{FF2B5EF4-FFF2-40B4-BE49-F238E27FC236}">
                          <a16:creationId xmlns:a16="http://schemas.microsoft.com/office/drawing/2014/main" id="{A028BAFB-937E-4917-8B4F-9A5CA4C90D2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3475" name="Rounded Rectangle 110">
                        <a:extLst>
                          <a:ext uri="{FF2B5EF4-FFF2-40B4-BE49-F238E27FC236}">
                            <a16:creationId xmlns:a16="http://schemas.microsoft.com/office/drawing/2014/main" id="{98D374FD-E9DD-4084-8F75-5A833083B63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476" name="Graphic 3475">
                        <a:extLst>
                          <a:ext uri="{FF2B5EF4-FFF2-40B4-BE49-F238E27FC236}">
                            <a16:creationId xmlns:a16="http://schemas.microsoft.com/office/drawing/2014/main" id="{8FDB43B0-29A9-4DE0-B07A-54FCE00CB89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469" name="Group 3468">
                      <a:extLst>
                        <a:ext uri="{FF2B5EF4-FFF2-40B4-BE49-F238E27FC236}">
                          <a16:creationId xmlns:a16="http://schemas.microsoft.com/office/drawing/2014/main" id="{78F568B4-B3B7-4021-8187-0068D08435D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3473" name="Rounded Rectangle 108">
                        <a:extLst>
                          <a:ext uri="{FF2B5EF4-FFF2-40B4-BE49-F238E27FC236}">
                            <a16:creationId xmlns:a16="http://schemas.microsoft.com/office/drawing/2014/main" id="{A755E9D8-B2C4-480E-B523-823AAEFABD9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474" name="Graphic 3473">
                        <a:extLst>
                          <a:ext uri="{FF2B5EF4-FFF2-40B4-BE49-F238E27FC236}">
                            <a16:creationId xmlns:a16="http://schemas.microsoft.com/office/drawing/2014/main" id="{489F10DC-2933-4B90-B7A7-B857F4E1E67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470" name="Group 3469">
                      <a:extLst>
                        <a:ext uri="{FF2B5EF4-FFF2-40B4-BE49-F238E27FC236}">
                          <a16:creationId xmlns:a16="http://schemas.microsoft.com/office/drawing/2014/main" id="{7223FF61-1C04-4C92-A72D-6C4B0E8E779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3471" name="Rounded Rectangle 106">
                        <a:extLst>
                          <a:ext uri="{FF2B5EF4-FFF2-40B4-BE49-F238E27FC236}">
                            <a16:creationId xmlns:a16="http://schemas.microsoft.com/office/drawing/2014/main" id="{7B9B0110-8FBD-424A-A55C-A9F64B488EA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472" name="Graphic 3471">
                        <a:extLst>
                          <a:ext uri="{FF2B5EF4-FFF2-40B4-BE49-F238E27FC236}">
                            <a16:creationId xmlns:a16="http://schemas.microsoft.com/office/drawing/2014/main" id="{7911EC80-2051-4223-8FD2-1578D5DDB1F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441" name="Group 3440">
                    <a:extLst>
                      <a:ext uri="{FF2B5EF4-FFF2-40B4-BE49-F238E27FC236}">
                        <a16:creationId xmlns:a16="http://schemas.microsoft.com/office/drawing/2014/main" id="{54AB63AD-11C2-4C5E-9A7F-92C710059D88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3459" name="Rounded Rectangle 84">
                      <a:extLst>
                        <a:ext uri="{FF2B5EF4-FFF2-40B4-BE49-F238E27FC236}">
                          <a16:creationId xmlns:a16="http://schemas.microsoft.com/office/drawing/2014/main" id="{B946137E-B12D-4673-8763-2BF2111C38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3460" name="Group 3459">
                      <a:extLst>
                        <a:ext uri="{FF2B5EF4-FFF2-40B4-BE49-F238E27FC236}">
                          <a16:creationId xmlns:a16="http://schemas.microsoft.com/office/drawing/2014/main" id="{DD409E0E-C5B7-4F08-BA15-6AAA808D13C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3464" name="Rounded Rectangle 89">
                        <a:extLst>
                          <a:ext uri="{FF2B5EF4-FFF2-40B4-BE49-F238E27FC236}">
                            <a16:creationId xmlns:a16="http://schemas.microsoft.com/office/drawing/2014/main" id="{52374306-5943-4811-972E-AADD3AFE2A0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465" name="Graphic 3464">
                        <a:extLst>
                          <a:ext uri="{FF2B5EF4-FFF2-40B4-BE49-F238E27FC236}">
                            <a16:creationId xmlns:a16="http://schemas.microsoft.com/office/drawing/2014/main" id="{28A7C93F-6910-4E41-BC61-CD7A81B1040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461" name="Group 3460">
                      <a:extLst>
                        <a:ext uri="{FF2B5EF4-FFF2-40B4-BE49-F238E27FC236}">
                          <a16:creationId xmlns:a16="http://schemas.microsoft.com/office/drawing/2014/main" id="{228C9778-A783-4B5A-AC70-0D14494AEF5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3462" name="Rounded Rectangle 87">
                        <a:extLst>
                          <a:ext uri="{FF2B5EF4-FFF2-40B4-BE49-F238E27FC236}">
                            <a16:creationId xmlns:a16="http://schemas.microsoft.com/office/drawing/2014/main" id="{A5C61BCB-0741-45E1-8156-CBF0C6DCA47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463" name="Graphic 3462">
                        <a:extLst>
                          <a:ext uri="{FF2B5EF4-FFF2-40B4-BE49-F238E27FC236}">
                            <a16:creationId xmlns:a16="http://schemas.microsoft.com/office/drawing/2014/main" id="{AE6B5207-B094-4910-9DB8-55E7244D63D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442" name="Group 3441">
                    <a:extLst>
                      <a:ext uri="{FF2B5EF4-FFF2-40B4-BE49-F238E27FC236}">
                        <a16:creationId xmlns:a16="http://schemas.microsoft.com/office/drawing/2014/main" id="{88908D6D-476C-4617-87DC-CECCD938A75D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3443" name="Group 3442">
                      <a:extLst>
                        <a:ext uri="{FF2B5EF4-FFF2-40B4-BE49-F238E27FC236}">
                          <a16:creationId xmlns:a16="http://schemas.microsoft.com/office/drawing/2014/main" id="{90EB6822-548A-4C91-8C83-AE6114C18E1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3447" name="Group 3446">
                        <a:extLst>
                          <a:ext uri="{FF2B5EF4-FFF2-40B4-BE49-F238E27FC236}">
                            <a16:creationId xmlns:a16="http://schemas.microsoft.com/office/drawing/2014/main" id="{F5843C24-8096-49DD-8B58-659FF0850C6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3451" name="Rounded Rectangle 91">
                          <a:extLst>
                            <a:ext uri="{FF2B5EF4-FFF2-40B4-BE49-F238E27FC236}">
                              <a16:creationId xmlns:a16="http://schemas.microsoft.com/office/drawing/2014/main" id="{9685F540-DC8B-4927-ACBC-F9E7BCA916F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3452" name="Graphic 3451">
                          <a:extLst>
                            <a:ext uri="{FF2B5EF4-FFF2-40B4-BE49-F238E27FC236}">
                              <a16:creationId xmlns:a16="http://schemas.microsoft.com/office/drawing/2014/main" id="{3C53FD4A-1D3C-40CB-975E-9DF2DE74B3DF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3453" name="Group 3452">
                          <a:extLst>
                            <a:ext uri="{FF2B5EF4-FFF2-40B4-BE49-F238E27FC236}">
                              <a16:creationId xmlns:a16="http://schemas.microsoft.com/office/drawing/2014/main" id="{1279E11F-AC6C-4301-A3EE-40BC55A2A353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3457" name="Rounded Rectangle 97">
                            <a:extLst>
                              <a:ext uri="{FF2B5EF4-FFF2-40B4-BE49-F238E27FC236}">
                                <a16:creationId xmlns:a16="http://schemas.microsoft.com/office/drawing/2014/main" id="{2885BFFF-1E84-42E0-8AEB-56CD85C6062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3458" name="Graphic 3457">
                            <a:extLst>
                              <a:ext uri="{FF2B5EF4-FFF2-40B4-BE49-F238E27FC236}">
                                <a16:creationId xmlns:a16="http://schemas.microsoft.com/office/drawing/2014/main" id="{D6A363ED-34D3-44A3-8395-CFE20B4ED259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3454" name="Group 3453">
                          <a:extLst>
                            <a:ext uri="{FF2B5EF4-FFF2-40B4-BE49-F238E27FC236}">
                              <a16:creationId xmlns:a16="http://schemas.microsoft.com/office/drawing/2014/main" id="{92DC877A-DEC1-4618-820D-48FE418E6944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3455" name="Rounded Rectangle 95">
                            <a:extLst>
                              <a:ext uri="{FF2B5EF4-FFF2-40B4-BE49-F238E27FC236}">
                                <a16:creationId xmlns:a16="http://schemas.microsoft.com/office/drawing/2014/main" id="{BA3103E3-343D-4302-8F54-2CD98F10FE5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3456" name="Graphic 3455">
                            <a:extLst>
                              <a:ext uri="{FF2B5EF4-FFF2-40B4-BE49-F238E27FC236}">
                                <a16:creationId xmlns:a16="http://schemas.microsoft.com/office/drawing/2014/main" id="{CBC84808-6BE2-4F90-AB2D-723707284AFF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3448" name="Group 3447">
                        <a:extLst>
                          <a:ext uri="{FF2B5EF4-FFF2-40B4-BE49-F238E27FC236}">
                            <a16:creationId xmlns:a16="http://schemas.microsoft.com/office/drawing/2014/main" id="{71CC5357-2894-4895-AFE7-704606C579B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3449" name="Rounded Rectangle 121">
                          <a:extLst>
                            <a:ext uri="{FF2B5EF4-FFF2-40B4-BE49-F238E27FC236}">
                              <a16:creationId xmlns:a16="http://schemas.microsoft.com/office/drawing/2014/main" id="{F0452667-EEA7-4D95-891A-C1791492838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3450" name="Graphic 3449">
                          <a:extLst>
                            <a:ext uri="{FF2B5EF4-FFF2-40B4-BE49-F238E27FC236}">
                              <a16:creationId xmlns:a16="http://schemas.microsoft.com/office/drawing/2014/main" id="{EAA05FD1-453F-4B04-9D0D-621C7DAEC8EE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3444" name="Group 3443">
                      <a:extLst>
                        <a:ext uri="{FF2B5EF4-FFF2-40B4-BE49-F238E27FC236}">
                          <a16:creationId xmlns:a16="http://schemas.microsoft.com/office/drawing/2014/main" id="{309D4534-3099-4404-99EB-666C3E9E66E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3445" name="Rounded Rectangle 124">
                        <a:extLst>
                          <a:ext uri="{FF2B5EF4-FFF2-40B4-BE49-F238E27FC236}">
                            <a16:creationId xmlns:a16="http://schemas.microsoft.com/office/drawing/2014/main" id="{C48B28B8-C8D3-492D-A329-2B458AF7943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446" name="Graphic 3445">
                        <a:extLst>
                          <a:ext uri="{FF2B5EF4-FFF2-40B4-BE49-F238E27FC236}">
                            <a16:creationId xmlns:a16="http://schemas.microsoft.com/office/drawing/2014/main" id="{668D367D-4D17-4F0A-A6E0-A81325130FC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2964" name="Group 2963">
                <a:extLst>
                  <a:ext uri="{FF2B5EF4-FFF2-40B4-BE49-F238E27FC236}">
                    <a16:creationId xmlns:a16="http://schemas.microsoft.com/office/drawing/2014/main" id="{1E12831A-0477-42E3-9E43-62FE45A8E0D0}"/>
                  </a:ext>
                </a:extLst>
              </p:cNvPr>
              <p:cNvGrpSpPr/>
              <p:nvPr/>
            </p:nvGrpSpPr>
            <p:grpSpPr>
              <a:xfrm>
                <a:off x="8059831" y="3966735"/>
                <a:ext cx="685800" cy="685800"/>
                <a:chOff x="3388326" y="2144489"/>
                <a:chExt cx="685800" cy="685800"/>
              </a:xfrm>
            </p:grpSpPr>
            <p:sp>
              <p:nvSpPr>
                <p:cNvPr id="3397" name="Oval 3396">
                  <a:extLst>
                    <a:ext uri="{FF2B5EF4-FFF2-40B4-BE49-F238E27FC236}">
                      <a16:creationId xmlns:a16="http://schemas.microsoft.com/office/drawing/2014/main" id="{12DAC538-AEE4-43C8-8B3E-755DF5DE1035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3398" name="Group 3397">
                  <a:extLst>
                    <a:ext uri="{FF2B5EF4-FFF2-40B4-BE49-F238E27FC236}">
                      <a16:creationId xmlns:a16="http://schemas.microsoft.com/office/drawing/2014/main" id="{0E74B165-A1AD-40B0-A159-001CB12C4406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3399" name="Group 3398">
                    <a:extLst>
                      <a:ext uri="{FF2B5EF4-FFF2-40B4-BE49-F238E27FC236}">
                        <a16:creationId xmlns:a16="http://schemas.microsoft.com/office/drawing/2014/main" id="{0603AC61-CE92-48B2-B9A4-0825DB0C088F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3425" name="Rounded Rectangle 101">
                      <a:extLst>
                        <a:ext uri="{FF2B5EF4-FFF2-40B4-BE49-F238E27FC236}">
                          <a16:creationId xmlns:a16="http://schemas.microsoft.com/office/drawing/2014/main" id="{5842AA18-0518-4299-A336-BDE4BE98BA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3426" name="Group 3425">
                      <a:extLst>
                        <a:ext uri="{FF2B5EF4-FFF2-40B4-BE49-F238E27FC236}">
                          <a16:creationId xmlns:a16="http://schemas.microsoft.com/office/drawing/2014/main" id="{5A09D3E9-02AE-4CBC-858C-A0677FE76F3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3436" name="Rounded Rectangle 112">
                        <a:extLst>
                          <a:ext uri="{FF2B5EF4-FFF2-40B4-BE49-F238E27FC236}">
                            <a16:creationId xmlns:a16="http://schemas.microsoft.com/office/drawing/2014/main" id="{C1C301E7-6B94-48AB-9ECE-8C85040AF7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437" name="Graphic 3436">
                        <a:extLst>
                          <a:ext uri="{FF2B5EF4-FFF2-40B4-BE49-F238E27FC236}">
                            <a16:creationId xmlns:a16="http://schemas.microsoft.com/office/drawing/2014/main" id="{789A7EC2-F6DD-4E25-8862-EF8C6F4C2FD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427" name="Group 3426">
                      <a:extLst>
                        <a:ext uri="{FF2B5EF4-FFF2-40B4-BE49-F238E27FC236}">
                          <a16:creationId xmlns:a16="http://schemas.microsoft.com/office/drawing/2014/main" id="{93130238-1D37-4D2E-88EE-EC90B6D6E24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3434" name="Rounded Rectangle 110">
                        <a:extLst>
                          <a:ext uri="{FF2B5EF4-FFF2-40B4-BE49-F238E27FC236}">
                            <a16:creationId xmlns:a16="http://schemas.microsoft.com/office/drawing/2014/main" id="{AD389166-9AD2-46AA-8E87-CE14B1DF1B2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435" name="Graphic 3434">
                        <a:extLst>
                          <a:ext uri="{FF2B5EF4-FFF2-40B4-BE49-F238E27FC236}">
                            <a16:creationId xmlns:a16="http://schemas.microsoft.com/office/drawing/2014/main" id="{89CBB1B0-9617-4978-A1D9-BDC0DCA5A2E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428" name="Group 3427">
                      <a:extLst>
                        <a:ext uri="{FF2B5EF4-FFF2-40B4-BE49-F238E27FC236}">
                          <a16:creationId xmlns:a16="http://schemas.microsoft.com/office/drawing/2014/main" id="{0DFB0340-9550-401A-9632-CB819DD5C4F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3432" name="Rounded Rectangle 108">
                        <a:extLst>
                          <a:ext uri="{FF2B5EF4-FFF2-40B4-BE49-F238E27FC236}">
                            <a16:creationId xmlns:a16="http://schemas.microsoft.com/office/drawing/2014/main" id="{4390EF7A-C4D0-47BD-91B7-86D2AF9D6A2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433" name="Graphic 3432">
                        <a:extLst>
                          <a:ext uri="{FF2B5EF4-FFF2-40B4-BE49-F238E27FC236}">
                            <a16:creationId xmlns:a16="http://schemas.microsoft.com/office/drawing/2014/main" id="{1BADC27A-A550-4AB4-A3FB-991B8894727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429" name="Group 3428">
                      <a:extLst>
                        <a:ext uri="{FF2B5EF4-FFF2-40B4-BE49-F238E27FC236}">
                          <a16:creationId xmlns:a16="http://schemas.microsoft.com/office/drawing/2014/main" id="{D27676BA-BA3E-4287-B9C2-8D8C487EC4E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3430" name="Rounded Rectangle 106">
                        <a:extLst>
                          <a:ext uri="{FF2B5EF4-FFF2-40B4-BE49-F238E27FC236}">
                            <a16:creationId xmlns:a16="http://schemas.microsoft.com/office/drawing/2014/main" id="{8C4BFE5F-AEDB-4F50-88DA-FAB3951D3AA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431" name="Graphic 3430">
                        <a:extLst>
                          <a:ext uri="{FF2B5EF4-FFF2-40B4-BE49-F238E27FC236}">
                            <a16:creationId xmlns:a16="http://schemas.microsoft.com/office/drawing/2014/main" id="{B64438BC-7461-4719-AD98-24F4D72B916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400" name="Group 3399">
                    <a:extLst>
                      <a:ext uri="{FF2B5EF4-FFF2-40B4-BE49-F238E27FC236}">
                        <a16:creationId xmlns:a16="http://schemas.microsoft.com/office/drawing/2014/main" id="{CC93031D-C418-4784-B767-DA7C0BE11F8F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3418" name="Rounded Rectangle 84">
                      <a:extLst>
                        <a:ext uri="{FF2B5EF4-FFF2-40B4-BE49-F238E27FC236}">
                          <a16:creationId xmlns:a16="http://schemas.microsoft.com/office/drawing/2014/main" id="{2E595A95-E95C-4242-9FD8-09EE2EAE3E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3419" name="Group 3418">
                      <a:extLst>
                        <a:ext uri="{FF2B5EF4-FFF2-40B4-BE49-F238E27FC236}">
                          <a16:creationId xmlns:a16="http://schemas.microsoft.com/office/drawing/2014/main" id="{DE433293-832A-417B-B1D8-311EFCBC23B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3423" name="Rounded Rectangle 89">
                        <a:extLst>
                          <a:ext uri="{FF2B5EF4-FFF2-40B4-BE49-F238E27FC236}">
                            <a16:creationId xmlns:a16="http://schemas.microsoft.com/office/drawing/2014/main" id="{D6EB96E1-206B-4D9F-A25E-7DE6B8D1A4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424" name="Graphic 3423">
                        <a:extLst>
                          <a:ext uri="{FF2B5EF4-FFF2-40B4-BE49-F238E27FC236}">
                            <a16:creationId xmlns:a16="http://schemas.microsoft.com/office/drawing/2014/main" id="{B35D75D1-1E44-47F2-A752-9B9A0C80E0F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420" name="Group 3419">
                      <a:extLst>
                        <a:ext uri="{FF2B5EF4-FFF2-40B4-BE49-F238E27FC236}">
                          <a16:creationId xmlns:a16="http://schemas.microsoft.com/office/drawing/2014/main" id="{7BF51140-2B83-47A3-8B32-43FA00B048C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3421" name="Rounded Rectangle 87">
                        <a:extLst>
                          <a:ext uri="{FF2B5EF4-FFF2-40B4-BE49-F238E27FC236}">
                            <a16:creationId xmlns:a16="http://schemas.microsoft.com/office/drawing/2014/main" id="{2CCCC292-AF2B-41F1-9335-FEE931FD24A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422" name="Graphic 3421">
                        <a:extLst>
                          <a:ext uri="{FF2B5EF4-FFF2-40B4-BE49-F238E27FC236}">
                            <a16:creationId xmlns:a16="http://schemas.microsoft.com/office/drawing/2014/main" id="{201A13EC-971C-466B-95FA-4CC2FD6839E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401" name="Group 3400">
                    <a:extLst>
                      <a:ext uri="{FF2B5EF4-FFF2-40B4-BE49-F238E27FC236}">
                        <a16:creationId xmlns:a16="http://schemas.microsoft.com/office/drawing/2014/main" id="{6F2EFB4C-2134-4414-9E85-379EE7CE9D6D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3402" name="Group 3401">
                      <a:extLst>
                        <a:ext uri="{FF2B5EF4-FFF2-40B4-BE49-F238E27FC236}">
                          <a16:creationId xmlns:a16="http://schemas.microsoft.com/office/drawing/2014/main" id="{BE99A57C-D5C9-45FD-9F12-592ADE86B00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3406" name="Group 3405">
                        <a:extLst>
                          <a:ext uri="{FF2B5EF4-FFF2-40B4-BE49-F238E27FC236}">
                            <a16:creationId xmlns:a16="http://schemas.microsoft.com/office/drawing/2014/main" id="{4803116E-D430-4337-842A-4D37FE4221D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3410" name="Rounded Rectangle 91">
                          <a:extLst>
                            <a:ext uri="{FF2B5EF4-FFF2-40B4-BE49-F238E27FC236}">
                              <a16:creationId xmlns:a16="http://schemas.microsoft.com/office/drawing/2014/main" id="{C3FE72C1-5211-4BF3-9BAA-C0AD770D6C1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3411" name="Graphic 3410">
                          <a:extLst>
                            <a:ext uri="{FF2B5EF4-FFF2-40B4-BE49-F238E27FC236}">
                              <a16:creationId xmlns:a16="http://schemas.microsoft.com/office/drawing/2014/main" id="{B6909409-A434-4300-BE27-D7D23267366C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3412" name="Group 3411">
                          <a:extLst>
                            <a:ext uri="{FF2B5EF4-FFF2-40B4-BE49-F238E27FC236}">
                              <a16:creationId xmlns:a16="http://schemas.microsoft.com/office/drawing/2014/main" id="{C7290B6F-0B29-4584-A7B3-38CAD1C8B676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3416" name="Rounded Rectangle 97">
                            <a:extLst>
                              <a:ext uri="{FF2B5EF4-FFF2-40B4-BE49-F238E27FC236}">
                                <a16:creationId xmlns:a16="http://schemas.microsoft.com/office/drawing/2014/main" id="{C7DB6E0C-16DC-413E-8A14-E355A3CF950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3417" name="Graphic 3416">
                            <a:extLst>
                              <a:ext uri="{FF2B5EF4-FFF2-40B4-BE49-F238E27FC236}">
                                <a16:creationId xmlns:a16="http://schemas.microsoft.com/office/drawing/2014/main" id="{F9528B70-E17B-4003-9B33-5CBB734603D6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3413" name="Group 3412">
                          <a:extLst>
                            <a:ext uri="{FF2B5EF4-FFF2-40B4-BE49-F238E27FC236}">
                              <a16:creationId xmlns:a16="http://schemas.microsoft.com/office/drawing/2014/main" id="{A70FFEB6-AD33-4F5E-9DB2-6FCE0638C19B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3414" name="Rounded Rectangle 95">
                            <a:extLst>
                              <a:ext uri="{FF2B5EF4-FFF2-40B4-BE49-F238E27FC236}">
                                <a16:creationId xmlns:a16="http://schemas.microsoft.com/office/drawing/2014/main" id="{7A28E362-590F-49F8-A026-178A87A414F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3415" name="Graphic 3414">
                            <a:extLst>
                              <a:ext uri="{FF2B5EF4-FFF2-40B4-BE49-F238E27FC236}">
                                <a16:creationId xmlns:a16="http://schemas.microsoft.com/office/drawing/2014/main" id="{7C773794-03B6-41AF-9C69-C2A9F5C5E14D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3407" name="Group 3406">
                        <a:extLst>
                          <a:ext uri="{FF2B5EF4-FFF2-40B4-BE49-F238E27FC236}">
                            <a16:creationId xmlns:a16="http://schemas.microsoft.com/office/drawing/2014/main" id="{1FF3E16B-669B-4089-8388-06F9B6F6480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3408" name="Rounded Rectangle 121">
                          <a:extLst>
                            <a:ext uri="{FF2B5EF4-FFF2-40B4-BE49-F238E27FC236}">
                              <a16:creationId xmlns:a16="http://schemas.microsoft.com/office/drawing/2014/main" id="{376A646F-85CD-4603-933E-5152F1CCB60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3409" name="Graphic 3408">
                          <a:extLst>
                            <a:ext uri="{FF2B5EF4-FFF2-40B4-BE49-F238E27FC236}">
                              <a16:creationId xmlns:a16="http://schemas.microsoft.com/office/drawing/2014/main" id="{4D7C8CEA-AA1E-4451-8829-F97FF1C5BD95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3403" name="Group 3402">
                      <a:extLst>
                        <a:ext uri="{FF2B5EF4-FFF2-40B4-BE49-F238E27FC236}">
                          <a16:creationId xmlns:a16="http://schemas.microsoft.com/office/drawing/2014/main" id="{44585343-73D1-4BBD-B022-F568456F0B2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3404" name="Rounded Rectangle 124">
                        <a:extLst>
                          <a:ext uri="{FF2B5EF4-FFF2-40B4-BE49-F238E27FC236}">
                            <a16:creationId xmlns:a16="http://schemas.microsoft.com/office/drawing/2014/main" id="{1BCA5214-7EFE-4F12-8CCB-5DC3B0E3061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405" name="Graphic 3404">
                        <a:extLst>
                          <a:ext uri="{FF2B5EF4-FFF2-40B4-BE49-F238E27FC236}">
                            <a16:creationId xmlns:a16="http://schemas.microsoft.com/office/drawing/2014/main" id="{4DAD8CD6-7C88-47D8-8DF7-18115B2C479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2967" name="Group 2966">
                <a:extLst>
                  <a:ext uri="{FF2B5EF4-FFF2-40B4-BE49-F238E27FC236}">
                    <a16:creationId xmlns:a16="http://schemas.microsoft.com/office/drawing/2014/main" id="{B33D080E-0E2B-4549-BB26-A542FBC6BF16}"/>
                  </a:ext>
                </a:extLst>
              </p:cNvPr>
              <p:cNvGrpSpPr/>
              <p:nvPr/>
            </p:nvGrpSpPr>
            <p:grpSpPr>
              <a:xfrm>
                <a:off x="3163601" y="3082612"/>
                <a:ext cx="685800" cy="685800"/>
                <a:chOff x="3388326" y="2144489"/>
                <a:chExt cx="685800" cy="685800"/>
              </a:xfrm>
            </p:grpSpPr>
            <p:sp>
              <p:nvSpPr>
                <p:cNvPr id="3356" name="Oval 3355">
                  <a:extLst>
                    <a:ext uri="{FF2B5EF4-FFF2-40B4-BE49-F238E27FC236}">
                      <a16:creationId xmlns:a16="http://schemas.microsoft.com/office/drawing/2014/main" id="{55D70390-E606-4252-9DEE-7B0227363EFD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3357" name="Group 3356">
                  <a:extLst>
                    <a:ext uri="{FF2B5EF4-FFF2-40B4-BE49-F238E27FC236}">
                      <a16:creationId xmlns:a16="http://schemas.microsoft.com/office/drawing/2014/main" id="{BFA8E88C-ACFE-494B-8C46-8CF8C54CAB20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3358" name="Group 3357">
                    <a:extLst>
                      <a:ext uri="{FF2B5EF4-FFF2-40B4-BE49-F238E27FC236}">
                        <a16:creationId xmlns:a16="http://schemas.microsoft.com/office/drawing/2014/main" id="{02F2FFB3-E54E-4CA6-9586-670B13536E2D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3384" name="Rounded Rectangle 101">
                      <a:extLst>
                        <a:ext uri="{FF2B5EF4-FFF2-40B4-BE49-F238E27FC236}">
                          <a16:creationId xmlns:a16="http://schemas.microsoft.com/office/drawing/2014/main" id="{B32CD69A-DDFC-4566-B91B-32B48C5602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3385" name="Group 3384">
                      <a:extLst>
                        <a:ext uri="{FF2B5EF4-FFF2-40B4-BE49-F238E27FC236}">
                          <a16:creationId xmlns:a16="http://schemas.microsoft.com/office/drawing/2014/main" id="{32C7864B-79F6-4D4C-9567-2C5B2F36896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3395" name="Rounded Rectangle 112">
                        <a:extLst>
                          <a:ext uri="{FF2B5EF4-FFF2-40B4-BE49-F238E27FC236}">
                            <a16:creationId xmlns:a16="http://schemas.microsoft.com/office/drawing/2014/main" id="{7DC214E4-9642-47A1-8772-CC7D28603A1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396" name="Graphic 3395">
                        <a:extLst>
                          <a:ext uri="{FF2B5EF4-FFF2-40B4-BE49-F238E27FC236}">
                            <a16:creationId xmlns:a16="http://schemas.microsoft.com/office/drawing/2014/main" id="{45EC0322-6865-4FA8-B782-548BE540B61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386" name="Group 3385">
                      <a:extLst>
                        <a:ext uri="{FF2B5EF4-FFF2-40B4-BE49-F238E27FC236}">
                          <a16:creationId xmlns:a16="http://schemas.microsoft.com/office/drawing/2014/main" id="{5CB4D358-0311-4FFF-9518-ACCC6D7CDED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3393" name="Rounded Rectangle 110">
                        <a:extLst>
                          <a:ext uri="{FF2B5EF4-FFF2-40B4-BE49-F238E27FC236}">
                            <a16:creationId xmlns:a16="http://schemas.microsoft.com/office/drawing/2014/main" id="{50AB3B61-D886-4CCB-BAB7-0AC8C74D49C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394" name="Graphic 3393">
                        <a:extLst>
                          <a:ext uri="{FF2B5EF4-FFF2-40B4-BE49-F238E27FC236}">
                            <a16:creationId xmlns:a16="http://schemas.microsoft.com/office/drawing/2014/main" id="{1C182EA0-C82B-43C3-9908-498E0C7EB77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387" name="Group 3386">
                      <a:extLst>
                        <a:ext uri="{FF2B5EF4-FFF2-40B4-BE49-F238E27FC236}">
                          <a16:creationId xmlns:a16="http://schemas.microsoft.com/office/drawing/2014/main" id="{51D3EC52-9FF4-4187-B7F3-8F2FE5A0E89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3391" name="Rounded Rectangle 108">
                        <a:extLst>
                          <a:ext uri="{FF2B5EF4-FFF2-40B4-BE49-F238E27FC236}">
                            <a16:creationId xmlns:a16="http://schemas.microsoft.com/office/drawing/2014/main" id="{2E39FC0F-E1AB-4CF1-B1A8-A9E518F8A1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392" name="Graphic 3391">
                        <a:extLst>
                          <a:ext uri="{FF2B5EF4-FFF2-40B4-BE49-F238E27FC236}">
                            <a16:creationId xmlns:a16="http://schemas.microsoft.com/office/drawing/2014/main" id="{E3EA9D93-AC7A-4989-ABBF-31CE9410C6A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388" name="Group 3387">
                      <a:extLst>
                        <a:ext uri="{FF2B5EF4-FFF2-40B4-BE49-F238E27FC236}">
                          <a16:creationId xmlns:a16="http://schemas.microsoft.com/office/drawing/2014/main" id="{C3169E35-6EC2-4F6D-87DE-31C232B17DA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3389" name="Rounded Rectangle 106">
                        <a:extLst>
                          <a:ext uri="{FF2B5EF4-FFF2-40B4-BE49-F238E27FC236}">
                            <a16:creationId xmlns:a16="http://schemas.microsoft.com/office/drawing/2014/main" id="{C3DEA03C-7BF7-4C37-995B-EA13BFC9EC5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390" name="Graphic 3389">
                        <a:extLst>
                          <a:ext uri="{FF2B5EF4-FFF2-40B4-BE49-F238E27FC236}">
                            <a16:creationId xmlns:a16="http://schemas.microsoft.com/office/drawing/2014/main" id="{33FB4BF3-8A34-46FD-A2BF-27A88832D25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359" name="Group 3358">
                    <a:extLst>
                      <a:ext uri="{FF2B5EF4-FFF2-40B4-BE49-F238E27FC236}">
                        <a16:creationId xmlns:a16="http://schemas.microsoft.com/office/drawing/2014/main" id="{3C9C64EE-2CEB-4F8A-B9EF-2F52C735DD85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3377" name="Rounded Rectangle 84">
                      <a:extLst>
                        <a:ext uri="{FF2B5EF4-FFF2-40B4-BE49-F238E27FC236}">
                          <a16:creationId xmlns:a16="http://schemas.microsoft.com/office/drawing/2014/main" id="{EE64FD53-ABBA-45FC-BBE7-D2F3DFA73A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3378" name="Group 3377">
                      <a:extLst>
                        <a:ext uri="{FF2B5EF4-FFF2-40B4-BE49-F238E27FC236}">
                          <a16:creationId xmlns:a16="http://schemas.microsoft.com/office/drawing/2014/main" id="{C3E3B61C-C608-47C1-BDEA-61EBB7F116D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3382" name="Rounded Rectangle 89">
                        <a:extLst>
                          <a:ext uri="{FF2B5EF4-FFF2-40B4-BE49-F238E27FC236}">
                            <a16:creationId xmlns:a16="http://schemas.microsoft.com/office/drawing/2014/main" id="{91E7B42D-1DB2-4A53-8D00-5C600CB4EA5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383" name="Graphic 3382">
                        <a:extLst>
                          <a:ext uri="{FF2B5EF4-FFF2-40B4-BE49-F238E27FC236}">
                            <a16:creationId xmlns:a16="http://schemas.microsoft.com/office/drawing/2014/main" id="{B95C8DA4-5CDB-46E4-BE4E-956DDED8EDF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379" name="Group 3378">
                      <a:extLst>
                        <a:ext uri="{FF2B5EF4-FFF2-40B4-BE49-F238E27FC236}">
                          <a16:creationId xmlns:a16="http://schemas.microsoft.com/office/drawing/2014/main" id="{BA2BBCF5-94D5-4DCB-9055-FE9AEE7B774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3380" name="Rounded Rectangle 87">
                        <a:extLst>
                          <a:ext uri="{FF2B5EF4-FFF2-40B4-BE49-F238E27FC236}">
                            <a16:creationId xmlns:a16="http://schemas.microsoft.com/office/drawing/2014/main" id="{19DD2073-3C17-48EF-AC3B-A8E8F60F752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381" name="Graphic 3380">
                        <a:extLst>
                          <a:ext uri="{FF2B5EF4-FFF2-40B4-BE49-F238E27FC236}">
                            <a16:creationId xmlns:a16="http://schemas.microsoft.com/office/drawing/2014/main" id="{CB67B53C-6003-420C-A80B-CBAD02ECAE1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360" name="Group 3359">
                    <a:extLst>
                      <a:ext uri="{FF2B5EF4-FFF2-40B4-BE49-F238E27FC236}">
                        <a16:creationId xmlns:a16="http://schemas.microsoft.com/office/drawing/2014/main" id="{1ED61E06-9AC3-4631-AC38-77F9D7E3F605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3361" name="Group 3360">
                      <a:extLst>
                        <a:ext uri="{FF2B5EF4-FFF2-40B4-BE49-F238E27FC236}">
                          <a16:creationId xmlns:a16="http://schemas.microsoft.com/office/drawing/2014/main" id="{66299F63-D976-4C6F-A527-9155F79B982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3365" name="Group 3364">
                        <a:extLst>
                          <a:ext uri="{FF2B5EF4-FFF2-40B4-BE49-F238E27FC236}">
                            <a16:creationId xmlns:a16="http://schemas.microsoft.com/office/drawing/2014/main" id="{99D8CA2C-7AB5-4824-91B2-DC9802D788F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3369" name="Rounded Rectangle 91">
                          <a:extLst>
                            <a:ext uri="{FF2B5EF4-FFF2-40B4-BE49-F238E27FC236}">
                              <a16:creationId xmlns:a16="http://schemas.microsoft.com/office/drawing/2014/main" id="{B8C22F64-2175-4E06-B576-40FA6E33762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3370" name="Graphic 3369">
                          <a:extLst>
                            <a:ext uri="{FF2B5EF4-FFF2-40B4-BE49-F238E27FC236}">
                              <a16:creationId xmlns:a16="http://schemas.microsoft.com/office/drawing/2014/main" id="{09D31B4C-FACD-47FE-A9AD-794A85CD8376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3371" name="Group 3370">
                          <a:extLst>
                            <a:ext uri="{FF2B5EF4-FFF2-40B4-BE49-F238E27FC236}">
                              <a16:creationId xmlns:a16="http://schemas.microsoft.com/office/drawing/2014/main" id="{7DD24707-1008-487E-8645-FCCF025B4927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3375" name="Rounded Rectangle 97">
                            <a:extLst>
                              <a:ext uri="{FF2B5EF4-FFF2-40B4-BE49-F238E27FC236}">
                                <a16:creationId xmlns:a16="http://schemas.microsoft.com/office/drawing/2014/main" id="{7CF796D7-CCB7-484C-A875-7D3941F4FE4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3376" name="Graphic 3375">
                            <a:extLst>
                              <a:ext uri="{FF2B5EF4-FFF2-40B4-BE49-F238E27FC236}">
                                <a16:creationId xmlns:a16="http://schemas.microsoft.com/office/drawing/2014/main" id="{6FF5ECAD-5840-4496-AD53-FEB835F7115C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3372" name="Group 3371">
                          <a:extLst>
                            <a:ext uri="{FF2B5EF4-FFF2-40B4-BE49-F238E27FC236}">
                              <a16:creationId xmlns:a16="http://schemas.microsoft.com/office/drawing/2014/main" id="{A4306C1F-9570-4C86-A0B3-4D2EB88BA681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3373" name="Rounded Rectangle 95">
                            <a:extLst>
                              <a:ext uri="{FF2B5EF4-FFF2-40B4-BE49-F238E27FC236}">
                                <a16:creationId xmlns:a16="http://schemas.microsoft.com/office/drawing/2014/main" id="{8C02F90D-90E2-4C72-A958-7AC3D6D5D5F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3374" name="Graphic 3373">
                            <a:extLst>
                              <a:ext uri="{FF2B5EF4-FFF2-40B4-BE49-F238E27FC236}">
                                <a16:creationId xmlns:a16="http://schemas.microsoft.com/office/drawing/2014/main" id="{720D6479-F621-4489-95A7-6E7886B8EC27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3366" name="Group 3365">
                        <a:extLst>
                          <a:ext uri="{FF2B5EF4-FFF2-40B4-BE49-F238E27FC236}">
                            <a16:creationId xmlns:a16="http://schemas.microsoft.com/office/drawing/2014/main" id="{B379C930-F5E9-4EB6-A218-108CBBDDF98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3367" name="Rounded Rectangle 121">
                          <a:extLst>
                            <a:ext uri="{FF2B5EF4-FFF2-40B4-BE49-F238E27FC236}">
                              <a16:creationId xmlns:a16="http://schemas.microsoft.com/office/drawing/2014/main" id="{12F71DA8-FBAA-437C-89DF-385F3EF08CA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3368" name="Graphic 3367">
                          <a:extLst>
                            <a:ext uri="{FF2B5EF4-FFF2-40B4-BE49-F238E27FC236}">
                              <a16:creationId xmlns:a16="http://schemas.microsoft.com/office/drawing/2014/main" id="{E94C06EA-17BB-40EC-8822-055E6DD37D4E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3362" name="Group 3361">
                      <a:extLst>
                        <a:ext uri="{FF2B5EF4-FFF2-40B4-BE49-F238E27FC236}">
                          <a16:creationId xmlns:a16="http://schemas.microsoft.com/office/drawing/2014/main" id="{C7CC46CA-7370-4488-B84D-CF43118C72B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3363" name="Rounded Rectangle 124">
                        <a:extLst>
                          <a:ext uri="{FF2B5EF4-FFF2-40B4-BE49-F238E27FC236}">
                            <a16:creationId xmlns:a16="http://schemas.microsoft.com/office/drawing/2014/main" id="{B775CF64-31B2-4734-881D-3406358C88B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364" name="Graphic 3363">
                        <a:extLst>
                          <a:ext uri="{FF2B5EF4-FFF2-40B4-BE49-F238E27FC236}">
                            <a16:creationId xmlns:a16="http://schemas.microsoft.com/office/drawing/2014/main" id="{875EA579-EBE0-4FCF-9902-2A7A03AF403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2974" name="Group 2973">
                <a:extLst>
                  <a:ext uri="{FF2B5EF4-FFF2-40B4-BE49-F238E27FC236}">
                    <a16:creationId xmlns:a16="http://schemas.microsoft.com/office/drawing/2014/main" id="{59F836A7-5DB6-43BB-B2B6-DB8DDAFC255A}"/>
                  </a:ext>
                </a:extLst>
              </p:cNvPr>
              <p:cNvGrpSpPr/>
              <p:nvPr/>
            </p:nvGrpSpPr>
            <p:grpSpPr>
              <a:xfrm>
                <a:off x="3383993" y="3966735"/>
                <a:ext cx="685800" cy="685800"/>
                <a:chOff x="3388326" y="2144489"/>
                <a:chExt cx="685800" cy="685800"/>
              </a:xfrm>
            </p:grpSpPr>
            <p:sp>
              <p:nvSpPr>
                <p:cNvPr id="3214" name="Oval 3213">
                  <a:extLst>
                    <a:ext uri="{FF2B5EF4-FFF2-40B4-BE49-F238E27FC236}">
                      <a16:creationId xmlns:a16="http://schemas.microsoft.com/office/drawing/2014/main" id="{806392EB-B160-4CA5-8C22-2A38B715FE19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3230" name="Group 3229">
                  <a:extLst>
                    <a:ext uri="{FF2B5EF4-FFF2-40B4-BE49-F238E27FC236}">
                      <a16:creationId xmlns:a16="http://schemas.microsoft.com/office/drawing/2014/main" id="{99C77DCA-90A5-4733-A7D9-7E80CD4F4FE2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3232" name="Group 3231">
                    <a:extLst>
                      <a:ext uri="{FF2B5EF4-FFF2-40B4-BE49-F238E27FC236}">
                        <a16:creationId xmlns:a16="http://schemas.microsoft.com/office/drawing/2014/main" id="{F0E5B31C-EC3D-41FF-B089-BB352E2139F2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3261" name="Rounded Rectangle 101">
                      <a:extLst>
                        <a:ext uri="{FF2B5EF4-FFF2-40B4-BE49-F238E27FC236}">
                          <a16:creationId xmlns:a16="http://schemas.microsoft.com/office/drawing/2014/main" id="{624DC774-DCF0-4F8E-9907-DD8B6C45CD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3268" name="Group 3267">
                      <a:extLst>
                        <a:ext uri="{FF2B5EF4-FFF2-40B4-BE49-F238E27FC236}">
                          <a16:creationId xmlns:a16="http://schemas.microsoft.com/office/drawing/2014/main" id="{D2210E40-7D1D-4E01-A9A5-3C6D35F51A0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3285" name="Rounded Rectangle 112">
                        <a:extLst>
                          <a:ext uri="{FF2B5EF4-FFF2-40B4-BE49-F238E27FC236}">
                            <a16:creationId xmlns:a16="http://schemas.microsoft.com/office/drawing/2014/main" id="{909FB3D3-30CA-49C5-8F21-5FC1D167AA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355" name="Graphic 3354">
                        <a:extLst>
                          <a:ext uri="{FF2B5EF4-FFF2-40B4-BE49-F238E27FC236}">
                            <a16:creationId xmlns:a16="http://schemas.microsoft.com/office/drawing/2014/main" id="{4B88D22C-0E68-4C23-B1B2-73CB5E718C9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272" name="Group 3271">
                      <a:extLst>
                        <a:ext uri="{FF2B5EF4-FFF2-40B4-BE49-F238E27FC236}">
                          <a16:creationId xmlns:a16="http://schemas.microsoft.com/office/drawing/2014/main" id="{DFE28F32-53EE-4BC7-9E6D-D74ACD0A0AE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3283" name="Rounded Rectangle 110">
                        <a:extLst>
                          <a:ext uri="{FF2B5EF4-FFF2-40B4-BE49-F238E27FC236}">
                            <a16:creationId xmlns:a16="http://schemas.microsoft.com/office/drawing/2014/main" id="{5AA2AA6A-2789-40FE-9E26-D30EF48FC7C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284" name="Graphic 3283">
                        <a:extLst>
                          <a:ext uri="{FF2B5EF4-FFF2-40B4-BE49-F238E27FC236}">
                            <a16:creationId xmlns:a16="http://schemas.microsoft.com/office/drawing/2014/main" id="{902D5857-D296-4419-8ECB-C6681165373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274" name="Group 3273">
                      <a:extLst>
                        <a:ext uri="{FF2B5EF4-FFF2-40B4-BE49-F238E27FC236}">
                          <a16:creationId xmlns:a16="http://schemas.microsoft.com/office/drawing/2014/main" id="{EE958F79-0C9C-49BE-A9DA-38EE32C9BFC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3280" name="Rounded Rectangle 108">
                        <a:extLst>
                          <a:ext uri="{FF2B5EF4-FFF2-40B4-BE49-F238E27FC236}">
                            <a16:creationId xmlns:a16="http://schemas.microsoft.com/office/drawing/2014/main" id="{2A1160FB-8657-4352-8AA0-146A5D71666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281" name="Graphic 3280">
                        <a:extLst>
                          <a:ext uri="{FF2B5EF4-FFF2-40B4-BE49-F238E27FC236}">
                            <a16:creationId xmlns:a16="http://schemas.microsoft.com/office/drawing/2014/main" id="{EEA18289-81AB-43A3-AAF6-7C9B4775A7F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277" name="Group 3276">
                      <a:extLst>
                        <a:ext uri="{FF2B5EF4-FFF2-40B4-BE49-F238E27FC236}">
                          <a16:creationId xmlns:a16="http://schemas.microsoft.com/office/drawing/2014/main" id="{9BF9868F-1142-46B0-846D-AC181EBB746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3278" name="Rounded Rectangle 106">
                        <a:extLst>
                          <a:ext uri="{FF2B5EF4-FFF2-40B4-BE49-F238E27FC236}">
                            <a16:creationId xmlns:a16="http://schemas.microsoft.com/office/drawing/2014/main" id="{7B324650-CAB3-4837-9A45-D3554862C58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279" name="Graphic 3278">
                        <a:extLst>
                          <a:ext uri="{FF2B5EF4-FFF2-40B4-BE49-F238E27FC236}">
                            <a16:creationId xmlns:a16="http://schemas.microsoft.com/office/drawing/2014/main" id="{426DCD5E-0763-435E-90A1-96134C820DE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234" name="Group 3233">
                    <a:extLst>
                      <a:ext uri="{FF2B5EF4-FFF2-40B4-BE49-F238E27FC236}">
                        <a16:creationId xmlns:a16="http://schemas.microsoft.com/office/drawing/2014/main" id="{39C62984-04D9-488D-A55A-1A742A551026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3252" name="Rounded Rectangle 84">
                      <a:extLst>
                        <a:ext uri="{FF2B5EF4-FFF2-40B4-BE49-F238E27FC236}">
                          <a16:creationId xmlns:a16="http://schemas.microsoft.com/office/drawing/2014/main" id="{815C6709-10D1-4FD8-B8DB-496D4DCA2E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3253" name="Group 3252">
                      <a:extLst>
                        <a:ext uri="{FF2B5EF4-FFF2-40B4-BE49-F238E27FC236}">
                          <a16:creationId xmlns:a16="http://schemas.microsoft.com/office/drawing/2014/main" id="{1C4767D5-A4DF-4FF6-8F37-702D52170A4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3257" name="Rounded Rectangle 89">
                        <a:extLst>
                          <a:ext uri="{FF2B5EF4-FFF2-40B4-BE49-F238E27FC236}">
                            <a16:creationId xmlns:a16="http://schemas.microsoft.com/office/drawing/2014/main" id="{1149C588-0F00-4BF8-AFE7-FCEF9831EE9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258" name="Graphic 3257">
                        <a:extLst>
                          <a:ext uri="{FF2B5EF4-FFF2-40B4-BE49-F238E27FC236}">
                            <a16:creationId xmlns:a16="http://schemas.microsoft.com/office/drawing/2014/main" id="{B112781C-4EA6-4A89-93AC-527710A3C25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254" name="Group 3253">
                      <a:extLst>
                        <a:ext uri="{FF2B5EF4-FFF2-40B4-BE49-F238E27FC236}">
                          <a16:creationId xmlns:a16="http://schemas.microsoft.com/office/drawing/2014/main" id="{935B6ED5-F142-4940-8A85-E6E4377854D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3255" name="Rounded Rectangle 87">
                        <a:extLst>
                          <a:ext uri="{FF2B5EF4-FFF2-40B4-BE49-F238E27FC236}">
                            <a16:creationId xmlns:a16="http://schemas.microsoft.com/office/drawing/2014/main" id="{99E33966-1040-4231-B3AF-1E4862F536C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256" name="Graphic 3255">
                        <a:extLst>
                          <a:ext uri="{FF2B5EF4-FFF2-40B4-BE49-F238E27FC236}">
                            <a16:creationId xmlns:a16="http://schemas.microsoft.com/office/drawing/2014/main" id="{2E5C948B-EF33-4624-BEB1-3D1FCEA6702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235" name="Group 3234">
                    <a:extLst>
                      <a:ext uri="{FF2B5EF4-FFF2-40B4-BE49-F238E27FC236}">
                        <a16:creationId xmlns:a16="http://schemas.microsoft.com/office/drawing/2014/main" id="{AD19AB0A-4DC0-49A0-85DD-7B2E4F1285C0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3236" name="Group 3235">
                      <a:extLst>
                        <a:ext uri="{FF2B5EF4-FFF2-40B4-BE49-F238E27FC236}">
                          <a16:creationId xmlns:a16="http://schemas.microsoft.com/office/drawing/2014/main" id="{F42BFBFF-1D8F-4D89-AC02-A22BD8321A9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3240" name="Group 3239">
                        <a:extLst>
                          <a:ext uri="{FF2B5EF4-FFF2-40B4-BE49-F238E27FC236}">
                            <a16:creationId xmlns:a16="http://schemas.microsoft.com/office/drawing/2014/main" id="{53F228A6-1B29-4DCF-A109-CBEF1A8C2CF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3244" name="Rounded Rectangle 91">
                          <a:extLst>
                            <a:ext uri="{FF2B5EF4-FFF2-40B4-BE49-F238E27FC236}">
                              <a16:creationId xmlns:a16="http://schemas.microsoft.com/office/drawing/2014/main" id="{1A27C4B1-0D2C-49EB-9A31-6BD079281A0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3245" name="Graphic 3244">
                          <a:extLst>
                            <a:ext uri="{FF2B5EF4-FFF2-40B4-BE49-F238E27FC236}">
                              <a16:creationId xmlns:a16="http://schemas.microsoft.com/office/drawing/2014/main" id="{31A5FE01-EB99-444B-B40F-BDBB495C0ADE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3246" name="Group 3245">
                          <a:extLst>
                            <a:ext uri="{FF2B5EF4-FFF2-40B4-BE49-F238E27FC236}">
                              <a16:creationId xmlns:a16="http://schemas.microsoft.com/office/drawing/2014/main" id="{2306C74A-B60B-4E30-BA76-3AEB5B37AA04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3250" name="Rounded Rectangle 97">
                            <a:extLst>
                              <a:ext uri="{FF2B5EF4-FFF2-40B4-BE49-F238E27FC236}">
                                <a16:creationId xmlns:a16="http://schemas.microsoft.com/office/drawing/2014/main" id="{54668B38-D8C9-4045-8D4B-9B12027A4CF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3251" name="Graphic 3250">
                            <a:extLst>
                              <a:ext uri="{FF2B5EF4-FFF2-40B4-BE49-F238E27FC236}">
                                <a16:creationId xmlns:a16="http://schemas.microsoft.com/office/drawing/2014/main" id="{813A5A58-ACF6-4123-B660-9B30E73BC4DF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3247" name="Group 3246">
                          <a:extLst>
                            <a:ext uri="{FF2B5EF4-FFF2-40B4-BE49-F238E27FC236}">
                              <a16:creationId xmlns:a16="http://schemas.microsoft.com/office/drawing/2014/main" id="{43493918-F710-4E81-899E-E9A57A607057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3248" name="Rounded Rectangle 95">
                            <a:extLst>
                              <a:ext uri="{FF2B5EF4-FFF2-40B4-BE49-F238E27FC236}">
                                <a16:creationId xmlns:a16="http://schemas.microsoft.com/office/drawing/2014/main" id="{73F736E8-F3B5-423E-9911-21B4835FA4E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3249" name="Graphic 3248">
                            <a:extLst>
                              <a:ext uri="{FF2B5EF4-FFF2-40B4-BE49-F238E27FC236}">
                                <a16:creationId xmlns:a16="http://schemas.microsoft.com/office/drawing/2014/main" id="{30A6F025-A10E-4054-97EA-C41B36A4A7A7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3241" name="Group 3240">
                        <a:extLst>
                          <a:ext uri="{FF2B5EF4-FFF2-40B4-BE49-F238E27FC236}">
                            <a16:creationId xmlns:a16="http://schemas.microsoft.com/office/drawing/2014/main" id="{8C881E6D-A74B-486D-B2EA-C733C506E73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3242" name="Rounded Rectangle 121">
                          <a:extLst>
                            <a:ext uri="{FF2B5EF4-FFF2-40B4-BE49-F238E27FC236}">
                              <a16:creationId xmlns:a16="http://schemas.microsoft.com/office/drawing/2014/main" id="{A69CA316-6DD6-4C9B-B5D0-AEB531156C8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3243" name="Graphic 3242">
                          <a:extLst>
                            <a:ext uri="{FF2B5EF4-FFF2-40B4-BE49-F238E27FC236}">
                              <a16:creationId xmlns:a16="http://schemas.microsoft.com/office/drawing/2014/main" id="{E1723480-BE38-417F-B3EC-A1DE1D4C3F9B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3237" name="Group 3236">
                      <a:extLst>
                        <a:ext uri="{FF2B5EF4-FFF2-40B4-BE49-F238E27FC236}">
                          <a16:creationId xmlns:a16="http://schemas.microsoft.com/office/drawing/2014/main" id="{FCC39199-F963-46FF-B4E4-754660FB379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3238" name="Rounded Rectangle 124">
                        <a:extLst>
                          <a:ext uri="{FF2B5EF4-FFF2-40B4-BE49-F238E27FC236}">
                            <a16:creationId xmlns:a16="http://schemas.microsoft.com/office/drawing/2014/main" id="{4A6723EE-1787-4B82-8942-5CDA47EBB8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239" name="Graphic 3238">
                        <a:extLst>
                          <a:ext uri="{FF2B5EF4-FFF2-40B4-BE49-F238E27FC236}">
                            <a16:creationId xmlns:a16="http://schemas.microsoft.com/office/drawing/2014/main" id="{9B39F703-4F5E-42C4-8C87-0A5E583D51B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2975" name="Group 2974">
                <a:extLst>
                  <a:ext uri="{FF2B5EF4-FFF2-40B4-BE49-F238E27FC236}">
                    <a16:creationId xmlns:a16="http://schemas.microsoft.com/office/drawing/2014/main" id="{31D30CF7-683C-4B1B-BA80-AEB3654CCA58}"/>
                  </a:ext>
                </a:extLst>
              </p:cNvPr>
              <p:cNvGrpSpPr/>
              <p:nvPr/>
            </p:nvGrpSpPr>
            <p:grpSpPr>
              <a:xfrm>
                <a:off x="8220746" y="3088653"/>
                <a:ext cx="685800" cy="685800"/>
                <a:chOff x="3388326" y="2144489"/>
                <a:chExt cx="685800" cy="685800"/>
              </a:xfrm>
            </p:grpSpPr>
            <p:sp>
              <p:nvSpPr>
                <p:cNvPr id="3136" name="Oval 3135">
                  <a:extLst>
                    <a:ext uri="{FF2B5EF4-FFF2-40B4-BE49-F238E27FC236}">
                      <a16:creationId xmlns:a16="http://schemas.microsoft.com/office/drawing/2014/main" id="{AFC374BD-E0E5-4B2F-A58B-921A91D1A7F3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3137" name="Group 3136">
                  <a:extLst>
                    <a:ext uri="{FF2B5EF4-FFF2-40B4-BE49-F238E27FC236}">
                      <a16:creationId xmlns:a16="http://schemas.microsoft.com/office/drawing/2014/main" id="{E50E5102-999F-4523-AE9A-95FF1882C5B8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3138" name="Group 3137">
                    <a:extLst>
                      <a:ext uri="{FF2B5EF4-FFF2-40B4-BE49-F238E27FC236}">
                        <a16:creationId xmlns:a16="http://schemas.microsoft.com/office/drawing/2014/main" id="{733727A8-7D97-49B2-9122-A10A1EE7A511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3188" name="Rounded Rectangle 101">
                      <a:extLst>
                        <a:ext uri="{FF2B5EF4-FFF2-40B4-BE49-F238E27FC236}">
                          <a16:creationId xmlns:a16="http://schemas.microsoft.com/office/drawing/2014/main" id="{CB3942FF-79A4-40C6-BB99-B1843E6EC7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3190" name="Group 3189">
                      <a:extLst>
                        <a:ext uri="{FF2B5EF4-FFF2-40B4-BE49-F238E27FC236}">
                          <a16:creationId xmlns:a16="http://schemas.microsoft.com/office/drawing/2014/main" id="{AB15C7B6-D54A-46E3-BA57-E3FDE60C662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3212" name="Rounded Rectangle 112">
                        <a:extLst>
                          <a:ext uri="{FF2B5EF4-FFF2-40B4-BE49-F238E27FC236}">
                            <a16:creationId xmlns:a16="http://schemas.microsoft.com/office/drawing/2014/main" id="{5B58EF5B-E2D7-4B22-B430-B7CE99431CA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213" name="Graphic 3212">
                        <a:extLst>
                          <a:ext uri="{FF2B5EF4-FFF2-40B4-BE49-F238E27FC236}">
                            <a16:creationId xmlns:a16="http://schemas.microsoft.com/office/drawing/2014/main" id="{EBA71D68-69BE-4C1A-AAFC-E1AA2AF4D38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192" name="Group 3191">
                      <a:extLst>
                        <a:ext uri="{FF2B5EF4-FFF2-40B4-BE49-F238E27FC236}">
                          <a16:creationId xmlns:a16="http://schemas.microsoft.com/office/drawing/2014/main" id="{630DFCAA-6BF1-470D-A28F-BFC652A9C73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3200" name="Rounded Rectangle 110">
                        <a:extLst>
                          <a:ext uri="{FF2B5EF4-FFF2-40B4-BE49-F238E27FC236}">
                            <a16:creationId xmlns:a16="http://schemas.microsoft.com/office/drawing/2014/main" id="{7412F948-5A25-4140-9E56-F47D51F3E35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201" name="Graphic 3200">
                        <a:extLst>
                          <a:ext uri="{FF2B5EF4-FFF2-40B4-BE49-F238E27FC236}">
                            <a16:creationId xmlns:a16="http://schemas.microsoft.com/office/drawing/2014/main" id="{FA8E477B-8EDA-4395-B2B8-ADAC74574ED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193" name="Group 3192">
                      <a:extLst>
                        <a:ext uri="{FF2B5EF4-FFF2-40B4-BE49-F238E27FC236}">
                          <a16:creationId xmlns:a16="http://schemas.microsoft.com/office/drawing/2014/main" id="{62A8295B-21E5-4BEA-96F5-1AF20B2B8A1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3197" name="Rounded Rectangle 108">
                        <a:extLst>
                          <a:ext uri="{FF2B5EF4-FFF2-40B4-BE49-F238E27FC236}">
                            <a16:creationId xmlns:a16="http://schemas.microsoft.com/office/drawing/2014/main" id="{4A2116EB-B226-43FB-93BC-24F03193E31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199" name="Graphic 3198">
                        <a:extLst>
                          <a:ext uri="{FF2B5EF4-FFF2-40B4-BE49-F238E27FC236}">
                            <a16:creationId xmlns:a16="http://schemas.microsoft.com/office/drawing/2014/main" id="{320F3639-DACC-489A-B551-8CCC952494E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194" name="Group 3193">
                      <a:extLst>
                        <a:ext uri="{FF2B5EF4-FFF2-40B4-BE49-F238E27FC236}">
                          <a16:creationId xmlns:a16="http://schemas.microsoft.com/office/drawing/2014/main" id="{0F09CE41-8B04-4CF9-B8BF-67A434263A6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3195" name="Rounded Rectangle 106">
                        <a:extLst>
                          <a:ext uri="{FF2B5EF4-FFF2-40B4-BE49-F238E27FC236}">
                            <a16:creationId xmlns:a16="http://schemas.microsoft.com/office/drawing/2014/main" id="{A7C458AC-20C0-4EC7-BCF2-C627E4D0042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196" name="Graphic 3195">
                        <a:extLst>
                          <a:ext uri="{FF2B5EF4-FFF2-40B4-BE49-F238E27FC236}">
                            <a16:creationId xmlns:a16="http://schemas.microsoft.com/office/drawing/2014/main" id="{FFCCE8A0-341F-43AA-AF02-5905F975ACD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139" name="Group 3138">
                    <a:extLst>
                      <a:ext uri="{FF2B5EF4-FFF2-40B4-BE49-F238E27FC236}">
                        <a16:creationId xmlns:a16="http://schemas.microsoft.com/office/drawing/2014/main" id="{CD259B82-B6F2-42F6-95A0-480E79D15803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3159" name="Rounded Rectangle 84">
                      <a:extLst>
                        <a:ext uri="{FF2B5EF4-FFF2-40B4-BE49-F238E27FC236}">
                          <a16:creationId xmlns:a16="http://schemas.microsoft.com/office/drawing/2014/main" id="{55B3B0BB-4682-4CC5-AE22-CF5938AC9F9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3169" name="Group 3168">
                      <a:extLst>
                        <a:ext uri="{FF2B5EF4-FFF2-40B4-BE49-F238E27FC236}">
                          <a16:creationId xmlns:a16="http://schemas.microsoft.com/office/drawing/2014/main" id="{2007B760-DAD4-4E0A-A8C8-EE7D869BF66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3184" name="Rounded Rectangle 89">
                        <a:extLst>
                          <a:ext uri="{FF2B5EF4-FFF2-40B4-BE49-F238E27FC236}">
                            <a16:creationId xmlns:a16="http://schemas.microsoft.com/office/drawing/2014/main" id="{D8DBBAE7-AE24-4176-9B42-F00199673E4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185" name="Graphic 3184">
                        <a:extLst>
                          <a:ext uri="{FF2B5EF4-FFF2-40B4-BE49-F238E27FC236}">
                            <a16:creationId xmlns:a16="http://schemas.microsoft.com/office/drawing/2014/main" id="{79EE0CBC-30F4-449A-8F9D-EB477E43544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173" name="Group 3172">
                      <a:extLst>
                        <a:ext uri="{FF2B5EF4-FFF2-40B4-BE49-F238E27FC236}">
                          <a16:creationId xmlns:a16="http://schemas.microsoft.com/office/drawing/2014/main" id="{02655AB6-8286-441F-A846-53724EE52F5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3174" name="Rounded Rectangle 87">
                        <a:extLst>
                          <a:ext uri="{FF2B5EF4-FFF2-40B4-BE49-F238E27FC236}">
                            <a16:creationId xmlns:a16="http://schemas.microsoft.com/office/drawing/2014/main" id="{6C0C1F49-1C5E-45FE-97F1-521C77494A0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177" name="Graphic 3176">
                        <a:extLst>
                          <a:ext uri="{FF2B5EF4-FFF2-40B4-BE49-F238E27FC236}">
                            <a16:creationId xmlns:a16="http://schemas.microsoft.com/office/drawing/2014/main" id="{A5F73F0D-BDE7-4E86-9327-268EF0FB4D2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140" name="Group 3139">
                    <a:extLst>
                      <a:ext uri="{FF2B5EF4-FFF2-40B4-BE49-F238E27FC236}">
                        <a16:creationId xmlns:a16="http://schemas.microsoft.com/office/drawing/2014/main" id="{80ABE365-14FD-4219-8768-601F70AB7276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3141" name="Group 3140">
                      <a:extLst>
                        <a:ext uri="{FF2B5EF4-FFF2-40B4-BE49-F238E27FC236}">
                          <a16:creationId xmlns:a16="http://schemas.microsoft.com/office/drawing/2014/main" id="{C7A4096E-81B6-4FD9-9EAB-4F7954A0E96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3145" name="Group 3144">
                        <a:extLst>
                          <a:ext uri="{FF2B5EF4-FFF2-40B4-BE49-F238E27FC236}">
                            <a16:creationId xmlns:a16="http://schemas.microsoft.com/office/drawing/2014/main" id="{088A5A6C-7547-4289-AFCF-5D1C98E4DF4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3150" name="Rounded Rectangle 91">
                          <a:extLst>
                            <a:ext uri="{FF2B5EF4-FFF2-40B4-BE49-F238E27FC236}">
                              <a16:creationId xmlns:a16="http://schemas.microsoft.com/office/drawing/2014/main" id="{CFC33A55-E6E5-4A6D-9D90-8145FE50A2B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3151" name="Graphic 3150">
                          <a:extLst>
                            <a:ext uri="{FF2B5EF4-FFF2-40B4-BE49-F238E27FC236}">
                              <a16:creationId xmlns:a16="http://schemas.microsoft.com/office/drawing/2014/main" id="{5E8CF44A-7188-4BE3-819F-E7730F23CFD0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3152" name="Group 3151">
                          <a:extLst>
                            <a:ext uri="{FF2B5EF4-FFF2-40B4-BE49-F238E27FC236}">
                              <a16:creationId xmlns:a16="http://schemas.microsoft.com/office/drawing/2014/main" id="{2C4889A8-FCFB-4939-8D63-857B76BF9482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3157" name="Rounded Rectangle 97">
                            <a:extLst>
                              <a:ext uri="{FF2B5EF4-FFF2-40B4-BE49-F238E27FC236}">
                                <a16:creationId xmlns:a16="http://schemas.microsoft.com/office/drawing/2014/main" id="{66A4CF3E-CEE8-48C0-B230-9FC37CB9FD7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3158" name="Graphic 3157">
                            <a:extLst>
                              <a:ext uri="{FF2B5EF4-FFF2-40B4-BE49-F238E27FC236}">
                                <a16:creationId xmlns:a16="http://schemas.microsoft.com/office/drawing/2014/main" id="{ECB2C11E-8989-4C79-9DA3-33F9BC33006B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3153" name="Group 3152">
                          <a:extLst>
                            <a:ext uri="{FF2B5EF4-FFF2-40B4-BE49-F238E27FC236}">
                              <a16:creationId xmlns:a16="http://schemas.microsoft.com/office/drawing/2014/main" id="{35831308-9AD4-4270-885B-95F43FEA6791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3154" name="Rounded Rectangle 95">
                            <a:extLst>
                              <a:ext uri="{FF2B5EF4-FFF2-40B4-BE49-F238E27FC236}">
                                <a16:creationId xmlns:a16="http://schemas.microsoft.com/office/drawing/2014/main" id="{60DBEDB7-60E4-4B65-8077-AF2748D3628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3155" name="Graphic 3154">
                            <a:extLst>
                              <a:ext uri="{FF2B5EF4-FFF2-40B4-BE49-F238E27FC236}">
                                <a16:creationId xmlns:a16="http://schemas.microsoft.com/office/drawing/2014/main" id="{B0C50F65-48F3-434F-9083-45E0C5B6E008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3146" name="Group 3145">
                        <a:extLst>
                          <a:ext uri="{FF2B5EF4-FFF2-40B4-BE49-F238E27FC236}">
                            <a16:creationId xmlns:a16="http://schemas.microsoft.com/office/drawing/2014/main" id="{494BA125-0F1E-40F5-85AA-A3016CE1BE2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3148" name="Rounded Rectangle 121">
                          <a:extLst>
                            <a:ext uri="{FF2B5EF4-FFF2-40B4-BE49-F238E27FC236}">
                              <a16:creationId xmlns:a16="http://schemas.microsoft.com/office/drawing/2014/main" id="{3DB8E3A3-5E53-4100-AA36-9DF72CC659A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3149" name="Graphic 3148">
                          <a:extLst>
                            <a:ext uri="{FF2B5EF4-FFF2-40B4-BE49-F238E27FC236}">
                              <a16:creationId xmlns:a16="http://schemas.microsoft.com/office/drawing/2014/main" id="{7D8BD9B8-414C-4EAB-B9EA-7F3DAFCF911F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3142" name="Group 3141">
                      <a:extLst>
                        <a:ext uri="{FF2B5EF4-FFF2-40B4-BE49-F238E27FC236}">
                          <a16:creationId xmlns:a16="http://schemas.microsoft.com/office/drawing/2014/main" id="{213D17E7-2B64-4063-832F-3D069FFB48D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3143" name="Rounded Rectangle 124">
                        <a:extLst>
                          <a:ext uri="{FF2B5EF4-FFF2-40B4-BE49-F238E27FC236}">
                            <a16:creationId xmlns:a16="http://schemas.microsoft.com/office/drawing/2014/main" id="{711D297B-000C-4C10-A169-99B701EEACA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144" name="Graphic 3143">
                        <a:extLst>
                          <a:ext uri="{FF2B5EF4-FFF2-40B4-BE49-F238E27FC236}">
                            <a16:creationId xmlns:a16="http://schemas.microsoft.com/office/drawing/2014/main" id="{77EAAB54-28DF-467C-99C7-5F23CBEDADE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2978" name="Group 2977">
                <a:extLst>
                  <a:ext uri="{FF2B5EF4-FFF2-40B4-BE49-F238E27FC236}">
                    <a16:creationId xmlns:a16="http://schemas.microsoft.com/office/drawing/2014/main" id="{59EC3446-A41C-4040-AB39-13E55A748B9F}"/>
                  </a:ext>
                </a:extLst>
              </p:cNvPr>
              <p:cNvGrpSpPr/>
              <p:nvPr/>
            </p:nvGrpSpPr>
            <p:grpSpPr>
              <a:xfrm>
                <a:off x="5710130" y="5633953"/>
                <a:ext cx="685800" cy="685800"/>
                <a:chOff x="3388326" y="2144489"/>
                <a:chExt cx="685800" cy="685800"/>
              </a:xfrm>
            </p:grpSpPr>
            <p:sp>
              <p:nvSpPr>
                <p:cNvPr id="3095" name="Oval 3094">
                  <a:extLst>
                    <a:ext uri="{FF2B5EF4-FFF2-40B4-BE49-F238E27FC236}">
                      <a16:creationId xmlns:a16="http://schemas.microsoft.com/office/drawing/2014/main" id="{51830636-60E0-4993-ACB9-1CA16C8FB696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3096" name="Group 3095">
                  <a:extLst>
                    <a:ext uri="{FF2B5EF4-FFF2-40B4-BE49-F238E27FC236}">
                      <a16:creationId xmlns:a16="http://schemas.microsoft.com/office/drawing/2014/main" id="{58E42045-B123-4758-B7DB-DBB39C056543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3097" name="Group 3096">
                    <a:extLst>
                      <a:ext uri="{FF2B5EF4-FFF2-40B4-BE49-F238E27FC236}">
                        <a16:creationId xmlns:a16="http://schemas.microsoft.com/office/drawing/2014/main" id="{30348634-C6F7-4625-8CFA-6D38291C98C2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3123" name="Rounded Rectangle 101">
                      <a:extLst>
                        <a:ext uri="{FF2B5EF4-FFF2-40B4-BE49-F238E27FC236}">
                          <a16:creationId xmlns:a16="http://schemas.microsoft.com/office/drawing/2014/main" id="{DED35AA0-F4E6-4D1B-AE18-EC5DB7147E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3124" name="Group 3123">
                      <a:extLst>
                        <a:ext uri="{FF2B5EF4-FFF2-40B4-BE49-F238E27FC236}">
                          <a16:creationId xmlns:a16="http://schemas.microsoft.com/office/drawing/2014/main" id="{4389D6BA-DA6B-40E0-B99A-FA5F1F36AA0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3134" name="Rounded Rectangle 112">
                        <a:extLst>
                          <a:ext uri="{FF2B5EF4-FFF2-40B4-BE49-F238E27FC236}">
                            <a16:creationId xmlns:a16="http://schemas.microsoft.com/office/drawing/2014/main" id="{5B0FD4F3-2195-4201-82A2-18F403D5064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135" name="Graphic 3134">
                        <a:extLst>
                          <a:ext uri="{FF2B5EF4-FFF2-40B4-BE49-F238E27FC236}">
                            <a16:creationId xmlns:a16="http://schemas.microsoft.com/office/drawing/2014/main" id="{BD8668B7-9787-44C3-8023-6870BECC46B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125" name="Group 3124">
                      <a:extLst>
                        <a:ext uri="{FF2B5EF4-FFF2-40B4-BE49-F238E27FC236}">
                          <a16:creationId xmlns:a16="http://schemas.microsoft.com/office/drawing/2014/main" id="{62CAA2CB-29B3-4E5E-8301-15DAA8EE494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3132" name="Rounded Rectangle 110">
                        <a:extLst>
                          <a:ext uri="{FF2B5EF4-FFF2-40B4-BE49-F238E27FC236}">
                            <a16:creationId xmlns:a16="http://schemas.microsoft.com/office/drawing/2014/main" id="{9F6070B3-570D-403A-A8A6-87CA8A13E7A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133" name="Graphic 3132">
                        <a:extLst>
                          <a:ext uri="{FF2B5EF4-FFF2-40B4-BE49-F238E27FC236}">
                            <a16:creationId xmlns:a16="http://schemas.microsoft.com/office/drawing/2014/main" id="{228CF92C-B711-432E-86E7-6DFADCD5CDA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126" name="Group 3125">
                      <a:extLst>
                        <a:ext uri="{FF2B5EF4-FFF2-40B4-BE49-F238E27FC236}">
                          <a16:creationId xmlns:a16="http://schemas.microsoft.com/office/drawing/2014/main" id="{25EB95B0-6193-46EB-A4F9-C27DA10C256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3130" name="Rounded Rectangle 108">
                        <a:extLst>
                          <a:ext uri="{FF2B5EF4-FFF2-40B4-BE49-F238E27FC236}">
                            <a16:creationId xmlns:a16="http://schemas.microsoft.com/office/drawing/2014/main" id="{9D2F1BEF-61E1-4A96-8E80-2C354154052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131" name="Graphic 3130">
                        <a:extLst>
                          <a:ext uri="{FF2B5EF4-FFF2-40B4-BE49-F238E27FC236}">
                            <a16:creationId xmlns:a16="http://schemas.microsoft.com/office/drawing/2014/main" id="{689783B9-BB2B-4C80-AB41-27AB720F8AA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127" name="Group 3126">
                      <a:extLst>
                        <a:ext uri="{FF2B5EF4-FFF2-40B4-BE49-F238E27FC236}">
                          <a16:creationId xmlns:a16="http://schemas.microsoft.com/office/drawing/2014/main" id="{10FA921C-6A49-4141-A391-51836FA00A4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3128" name="Rounded Rectangle 106">
                        <a:extLst>
                          <a:ext uri="{FF2B5EF4-FFF2-40B4-BE49-F238E27FC236}">
                            <a16:creationId xmlns:a16="http://schemas.microsoft.com/office/drawing/2014/main" id="{3BE7C7D3-9DCB-4E49-B632-71DB964B383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129" name="Graphic 3128">
                        <a:extLst>
                          <a:ext uri="{FF2B5EF4-FFF2-40B4-BE49-F238E27FC236}">
                            <a16:creationId xmlns:a16="http://schemas.microsoft.com/office/drawing/2014/main" id="{0A5F88FA-52A4-4309-8E38-D2D1CE2CDD5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098" name="Group 3097">
                    <a:extLst>
                      <a:ext uri="{FF2B5EF4-FFF2-40B4-BE49-F238E27FC236}">
                        <a16:creationId xmlns:a16="http://schemas.microsoft.com/office/drawing/2014/main" id="{6CF40358-8547-45B3-944C-F84449401D92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3116" name="Rounded Rectangle 84">
                      <a:extLst>
                        <a:ext uri="{FF2B5EF4-FFF2-40B4-BE49-F238E27FC236}">
                          <a16:creationId xmlns:a16="http://schemas.microsoft.com/office/drawing/2014/main" id="{B5FC18F8-E84A-4919-83E5-64432AB265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3117" name="Group 3116">
                      <a:extLst>
                        <a:ext uri="{FF2B5EF4-FFF2-40B4-BE49-F238E27FC236}">
                          <a16:creationId xmlns:a16="http://schemas.microsoft.com/office/drawing/2014/main" id="{F9E2F5ED-ADD6-40D1-BF2D-B68218A9A58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3121" name="Rounded Rectangle 89">
                        <a:extLst>
                          <a:ext uri="{FF2B5EF4-FFF2-40B4-BE49-F238E27FC236}">
                            <a16:creationId xmlns:a16="http://schemas.microsoft.com/office/drawing/2014/main" id="{0E10300F-04AC-414B-ADBC-7EA1EF48431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122" name="Graphic 3121">
                        <a:extLst>
                          <a:ext uri="{FF2B5EF4-FFF2-40B4-BE49-F238E27FC236}">
                            <a16:creationId xmlns:a16="http://schemas.microsoft.com/office/drawing/2014/main" id="{9CB7C5AC-BC50-493B-80CD-CBDF14E1C0D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118" name="Group 3117">
                      <a:extLst>
                        <a:ext uri="{FF2B5EF4-FFF2-40B4-BE49-F238E27FC236}">
                          <a16:creationId xmlns:a16="http://schemas.microsoft.com/office/drawing/2014/main" id="{388FE0DF-F6FD-4D6F-ABF9-0F03BB9D2D3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3119" name="Rounded Rectangle 87">
                        <a:extLst>
                          <a:ext uri="{FF2B5EF4-FFF2-40B4-BE49-F238E27FC236}">
                            <a16:creationId xmlns:a16="http://schemas.microsoft.com/office/drawing/2014/main" id="{E884849F-DDE3-41DA-9E90-C13AC680362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120" name="Graphic 3119">
                        <a:extLst>
                          <a:ext uri="{FF2B5EF4-FFF2-40B4-BE49-F238E27FC236}">
                            <a16:creationId xmlns:a16="http://schemas.microsoft.com/office/drawing/2014/main" id="{18C2E2A5-CD05-4ED6-9A77-07D7B538735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099" name="Group 3098">
                    <a:extLst>
                      <a:ext uri="{FF2B5EF4-FFF2-40B4-BE49-F238E27FC236}">
                        <a16:creationId xmlns:a16="http://schemas.microsoft.com/office/drawing/2014/main" id="{8315E3AD-35E5-410A-A332-595941E6C94B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3100" name="Group 3099">
                      <a:extLst>
                        <a:ext uri="{FF2B5EF4-FFF2-40B4-BE49-F238E27FC236}">
                          <a16:creationId xmlns:a16="http://schemas.microsoft.com/office/drawing/2014/main" id="{F0D309C1-BF72-410F-B86F-E50C3216313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3104" name="Group 3103">
                        <a:extLst>
                          <a:ext uri="{FF2B5EF4-FFF2-40B4-BE49-F238E27FC236}">
                            <a16:creationId xmlns:a16="http://schemas.microsoft.com/office/drawing/2014/main" id="{F0793077-BD6D-455B-B56D-C39B3405C15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3108" name="Rounded Rectangle 91">
                          <a:extLst>
                            <a:ext uri="{FF2B5EF4-FFF2-40B4-BE49-F238E27FC236}">
                              <a16:creationId xmlns:a16="http://schemas.microsoft.com/office/drawing/2014/main" id="{7EA9C18D-9708-4165-A5DB-BA5FF46EEB7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3109" name="Graphic 3108">
                          <a:extLst>
                            <a:ext uri="{FF2B5EF4-FFF2-40B4-BE49-F238E27FC236}">
                              <a16:creationId xmlns:a16="http://schemas.microsoft.com/office/drawing/2014/main" id="{D396CDC7-2C34-4439-97A5-1F0F70A8EB49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3110" name="Group 3109">
                          <a:extLst>
                            <a:ext uri="{FF2B5EF4-FFF2-40B4-BE49-F238E27FC236}">
                              <a16:creationId xmlns:a16="http://schemas.microsoft.com/office/drawing/2014/main" id="{71E4CAF1-8093-42E8-AD14-9E510901A805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3114" name="Rounded Rectangle 97">
                            <a:extLst>
                              <a:ext uri="{FF2B5EF4-FFF2-40B4-BE49-F238E27FC236}">
                                <a16:creationId xmlns:a16="http://schemas.microsoft.com/office/drawing/2014/main" id="{2D7D2920-94CE-472E-97D5-82225651C4F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3115" name="Graphic 3114">
                            <a:extLst>
                              <a:ext uri="{FF2B5EF4-FFF2-40B4-BE49-F238E27FC236}">
                                <a16:creationId xmlns:a16="http://schemas.microsoft.com/office/drawing/2014/main" id="{36B181AF-A0D6-4640-9FEF-DA9A5A578079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3111" name="Group 3110">
                          <a:extLst>
                            <a:ext uri="{FF2B5EF4-FFF2-40B4-BE49-F238E27FC236}">
                              <a16:creationId xmlns:a16="http://schemas.microsoft.com/office/drawing/2014/main" id="{C7CFAB96-068E-4228-9ED7-18295D9EB52E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3112" name="Rounded Rectangle 95">
                            <a:extLst>
                              <a:ext uri="{FF2B5EF4-FFF2-40B4-BE49-F238E27FC236}">
                                <a16:creationId xmlns:a16="http://schemas.microsoft.com/office/drawing/2014/main" id="{315AC1D3-2F44-4EE8-AF6B-4669564D8F8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3113" name="Graphic 3112">
                            <a:extLst>
                              <a:ext uri="{FF2B5EF4-FFF2-40B4-BE49-F238E27FC236}">
                                <a16:creationId xmlns:a16="http://schemas.microsoft.com/office/drawing/2014/main" id="{437B91CC-2535-405D-91FD-DD8C7DB81092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3105" name="Group 3104">
                        <a:extLst>
                          <a:ext uri="{FF2B5EF4-FFF2-40B4-BE49-F238E27FC236}">
                            <a16:creationId xmlns:a16="http://schemas.microsoft.com/office/drawing/2014/main" id="{D6FB5489-76DE-4A14-9226-77BAB8B2CAE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3106" name="Rounded Rectangle 121">
                          <a:extLst>
                            <a:ext uri="{FF2B5EF4-FFF2-40B4-BE49-F238E27FC236}">
                              <a16:creationId xmlns:a16="http://schemas.microsoft.com/office/drawing/2014/main" id="{F97C5CDB-3CD5-4C16-ADCB-FA962E76E85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3107" name="Graphic 3106">
                          <a:extLst>
                            <a:ext uri="{FF2B5EF4-FFF2-40B4-BE49-F238E27FC236}">
                              <a16:creationId xmlns:a16="http://schemas.microsoft.com/office/drawing/2014/main" id="{A1C567A1-59EB-4C33-AEEA-75A0EC93DE6E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3101" name="Group 3100">
                      <a:extLst>
                        <a:ext uri="{FF2B5EF4-FFF2-40B4-BE49-F238E27FC236}">
                          <a16:creationId xmlns:a16="http://schemas.microsoft.com/office/drawing/2014/main" id="{3F2EB1A1-6010-497D-9E7B-0B85A285C64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3102" name="Rounded Rectangle 124">
                        <a:extLst>
                          <a:ext uri="{FF2B5EF4-FFF2-40B4-BE49-F238E27FC236}">
                            <a16:creationId xmlns:a16="http://schemas.microsoft.com/office/drawing/2014/main" id="{06831C32-C060-417D-9683-C501F975B3C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103" name="Graphic 3102">
                        <a:extLst>
                          <a:ext uri="{FF2B5EF4-FFF2-40B4-BE49-F238E27FC236}">
                            <a16:creationId xmlns:a16="http://schemas.microsoft.com/office/drawing/2014/main" id="{589BD2A3-3DB8-469B-95C1-01F809657C7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2979" name="Group 2978">
                <a:extLst>
                  <a:ext uri="{FF2B5EF4-FFF2-40B4-BE49-F238E27FC236}">
                    <a16:creationId xmlns:a16="http://schemas.microsoft.com/office/drawing/2014/main" id="{044B4A3F-4378-4C9B-8377-0EB7ADC41620}"/>
                  </a:ext>
                </a:extLst>
              </p:cNvPr>
              <p:cNvGrpSpPr/>
              <p:nvPr/>
            </p:nvGrpSpPr>
            <p:grpSpPr>
              <a:xfrm>
                <a:off x="5710130" y="616438"/>
                <a:ext cx="685800" cy="685800"/>
                <a:chOff x="3388326" y="2144489"/>
                <a:chExt cx="685800" cy="685800"/>
              </a:xfrm>
            </p:grpSpPr>
            <p:sp>
              <p:nvSpPr>
                <p:cNvPr id="3025" name="Oval 3024">
                  <a:extLst>
                    <a:ext uri="{FF2B5EF4-FFF2-40B4-BE49-F238E27FC236}">
                      <a16:creationId xmlns:a16="http://schemas.microsoft.com/office/drawing/2014/main" id="{0DB1A0A2-4E04-4135-86ED-EECD778F2FA6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3026" name="Group 3025">
                  <a:extLst>
                    <a:ext uri="{FF2B5EF4-FFF2-40B4-BE49-F238E27FC236}">
                      <a16:creationId xmlns:a16="http://schemas.microsoft.com/office/drawing/2014/main" id="{6B489AD7-1294-473A-BCCC-4F3C03E97654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3027" name="Group 3026">
                    <a:extLst>
                      <a:ext uri="{FF2B5EF4-FFF2-40B4-BE49-F238E27FC236}">
                        <a16:creationId xmlns:a16="http://schemas.microsoft.com/office/drawing/2014/main" id="{B31A9D3D-258D-4336-9EA6-A6C58C5898FC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3082" name="Rounded Rectangle 101">
                      <a:extLst>
                        <a:ext uri="{FF2B5EF4-FFF2-40B4-BE49-F238E27FC236}">
                          <a16:creationId xmlns:a16="http://schemas.microsoft.com/office/drawing/2014/main" id="{080AAA25-BEEB-4904-853A-3D8F297318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3083" name="Group 3082">
                      <a:extLst>
                        <a:ext uri="{FF2B5EF4-FFF2-40B4-BE49-F238E27FC236}">
                          <a16:creationId xmlns:a16="http://schemas.microsoft.com/office/drawing/2014/main" id="{7782D334-5B37-46A2-BE84-2BFE41CE4B1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3093" name="Rounded Rectangle 112">
                        <a:extLst>
                          <a:ext uri="{FF2B5EF4-FFF2-40B4-BE49-F238E27FC236}">
                            <a16:creationId xmlns:a16="http://schemas.microsoft.com/office/drawing/2014/main" id="{EEC3707F-0FF6-48BD-B10B-3BA56F125FD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094" name="Graphic 3093">
                        <a:extLst>
                          <a:ext uri="{FF2B5EF4-FFF2-40B4-BE49-F238E27FC236}">
                            <a16:creationId xmlns:a16="http://schemas.microsoft.com/office/drawing/2014/main" id="{836696D9-99CE-4739-A65B-5E3872BD930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084" name="Group 3083">
                      <a:extLst>
                        <a:ext uri="{FF2B5EF4-FFF2-40B4-BE49-F238E27FC236}">
                          <a16:creationId xmlns:a16="http://schemas.microsoft.com/office/drawing/2014/main" id="{0ECE2003-FFD2-49EB-A896-DC268D3C5B7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3091" name="Rounded Rectangle 110">
                        <a:extLst>
                          <a:ext uri="{FF2B5EF4-FFF2-40B4-BE49-F238E27FC236}">
                            <a16:creationId xmlns:a16="http://schemas.microsoft.com/office/drawing/2014/main" id="{8FCE6C50-6631-4DA1-B3A2-FAEDCE3B875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092" name="Graphic 3091">
                        <a:extLst>
                          <a:ext uri="{FF2B5EF4-FFF2-40B4-BE49-F238E27FC236}">
                            <a16:creationId xmlns:a16="http://schemas.microsoft.com/office/drawing/2014/main" id="{304C1ABA-57F0-4907-98A3-7B86FE41F27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085" name="Group 3084">
                      <a:extLst>
                        <a:ext uri="{FF2B5EF4-FFF2-40B4-BE49-F238E27FC236}">
                          <a16:creationId xmlns:a16="http://schemas.microsoft.com/office/drawing/2014/main" id="{A8C5C795-3192-4066-A1CF-9D9B8E297E3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3089" name="Rounded Rectangle 108">
                        <a:extLst>
                          <a:ext uri="{FF2B5EF4-FFF2-40B4-BE49-F238E27FC236}">
                            <a16:creationId xmlns:a16="http://schemas.microsoft.com/office/drawing/2014/main" id="{B53F5641-E918-446E-9460-0DD57DE1685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090" name="Graphic 3089">
                        <a:extLst>
                          <a:ext uri="{FF2B5EF4-FFF2-40B4-BE49-F238E27FC236}">
                            <a16:creationId xmlns:a16="http://schemas.microsoft.com/office/drawing/2014/main" id="{8DD5FBB5-D1EE-45A3-A63B-A5C49E5CB70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086" name="Group 3085">
                      <a:extLst>
                        <a:ext uri="{FF2B5EF4-FFF2-40B4-BE49-F238E27FC236}">
                          <a16:creationId xmlns:a16="http://schemas.microsoft.com/office/drawing/2014/main" id="{94ABCFC7-35EB-4E15-A5EE-D8240E01CC6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3087" name="Rounded Rectangle 106">
                        <a:extLst>
                          <a:ext uri="{FF2B5EF4-FFF2-40B4-BE49-F238E27FC236}">
                            <a16:creationId xmlns:a16="http://schemas.microsoft.com/office/drawing/2014/main" id="{810325EE-405C-4F04-9730-DE20743F295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088" name="Graphic 3087">
                        <a:extLst>
                          <a:ext uri="{FF2B5EF4-FFF2-40B4-BE49-F238E27FC236}">
                            <a16:creationId xmlns:a16="http://schemas.microsoft.com/office/drawing/2014/main" id="{02413EAC-60E0-4EA8-B465-8FE5B7B015F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028" name="Group 3027">
                    <a:extLst>
                      <a:ext uri="{FF2B5EF4-FFF2-40B4-BE49-F238E27FC236}">
                        <a16:creationId xmlns:a16="http://schemas.microsoft.com/office/drawing/2014/main" id="{22CAD3C3-20E6-4382-A431-4AA0CA529597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3075" name="Rounded Rectangle 84">
                      <a:extLst>
                        <a:ext uri="{FF2B5EF4-FFF2-40B4-BE49-F238E27FC236}">
                          <a16:creationId xmlns:a16="http://schemas.microsoft.com/office/drawing/2014/main" id="{F0514E80-BC2A-48A4-86D5-64649ECAC2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3076" name="Group 3075">
                      <a:extLst>
                        <a:ext uri="{FF2B5EF4-FFF2-40B4-BE49-F238E27FC236}">
                          <a16:creationId xmlns:a16="http://schemas.microsoft.com/office/drawing/2014/main" id="{A1AFC09C-B52F-43B3-B72C-BB6A0F192A6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3080" name="Rounded Rectangle 89">
                        <a:extLst>
                          <a:ext uri="{FF2B5EF4-FFF2-40B4-BE49-F238E27FC236}">
                            <a16:creationId xmlns:a16="http://schemas.microsoft.com/office/drawing/2014/main" id="{0A210388-FEA5-4F89-A3EB-32595A20AD5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081" name="Graphic 3080">
                        <a:extLst>
                          <a:ext uri="{FF2B5EF4-FFF2-40B4-BE49-F238E27FC236}">
                            <a16:creationId xmlns:a16="http://schemas.microsoft.com/office/drawing/2014/main" id="{32781DFE-597D-46C7-BFE9-49AE830D89F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077" name="Group 3076">
                      <a:extLst>
                        <a:ext uri="{FF2B5EF4-FFF2-40B4-BE49-F238E27FC236}">
                          <a16:creationId xmlns:a16="http://schemas.microsoft.com/office/drawing/2014/main" id="{EF57E287-DC19-47AF-A366-D5FEFFEE85F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3078" name="Rounded Rectangle 87">
                        <a:extLst>
                          <a:ext uri="{FF2B5EF4-FFF2-40B4-BE49-F238E27FC236}">
                            <a16:creationId xmlns:a16="http://schemas.microsoft.com/office/drawing/2014/main" id="{0003A9D6-BAA7-4E46-A4C2-F3B2B849DA5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079" name="Graphic 3078">
                        <a:extLst>
                          <a:ext uri="{FF2B5EF4-FFF2-40B4-BE49-F238E27FC236}">
                            <a16:creationId xmlns:a16="http://schemas.microsoft.com/office/drawing/2014/main" id="{6A9126ED-F615-413B-B310-1B139BAEE11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029" name="Group 3028">
                    <a:extLst>
                      <a:ext uri="{FF2B5EF4-FFF2-40B4-BE49-F238E27FC236}">
                        <a16:creationId xmlns:a16="http://schemas.microsoft.com/office/drawing/2014/main" id="{64C311F9-EC15-4CFF-A30E-98E1DF5108AC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3031" name="Group 3030">
                      <a:extLst>
                        <a:ext uri="{FF2B5EF4-FFF2-40B4-BE49-F238E27FC236}">
                          <a16:creationId xmlns:a16="http://schemas.microsoft.com/office/drawing/2014/main" id="{83BE5210-E8F0-4D60-B700-D8C2B15DC66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3063" name="Group 3062">
                        <a:extLst>
                          <a:ext uri="{FF2B5EF4-FFF2-40B4-BE49-F238E27FC236}">
                            <a16:creationId xmlns:a16="http://schemas.microsoft.com/office/drawing/2014/main" id="{8286D55C-20F2-40DA-A8B5-466E0BE2795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3067" name="Rounded Rectangle 91">
                          <a:extLst>
                            <a:ext uri="{FF2B5EF4-FFF2-40B4-BE49-F238E27FC236}">
                              <a16:creationId xmlns:a16="http://schemas.microsoft.com/office/drawing/2014/main" id="{A8FD26DE-2F50-4644-8CDF-A0E6F34439C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3068" name="Graphic 3067">
                          <a:extLst>
                            <a:ext uri="{FF2B5EF4-FFF2-40B4-BE49-F238E27FC236}">
                              <a16:creationId xmlns:a16="http://schemas.microsoft.com/office/drawing/2014/main" id="{677B3134-D335-4A3A-959A-468C98C1AEE1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3069" name="Group 3068">
                          <a:extLst>
                            <a:ext uri="{FF2B5EF4-FFF2-40B4-BE49-F238E27FC236}">
                              <a16:creationId xmlns:a16="http://schemas.microsoft.com/office/drawing/2014/main" id="{38098E96-5542-4453-8A76-70DA985E89E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3073" name="Rounded Rectangle 97">
                            <a:extLst>
                              <a:ext uri="{FF2B5EF4-FFF2-40B4-BE49-F238E27FC236}">
                                <a16:creationId xmlns:a16="http://schemas.microsoft.com/office/drawing/2014/main" id="{108FC563-63E2-4FCB-B6D0-E3879D460B0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3074" name="Graphic 3073">
                            <a:extLst>
                              <a:ext uri="{FF2B5EF4-FFF2-40B4-BE49-F238E27FC236}">
                                <a16:creationId xmlns:a16="http://schemas.microsoft.com/office/drawing/2014/main" id="{37A1912A-C821-465D-92EF-C0B224D36989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3070" name="Group 3069">
                          <a:extLst>
                            <a:ext uri="{FF2B5EF4-FFF2-40B4-BE49-F238E27FC236}">
                              <a16:creationId xmlns:a16="http://schemas.microsoft.com/office/drawing/2014/main" id="{9512CC04-D0D0-4B6D-984C-2466BD9DBBB1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3071" name="Rounded Rectangle 95">
                            <a:extLst>
                              <a:ext uri="{FF2B5EF4-FFF2-40B4-BE49-F238E27FC236}">
                                <a16:creationId xmlns:a16="http://schemas.microsoft.com/office/drawing/2014/main" id="{5B787FDD-BC58-4F1E-8029-DCE5A9482C8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3072" name="Graphic 3071">
                            <a:extLst>
                              <a:ext uri="{FF2B5EF4-FFF2-40B4-BE49-F238E27FC236}">
                                <a16:creationId xmlns:a16="http://schemas.microsoft.com/office/drawing/2014/main" id="{DEDCA3B9-FF84-4049-B737-2C385D358272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3064" name="Group 3063">
                        <a:extLst>
                          <a:ext uri="{FF2B5EF4-FFF2-40B4-BE49-F238E27FC236}">
                            <a16:creationId xmlns:a16="http://schemas.microsoft.com/office/drawing/2014/main" id="{26C09564-443F-4C51-9220-FBB8DFF7A93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3065" name="Rounded Rectangle 121">
                          <a:extLst>
                            <a:ext uri="{FF2B5EF4-FFF2-40B4-BE49-F238E27FC236}">
                              <a16:creationId xmlns:a16="http://schemas.microsoft.com/office/drawing/2014/main" id="{7C75EAD4-5D48-4B7D-86DA-647DF8C04DF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3066" name="Graphic 3065">
                          <a:extLst>
                            <a:ext uri="{FF2B5EF4-FFF2-40B4-BE49-F238E27FC236}">
                              <a16:creationId xmlns:a16="http://schemas.microsoft.com/office/drawing/2014/main" id="{386A8275-CD09-4A76-A48D-BD68D00A5ADF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3032" name="Group 3031">
                      <a:extLst>
                        <a:ext uri="{FF2B5EF4-FFF2-40B4-BE49-F238E27FC236}">
                          <a16:creationId xmlns:a16="http://schemas.microsoft.com/office/drawing/2014/main" id="{F37C74E2-464D-46E9-8AA2-2037C4DEC5A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3033" name="Rounded Rectangle 124">
                        <a:extLst>
                          <a:ext uri="{FF2B5EF4-FFF2-40B4-BE49-F238E27FC236}">
                            <a16:creationId xmlns:a16="http://schemas.microsoft.com/office/drawing/2014/main" id="{FCEC55C2-A246-4D64-ABCF-5D0578AA367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062" name="Graphic 3061">
                        <a:extLst>
                          <a:ext uri="{FF2B5EF4-FFF2-40B4-BE49-F238E27FC236}">
                            <a16:creationId xmlns:a16="http://schemas.microsoft.com/office/drawing/2014/main" id="{1BA21585-B1CF-4318-883C-08DF1ECBD5D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2980" name="Group 2979">
                <a:extLst>
                  <a:ext uri="{FF2B5EF4-FFF2-40B4-BE49-F238E27FC236}">
                    <a16:creationId xmlns:a16="http://schemas.microsoft.com/office/drawing/2014/main" id="{ABC31824-ACE9-4965-B80D-4BA1725C5BC9}"/>
                  </a:ext>
                </a:extLst>
              </p:cNvPr>
              <p:cNvGrpSpPr/>
              <p:nvPr/>
            </p:nvGrpSpPr>
            <p:grpSpPr>
              <a:xfrm>
                <a:off x="4770843" y="805391"/>
                <a:ext cx="685800" cy="685800"/>
                <a:chOff x="3388326" y="2144489"/>
                <a:chExt cx="685800" cy="685800"/>
              </a:xfrm>
            </p:grpSpPr>
            <p:sp>
              <p:nvSpPr>
                <p:cNvPr id="2981" name="Oval 2980">
                  <a:extLst>
                    <a:ext uri="{FF2B5EF4-FFF2-40B4-BE49-F238E27FC236}">
                      <a16:creationId xmlns:a16="http://schemas.microsoft.com/office/drawing/2014/main" id="{5741F267-CC7C-4BC7-9B4D-A30A2D16684E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2982" name="Group 2981">
                  <a:extLst>
                    <a:ext uri="{FF2B5EF4-FFF2-40B4-BE49-F238E27FC236}">
                      <a16:creationId xmlns:a16="http://schemas.microsoft.com/office/drawing/2014/main" id="{44F4AF78-9BA4-4B01-AB78-1F99E11F376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2983" name="Group 2982">
                    <a:extLst>
                      <a:ext uri="{FF2B5EF4-FFF2-40B4-BE49-F238E27FC236}">
                        <a16:creationId xmlns:a16="http://schemas.microsoft.com/office/drawing/2014/main" id="{D6309380-4387-45C6-8DBA-1019BDFF493F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3009" name="Rounded Rectangle 101">
                      <a:extLst>
                        <a:ext uri="{FF2B5EF4-FFF2-40B4-BE49-F238E27FC236}">
                          <a16:creationId xmlns:a16="http://schemas.microsoft.com/office/drawing/2014/main" id="{6D067F4A-5AE8-44E5-A6D5-A97EFC90A6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3010" name="Group 3009">
                      <a:extLst>
                        <a:ext uri="{FF2B5EF4-FFF2-40B4-BE49-F238E27FC236}">
                          <a16:creationId xmlns:a16="http://schemas.microsoft.com/office/drawing/2014/main" id="{1B165568-A5E0-41A5-A3BF-E9A311E6E6F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3020" name="Rounded Rectangle 112">
                        <a:extLst>
                          <a:ext uri="{FF2B5EF4-FFF2-40B4-BE49-F238E27FC236}">
                            <a16:creationId xmlns:a16="http://schemas.microsoft.com/office/drawing/2014/main" id="{D55B94B9-286B-4E71-988F-F789137318C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022" name="Graphic 3021">
                        <a:extLst>
                          <a:ext uri="{FF2B5EF4-FFF2-40B4-BE49-F238E27FC236}">
                            <a16:creationId xmlns:a16="http://schemas.microsoft.com/office/drawing/2014/main" id="{A106138A-7059-4082-A3D6-89FFB8291D9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011" name="Group 3010">
                      <a:extLst>
                        <a:ext uri="{FF2B5EF4-FFF2-40B4-BE49-F238E27FC236}">
                          <a16:creationId xmlns:a16="http://schemas.microsoft.com/office/drawing/2014/main" id="{FCA7925D-E61E-4E1E-9729-A2021CF1C2F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3018" name="Rounded Rectangle 110">
                        <a:extLst>
                          <a:ext uri="{FF2B5EF4-FFF2-40B4-BE49-F238E27FC236}">
                            <a16:creationId xmlns:a16="http://schemas.microsoft.com/office/drawing/2014/main" id="{24539840-3A2B-4EB8-A78F-5BB033F7A36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019" name="Graphic 3018">
                        <a:extLst>
                          <a:ext uri="{FF2B5EF4-FFF2-40B4-BE49-F238E27FC236}">
                            <a16:creationId xmlns:a16="http://schemas.microsoft.com/office/drawing/2014/main" id="{9542799A-5DF7-4ADF-8B61-856FBEB7EA4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012" name="Group 3011">
                      <a:extLst>
                        <a:ext uri="{FF2B5EF4-FFF2-40B4-BE49-F238E27FC236}">
                          <a16:creationId xmlns:a16="http://schemas.microsoft.com/office/drawing/2014/main" id="{74126B21-B2AE-4B48-BFF2-3F0F778790A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3016" name="Rounded Rectangle 108">
                        <a:extLst>
                          <a:ext uri="{FF2B5EF4-FFF2-40B4-BE49-F238E27FC236}">
                            <a16:creationId xmlns:a16="http://schemas.microsoft.com/office/drawing/2014/main" id="{06C584F9-0FEF-4128-9C87-0CB4E8E11A9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017" name="Graphic 3016">
                        <a:extLst>
                          <a:ext uri="{FF2B5EF4-FFF2-40B4-BE49-F238E27FC236}">
                            <a16:creationId xmlns:a16="http://schemas.microsoft.com/office/drawing/2014/main" id="{2E003221-ED71-4F00-A29A-61BD79879AA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013" name="Group 3012">
                      <a:extLst>
                        <a:ext uri="{FF2B5EF4-FFF2-40B4-BE49-F238E27FC236}">
                          <a16:creationId xmlns:a16="http://schemas.microsoft.com/office/drawing/2014/main" id="{82E2A3D0-3AA9-43F1-A0DA-E3DE62DECB4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3014" name="Rounded Rectangle 106">
                        <a:extLst>
                          <a:ext uri="{FF2B5EF4-FFF2-40B4-BE49-F238E27FC236}">
                            <a16:creationId xmlns:a16="http://schemas.microsoft.com/office/drawing/2014/main" id="{BF316608-69A3-4DCA-94BF-D7EB0EBE57A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015" name="Graphic 3014">
                        <a:extLst>
                          <a:ext uri="{FF2B5EF4-FFF2-40B4-BE49-F238E27FC236}">
                            <a16:creationId xmlns:a16="http://schemas.microsoft.com/office/drawing/2014/main" id="{E83E41EB-A36A-41CA-9DBB-F1D3EADD1CC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984" name="Group 2983">
                    <a:extLst>
                      <a:ext uri="{FF2B5EF4-FFF2-40B4-BE49-F238E27FC236}">
                        <a16:creationId xmlns:a16="http://schemas.microsoft.com/office/drawing/2014/main" id="{9DE1ECCF-8E78-4399-84D7-C31CFDB618DB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3002" name="Rounded Rectangle 84">
                      <a:extLst>
                        <a:ext uri="{FF2B5EF4-FFF2-40B4-BE49-F238E27FC236}">
                          <a16:creationId xmlns:a16="http://schemas.microsoft.com/office/drawing/2014/main" id="{11736261-7F47-4323-BCDB-A203C43070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3003" name="Group 3002">
                      <a:extLst>
                        <a:ext uri="{FF2B5EF4-FFF2-40B4-BE49-F238E27FC236}">
                          <a16:creationId xmlns:a16="http://schemas.microsoft.com/office/drawing/2014/main" id="{3CC3F6C3-A6C6-4599-9FD8-DACD0C1CC87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3007" name="Rounded Rectangle 89">
                        <a:extLst>
                          <a:ext uri="{FF2B5EF4-FFF2-40B4-BE49-F238E27FC236}">
                            <a16:creationId xmlns:a16="http://schemas.microsoft.com/office/drawing/2014/main" id="{58850F3F-C94D-47BB-97F3-75F02E070BD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008" name="Graphic 3007">
                        <a:extLst>
                          <a:ext uri="{FF2B5EF4-FFF2-40B4-BE49-F238E27FC236}">
                            <a16:creationId xmlns:a16="http://schemas.microsoft.com/office/drawing/2014/main" id="{18AFB8CC-0959-42A5-89C3-13BDD04F3DC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004" name="Group 3003">
                      <a:extLst>
                        <a:ext uri="{FF2B5EF4-FFF2-40B4-BE49-F238E27FC236}">
                          <a16:creationId xmlns:a16="http://schemas.microsoft.com/office/drawing/2014/main" id="{8755F3BC-F207-44C9-B58B-00439F4634B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3005" name="Rounded Rectangle 87">
                        <a:extLst>
                          <a:ext uri="{FF2B5EF4-FFF2-40B4-BE49-F238E27FC236}">
                            <a16:creationId xmlns:a16="http://schemas.microsoft.com/office/drawing/2014/main" id="{6F2DEEE3-7E3F-44AB-B36A-C8993CBD3F7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006" name="Graphic 3005">
                        <a:extLst>
                          <a:ext uri="{FF2B5EF4-FFF2-40B4-BE49-F238E27FC236}">
                            <a16:creationId xmlns:a16="http://schemas.microsoft.com/office/drawing/2014/main" id="{DD77176A-3F89-45AB-9EAD-03B807748FE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985" name="Group 2984">
                    <a:extLst>
                      <a:ext uri="{FF2B5EF4-FFF2-40B4-BE49-F238E27FC236}">
                        <a16:creationId xmlns:a16="http://schemas.microsoft.com/office/drawing/2014/main" id="{2D18C91A-92C8-42A7-A830-9505A575D036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2986" name="Group 2985">
                      <a:extLst>
                        <a:ext uri="{FF2B5EF4-FFF2-40B4-BE49-F238E27FC236}">
                          <a16:creationId xmlns:a16="http://schemas.microsoft.com/office/drawing/2014/main" id="{92338D86-6C2C-4FCE-AA8D-688C14B94B3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2990" name="Group 2989">
                        <a:extLst>
                          <a:ext uri="{FF2B5EF4-FFF2-40B4-BE49-F238E27FC236}">
                            <a16:creationId xmlns:a16="http://schemas.microsoft.com/office/drawing/2014/main" id="{2D441169-4686-4451-9649-0D3962A3C8C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2994" name="Rounded Rectangle 91">
                          <a:extLst>
                            <a:ext uri="{FF2B5EF4-FFF2-40B4-BE49-F238E27FC236}">
                              <a16:creationId xmlns:a16="http://schemas.microsoft.com/office/drawing/2014/main" id="{9F993985-66FA-48A9-A8CC-D1808E8A4E1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2995" name="Graphic 2994">
                          <a:extLst>
                            <a:ext uri="{FF2B5EF4-FFF2-40B4-BE49-F238E27FC236}">
                              <a16:creationId xmlns:a16="http://schemas.microsoft.com/office/drawing/2014/main" id="{CD110584-AC8E-4C5E-B86A-0A1BFF91FF8D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2996" name="Group 2995">
                          <a:extLst>
                            <a:ext uri="{FF2B5EF4-FFF2-40B4-BE49-F238E27FC236}">
                              <a16:creationId xmlns:a16="http://schemas.microsoft.com/office/drawing/2014/main" id="{39FCC46E-44DC-47A9-A0AC-66CEA3BC2A6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3000" name="Rounded Rectangle 97">
                            <a:extLst>
                              <a:ext uri="{FF2B5EF4-FFF2-40B4-BE49-F238E27FC236}">
                                <a16:creationId xmlns:a16="http://schemas.microsoft.com/office/drawing/2014/main" id="{F165E760-BA10-4187-9C93-A83D13A6FBE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3001" name="Graphic 3000">
                            <a:extLst>
                              <a:ext uri="{FF2B5EF4-FFF2-40B4-BE49-F238E27FC236}">
                                <a16:creationId xmlns:a16="http://schemas.microsoft.com/office/drawing/2014/main" id="{78873EA0-837F-4E5B-90D9-36873DD0093A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2997" name="Group 2996">
                          <a:extLst>
                            <a:ext uri="{FF2B5EF4-FFF2-40B4-BE49-F238E27FC236}">
                              <a16:creationId xmlns:a16="http://schemas.microsoft.com/office/drawing/2014/main" id="{B59DFB5F-4D96-491D-8BF9-04DD3FB12562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2998" name="Rounded Rectangle 95">
                            <a:extLst>
                              <a:ext uri="{FF2B5EF4-FFF2-40B4-BE49-F238E27FC236}">
                                <a16:creationId xmlns:a16="http://schemas.microsoft.com/office/drawing/2014/main" id="{A2873394-B00C-4B71-A2F4-32ED27BD06D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2999" name="Graphic 2998">
                            <a:extLst>
                              <a:ext uri="{FF2B5EF4-FFF2-40B4-BE49-F238E27FC236}">
                                <a16:creationId xmlns:a16="http://schemas.microsoft.com/office/drawing/2014/main" id="{B0C74D4A-A1C8-4F0C-9E3A-B967A547F834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2991" name="Group 2990">
                        <a:extLst>
                          <a:ext uri="{FF2B5EF4-FFF2-40B4-BE49-F238E27FC236}">
                            <a16:creationId xmlns:a16="http://schemas.microsoft.com/office/drawing/2014/main" id="{206E8A3E-149F-4B77-9229-2657C2E222B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2992" name="Rounded Rectangle 121">
                          <a:extLst>
                            <a:ext uri="{FF2B5EF4-FFF2-40B4-BE49-F238E27FC236}">
                              <a16:creationId xmlns:a16="http://schemas.microsoft.com/office/drawing/2014/main" id="{ED505CF9-C34A-44B7-9EEC-4DBD206D8BF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2993" name="Graphic 2992">
                          <a:extLst>
                            <a:ext uri="{FF2B5EF4-FFF2-40B4-BE49-F238E27FC236}">
                              <a16:creationId xmlns:a16="http://schemas.microsoft.com/office/drawing/2014/main" id="{D3BB0602-B163-4C41-9D6D-15F746AC29FA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2987" name="Group 2986">
                      <a:extLst>
                        <a:ext uri="{FF2B5EF4-FFF2-40B4-BE49-F238E27FC236}">
                          <a16:creationId xmlns:a16="http://schemas.microsoft.com/office/drawing/2014/main" id="{9BA1C644-6974-471F-82E3-002571A0448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2988" name="Rounded Rectangle 124">
                        <a:extLst>
                          <a:ext uri="{FF2B5EF4-FFF2-40B4-BE49-F238E27FC236}">
                            <a16:creationId xmlns:a16="http://schemas.microsoft.com/office/drawing/2014/main" id="{FA1662DB-2EB8-46EB-B84F-F67A618414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2989" name="Graphic 2988">
                        <a:extLst>
                          <a:ext uri="{FF2B5EF4-FFF2-40B4-BE49-F238E27FC236}">
                            <a16:creationId xmlns:a16="http://schemas.microsoft.com/office/drawing/2014/main" id="{B5778D4E-2107-451B-AD0B-8742E1C463C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F17FA68-8D38-4C35-8465-4C9C5CE9D0F8}"/>
              </a:ext>
            </a:extLst>
          </p:cNvPr>
          <p:cNvGrpSpPr>
            <a:grpSpLocks noChangeAspect="1"/>
          </p:cNvGrpSpPr>
          <p:nvPr/>
        </p:nvGrpSpPr>
        <p:grpSpPr>
          <a:xfrm>
            <a:off x="3564190" y="4816507"/>
            <a:ext cx="694820" cy="694820"/>
            <a:chOff x="5798619" y="4802760"/>
            <a:chExt cx="2468880" cy="2468880"/>
          </a:xfrm>
        </p:grpSpPr>
        <p:grpSp>
          <p:nvGrpSpPr>
            <p:cNvPr id="3233" name="Group 3232">
              <a:extLst>
                <a:ext uri="{FF2B5EF4-FFF2-40B4-BE49-F238E27FC236}">
                  <a16:creationId xmlns:a16="http://schemas.microsoft.com/office/drawing/2014/main" id="{47DECDB5-E5D0-448F-B4F6-6D17D0A348D4}"/>
                </a:ext>
              </a:extLst>
            </p:cNvPr>
            <p:cNvGrpSpPr/>
            <p:nvPr/>
          </p:nvGrpSpPr>
          <p:grpSpPr>
            <a:xfrm>
              <a:off x="6659614" y="5399877"/>
              <a:ext cx="349252" cy="1220852"/>
              <a:chOff x="9495861" y="4364862"/>
              <a:chExt cx="375284" cy="1270326"/>
            </a:xfrm>
          </p:grpSpPr>
          <p:sp>
            <p:nvSpPr>
              <p:cNvPr id="3259" name="Rounded Rectangle 101">
                <a:extLst>
                  <a:ext uri="{FF2B5EF4-FFF2-40B4-BE49-F238E27FC236}">
                    <a16:creationId xmlns:a16="http://schemas.microsoft.com/office/drawing/2014/main" id="{70CDE93F-BB6A-4972-A130-54274E876790}"/>
                  </a:ext>
                </a:extLst>
              </p:cNvPr>
              <p:cNvSpPr/>
              <p:nvPr/>
            </p:nvSpPr>
            <p:spPr>
              <a:xfrm>
                <a:off x="9495861" y="4364862"/>
                <a:ext cx="375284" cy="1270326"/>
              </a:xfrm>
              <a:prstGeom prst="roundRect">
                <a:avLst>
                  <a:gd name="adj" fmla="val 27970"/>
                </a:avLst>
              </a:prstGeom>
              <a:solidFill>
                <a:srgbClr val="00AFD7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3260" name="Group 3259">
                <a:extLst>
                  <a:ext uri="{FF2B5EF4-FFF2-40B4-BE49-F238E27FC236}">
                    <a16:creationId xmlns:a16="http://schemas.microsoft.com/office/drawing/2014/main" id="{E5872947-83F0-4F10-B92C-435C2C330EEA}"/>
                  </a:ext>
                </a:extLst>
              </p:cNvPr>
              <p:cNvGrpSpPr/>
              <p:nvPr/>
            </p:nvGrpSpPr>
            <p:grpSpPr>
              <a:xfrm>
                <a:off x="9549615" y="4715835"/>
                <a:ext cx="267406" cy="267406"/>
                <a:chOff x="1292976" y="2314975"/>
                <a:chExt cx="591969" cy="591969"/>
              </a:xfrm>
            </p:grpSpPr>
            <p:sp>
              <p:nvSpPr>
                <p:cNvPr id="3270" name="Rounded Rectangle 112">
                  <a:extLst>
                    <a:ext uri="{FF2B5EF4-FFF2-40B4-BE49-F238E27FC236}">
                      <a16:creationId xmlns:a16="http://schemas.microsoft.com/office/drawing/2014/main" id="{068463BD-E805-43A2-B777-6A409587D072}"/>
                    </a:ext>
                  </a:extLst>
                </p:cNvPr>
                <p:cNvSpPr/>
                <p:nvPr/>
              </p:nvSpPr>
              <p:spPr>
                <a:xfrm>
                  <a:off x="1292976" y="2314975"/>
                  <a:ext cx="591969" cy="591969"/>
                </a:xfrm>
                <a:prstGeom prst="roundRect">
                  <a:avLst>
                    <a:gd name="adj" fmla="val 34320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pic>
              <p:nvPicPr>
                <p:cNvPr id="3271" name="Graphic 3270">
                  <a:extLst>
                    <a:ext uri="{FF2B5EF4-FFF2-40B4-BE49-F238E27FC236}">
                      <a16:creationId xmlns:a16="http://schemas.microsoft.com/office/drawing/2014/main" id="{57DE8763-6577-4B7F-97DD-664C8FC8085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36560" y="2458559"/>
                  <a:ext cx="304800" cy="304800"/>
                </a:xfrm>
                <a:prstGeom prst="rect">
                  <a:avLst/>
                </a:prstGeom>
              </p:spPr>
            </p:pic>
          </p:grpSp>
          <p:pic>
            <p:nvPicPr>
              <p:cNvPr id="3269" name="Graphic 3268">
                <a:extLst>
                  <a:ext uri="{FF2B5EF4-FFF2-40B4-BE49-F238E27FC236}">
                    <a16:creationId xmlns:a16="http://schemas.microsoft.com/office/drawing/2014/main" id="{8AC2C331-9B0A-4144-900F-F976A71E18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9622830" y="4446367"/>
                <a:ext cx="103264" cy="206528"/>
              </a:xfrm>
              <a:prstGeom prst="rect">
                <a:avLst/>
              </a:prstGeom>
            </p:spPr>
          </p:pic>
          <p:grpSp>
            <p:nvGrpSpPr>
              <p:cNvPr id="3262" name="Group 3261">
                <a:extLst>
                  <a:ext uri="{FF2B5EF4-FFF2-40B4-BE49-F238E27FC236}">
                    <a16:creationId xmlns:a16="http://schemas.microsoft.com/office/drawing/2014/main" id="{16F3D811-8567-47DA-A523-AC8FCDB7EFB3}"/>
                  </a:ext>
                </a:extLst>
              </p:cNvPr>
              <p:cNvGrpSpPr/>
              <p:nvPr/>
            </p:nvGrpSpPr>
            <p:grpSpPr>
              <a:xfrm>
                <a:off x="9549615" y="5015740"/>
                <a:ext cx="267406" cy="267406"/>
                <a:chOff x="1292975" y="2979664"/>
                <a:chExt cx="591969" cy="591969"/>
              </a:xfrm>
            </p:grpSpPr>
            <p:sp>
              <p:nvSpPr>
                <p:cNvPr id="3266" name="Rounded Rectangle 108">
                  <a:extLst>
                    <a:ext uri="{FF2B5EF4-FFF2-40B4-BE49-F238E27FC236}">
                      <a16:creationId xmlns:a16="http://schemas.microsoft.com/office/drawing/2014/main" id="{BC754BA6-8EBA-46E0-A7A1-E4133B37B560}"/>
                    </a:ext>
                  </a:extLst>
                </p:cNvPr>
                <p:cNvSpPr/>
                <p:nvPr/>
              </p:nvSpPr>
              <p:spPr>
                <a:xfrm>
                  <a:off x="1292975" y="2979664"/>
                  <a:ext cx="591969" cy="591969"/>
                </a:xfrm>
                <a:prstGeom prst="roundRect">
                  <a:avLst>
                    <a:gd name="adj" fmla="val 34320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pic>
              <p:nvPicPr>
                <p:cNvPr id="3267" name="Graphic 3266">
                  <a:extLst>
                    <a:ext uri="{FF2B5EF4-FFF2-40B4-BE49-F238E27FC236}">
                      <a16:creationId xmlns:a16="http://schemas.microsoft.com/office/drawing/2014/main" id="{1162014F-7AC3-4A68-A6BD-4FE658B641A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909" y="3116898"/>
                  <a:ext cx="292100" cy="317500"/>
                </a:xfrm>
                <a:prstGeom prst="rect">
                  <a:avLst/>
                </a:prstGeom>
              </p:spPr>
            </p:pic>
          </p:grpSp>
          <p:grpSp>
            <p:nvGrpSpPr>
              <p:cNvPr id="3263" name="Group 3262">
                <a:extLst>
                  <a:ext uri="{FF2B5EF4-FFF2-40B4-BE49-F238E27FC236}">
                    <a16:creationId xmlns:a16="http://schemas.microsoft.com/office/drawing/2014/main" id="{181110DA-CBA4-416E-B4C6-3B632836F3C8}"/>
                  </a:ext>
                </a:extLst>
              </p:cNvPr>
              <p:cNvGrpSpPr/>
              <p:nvPr/>
            </p:nvGrpSpPr>
            <p:grpSpPr>
              <a:xfrm>
                <a:off x="9549615" y="5315646"/>
                <a:ext cx="267406" cy="267406"/>
                <a:chOff x="1292975" y="3644353"/>
                <a:chExt cx="591969" cy="591969"/>
              </a:xfrm>
            </p:grpSpPr>
            <p:sp>
              <p:nvSpPr>
                <p:cNvPr id="3264" name="Rounded Rectangle 106">
                  <a:extLst>
                    <a:ext uri="{FF2B5EF4-FFF2-40B4-BE49-F238E27FC236}">
                      <a16:creationId xmlns:a16="http://schemas.microsoft.com/office/drawing/2014/main" id="{E58D2D56-92E3-4187-8564-F0D61E1FA1B5}"/>
                    </a:ext>
                  </a:extLst>
                </p:cNvPr>
                <p:cNvSpPr/>
                <p:nvPr/>
              </p:nvSpPr>
              <p:spPr>
                <a:xfrm>
                  <a:off x="1292975" y="3644353"/>
                  <a:ext cx="591969" cy="591969"/>
                </a:xfrm>
                <a:prstGeom prst="roundRect">
                  <a:avLst>
                    <a:gd name="adj" fmla="val 34320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pic>
              <p:nvPicPr>
                <p:cNvPr id="3265" name="Graphic 3264">
                  <a:extLst>
                    <a:ext uri="{FF2B5EF4-FFF2-40B4-BE49-F238E27FC236}">
                      <a16:creationId xmlns:a16="http://schemas.microsoft.com/office/drawing/2014/main" id="{C5A1E1AA-F80B-4A48-8F22-869DBD322D7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06409" y="3756187"/>
                  <a:ext cx="165100" cy="36830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3807" name="Group 3806">
              <a:extLst>
                <a:ext uri="{FF2B5EF4-FFF2-40B4-BE49-F238E27FC236}">
                  <a16:creationId xmlns:a16="http://schemas.microsoft.com/office/drawing/2014/main" id="{76ED2A2B-CE8C-4D43-9D48-17888138099A}"/>
                </a:ext>
              </a:extLst>
            </p:cNvPr>
            <p:cNvGrpSpPr/>
            <p:nvPr/>
          </p:nvGrpSpPr>
          <p:grpSpPr>
            <a:xfrm>
              <a:off x="5798619" y="4802760"/>
              <a:ext cx="2468880" cy="2468880"/>
              <a:chOff x="3081230" y="500172"/>
              <a:chExt cx="5943600" cy="5943600"/>
            </a:xfrm>
          </p:grpSpPr>
          <p:sp>
            <p:nvSpPr>
              <p:cNvPr id="3808" name="Oval 3807">
                <a:extLst>
                  <a:ext uri="{FF2B5EF4-FFF2-40B4-BE49-F238E27FC236}">
                    <a16:creationId xmlns:a16="http://schemas.microsoft.com/office/drawing/2014/main" id="{C0845711-74B6-4DFD-92EF-DCC2410C0DF5}"/>
                  </a:ext>
                </a:extLst>
              </p:cNvPr>
              <p:cNvSpPr/>
              <p:nvPr/>
            </p:nvSpPr>
            <p:spPr>
              <a:xfrm>
                <a:off x="3081230" y="500172"/>
                <a:ext cx="5943600" cy="59436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3809" name="Group 3808">
                <a:extLst>
                  <a:ext uri="{FF2B5EF4-FFF2-40B4-BE49-F238E27FC236}">
                    <a16:creationId xmlns:a16="http://schemas.microsoft.com/office/drawing/2014/main" id="{0788A6A0-55D9-4D3B-A09F-772F49703415}"/>
                  </a:ext>
                </a:extLst>
              </p:cNvPr>
              <p:cNvGrpSpPr/>
              <p:nvPr/>
            </p:nvGrpSpPr>
            <p:grpSpPr>
              <a:xfrm>
                <a:off x="3980155" y="1334232"/>
                <a:ext cx="685800" cy="685800"/>
                <a:chOff x="3388326" y="2144489"/>
                <a:chExt cx="685800" cy="685800"/>
              </a:xfrm>
            </p:grpSpPr>
            <p:sp>
              <p:nvSpPr>
                <p:cNvPr id="4440" name="Oval 4439">
                  <a:extLst>
                    <a:ext uri="{FF2B5EF4-FFF2-40B4-BE49-F238E27FC236}">
                      <a16:creationId xmlns:a16="http://schemas.microsoft.com/office/drawing/2014/main" id="{6C559D7D-55CE-4734-9DBB-C62506AAE463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4441" name="Group 4440">
                  <a:extLst>
                    <a:ext uri="{FF2B5EF4-FFF2-40B4-BE49-F238E27FC236}">
                      <a16:creationId xmlns:a16="http://schemas.microsoft.com/office/drawing/2014/main" id="{9BCBAB19-DF62-4FE8-8F4F-853CD9FCDFD1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4442" name="Group 4441">
                    <a:extLst>
                      <a:ext uri="{FF2B5EF4-FFF2-40B4-BE49-F238E27FC236}">
                        <a16:creationId xmlns:a16="http://schemas.microsoft.com/office/drawing/2014/main" id="{B3AF9145-E0BC-45E2-B19F-847C0A292480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4468" name="Rounded Rectangle 101">
                      <a:extLst>
                        <a:ext uri="{FF2B5EF4-FFF2-40B4-BE49-F238E27FC236}">
                          <a16:creationId xmlns:a16="http://schemas.microsoft.com/office/drawing/2014/main" id="{9CEFB30B-FD71-4A73-858D-A0081459E6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4469" name="Group 4468">
                      <a:extLst>
                        <a:ext uri="{FF2B5EF4-FFF2-40B4-BE49-F238E27FC236}">
                          <a16:creationId xmlns:a16="http://schemas.microsoft.com/office/drawing/2014/main" id="{87FC9F68-C515-4CFA-829D-5D401EAB369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4479" name="Rounded Rectangle 112">
                        <a:extLst>
                          <a:ext uri="{FF2B5EF4-FFF2-40B4-BE49-F238E27FC236}">
                            <a16:creationId xmlns:a16="http://schemas.microsoft.com/office/drawing/2014/main" id="{F3A1BA52-4190-44C0-8DB4-CDE176F619B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480" name="Graphic 4479">
                        <a:extLst>
                          <a:ext uri="{FF2B5EF4-FFF2-40B4-BE49-F238E27FC236}">
                            <a16:creationId xmlns:a16="http://schemas.microsoft.com/office/drawing/2014/main" id="{BB060A9D-3F8B-4D91-A0D8-D140421BB28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470" name="Group 4469">
                      <a:extLst>
                        <a:ext uri="{FF2B5EF4-FFF2-40B4-BE49-F238E27FC236}">
                          <a16:creationId xmlns:a16="http://schemas.microsoft.com/office/drawing/2014/main" id="{C2F577CB-AB42-4BE7-9749-33EAEB7B380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4477" name="Rounded Rectangle 110">
                        <a:extLst>
                          <a:ext uri="{FF2B5EF4-FFF2-40B4-BE49-F238E27FC236}">
                            <a16:creationId xmlns:a16="http://schemas.microsoft.com/office/drawing/2014/main" id="{BCB65C05-9C05-4C7F-BAF0-A787B5B5198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478" name="Graphic 4477">
                        <a:extLst>
                          <a:ext uri="{FF2B5EF4-FFF2-40B4-BE49-F238E27FC236}">
                            <a16:creationId xmlns:a16="http://schemas.microsoft.com/office/drawing/2014/main" id="{7A34AC07-DECD-4282-A249-5077BA28B65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471" name="Group 4470">
                      <a:extLst>
                        <a:ext uri="{FF2B5EF4-FFF2-40B4-BE49-F238E27FC236}">
                          <a16:creationId xmlns:a16="http://schemas.microsoft.com/office/drawing/2014/main" id="{CF8CCF43-FE3D-495B-9D38-8654EA85832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4475" name="Rounded Rectangle 108">
                        <a:extLst>
                          <a:ext uri="{FF2B5EF4-FFF2-40B4-BE49-F238E27FC236}">
                            <a16:creationId xmlns:a16="http://schemas.microsoft.com/office/drawing/2014/main" id="{19A1D053-60A8-4B22-9518-B5A8E42730C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476" name="Graphic 4475">
                        <a:extLst>
                          <a:ext uri="{FF2B5EF4-FFF2-40B4-BE49-F238E27FC236}">
                            <a16:creationId xmlns:a16="http://schemas.microsoft.com/office/drawing/2014/main" id="{BE926AFA-3D5E-4988-AEB3-90880F105E8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472" name="Group 4471">
                      <a:extLst>
                        <a:ext uri="{FF2B5EF4-FFF2-40B4-BE49-F238E27FC236}">
                          <a16:creationId xmlns:a16="http://schemas.microsoft.com/office/drawing/2014/main" id="{9193191B-F38B-404B-BC9B-FEC01688887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4473" name="Rounded Rectangle 106">
                        <a:extLst>
                          <a:ext uri="{FF2B5EF4-FFF2-40B4-BE49-F238E27FC236}">
                            <a16:creationId xmlns:a16="http://schemas.microsoft.com/office/drawing/2014/main" id="{F881A13B-A33A-4544-86AA-59583CCF894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474" name="Graphic 4473">
                        <a:extLst>
                          <a:ext uri="{FF2B5EF4-FFF2-40B4-BE49-F238E27FC236}">
                            <a16:creationId xmlns:a16="http://schemas.microsoft.com/office/drawing/2014/main" id="{51D12742-D94E-4165-9F94-BBB2FA6F843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4443" name="Group 4442">
                    <a:extLst>
                      <a:ext uri="{FF2B5EF4-FFF2-40B4-BE49-F238E27FC236}">
                        <a16:creationId xmlns:a16="http://schemas.microsoft.com/office/drawing/2014/main" id="{1CA053EF-BEF6-46E5-8BF2-F4C6BA526208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4461" name="Rounded Rectangle 84">
                      <a:extLst>
                        <a:ext uri="{FF2B5EF4-FFF2-40B4-BE49-F238E27FC236}">
                          <a16:creationId xmlns:a16="http://schemas.microsoft.com/office/drawing/2014/main" id="{7BAC789A-0006-45E5-84A9-A26979A7DD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4462" name="Group 4461">
                      <a:extLst>
                        <a:ext uri="{FF2B5EF4-FFF2-40B4-BE49-F238E27FC236}">
                          <a16:creationId xmlns:a16="http://schemas.microsoft.com/office/drawing/2014/main" id="{760DB939-1D3D-4F02-A4A4-3E9A0DD6210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4466" name="Rounded Rectangle 89">
                        <a:extLst>
                          <a:ext uri="{FF2B5EF4-FFF2-40B4-BE49-F238E27FC236}">
                            <a16:creationId xmlns:a16="http://schemas.microsoft.com/office/drawing/2014/main" id="{2A900AD3-B14F-468F-B498-75E2CB636AD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467" name="Graphic 4466">
                        <a:extLst>
                          <a:ext uri="{FF2B5EF4-FFF2-40B4-BE49-F238E27FC236}">
                            <a16:creationId xmlns:a16="http://schemas.microsoft.com/office/drawing/2014/main" id="{91955EA4-515A-452D-BC36-22543AD6E87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463" name="Group 4462">
                      <a:extLst>
                        <a:ext uri="{FF2B5EF4-FFF2-40B4-BE49-F238E27FC236}">
                          <a16:creationId xmlns:a16="http://schemas.microsoft.com/office/drawing/2014/main" id="{391DEF26-DCE6-4760-8869-AF0A9B671B1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4464" name="Rounded Rectangle 87">
                        <a:extLst>
                          <a:ext uri="{FF2B5EF4-FFF2-40B4-BE49-F238E27FC236}">
                            <a16:creationId xmlns:a16="http://schemas.microsoft.com/office/drawing/2014/main" id="{2558BA29-AA73-4D72-8CED-2CCA71A0036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465" name="Graphic 4464">
                        <a:extLst>
                          <a:ext uri="{FF2B5EF4-FFF2-40B4-BE49-F238E27FC236}">
                            <a16:creationId xmlns:a16="http://schemas.microsoft.com/office/drawing/2014/main" id="{C49153D8-6C0B-4A45-8703-AACE8E0DA7E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4444" name="Group 4443">
                    <a:extLst>
                      <a:ext uri="{FF2B5EF4-FFF2-40B4-BE49-F238E27FC236}">
                        <a16:creationId xmlns:a16="http://schemas.microsoft.com/office/drawing/2014/main" id="{2B4868AA-EB1E-4B93-B008-EE36E3BB36FD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4445" name="Group 4444">
                      <a:extLst>
                        <a:ext uri="{FF2B5EF4-FFF2-40B4-BE49-F238E27FC236}">
                          <a16:creationId xmlns:a16="http://schemas.microsoft.com/office/drawing/2014/main" id="{6EC32F7E-D75C-4817-A18E-5F3752D66D0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4449" name="Group 4448">
                        <a:extLst>
                          <a:ext uri="{FF2B5EF4-FFF2-40B4-BE49-F238E27FC236}">
                            <a16:creationId xmlns:a16="http://schemas.microsoft.com/office/drawing/2014/main" id="{D192C365-DAB2-45D5-AA06-84CC5DF4DD5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4453" name="Rounded Rectangle 91">
                          <a:extLst>
                            <a:ext uri="{FF2B5EF4-FFF2-40B4-BE49-F238E27FC236}">
                              <a16:creationId xmlns:a16="http://schemas.microsoft.com/office/drawing/2014/main" id="{71E6D751-03E5-44DB-9D5C-049791D8007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4454" name="Graphic 4453">
                          <a:extLst>
                            <a:ext uri="{FF2B5EF4-FFF2-40B4-BE49-F238E27FC236}">
                              <a16:creationId xmlns:a16="http://schemas.microsoft.com/office/drawing/2014/main" id="{031C6E36-B29B-4F59-B224-380E551FDC10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4455" name="Group 4454">
                          <a:extLst>
                            <a:ext uri="{FF2B5EF4-FFF2-40B4-BE49-F238E27FC236}">
                              <a16:creationId xmlns:a16="http://schemas.microsoft.com/office/drawing/2014/main" id="{6EB781DA-666A-43C5-AF18-2B2160DDD3F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4459" name="Rounded Rectangle 97">
                            <a:extLst>
                              <a:ext uri="{FF2B5EF4-FFF2-40B4-BE49-F238E27FC236}">
                                <a16:creationId xmlns:a16="http://schemas.microsoft.com/office/drawing/2014/main" id="{3278C484-C61F-40DA-8AB1-A10E5E54D32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4460" name="Graphic 4459">
                            <a:extLst>
                              <a:ext uri="{FF2B5EF4-FFF2-40B4-BE49-F238E27FC236}">
                                <a16:creationId xmlns:a16="http://schemas.microsoft.com/office/drawing/2014/main" id="{B950EF43-EF78-4FF3-AD79-B51CE87680BE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4456" name="Group 4455">
                          <a:extLst>
                            <a:ext uri="{FF2B5EF4-FFF2-40B4-BE49-F238E27FC236}">
                              <a16:creationId xmlns:a16="http://schemas.microsoft.com/office/drawing/2014/main" id="{03A069C2-87E4-4C72-8B3B-9911DEDA0EAF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4457" name="Rounded Rectangle 95">
                            <a:extLst>
                              <a:ext uri="{FF2B5EF4-FFF2-40B4-BE49-F238E27FC236}">
                                <a16:creationId xmlns:a16="http://schemas.microsoft.com/office/drawing/2014/main" id="{246B60EF-568B-4BAA-B82F-071B55AE5B1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4458" name="Graphic 4457">
                            <a:extLst>
                              <a:ext uri="{FF2B5EF4-FFF2-40B4-BE49-F238E27FC236}">
                                <a16:creationId xmlns:a16="http://schemas.microsoft.com/office/drawing/2014/main" id="{7CDCA01F-A25F-4770-8FC3-F778FE0D91AE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4450" name="Group 4449">
                        <a:extLst>
                          <a:ext uri="{FF2B5EF4-FFF2-40B4-BE49-F238E27FC236}">
                            <a16:creationId xmlns:a16="http://schemas.microsoft.com/office/drawing/2014/main" id="{91DF038C-F9F2-4D65-BF4A-9D044AEAEAA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4451" name="Rounded Rectangle 121">
                          <a:extLst>
                            <a:ext uri="{FF2B5EF4-FFF2-40B4-BE49-F238E27FC236}">
                              <a16:creationId xmlns:a16="http://schemas.microsoft.com/office/drawing/2014/main" id="{A970D691-E4CF-4DB9-A1CB-1688FC6AD8B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4452" name="Graphic 4451">
                          <a:extLst>
                            <a:ext uri="{FF2B5EF4-FFF2-40B4-BE49-F238E27FC236}">
                              <a16:creationId xmlns:a16="http://schemas.microsoft.com/office/drawing/2014/main" id="{39446919-6BF8-456D-8A14-C5F4F04BD14A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4446" name="Group 4445">
                      <a:extLst>
                        <a:ext uri="{FF2B5EF4-FFF2-40B4-BE49-F238E27FC236}">
                          <a16:creationId xmlns:a16="http://schemas.microsoft.com/office/drawing/2014/main" id="{ED740ACC-ED31-434D-9DA9-E87BA88FA2C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4447" name="Rounded Rectangle 124">
                        <a:extLst>
                          <a:ext uri="{FF2B5EF4-FFF2-40B4-BE49-F238E27FC236}">
                            <a16:creationId xmlns:a16="http://schemas.microsoft.com/office/drawing/2014/main" id="{F66B9998-A146-43D7-B647-7D473D6406B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448" name="Graphic 4447">
                        <a:extLst>
                          <a:ext uri="{FF2B5EF4-FFF2-40B4-BE49-F238E27FC236}">
                            <a16:creationId xmlns:a16="http://schemas.microsoft.com/office/drawing/2014/main" id="{CFBD6AB8-3B08-4BD4-B33A-FCCD28AC7D0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3810" name="Group 3809">
                <a:extLst>
                  <a:ext uri="{FF2B5EF4-FFF2-40B4-BE49-F238E27FC236}">
                    <a16:creationId xmlns:a16="http://schemas.microsoft.com/office/drawing/2014/main" id="{0D3BEF58-86FD-4172-B6F4-5D77C684F8DD}"/>
                  </a:ext>
                </a:extLst>
              </p:cNvPr>
              <p:cNvGrpSpPr/>
              <p:nvPr/>
            </p:nvGrpSpPr>
            <p:grpSpPr>
              <a:xfrm>
                <a:off x="3395533" y="2138689"/>
                <a:ext cx="685800" cy="685800"/>
                <a:chOff x="3388326" y="2144489"/>
                <a:chExt cx="685800" cy="685800"/>
              </a:xfrm>
            </p:grpSpPr>
            <p:sp>
              <p:nvSpPr>
                <p:cNvPr id="4399" name="Oval 4398">
                  <a:extLst>
                    <a:ext uri="{FF2B5EF4-FFF2-40B4-BE49-F238E27FC236}">
                      <a16:creationId xmlns:a16="http://schemas.microsoft.com/office/drawing/2014/main" id="{6BC07846-CF12-45B6-979C-980B6A998E53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4400" name="Group 4399">
                  <a:extLst>
                    <a:ext uri="{FF2B5EF4-FFF2-40B4-BE49-F238E27FC236}">
                      <a16:creationId xmlns:a16="http://schemas.microsoft.com/office/drawing/2014/main" id="{E91C76B1-127E-4247-9A65-74955B645CD6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4401" name="Group 4400">
                    <a:extLst>
                      <a:ext uri="{FF2B5EF4-FFF2-40B4-BE49-F238E27FC236}">
                        <a16:creationId xmlns:a16="http://schemas.microsoft.com/office/drawing/2014/main" id="{CDFFE7B4-F814-413A-9700-0EA7996F5524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4427" name="Rounded Rectangle 101">
                      <a:extLst>
                        <a:ext uri="{FF2B5EF4-FFF2-40B4-BE49-F238E27FC236}">
                          <a16:creationId xmlns:a16="http://schemas.microsoft.com/office/drawing/2014/main" id="{5F7F1DC0-3F39-4474-BAF7-EA0C2659B6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4428" name="Group 4427">
                      <a:extLst>
                        <a:ext uri="{FF2B5EF4-FFF2-40B4-BE49-F238E27FC236}">
                          <a16:creationId xmlns:a16="http://schemas.microsoft.com/office/drawing/2014/main" id="{F488995C-FEAF-44CA-B93B-9F5D97B9F8A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4438" name="Rounded Rectangle 112">
                        <a:extLst>
                          <a:ext uri="{FF2B5EF4-FFF2-40B4-BE49-F238E27FC236}">
                            <a16:creationId xmlns:a16="http://schemas.microsoft.com/office/drawing/2014/main" id="{E0A92D7E-D20E-4D7C-9348-A21C5908CFB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439" name="Graphic 4438">
                        <a:extLst>
                          <a:ext uri="{FF2B5EF4-FFF2-40B4-BE49-F238E27FC236}">
                            <a16:creationId xmlns:a16="http://schemas.microsoft.com/office/drawing/2014/main" id="{A5FFC123-0E46-4AEE-BF48-75E91A2CDB4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429" name="Group 4428">
                      <a:extLst>
                        <a:ext uri="{FF2B5EF4-FFF2-40B4-BE49-F238E27FC236}">
                          <a16:creationId xmlns:a16="http://schemas.microsoft.com/office/drawing/2014/main" id="{2A35D641-91DE-41CB-9D5A-178B070EC32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4436" name="Rounded Rectangle 110">
                        <a:extLst>
                          <a:ext uri="{FF2B5EF4-FFF2-40B4-BE49-F238E27FC236}">
                            <a16:creationId xmlns:a16="http://schemas.microsoft.com/office/drawing/2014/main" id="{B3FBE532-D3EE-4EC0-8A68-56C843FCE48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437" name="Graphic 4436">
                        <a:extLst>
                          <a:ext uri="{FF2B5EF4-FFF2-40B4-BE49-F238E27FC236}">
                            <a16:creationId xmlns:a16="http://schemas.microsoft.com/office/drawing/2014/main" id="{FA442674-DD4A-4115-A1DB-A4E325D3816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430" name="Group 4429">
                      <a:extLst>
                        <a:ext uri="{FF2B5EF4-FFF2-40B4-BE49-F238E27FC236}">
                          <a16:creationId xmlns:a16="http://schemas.microsoft.com/office/drawing/2014/main" id="{BC6771C3-DDAC-48F1-9C47-40F7CC27292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4434" name="Rounded Rectangle 108">
                        <a:extLst>
                          <a:ext uri="{FF2B5EF4-FFF2-40B4-BE49-F238E27FC236}">
                            <a16:creationId xmlns:a16="http://schemas.microsoft.com/office/drawing/2014/main" id="{B2C7FEE7-FB5C-4829-936C-BEA5C1533F9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435" name="Graphic 4434">
                        <a:extLst>
                          <a:ext uri="{FF2B5EF4-FFF2-40B4-BE49-F238E27FC236}">
                            <a16:creationId xmlns:a16="http://schemas.microsoft.com/office/drawing/2014/main" id="{7901927F-A08C-4C02-A5C5-C70D9DE4E05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431" name="Group 4430">
                      <a:extLst>
                        <a:ext uri="{FF2B5EF4-FFF2-40B4-BE49-F238E27FC236}">
                          <a16:creationId xmlns:a16="http://schemas.microsoft.com/office/drawing/2014/main" id="{1C85E355-18BD-4B1B-8FC8-487838D7D9E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4432" name="Rounded Rectangle 106">
                        <a:extLst>
                          <a:ext uri="{FF2B5EF4-FFF2-40B4-BE49-F238E27FC236}">
                            <a16:creationId xmlns:a16="http://schemas.microsoft.com/office/drawing/2014/main" id="{913F18F8-265F-43FB-9252-F037FB374D7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433" name="Graphic 4432">
                        <a:extLst>
                          <a:ext uri="{FF2B5EF4-FFF2-40B4-BE49-F238E27FC236}">
                            <a16:creationId xmlns:a16="http://schemas.microsoft.com/office/drawing/2014/main" id="{A5BCE3ED-C69C-43C7-AAE3-47C8C951F70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4402" name="Group 4401">
                    <a:extLst>
                      <a:ext uri="{FF2B5EF4-FFF2-40B4-BE49-F238E27FC236}">
                        <a16:creationId xmlns:a16="http://schemas.microsoft.com/office/drawing/2014/main" id="{8EB410AA-D8DB-43FE-AE39-0B1B40FEFB0B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4420" name="Rounded Rectangle 84">
                      <a:extLst>
                        <a:ext uri="{FF2B5EF4-FFF2-40B4-BE49-F238E27FC236}">
                          <a16:creationId xmlns:a16="http://schemas.microsoft.com/office/drawing/2014/main" id="{602F3F9F-C393-475D-AB92-9BB19D7DB4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4421" name="Group 4420">
                      <a:extLst>
                        <a:ext uri="{FF2B5EF4-FFF2-40B4-BE49-F238E27FC236}">
                          <a16:creationId xmlns:a16="http://schemas.microsoft.com/office/drawing/2014/main" id="{B6E80646-3BB8-4CFD-8AA2-0B585F8F9CC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4425" name="Rounded Rectangle 89">
                        <a:extLst>
                          <a:ext uri="{FF2B5EF4-FFF2-40B4-BE49-F238E27FC236}">
                            <a16:creationId xmlns:a16="http://schemas.microsoft.com/office/drawing/2014/main" id="{220F4C33-95ED-4533-A871-DCD2131257D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426" name="Graphic 4425">
                        <a:extLst>
                          <a:ext uri="{FF2B5EF4-FFF2-40B4-BE49-F238E27FC236}">
                            <a16:creationId xmlns:a16="http://schemas.microsoft.com/office/drawing/2014/main" id="{09D166AE-962D-46E5-9197-FE109BDF459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422" name="Group 4421">
                      <a:extLst>
                        <a:ext uri="{FF2B5EF4-FFF2-40B4-BE49-F238E27FC236}">
                          <a16:creationId xmlns:a16="http://schemas.microsoft.com/office/drawing/2014/main" id="{A11AE570-2012-466A-87FB-B2440179F16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4423" name="Rounded Rectangle 87">
                        <a:extLst>
                          <a:ext uri="{FF2B5EF4-FFF2-40B4-BE49-F238E27FC236}">
                            <a16:creationId xmlns:a16="http://schemas.microsoft.com/office/drawing/2014/main" id="{237C79FC-0237-453D-AD7E-D7135DC28C0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424" name="Graphic 4423">
                        <a:extLst>
                          <a:ext uri="{FF2B5EF4-FFF2-40B4-BE49-F238E27FC236}">
                            <a16:creationId xmlns:a16="http://schemas.microsoft.com/office/drawing/2014/main" id="{0D33346C-278A-433A-8EEA-3BBBEBD6798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4403" name="Group 4402">
                    <a:extLst>
                      <a:ext uri="{FF2B5EF4-FFF2-40B4-BE49-F238E27FC236}">
                        <a16:creationId xmlns:a16="http://schemas.microsoft.com/office/drawing/2014/main" id="{FD5948A0-2440-4123-A81D-EBB5B44D06CC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4404" name="Group 4403">
                      <a:extLst>
                        <a:ext uri="{FF2B5EF4-FFF2-40B4-BE49-F238E27FC236}">
                          <a16:creationId xmlns:a16="http://schemas.microsoft.com/office/drawing/2014/main" id="{A140CFED-7119-4405-9E57-F20C37D1A20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4408" name="Group 4407">
                        <a:extLst>
                          <a:ext uri="{FF2B5EF4-FFF2-40B4-BE49-F238E27FC236}">
                            <a16:creationId xmlns:a16="http://schemas.microsoft.com/office/drawing/2014/main" id="{139B823E-1704-4BFD-BA6F-36AD1ACB49F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4412" name="Rounded Rectangle 91">
                          <a:extLst>
                            <a:ext uri="{FF2B5EF4-FFF2-40B4-BE49-F238E27FC236}">
                              <a16:creationId xmlns:a16="http://schemas.microsoft.com/office/drawing/2014/main" id="{716F36D5-20F5-430F-BCF4-89FCEDBB1E6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4413" name="Graphic 4412">
                          <a:extLst>
                            <a:ext uri="{FF2B5EF4-FFF2-40B4-BE49-F238E27FC236}">
                              <a16:creationId xmlns:a16="http://schemas.microsoft.com/office/drawing/2014/main" id="{0D124202-CC80-4B01-8586-4D8B0CBCF452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4414" name="Group 4413">
                          <a:extLst>
                            <a:ext uri="{FF2B5EF4-FFF2-40B4-BE49-F238E27FC236}">
                              <a16:creationId xmlns:a16="http://schemas.microsoft.com/office/drawing/2014/main" id="{42DFE104-B6C8-4B3C-8505-C060461FDA38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4418" name="Rounded Rectangle 97">
                            <a:extLst>
                              <a:ext uri="{FF2B5EF4-FFF2-40B4-BE49-F238E27FC236}">
                                <a16:creationId xmlns:a16="http://schemas.microsoft.com/office/drawing/2014/main" id="{BE54F4B0-EDC1-49E6-B3EE-682C3A1A268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4419" name="Graphic 4418">
                            <a:extLst>
                              <a:ext uri="{FF2B5EF4-FFF2-40B4-BE49-F238E27FC236}">
                                <a16:creationId xmlns:a16="http://schemas.microsoft.com/office/drawing/2014/main" id="{5EB7B4CA-66D8-459C-9185-BDB619DC9915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4415" name="Group 4414">
                          <a:extLst>
                            <a:ext uri="{FF2B5EF4-FFF2-40B4-BE49-F238E27FC236}">
                              <a16:creationId xmlns:a16="http://schemas.microsoft.com/office/drawing/2014/main" id="{83EEE3AE-A57A-4AEA-9D99-8C250F88620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4416" name="Rounded Rectangle 95">
                            <a:extLst>
                              <a:ext uri="{FF2B5EF4-FFF2-40B4-BE49-F238E27FC236}">
                                <a16:creationId xmlns:a16="http://schemas.microsoft.com/office/drawing/2014/main" id="{07202D7F-86E8-4837-9A1E-F4ADE014340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4417" name="Graphic 4416">
                            <a:extLst>
                              <a:ext uri="{FF2B5EF4-FFF2-40B4-BE49-F238E27FC236}">
                                <a16:creationId xmlns:a16="http://schemas.microsoft.com/office/drawing/2014/main" id="{5051FDB5-961F-4A92-B67C-47AC3568A987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4409" name="Group 4408">
                        <a:extLst>
                          <a:ext uri="{FF2B5EF4-FFF2-40B4-BE49-F238E27FC236}">
                            <a16:creationId xmlns:a16="http://schemas.microsoft.com/office/drawing/2014/main" id="{7D0FF0B2-1C4D-42A7-8174-1B6E24F934C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4410" name="Rounded Rectangle 121">
                          <a:extLst>
                            <a:ext uri="{FF2B5EF4-FFF2-40B4-BE49-F238E27FC236}">
                              <a16:creationId xmlns:a16="http://schemas.microsoft.com/office/drawing/2014/main" id="{4E9CF8EF-485A-4F8A-97D1-E97BD1E3106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4411" name="Graphic 4410">
                          <a:extLst>
                            <a:ext uri="{FF2B5EF4-FFF2-40B4-BE49-F238E27FC236}">
                              <a16:creationId xmlns:a16="http://schemas.microsoft.com/office/drawing/2014/main" id="{5DD11EB5-8C25-43F7-BA95-26E649AB5CEE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4405" name="Group 4404">
                      <a:extLst>
                        <a:ext uri="{FF2B5EF4-FFF2-40B4-BE49-F238E27FC236}">
                          <a16:creationId xmlns:a16="http://schemas.microsoft.com/office/drawing/2014/main" id="{4F71F656-BA47-44DC-9915-8CEB6E58330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4406" name="Rounded Rectangle 124">
                        <a:extLst>
                          <a:ext uri="{FF2B5EF4-FFF2-40B4-BE49-F238E27FC236}">
                            <a16:creationId xmlns:a16="http://schemas.microsoft.com/office/drawing/2014/main" id="{C0AF96AB-F127-4AF5-BD03-BC5E6F913DE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407" name="Graphic 4406">
                        <a:extLst>
                          <a:ext uri="{FF2B5EF4-FFF2-40B4-BE49-F238E27FC236}">
                            <a16:creationId xmlns:a16="http://schemas.microsoft.com/office/drawing/2014/main" id="{1084CB8F-8928-472E-9D04-377A8C9CE89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3811" name="Group 3810">
                <a:extLst>
                  <a:ext uri="{FF2B5EF4-FFF2-40B4-BE49-F238E27FC236}">
                    <a16:creationId xmlns:a16="http://schemas.microsoft.com/office/drawing/2014/main" id="{1E08973B-344A-4E1B-AB62-978B8E8BF492}"/>
                  </a:ext>
                </a:extLst>
              </p:cNvPr>
              <p:cNvGrpSpPr/>
              <p:nvPr/>
            </p:nvGrpSpPr>
            <p:grpSpPr>
              <a:xfrm>
                <a:off x="4667517" y="5425691"/>
                <a:ext cx="685800" cy="685800"/>
                <a:chOff x="3388326" y="2144489"/>
                <a:chExt cx="685800" cy="685800"/>
              </a:xfrm>
            </p:grpSpPr>
            <p:sp>
              <p:nvSpPr>
                <p:cNvPr id="4358" name="Oval 4357">
                  <a:extLst>
                    <a:ext uri="{FF2B5EF4-FFF2-40B4-BE49-F238E27FC236}">
                      <a16:creationId xmlns:a16="http://schemas.microsoft.com/office/drawing/2014/main" id="{D92522EA-E901-4599-AC4E-9F55DFE29B46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4359" name="Group 4358">
                  <a:extLst>
                    <a:ext uri="{FF2B5EF4-FFF2-40B4-BE49-F238E27FC236}">
                      <a16:creationId xmlns:a16="http://schemas.microsoft.com/office/drawing/2014/main" id="{0CA0E597-8135-4028-A151-61B3E6D446C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4360" name="Group 4359">
                    <a:extLst>
                      <a:ext uri="{FF2B5EF4-FFF2-40B4-BE49-F238E27FC236}">
                        <a16:creationId xmlns:a16="http://schemas.microsoft.com/office/drawing/2014/main" id="{C2F10070-2F05-426A-9B7B-8CF9D9BD9DDE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4386" name="Rounded Rectangle 101">
                      <a:extLst>
                        <a:ext uri="{FF2B5EF4-FFF2-40B4-BE49-F238E27FC236}">
                          <a16:creationId xmlns:a16="http://schemas.microsoft.com/office/drawing/2014/main" id="{D3693A66-5418-4E57-A9AA-8C404D5428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4387" name="Group 4386">
                      <a:extLst>
                        <a:ext uri="{FF2B5EF4-FFF2-40B4-BE49-F238E27FC236}">
                          <a16:creationId xmlns:a16="http://schemas.microsoft.com/office/drawing/2014/main" id="{C355492A-5808-4162-8A8A-1F2ACAD969B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4397" name="Rounded Rectangle 112">
                        <a:extLst>
                          <a:ext uri="{FF2B5EF4-FFF2-40B4-BE49-F238E27FC236}">
                            <a16:creationId xmlns:a16="http://schemas.microsoft.com/office/drawing/2014/main" id="{219CDD19-8BC6-44F9-8F02-9FF086498AD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398" name="Graphic 4397">
                        <a:extLst>
                          <a:ext uri="{FF2B5EF4-FFF2-40B4-BE49-F238E27FC236}">
                            <a16:creationId xmlns:a16="http://schemas.microsoft.com/office/drawing/2014/main" id="{C7954304-5700-4ADA-AE36-634B1452B65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388" name="Group 4387">
                      <a:extLst>
                        <a:ext uri="{FF2B5EF4-FFF2-40B4-BE49-F238E27FC236}">
                          <a16:creationId xmlns:a16="http://schemas.microsoft.com/office/drawing/2014/main" id="{05855923-A92C-49AD-BB1D-C15DE9548D3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4395" name="Rounded Rectangle 110">
                        <a:extLst>
                          <a:ext uri="{FF2B5EF4-FFF2-40B4-BE49-F238E27FC236}">
                            <a16:creationId xmlns:a16="http://schemas.microsoft.com/office/drawing/2014/main" id="{2C5BAABB-16E0-4293-87D0-42CC5ACCCF5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396" name="Graphic 4395">
                        <a:extLst>
                          <a:ext uri="{FF2B5EF4-FFF2-40B4-BE49-F238E27FC236}">
                            <a16:creationId xmlns:a16="http://schemas.microsoft.com/office/drawing/2014/main" id="{80452270-53DF-4E3B-972C-A61074BFE70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389" name="Group 4388">
                      <a:extLst>
                        <a:ext uri="{FF2B5EF4-FFF2-40B4-BE49-F238E27FC236}">
                          <a16:creationId xmlns:a16="http://schemas.microsoft.com/office/drawing/2014/main" id="{77C45B07-732C-4CE8-A7B8-EC77633C6A3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4393" name="Rounded Rectangle 108">
                        <a:extLst>
                          <a:ext uri="{FF2B5EF4-FFF2-40B4-BE49-F238E27FC236}">
                            <a16:creationId xmlns:a16="http://schemas.microsoft.com/office/drawing/2014/main" id="{E9C1AABD-A22A-450D-B0AE-C973F03581C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394" name="Graphic 4393">
                        <a:extLst>
                          <a:ext uri="{FF2B5EF4-FFF2-40B4-BE49-F238E27FC236}">
                            <a16:creationId xmlns:a16="http://schemas.microsoft.com/office/drawing/2014/main" id="{A40005E6-0347-40B9-8BC0-4BADD57E478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390" name="Group 4389">
                      <a:extLst>
                        <a:ext uri="{FF2B5EF4-FFF2-40B4-BE49-F238E27FC236}">
                          <a16:creationId xmlns:a16="http://schemas.microsoft.com/office/drawing/2014/main" id="{3AFD2DCE-3E78-47F1-90C3-85302EB6207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4391" name="Rounded Rectangle 106">
                        <a:extLst>
                          <a:ext uri="{FF2B5EF4-FFF2-40B4-BE49-F238E27FC236}">
                            <a16:creationId xmlns:a16="http://schemas.microsoft.com/office/drawing/2014/main" id="{C7202EFB-3DAC-4B5E-B433-B105C671974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392" name="Graphic 4391">
                        <a:extLst>
                          <a:ext uri="{FF2B5EF4-FFF2-40B4-BE49-F238E27FC236}">
                            <a16:creationId xmlns:a16="http://schemas.microsoft.com/office/drawing/2014/main" id="{E9150A39-31F1-42C9-80D7-E8FBC9D2295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4361" name="Group 4360">
                    <a:extLst>
                      <a:ext uri="{FF2B5EF4-FFF2-40B4-BE49-F238E27FC236}">
                        <a16:creationId xmlns:a16="http://schemas.microsoft.com/office/drawing/2014/main" id="{9AD89730-2115-41B1-A7B4-76D225185DC9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4379" name="Rounded Rectangle 84">
                      <a:extLst>
                        <a:ext uri="{FF2B5EF4-FFF2-40B4-BE49-F238E27FC236}">
                          <a16:creationId xmlns:a16="http://schemas.microsoft.com/office/drawing/2014/main" id="{76ECB218-A083-4667-992C-39032D01B8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4380" name="Group 4379">
                      <a:extLst>
                        <a:ext uri="{FF2B5EF4-FFF2-40B4-BE49-F238E27FC236}">
                          <a16:creationId xmlns:a16="http://schemas.microsoft.com/office/drawing/2014/main" id="{B7D6BB56-9546-438C-B768-35C9EA0A436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4384" name="Rounded Rectangle 89">
                        <a:extLst>
                          <a:ext uri="{FF2B5EF4-FFF2-40B4-BE49-F238E27FC236}">
                            <a16:creationId xmlns:a16="http://schemas.microsoft.com/office/drawing/2014/main" id="{F7AB8438-A618-4E5E-BD53-E0A52C8C7B1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385" name="Graphic 4384">
                        <a:extLst>
                          <a:ext uri="{FF2B5EF4-FFF2-40B4-BE49-F238E27FC236}">
                            <a16:creationId xmlns:a16="http://schemas.microsoft.com/office/drawing/2014/main" id="{2B330B99-18AC-4349-866C-A901BCE03A2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381" name="Group 4380">
                      <a:extLst>
                        <a:ext uri="{FF2B5EF4-FFF2-40B4-BE49-F238E27FC236}">
                          <a16:creationId xmlns:a16="http://schemas.microsoft.com/office/drawing/2014/main" id="{70351C24-80A4-4BD9-BDB8-9F5573A27D6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4382" name="Rounded Rectangle 87">
                        <a:extLst>
                          <a:ext uri="{FF2B5EF4-FFF2-40B4-BE49-F238E27FC236}">
                            <a16:creationId xmlns:a16="http://schemas.microsoft.com/office/drawing/2014/main" id="{31D2BC3D-FD2A-4AB5-ACC2-4C14ACDA6F7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383" name="Graphic 4382">
                        <a:extLst>
                          <a:ext uri="{FF2B5EF4-FFF2-40B4-BE49-F238E27FC236}">
                            <a16:creationId xmlns:a16="http://schemas.microsoft.com/office/drawing/2014/main" id="{6C908BE0-7DC4-4B65-AEF8-AC3C802FBD0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4362" name="Group 4361">
                    <a:extLst>
                      <a:ext uri="{FF2B5EF4-FFF2-40B4-BE49-F238E27FC236}">
                        <a16:creationId xmlns:a16="http://schemas.microsoft.com/office/drawing/2014/main" id="{6C101EF4-DC45-4D36-8A26-D5DB27A68C97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4363" name="Group 4362">
                      <a:extLst>
                        <a:ext uri="{FF2B5EF4-FFF2-40B4-BE49-F238E27FC236}">
                          <a16:creationId xmlns:a16="http://schemas.microsoft.com/office/drawing/2014/main" id="{A8C38CA3-4722-4E3C-BC71-2DF18F34067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4367" name="Group 4366">
                        <a:extLst>
                          <a:ext uri="{FF2B5EF4-FFF2-40B4-BE49-F238E27FC236}">
                            <a16:creationId xmlns:a16="http://schemas.microsoft.com/office/drawing/2014/main" id="{C91E4757-5307-4D72-9D7E-E2FC582790E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4371" name="Rounded Rectangle 91">
                          <a:extLst>
                            <a:ext uri="{FF2B5EF4-FFF2-40B4-BE49-F238E27FC236}">
                              <a16:creationId xmlns:a16="http://schemas.microsoft.com/office/drawing/2014/main" id="{9FED24C0-E54E-4EBC-922D-7BE11739458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4372" name="Graphic 4371">
                          <a:extLst>
                            <a:ext uri="{FF2B5EF4-FFF2-40B4-BE49-F238E27FC236}">
                              <a16:creationId xmlns:a16="http://schemas.microsoft.com/office/drawing/2014/main" id="{DF0DD519-4975-43BC-9993-20D2BAF08F95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4373" name="Group 4372">
                          <a:extLst>
                            <a:ext uri="{FF2B5EF4-FFF2-40B4-BE49-F238E27FC236}">
                              <a16:creationId xmlns:a16="http://schemas.microsoft.com/office/drawing/2014/main" id="{5C5D04C2-CCFB-4FBD-BD68-EC9C7D4B3E74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4377" name="Rounded Rectangle 97">
                            <a:extLst>
                              <a:ext uri="{FF2B5EF4-FFF2-40B4-BE49-F238E27FC236}">
                                <a16:creationId xmlns:a16="http://schemas.microsoft.com/office/drawing/2014/main" id="{4DE27D07-F1C1-4D2B-8905-306249BA852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4378" name="Graphic 4377">
                            <a:extLst>
                              <a:ext uri="{FF2B5EF4-FFF2-40B4-BE49-F238E27FC236}">
                                <a16:creationId xmlns:a16="http://schemas.microsoft.com/office/drawing/2014/main" id="{5A609863-F9EF-4919-93D2-11C9E64F0B69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4374" name="Group 4373">
                          <a:extLst>
                            <a:ext uri="{FF2B5EF4-FFF2-40B4-BE49-F238E27FC236}">
                              <a16:creationId xmlns:a16="http://schemas.microsoft.com/office/drawing/2014/main" id="{52797DAC-5006-458D-86C4-D65A2EF25519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4375" name="Rounded Rectangle 95">
                            <a:extLst>
                              <a:ext uri="{FF2B5EF4-FFF2-40B4-BE49-F238E27FC236}">
                                <a16:creationId xmlns:a16="http://schemas.microsoft.com/office/drawing/2014/main" id="{22247F47-CCBC-4D7B-BC35-18F30F1E3B3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4376" name="Graphic 4375">
                            <a:extLst>
                              <a:ext uri="{FF2B5EF4-FFF2-40B4-BE49-F238E27FC236}">
                                <a16:creationId xmlns:a16="http://schemas.microsoft.com/office/drawing/2014/main" id="{5C3FD5E2-3F92-4BF9-905E-CBFA57CC95F0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4368" name="Group 4367">
                        <a:extLst>
                          <a:ext uri="{FF2B5EF4-FFF2-40B4-BE49-F238E27FC236}">
                            <a16:creationId xmlns:a16="http://schemas.microsoft.com/office/drawing/2014/main" id="{72656876-DFCB-4B99-BF83-DBA14011E33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4369" name="Rounded Rectangle 121">
                          <a:extLst>
                            <a:ext uri="{FF2B5EF4-FFF2-40B4-BE49-F238E27FC236}">
                              <a16:creationId xmlns:a16="http://schemas.microsoft.com/office/drawing/2014/main" id="{963E00B2-F581-4502-AAE9-EDD051C87BC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4370" name="Graphic 4369">
                          <a:extLst>
                            <a:ext uri="{FF2B5EF4-FFF2-40B4-BE49-F238E27FC236}">
                              <a16:creationId xmlns:a16="http://schemas.microsoft.com/office/drawing/2014/main" id="{624CC1DE-4ACB-4BA3-92FC-9353CD571C33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4364" name="Group 4363">
                      <a:extLst>
                        <a:ext uri="{FF2B5EF4-FFF2-40B4-BE49-F238E27FC236}">
                          <a16:creationId xmlns:a16="http://schemas.microsoft.com/office/drawing/2014/main" id="{5328677D-CF78-47AB-B087-46246A7B521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4365" name="Rounded Rectangle 124">
                        <a:extLst>
                          <a:ext uri="{FF2B5EF4-FFF2-40B4-BE49-F238E27FC236}">
                            <a16:creationId xmlns:a16="http://schemas.microsoft.com/office/drawing/2014/main" id="{BF60B14B-D50E-46B3-8C88-E3887B944C9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366" name="Graphic 4365">
                        <a:extLst>
                          <a:ext uri="{FF2B5EF4-FFF2-40B4-BE49-F238E27FC236}">
                            <a16:creationId xmlns:a16="http://schemas.microsoft.com/office/drawing/2014/main" id="{63BAA81F-4CD0-4E87-9339-D5275F0AFCD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3812" name="Group 3811">
                <a:extLst>
                  <a:ext uri="{FF2B5EF4-FFF2-40B4-BE49-F238E27FC236}">
                    <a16:creationId xmlns:a16="http://schemas.microsoft.com/office/drawing/2014/main" id="{ECDDC597-1838-4886-A527-6D6E06D3BEAA}"/>
                  </a:ext>
                </a:extLst>
              </p:cNvPr>
              <p:cNvGrpSpPr/>
              <p:nvPr/>
            </p:nvGrpSpPr>
            <p:grpSpPr>
              <a:xfrm>
                <a:off x="6644085" y="805391"/>
                <a:ext cx="685800" cy="685800"/>
                <a:chOff x="3388326" y="2144489"/>
                <a:chExt cx="685800" cy="685800"/>
              </a:xfrm>
            </p:grpSpPr>
            <p:sp>
              <p:nvSpPr>
                <p:cNvPr id="4317" name="Oval 4316">
                  <a:extLst>
                    <a:ext uri="{FF2B5EF4-FFF2-40B4-BE49-F238E27FC236}">
                      <a16:creationId xmlns:a16="http://schemas.microsoft.com/office/drawing/2014/main" id="{014254E9-49AF-4302-892E-1DC0CE7A7D8B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4318" name="Group 4317">
                  <a:extLst>
                    <a:ext uri="{FF2B5EF4-FFF2-40B4-BE49-F238E27FC236}">
                      <a16:creationId xmlns:a16="http://schemas.microsoft.com/office/drawing/2014/main" id="{AF44F65B-9237-4450-B753-9E4FDA11ED2A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4319" name="Group 4318">
                    <a:extLst>
                      <a:ext uri="{FF2B5EF4-FFF2-40B4-BE49-F238E27FC236}">
                        <a16:creationId xmlns:a16="http://schemas.microsoft.com/office/drawing/2014/main" id="{330B0D68-511C-4EFD-8589-0A7717565A5A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4345" name="Rounded Rectangle 101">
                      <a:extLst>
                        <a:ext uri="{FF2B5EF4-FFF2-40B4-BE49-F238E27FC236}">
                          <a16:creationId xmlns:a16="http://schemas.microsoft.com/office/drawing/2014/main" id="{B68E7796-0A4F-4EA5-B263-2D2433AA12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4346" name="Group 4345">
                      <a:extLst>
                        <a:ext uri="{FF2B5EF4-FFF2-40B4-BE49-F238E27FC236}">
                          <a16:creationId xmlns:a16="http://schemas.microsoft.com/office/drawing/2014/main" id="{340EC1E6-DA55-417A-AB69-C0814A77DC7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4356" name="Rounded Rectangle 112">
                        <a:extLst>
                          <a:ext uri="{FF2B5EF4-FFF2-40B4-BE49-F238E27FC236}">
                            <a16:creationId xmlns:a16="http://schemas.microsoft.com/office/drawing/2014/main" id="{140ACED9-2373-4D3A-82C9-26F23CF7562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357" name="Graphic 4356">
                        <a:extLst>
                          <a:ext uri="{FF2B5EF4-FFF2-40B4-BE49-F238E27FC236}">
                            <a16:creationId xmlns:a16="http://schemas.microsoft.com/office/drawing/2014/main" id="{0B229B0F-B6FD-481C-8531-32A95869CAD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347" name="Group 4346">
                      <a:extLst>
                        <a:ext uri="{FF2B5EF4-FFF2-40B4-BE49-F238E27FC236}">
                          <a16:creationId xmlns:a16="http://schemas.microsoft.com/office/drawing/2014/main" id="{B80BFBED-BB85-4299-97AE-6F6A5F2ADF5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4354" name="Rounded Rectangle 110">
                        <a:extLst>
                          <a:ext uri="{FF2B5EF4-FFF2-40B4-BE49-F238E27FC236}">
                            <a16:creationId xmlns:a16="http://schemas.microsoft.com/office/drawing/2014/main" id="{054A6CD7-4BDD-4EA4-BF56-F0107D9EF4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355" name="Graphic 4354">
                        <a:extLst>
                          <a:ext uri="{FF2B5EF4-FFF2-40B4-BE49-F238E27FC236}">
                            <a16:creationId xmlns:a16="http://schemas.microsoft.com/office/drawing/2014/main" id="{88C1F0C1-F920-4BA3-8B7A-622BAB02FAE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348" name="Group 4347">
                      <a:extLst>
                        <a:ext uri="{FF2B5EF4-FFF2-40B4-BE49-F238E27FC236}">
                          <a16:creationId xmlns:a16="http://schemas.microsoft.com/office/drawing/2014/main" id="{675CE60D-9159-40C4-9EEE-25DE3D6620E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4352" name="Rounded Rectangle 108">
                        <a:extLst>
                          <a:ext uri="{FF2B5EF4-FFF2-40B4-BE49-F238E27FC236}">
                            <a16:creationId xmlns:a16="http://schemas.microsoft.com/office/drawing/2014/main" id="{8A19B54C-4ABA-43C9-A910-7AF47306E05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353" name="Graphic 4352">
                        <a:extLst>
                          <a:ext uri="{FF2B5EF4-FFF2-40B4-BE49-F238E27FC236}">
                            <a16:creationId xmlns:a16="http://schemas.microsoft.com/office/drawing/2014/main" id="{466C1CD6-6E0D-4F02-BE2B-BFEA7F9BD9B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349" name="Group 4348">
                      <a:extLst>
                        <a:ext uri="{FF2B5EF4-FFF2-40B4-BE49-F238E27FC236}">
                          <a16:creationId xmlns:a16="http://schemas.microsoft.com/office/drawing/2014/main" id="{B7D53C34-E6EE-4EE0-A7D8-9E5D4E64076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4350" name="Rounded Rectangle 106">
                        <a:extLst>
                          <a:ext uri="{FF2B5EF4-FFF2-40B4-BE49-F238E27FC236}">
                            <a16:creationId xmlns:a16="http://schemas.microsoft.com/office/drawing/2014/main" id="{4B3DFDEE-EC0A-49CC-B8E7-6491864D319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351" name="Graphic 4350">
                        <a:extLst>
                          <a:ext uri="{FF2B5EF4-FFF2-40B4-BE49-F238E27FC236}">
                            <a16:creationId xmlns:a16="http://schemas.microsoft.com/office/drawing/2014/main" id="{BCAC5597-9BFB-455A-ACEE-B2497244FFD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4320" name="Group 4319">
                    <a:extLst>
                      <a:ext uri="{FF2B5EF4-FFF2-40B4-BE49-F238E27FC236}">
                        <a16:creationId xmlns:a16="http://schemas.microsoft.com/office/drawing/2014/main" id="{8F1A901F-BCE3-4C96-BB79-C2075844D109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4338" name="Rounded Rectangle 84">
                      <a:extLst>
                        <a:ext uri="{FF2B5EF4-FFF2-40B4-BE49-F238E27FC236}">
                          <a16:creationId xmlns:a16="http://schemas.microsoft.com/office/drawing/2014/main" id="{42DD203B-79B1-452A-A754-0D2F943C7B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4339" name="Group 4338">
                      <a:extLst>
                        <a:ext uri="{FF2B5EF4-FFF2-40B4-BE49-F238E27FC236}">
                          <a16:creationId xmlns:a16="http://schemas.microsoft.com/office/drawing/2014/main" id="{D9A64F78-31CB-4622-9874-F2B7DBA0D95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4343" name="Rounded Rectangle 89">
                        <a:extLst>
                          <a:ext uri="{FF2B5EF4-FFF2-40B4-BE49-F238E27FC236}">
                            <a16:creationId xmlns:a16="http://schemas.microsoft.com/office/drawing/2014/main" id="{A314704A-3423-411C-8C78-64CB97D15AE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344" name="Graphic 4343">
                        <a:extLst>
                          <a:ext uri="{FF2B5EF4-FFF2-40B4-BE49-F238E27FC236}">
                            <a16:creationId xmlns:a16="http://schemas.microsoft.com/office/drawing/2014/main" id="{7077AD8A-BE45-4D5B-B734-0003A83B74E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340" name="Group 4339">
                      <a:extLst>
                        <a:ext uri="{FF2B5EF4-FFF2-40B4-BE49-F238E27FC236}">
                          <a16:creationId xmlns:a16="http://schemas.microsoft.com/office/drawing/2014/main" id="{D71A2DF9-AE4D-4DF5-A534-98B3F6FBD5D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4341" name="Rounded Rectangle 87">
                        <a:extLst>
                          <a:ext uri="{FF2B5EF4-FFF2-40B4-BE49-F238E27FC236}">
                            <a16:creationId xmlns:a16="http://schemas.microsoft.com/office/drawing/2014/main" id="{3B14CD84-8BD6-47F0-AF7A-46A88D0D08C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342" name="Graphic 4341">
                        <a:extLst>
                          <a:ext uri="{FF2B5EF4-FFF2-40B4-BE49-F238E27FC236}">
                            <a16:creationId xmlns:a16="http://schemas.microsoft.com/office/drawing/2014/main" id="{DA57C9FB-B2AB-4B70-A597-0C58E0E8785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4321" name="Group 4320">
                    <a:extLst>
                      <a:ext uri="{FF2B5EF4-FFF2-40B4-BE49-F238E27FC236}">
                        <a16:creationId xmlns:a16="http://schemas.microsoft.com/office/drawing/2014/main" id="{81D176CF-D936-41B8-BCD1-F23A0B65F591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4322" name="Group 4321">
                      <a:extLst>
                        <a:ext uri="{FF2B5EF4-FFF2-40B4-BE49-F238E27FC236}">
                          <a16:creationId xmlns:a16="http://schemas.microsoft.com/office/drawing/2014/main" id="{110E700A-5402-427C-8DBE-0305FC9BAEE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4326" name="Group 4325">
                        <a:extLst>
                          <a:ext uri="{FF2B5EF4-FFF2-40B4-BE49-F238E27FC236}">
                            <a16:creationId xmlns:a16="http://schemas.microsoft.com/office/drawing/2014/main" id="{1424F74B-7CA3-4B69-8F38-51EA712A5DA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4330" name="Rounded Rectangle 91">
                          <a:extLst>
                            <a:ext uri="{FF2B5EF4-FFF2-40B4-BE49-F238E27FC236}">
                              <a16:creationId xmlns:a16="http://schemas.microsoft.com/office/drawing/2014/main" id="{57061449-96AC-4094-B4CA-EE8518201CA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4331" name="Graphic 4330">
                          <a:extLst>
                            <a:ext uri="{FF2B5EF4-FFF2-40B4-BE49-F238E27FC236}">
                              <a16:creationId xmlns:a16="http://schemas.microsoft.com/office/drawing/2014/main" id="{3F928073-222D-4CAB-B2D6-14AF68E0ED3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4332" name="Group 4331">
                          <a:extLst>
                            <a:ext uri="{FF2B5EF4-FFF2-40B4-BE49-F238E27FC236}">
                              <a16:creationId xmlns:a16="http://schemas.microsoft.com/office/drawing/2014/main" id="{9BBA6B5D-020B-44E4-B175-B2BA6FC30E99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4336" name="Rounded Rectangle 97">
                            <a:extLst>
                              <a:ext uri="{FF2B5EF4-FFF2-40B4-BE49-F238E27FC236}">
                                <a16:creationId xmlns:a16="http://schemas.microsoft.com/office/drawing/2014/main" id="{AE30CB85-51CA-4A4D-9605-FD4E1D9DBE4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4337" name="Graphic 4336">
                            <a:extLst>
                              <a:ext uri="{FF2B5EF4-FFF2-40B4-BE49-F238E27FC236}">
                                <a16:creationId xmlns:a16="http://schemas.microsoft.com/office/drawing/2014/main" id="{1341684F-179C-41FA-95BF-603FA67ED4D7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4333" name="Group 4332">
                          <a:extLst>
                            <a:ext uri="{FF2B5EF4-FFF2-40B4-BE49-F238E27FC236}">
                              <a16:creationId xmlns:a16="http://schemas.microsoft.com/office/drawing/2014/main" id="{57526071-1E4C-44E8-ABAA-65299885B69B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4334" name="Rounded Rectangle 95">
                            <a:extLst>
                              <a:ext uri="{FF2B5EF4-FFF2-40B4-BE49-F238E27FC236}">
                                <a16:creationId xmlns:a16="http://schemas.microsoft.com/office/drawing/2014/main" id="{C720C1D0-4775-4474-820E-F364C6EDC05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4335" name="Graphic 4334">
                            <a:extLst>
                              <a:ext uri="{FF2B5EF4-FFF2-40B4-BE49-F238E27FC236}">
                                <a16:creationId xmlns:a16="http://schemas.microsoft.com/office/drawing/2014/main" id="{9F422362-7D31-4F3E-830A-C1CE655D2961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4327" name="Group 4326">
                        <a:extLst>
                          <a:ext uri="{FF2B5EF4-FFF2-40B4-BE49-F238E27FC236}">
                            <a16:creationId xmlns:a16="http://schemas.microsoft.com/office/drawing/2014/main" id="{68CFDFDE-7A3F-4327-B637-341E2443EE2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4328" name="Rounded Rectangle 121">
                          <a:extLst>
                            <a:ext uri="{FF2B5EF4-FFF2-40B4-BE49-F238E27FC236}">
                              <a16:creationId xmlns:a16="http://schemas.microsoft.com/office/drawing/2014/main" id="{918CD68B-F0AE-48EA-B785-BCC52804975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4329" name="Graphic 4328">
                          <a:extLst>
                            <a:ext uri="{FF2B5EF4-FFF2-40B4-BE49-F238E27FC236}">
                              <a16:creationId xmlns:a16="http://schemas.microsoft.com/office/drawing/2014/main" id="{DE614128-6D03-4BBA-A24F-979EF83D297B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4323" name="Group 4322">
                      <a:extLst>
                        <a:ext uri="{FF2B5EF4-FFF2-40B4-BE49-F238E27FC236}">
                          <a16:creationId xmlns:a16="http://schemas.microsoft.com/office/drawing/2014/main" id="{810958A6-F464-46EB-ADB0-E2C073D9B8E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4324" name="Rounded Rectangle 124">
                        <a:extLst>
                          <a:ext uri="{FF2B5EF4-FFF2-40B4-BE49-F238E27FC236}">
                            <a16:creationId xmlns:a16="http://schemas.microsoft.com/office/drawing/2014/main" id="{E7FBE9EE-0A04-4265-B892-47D5EEDA61D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325" name="Graphic 4324">
                        <a:extLst>
                          <a:ext uri="{FF2B5EF4-FFF2-40B4-BE49-F238E27FC236}">
                            <a16:creationId xmlns:a16="http://schemas.microsoft.com/office/drawing/2014/main" id="{98C48EDE-EE6F-4594-BF04-FFA4DD3A750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3813" name="Group 3812">
                <a:extLst>
                  <a:ext uri="{FF2B5EF4-FFF2-40B4-BE49-F238E27FC236}">
                    <a16:creationId xmlns:a16="http://schemas.microsoft.com/office/drawing/2014/main" id="{0B636D80-B5AB-4B6C-A815-1C3F36967FB7}"/>
                  </a:ext>
                </a:extLst>
              </p:cNvPr>
              <p:cNvGrpSpPr/>
              <p:nvPr/>
            </p:nvGrpSpPr>
            <p:grpSpPr>
              <a:xfrm>
                <a:off x="6688886" y="5425691"/>
                <a:ext cx="685800" cy="685800"/>
                <a:chOff x="3388326" y="2144489"/>
                <a:chExt cx="685800" cy="685800"/>
              </a:xfrm>
            </p:grpSpPr>
            <p:sp>
              <p:nvSpPr>
                <p:cNvPr id="4276" name="Oval 4275">
                  <a:extLst>
                    <a:ext uri="{FF2B5EF4-FFF2-40B4-BE49-F238E27FC236}">
                      <a16:creationId xmlns:a16="http://schemas.microsoft.com/office/drawing/2014/main" id="{8A39C313-EC84-4432-A366-2BE9B2B75989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4277" name="Group 4276">
                  <a:extLst>
                    <a:ext uri="{FF2B5EF4-FFF2-40B4-BE49-F238E27FC236}">
                      <a16:creationId xmlns:a16="http://schemas.microsoft.com/office/drawing/2014/main" id="{169C38B4-4D8F-4280-9264-0AA0C118A1BE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4278" name="Group 4277">
                    <a:extLst>
                      <a:ext uri="{FF2B5EF4-FFF2-40B4-BE49-F238E27FC236}">
                        <a16:creationId xmlns:a16="http://schemas.microsoft.com/office/drawing/2014/main" id="{DB8F7D99-FB9A-454C-BC7D-429196F36A9A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4304" name="Rounded Rectangle 101">
                      <a:extLst>
                        <a:ext uri="{FF2B5EF4-FFF2-40B4-BE49-F238E27FC236}">
                          <a16:creationId xmlns:a16="http://schemas.microsoft.com/office/drawing/2014/main" id="{B699584A-A4C2-4450-B360-F18136CB56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4305" name="Group 4304">
                      <a:extLst>
                        <a:ext uri="{FF2B5EF4-FFF2-40B4-BE49-F238E27FC236}">
                          <a16:creationId xmlns:a16="http://schemas.microsoft.com/office/drawing/2014/main" id="{33465322-2EFA-4CC1-A76C-D35C1BE0956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4315" name="Rounded Rectangle 112">
                        <a:extLst>
                          <a:ext uri="{FF2B5EF4-FFF2-40B4-BE49-F238E27FC236}">
                            <a16:creationId xmlns:a16="http://schemas.microsoft.com/office/drawing/2014/main" id="{0F6EA659-F1B0-4D03-8A2A-ACE66D1001D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316" name="Graphic 4315">
                        <a:extLst>
                          <a:ext uri="{FF2B5EF4-FFF2-40B4-BE49-F238E27FC236}">
                            <a16:creationId xmlns:a16="http://schemas.microsoft.com/office/drawing/2014/main" id="{C6595517-098B-4845-BDD5-0BE79CDD3D6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306" name="Group 4305">
                      <a:extLst>
                        <a:ext uri="{FF2B5EF4-FFF2-40B4-BE49-F238E27FC236}">
                          <a16:creationId xmlns:a16="http://schemas.microsoft.com/office/drawing/2014/main" id="{9F7F402A-A8CF-4B38-9F78-7294E955687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4313" name="Rounded Rectangle 110">
                        <a:extLst>
                          <a:ext uri="{FF2B5EF4-FFF2-40B4-BE49-F238E27FC236}">
                            <a16:creationId xmlns:a16="http://schemas.microsoft.com/office/drawing/2014/main" id="{E6F9A166-E532-4735-9D0E-0E02EE4F000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314" name="Graphic 4313">
                        <a:extLst>
                          <a:ext uri="{FF2B5EF4-FFF2-40B4-BE49-F238E27FC236}">
                            <a16:creationId xmlns:a16="http://schemas.microsoft.com/office/drawing/2014/main" id="{A86D452E-82B4-43C5-B43E-D45FB922453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307" name="Group 4306">
                      <a:extLst>
                        <a:ext uri="{FF2B5EF4-FFF2-40B4-BE49-F238E27FC236}">
                          <a16:creationId xmlns:a16="http://schemas.microsoft.com/office/drawing/2014/main" id="{BA69CF80-A40A-4E3C-AE0A-715D0403AF1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4311" name="Rounded Rectangle 108">
                        <a:extLst>
                          <a:ext uri="{FF2B5EF4-FFF2-40B4-BE49-F238E27FC236}">
                            <a16:creationId xmlns:a16="http://schemas.microsoft.com/office/drawing/2014/main" id="{ABAA48CE-11B6-4D12-ADE3-D7DCAC8AA32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312" name="Graphic 4311">
                        <a:extLst>
                          <a:ext uri="{FF2B5EF4-FFF2-40B4-BE49-F238E27FC236}">
                            <a16:creationId xmlns:a16="http://schemas.microsoft.com/office/drawing/2014/main" id="{9C35B7C8-F0C7-417C-90E4-7D4C380B0AB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308" name="Group 4307">
                      <a:extLst>
                        <a:ext uri="{FF2B5EF4-FFF2-40B4-BE49-F238E27FC236}">
                          <a16:creationId xmlns:a16="http://schemas.microsoft.com/office/drawing/2014/main" id="{B85FDFF4-A038-4A0B-8FB8-29D1D13D2EA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4309" name="Rounded Rectangle 106">
                        <a:extLst>
                          <a:ext uri="{FF2B5EF4-FFF2-40B4-BE49-F238E27FC236}">
                            <a16:creationId xmlns:a16="http://schemas.microsoft.com/office/drawing/2014/main" id="{E1F02715-FAF7-49FE-BF28-FA4AC781CB0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310" name="Graphic 4309">
                        <a:extLst>
                          <a:ext uri="{FF2B5EF4-FFF2-40B4-BE49-F238E27FC236}">
                            <a16:creationId xmlns:a16="http://schemas.microsoft.com/office/drawing/2014/main" id="{57076178-0D65-425A-8E76-AEEE4B4EB23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4279" name="Group 4278">
                    <a:extLst>
                      <a:ext uri="{FF2B5EF4-FFF2-40B4-BE49-F238E27FC236}">
                        <a16:creationId xmlns:a16="http://schemas.microsoft.com/office/drawing/2014/main" id="{3B8D6072-A4F2-4D6B-ADFE-ACC23A419795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4297" name="Rounded Rectangle 84">
                      <a:extLst>
                        <a:ext uri="{FF2B5EF4-FFF2-40B4-BE49-F238E27FC236}">
                          <a16:creationId xmlns:a16="http://schemas.microsoft.com/office/drawing/2014/main" id="{4E03BDB2-9F32-4674-B147-D6D2AB1964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4298" name="Group 4297">
                      <a:extLst>
                        <a:ext uri="{FF2B5EF4-FFF2-40B4-BE49-F238E27FC236}">
                          <a16:creationId xmlns:a16="http://schemas.microsoft.com/office/drawing/2014/main" id="{07DC47B4-F372-49E5-803D-0AF5ADC7FCE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4302" name="Rounded Rectangle 89">
                        <a:extLst>
                          <a:ext uri="{FF2B5EF4-FFF2-40B4-BE49-F238E27FC236}">
                            <a16:creationId xmlns:a16="http://schemas.microsoft.com/office/drawing/2014/main" id="{84589CE0-5A6A-4130-8A99-16B4B5B44A1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303" name="Graphic 4302">
                        <a:extLst>
                          <a:ext uri="{FF2B5EF4-FFF2-40B4-BE49-F238E27FC236}">
                            <a16:creationId xmlns:a16="http://schemas.microsoft.com/office/drawing/2014/main" id="{AB501F57-5691-4837-9C80-5D7A88A68E3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299" name="Group 4298">
                      <a:extLst>
                        <a:ext uri="{FF2B5EF4-FFF2-40B4-BE49-F238E27FC236}">
                          <a16:creationId xmlns:a16="http://schemas.microsoft.com/office/drawing/2014/main" id="{40BECF10-2F16-41E0-AE58-DECB9D3ACCF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4300" name="Rounded Rectangle 87">
                        <a:extLst>
                          <a:ext uri="{FF2B5EF4-FFF2-40B4-BE49-F238E27FC236}">
                            <a16:creationId xmlns:a16="http://schemas.microsoft.com/office/drawing/2014/main" id="{C9F3B61C-91BF-4170-9385-C99246F66C6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301" name="Graphic 4300">
                        <a:extLst>
                          <a:ext uri="{FF2B5EF4-FFF2-40B4-BE49-F238E27FC236}">
                            <a16:creationId xmlns:a16="http://schemas.microsoft.com/office/drawing/2014/main" id="{D053430F-AB8B-438B-A6DC-396B7DD91B1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4280" name="Group 4279">
                    <a:extLst>
                      <a:ext uri="{FF2B5EF4-FFF2-40B4-BE49-F238E27FC236}">
                        <a16:creationId xmlns:a16="http://schemas.microsoft.com/office/drawing/2014/main" id="{CCABFCE0-7EE5-4F77-859D-0EFAF345102F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4281" name="Group 4280">
                      <a:extLst>
                        <a:ext uri="{FF2B5EF4-FFF2-40B4-BE49-F238E27FC236}">
                          <a16:creationId xmlns:a16="http://schemas.microsoft.com/office/drawing/2014/main" id="{97D54AB3-79DE-48FC-BF29-C3AAE8ACCB6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4285" name="Group 4284">
                        <a:extLst>
                          <a:ext uri="{FF2B5EF4-FFF2-40B4-BE49-F238E27FC236}">
                            <a16:creationId xmlns:a16="http://schemas.microsoft.com/office/drawing/2014/main" id="{6ECDAC0D-E095-477B-9B7F-33B60EA8669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4289" name="Rounded Rectangle 91">
                          <a:extLst>
                            <a:ext uri="{FF2B5EF4-FFF2-40B4-BE49-F238E27FC236}">
                              <a16:creationId xmlns:a16="http://schemas.microsoft.com/office/drawing/2014/main" id="{623E7579-1AC4-4169-AC7F-42306B43A90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4290" name="Graphic 4289">
                          <a:extLst>
                            <a:ext uri="{FF2B5EF4-FFF2-40B4-BE49-F238E27FC236}">
                              <a16:creationId xmlns:a16="http://schemas.microsoft.com/office/drawing/2014/main" id="{5EE6D2DE-22AA-4923-B9FF-265587C9CDB5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4291" name="Group 4290">
                          <a:extLst>
                            <a:ext uri="{FF2B5EF4-FFF2-40B4-BE49-F238E27FC236}">
                              <a16:creationId xmlns:a16="http://schemas.microsoft.com/office/drawing/2014/main" id="{A19F6826-61BC-4451-8347-4B2A2B55327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4295" name="Rounded Rectangle 97">
                            <a:extLst>
                              <a:ext uri="{FF2B5EF4-FFF2-40B4-BE49-F238E27FC236}">
                                <a16:creationId xmlns:a16="http://schemas.microsoft.com/office/drawing/2014/main" id="{657E9B41-2AB3-42A7-BED4-4307E3D5D32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4296" name="Graphic 4295">
                            <a:extLst>
                              <a:ext uri="{FF2B5EF4-FFF2-40B4-BE49-F238E27FC236}">
                                <a16:creationId xmlns:a16="http://schemas.microsoft.com/office/drawing/2014/main" id="{9AF766BF-9D97-4E30-BE24-156F9EB42F93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4292" name="Group 4291">
                          <a:extLst>
                            <a:ext uri="{FF2B5EF4-FFF2-40B4-BE49-F238E27FC236}">
                              <a16:creationId xmlns:a16="http://schemas.microsoft.com/office/drawing/2014/main" id="{04F759FB-0486-44C3-BCE0-724F33F0E3D3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4293" name="Rounded Rectangle 95">
                            <a:extLst>
                              <a:ext uri="{FF2B5EF4-FFF2-40B4-BE49-F238E27FC236}">
                                <a16:creationId xmlns:a16="http://schemas.microsoft.com/office/drawing/2014/main" id="{E977CC21-7DAE-473B-BF4D-50EB7ADEFCA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4294" name="Graphic 4293">
                            <a:extLst>
                              <a:ext uri="{FF2B5EF4-FFF2-40B4-BE49-F238E27FC236}">
                                <a16:creationId xmlns:a16="http://schemas.microsoft.com/office/drawing/2014/main" id="{10145531-9780-49BD-9731-649D56720D66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4286" name="Group 4285">
                        <a:extLst>
                          <a:ext uri="{FF2B5EF4-FFF2-40B4-BE49-F238E27FC236}">
                            <a16:creationId xmlns:a16="http://schemas.microsoft.com/office/drawing/2014/main" id="{AF99E21A-B611-47DA-B61C-DDAE6059634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4287" name="Rounded Rectangle 121">
                          <a:extLst>
                            <a:ext uri="{FF2B5EF4-FFF2-40B4-BE49-F238E27FC236}">
                              <a16:creationId xmlns:a16="http://schemas.microsoft.com/office/drawing/2014/main" id="{4EA4BDAF-CF9D-41A7-8827-CD09F4F7574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4288" name="Graphic 4287">
                          <a:extLst>
                            <a:ext uri="{FF2B5EF4-FFF2-40B4-BE49-F238E27FC236}">
                              <a16:creationId xmlns:a16="http://schemas.microsoft.com/office/drawing/2014/main" id="{2D5897B5-ACE7-468C-9C2D-64380F18DDE0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4282" name="Group 4281">
                      <a:extLst>
                        <a:ext uri="{FF2B5EF4-FFF2-40B4-BE49-F238E27FC236}">
                          <a16:creationId xmlns:a16="http://schemas.microsoft.com/office/drawing/2014/main" id="{B115E00D-CFF1-4AF3-97BC-231C6E31E8C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4283" name="Rounded Rectangle 124">
                        <a:extLst>
                          <a:ext uri="{FF2B5EF4-FFF2-40B4-BE49-F238E27FC236}">
                            <a16:creationId xmlns:a16="http://schemas.microsoft.com/office/drawing/2014/main" id="{B369C60F-0AF8-4FE6-8267-92910B7B65F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284" name="Graphic 4283">
                        <a:extLst>
                          <a:ext uri="{FF2B5EF4-FFF2-40B4-BE49-F238E27FC236}">
                            <a16:creationId xmlns:a16="http://schemas.microsoft.com/office/drawing/2014/main" id="{2848B223-C5BE-479C-89D9-01BB348F248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3814" name="Group 3813">
                <a:extLst>
                  <a:ext uri="{FF2B5EF4-FFF2-40B4-BE49-F238E27FC236}">
                    <a16:creationId xmlns:a16="http://schemas.microsoft.com/office/drawing/2014/main" id="{7F3FF4B6-E3D4-423C-9083-B868EDAD8759}"/>
                  </a:ext>
                </a:extLst>
              </p:cNvPr>
              <p:cNvGrpSpPr/>
              <p:nvPr/>
            </p:nvGrpSpPr>
            <p:grpSpPr>
              <a:xfrm>
                <a:off x="7979415" y="2138689"/>
                <a:ext cx="685800" cy="685800"/>
                <a:chOff x="3388326" y="2144489"/>
                <a:chExt cx="685800" cy="685800"/>
              </a:xfrm>
            </p:grpSpPr>
            <p:sp>
              <p:nvSpPr>
                <p:cNvPr id="4235" name="Oval 4234">
                  <a:extLst>
                    <a:ext uri="{FF2B5EF4-FFF2-40B4-BE49-F238E27FC236}">
                      <a16:creationId xmlns:a16="http://schemas.microsoft.com/office/drawing/2014/main" id="{5366D8C3-650B-4D36-AB18-C8EFF4EB47A7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4236" name="Group 4235">
                  <a:extLst>
                    <a:ext uri="{FF2B5EF4-FFF2-40B4-BE49-F238E27FC236}">
                      <a16:creationId xmlns:a16="http://schemas.microsoft.com/office/drawing/2014/main" id="{C6DFF7B2-4341-461F-B018-863B4310499A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4237" name="Group 4236">
                    <a:extLst>
                      <a:ext uri="{FF2B5EF4-FFF2-40B4-BE49-F238E27FC236}">
                        <a16:creationId xmlns:a16="http://schemas.microsoft.com/office/drawing/2014/main" id="{5AD2AF48-C9AC-4B55-9839-A6BD5A92FE15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4263" name="Rounded Rectangle 101">
                      <a:extLst>
                        <a:ext uri="{FF2B5EF4-FFF2-40B4-BE49-F238E27FC236}">
                          <a16:creationId xmlns:a16="http://schemas.microsoft.com/office/drawing/2014/main" id="{82EA7CFA-6B00-4131-A2C4-46481491A3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4264" name="Group 4263">
                      <a:extLst>
                        <a:ext uri="{FF2B5EF4-FFF2-40B4-BE49-F238E27FC236}">
                          <a16:creationId xmlns:a16="http://schemas.microsoft.com/office/drawing/2014/main" id="{FF7BF6C4-1B6B-4D1F-9C92-B7C0BD94F7D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4274" name="Rounded Rectangle 112">
                        <a:extLst>
                          <a:ext uri="{FF2B5EF4-FFF2-40B4-BE49-F238E27FC236}">
                            <a16:creationId xmlns:a16="http://schemas.microsoft.com/office/drawing/2014/main" id="{775A36B4-EC01-4C3B-B695-227C90DD936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275" name="Graphic 4274">
                        <a:extLst>
                          <a:ext uri="{FF2B5EF4-FFF2-40B4-BE49-F238E27FC236}">
                            <a16:creationId xmlns:a16="http://schemas.microsoft.com/office/drawing/2014/main" id="{05E4B2E4-A6A5-40CC-9316-CF679185522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265" name="Group 4264">
                      <a:extLst>
                        <a:ext uri="{FF2B5EF4-FFF2-40B4-BE49-F238E27FC236}">
                          <a16:creationId xmlns:a16="http://schemas.microsoft.com/office/drawing/2014/main" id="{2A557C22-C00B-4B0C-A15A-DE29FDA64CD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4272" name="Rounded Rectangle 110">
                        <a:extLst>
                          <a:ext uri="{FF2B5EF4-FFF2-40B4-BE49-F238E27FC236}">
                            <a16:creationId xmlns:a16="http://schemas.microsoft.com/office/drawing/2014/main" id="{32D1D154-DEAF-4BFA-9411-99B6C07DAE2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273" name="Graphic 4272">
                        <a:extLst>
                          <a:ext uri="{FF2B5EF4-FFF2-40B4-BE49-F238E27FC236}">
                            <a16:creationId xmlns:a16="http://schemas.microsoft.com/office/drawing/2014/main" id="{52639917-CA44-4694-BE91-7E899F94B2F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266" name="Group 4265">
                      <a:extLst>
                        <a:ext uri="{FF2B5EF4-FFF2-40B4-BE49-F238E27FC236}">
                          <a16:creationId xmlns:a16="http://schemas.microsoft.com/office/drawing/2014/main" id="{1F82CC68-AC19-4D72-BDE1-788508FAF65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4270" name="Rounded Rectangle 108">
                        <a:extLst>
                          <a:ext uri="{FF2B5EF4-FFF2-40B4-BE49-F238E27FC236}">
                            <a16:creationId xmlns:a16="http://schemas.microsoft.com/office/drawing/2014/main" id="{E88320CC-92C8-4106-8FAF-906E8C061CA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271" name="Graphic 4270">
                        <a:extLst>
                          <a:ext uri="{FF2B5EF4-FFF2-40B4-BE49-F238E27FC236}">
                            <a16:creationId xmlns:a16="http://schemas.microsoft.com/office/drawing/2014/main" id="{83A207A7-B914-4042-AB6F-8A3299AC896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267" name="Group 4266">
                      <a:extLst>
                        <a:ext uri="{FF2B5EF4-FFF2-40B4-BE49-F238E27FC236}">
                          <a16:creationId xmlns:a16="http://schemas.microsoft.com/office/drawing/2014/main" id="{7526870D-CFF4-425B-A72D-49A9B7B3CB6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4268" name="Rounded Rectangle 106">
                        <a:extLst>
                          <a:ext uri="{FF2B5EF4-FFF2-40B4-BE49-F238E27FC236}">
                            <a16:creationId xmlns:a16="http://schemas.microsoft.com/office/drawing/2014/main" id="{694BAF39-3A17-4A22-AA55-0B3E076673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269" name="Graphic 4268">
                        <a:extLst>
                          <a:ext uri="{FF2B5EF4-FFF2-40B4-BE49-F238E27FC236}">
                            <a16:creationId xmlns:a16="http://schemas.microsoft.com/office/drawing/2014/main" id="{483DF400-292E-43F2-9C8E-29AAA8BC769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4238" name="Group 4237">
                    <a:extLst>
                      <a:ext uri="{FF2B5EF4-FFF2-40B4-BE49-F238E27FC236}">
                        <a16:creationId xmlns:a16="http://schemas.microsoft.com/office/drawing/2014/main" id="{DAC0309B-DDB5-45D5-8B7B-C164CF290A64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4256" name="Rounded Rectangle 84">
                      <a:extLst>
                        <a:ext uri="{FF2B5EF4-FFF2-40B4-BE49-F238E27FC236}">
                          <a16:creationId xmlns:a16="http://schemas.microsoft.com/office/drawing/2014/main" id="{21662060-9D92-46D9-81BC-472DEBE4B1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4257" name="Group 4256">
                      <a:extLst>
                        <a:ext uri="{FF2B5EF4-FFF2-40B4-BE49-F238E27FC236}">
                          <a16:creationId xmlns:a16="http://schemas.microsoft.com/office/drawing/2014/main" id="{2223D6C2-00F6-4E70-B400-DCEE3C3B842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4261" name="Rounded Rectangle 89">
                        <a:extLst>
                          <a:ext uri="{FF2B5EF4-FFF2-40B4-BE49-F238E27FC236}">
                            <a16:creationId xmlns:a16="http://schemas.microsoft.com/office/drawing/2014/main" id="{4418F312-ECE3-4F91-BFC4-D15272B0C38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262" name="Graphic 4261">
                        <a:extLst>
                          <a:ext uri="{FF2B5EF4-FFF2-40B4-BE49-F238E27FC236}">
                            <a16:creationId xmlns:a16="http://schemas.microsoft.com/office/drawing/2014/main" id="{35AFD801-0DD2-47A1-9688-F93D8ED0D13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258" name="Group 4257">
                      <a:extLst>
                        <a:ext uri="{FF2B5EF4-FFF2-40B4-BE49-F238E27FC236}">
                          <a16:creationId xmlns:a16="http://schemas.microsoft.com/office/drawing/2014/main" id="{91541F1E-9EEE-40A2-A663-F6B6360ECC0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4259" name="Rounded Rectangle 87">
                        <a:extLst>
                          <a:ext uri="{FF2B5EF4-FFF2-40B4-BE49-F238E27FC236}">
                            <a16:creationId xmlns:a16="http://schemas.microsoft.com/office/drawing/2014/main" id="{372EA178-1A32-40F4-94DE-041710FDED1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260" name="Graphic 4259">
                        <a:extLst>
                          <a:ext uri="{FF2B5EF4-FFF2-40B4-BE49-F238E27FC236}">
                            <a16:creationId xmlns:a16="http://schemas.microsoft.com/office/drawing/2014/main" id="{C84307A3-9D16-4525-B8B4-6BE7CA1B90D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4239" name="Group 4238">
                    <a:extLst>
                      <a:ext uri="{FF2B5EF4-FFF2-40B4-BE49-F238E27FC236}">
                        <a16:creationId xmlns:a16="http://schemas.microsoft.com/office/drawing/2014/main" id="{67FE663A-9688-4062-B926-E0DCB7AA6BAE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4240" name="Group 4239">
                      <a:extLst>
                        <a:ext uri="{FF2B5EF4-FFF2-40B4-BE49-F238E27FC236}">
                          <a16:creationId xmlns:a16="http://schemas.microsoft.com/office/drawing/2014/main" id="{AF0829EC-CB30-44BE-95FC-91A8805A80A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4244" name="Group 4243">
                        <a:extLst>
                          <a:ext uri="{FF2B5EF4-FFF2-40B4-BE49-F238E27FC236}">
                            <a16:creationId xmlns:a16="http://schemas.microsoft.com/office/drawing/2014/main" id="{0E1CE2F7-24B1-405D-9572-6F7E1A80018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4248" name="Rounded Rectangle 91">
                          <a:extLst>
                            <a:ext uri="{FF2B5EF4-FFF2-40B4-BE49-F238E27FC236}">
                              <a16:creationId xmlns:a16="http://schemas.microsoft.com/office/drawing/2014/main" id="{BFA83944-F2D3-4405-A65F-613A260E732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4249" name="Graphic 4248">
                          <a:extLst>
                            <a:ext uri="{FF2B5EF4-FFF2-40B4-BE49-F238E27FC236}">
                              <a16:creationId xmlns:a16="http://schemas.microsoft.com/office/drawing/2014/main" id="{9EB60B46-0CBA-4B19-B505-6628698FB913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4250" name="Group 4249">
                          <a:extLst>
                            <a:ext uri="{FF2B5EF4-FFF2-40B4-BE49-F238E27FC236}">
                              <a16:creationId xmlns:a16="http://schemas.microsoft.com/office/drawing/2014/main" id="{41B1AB51-075A-484A-81AC-FFA6A6D8E584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4254" name="Rounded Rectangle 97">
                            <a:extLst>
                              <a:ext uri="{FF2B5EF4-FFF2-40B4-BE49-F238E27FC236}">
                                <a16:creationId xmlns:a16="http://schemas.microsoft.com/office/drawing/2014/main" id="{F2AE7DBA-9654-42EE-AC37-A2365B00172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4255" name="Graphic 4254">
                            <a:extLst>
                              <a:ext uri="{FF2B5EF4-FFF2-40B4-BE49-F238E27FC236}">
                                <a16:creationId xmlns:a16="http://schemas.microsoft.com/office/drawing/2014/main" id="{8742E126-A6A9-486B-8152-3861D7E97EBC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4251" name="Group 4250">
                          <a:extLst>
                            <a:ext uri="{FF2B5EF4-FFF2-40B4-BE49-F238E27FC236}">
                              <a16:creationId xmlns:a16="http://schemas.microsoft.com/office/drawing/2014/main" id="{F640486E-D8A5-4E6D-A9D9-514B2A99CA97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4252" name="Rounded Rectangle 95">
                            <a:extLst>
                              <a:ext uri="{FF2B5EF4-FFF2-40B4-BE49-F238E27FC236}">
                                <a16:creationId xmlns:a16="http://schemas.microsoft.com/office/drawing/2014/main" id="{8E570A77-98B6-4377-B85F-BD89801BC4B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4253" name="Graphic 4252">
                            <a:extLst>
                              <a:ext uri="{FF2B5EF4-FFF2-40B4-BE49-F238E27FC236}">
                                <a16:creationId xmlns:a16="http://schemas.microsoft.com/office/drawing/2014/main" id="{BD70BFA0-EE83-4410-849E-AF75C4E1F890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4245" name="Group 4244">
                        <a:extLst>
                          <a:ext uri="{FF2B5EF4-FFF2-40B4-BE49-F238E27FC236}">
                            <a16:creationId xmlns:a16="http://schemas.microsoft.com/office/drawing/2014/main" id="{10BFEDCF-4AA6-4706-9E2C-64BC5F6978D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4246" name="Rounded Rectangle 121">
                          <a:extLst>
                            <a:ext uri="{FF2B5EF4-FFF2-40B4-BE49-F238E27FC236}">
                              <a16:creationId xmlns:a16="http://schemas.microsoft.com/office/drawing/2014/main" id="{A56638AF-5327-4ED5-ADE3-B5542F3D641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4247" name="Graphic 4246">
                          <a:extLst>
                            <a:ext uri="{FF2B5EF4-FFF2-40B4-BE49-F238E27FC236}">
                              <a16:creationId xmlns:a16="http://schemas.microsoft.com/office/drawing/2014/main" id="{67694E39-3E7E-4B41-B354-CF2D1560C2A9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4241" name="Group 4240">
                      <a:extLst>
                        <a:ext uri="{FF2B5EF4-FFF2-40B4-BE49-F238E27FC236}">
                          <a16:creationId xmlns:a16="http://schemas.microsoft.com/office/drawing/2014/main" id="{69FC6836-DADA-4215-98F7-2384C799323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4242" name="Rounded Rectangle 124">
                        <a:extLst>
                          <a:ext uri="{FF2B5EF4-FFF2-40B4-BE49-F238E27FC236}">
                            <a16:creationId xmlns:a16="http://schemas.microsoft.com/office/drawing/2014/main" id="{5DE9BEEA-D286-4AE7-AB93-1DA85997B95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243" name="Graphic 4242">
                        <a:extLst>
                          <a:ext uri="{FF2B5EF4-FFF2-40B4-BE49-F238E27FC236}">
                            <a16:creationId xmlns:a16="http://schemas.microsoft.com/office/drawing/2014/main" id="{31A4F5B1-1B9E-40AE-B910-0057B8E6269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3815" name="Group 3814">
                <a:extLst>
                  <a:ext uri="{FF2B5EF4-FFF2-40B4-BE49-F238E27FC236}">
                    <a16:creationId xmlns:a16="http://schemas.microsoft.com/office/drawing/2014/main" id="{CFA66C7D-BDEE-4504-B3F9-28E33872344E}"/>
                  </a:ext>
                </a:extLst>
              </p:cNvPr>
              <p:cNvGrpSpPr/>
              <p:nvPr/>
            </p:nvGrpSpPr>
            <p:grpSpPr>
              <a:xfrm>
                <a:off x="7468377" y="1332548"/>
                <a:ext cx="685800" cy="685800"/>
                <a:chOff x="3388326" y="2144489"/>
                <a:chExt cx="685800" cy="685800"/>
              </a:xfrm>
            </p:grpSpPr>
            <p:sp>
              <p:nvSpPr>
                <p:cNvPr id="4194" name="Oval 4193">
                  <a:extLst>
                    <a:ext uri="{FF2B5EF4-FFF2-40B4-BE49-F238E27FC236}">
                      <a16:creationId xmlns:a16="http://schemas.microsoft.com/office/drawing/2014/main" id="{3CA6C5F0-8FE1-4A16-9909-6F6F1CA99ADD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4195" name="Group 4194">
                  <a:extLst>
                    <a:ext uri="{FF2B5EF4-FFF2-40B4-BE49-F238E27FC236}">
                      <a16:creationId xmlns:a16="http://schemas.microsoft.com/office/drawing/2014/main" id="{E20CB414-143E-47DF-B296-32E7F0CBBEBE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4196" name="Group 4195">
                    <a:extLst>
                      <a:ext uri="{FF2B5EF4-FFF2-40B4-BE49-F238E27FC236}">
                        <a16:creationId xmlns:a16="http://schemas.microsoft.com/office/drawing/2014/main" id="{A3EC2F01-6DE9-406F-ADC5-DA310D5319A0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4222" name="Rounded Rectangle 101">
                      <a:extLst>
                        <a:ext uri="{FF2B5EF4-FFF2-40B4-BE49-F238E27FC236}">
                          <a16:creationId xmlns:a16="http://schemas.microsoft.com/office/drawing/2014/main" id="{058F97D1-682C-49CD-894C-D1350FD1B7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4223" name="Group 4222">
                      <a:extLst>
                        <a:ext uri="{FF2B5EF4-FFF2-40B4-BE49-F238E27FC236}">
                          <a16:creationId xmlns:a16="http://schemas.microsoft.com/office/drawing/2014/main" id="{5BDC9A6E-92BA-42FB-A854-D663A48DB7F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4233" name="Rounded Rectangle 112">
                        <a:extLst>
                          <a:ext uri="{FF2B5EF4-FFF2-40B4-BE49-F238E27FC236}">
                            <a16:creationId xmlns:a16="http://schemas.microsoft.com/office/drawing/2014/main" id="{27253F0C-2457-420A-AFF2-EFF270937D5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234" name="Graphic 4233">
                        <a:extLst>
                          <a:ext uri="{FF2B5EF4-FFF2-40B4-BE49-F238E27FC236}">
                            <a16:creationId xmlns:a16="http://schemas.microsoft.com/office/drawing/2014/main" id="{061E2334-11B1-43AE-9AD6-19A112CE7EE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224" name="Group 4223">
                      <a:extLst>
                        <a:ext uri="{FF2B5EF4-FFF2-40B4-BE49-F238E27FC236}">
                          <a16:creationId xmlns:a16="http://schemas.microsoft.com/office/drawing/2014/main" id="{F73A6BEC-B875-4879-A32D-7691DF57BDD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4231" name="Rounded Rectangle 110">
                        <a:extLst>
                          <a:ext uri="{FF2B5EF4-FFF2-40B4-BE49-F238E27FC236}">
                            <a16:creationId xmlns:a16="http://schemas.microsoft.com/office/drawing/2014/main" id="{E53A2D35-C208-4E9A-AC0B-13350E8A342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232" name="Graphic 4231">
                        <a:extLst>
                          <a:ext uri="{FF2B5EF4-FFF2-40B4-BE49-F238E27FC236}">
                            <a16:creationId xmlns:a16="http://schemas.microsoft.com/office/drawing/2014/main" id="{E6F118C3-A5AC-4066-AECB-A487746B6F7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225" name="Group 4224">
                      <a:extLst>
                        <a:ext uri="{FF2B5EF4-FFF2-40B4-BE49-F238E27FC236}">
                          <a16:creationId xmlns:a16="http://schemas.microsoft.com/office/drawing/2014/main" id="{88644134-025E-4ECF-B19D-26A804E5CD3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4229" name="Rounded Rectangle 108">
                        <a:extLst>
                          <a:ext uri="{FF2B5EF4-FFF2-40B4-BE49-F238E27FC236}">
                            <a16:creationId xmlns:a16="http://schemas.microsoft.com/office/drawing/2014/main" id="{20A8D50F-123E-4FB2-B8D1-BE16228177D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230" name="Graphic 4229">
                        <a:extLst>
                          <a:ext uri="{FF2B5EF4-FFF2-40B4-BE49-F238E27FC236}">
                            <a16:creationId xmlns:a16="http://schemas.microsoft.com/office/drawing/2014/main" id="{E174A704-ACC4-47CC-B5CC-03205341EEC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226" name="Group 4225">
                      <a:extLst>
                        <a:ext uri="{FF2B5EF4-FFF2-40B4-BE49-F238E27FC236}">
                          <a16:creationId xmlns:a16="http://schemas.microsoft.com/office/drawing/2014/main" id="{5C4F0ABB-8031-4F8F-955D-B49B1888FB5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4227" name="Rounded Rectangle 106">
                        <a:extLst>
                          <a:ext uri="{FF2B5EF4-FFF2-40B4-BE49-F238E27FC236}">
                            <a16:creationId xmlns:a16="http://schemas.microsoft.com/office/drawing/2014/main" id="{6D5DAC2A-B3C5-42AF-8ECD-B5F90876936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228" name="Graphic 4227">
                        <a:extLst>
                          <a:ext uri="{FF2B5EF4-FFF2-40B4-BE49-F238E27FC236}">
                            <a16:creationId xmlns:a16="http://schemas.microsoft.com/office/drawing/2014/main" id="{3504D79B-CB93-43E6-BE8A-195990262F1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4197" name="Group 4196">
                    <a:extLst>
                      <a:ext uri="{FF2B5EF4-FFF2-40B4-BE49-F238E27FC236}">
                        <a16:creationId xmlns:a16="http://schemas.microsoft.com/office/drawing/2014/main" id="{61A850E1-1D6A-49F1-AA6A-417E8696A0EB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4215" name="Rounded Rectangle 84">
                      <a:extLst>
                        <a:ext uri="{FF2B5EF4-FFF2-40B4-BE49-F238E27FC236}">
                          <a16:creationId xmlns:a16="http://schemas.microsoft.com/office/drawing/2014/main" id="{1BB3CDBD-A084-41CB-9A4C-C5CF737AFE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4216" name="Group 4215">
                      <a:extLst>
                        <a:ext uri="{FF2B5EF4-FFF2-40B4-BE49-F238E27FC236}">
                          <a16:creationId xmlns:a16="http://schemas.microsoft.com/office/drawing/2014/main" id="{E3771B0A-5540-4FD8-BE8E-40BC9ADC07C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4220" name="Rounded Rectangle 89">
                        <a:extLst>
                          <a:ext uri="{FF2B5EF4-FFF2-40B4-BE49-F238E27FC236}">
                            <a16:creationId xmlns:a16="http://schemas.microsoft.com/office/drawing/2014/main" id="{F34F34E5-4D83-49E2-9852-3423579D5CA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221" name="Graphic 4220">
                        <a:extLst>
                          <a:ext uri="{FF2B5EF4-FFF2-40B4-BE49-F238E27FC236}">
                            <a16:creationId xmlns:a16="http://schemas.microsoft.com/office/drawing/2014/main" id="{75CBCE65-3864-4F7F-B394-300783672E0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217" name="Group 4216">
                      <a:extLst>
                        <a:ext uri="{FF2B5EF4-FFF2-40B4-BE49-F238E27FC236}">
                          <a16:creationId xmlns:a16="http://schemas.microsoft.com/office/drawing/2014/main" id="{4C0FA17E-E26D-419D-8966-DDD0E6E1BDE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4218" name="Rounded Rectangle 87">
                        <a:extLst>
                          <a:ext uri="{FF2B5EF4-FFF2-40B4-BE49-F238E27FC236}">
                            <a16:creationId xmlns:a16="http://schemas.microsoft.com/office/drawing/2014/main" id="{D34817CD-D3B6-4CA2-9A74-4D93A188131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219" name="Graphic 4218">
                        <a:extLst>
                          <a:ext uri="{FF2B5EF4-FFF2-40B4-BE49-F238E27FC236}">
                            <a16:creationId xmlns:a16="http://schemas.microsoft.com/office/drawing/2014/main" id="{490B9833-A08C-4AA4-8780-5371CE42186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4198" name="Group 4197">
                    <a:extLst>
                      <a:ext uri="{FF2B5EF4-FFF2-40B4-BE49-F238E27FC236}">
                        <a16:creationId xmlns:a16="http://schemas.microsoft.com/office/drawing/2014/main" id="{DC1E9E38-DE37-4C48-818F-E427AF9E4294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4199" name="Group 4198">
                      <a:extLst>
                        <a:ext uri="{FF2B5EF4-FFF2-40B4-BE49-F238E27FC236}">
                          <a16:creationId xmlns:a16="http://schemas.microsoft.com/office/drawing/2014/main" id="{BB8A8CB3-CEFF-4E0D-9B2F-AFB8B85D4CE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4203" name="Group 4202">
                        <a:extLst>
                          <a:ext uri="{FF2B5EF4-FFF2-40B4-BE49-F238E27FC236}">
                            <a16:creationId xmlns:a16="http://schemas.microsoft.com/office/drawing/2014/main" id="{A4C1D58A-CAC8-43CE-812C-4843ABC7759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4207" name="Rounded Rectangle 91">
                          <a:extLst>
                            <a:ext uri="{FF2B5EF4-FFF2-40B4-BE49-F238E27FC236}">
                              <a16:creationId xmlns:a16="http://schemas.microsoft.com/office/drawing/2014/main" id="{6B3E36F7-3774-47B4-AB4E-54777C2AFA1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4208" name="Graphic 4207">
                          <a:extLst>
                            <a:ext uri="{FF2B5EF4-FFF2-40B4-BE49-F238E27FC236}">
                              <a16:creationId xmlns:a16="http://schemas.microsoft.com/office/drawing/2014/main" id="{849E7760-AACC-4D58-935E-8DE4351BB964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4209" name="Group 4208">
                          <a:extLst>
                            <a:ext uri="{FF2B5EF4-FFF2-40B4-BE49-F238E27FC236}">
                              <a16:creationId xmlns:a16="http://schemas.microsoft.com/office/drawing/2014/main" id="{553440C9-6B85-4008-9ED0-DEDF56222985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4213" name="Rounded Rectangle 97">
                            <a:extLst>
                              <a:ext uri="{FF2B5EF4-FFF2-40B4-BE49-F238E27FC236}">
                                <a16:creationId xmlns:a16="http://schemas.microsoft.com/office/drawing/2014/main" id="{432364FB-E3CB-4241-8B15-4C04EDC1AD8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4214" name="Graphic 4213">
                            <a:extLst>
                              <a:ext uri="{FF2B5EF4-FFF2-40B4-BE49-F238E27FC236}">
                                <a16:creationId xmlns:a16="http://schemas.microsoft.com/office/drawing/2014/main" id="{B4F1AA10-3448-4785-9A3F-9621A95397D1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4210" name="Group 4209">
                          <a:extLst>
                            <a:ext uri="{FF2B5EF4-FFF2-40B4-BE49-F238E27FC236}">
                              <a16:creationId xmlns:a16="http://schemas.microsoft.com/office/drawing/2014/main" id="{D5C75626-AB50-40E7-B84D-37FA94D39A41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4211" name="Rounded Rectangle 95">
                            <a:extLst>
                              <a:ext uri="{FF2B5EF4-FFF2-40B4-BE49-F238E27FC236}">
                                <a16:creationId xmlns:a16="http://schemas.microsoft.com/office/drawing/2014/main" id="{C0258D67-CEB3-46E8-B7B7-15D90DE7A10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4212" name="Graphic 4211">
                            <a:extLst>
                              <a:ext uri="{FF2B5EF4-FFF2-40B4-BE49-F238E27FC236}">
                                <a16:creationId xmlns:a16="http://schemas.microsoft.com/office/drawing/2014/main" id="{6F1BDFE6-D15F-4538-BC91-B213B3D8130A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4204" name="Group 4203">
                        <a:extLst>
                          <a:ext uri="{FF2B5EF4-FFF2-40B4-BE49-F238E27FC236}">
                            <a16:creationId xmlns:a16="http://schemas.microsoft.com/office/drawing/2014/main" id="{28CF1CAC-C88A-44EA-B40D-8527716118E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4205" name="Rounded Rectangle 121">
                          <a:extLst>
                            <a:ext uri="{FF2B5EF4-FFF2-40B4-BE49-F238E27FC236}">
                              <a16:creationId xmlns:a16="http://schemas.microsoft.com/office/drawing/2014/main" id="{2C6D638E-0F25-4B5F-9DC4-215A30264F7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4206" name="Graphic 4205">
                          <a:extLst>
                            <a:ext uri="{FF2B5EF4-FFF2-40B4-BE49-F238E27FC236}">
                              <a16:creationId xmlns:a16="http://schemas.microsoft.com/office/drawing/2014/main" id="{12224B9B-0152-4227-9845-5E44CF16E524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4200" name="Group 4199">
                      <a:extLst>
                        <a:ext uri="{FF2B5EF4-FFF2-40B4-BE49-F238E27FC236}">
                          <a16:creationId xmlns:a16="http://schemas.microsoft.com/office/drawing/2014/main" id="{B05CA0ED-7EA0-4D71-9FB4-2AD2E35000F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4201" name="Rounded Rectangle 124">
                        <a:extLst>
                          <a:ext uri="{FF2B5EF4-FFF2-40B4-BE49-F238E27FC236}">
                            <a16:creationId xmlns:a16="http://schemas.microsoft.com/office/drawing/2014/main" id="{D98BAD1D-B04A-47D4-9F6C-27B5E005E23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202" name="Graphic 4201">
                        <a:extLst>
                          <a:ext uri="{FF2B5EF4-FFF2-40B4-BE49-F238E27FC236}">
                            <a16:creationId xmlns:a16="http://schemas.microsoft.com/office/drawing/2014/main" id="{57C546E4-7212-4784-A902-7C5B6C3275E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3816" name="Group 3815">
                <a:extLst>
                  <a:ext uri="{FF2B5EF4-FFF2-40B4-BE49-F238E27FC236}">
                    <a16:creationId xmlns:a16="http://schemas.microsoft.com/office/drawing/2014/main" id="{ABE9CDC8-3917-4672-9850-DE47F0B4C4FE}"/>
                  </a:ext>
                </a:extLst>
              </p:cNvPr>
              <p:cNvGrpSpPr/>
              <p:nvPr/>
            </p:nvGrpSpPr>
            <p:grpSpPr>
              <a:xfrm>
                <a:off x="7459554" y="4796410"/>
                <a:ext cx="685800" cy="685800"/>
                <a:chOff x="3388326" y="2144489"/>
                <a:chExt cx="685800" cy="685800"/>
              </a:xfrm>
            </p:grpSpPr>
            <p:sp>
              <p:nvSpPr>
                <p:cNvPr id="4153" name="Oval 4152">
                  <a:extLst>
                    <a:ext uri="{FF2B5EF4-FFF2-40B4-BE49-F238E27FC236}">
                      <a16:creationId xmlns:a16="http://schemas.microsoft.com/office/drawing/2014/main" id="{E4DAB752-1BFB-4DD0-87CB-BBD1A5B850B1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4154" name="Group 4153">
                  <a:extLst>
                    <a:ext uri="{FF2B5EF4-FFF2-40B4-BE49-F238E27FC236}">
                      <a16:creationId xmlns:a16="http://schemas.microsoft.com/office/drawing/2014/main" id="{864C88C6-9F77-466B-A80C-25ABDE2CDF85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4155" name="Group 4154">
                    <a:extLst>
                      <a:ext uri="{FF2B5EF4-FFF2-40B4-BE49-F238E27FC236}">
                        <a16:creationId xmlns:a16="http://schemas.microsoft.com/office/drawing/2014/main" id="{9E7E4205-D847-44BC-8C97-D29CCAB549D9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4181" name="Rounded Rectangle 101">
                      <a:extLst>
                        <a:ext uri="{FF2B5EF4-FFF2-40B4-BE49-F238E27FC236}">
                          <a16:creationId xmlns:a16="http://schemas.microsoft.com/office/drawing/2014/main" id="{5644EF6C-24B3-4440-BE56-AEB620AB1C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4182" name="Group 4181">
                      <a:extLst>
                        <a:ext uri="{FF2B5EF4-FFF2-40B4-BE49-F238E27FC236}">
                          <a16:creationId xmlns:a16="http://schemas.microsoft.com/office/drawing/2014/main" id="{96451D9B-B4C7-4366-831E-9946A437BA9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4192" name="Rounded Rectangle 112">
                        <a:extLst>
                          <a:ext uri="{FF2B5EF4-FFF2-40B4-BE49-F238E27FC236}">
                            <a16:creationId xmlns:a16="http://schemas.microsoft.com/office/drawing/2014/main" id="{FC22FC68-B21A-488F-BA83-887670712FA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193" name="Graphic 4192">
                        <a:extLst>
                          <a:ext uri="{FF2B5EF4-FFF2-40B4-BE49-F238E27FC236}">
                            <a16:creationId xmlns:a16="http://schemas.microsoft.com/office/drawing/2014/main" id="{5A63284C-8288-4F4B-AE29-DD16807EDF6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183" name="Group 4182">
                      <a:extLst>
                        <a:ext uri="{FF2B5EF4-FFF2-40B4-BE49-F238E27FC236}">
                          <a16:creationId xmlns:a16="http://schemas.microsoft.com/office/drawing/2014/main" id="{B63BB31D-F8AD-4714-A4EA-077F8C7F104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4190" name="Rounded Rectangle 110">
                        <a:extLst>
                          <a:ext uri="{FF2B5EF4-FFF2-40B4-BE49-F238E27FC236}">
                            <a16:creationId xmlns:a16="http://schemas.microsoft.com/office/drawing/2014/main" id="{6BB755BB-7019-4C9F-9F7A-D40BD996DA8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191" name="Graphic 4190">
                        <a:extLst>
                          <a:ext uri="{FF2B5EF4-FFF2-40B4-BE49-F238E27FC236}">
                            <a16:creationId xmlns:a16="http://schemas.microsoft.com/office/drawing/2014/main" id="{2CC6D3A0-CFDF-498A-8D59-783E43B48A9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184" name="Group 4183">
                      <a:extLst>
                        <a:ext uri="{FF2B5EF4-FFF2-40B4-BE49-F238E27FC236}">
                          <a16:creationId xmlns:a16="http://schemas.microsoft.com/office/drawing/2014/main" id="{730B3607-39D0-434C-A5C8-F6DB1A6B986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4188" name="Rounded Rectangle 108">
                        <a:extLst>
                          <a:ext uri="{FF2B5EF4-FFF2-40B4-BE49-F238E27FC236}">
                            <a16:creationId xmlns:a16="http://schemas.microsoft.com/office/drawing/2014/main" id="{4E21D4C5-FEEC-4101-8EEC-7F69B665588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189" name="Graphic 4188">
                        <a:extLst>
                          <a:ext uri="{FF2B5EF4-FFF2-40B4-BE49-F238E27FC236}">
                            <a16:creationId xmlns:a16="http://schemas.microsoft.com/office/drawing/2014/main" id="{CD69545D-3A9A-4556-B81E-D2CC3603A46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185" name="Group 4184">
                      <a:extLst>
                        <a:ext uri="{FF2B5EF4-FFF2-40B4-BE49-F238E27FC236}">
                          <a16:creationId xmlns:a16="http://schemas.microsoft.com/office/drawing/2014/main" id="{A388D0AA-B4A9-46DA-ABBA-C954859FC0A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4186" name="Rounded Rectangle 106">
                        <a:extLst>
                          <a:ext uri="{FF2B5EF4-FFF2-40B4-BE49-F238E27FC236}">
                            <a16:creationId xmlns:a16="http://schemas.microsoft.com/office/drawing/2014/main" id="{EEEE4E85-92EF-44EC-9F34-F4417BF9E23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187" name="Graphic 4186">
                        <a:extLst>
                          <a:ext uri="{FF2B5EF4-FFF2-40B4-BE49-F238E27FC236}">
                            <a16:creationId xmlns:a16="http://schemas.microsoft.com/office/drawing/2014/main" id="{15D658F3-FCD7-4E8E-94A5-D9D91E0766E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4156" name="Group 4155">
                    <a:extLst>
                      <a:ext uri="{FF2B5EF4-FFF2-40B4-BE49-F238E27FC236}">
                        <a16:creationId xmlns:a16="http://schemas.microsoft.com/office/drawing/2014/main" id="{4DC43813-F794-411C-A6EF-703D51721542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4174" name="Rounded Rectangle 84">
                      <a:extLst>
                        <a:ext uri="{FF2B5EF4-FFF2-40B4-BE49-F238E27FC236}">
                          <a16:creationId xmlns:a16="http://schemas.microsoft.com/office/drawing/2014/main" id="{868823F0-6B2B-4A72-94CE-DE19BA0A1D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4175" name="Group 4174">
                      <a:extLst>
                        <a:ext uri="{FF2B5EF4-FFF2-40B4-BE49-F238E27FC236}">
                          <a16:creationId xmlns:a16="http://schemas.microsoft.com/office/drawing/2014/main" id="{81992F81-4317-40D0-B4D1-BD19065E5CB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4179" name="Rounded Rectangle 89">
                        <a:extLst>
                          <a:ext uri="{FF2B5EF4-FFF2-40B4-BE49-F238E27FC236}">
                            <a16:creationId xmlns:a16="http://schemas.microsoft.com/office/drawing/2014/main" id="{F023E358-2572-4CE3-BE4D-0E73ACE93BF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180" name="Graphic 4179">
                        <a:extLst>
                          <a:ext uri="{FF2B5EF4-FFF2-40B4-BE49-F238E27FC236}">
                            <a16:creationId xmlns:a16="http://schemas.microsoft.com/office/drawing/2014/main" id="{A1A38695-273D-402B-A57C-A3642871C1C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176" name="Group 4175">
                      <a:extLst>
                        <a:ext uri="{FF2B5EF4-FFF2-40B4-BE49-F238E27FC236}">
                          <a16:creationId xmlns:a16="http://schemas.microsoft.com/office/drawing/2014/main" id="{6A19ECF9-E4EA-4EFA-B434-F62D297D0CF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4177" name="Rounded Rectangle 87">
                        <a:extLst>
                          <a:ext uri="{FF2B5EF4-FFF2-40B4-BE49-F238E27FC236}">
                            <a16:creationId xmlns:a16="http://schemas.microsoft.com/office/drawing/2014/main" id="{9F5CB3A6-80C6-41F7-A443-0631085B3F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178" name="Graphic 4177">
                        <a:extLst>
                          <a:ext uri="{FF2B5EF4-FFF2-40B4-BE49-F238E27FC236}">
                            <a16:creationId xmlns:a16="http://schemas.microsoft.com/office/drawing/2014/main" id="{A6CADBB7-46C7-4981-884A-E5FCBA32747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4157" name="Group 4156">
                    <a:extLst>
                      <a:ext uri="{FF2B5EF4-FFF2-40B4-BE49-F238E27FC236}">
                        <a16:creationId xmlns:a16="http://schemas.microsoft.com/office/drawing/2014/main" id="{BB8F80AD-5E2B-41BB-84E6-11AACFAC7106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4158" name="Group 4157">
                      <a:extLst>
                        <a:ext uri="{FF2B5EF4-FFF2-40B4-BE49-F238E27FC236}">
                          <a16:creationId xmlns:a16="http://schemas.microsoft.com/office/drawing/2014/main" id="{375FFB6F-0D14-45A4-9802-D3B0821F9A6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4162" name="Group 4161">
                        <a:extLst>
                          <a:ext uri="{FF2B5EF4-FFF2-40B4-BE49-F238E27FC236}">
                            <a16:creationId xmlns:a16="http://schemas.microsoft.com/office/drawing/2014/main" id="{95CDE51B-F106-4647-9E9E-0CD53373EA4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4166" name="Rounded Rectangle 91">
                          <a:extLst>
                            <a:ext uri="{FF2B5EF4-FFF2-40B4-BE49-F238E27FC236}">
                              <a16:creationId xmlns:a16="http://schemas.microsoft.com/office/drawing/2014/main" id="{77689706-402A-4A42-8326-72A0D1D2CB3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4167" name="Graphic 4166">
                          <a:extLst>
                            <a:ext uri="{FF2B5EF4-FFF2-40B4-BE49-F238E27FC236}">
                              <a16:creationId xmlns:a16="http://schemas.microsoft.com/office/drawing/2014/main" id="{D78EE234-D2AF-481D-843C-4725EADB52B4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4168" name="Group 4167">
                          <a:extLst>
                            <a:ext uri="{FF2B5EF4-FFF2-40B4-BE49-F238E27FC236}">
                              <a16:creationId xmlns:a16="http://schemas.microsoft.com/office/drawing/2014/main" id="{8D141F07-84AB-4969-9510-0764A135FC97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4172" name="Rounded Rectangle 97">
                            <a:extLst>
                              <a:ext uri="{FF2B5EF4-FFF2-40B4-BE49-F238E27FC236}">
                                <a16:creationId xmlns:a16="http://schemas.microsoft.com/office/drawing/2014/main" id="{FE45D2F3-0187-4A3E-9643-5B9A6592CCB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4173" name="Graphic 4172">
                            <a:extLst>
                              <a:ext uri="{FF2B5EF4-FFF2-40B4-BE49-F238E27FC236}">
                                <a16:creationId xmlns:a16="http://schemas.microsoft.com/office/drawing/2014/main" id="{344EBDAD-18B2-47CC-9C90-4A2396166AAB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4169" name="Group 4168">
                          <a:extLst>
                            <a:ext uri="{FF2B5EF4-FFF2-40B4-BE49-F238E27FC236}">
                              <a16:creationId xmlns:a16="http://schemas.microsoft.com/office/drawing/2014/main" id="{767DD41A-7D85-4583-BFC0-91EC54960014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4170" name="Rounded Rectangle 95">
                            <a:extLst>
                              <a:ext uri="{FF2B5EF4-FFF2-40B4-BE49-F238E27FC236}">
                                <a16:creationId xmlns:a16="http://schemas.microsoft.com/office/drawing/2014/main" id="{F9D6CB36-99C2-4D93-B719-601523D761C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4171" name="Graphic 4170">
                            <a:extLst>
                              <a:ext uri="{FF2B5EF4-FFF2-40B4-BE49-F238E27FC236}">
                                <a16:creationId xmlns:a16="http://schemas.microsoft.com/office/drawing/2014/main" id="{F78B1F71-E5D6-4D60-B9C4-BB6DAA080DAC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4163" name="Group 4162">
                        <a:extLst>
                          <a:ext uri="{FF2B5EF4-FFF2-40B4-BE49-F238E27FC236}">
                            <a16:creationId xmlns:a16="http://schemas.microsoft.com/office/drawing/2014/main" id="{8BEDFD39-0F80-4493-9C62-5DBB0C624E5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4164" name="Rounded Rectangle 121">
                          <a:extLst>
                            <a:ext uri="{FF2B5EF4-FFF2-40B4-BE49-F238E27FC236}">
                              <a16:creationId xmlns:a16="http://schemas.microsoft.com/office/drawing/2014/main" id="{D51CBD87-D48A-4E4A-9933-BAC60F9410B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4165" name="Graphic 4164">
                          <a:extLst>
                            <a:ext uri="{FF2B5EF4-FFF2-40B4-BE49-F238E27FC236}">
                              <a16:creationId xmlns:a16="http://schemas.microsoft.com/office/drawing/2014/main" id="{0A21BF2B-970E-4D91-B093-20DD519C28F3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4159" name="Group 4158">
                      <a:extLst>
                        <a:ext uri="{FF2B5EF4-FFF2-40B4-BE49-F238E27FC236}">
                          <a16:creationId xmlns:a16="http://schemas.microsoft.com/office/drawing/2014/main" id="{276ABF9D-9CD9-402C-AB69-D66D704CC08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4160" name="Rounded Rectangle 124">
                        <a:extLst>
                          <a:ext uri="{FF2B5EF4-FFF2-40B4-BE49-F238E27FC236}">
                            <a16:creationId xmlns:a16="http://schemas.microsoft.com/office/drawing/2014/main" id="{624A4096-C0C0-4AD8-AC56-0EC2EB91A11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161" name="Graphic 4160">
                        <a:extLst>
                          <a:ext uri="{FF2B5EF4-FFF2-40B4-BE49-F238E27FC236}">
                            <a16:creationId xmlns:a16="http://schemas.microsoft.com/office/drawing/2014/main" id="{ED56D5E9-65AE-4DAC-8C75-9FA45982A0F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3817" name="Group 3816">
                <a:extLst>
                  <a:ext uri="{FF2B5EF4-FFF2-40B4-BE49-F238E27FC236}">
                    <a16:creationId xmlns:a16="http://schemas.microsoft.com/office/drawing/2014/main" id="{39B3782E-13B2-4213-A5DA-D803691D4466}"/>
                  </a:ext>
                </a:extLst>
              </p:cNvPr>
              <p:cNvGrpSpPr/>
              <p:nvPr/>
            </p:nvGrpSpPr>
            <p:grpSpPr>
              <a:xfrm>
                <a:off x="3879007" y="4796410"/>
                <a:ext cx="685800" cy="685800"/>
                <a:chOff x="3388326" y="2144489"/>
                <a:chExt cx="685800" cy="685800"/>
              </a:xfrm>
            </p:grpSpPr>
            <p:sp>
              <p:nvSpPr>
                <p:cNvPr id="4112" name="Oval 4111">
                  <a:extLst>
                    <a:ext uri="{FF2B5EF4-FFF2-40B4-BE49-F238E27FC236}">
                      <a16:creationId xmlns:a16="http://schemas.microsoft.com/office/drawing/2014/main" id="{D3AB19E9-FF59-41C3-8C72-4B66F65E584A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4113" name="Group 4112">
                  <a:extLst>
                    <a:ext uri="{FF2B5EF4-FFF2-40B4-BE49-F238E27FC236}">
                      <a16:creationId xmlns:a16="http://schemas.microsoft.com/office/drawing/2014/main" id="{337A681A-7B9A-4A59-A267-B26F76EF2625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4114" name="Group 4113">
                    <a:extLst>
                      <a:ext uri="{FF2B5EF4-FFF2-40B4-BE49-F238E27FC236}">
                        <a16:creationId xmlns:a16="http://schemas.microsoft.com/office/drawing/2014/main" id="{89322357-89D8-4C3B-8D12-2EB367B979B0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4140" name="Rounded Rectangle 101">
                      <a:extLst>
                        <a:ext uri="{FF2B5EF4-FFF2-40B4-BE49-F238E27FC236}">
                          <a16:creationId xmlns:a16="http://schemas.microsoft.com/office/drawing/2014/main" id="{C71EEA8F-3B81-4D03-9D6D-F7621E9E25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4141" name="Group 4140">
                      <a:extLst>
                        <a:ext uri="{FF2B5EF4-FFF2-40B4-BE49-F238E27FC236}">
                          <a16:creationId xmlns:a16="http://schemas.microsoft.com/office/drawing/2014/main" id="{6ECAADF7-032E-4897-9B78-95D9666BCF9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4151" name="Rounded Rectangle 112">
                        <a:extLst>
                          <a:ext uri="{FF2B5EF4-FFF2-40B4-BE49-F238E27FC236}">
                            <a16:creationId xmlns:a16="http://schemas.microsoft.com/office/drawing/2014/main" id="{C21A701E-B493-4D93-B9CA-217D214F9E2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152" name="Graphic 4151">
                        <a:extLst>
                          <a:ext uri="{FF2B5EF4-FFF2-40B4-BE49-F238E27FC236}">
                            <a16:creationId xmlns:a16="http://schemas.microsoft.com/office/drawing/2014/main" id="{A08CBAEE-8BA6-448E-8D86-4CFA606CC6A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142" name="Group 4141">
                      <a:extLst>
                        <a:ext uri="{FF2B5EF4-FFF2-40B4-BE49-F238E27FC236}">
                          <a16:creationId xmlns:a16="http://schemas.microsoft.com/office/drawing/2014/main" id="{9F98B174-7D2F-419E-8FFC-B5CEF131204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4149" name="Rounded Rectangle 110">
                        <a:extLst>
                          <a:ext uri="{FF2B5EF4-FFF2-40B4-BE49-F238E27FC236}">
                            <a16:creationId xmlns:a16="http://schemas.microsoft.com/office/drawing/2014/main" id="{26D3AB7D-1BB8-4787-A1CB-4B0023DFB3C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150" name="Graphic 4149">
                        <a:extLst>
                          <a:ext uri="{FF2B5EF4-FFF2-40B4-BE49-F238E27FC236}">
                            <a16:creationId xmlns:a16="http://schemas.microsoft.com/office/drawing/2014/main" id="{8D79D6CD-3861-47EE-BD29-C91018ADC8B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143" name="Group 4142">
                      <a:extLst>
                        <a:ext uri="{FF2B5EF4-FFF2-40B4-BE49-F238E27FC236}">
                          <a16:creationId xmlns:a16="http://schemas.microsoft.com/office/drawing/2014/main" id="{15C89350-B0A1-46DA-B9C6-B211994F7E5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4147" name="Rounded Rectangle 108">
                        <a:extLst>
                          <a:ext uri="{FF2B5EF4-FFF2-40B4-BE49-F238E27FC236}">
                            <a16:creationId xmlns:a16="http://schemas.microsoft.com/office/drawing/2014/main" id="{05E1C0A7-1C93-45BF-B0D1-E2AC66A53A7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148" name="Graphic 4147">
                        <a:extLst>
                          <a:ext uri="{FF2B5EF4-FFF2-40B4-BE49-F238E27FC236}">
                            <a16:creationId xmlns:a16="http://schemas.microsoft.com/office/drawing/2014/main" id="{D5DF71BA-5277-4979-904C-72E018A139E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144" name="Group 4143">
                      <a:extLst>
                        <a:ext uri="{FF2B5EF4-FFF2-40B4-BE49-F238E27FC236}">
                          <a16:creationId xmlns:a16="http://schemas.microsoft.com/office/drawing/2014/main" id="{149D8110-9FC2-4945-A928-E4E9156301E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4145" name="Rounded Rectangle 106">
                        <a:extLst>
                          <a:ext uri="{FF2B5EF4-FFF2-40B4-BE49-F238E27FC236}">
                            <a16:creationId xmlns:a16="http://schemas.microsoft.com/office/drawing/2014/main" id="{BD4ED952-3338-4EC4-A9C6-9BE9B9B9940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146" name="Graphic 4145">
                        <a:extLst>
                          <a:ext uri="{FF2B5EF4-FFF2-40B4-BE49-F238E27FC236}">
                            <a16:creationId xmlns:a16="http://schemas.microsoft.com/office/drawing/2014/main" id="{8BB99D6D-CB8C-4861-AF0D-15AAFA4EA85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4115" name="Group 4114">
                    <a:extLst>
                      <a:ext uri="{FF2B5EF4-FFF2-40B4-BE49-F238E27FC236}">
                        <a16:creationId xmlns:a16="http://schemas.microsoft.com/office/drawing/2014/main" id="{31B8D9E7-C5DC-410E-8AFB-9102624C7038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4133" name="Rounded Rectangle 84">
                      <a:extLst>
                        <a:ext uri="{FF2B5EF4-FFF2-40B4-BE49-F238E27FC236}">
                          <a16:creationId xmlns:a16="http://schemas.microsoft.com/office/drawing/2014/main" id="{C9C3CD39-2525-4043-82AF-822FF78285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4134" name="Group 4133">
                      <a:extLst>
                        <a:ext uri="{FF2B5EF4-FFF2-40B4-BE49-F238E27FC236}">
                          <a16:creationId xmlns:a16="http://schemas.microsoft.com/office/drawing/2014/main" id="{614E1D5A-3B5B-49A4-A86F-E5499FACB99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4138" name="Rounded Rectangle 89">
                        <a:extLst>
                          <a:ext uri="{FF2B5EF4-FFF2-40B4-BE49-F238E27FC236}">
                            <a16:creationId xmlns:a16="http://schemas.microsoft.com/office/drawing/2014/main" id="{FDA7B513-EC79-4F17-BD7B-0CBD9560C82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139" name="Graphic 4138">
                        <a:extLst>
                          <a:ext uri="{FF2B5EF4-FFF2-40B4-BE49-F238E27FC236}">
                            <a16:creationId xmlns:a16="http://schemas.microsoft.com/office/drawing/2014/main" id="{A2BCF62D-A211-4DFE-80F5-413C1432C12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135" name="Group 4134">
                      <a:extLst>
                        <a:ext uri="{FF2B5EF4-FFF2-40B4-BE49-F238E27FC236}">
                          <a16:creationId xmlns:a16="http://schemas.microsoft.com/office/drawing/2014/main" id="{625E513C-4033-43E0-B629-F26710A0FF2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4136" name="Rounded Rectangle 87">
                        <a:extLst>
                          <a:ext uri="{FF2B5EF4-FFF2-40B4-BE49-F238E27FC236}">
                            <a16:creationId xmlns:a16="http://schemas.microsoft.com/office/drawing/2014/main" id="{212DD189-362E-4C05-9F7F-6133A1AE1AD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137" name="Graphic 4136">
                        <a:extLst>
                          <a:ext uri="{FF2B5EF4-FFF2-40B4-BE49-F238E27FC236}">
                            <a16:creationId xmlns:a16="http://schemas.microsoft.com/office/drawing/2014/main" id="{12721E2D-56CA-4DFF-A89A-CF9B2186903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4116" name="Group 4115">
                    <a:extLst>
                      <a:ext uri="{FF2B5EF4-FFF2-40B4-BE49-F238E27FC236}">
                        <a16:creationId xmlns:a16="http://schemas.microsoft.com/office/drawing/2014/main" id="{177BC078-3C64-427C-B7A7-1D8AC8F7ECFE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4117" name="Group 4116">
                      <a:extLst>
                        <a:ext uri="{FF2B5EF4-FFF2-40B4-BE49-F238E27FC236}">
                          <a16:creationId xmlns:a16="http://schemas.microsoft.com/office/drawing/2014/main" id="{6647267F-412B-4201-BCC8-56ABB613C20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4121" name="Group 4120">
                        <a:extLst>
                          <a:ext uri="{FF2B5EF4-FFF2-40B4-BE49-F238E27FC236}">
                            <a16:creationId xmlns:a16="http://schemas.microsoft.com/office/drawing/2014/main" id="{EEB9AC6C-649A-4BAD-90E3-034769441D5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4125" name="Rounded Rectangle 91">
                          <a:extLst>
                            <a:ext uri="{FF2B5EF4-FFF2-40B4-BE49-F238E27FC236}">
                              <a16:creationId xmlns:a16="http://schemas.microsoft.com/office/drawing/2014/main" id="{C5584921-08AE-487A-984D-B4DE7696D7E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4126" name="Graphic 4125">
                          <a:extLst>
                            <a:ext uri="{FF2B5EF4-FFF2-40B4-BE49-F238E27FC236}">
                              <a16:creationId xmlns:a16="http://schemas.microsoft.com/office/drawing/2014/main" id="{2DB47DC7-6DDC-4C1D-9105-E2405A214506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4127" name="Group 4126">
                          <a:extLst>
                            <a:ext uri="{FF2B5EF4-FFF2-40B4-BE49-F238E27FC236}">
                              <a16:creationId xmlns:a16="http://schemas.microsoft.com/office/drawing/2014/main" id="{92A13DE8-D454-4D5D-B660-E035A886DAA8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4131" name="Rounded Rectangle 97">
                            <a:extLst>
                              <a:ext uri="{FF2B5EF4-FFF2-40B4-BE49-F238E27FC236}">
                                <a16:creationId xmlns:a16="http://schemas.microsoft.com/office/drawing/2014/main" id="{F957421D-89AF-4098-A47A-C0639C5E25C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4132" name="Graphic 4131">
                            <a:extLst>
                              <a:ext uri="{FF2B5EF4-FFF2-40B4-BE49-F238E27FC236}">
                                <a16:creationId xmlns:a16="http://schemas.microsoft.com/office/drawing/2014/main" id="{F8E8A740-167A-49AA-81C3-FDD8BF23D2DE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4128" name="Group 4127">
                          <a:extLst>
                            <a:ext uri="{FF2B5EF4-FFF2-40B4-BE49-F238E27FC236}">
                              <a16:creationId xmlns:a16="http://schemas.microsoft.com/office/drawing/2014/main" id="{05610031-5B4A-4953-B6E1-D0A9A011693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4129" name="Rounded Rectangle 95">
                            <a:extLst>
                              <a:ext uri="{FF2B5EF4-FFF2-40B4-BE49-F238E27FC236}">
                                <a16:creationId xmlns:a16="http://schemas.microsoft.com/office/drawing/2014/main" id="{B65AE29B-88E3-4B6D-8193-5E25089E98C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4130" name="Graphic 4129">
                            <a:extLst>
                              <a:ext uri="{FF2B5EF4-FFF2-40B4-BE49-F238E27FC236}">
                                <a16:creationId xmlns:a16="http://schemas.microsoft.com/office/drawing/2014/main" id="{DC682F9C-C93D-4946-B0DD-7B2F0B721367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4122" name="Group 4121">
                        <a:extLst>
                          <a:ext uri="{FF2B5EF4-FFF2-40B4-BE49-F238E27FC236}">
                            <a16:creationId xmlns:a16="http://schemas.microsoft.com/office/drawing/2014/main" id="{9FBCA474-BEC2-4E69-B563-38F8F977954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4123" name="Rounded Rectangle 121">
                          <a:extLst>
                            <a:ext uri="{FF2B5EF4-FFF2-40B4-BE49-F238E27FC236}">
                              <a16:creationId xmlns:a16="http://schemas.microsoft.com/office/drawing/2014/main" id="{60DB3388-4D5D-45E4-BE19-F3F771461E7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4124" name="Graphic 4123">
                          <a:extLst>
                            <a:ext uri="{FF2B5EF4-FFF2-40B4-BE49-F238E27FC236}">
                              <a16:creationId xmlns:a16="http://schemas.microsoft.com/office/drawing/2014/main" id="{89F7D2C6-E2F9-4981-8C19-825FEACA12E7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4118" name="Group 4117">
                      <a:extLst>
                        <a:ext uri="{FF2B5EF4-FFF2-40B4-BE49-F238E27FC236}">
                          <a16:creationId xmlns:a16="http://schemas.microsoft.com/office/drawing/2014/main" id="{CFF748E0-D1F1-4697-A171-16783A028E1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4119" name="Rounded Rectangle 124">
                        <a:extLst>
                          <a:ext uri="{FF2B5EF4-FFF2-40B4-BE49-F238E27FC236}">
                            <a16:creationId xmlns:a16="http://schemas.microsoft.com/office/drawing/2014/main" id="{4BFCF6C6-BEEA-41A9-92DA-999C6B5B44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120" name="Graphic 4119">
                        <a:extLst>
                          <a:ext uri="{FF2B5EF4-FFF2-40B4-BE49-F238E27FC236}">
                            <a16:creationId xmlns:a16="http://schemas.microsoft.com/office/drawing/2014/main" id="{071E281C-0087-47D7-B7D9-171CBB5A4B5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3818" name="Group 3817">
                <a:extLst>
                  <a:ext uri="{FF2B5EF4-FFF2-40B4-BE49-F238E27FC236}">
                    <a16:creationId xmlns:a16="http://schemas.microsoft.com/office/drawing/2014/main" id="{095EF690-7E28-4C2A-91E4-0D9B82B672E8}"/>
                  </a:ext>
                </a:extLst>
              </p:cNvPr>
              <p:cNvGrpSpPr/>
              <p:nvPr/>
            </p:nvGrpSpPr>
            <p:grpSpPr>
              <a:xfrm>
                <a:off x="8059831" y="3966735"/>
                <a:ext cx="685800" cy="685800"/>
                <a:chOff x="3388326" y="2144489"/>
                <a:chExt cx="685800" cy="685800"/>
              </a:xfrm>
            </p:grpSpPr>
            <p:sp>
              <p:nvSpPr>
                <p:cNvPr id="4071" name="Oval 4070">
                  <a:extLst>
                    <a:ext uri="{FF2B5EF4-FFF2-40B4-BE49-F238E27FC236}">
                      <a16:creationId xmlns:a16="http://schemas.microsoft.com/office/drawing/2014/main" id="{30CAA454-96E7-4FC5-AF4F-E31C0EA3D156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4072" name="Group 4071">
                  <a:extLst>
                    <a:ext uri="{FF2B5EF4-FFF2-40B4-BE49-F238E27FC236}">
                      <a16:creationId xmlns:a16="http://schemas.microsoft.com/office/drawing/2014/main" id="{2D2BF5CD-B2CA-48A5-B8DD-ADE552DBAC92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4073" name="Group 4072">
                    <a:extLst>
                      <a:ext uri="{FF2B5EF4-FFF2-40B4-BE49-F238E27FC236}">
                        <a16:creationId xmlns:a16="http://schemas.microsoft.com/office/drawing/2014/main" id="{708BFC29-7E47-4642-90A1-C0BD2E8DA615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4099" name="Rounded Rectangle 101">
                      <a:extLst>
                        <a:ext uri="{FF2B5EF4-FFF2-40B4-BE49-F238E27FC236}">
                          <a16:creationId xmlns:a16="http://schemas.microsoft.com/office/drawing/2014/main" id="{1064DF57-B50A-4B7A-AD4F-642F68586C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4100" name="Group 4099">
                      <a:extLst>
                        <a:ext uri="{FF2B5EF4-FFF2-40B4-BE49-F238E27FC236}">
                          <a16:creationId xmlns:a16="http://schemas.microsoft.com/office/drawing/2014/main" id="{EEAC610A-4F4A-489E-9BA3-35D1EB63922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4110" name="Rounded Rectangle 112">
                        <a:extLst>
                          <a:ext uri="{FF2B5EF4-FFF2-40B4-BE49-F238E27FC236}">
                            <a16:creationId xmlns:a16="http://schemas.microsoft.com/office/drawing/2014/main" id="{FFE4636A-1CD6-43F8-95D7-7D060B79E21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111" name="Graphic 4110">
                        <a:extLst>
                          <a:ext uri="{FF2B5EF4-FFF2-40B4-BE49-F238E27FC236}">
                            <a16:creationId xmlns:a16="http://schemas.microsoft.com/office/drawing/2014/main" id="{B4838CF7-9CDC-4EC7-9283-4D3453461E3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101" name="Group 4100">
                      <a:extLst>
                        <a:ext uri="{FF2B5EF4-FFF2-40B4-BE49-F238E27FC236}">
                          <a16:creationId xmlns:a16="http://schemas.microsoft.com/office/drawing/2014/main" id="{81375C0A-FCFE-4733-A00F-4232F49AA1B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4108" name="Rounded Rectangle 110">
                        <a:extLst>
                          <a:ext uri="{FF2B5EF4-FFF2-40B4-BE49-F238E27FC236}">
                            <a16:creationId xmlns:a16="http://schemas.microsoft.com/office/drawing/2014/main" id="{BEA2BEA2-5EFD-4F82-8F21-A86E8E459D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109" name="Graphic 4108">
                        <a:extLst>
                          <a:ext uri="{FF2B5EF4-FFF2-40B4-BE49-F238E27FC236}">
                            <a16:creationId xmlns:a16="http://schemas.microsoft.com/office/drawing/2014/main" id="{AC8C5E81-F499-4491-96B4-A75562B0DD5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102" name="Group 4101">
                      <a:extLst>
                        <a:ext uri="{FF2B5EF4-FFF2-40B4-BE49-F238E27FC236}">
                          <a16:creationId xmlns:a16="http://schemas.microsoft.com/office/drawing/2014/main" id="{57EF328C-BCC2-4BE3-AD64-95E57849844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4106" name="Rounded Rectangle 108">
                        <a:extLst>
                          <a:ext uri="{FF2B5EF4-FFF2-40B4-BE49-F238E27FC236}">
                            <a16:creationId xmlns:a16="http://schemas.microsoft.com/office/drawing/2014/main" id="{A4FA3129-31DE-4A6F-85F8-8B1358B8C69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107" name="Graphic 4106">
                        <a:extLst>
                          <a:ext uri="{FF2B5EF4-FFF2-40B4-BE49-F238E27FC236}">
                            <a16:creationId xmlns:a16="http://schemas.microsoft.com/office/drawing/2014/main" id="{1D47553C-B00E-4033-AB28-1464480C1C5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103" name="Group 4102">
                      <a:extLst>
                        <a:ext uri="{FF2B5EF4-FFF2-40B4-BE49-F238E27FC236}">
                          <a16:creationId xmlns:a16="http://schemas.microsoft.com/office/drawing/2014/main" id="{DA649DE5-FE22-4D5E-8D79-1776BF910A9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4104" name="Rounded Rectangle 106">
                        <a:extLst>
                          <a:ext uri="{FF2B5EF4-FFF2-40B4-BE49-F238E27FC236}">
                            <a16:creationId xmlns:a16="http://schemas.microsoft.com/office/drawing/2014/main" id="{4BB47F35-D9F8-4F2D-9F95-9A68C859F0A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105" name="Graphic 4104">
                        <a:extLst>
                          <a:ext uri="{FF2B5EF4-FFF2-40B4-BE49-F238E27FC236}">
                            <a16:creationId xmlns:a16="http://schemas.microsoft.com/office/drawing/2014/main" id="{6E717EDF-FC83-4DA2-A51A-CD0623B7225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4074" name="Group 4073">
                    <a:extLst>
                      <a:ext uri="{FF2B5EF4-FFF2-40B4-BE49-F238E27FC236}">
                        <a16:creationId xmlns:a16="http://schemas.microsoft.com/office/drawing/2014/main" id="{65941266-92CB-48F4-98AC-02E005A79C35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4092" name="Rounded Rectangle 84">
                      <a:extLst>
                        <a:ext uri="{FF2B5EF4-FFF2-40B4-BE49-F238E27FC236}">
                          <a16:creationId xmlns:a16="http://schemas.microsoft.com/office/drawing/2014/main" id="{A339D14B-1627-4A46-8E04-C17C01328A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4093" name="Group 4092">
                      <a:extLst>
                        <a:ext uri="{FF2B5EF4-FFF2-40B4-BE49-F238E27FC236}">
                          <a16:creationId xmlns:a16="http://schemas.microsoft.com/office/drawing/2014/main" id="{C1134FB6-351F-42CC-9AF0-53A616DDE1C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4097" name="Rounded Rectangle 89">
                        <a:extLst>
                          <a:ext uri="{FF2B5EF4-FFF2-40B4-BE49-F238E27FC236}">
                            <a16:creationId xmlns:a16="http://schemas.microsoft.com/office/drawing/2014/main" id="{CD97E6F0-E915-4BB0-9EE0-801BE8D89C7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098" name="Graphic 4097">
                        <a:extLst>
                          <a:ext uri="{FF2B5EF4-FFF2-40B4-BE49-F238E27FC236}">
                            <a16:creationId xmlns:a16="http://schemas.microsoft.com/office/drawing/2014/main" id="{CEB46916-62D1-4B3D-84BE-5BD27C564A1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094" name="Group 4093">
                      <a:extLst>
                        <a:ext uri="{FF2B5EF4-FFF2-40B4-BE49-F238E27FC236}">
                          <a16:creationId xmlns:a16="http://schemas.microsoft.com/office/drawing/2014/main" id="{266A798D-1279-42E4-9672-01FBF68ABA4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4095" name="Rounded Rectangle 87">
                        <a:extLst>
                          <a:ext uri="{FF2B5EF4-FFF2-40B4-BE49-F238E27FC236}">
                            <a16:creationId xmlns:a16="http://schemas.microsoft.com/office/drawing/2014/main" id="{7AC1A9E7-8F5B-40DC-B7AE-A69584E354C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096" name="Graphic 4095">
                        <a:extLst>
                          <a:ext uri="{FF2B5EF4-FFF2-40B4-BE49-F238E27FC236}">
                            <a16:creationId xmlns:a16="http://schemas.microsoft.com/office/drawing/2014/main" id="{92BB8A78-3E4A-42D1-99B1-1458B88995C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4075" name="Group 4074">
                    <a:extLst>
                      <a:ext uri="{FF2B5EF4-FFF2-40B4-BE49-F238E27FC236}">
                        <a16:creationId xmlns:a16="http://schemas.microsoft.com/office/drawing/2014/main" id="{8F10D45D-E419-405D-AAA2-3F360EBD97BD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4076" name="Group 4075">
                      <a:extLst>
                        <a:ext uri="{FF2B5EF4-FFF2-40B4-BE49-F238E27FC236}">
                          <a16:creationId xmlns:a16="http://schemas.microsoft.com/office/drawing/2014/main" id="{8960357F-9A9F-4956-868D-F2728260C79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4080" name="Group 4079">
                        <a:extLst>
                          <a:ext uri="{FF2B5EF4-FFF2-40B4-BE49-F238E27FC236}">
                            <a16:creationId xmlns:a16="http://schemas.microsoft.com/office/drawing/2014/main" id="{A28D6676-FB82-43FD-A49F-458FABBC27A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4084" name="Rounded Rectangle 91">
                          <a:extLst>
                            <a:ext uri="{FF2B5EF4-FFF2-40B4-BE49-F238E27FC236}">
                              <a16:creationId xmlns:a16="http://schemas.microsoft.com/office/drawing/2014/main" id="{D2A4E95C-D337-45E6-9004-B5FC4115E5A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4085" name="Graphic 4084">
                          <a:extLst>
                            <a:ext uri="{FF2B5EF4-FFF2-40B4-BE49-F238E27FC236}">
                              <a16:creationId xmlns:a16="http://schemas.microsoft.com/office/drawing/2014/main" id="{DE1753AC-085F-4BF5-8395-3EC701617444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4086" name="Group 4085">
                          <a:extLst>
                            <a:ext uri="{FF2B5EF4-FFF2-40B4-BE49-F238E27FC236}">
                              <a16:creationId xmlns:a16="http://schemas.microsoft.com/office/drawing/2014/main" id="{DDF061E7-0394-4EE4-8BC2-E8E1D0093DC9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4090" name="Rounded Rectangle 97">
                            <a:extLst>
                              <a:ext uri="{FF2B5EF4-FFF2-40B4-BE49-F238E27FC236}">
                                <a16:creationId xmlns:a16="http://schemas.microsoft.com/office/drawing/2014/main" id="{21E9B943-C2FD-4FF5-9577-E81063ED7EC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4091" name="Graphic 4090">
                            <a:extLst>
                              <a:ext uri="{FF2B5EF4-FFF2-40B4-BE49-F238E27FC236}">
                                <a16:creationId xmlns:a16="http://schemas.microsoft.com/office/drawing/2014/main" id="{0D6A621F-B777-48ED-8F37-B2B08F9CA2A0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4087" name="Group 4086">
                          <a:extLst>
                            <a:ext uri="{FF2B5EF4-FFF2-40B4-BE49-F238E27FC236}">
                              <a16:creationId xmlns:a16="http://schemas.microsoft.com/office/drawing/2014/main" id="{794E26A3-AA9D-4923-90E2-99BD6CB62B0E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4088" name="Rounded Rectangle 95">
                            <a:extLst>
                              <a:ext uri="{FF2B5EF4-FFF2-40B4-BE49-F238E27FC236}">
                                <a16:creationId xmlns:a16="http://schemas.microsoft.com/office/drawing/2014/main" id="{EB52DD6A-284D-4429-AF09-2C38E223603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4089" name="Graphic 4088">
                            <a:extLst>
                              <a:ext uri="{FF2B5EF4-FFF2-40B4-BE49-F238E27FC236}">
                                <a16:creationId xmlns:a16="http://schemas.microsoft.com/office/drawing/2014/main" id="{F0371B98-91DD-46FE-80FE-E22680916769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4081" name="Group 4080">
                        <a:extLst>
                          <a:ext uri="{FF2B5EF4-FFF2-40B4-BE49-F238E27FC236}">
                            <a16:creationId xmlns:a16="http://schemas.microsoft.com/office/drawing/2014/main" id="{23CD4E08-B7A6-4781-A26E-D4EE16F8174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4082" name="Rounded Rectangle 121">
                          <a:extLst>
                            <a:ext uri="{FF2B5EF4-FFF2-40B4-BE49-F238E27FC236}">
                              <a16:creationId xmlns:a16="http://schemas.microsoft.com/office/drawing/2014/main" id="{C89F5EFD-298B-4084-9EAF-7C2C5225FBE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4083" name="Graphic 4082">
                          <a:extLst>
                            <a:ext uri="{FF2B5EF4-FFF2-40B4-BE49-F238E27FC236}">
                              <a16:creationId xmlns:a16="http://schemas.microsoft.com/office/drawing/2014/main" id="{9FDA39E5-8170-4812-9BB1-C003C888EE5D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4077" name="Group 4076">
                      <a:extLst>
                        <a:ext uri="{FF2B5EF4-FFF2-40B4-BE49-F238E27FC236}">
                          <a16:creationId xmlns:a16="http://schemas.microsoft.com/office/drawing/2014/main" id="{E9BE71A6-1013-4EE9-99E9-50D5D593C85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4078" name="Rounded Rectangle 124">
                        <a:extLst>
                          <a:ext uri="{FF2B5EF4-FFF2-40B4-BE49-F238E27FC236}">
                            <a16:creationId xmlns:a16="http://schemas.microsoft.com/office/drawing/2014/main" id="{C09F3383-AA2B-452A-9DCF-DEF99729EBA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079" name="Graphic 4078">
                        <a:extLst>
                          <a:ext uri="{FF2B5EF4-FFF2-40B4-BE49-F238E27FC236}">
                            <a16:creationId xmlns:a16="http://schemas.microsoft.com/office/drawing/2014/main" id="{0B908F69-FC55-4916-A5D9-23A716F412A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3819" name="Group 3818">
                <a:extLst>
                  <a:ext uri="{FF2B5EF4-FFF2-40B4-BE49-F238E27FC236}">
                    <a16:creationId xmlns:a16="http://schemas.microsoft.com/office/drawing/2014/main" id="{8BB145F4-1A1E-47EB-B834-E41B6E6C7ADC}"/>
                  </a:ext>
                </a:extLst>
              </p:cNvPr>
              <p:cNvGrpSpPr/>
              <p:nvPr/>
            </p:nvGrpSpPr>
            <p:grpSpPr>
              <a:xfrm>
                <a:off x="3163601" y="3082612"/>
                <a:ext cx="685800" cy="685800"/>
                <a:chOff x="3388326" y="2144489"/>
                <a:chExt cx="685800" cy="685800"/>
              </a:xfrm>
            </p:grpSpPr>
            <p:sp>
              <p:nvSpPr>
                <p:cNvPr id="4030" name="Oval 4029">
                  <a:extLst>
                    <a:ext uri="{FF2B5EF4-FFF2-40B4-BE49-F238E27FC236}">
                      <a16:creationId xmlns:a16="http://schemas.microsoft.com/office/drawing/2014/main" id="{C6C61ABF-A95F-4C0B-B3C7-45401FD82B60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4031" name="Group 4030">
                  <a:extLst>
                    <a:ext uri="{FF2B5EF4-FFF2-40B4-BE49-F238E27FC236}">
                      <a16:creationId xmlns:a16="http://schemas.microsoft.com/office/drawing/2014/main" id="{E3B2F04F-B7E7-497F-8F22-54C2B077ADBE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4032" name="Group 4031">
                    <a:extLst>
                      <a:ext uri="{FF2B5EF4-FFF2-40B4-BE49-F238E27FC236}">
                        <a16:creationId xmlns:a16="http://schemas.microsoft.com/office/drawing/2014/main" id="{90386C67-6C52-40FF-A5C9-D59B05744320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4058" name="Rounded Rectangle 101">
                      <a:extLst>
                        <a:ext uri="{FF2B5EF4-FFF2-40B4-BE49-F238E27FC236}">
                          <a16:creationId xmlns:a16="http://schemas.microsoft.com/office/drawing/2014/main" id="{3140FB76-235A-4562-A50F-0F16E45515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4059" name="Group 4058">
                      <a:extLst>
                        <a:ext uri="{FF2B5EF4-FFF2-40B4-BE49-F238E27FC236}">
                          <a16:creationId xmlns:a16="http://schemas.microsoft.com/office/drawing/2014/main" id="{43DF7337-147E-436E-84FB-9F3299F6499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4069" name="Rounded Rectangle 112">
                        <a:extLst>
                          <a:ext uri="{FF2B5EF4-FFF2-40B4-BE49-F238E27FC236}">
                            <a16:creationId xmlns:a16="http://schemas.microsoft.com/office/drawing/2014/main" id="{D67A2CB2-4218-4464-9905-2C4D680F668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070" name="Graphic 4069">
                        <a:extLst>
                          <a:ext uri="{FF2B5EF4-FFF2-40B4-BE49-F238E27FC236}">
                            <a16:creationId xmlns:a16="http://schemas.microsoft.com/office/drawing/2014/main" id="{620D1240-4A9A-4F64-BD1B-03B05AE02A6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060" name="Group 4059">
                      <a:extLst>
                        <a:ext uri="{FF2B5EF4-FFF2-40B4-BE49-F238E27FC236}">
                          <a16:creationId xmlns:a16="http://schemas.microsoft.com/office/drawing/2014/main" id="{07CD62D4-2B68-46CF-B136-4E43C5FB878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4067" name="Rounded Rectangle 110">
                        <a:extLst>
                          <a:ext uri="{FF2B5EF4-FFF2-40B4-BE49-F238E27FC236}">
                            <a16:creationId xmlns:a16="http://schemas.microsoft.com/office/drawing/2014/main" id="{E7A88C51-E864-4FE8-A79D-5D1B0BEDB79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068" name="Graphic 4067">
                        <a:extLst>
                          <a:ext uri="{FF2B5EF4-FFF2-40B4-BE49-F238E27FC236}">
                            <a16:creationId xmlns:a16="http://schemas.microsoft.com/office/drawing/2014/main" id="{324636DE-7633-4519-AD2D-3B2A6B08048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061" name="Group 4060">
                      <a:extLst>
                        <a:ext uri="{FF2B5EF4-FFF2-40B4-BE49-F238E27FC236}">
                          <a16:creationId xmlns:a16="http://schemas.microsoft.com/office/drawing/2014/main" id="{565ABC50-A9E3-478F-A4D7-FF330855263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4065" name="Rounded Rectangle 108">
                        <a:extLst>
                          <a:ext uri="{FF2B5EF4-FFF2-40B4-BE49-F238E27FC236}">
                            <a16:creationId xmlns:a16="http://schemas.microsoft.com/office/drawing/2014/main" id="{86840052-46BE-4BB7-9CA1-A12161337D9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066" name="Graphic 4065">
                        <a:extLst>
                          <a:ext uri="{FF2B5EF4-FFF2-40B4-BE49-F238E27FC236}">
                            <a16:creationId xmlns:a16="http://schemas.microsoft.com/office/drawing/2014/main" id="{8797CAA2-B5CC-437D-8F8B-F27B6CE0238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062" name="Group 4061">
                      <a:extLst>
                        <a:ext uri="{FF2B5EF4-FFF2-40B4-BE49-F238E27FC236}">
                          <a16:creationId xmlns:a16="http://schemas.microsoft.com/office/drawing/2014/main" id="{FFC81D53-BE98-4FB9-B076-D522C42D066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4063" name="Rounded Rectangle 106">
                        <a:extLst>
                          <a:ext uri="{FF2B5EF4-FFF2-40B4-BE49-F238E27FC236}">
                            <a16:creationId xmlns:a16="http://schemas.microsoft.com/office/drawing/2014/main" id="{A0FB1178-43FD-4134-8D5E-A8A8D9A0D4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064" name="Graphic 4063">
                        <a:extLst>
                          <a:ext uri="{FF2B5EF4-FFF2-40B4-BE49-F238E27FC236}">
                            <a16:creationId xmlns:a16="http://schemas.microsoft.com/office/drawing/2014/main" id="{CE0EA041-096C-4BE3-A8A8-657BF9B29DE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4033" name="Group 4032">
                    <a:extLst>
                      <a:ext uri="{FF2B5EF4-FFF2-40B4-BE49-F238E27FC236}">
                        <a16:creationId xmlns:a16="http://schemas.microsoft.com/office/drawing/2014/main" id="{AEE4EE44-B374-4C11-98DF-1BCAA2CB044F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4051" name="Rounded Rectangle 84">
                      <a:extLst>
                        <a:ext uri="{FF2B5EF4-FFF2-40B4-BE49-F238E27FC236}">
                          <a16:creationId xmlns:a16="http://schemas.microsoft.com/office/drawing/2014/main" id="{2FB57ED0-C8BD-4A54-848A-EE6FC05820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4052" name="Group 4051">
                      <a:extLst>
                        <a:ext uri="{FF2B5EF4-FFF2-40B4-BE49-F238E27FC236}">
                          <a16:creationId xmlns:a16="http://schemas.microsoft.com/office/drawing/2014/main" id="{C829A772-8BF3-4C68-89A1-CC9B548D4AE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4056" name="Rounded Rectangle 89">
                        <a:extLst>
                          <a:ext uri="{FF2B5EF4-FFF2-40B4-BE49-F238E27FC236}">
                            <a16:creationId xmlns:a16="http://schemas.microsoft.com/office/drawing/2014/main" id="{AD4B813B-66E3-4100-8BA4-36D0E054EA7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057" name="Graphic 4056">
                        <a:extLst>
                          <a:ext uri="{FF2B5EF4-FFF2-40B4-BE49-F238E27FC236}">
                            <a16:creationId xmlns:a16="http://schemas.microsoft.com/office/drawing/2014/main" id="{E5F130D0-EC7F-4F0D-BAC4-31E1807F57B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053" name="Group 4052">
                      <a:extLst>
                        <a:ext uri="{FF2B5EF4-FFF2-40B4-BE49-F238E27FC236}">
                          <a16:creationId xmlns:a16="http://schemas.microsoft.com/office/drawing/2014/main" id="{4592B1F5-9D48-48DA-817B-DC5E9C21CB8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4054" name="Rounded Rectangle 87">
                        <a:extLst>
                          <a:ext uri="{FF2B5EF4-FFF2-40B4-BE49-F238E27FC236}">
                            <a16:creationId xmlns:a16="http://schemas.microsoft.com/office/drawing/2014/main" id="{050C04FB-493B-4039-A527-C079BF713AC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055" name="Graphic 4054">
                        <a:extLst>
                          <a:ext uri="{FF2B5EF4-FFF2-40B4-BE49-F238E27FC236}">
                            <a16:creationId xmlns:a16="http://schemas.microsoft.com/office/drawing/2014/main" id="{D8AD54C1-BE23-4C22-8E5C-A718F302105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4034" name="Group 4033">
                    <a:extLst>
                      <a:ext uri="{FF2B5EF4-FFF2-40B4-BE49-F238E27FC236}">
                        <a16:creationId xmlns:a16="http://schemas.microsoft.com/office/drawing/2014/main" id="{C5A0E0A8-40E1-48AE-82F2-9100833F29AB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4035" name="Group 4034">
                      <a:extLst>
                        <a:ext uri="{FF2B5EF4-FFF2-40B4-BE49-F238E27FC236}">
                          <a16:creationId xmlns:a16="http://schemas.microsoft.com/office/drawing/2014/main" id="{A15CCFA3-0A1C-4311-ACA1-85B303BD2DB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4039" name="Group 4038">
                        <a:extLst>
                          <a:ext uri="{FF2B5EF4-FFF2-40B4-BE49-F238E27FC236}">
                            <a16:creationId xmlns:a16="http://schemas.microsoft.com/office/drawing/2014/main" id="{3E1E91CA-4BFF-47D3-98A8-8BD332FDC02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4043" name="Rounded Rectangle 91">
                          <a:extLst>
                            <a:ext uri="{FF2B5EF4-FFF2-40B4-BE49-F238E27FC236}">
                              <a16:creationId xmlns:a16="http://schemas.microsoft.com/office/drawing/2014/main" id="{B0EE0EA4-0CE0-472D-A313-EEC339B70D0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4044" name="Graphic 4043">
                          <a:extLst>
                            <a:ext uri="{FF2B5EF4-FFF2-40B4-BE49-F238E27FC236}">
                              <a16:creationId xmlns:a16="http://schemas.microsoft.com/office/drawing/2014/main" id="{A13FF00B-1903-43F6-8C86-0DA305ABA65C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4045" name="Group 4044">
                          <a:extLst>
                            <a:ext uri="{FF2B5EF4-FFF2-40B4-BE49-F238E27FC236}">
                              <a16:creationId xmlns:a16="http://schemas.microsoft.com/office/drawing/2014/main" id="{26F0FA27-ECBE-4E09-B298-4CE4108E0FFB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4049" name="Rounded Rectangle 97">
                            <a:extLst>
                              <a:ext uri="{FF2B5EF4-FFF2-40B4-BE49-F238E27FC236}">
                                <a16:creationId xmlns:a16="http://schemas.microsoft.com/office/drawing/2014/main" id="{D3FF3626-EFC9-4016-9F94-7106616E359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4050" name="Graphic 4049">
                            <a:extLst>
                              <a:ext uri="{FF2B5EF4-FFF2-40B4-BE49-F238E27FC236}">
                                <a16:creationId xmlns:a16="http://schemas.microsoft.com/office/drawing/2014/main" id="{DEA1553C-FF76-49A3-854D-E4935D7BA9E5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4046" name="Group 4045">
                          <a:extLst>
                            <a:ext uri="{FF2B5EF4-FFF2-40B4-BE49-F238E27FC236}">
                              <a16:creationId xmlns:a16="http://schemas.microsoft.com/office/drawing/2014/main" id="{A275CC35-CFCD-42D7-9334-C2AFB5D00E14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4047" name="Rounded Rectangle 95">
                            <a:extLst>
                              <a:ext uri="{FF2B5EF4-FFF2-40B4-BE49-F238E27FC236}">
                                <a16:creationId xmlns:a16="http://schemas.microsoft.com/office/drawing/2014/main" id="{0274E6B1-5DF1-44F1-832C-DD322BB1605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4048" name="Graphic 4047">
                            <a:extLst>
                              <a:ext uri="{FF2B5EF4-FFF2-40B4-BE49-F238E27FC236}">
                                <a16:creationId xmlns:a16="http://schemas.microsoft.com/office/drawing/2014/main" id="{19BB935D-4F10-477C-8C0F-A6A430A6D6C1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4040" name="Group 4039">
                        <a:extLst>
                          <a:ext uri="{FF2B5EF4-FFF2-40B4-BE49-F238E27FC236}">
                            <a16:creationId xmlns:a16="http://schemas.microsoft.com/office/drawing/2014/main" id="{2F66CDD9-C865-4621-AEAE-440C551E68F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4041" name="Rounded Rectangle 121">
                          <a:extLst>
                            <a:ext uri="{FF2B5EF4-FFF2-40B4-BE49-F238E27FC236}">
                              <a16:creationId xmlns:a16="http://schemas.microsoft.com/office/drawing/2014/main" id="{E5BBA836-BFBB-4DDF-97FE-21092BA31E9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4042" name="Graphic 4041">
                          <a:extLst>
                            <a:ext uri="{FF2B5EF4-FFF2-40B4-BE49-F238E27FC236}">
                              <a16:creationId xmlns:a16="http://schemas.microsoft.com/office/drawing/2014/main" id="{5E20920F-D1C5-41B3-A656-05C5C055059C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4036" name="Group 4035">
                      <a:extLst>
                        <a:ext uri="{FF2B5EF4-FFF2-40B4-BE49-F238E27FC236}">
                          <a16:creationId xmlns:a16="http://schemas.microsoft.com/office/drawing/2014/main" id="{146339FE-0B83-4E42-BC67-F581FC2E9F1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4037" name="Rounded Rectangle 124">
                        <a:extLst>
                          <a:ext uri="{FF2B5EF4-FFF2-40B4-BE49-F238E27FC236}">
                            <a16:creationId xmlns:a16="http://schemas.microsoft.com/office/drawing/2014/main" id="{D8EFC8D4-5038-4401-B073-239808256B4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038" name="Graphic 4037">
                        <a:extLst>
                          <a:ext uri="{FF2B5EF4-FFF2-40B4-BE49-F238E27FC236}">
                            <a16:creationId xmlns:a16="http://schemas.microsoft.com/office/drawing/2014/main" id="{7C705B48-5872-4F68-8F2D-005EF9D25E5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3820" name="Group 3819">
                <a:extLst>
                  <a:ext uri="{FF2B5EF4-FFF2-40B4-BE49-F238E27FC236}">
                    <a16:creationId xmlns:a16="http://schemas.microsoft.com/office/drawing/2014/main" id="{ED175D48-A0BB-4D11-8D83-8DB148F1E7EE}"/>
                  </a:ext>
                </a:extLst>
              </p:cNvPr>
              <p:cNvGrpSpPr/>
              <p:nvPr/>
            </p:nvGrpSpPr>
            <p:grpSpPr>
              <a:xfrm>
                <a:off x="3383993" y="3966735"/>
                <a:ext cx="685800" cy="685800"/>
                <a:chOff x="3388326" y="2144489"/>
                <a:chExt cx="685800" cy="685800"/>
              </a:xfrm>
            </p:grpSpPr>
            <p:sp>
              <p:nvSpPr>
                <p:cNvPr id="3989" name="Oval 3988">
                  <a:extLst>
                    <a:ext uri="{FF2B5EF4-FFF2-40B4-BE49-F238E27FC236}">
                      <a16:creationId xmlns:a16="http://schemas.microsoft.com/office/drawing/2014/main" id="{61BFAA14-25D6-4036-94A8-9BA3AD53246F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3990" name="Group 3989">
                  <a:extLst>
                    <a:ext uri="{FF2B5EF4-FFF2-40B4-BE49-F238E27FC236}">
                      <a16:creationId xmlns:a16="http://schemas.microsoft.com/office/drawing/2014/main" id="{3F546103-DE4E-4C7B-BDFF-0E198D725725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3991" name="Group 3990">
                    <a:extLst>
                      <a:ext uri="{FF2B5EF4-FFF2-40B4-BE49-F238E27FC236}">
                        <a16:creationId xmlns:a16="http://schemas.microsoft.com/office/drawing/2014/main" id="{458FA000-E90E-45C8-9103-D42DDF36F4EC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4017" name="Rounded Rectangle 101">
                      <a:extLst>
                        <a:ext uri="{FF2B5EF4-FFF2-40B4-BE49-F238E27FC236}">
                          <a16:creationId xmlns:a16="http://schemas.microsoft.com/office/drawing/2014/main" id="{CC3963DA-42E8-4F43-AD22-313F708A5A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4018" name="Group 4017">
                      <a:extLst>
                        <a:ext uri="{FF2B5EF4-FFF2-40B4-BE49-F238E27FC236}">
                          <a16:creationId xmlns:a16="http://schemas.microsoft.com/office/drawing/2014/main" id="{E89805AB-A4B5-4459-9237-1BDDC3607C1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4028" name="Rounded Rectangle 112">
                        <a:extLst>
                          <a:ext uri="{FF2B5EF4-FFF2-40B4-BE49-F238E27FC236}">
                            <a16:creationId xmlns:a16="http://schemas.microsoft.com/office/drawing/2014/main" id="{14E9A277-B425-4E1A-8B63-D179701EB0B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029" name="Graphic 4028">
                        <a:extLst>
                          <a:ext uri="{FF2B5EF4-FFF2-40B4-BE49-F238E27FC236}">
                            <a16:creationId xmlns:a16="http://schemas.microsoft.com/office/drawing/2014/main" id="{BECD4F46-8D8A-4FEC-9583-C98B5C94479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019" name="Group 4018">
                      <a:extLst>
                        <a:ext uri="{FF2B5EF4-FFF2-40B4-BE49-F238E27FC236}">
                          <a16:creationId xmlns:a16="http://schemas.microsoft.com/office/drawing/2014/main" id="{81683E14-2631-447C-B6E0-D63CFFB0F75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4026" name="Rounded Rectangle 110">
                        <a:extLst>
                          <a:ext uri="{FF2B5EF4-FFF2-40B4-BE49-F238E27FC236}">
                            <a16:creationId xmlns:a16="http://schemas.microsoft.com/office/drawing/2014/main" id="{BCFF2B86-5968-4713-B5F0-3ADE59DF201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027" name="Graphic 4026">
                        <a:extLst>
                          <a:ext uri="{FF2B5EF4-FFF2-40B4-BE49-F238E27FC236}">
                            <a16:creationId xmlns:a16="http://schemas.microsoft.com/office/drawing/2014/main" id="{012AB17D-B34C-4025-A856-DC138B3218F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020" name="Group 4019">
                      <a:extLst>
                        <a:ext uri="{FF2B5EF4-FFF2-40B4-BE49-F238E27FC236}">
                          <a16:creationId xmlns:a16="http://schemas.microsoft.com/office/drawing/2014/main" id="{A254ABEA-86B1-4883-BF12-B70EECF739A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4024" name="Rounded Rectangle 108">
                        <a:extLst>
                          <a:ext uri="{FF2B5EF4-FFF2-40B4-BE49-F238E27FC236}">
                            <a16:creationId xmlns:a16="http://schemas.microsoft.com/office/drawing/2014/main" id="{AAA7FAEA-5FDA-46ED-A024-3FDF82D3C5B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025" name="Graphic 4024">
                        <a:extLst>
                          <a:ext uri="{FF2B5EF4-FFF2-40B4-BE49-F238E27FC236}">
                            <a16:creationId xmlns:a16="http://schemas.microsoft.com/office/drawing/2014/main" id="{20558AA1-F4D6-42E1-AC0E-EF6B5DBA1C5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021" name="Group 4020">
                      <a:extLst>
                        <a:ext uri="{FF2B5EF4-FFF2-40B4-BE49-F238E27FC236}">
                          <a16:creationId xmlns:a16="http://schemas.microsoft.com/office/drawing/2014/main" id="{1AEF0595-4EC1-45DD-9B8F-E8525EB6D15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4022" name="Rounded Rectangle 106">
                        <a:extLst>
                          <a:ext uri="{FF2B5EF4-FFF2-40B4-BE49-F238E27FC236}">
                            <a16:creationId xmlns:a16="http://schemas.microsoft.com/office/drawing/2014/main" id="{12C310A6-3D38-4C80-9935-97E0F19A19D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023" name="Graphic 4022">
                        <a:extLst>
                          <a:ext uri="{FF2B5EF4-FFF2-40B4-BE49-F238E27FC236}">
                            <a16:creationId xmlns:a16="http://schemas.microsoft.com/office/drawing/2014/main" id="{EFCC470A-3812-45E3-A536-573667DA65D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992" name="Group 3991">
                    <a:extLst>
                      <a:ext uri="{FF2B5EF4-FFF2-40B4-BE49-F238E27FC236}">
                        <a16:creationId xmlns:a16="http://schemas.microsoft.com/office/drawing/2014/main" id="{B9BAFC8C-DDA8-4711-8310-DEBE1142249B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4010" name="Rounded Rectangle 84">
                      <a:extLst>
                        <a:ext uri="{FF2B5EF4-FFF2-40B4-BE49-F238E27FC236}">
                          <a16:creationId xmlns:a16="http://schemas.microsoft.com/office/drawing/2014/main" id="{32AEF6E6-62D4-4362-BE78-7EEE4DEDA7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4011" name="Group 4010">
                      <a:extLst>
                        <a:ext uri="{FF2B5EF4-FFF2-40B4-BE49-F238E27FC236}">
                          <a16:creationId xmlns:a16="http://schemas.microsoft.com/office/drawing/2014/main" id="{39C2972D-0F3A-47C1-B7D7-356D1D8E928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4015" name="Rounded Rectangle 89">
                        <a:extLst>
                          <a:ext uri="{FF2B5EF4-FFF2-40B4-BE49-F238E27FC236}">
                            <a16:creationId xmlns:a16="http://schemas.microsoft.com/office/drawing/2014/main" id="{EA1234DA-13B1-4E5E-AB3B-1871D6325B6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016" name="Graphic 4015">
                        <a:extLst>
                          <a:ext uri="{FF2B5EF4-FFF2-40B4-BE49-F238E27FC236}">
                            <a16:creationId xmlns:a16="http://schemas.microsoft.com/office/drawing/2014/main" id="{96119D18-6788-4F5D-94D2-92AF1066218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012" name="Group 4011">
                      <a:extLst>
                        <a:ext uri="{FF2B5EF4-FFF2-40B4-BE49-F238E27FC236}">
                          <a16:creationId xmlns:a16="http://schemas.microsoft.com/office/drawing/2014/main" id="{30C2DECC-3814-4B79-B47E-0A76687DA94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4013" name="Rounded Rectangle 87">
                        <a:extLst>
                          <a:ext uri="{FF2B5EF4-FFF2-40B4-BE49-F238E27FC236}">
                            <a16:creationId xmlns:a16="http://schemas.microsoft.com/office/drawing/2014/main" id="{05F2C753-EA10-414E-B0F4-E454D55324A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014" name="Graphic 4013">
                        <a:extLst>
                          <a:ext uri="{FF2B5EF4-FFF2-40B4-BE49-F238E27FC236}">
                            <a16:creationId xmlns:a16="http://schemas.microsoft.com/office/drawing/2014/main" id="{2841690E-666D-4D88-8E53-3D99B09D9A7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993" name="Group 3992">
                    <a:extLst>
                      <a:ext uri="{FF2B5EF4-FFF2-40B4-BE49-F238E27FC236}">
                        <a16:creationId xmlns:a16="http://schemas.microsoft.com/office/drawing/2014/main" id="{26049DE0-E0BB-493D-A858-4DFB42A2F2B3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3994" name="Group 3993">
                      <a:extLst>
                        <a:ext uri="{FF2B5EF4-FFF2-40B4-BE49-F238E27FC236}">
                          <a16:creationId xmlns:a16="http://schemas.microsoft.com/office/drawing/2014/main" id="{3A1EB06D-422E-46A0-ABC8-803D438C55A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3998" name="Group 3997">
                        <a:extLst>
                          <a:ext uri="{FF2B5EF4-FFF2-40B4-BE49-F238E27FC236}">
                            <a16:creationId xmlns:a16="http://schemas.microsoft.com/office/drawing/2014/main" id="{34BEC4C1-7A4D-4C3A-9905-3AD182DF541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4002" name="Rounded Rectangle 91">
                          <a:extLst>
                            <a:ext uri="{FF2B5EF4-FFF2-40B4-BE49-F238E27FC236}">
                              <a16:creationId xmlns:a16="http://schemas.microsoft.com/office/drawing/2014/main" id="{306BB412-F5CA-4B66-AA2B-7BEB0CC5DEE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4003" name="Graphic 4002">
                          <a:extLst>
                            <a:ext uri="{FF2B5EF4-FFF2-40B4-BE49-F238E27FC236}">
                              <a16:creationId xmlns:a16="http://schemas.microsoft.com/office/drawing/2014/main" id="{FDA64FD6-9395-4F19-873E-ECBCD39DEB9D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4004" name="Group 4003">
                          <a:extLst>
                            <a:ext uri="{FF2B5EF4-FFF2-40B4-BE49-F238E27FC236}">
                              <a16:creationId xmlns:a16="http://schemas.microsoft.com/office/drawing/2014/main" id="{B42570B6-8EB1-464F-9BBB-6E2BECCED1BF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4008" name="Rounded Rectangle 97">
                            <a:extLst>
                              <a:ext uri="{FF2B5EF4-FFF2-40B4-BE49-F238E27FC236}">
                                <a16:creationId xmlns:a16="http://schemas.microsoft.com/office/drawing/2014/main" id="{CE6EB76E-371D-43C1-B6B3-383E7E2FFEC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4009" name="Graphic 4008">
                            <a:extLst>
                              <a:ext uri="{FF2B5EF4-FFF2-40B4-BE49-F238E27FC236}">
                                <a16:creationId xmlns:a16="http://schemas.microsoft.com/office/drawing/2014/main" id="{B3685289-A7F5-48E6-952E-AD501F32480D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4005" name="Group 4004">
                          <a:extLst>
                            <a:ext uri="{FF2B5EF4-FFF2-40B4-BE49-F238E27FC236}">
                              <a16:creationId xmlns:a16="http://schemas.microsoft.com/office/drawing/2014/main" id="{C9DE1C3D-B986-4B9E-B50F-61DED004389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4006" name="Rounded Rectangle 95">
                            <a:extLst>
                              <a:ext uri="{FF2B5EF4-FFF2-40B4-BE49-F238E27FC236}">
                                <a16:creationId xmlns:a16="http://schemas.microsoft.com/office/drawing/2014/main" id="{7B03595F-1A3D-479B-BD11-7AADE73BA5E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4007" name="Graphic 4006">
                            <a:extLst>
                              <a:ext uri="{FF2B5EF4-FFF2-40B4-BE49-F238E27FC236}">
                                <a16:creationId xmlns:a16="http://schemas.microsoft.com/office/drawing/2014/main" id="{69A74041-99DA-4171-8C98-AC33F95F1959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3999" name="Group 3998">
                        <a:extLst>
                          <a:ext uri="{FF2B5EF4-FFF2-40B4-BE49-F238E27FC236}">
                            <a16:creationId xmlns:a16="http://schemas.microsoft.com/office/drawing/2014/main" id="{96369A99-6E60-42B3-BF77-DECC4CE75F1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4000" name="Rounded Rectangle 121">
                          <a:extLst>
                            <a:ext uri="{FF2B5EF4-FFF2-40B4-BE49-F238E27FC236}">
                              <a16:creationId xmlns:a16="http://schemas.microsoft.com/office/drawing/2014/main" id="{411B1C6D-434E-4DD0-9542-C9A8B3977CC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4001" name="Graphic 4000">
                          <a:extLst>
                            <a:ext uri="{FF2B5EF4-FFF2-40B4-BE49-F238E27FC236}">
                              <a16:creationId xmlns:a16="http://schemas.microsoft.com/office/drawing/2014/main" id="{1A090766-7275-4F64-BFBA-64801C4D094D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3995" name="Group 3994">
                      <a:extLst>
                        <a:ext uri="{FF2B5EF4-FFF2-40B4-BE49-F238E27FC236}">
                          <a16:creationId xmlns:a16="http://schemas.microsoft.com/office/drawing/2014/main" id="{E5F8A703-2F5B-40A9-84BC-D56C00D33FB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3996" name="Rounded Rectangle 124">
                        <a:extLst>
                          <a:ext uri="{FF2B5EF4-FFF2-40B4-BE49-F238E27FC236}">
                            <a16:creationId xmlns:a16="http://schemas.microsoft.com/office/drawing/2014/main" id="{B58055C4-0C1C-45B5-8C6D-5669D29D5D3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997" name="Graphic 3996">
                        <a:extLst>
                          <a:ext uri="{FF2B5EF4-FFF2-40B4-BE49-F238E27FC236}">
                            <a16:creationId xmlns:a16="http://schemas.microsoft.com/office/drawing/2014/main" id="{3B43EF3D-C2B1-4B6E-91ED-BA70CF394DC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3821" name="Group 3820">
                <a:extLst>
                  <a:ext uri="{FF2B5EF4-FFF2-40B4-BE49-F238E27FC236}">
                    <a16:creationId xmlns:a16="http://schemas.microsoft.com/office/drawing/2014/main" id="{CF679D9F-D097-4058-A156-C3106460786C}"/>
                  </a:ext>
                </a:extLst>
              </p:cNvPr>
              <p:cNvGrpSpPr/>
              <p:nvPr/>
            </p:nvGrpSpPr>
            <p:grpSpPr>
              <a:xfrm>
                <a:off x="8220746" y="3088653"/>
                <a:ext cx="685800" cy="685800"/>
                <a:chOff x="3388326" y="2144489"/>
                <a:chExt cx="685800" cy="685800"/>
              </a:xfrm>
            </p:grpSpPr>
            <p:sp>
              <p:nvSpPr>
                <p:cNvPr id="3948" name="Oval 3947">
                  <a:extLst>
                    <a:ext uri="{FF2B5EF4-FFF2-40B4-BE49-F238E27FC236}">
                      <a16:creationId xmlns:a16="http://schemas.microsoft.com/office/drawing/2014/main" id="{2A88A144-4E9D-4D1B-A50D-96F5954D7626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3949" name="Group 3948">
                  <a:extLst>
                    <a:ext uri="{FF2B5EF4-FFF2-40B4-BE49-F238E27FC236}">
                      <a16:creationId xmlns:a16="http://schemas.microsoft.com/office/drawing/2014/main" id="{2B9E75A9-5FB0-4C7E-AC05-357166E231F6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3950" name="Group 3949">
                    <a:extLst>
                      <a:ext uri="{FF2B5EF4-FFF2-40B4-BE49-F238E27FC236}">
                        <a16:creationId xmlns:a16="http://schemas.microsoft.com/office/drawing/2014/main" id="{09A4B53D-E2C1-4FE3-B48C-FBCBA50FCCFC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3976" name="Rounded Rectangle 101">
                      <a:extLst>
                        <a:ext uri="{FF2B5EF4-FFF2-40B4-BE49-F238E27FC236}">
                          <a16:creationId xmlns:a16="http://schemas.microsoft.com/office/drawing/2014/main" id="{CA2C8A87-10DA-4364-912F-68B2311D9E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3977" name="Group 3976">
                      <a:extLst>
                        <a:ext uri="{FF2B5EF4-FFF2-40B4-BE49-F238E27FC236}">
                          <a16:creationId xmlns:a16="http://schemas.microsoft.com/office/drawing/2014/main" id="{635417AE-87F0-41FA-9D3C-6CC20750CA1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3987" name="Rounded Rectangle 112">
                        <a:extLst>
                          <a:ext uri="{FF2B5EF4-FFF2-40B4-BE49-F238E27FC236}">
                            <a16:creationId xmlns:a16="http://schemas.microsoft.com/office/drawing/2014/main" id="{60C604DE-A3C5-427F-8D64-33FFD75C434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988" name="Graphic 3987">
                        <a:extLst>
                          <a:ext uri="{FF2B5EF4-FFF2-40B4-BE49-F238E27FC236}">
                            <a16:creationId xmlns:a16="http://schemas.microsoft.com/office/drawing/2014/main" id="{6CB97F08-4C38-4180-97FF-5E6F0BFA46B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978" name="Group 3977">
                      <a:extLst>
                        <a:ext uri="{FF2B5EF4-FFF2-40B4-BE49-F238E27FC236}">
                          <a16:creationId xmlns:a16="http://schemas.microsoft.com/office/drawing/2014/main" id="{A235395D-18E3-4001-85D1-0D62E01E245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3985" name="Rounded Rectangle 110">
                        <a:extLst>
                          <a:ext uri="{FF2B5EF4-FFF2-40B4-BE49-F238E27FC236}">
                            <a16:creationId xmlns:a16="http://schemas.microsoft.com/office/drawing/2014/main" id="{34C90601-B0E4-49DC-BC12-FED70F9D592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986" name="Graphic 3985">
                        <a:extLst>
                          <a:ext uri="{FF2B5EF4-FFF2-40B4-BE49-F238E27FC236}">
                            <a16:creationId xmlns:a16="http://schemas.microsoft.com/office/drawing/2014/main" id="{F7FC6923-6A52-4E98-98E6-02E0631DE36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979" name="Group 3978">
                      <a:extLst>
                        <a:ext uri="{FF2B5EF4-FFF2-40B4-BE49-F238E27FC236}">
                          <a16:creationId xmlns:a16="http://schemas.microsoft.com/office/drawing/2014/main" id="{A98ED4A8-BC8B-4BC3-9A1D-5D69300D76C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3983" name="Rounded Rectangle 108">
                        <a:extLst>
                          <a:ext uri="{FF2B5EF4-FFF2-40B4-BE49-F238E27FC236}">
                            <a16:creationId xmlns:a16="http://schemas.microsoft.com/office/drawing/2014/main" id="{19260CEA-057C-4589-B2AE-71654C6F755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984" name="Graphic 3983">
                        <a:extLst>
                          <a:ext uri="{FF2B5EF4-FFF2-40B4-BE49-F238E27FC236}">
                            <a16:creationId xmlns:a16="http://schemas.microsoft.com/office/drawing/2014/main" id="{162FD666-A5A3-425E-AA55-3D8A6077F4F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980" name="Group 3979">
                      <a:extLst>
                        <a:ext uri="{FF2B5EF4-FFF2-40B4-BE49-F238E27FC236}">
                          <a16:creationId xmlns:a16="http://schemas.microsoft.com/office/drawing/2014/main" id="{46CB1C0E-DAFE-4D99-97FC-E253BDD403A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3981" name="Rounded Rectangle 106">
                        <a:extLst>
                          <a:ext uri="{FF2B5EF4-FFF2-40B4-BE49-F238E27FC236}">
                            <a16:creationId xmlns:a16="http://schemas.microsoft.com/office/drawing/2014/main" id="{8DB3D926-54F4-49A1-A3EA-C43E6705D81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982" name="Graphic 3981">
                        <a:extLst>
                          <a:ext uri="{FF2B5EF4-FFF2-40B4-BE49-F238E27FC236}">
                            <a16:creationId xmlns:a16="http://schemas.microsoft.com/office/drawing/2014/main" id="{FA79C649-F779-40CC-9308-D327C30228E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951" name="Group 3950">
                    <a:extLst>
                      <a:ext uri="{FF2B5EF4-FFF2-40B4-BE49-F238E27FC236}">
                        <a16:creationId xmlns:a16="http://schemas.microsoft.com/office/drawing/2014/main" id="{AB6FE633-E3DE-4F59-A1AA-557B07A4A26B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3969" name="Rounded Rectangle 84">
                      <a:extLst>
                        <a:ext uri="{FF2B5EF4-FFF2-40B4-BE49-F238E27FC236}">
                          <a16:creationId xmlns:a16="http://schemas.microsoft.com/office/drawing/2014/main" id="{D1E8DF59-E6D4-4DDC-A159-0CAF18BE8B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3970" name="Group 3969">
                      <a:extLst>
                        <a:ext uri="{FF2B5EF4-FFF2-40B4-BE49-F238E27FC236}">
                          <a16:creationId xmlns:a16="http://schemas.microsoft.com/office/drawing/2014/main" id="{20599234-DCF1-47AC-977E-4E95F70208F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3974" name="Rounded Rectangle 89">
                        <a:extLst>
                          <a:ext uri="{FF2B5EF4-FFF2-40B4-BE49-F238E27FC236}">
                            <a16:creationId xmlns:a16="http://schemas.microsoft.com/office/drawing/2014/main" id="{E7D93EA7-1174-45DD-9FD2-E3B7B0DD76A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975" name="Graphic 3974">
                        <a:extLst>
                          <a:ext uri="{FF2B5EF4-FFF2-40B4-BE49-F238E27FC236}">
                            <a16:creationId xmlns:a16="http://schemas.microsoft.com/office/drawing/2014/main" id="{5EEBD83C-D079-464A-B8AE-D3759D63D9E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971" name="Group 3970">
                      <a:extLst>
                        <a:ext uri="{FF2B5EF4-FFF2-40B4-BE49-F238E27FC236}">
                          <a16:creationId xmlns:a16="http://schemas.microsoft.com/office/drawing/2014/main" id="{F572F545-E3E2-4E1D-A0A4-207DA07E61E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3972" name="Rounded Rectangle 87">
                        <a:extLst>
                          <a:ext uri="{FF2B5EF4-FFF2-40B4-BE49-F238E27FC236}">
                            <a16:creationId xmlns:a16="http://schemas.microsoft.com/office/drawing/2014/main" id="{5066F837-B4BE-4746-9F35-BF2B4BC3CE1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973" name="Graphic 3972">
                        <a:extLst>
                          <a:ext uri="{FF2B5EF4-FFF2-40B4-BE49-F238E27FC236}">
                            <a16:creationId xmlns:a16="http://schemas.microsoft.com/office/drawing/2014/main" id="{0542A27E-2C91-4B0A-A50F-C303EEB4BD4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952" name="Group 3951">
                    <a:extLst>
                      <a:ext uri="{FF2B5EF4-FFF2-40B4-BE49-F238E27FC236}">
                        <a16:creationId xmlns:a16="http://schemas.microsoft.com/office/drawing/2014/main" id="{D00767EB-D269-460D-BB0B-B35E914AE4D3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3953" name="Group 3952">
                      <a:extLst>
                        <a:ext uri="{FF2B5EF4-FFF2-40B4-BE49-F238E27FC236}">
                          <a16:creationId xmlns:a16="http://schemas.microsoft.com/office/drawing/2014/main" id="{8B676446-D605-4A1F-B663-F654485A8BF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3957" name="Group 3956">
                        <a:extLst>
                          <a:ext uri="{FF2B5EF4-FFF2-40B4-BE49-F238E27FC236}">
                            <a16:creationId xmlns:a16="http://schemas.microsoft.com/office/drawing/2014/main" id="{2BE09309-7E11-40E1-AD82-DAB6522C6E8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3961" name="Rounded Rectangle 91">
                          <a:extLst>
                            <a:ext uri="{FF2B5EF4-FFF2-40B4-BE49-F238E27FC236}">
                              <a16:creationId xmlns:a16="http://schemas.microsoft.com/office/drawing/2014/main" id="{AC1683B4-3DD7-4A08-AD79-9EA3619FA52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3962" name="Graphic 3961">
                          <a:extLst>
                            <a:ext uri="{FF2B5EF4-FFF2-40B4-BE49-F238E27FC236}">
                              <a16:creationId xmlns:a16="http://schemas.microsoft.com/office/drawing/2014/main" id="{F77AC2A2-8931-460C-A684-E993A5F1EEFC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3963" name="Group 3962">
                          <a:extLst>
                            <a:ext uri="{FF2B5EF4-FFF2-40B4-BE49-F238E27FC236}">
                              <a16:creationId xmlns:a16="http://schemas.microsoft.com/office/drawing/2014/main" id="{F3E2C858-79F3-4A98-B052-0F78C0D8C798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3967" name="Rounded Rectangle 97">
                            <a:extLst>
                              <a:ext uri="{FF2B5EF4-FFF2-40B4-BE49-F238E27FC236}">
                                <a16:creationId xmlns:a16="http://schemas.microsoft.com/office/drawing/2014/main" id="{52386603-2983-45FD-A2E4-10AEF778519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3968" name="Graphic 3967">
                            <a:extLst>
                              <a:ext uri="{FF2B5EF4-FFF2-40B4-BE49-F238E27FC236}">
                                <a16:creationId xmlns:a16="http://schemas.microsoft.com/office/drawing/2014/main" id="{631511F9-E4E6-4259-A790-3870B805CB9E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3964" name="Group 3963">
                          <a:extLst>
                            <a:ext uri="{FF2B5EF4-FFF2-40B4-BE49-F238E27FC236}">
                              <a16:creationId xmlns:a16="http://schemas.microsoft.com/office/drawing/2014/main" id="{D9A4CB46-DF23-4CFB-AB00-15D0B0EEFCE8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3965" name="Rounded Rectangle 95">
                            <a:extLst>
                              <a:ext uri="{FF2B5EF4-FFF2-40B4-BE49-F238E27FC236}">
                                <a16:creationId xmlns:a16="http://schemas.microsoft.com/office/drawing/2014/main" id="{756E318C-445C-4218-9437-59F2FE1380B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3966" name="Graphic 3965">
                            <a:extLst>
                              <a:ext uri="{FF2B5EF4-FFF2-40B4-BE49-F238E27FC236}">
                                <a16:creationId xmlns:a16="http://schemas.microsoft.com/office/drawing/2014/main" id="{2DE6EC61-49A5-4042-9927-C6F9B0522E46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3958" name="Group 3957">
                        <a:extLst>
                          <a:ext uri="{FF2B5EF4-FFF2-40B4-BE49-F238E27FC236}">
                            <a16:creationId xmlns:a16="http://schemas.microsoft.com/office/drawing/2014/main" id="{73F334D7-4769-40BE-9A91-03B3B79176B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3959" name="Rounded Rectangle 121">
                          <a:extLst>
                            <a:ext uri="{FF2B5EF4-FFF2-40B4-BE49-F238E27FC236}">
                              <a16:creationId xmlns:a16="http://schemas.microsoft.com/office/drawing/2014/main" id="{FF7A9CD3-88E8-4033-BA72-E57D4E27F05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3960" name="Graphic 3959">
                          <a:extLst>
                            <a:ext uri="{FF2B5EF4-FFF2-40B4-BE49-F238E27FC236}">
                              <a16:creationId xmlns:a16="http://schemas.microsoft.com/office/drawing/2014/main" id="{36FD1158-AE41-4F69-B5DF-7C5FBE9B5655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3954" name="Group 3953">
                      <a:extLst>
                        <a:ext uri="{FF2B5EF4-FFF2-40B4-BE49-F238E27FC236}">
                          <a16:creationId xmlns:a16="http://schemas.microsoft.com/office/drawing/2014/main" id="{DB8F74BB-7D7D-4031-97B8-608F851B20E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3955" name="Rounded Rectangle 124">
                        <a:extLst>
                          <a:ext uri="{FF2B5EF4-FFF2-40B4-BE49-F238E27FC236}">
                            <a16:creationId xmlns:a16="http://schemas.microsoft.com/office/drawing/2014/main" id="{62C337FA-14F0-4626-A4D0-86F719074F1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956" name="Graphic 3955">
                        <a:extLst>
                          <a:ext uri="{FF2B5EF4-FFF2-40B4-BE49-F238E27FC236}">
                            <a16:creationId xmlns:a16="http://schemas.microsoft.com/office/drawing/2014/main" id="{1B47809E-12FA-4585-AAB1-CCDE2D3DEE2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3822" name="Group 3821">
                <a:extLst>
                  <a:ext uri="{FF2B5EF4-FFF2-40B4-BE49-F238E27FC236}">
                    <a16:creationId xmlns:a16="http://schemas.microsoft.com/office/drawing/2014/main" id="{DF01E4FF-DB08-4F1E-8F98-D4CEC0A14AD7}"/>
                  </a:ext>
                </a:extLst>
              </p:cNvPr>
              <p:cNvGrpSpPr/>
              <p:nvPr/>
            </p:nvGrpSpPr>
            <p:grpSpPr>
              <a:xfrm>
                <a:off x="5710130" y="5633953"/>
                <a:ext cx="685800" cy="685800"/>
                <a:chOff x="3388326" y="2144489"/>
                <a:chExt cx="685800" cy="685800"/>
              </a:xfrm>
            </p:grpSpPr>
            <p:sp>
              <p:nvSpPr>
                <p:cNvPr id="3907" name="Oval 3906">
                  <a:extLst>
                    <a:ext uri="{FF2B5EF4-FFF2-40B4-BE49-F238E27FC236}">
                      <a16:creationId xmlns:a16="http://schemas.microsoft.com/office/drawing/2014/main" id="{F27D8467-10C2-41C4-B2FF-6463853E3408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3908" name="Group 3907">
                  <a:extLst>
                    <a:ext uri="{FF2B5EF4-FFF2-40B4-BE49-F238E27FC236}">
                      <a16:creationId xmlns:a16="http://schemas.microsoft.com/office/drawing/2014/main" id="{CCD86DEF-FEAD-4866-915A-194189A74C39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3909" name="Group 3908">
                    <a:extLst>
                      <a:ext uri="{FF2B5EF4-FFF2-40B4-BE49-F238E27FC236}">
                        <a16:creationId xmlns:a16="http://schemas.microsoft.com/office/drawing/2014/main" id="{0C7DB81A-C59A-4D55-9513-C9BF40C9F6D6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3935" name="Rounded Rectangle 101">
                      <a:extLst>
                        <a:ext uri="{FF2B5EF4-FFF2-40B4-BE49-F238E27FC236}">
                          <a16:creationId xmlns:a16="http://schemas.microsoft.com/office/drawing/2014/main" id="{5A404643-BB0B-4799-9FAE-42E6EF69A7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3936" name="Group 3935">
                      <a:extLst>
                        <a:ext uri="{FF2B5EF4-FFF2-40B4-BE49-F238E27FC236}">
                          <a16:creationId xmlns:a16="http://schemas.microsoft.com/office/drawing/2014/main" id="{870519DD-75EC-4D87-93ED-421088401C5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3946" name="Rounded Rectangle 112">
                        <a:extLst>
                          <a:ext uri="{FF2B5EF4-FFF2-40B4-BE49-F238E27FC236}">
                            <a16:creationId xmlns:a16="http://schemas.microsoft.com/office/drawing/2014/main" id="{63D7D380-FEB3-4204-992A-DDFA619CF36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947" name="Graphic 3946">
                        <a:extLst>
                          <a:ext uri="{FF2B5EF4-FFF2-40B4-BE49-F238E27FC236}">
                            <a16:creationId xmlns:a16="http://schemas.microsoft.com/office/drawing/2014/main" id="{AECA3F78-0DBE-41AE-B19E-2B613CD6286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937" name="Group 3936">
                      <a:extLst>
                        <a:ext uri="{FF2B5EF4-FFF2-40B4-BE49-F238E27FC236}">
                          <a16:creationId xmlns:a16="http://schemas.microsoft.com/office/drawing/2014/main" id="{F7583B05-62BC-491A-9382-77D7C891402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3944" name="Rounded Rectangle 110">
                        <a:extLst>
                          <a:ext uri="{FF2B5EF4-FFF2-40B4-BE49-F238E27FC236}">
                            <a16:creationId xmlns:a16="http://schemas.microsoft.com/office/drawing/2014/main" id="{FB0CC8C3-63D1-47CF-9EC1-E55DBA1A1C2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945" name="Graphic 3944">
                        <a:extLst>
                          <a:ext uri="{FF2B5EF4-FFF2-40B4-BE49-F238E27FC236}">
                            <a16:creationId xmlns:a16="http://schemas.microsoft.com/office/drawing/2014/main" id="{7598D97B-FA83-4C4B-828A-DBC3C7ECA23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938" name="Group 3937">
                      <a:extLst>
                        <a:ext uri="{FF2B5EF4-FFF2-40B4-BE49-F238E27FC236}">
                          <a16:creationId xmlns:a16="http://schemas.microsoft.com/office/drawing/2014/main" id="{4209CD0A-3B99-44AA-8408-70EBFB71161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3942" name="Rounded Rectangle 108">
                        <a:extLst>
                          <a:ext uri="{FF2B5EF4-FFF2-40B4-BE49-F238E27FC236}">
                            <a16:creationId xmlns:a16="http://schemas.microsoft.com/office/drawing/2014/main" id="{9963E7D5-A550-4AD0-8A46-DBAB3E7E8AA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943" name="Graphic 3942">
                        <a:extLst>
                          <a:ext uri="{FF2B5EF4-FFF2-40B4-BE49-F238E27FC236}">
                            <a16:creationId xmlns:a16="http://schemas.microsoft.com/office/drawing/2014/main" id="{0AD57655-F276-4024-B6F7-26FAD1AE2E6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939" name="Group 3938">
                      <a:extLst>
                        <a:ext uri="{FF2B5EF4-FFF2-40B4-BE49-F238E27FC236}">
                          <a16:creationId xmlns:a16="http://schemas.microsoft.com/office/drawing/2014/main" id="{674F0E77-C037-46BF-B4D8-B5CBAF5CD5C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3940" name="Rounded Rectangle 106">
                        <a:extLst>
                          <a:ext uri="{FF2B5EF4-FFF2-40B4-BE49-F238E27FC236}">
                            <a16:creationId xmlns:a16="http://schemas.microsoft.com/office/drawing/2014/main" id="{D23B1EAF-34BA-4A6B-86F7-A46478CA64D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941" name="Graphic 3940">
                        <a:extLst>
                          <a:ext uri="{FF2B5EF4-FFF2-40B4-BE49-F238E27FC236}">
                            <a16:creationId xmlns:a16="http://schemas.microsoft.com/office/drawing/2014/main" id="{13B0FF1C-DE4D-4058-80EC-B7E1374CB67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910" name="Group 3909">
                    <a:extLst>
                      <a:ext uri="{FF2B5EF4-FFF2-40B4-BE49-F238E27FC236}">
                        <a16:creationId xmlns:a16="http://schemas.microsoft.com/office/drawing/2014/main" id="{224A6ED5-F761-42A4-BD16-41D53EDB2413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3928" name="Rounded Rectangle 84">
                      <a:extLst>
                        <a:ext uri="{FF2B5EF4-FFF2-40B4-BE49-F238E27FC236}">
                          <a16:creationId xmlns:a16="http://schemas.microsoft.com/office/drawing/2014/main" id="{A9065589-04B9-4214-A0C2-996D21F38E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3929" name="Group 3928">
                      <a:extLst>
                        <a:ext uri="{FF2B5EF4-FFF2-40B4-BE49-F238E27FC236}">
                          <a16:creationId xmlns:a16="http://schemas.microsoft.com/office/drawing/2014/main" id="{B5F6001F-8AB9-4CB2-815E-8C4E6B691F7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3933" name="Rounded Rectangle 89">
                        <a:extLst>
                          <a:ext uri="{FF2B5EF4-FFF2-40B4-BE49-F238E27FC236}">
                            <a16:creationId xmlns:a16="http://schemas.microsoft.com/office/drawing/2014/main" id="{47E7FF5B-6564-4B74-9006-DF773A11491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934" name="Graphic 3933">
                        <a:extLst>
                          <a:ext uri="{FF2B5EF4-FFF2-40B4-BE49-F238E27FC236}">
                            <a16:creationId xmlns:a16="http://schemas.microsoft.com/office/drawing/2014/main" id="{88C1D666-DEF9-4B83-96CE-BA785EEC6D1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930" name="Group 3929">
                      <a:extLst>
                        <a:ext uri="{FF2B5EF4-FFF2-40B4-BE49-F238E27FC236}">
                          <a16:creationId xmlns:a16="http://schemas.microsoft.com/office/drawing/2014/main" id="{98F73002-6A4A-414F-B9DD-618F47DA08E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3931" name="Rounded Rectangle 87">
                        <a:extLst>
                          <a:ext uri="{FF2B5EF4-FFF2-40B4-BE49-F238E27FC236}">
                            <a16:creationId xmlns:a16="http://schemas.microsoft.com/office/drawing/2014/main" id="{55F3B194-9734-4329-B3AD-D1F768C36D7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932" name="Graphic 3931">
                        <a:extLst>
                          <a:ext uri="{FF2B5EF4-FFF2-40B4-BE49-F238E27FC236}">
                            <a16:creationId xmlns:a16="http://schemas.microsoft.com/office/drawing/2014/main" id="{87FD224E-24B5-4B5A-8A6F-9ABF9A78816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911" name="Group 3910">
                    <a:extLst>
                      <a:ext uri="{FF2B5EF4-FFF2-40B4-BE49-F238E27FC236}">
                        <a16:creationId xmlns:a16="http://schemas.microsoft.com/office/drawing/2014/main" id="{5D138ABD-FB5F-4AA4-AE9D-624838407F5F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3912" name="Group 3911">
                      <a:extLst>
                        <a:ext uri="{FF2B5EF4-FFF2-40B4-BE49-F238E27FC236}">
                          <a16:creationId xmlns:a16="http://schemas.microsoft.com/office/drawing/2014/main" id="{3593C7B7-2A2B-4032-BF31-8226BD4C7E0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3916" name="Group 3915">
                        <a:extLst>
                          <a:ext uri="{FF2B5EF4-FFF2-40B4-BE49-F238E27FC236}">
                            <a16:creationId xmlns:a16="http://schemas.microsoft.com/office/drawing/2014/main" id="{BAB891B9-E11C-430E-8717-E1DED72F53B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3920" name="Rounded Rectangle 91">
                          <a:extLst>
                            <a:ext uri="{FF2B5EF4-FFF2-40B4-BE49-F238E27FC236}">
                              <a16:creationId xmlns:a16="http://schemas.microsoft.com/office/drawing/2014/main" id="{6D20DA4B-32D7-40F3-BB2C-A811D4AEF41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3921" name="Graphic 3920">
                          <a:extLst>
                            <a:ext uri="{FF2B5EF4-FFF2-40B4-BE49-F238E27FC236}">
                              <a16:creationId xmlns:a16="http://schemas.microsoft.com/office/drawing/2014/main" id="{8F51BBE7-ABE8-4494-AE88-D070A2FE54EF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3922" name="Group 3921">
                          <a:extLst>
                            <a:ext uri="{FF2B5EF4-FFF2-40B4-BE49-F238E27FC236}">
                              <a16:creationId xmlns:a16="http://schemas.microsoft.com/office/drawing/2014/main" id="{1BB70FDE-229F-48CC-B0B1-C27F7865EB6E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3926" name="Rounded Rectangle 97">
                            <a:extLst>
                              <a:ext uri="{FF2B5EF4-FFF2-40B4-BE49-F238E27FC236}">
                                <a16:creationId xmlns:a16="http://schemas.microsoft.com/office/drawing/2014/main" id="{5EC011FF-A285-4772-9CB3-A36F3A3DA73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3927" name="Graphic 3926">
                            <a:extLst>
                              <a:ext uri="{FF2B5EF4-FFF2-40B4-BE49-F238E27FC236}">
                                <a16:creationId xmlns:a16="http://schemas.microsoft.com/office/drawing/2014/main" id="{488E7407-7818-48B8-ABE6-6BF1F1DDAB29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3923" name="Group 3922">
                          <a:extLst>
                            <a:ext uri="{FF2B5EF4-FFF2-40B4-BE49-F238E27FC236}">
                              <a16:creationId xmlns:a16="http://schemas.microsoft.com/office/drawing/2014/main" id="{5BCF12F9-A7CC-489B-A203-4B7BFB19A824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3924" name="Rounded Rectangle 95">
                            <a:extLst>
                              <a:ext uri="{FF2B5EF4-FFF2-40B4-BE49-F238E27FC236}">
                                <a16:creationId xmlns:a16="http://schemas.microsoft.com/office/drawing/2014/main" id="{395E793F-CC88-423C-88EA-9BFD97665F0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3925" name="Graphic 3924">
                            <a:extLst>
                              <a:ext uri="{FF2B5EF4-FFF2-40B4-BE49-F238E27FC236}">
                                <a16:creationId xmlns:a16="http://schemas.microsoft.com/office/drawing/2014/main" id="{04F24B3F-D23E-4EFE-9A35-5007165D6BD0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3917" name="Group 3916">
                        <a:extLst>
                          <a:ext uri="{FF2B5EF4-FFF2-40B4-BE49-F238E27FC236}">
                            <a16:creationId xmlns:a16="http://schemas.microsoft.com/office/drawing/2014/main" id="{215CF020-8DAE-4AC7-B2D1-5C8233FC9AA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3918" name="Rounded Rectangle 121">
                          <a:extLst>
                            <a:ext uri="{FF2B5EF4-FFF2-40B4-BE49-F238E27FC236}">
                              <a16:creationId xmlns:a16="http://schemas.microsoft.com/office/drawing/2014/main" id="{1309A749-900E-4D0E-BAB4-5EAF88A9E79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3919" name="Graphic 3918">
                          <a:extLst>
                            <a:ext uri="{FF2B5EF4-FFF2-40B4-BE49-F238E27FC236}">
                              <a16:creationId xmlns:a16="http://schemas.microsoft.com/office/drawing/2014/main" id="{6D9CC8C1-F74D-4D26-A3E4-9DA58E186C44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3913" name="Group 3912">
                      <a:extLst>
                        <a:ext uri="{FF2B5EF4-FFF2-40B4-BE49-F238E27FC236}">
                          <a16:creationId xmlns:a16="http://schemas.microsoft.com/office/drawing/2014/main" id="{678BCA71-2E04-45DE-BBC0-D8F4E2A8B8A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3914" name="Rounded Rectangle 124">
                        <a:extLst>
                          <a:ext uri="{FF2B5EF4-FFF2-40B4-BE49-F238E27FC236}">
                            <a16:creationId xmlns:a16="http://schemas.microsoft.com/office/drawing/2014/main" id="{9B53FB8A-781A-4DE3-A4FA-CF096A91E2C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915" name="Graphic 3914">
                        <a:extLst>
                          <a:ext uri="{FF2B5EF4-FFF2-40B4-BE49-F238E27FC236}">
                            <a16:creationId xmlns:a16="http://schemas.microsoft.com/office/drawing/2014/main" id="{B1CBBE02-043B-4B82-A438-6E1395256B4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3823" name="Group 3822">
                <a:extLst>
                  <a:ext uri="{FF2B5EF4-FFF2-40B4-BE49-F238E27FC236}">
                    <a16:creationId xmlns:a16="http://schemas.microsoft.com/office/drawing/2014/main" id="{783DF847-104A-4EBB-8C15-20921CD9F29C}"/>
                  </a:ext>
                </a:extLst>
              </p:cNvPr>
              <p:cNvGrpSpPr/>
              <p:nvPr/>
            </p:nvGrpSpPr>
            <p:grpSpPr>
              <a:xfrm>
                <a:off x="5710130" y="616438"/>
                <a:ext cx="685800" cy="685800"/>
                <a:chOff x="3388326" y="2144489"/>
                <a:chExt cx="685800" cy="685800"/>
              </a:xfrm>
            </p:grpSpPr>
            <p:sp>
              <p:nvSpPr>
                <p:cNvPr id="3866" name="Oval 3865">
                  <a:extLst>
                    <a:ext uri="{FF2B5EF4-FFF2-40B4-BE49-F238E27FC236}">
                      <a16:creationId xmlns:a16="http://schemas.microsoft.com/office/drawing/2014/main" id="{176B5E38-1AB8-4D99-9A71-25FCC56D3CCE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3867" name="Group 3866">
                  <a:extLst>
                    <a:ext uri="{FF2B5EF4-FFF2-40B4-BE49-F238E27FC236}">
                      <a16:creationId xmlns:a16="http://schemas.microsoft.com/office/drawing/2014/main" id="{0B31901C-E5F6-4DA0-A2F0-7B298F2B302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3868" name="Group 3867">
                    <a:extLst>
                      <a:ext uri="{FF2B5EF4-FFF2-40B4-BE49-F238E27FC236}">
                        <a16:creationId xmlns:a16="http://schemas.microsoft.com/office/drawing/2014/main" id="{F843991E-5A0A-483A-BF3A-180F995F50F1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3894" name="Rounded Rectangle 101">
                      <a:extLst>
                        <a:ext uri="{FF2B5EF4-FFF2-40B4-BE49-F238E27FC236}">
                          <a16:creationId xmlns:a16="http://schemas.microsoft.com/office/drawing/2014/main" id="{D5B00248-8B70-464E-AF12-5DF00DA5922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3895" name="Group 3894">
                      <a:extLst>
                        <a:ext uri="{FF2B5EF4-FFF2-40B4-BE49-F238E27FC236}">
                          <a16:creationId xmlns:a16="http://schemas.microsoft.com/office/drawing/2014/main" id="{981EA90C-F21D-4F40-A395-FC22A7EE7DB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3905" name="Rounded Rectangle 112">
                        <a:extLst>
                          <a:ext uri="{FF2B5EF4-FFF2-40B4-BE49-F238E27FC236}">
                            <a16:creationId xmlns:a16="http://schemas.microsoft.com/office/drawing/2014/main" id="{867EE59B-8404-4F3C-AC05-5D08DCBBBD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906" name="Graphic 3905">
                        <a:extLst>
                          <a:ext uri="{FF2B5EF4-FFF2-40B4-BE49-F238E27FC236}">
                            <a16:creationId xmlns:a16="http://schemas.microsoft.com/office/drawing/2014/main" id="{CD319246-2922-4229-B220-FE6E0FDFC99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896" name="Group 3895">
                      <a:extLst>
                        <a:ext uri="{FF2B5EF4-FFF2-40B4-BE49-F238E27FC236}">
                          <a16:creationId xmlns:a16="http://schemas.microsoft.com/office/drawing/2014/main" id="{BC963E36-74D2-4200-B86D-B87B5DA1CBE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3903" name="Rounded Rectangle 110">
                        <a:extLst>
                          <a:ext uri="{FF2B5EF4-FFF2-40B4-BE49-F238E27FC236}">
                            <a16:creationId xmlns:a16="http://schemas.microsoft.com/office/drawing/2014/main" id="{EE776FB7-24E4-4FD3-A112-5F6B8309C41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904" name="Graphic 3903">
                        <a:extLst>
                          <a:ext uri="{FF2B5EF4-FFF2-40B4-BE49-F238E27FC236}">
                            <a16:creationId xmlns:a16="http://schemas.microsoft.com/office/drawing/2014/main" id="{2EA87855-0C2C-4149-B08D-E4A16449919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897" name="Group 3896">
                      <a:extLst>
                        <a:ext uri="{FF2B5EF4-FFF2-40B4-BE49-F238E27FC236}">
                          <a16:creationId xmlns:a16="http://schemas.microsoft.com/office/drawing/2014/main" id="{8871AFE5-0D1F-4594-A2B2-4239C3B1DA8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3901" name="Rounded Rectangle 108">
                        <a:extLst>
                          <a:ext uri="{FF2B5EF4-FFF2-40B4-BE49-F238E27FC236}">
                            <a16:creationId xmlns:a16="http://schemas.microsoft.com/office/drawing/2014/main" id="{7D4E4A85-541E-4E45-87F6-310CF6EC7EE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902" name="Graphic 3901">
                        <a:extLst>
                          <a:ext uri="{FF2B5EF4-FFF2-40B4-BE49-F238E27FC236}">
                            <a16:creationId xmlns:a16="http://schemas.microsoft.com/office/drawing/2014/main" id="{DF9BE1F8-4FBC-4B29-A7FF-448A9052A26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898" name="Group 3897">
                      <a:extLst>
                        <a:ext uri="{FF2B5EF4-FFF2-40B4-BE49-F238E27FC236}">
                          <a16:creationId xmlns:a16="http://schemas.microsoft.com/office/drawing/2014/main" id="{5B9CA9B1-7766-4F52-98E5-05EA7C0A3AB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3899" name="Rounded Rectangle 106">
                        <a:extLst>
                          <a:ext uri="{FF2B5EF4-FFF2-40B4-BE49-F238E27FC236}">
                            <a16:creationId xmlns:a16="http://schemas.microsoft.com/office/drawing/2014/main" id="{200939B4-101F-4CE1-B5F3-69B679793B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900" name="Graphic 3899">
                        <a:extLst>
                          <a:ext uri="{FF2B5EF4-FFF2-40B4-BE49-F238E27FC236}">
                            <a16:creationId xmlns:a16="http://schemas.microsoft.com/office/drawing/2014/main" id="{622F913D-9D26-4552-82F0-D519C8CD3E9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869" name="Group 3868">
                    <a:extLst>
                      <a:ext uri="{FF2B5EF4-FFF2-40B4-BE49-F238E27FC236}">
                        <a16:creationId xmlns:a16="http://schemas.microsoft.com/office/drawing/2014/main" id="{C5201203-8308-402A-8744-7257421C3288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3887" name="Rounded Rectangle 84">
                      <a:extLst>
                        <a:ext uri="{FF2B5EF4-FFF2-40B4-BE49-F238E27FC236}">
                          <a16:creationId xmlns:a16="http://schemas.microsoft.com/office/drawing/2014/main" id="{300A0D83-71DC-4A8F-9F98-DEE480935D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3888" name="Group 3887">
                      <a:extLst>
                        <a:ext uri="{FF2B5EF4-FFF2-40B4-BE49-F238E27FC236}">
                          <a16:creationId xmlns:a16="http://schemas.microsoft.com/office/drawing/2014/main" id="{FE0DCEF0-5606-44E9-AC14-5612A1520FB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3892" name="Rounded Rectangle 89">
                        <a:extLst>
                          <a:ext uri="{FF2B5EF4-FFF2-40B4-BE49-F238E27FC236}">
                            <a16:creationId xmlns:a16="http://schemas.microsoft.com/office/drawing/2014/main" id="{75C19A38-0953-416F-A881-DF2D402C1F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893" name="Graphic 3892">
                        <a:extLst>
                          <a:ext uri="{FF2B5EF4-FFF2-40B4-BE49-F238E27FC236}">
                            <a16:creationId xmlns:a16="http://schemas.microsoft.com/office/drawing/2014/main" id="{3DCFB13A-8A47-4155-B2FA-71C6AD2E6C2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889" name="Group 3888">
                      <a:extLst>
                        <a:ext uri="{FF2B5EF4-FFF2-40B4-BE49-F238E27FC236}">
                          <a16:creationId xmlns:a16="http://schemas.microsoft.com/office/drawing/2014/main" id="{E7DC3BEC-30DE-457A-AAE2-894C2B32943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3890" name="Rounded Rectangle 87">
                        <a:extLst>
                          <a:ext uri="{FF2B5EF4-FFF2-40B4-BE49-F238E27FC236}">
                            <a16:creationId xmlns:a16="http://schemas.microsoft.com/office/drawing/2014/main" id="{DCB32CE0-FE41-4EF0-87C1-CCBE15001DA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891" name="Graphic 3890">
                        <a:extLst>
                          <a:ext uri="{FF2B5EF4-FFF2-40B4-BE49-F238E27FC236}">
                            <a16:creationId xmlns:a16="http://schemas.microsoft.com/office/drawing/2014/main" id="{19A2BB06-6D3D-40F7-B743-0BE92128B2C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870" name="Group 3869">
                    <a:extLst>
                      <a:ext uri="{FF2B5EF4-FFF2-40B4-BE49-F238E27FC236}">
                        <a16:creationId xmlns:a16="http://schemas.microsoft.com/office/drawing/2014/main" id="{777D8A0C-4654-44FC-BF47-C6578F7FFCC0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3871" name="Group 3870">
                      <a:extLst>
                        <a:ext uri="{FF2B5EF4-FFF2-40B4-BE49-F238E27FC236}">
                          <a16:creationId xmlns:a16="http://schemas.microsoft.com/office/drawing/2014/main" id="{971C60E5-AF4F-4EF5-BCD6-6273ACF602B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3875" name="Group 3874">
                        <a:extLst>
                          <a:ext uri="{FF2B5EF4-FFF2-40B4-BE49-F238E27FC236}">
                            <a16:creationId xmlns:a16="http://schemas.microsoft.com/office/drawing/2014/main" id="{2B69C8E1-A9DA-4936-A664-904558F4F11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3879" name="Rounded Rectangle 91">
                          <a:extLst>
                            <a:ext uri="{FF2B5EF4-FFF2-40B4-BE49-F238E27FC236}">
                              <a16:creationId xmlns:a16="http://schemas.microsoft.com/office/drawing/2014/main" id="{8B248704-22A9-4C53-9014-DB424602CFB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3880" name="Graphic 3879">
                          <a:extLst>
                            <a:ext uri="{FF2B5EF4-FFF2-40B4-BE49-F238E27FC236}">
                              <a16:creationId xmlns:a16="http://schemas.microsoft.com/office/drawing/2014/main" id="{3FC42C7F-C70E-4A26-8652-70E64083F4CA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3881" name="Group 3880">
                          <a:extLst>
                            <a:ext uri="{FF2B5EF4-FFF2-40B4-BE49-F238E27FC236}">
                              <a16:creationId xmlns:a16="http://schemas.microsoft.com/office/drawing/2014/main" id="{DFEF5790-6849-404B-9630-7BCE4F823108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3885" name="Rounded Rectangle 97">
                            <a:extLst>
                              <a:ext uri="{FF2B5EF4-FFF2-40B4-BE49-F238E27FC236}">
                                <a16:creationId xmlns:a16="http://schemas.microsoft.com/office/drawing/2014/main" id="{CE1EA3D2-3FA2-4087-9990-25050A13C95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3886" name="Graphic 3885">
                            <a:extLst>
                              <a:ext uri="{FF2B5EF4-FFF2-40B4-BE49-F238E27FC236}">
                                <a16:creationId xmlns:a16="http://schemas.microsoft.com/office/drawing/2014/main" id="{6F6CCA73-DA9D-4D01-BCAF-99355FB1FEA4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3882" name="Group 3881">
                          <a:extLst>
                            <a:ext uri="{FF2B5EF4-FFF2-40B4-BE49-F238E27FC236}">
                              <a16:creationId xmlns:a16="http://schemas.microsoft.com/office/drawing/2014/main" id="{841C8827-ACC1-4AB7-90CD-68D08115BE33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3883" name="Rounded Rectangle 95">
                            <a:extLst>
                              <a:ext uri="{FF2B5EF4-FFF2-40B4-BE49-F238E27FC236}">
                                <a16:creationId xmlns:a16="http://schemas.microsoft.com/office/drawing/2014/main" id="{5A8A8F0C-949F-43C7-9F84-08B0CB46571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3884" name="Graphic 3883">
                            <a:extLst>
                              <a:ext uri="{FF2B5EF4-FFF2-40B4-BE49-F238E27FC236}">
                                <a16:creationId xmlns:a16="http://schemas.microsoft.com/office/drawing/2014/main" id="{0DCD87EE-659B-4115-808A-7EAE940E0A18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3876" name="Group 3875">
                        <a:extLst>
                          <a:ext uri="{FF2B5EF4-FFF2-40B4-BE49-F238E27FC236}">
                            <a16:creationId xmlns:a16="http://schemas.microsoft.com/office/drawing/2014/main" id="{4C2F44A4-C750-48FC-9783-6C8111A1339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3877" name="Rounded Rectangle 121">
                          <a:extLst>
                            <a:ext uri="{FF2B5EF4-FFF2-40B4-BE49-F238E27FC236}">
                              <a16:creationId xmlns:a16="http://schemas.microsoft.com/office/drawing/2014/main" id="{3C22AADE-79C9-4723-8E36-FD7CA6C1CFB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3878" name="Graphic 3877">
                          <a:extLst>
                            <a:ext uri="{FF2B5EF4-FFF2-40B4-BE49-F238E27FC236}">
                              <a16:creationId xmlns:a16="http://schemas.microsoft.com/office/drawing/2014/main" id="{38D02418-95C1-4EB6-9E17-3B8E580E3D44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3872" name="Group 3871">
                      <a:extLst>
                        <a:ext uri="{FF2B5EF4-FFF2-40B4-BE49-F238E27FC236}">
                          <a16:creationId xmlns:a16="http://schemas.microsoft.com/office/drawing/2014/main" id="{BED49CA8-E700-4213-9FE4-A3A0AC6A0B8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3873" name="Rounded Rectangle 124">
                        <a:extLst>
                          <a:ext uri="{FF2B5EF4-FFF2-40B4-BE49-F238E27FC236}">
                            <a16:creationId xmlns:a16="http://schemas.microsoft.com/office/drawing/2014/main" id="{F1CC3B8B-9676-4421-B97A-D0F6412C6E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874" name="Graphic 3873">
                        <a:extLst>
                          <a:ext uri="{FF2B5EF4-FFF2-40B4-BE49-F238E27FC236}">
                            <a16:creationId xmlns:a16="http://schemas.microsoft.com/office/drawing/2014/main" id="{FE71F638-1360-40DE-94F2-61099D16CCF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3824" name="Group 3823">
                <a:extLst>
                  <a:ext uri="{FF2B5EF4-FFF2-40B4-BE49-F238E27FC236}">
                    <a16:creationId xmlns:a16="http://schemas.microsoft.com/office/drawing/2014/main" id="{6A64B2FC-5351-4566-A32F-30A97A664367}"/>
                  </a:ext>
                </a:extLst>
              </p:cNvPr>
              <p:cNvGrpSpPr/>
              <p:nvPr/>
            </p:nvGrpSpPr>
            <p:grpSpPr>
              <a:xfrm>
                <a:off x="4770843" y="805391"/>
                <a:ext cx="685800" cy="685800"/>
                <a:chOff x="3388326" y="2144489"/>
                <a:chExt cx="685800" cy="685800"/>
              </a:xfrm>
            </p:grpSpPr>
            <p:sp>
              <p:nvSpPr>
                <p:cNvPr id="3825" name="Oval 3824">
                  <a:extLst>
                    <a:ext uri="{FF2B5EF4-FFF2-40B4-BE49-F238E27FC236}">
                      <a16:creationId xmlns:a16="http://schemas.microsoft.com/office/drawing/2014/main" id="{AA34ACA9-1E4C-42DE-AA7D-D05783E824B7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3826" name="Group 3825">
                  <a:extLst>
                    <a:ext uri="{FF2B5EF4-FFF2-40B4-BE49-F238E27FC236}">
                      <a16:creationId xmlns:a16="http://schemas.microsoft.com/office/drawing/2014/main" id="{441C4482-25EA-4201-940B-4A8DE0976653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3827" name="Group 3826">
                    <a:extLst>
                      <a:ext uri="{FF2B5EF4-FFF2-40B4-BE49-F238E27FC236}">
                        <a16:creationId xmlns:a16="http://schemas.microsoft.com/office/drawing/2014/main" id="{73C3EED9-9167-4F97-8E93-D76038D572D6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3853" name="Rounded Rectangle 101">
                      <a:extLst>
                        <a:ext uri="{FF2B5EF4-FFF2-40B4-BE49-F238E27FC236}">
                          <a16:creationId xmlns:a16="http://schemas.microsoft.com/office/drawing/2014/main" id="{6FFECCCA-A9D9-46C3-8B65-97EFD4BA33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3854" name="Group 3853">
                      <a:extLst>
                        <a:ext uri="{FF2B5EF4-FFF2-40B4-BE49-F238E27FC236}">
                          <a16:creationId xmlns:a16="http://schemas.microsoft.com/office/drawing/2014/main" id="{36F1E158-A06B-4229-946A-7809E19BE65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3864" name="Rounded Rectangle 112">
                        <a:extLst>
                          <a:ext uri="{FF2B5EF4-FFF2-40B4-BE49-F238E27FC236}">
                            <a16:creationId xmlns:a16="http://schemas.microsoft.com/office/drawing/2014/main" id="{6DFEBA29-10BC-4926-B7AE-EF23DAE0298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865" name="Graphic 3864">
                        <a:extLst>
                          <a:ext uri="{FF2B5EF4-FFF2-40B4-BE49-F238E27FC236}">
                            <a16:creationId xmlns:a16="http://schemas.microsoft.com/office/drawing/2014/main" id="{50B049A3-FB81-49B3-8C0E-C9B612E1AA7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855" name="Group 3854">
                      <a:extLst>
                        <a:ext uri="{FF2B5EF4-FFF2-40B4-BE49-F238E27FC236}">
                          <a16:creationId xmlns:a16="http://schemas.microsoft.com/office/drawing/2014/main" id="{A4E657E7-ED67-464B-A519-1D1AC952448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3862" name="Rounded Rectangle 110">
                        <a:extLst>
                          <a:ext uri="{FF2B5EF4-FFF2-40B4-BE49-F238E27FC236}">
                            <a16:creationId xmlns:a16="http://schemas.microsoft.com/office/drawing/2014/main" id="{52F81847-DA2B-4B47-BE33-67FF72890E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863" name="Graphic 3862">
                        <a:extLst>
                          <a:ext uri="{FF2B5EF4-FFF2-40B4-BE49-F238E27FC236}">
                            <a16:creationId xmlns:a16="http://schemas.microsoft.com/office/drawing/2014/main" id="{5948C182-2443-4272-B576-E0BD94C0F99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856" name="Group 3855">
                      <a:extLst>
                        <a:ext uri="{FF2B5EF4-FFF2-40B4-BE49-F238E27FC236}">
                          <a16:creationId xmlns:a16="http://schemas.microsoft.com/office/drawing/2014/main" id="{707294F3-D659-4B2B-9E77-B663DC5BF8F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3860" name="Rounded Rectangle 108">
                        <a:extLst>
                          <a:ext uri="{FF2B5EF4-FFF2-40B4-BE49-F238E27FC236}">
                            <a16:creationId xmlns:a16="http://schemas.microsoft.com/office/drawing/2014/main" id="{D8F294CF-85C7-4A28-9887-52BDCD0C56A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861" name="Graphic 3860">
                        <a:extLst>
                          <a:ext uri="{FF2B5EF4-FFF2-40B4-BE49-F238E27FC236}">
                            <a16:creationId xmlns:a16="http://schemas.microsoft.com/office/drawing/2014/main" id="{7F250D3E-3078-41B3-8D02-746110CFE1B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857" name="Group 3856">
                      <a:extLst>
                        <a:ext uri="{FF2B5EF4-FFF2-40B4-BE49-F238E27FC236}">
                          <a16:creationId xmlns:a16="http://schemas.microsoft.com/office/drawing/2014/main" id="{47BDCE09-6034-4199-86FA-B3391D67E94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3858" name="Rounded Rectangle 106">
                        <a:extLst>
                          <a:ext uri="{FF2B5EF4-FFF2-40B4-BE49-F238E27FC236}">
                            <a16:creationId xmlns:a16="http://schemas.microsoft.com/office/drawing/2014/main" id="{1A33FB41-498C-414C-9D24-1267C49E0B2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859" name="Graphic 3858">
                        <a:extLst>
                          <a:ext uri="{FF2B5EF4-FFF2-40B4-BE49-F238E27FC236}">
                            <a16:creationId xmlns:a16="http://schemas.microsoft.com/office/drawing/2014/main" id="{EF316953-8BFD-4D09-90BE-8F069EAE7D8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828" name="Group 3827">
                    <a:extLst>
                      <a:ext uri="{FF2B5EF4-FFF2-40B4-BE49-F238E27FC236}">
                        <a16:creationId xmlns:a16="http://schemas.microsoft.com/office/drawing/2014/main" id="{5BEBA0A0-D582-4FBC-9FBA-E82693281520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3846" name="Rounded Rectangle 84">
                      <a:extLst>
                        <a:ext uri="{FF2B5EF4-FFF2-40B4-BE49-F238E27FC236}">
                          <a16:creationId xmlns:a16="http://schemas.microsoft.com/office/drawing/2014/main" id="{3FC77A9C-585C-4CCF-914C-0233D28950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3847" name="Group 3846">
                      <a:extLst>
                        <a:ext uri="{FF2B5EF4-FFF2-40B4-BE49-F238E27FC236}">
                          <a16:creationId xmlns:a16="http://schemas.microsoft.com/office/drawing/2014/main" id="{C795AE08-6B9F-45F1-9BC9-BE0557AD586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3851" name="Rounded Rectangle 89">
                        <a:extLst>
                          <a:ext uri="{FF2B5EF4-FFF2-40B4-BE49-F238E27FC236}">
                            <a16:creationId xmlns:a16="http://schemas.microsoft.com/office/drawing/2014/main" id="{78C585CB-C425-4D85-9263-B5FAE646587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852" name="Graphic 3851">
                        <a:extLst>
                          <a:ext uri="{FF2B5EF4-FFF2-40B4-BE49-F238E27FC236}">
                            <a16:creationId xmlns:a16="http://schemas.microsoft.com/office/drawing/2014/main" id="{A9E8EC08-B3C9-4057-9848-06CFAA5021B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848" name="Group 3847">
                      <a:extLst>
                        <a:ext uri="{FF2B5EF4-FFF2-40B4-BE49-F238E27FC236}">
                          <a16:creationId xmlns:a16="http://schemas.microsoft.com/office/drawing/2014/main" id="{8700476B-574F-4D17-8E66-23CDCEB4B36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3849" name="Rounded Rectangle 87">
                        <a:extLst>
                          <a:ext uri="{FF2B5EF4-FFF2-40B4-BE49-F238E27FC236}">
                            <a16:creationId xmlns:a16="http://schemas.microsoft.com/office/drawing/2014/main" id="{80DC53F3-5667-4FF5-8334-51E6002DC99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850" name="Graphic 3849">
                        <a:extLst>
                          <a:ext uri="{FF2B5EF4-FFF2-40B4-BE49-F238E27FC236}">
                            <a16:creationId xmlns:a16="http://schemas.microsoft.com/office/drawing/2014/main" id="{569DF463-788E-4D14-A274-CC3D0DAC20D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829" name="Group 3828">
                    <a:extLst>
                      <a:ext uri="{FF2B5EF4-FFF2-40B4-BE49-F238E27FC236}">
                        <a16:creationId xmlns:a16="http://schemas.microsoft.com/office/drawing/2014/main" id="{62CC92F1-CB07-4A07-A8FD-02DB81A0C2D4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3830" name="Group 3829">
                      <a:extLst>
                        <a:ext uri="{FF2B5EF4-FFF2-40B4-BE49-F238E27FC236}">
                          <a16:creationId xmlns:a16="http://schemas.microsoft.com/office/drawing/2014/main" id="{631636B5-54B2-4DDB-B46A-CDB98C95EEB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3834" name="Group 3833">
                        <a:extLst>
                          <a:ext uri="{FF2B5EF4-FFF2-40B4-BE49-F238E27FC236}">
                            <a16:creationId xmlns:a16="http://schemas.microsoft.com/office/drawing/2014/main" id="{D85C7CA2-5C27-403E-AC3B-847F005893A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3838" name="Rounded Rectangle 91">
                          <a:extLst>
                            <a:ext uri="{FF2B5EF4-FFF2-40B4-BE49-F238E27FC236}">
                              <a16:creationId xmlns:a16="http://schemas.microsoft.com/office/drawing/2014/main" id="{7C55999F-4E33-4468-8268-749FF31B7E2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3839" name="Graphic 3838">
                          <a:extLst>
                            <a:ext uri="{FF2B5EF4-FFF2-40B4-BE49-F238E27FC236}">
                              <a16:creationId xmlns:a16="http://schemas.microsoft.com/office/drawing/2014/main" id="{9DEF55D1-67B4-4A27-B52E-BD968B0589D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3840" name="Group 3839">
                          <a:extLst>
                            <a:ext uri="{FF2B5EF4-FFF2-40B4-BE49-F238E27FC236}">
                              <a16:creationId xmlns:a16="http://schemas.microsoft.com/office/drawing/2014/main" id="{F31AC0CB-462C-407C-8E19-937A098CAA37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3844" name="Rounded Rectangle 97">
                            <a:extLst>
                              <a:ext uri="{FF2B5EF4-FFF2-40B4-BE49-F238E27FC236}">
                                <a16:creationId xmlns:a16="http://schemas.microsoft.com/office/drawing/2014/main" id="{B8B58993-3162-45DB-860A-2DA20ED8459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3845" name="Graphic 3844">
                            <a:extLst>
                              <a:ext uri="{FF2B5EF4-FFF2-40B4-BE49-F238E27FC236}">
                                <a16:creationId xmlns:a16="http://schemas.microsoft.com/office/drawing/2014/main" id="{F34E77EA-BDD8-47CD-B02E-500712E9F731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3841" name="Group 3840">
                          <a:extLst>
                            <a:ext uri="{FF2B5EF4-FFF2-40B4-BE49-F238E27FC236}">
                              <a16:creationId xmlns:a16="http://schemas.microsoft.com/office/drawing/2014/main" id="{CE29D1A7-B1BA-4826-B964-7A7E1018D5F3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3842" name="Rounded Rectangle 95">
                            <a:extLst>
                              <a:ext uri="{FF2B5EF4-FFF2-40B4-BE49-F238E27FC236}">
                                <a16:creationId xmlns:a16="http://schemas.microsoft.com/office/drawing/2014/main" id="{130C8404-1F66-42F7-99C5-992E178E6F9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3843" name="Graphic 3842">
                            <a:extLst>
                              <a:ext uri="{FF2B5EF4-FFF2-40B4-BE49-F238E27FC236}">
                                <a16:creationId xmlns:a16="http://schemas.microsoft.com/office/drawing/2014/main" id="{3E77995C-43A5-4B3F-B946-399E8E55643D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3835" name="Group 3834">
                        <a:extLst>
                          <a:ext uri="{FF2B5EF4-FFF2-40B4-BE49-F238E27FC236}">
                            <a16:creationId xmlns:a16="http://schemas.microsoft.com/office/drawing/2014/main" id="{C66AB63C-7A68-4188-B901-12A418A2395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3836" name="Rounded Rectangle 121">
                          <a:extLst>
                            <a:ext uri="{FF2B5EF4-FFF2-40B4-BE49-F238E27FC236}">
                              <a16:creationId xmlns:a16="http://schemas.microsoft.com/office/drawing/2014/main" id="{B09540E2-95AB-44CB-B9FB-AFAC992DA2C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3837" name="Graphic 3836">
                          <a:extLst>
                            <a:ext uri="{FF2B5EF4-FFF2-40B4-BE49-F238E27FC236}">
                              <a16:creationId xmlns:a16="http://schemas.microsoft.com/office/drawing/2014/main" id="{FEEB281D-46C3-4AFF-B87A-09C125A96B15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3831" name="Group 3830">
                      <a:extLst>
                        <a:ext uri="{FF2B5EF4-FFF2-40B4-BE49-F238E27FC236}">
                          <a16:creationId xmlns:a16="http://schemas.microsoft.com/office/drawing/2014/main" id="{21C4B8FC-BA06-4D9E-9698-0881A045320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3832" name="Rounded Rectangle 124">
                        <a:extLst>
                          <a:ext uri="{FF2B5EF4-FFF2-40B4-BE49-F238E27FC236}">
                            <a16:creationId xmlns:a16="http://schemas.microsoft.com/office/drawing/2014/main" id="{75B1AB96-DD55-43FE-A972-CF564FE8FB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3833" name="Graphic 3832">
                        <a:extLst>
                          <a:ext uri="{FF2B5EF4-FFF2-40B4-BE49-F238E27FC236}">
                            <a16:creationId xmlns:a16="http://schemas.microsoft.com/office/drawing/2014/main" id="{31B9FAFB-8FAF-4DCF-AC6C-19AD8868AD4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A0C6B4B-A0F3-440A-9B7C-705081E54DEE}"/>
              </a:ext>
            </a:extLst>
          </p:cNvPr>
          <p:cNvGrpSpPr>
            <a:grpSpLocks noChangeAspect="1"/>
          </p:cNvGrpSpPr>
          <p:nvPr/>
        </p:nvGrpSpPr>
        <p:grpSpPr>
          <a:xfrm>
            <a:off x="2577131" y="4427553"/>
            <a:ext cx="891540" cy="891540"/>
            <a:chOff x="3531341" y="4363264"/>
            <a:chExt cx="2468880" cy="2468880"/>
          </a:xfrm>
        </p:grpSpPr>
        <p:sp>
          <p:nvSpPr>
            <p:cNvPr id="2923" name="Rounded Rectangle 101">
              <a:extLst>
                <a:ext uri="{FF2B5EF4-FFF2-40B4-BE49-F238E27FC236}">
                  <a16:creationId xmlns:a16="http://schemas.microsoft.com/office/drawing/2014/main" id="{908F73B2-9CF9-451E-913E-207E88D61C01}"/>
                </a:ext>
              </a:extLst>
            </p:cNvPr>
            <p:cNvSpPr/>
            <p:nvPr/>
          </p:nvSpPr>
          <p:spPr>
            <a:xfrm>
              <a:off x="4297490" y="4999269"/>
              <a:ext cx="349252" cy="1220852"/>
            </a:xfrm>
            <a:prstGeom prst="roundRect">
              <a:avLst>
                <a:gd name="adj" fmla="val 27970"/>
              </a:avLst>
            </a:prstGeom>
            <a:solidFill>
              <a:srgbClr val="00AFD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2924" name="Group 2923">
              <a:extLst>
                <a:ext uri="{FF2B5EF4-FFF2-40B4-BE49-F238E27FC236}">
                  <a16:creationId xmlns:a16="http://schemas.microsoft.com/office/drawing/2014/main" id="{96818BCA-0DD7-4E67-B616-3FC3109AA793}"/>
                </a:ext>
              </a:extLst>
            </p:cNvPr>
            <p:cNvGrpSpPr/>
            <p:nvPr/>
          </p:nvGrpSpPr>
          <p:grpSpPr>
            <a:xfrm>
              <a:off x="4347516" y="5336573"/>
              <a:ext cx="248857" cy="256991"/>
              <a:chOff x="1292976" y="2314975"/>
              <a:chExt cx="591969" cy="591969"/>
            </a:xfrm>
          </p:grpSpPr>
          <p:sp>
            <p:nvSpPr>
              <p:cNvPr id="2934" name="Rounded Rectangle 112">
                <a:extLst>
                  <a:ext uri="{FF2B5EF4-FFF2-40B4-BE49-F238E27FC236}">
                    <a16:creationId xmlns:a16="http://schemas.microsoft.com/office/drawing/2014/main" id="{79B4B531-E994-4432-919D-E353278F4F87}"/>
                  </a:ext>
                </a:extLst>
              </p:cNvPr>
              <p:cNvSpPr/>
              <p:nvPr/>
            </p:nvSpPr>
            <p:spPr>
              <a:xfrm>
                <a:off x="1292976" y="2314975"/>
                <a:ext cx="591969" cy="591969"/>
              </a:xfrm>
              <a:prstGeom prst="roundRect">
                <a:avLst>
                  <a:gd name="adj" fmla="val 34320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2935" name="Graphic 2934">
                <a:extLst>
                  <a:ext uri="{FF2B5EF4-FFF2-40B4-BE49-F238E27FC236}">
                    <a16:creationId xmlns:a16="http://schemas.microsoft.com/office/drawing/2014/main" id="{CDDBF686-DB74-4117-8C1C-0383A90817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436560" y="2458559"/>
                <a:ext cx="304800" cy="304800"/>
              </a:xfrm>
              <a:prstGeom prst="rect">
                <a:avLst/>
              </a:prstGeom>
            </p:spPr>
          </p:pic>
        </p:grpSp>
        <p:grpSp>
          <p:nvGrpSpPr>
            <p:cNvPr id="2926" name="Group 2925">
              <a:extLst>
                <a:ext uri="{FF2B5EF4-FFF2-40B4-BE49-F238E27FC236}">
                  <a16:creationId xmlns:a16="http://schemas.microsoft.com/office/drawing/2014/main" id="{FBF42177-C4E3-4E87-98D5-625822FAA8A8}"/>
                </a:ext>
              </a:extLst>
            </p:cNvPr>
            <p:cNvGrpSpPr/>
            <p:nvPr/>
          </p:nvGrpSpPr>
          <p:grpSpPr>
            <a:xfrm>
              <a:off x="4347516" y="5624798"/>
              <a:ext cx="248857" cy="256991"/>
              <a:chOff x="1292975" y="2979664"/>
              <a:chExt cx="591969" cy="591969"/>
            </a:xfrm>
          </p:grpSpPr>
          <p:sp>
            <p:nvSpPr>
              <p:cNvPr id="2930" name="Rounded Rectangle 108">
                <a:extLst>
                  <a:ext uri="{FF2B5EF4-FFF2-40B4-BE49-F238E27FC236}">
                    <a16:creationId xmlns:a16="http://schemas.microsoft.com/office/drawing/2014/main" id="{2C6289A6-8103-4FD1-B638-79099684BAA5}"/>
                  </a:ext>
                </a:extLst>
              </p:cNvPr>
              <p:cNvSpPr/>
              <p:nvPr/>
            </p:nvSpPr>
            <p:spPr>
              <a:xfrm>
                <a:off x="1292975" y="2979664"/>
                <a:ext cx="591969" cy="591969"/>
              </a:xfrm>
              <a:prstGeom prst="roundRect">
                <a:avLst>
                  <a:gd name="adj" fmla="val 34320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2931" name="Graphic 2930">
                <a:extLst>
                  <a:ext uri="{FF2B5EF4-FFF2-40B4-BE49-F238E27FC236}">
                    <a16:creationId xmlns:a16="http://schemas.microsoft.com/office/drawing/2014/main" id="{97DA5E53-736B-4058-A7ED-27FA659554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1442909" y="3116898"/>
                <a:ext cx="292100" cy="317500"/>
              </a:xfrm>
              <a:prstGeom prst="rect">
                <a:avLst/>
              </a:prstGeom>
            </p:spPr>
          </p:pic>
        </p:grpSp>
        <p:grpSp>
          <p:nvGrpSpPr>
            <p:cNvPr id="2927" name="Group 2926">
              <a:extLst>
                <a:ext uri="{FF2B5EF4-FFF2-40B4-BE49-F238E27FC236}">
                  <a16:creationId xmlns:a16="http://schemas.microsoft.com/office/drawing/2014/main" id="{6FA75F57-0683-459C-9323-3663A6485F8E}"/>
                </a:ext>
              </a:extLst>
            </p:cNvPr>
            <p:cNvGrpSpPr/>
            <p:nvPr/>
          </p:nvGrpSpPr>
          <p:grpSpPr>
            <a:xfrm>
              <a:off x="4347516" y="5913024"/>
              <a:ext cx="248857" cy="256991"/>
              <a:chOff x="1292975" y="3644353"/>
              <a:chExt cx="591969" cy="591969"/>
            </a:xfrm>
          </p:grpSpPr>
          <p:sp>
            <p:nvSpPr>
              <p:cNvPr id="2928" name="Rounded Rectangle 106">
                <a:extLst>
                  <a:ext uri="{FF2B5EF4-FFF2-40B4-BE49-F238E27FC236}">
                    <a16:creationId xmlns:a16="http://schemas.microsoft.com/office/drawing/2014/main" id="{04CC6701-03DA-4B14-8CC6-642510D962A3}"/>
                  </a:ext>
                </a:extLst>
              </p:cNvPr>
              <p:cNvSpPr/>
              <p:nvPr/>
            </p:nvSpPr>
            <p:spPr>
              <a:xfrm>
                <a:off x="1292975" y="3644353"/>
                <a:ext cx="591969" cy="591969"/>
              </a:xfrm>
              <a:prstGeom prst="roundRect">
                <a:avLst>
                  <a:gd name="adj" fmla="val 34320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2929" name="Graphic 2928">
                <a:extLst>
                  <a:ext uri="{FF2B5EF4-FFF2-40B4-BE49-F238E27FC236}">
                    <a16:creationId xmlns:a16="http://schemas.microsoft.com/office/drawing/2014/main" id="{19FEA88B-557D-4860-B056-34E9558360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1506409" y="3756187"/>
                <a:ext cx="165100" cy="368300"/>
              </a:xfrm>
              <a:prstGeom prst="rect">
                <a:avLst/>
              </a:prstGeom>
            </p:spPr>
          </p:pic>
        </p:grpSp>
        <p:grpSp>
          <p:nvGrpSpPr>
            <p:cNvPr id="2904" name="Group 2903">
              <a:extLst>
                <a:ext uri="{FF2B5EF4-FFF2-40B4-BE49-F238E27FC236}">
                  <a16:creationId xmlns:a16="http://schemas.microsoft.com/office/drawing/2014/main" id="{016B2949-9221-41FA-AF10-064449FB7F25}"/>
                </a:ext>
              </a:extLst>
            </p:cNvPr>
            <p:cNvGrpSpPr/>
            <p:nvPr/>
          </p:nvGrpSpPr>
          <p:grpSpPr>
            <a:xfrm>
              <a:off x="4753983" y="4999269"/>
              <a:ext cx="349252" cy="1220852"/>
              <a:chOff x="3521552" y="1443509"/>
              <a:chExt cx="830783" cy="2812180"/>
            </a:xfrm>
          </p:grpSpPr>
          <p:sp>
            <p:nvSpPr>
              <p:cNvPr id="2908" name="Rounded Rectangle 91">
                <a:extLst>
                  <a:ext uri="{FF2B5EF4-FFF2-40B4-BE49-F238E27FC236}">
                    <a16:creationId xmlns:a16="http://schemas.microsoft.com/office/drawing/2014/main" id="{4EC11DAE-CF6C-411D-95E3-84110B401A15}"/>
                  </a:ext>
                </a:extLst>
              </p:cNvPr>
              <p:cNvSpPr/>
              <p:nvPr/>
            </p:nvSpPr>
            <p:spPr>
              <a:xfrm>
                <a:off x="3521552" y="1443509"/>
                <a:ext cx="830783" cy="2812180"/>
              </a:xfrm>
              <a:prstGeom prst="roundRect">
                <a:avLst>
                  <a:gd name="adj" fmla="val 27970"/>
                </a:avLst>
              </a:prstGeom>
              <a:solidFill>
                <a:srgbClr val="78BE2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2909" name="Graphic 2908">
                <a:extLst>
                  <a:ext uri="{FF2B5EF4-FFF2-40B4-BE49-F238E27FC236}">
                    <a16:creationId xmlns:a16="http://schemas.microsoft.com/office/drawing/2014/main" id="{FAF5704A-6C48-4728-A4E6-644E8D8ABF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3778194" y="3043536"/>
                <a:ext cx="317500" cy="279399"/>
              </a:xfrm>
              <a:prstGeom prst="rect">
                <a:avLst/>
              </a:prstGeom>
            </p:spPr>
          </p:pic>
          <p:grpSp>
            <p:nvGrpSpPr>
              <p:cNvPr id="2910" name="Group 2909">
                <a:extLst>
                  <a:ext uri="{FF2B5EF4-FFF2-40B4-BE49-F238E27FC236}">
                    <a16:creationId xmlns:a16="http://schemas.microsoft.com/office/drawing/2014/main" id="{D7B83A44-EF05-4B54-90EC-D99E55E1D4E1}"/>
                  </a:ext>
                </a:extLst>
              </p:cNvPr>
              <p:cNvGrpSpPr/>
              <p:nvPr/>
            </p:nvGrpSpPr>
            <p:grpSpPr>
              <a:xfrm>
                <a:off x="3634610" y="2220473"/>
                <a:ext cx="591969" cy="591969"/>
                <a:chOff x="3634610" y="2220473"/>
                <a:chExt cx="591969" cy="591969"/>
              </a:xfrm>
            </p:grpSpPr>
            <p:sp>
              <p:nvSpPr>
                <p:cNvPr id="2914" name="Rounded Rectangle 97">
                  <a:extLst>
                    <a:ext uri="{FF2B5EF4-FFF2-40B4-BE49-F238E27FC236}">
                      <a16:creationId xmlns:a16="http://schemas.microsoft.com/office/drawing/2014/main" id="{31F252E0-6476-4E82-B313-AEC66650F3D2}"/>
                    </a:ext>
                  </a:extLst>
                </p:cNvPr>
                <p:cNvSpPr/>
                <p:nvPr/>
              </p:nvSpPr>
              <p:spPr>
                <a:xfrm>
                  <a:off x="3634610" y="2220473"/>
                  <a:ext cx="591969" cy="591969"/>
                </a:xfrm>
                <a:prstGeom prst="roundRect">
                  <a:avLst>
                    <a:gd name="adj" fmla="val 34320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pic>
              <p:nvPicPr>
                <p:cNvPr id="2915" name="Graphic 2914">
                  <a:extLst>
                    <a:ext uri="{FF2B5EF4-FFF2-40B4-BE49-F238E27FC236}">
                      <a16:creationId xmlns:a16="http://schemas.microsoft.com/office/drawing/2014/main" id="{AA90756F-EA5D-4AD7-AE40-F402F1DBF40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>
                    <a:ext uri="{96DAC541-7B7A-43D3-8B79-37D633B846F1}">
                      <asvg:svgBlip xmlns:asvg="http://schemas.microsoft.com/office/drawing/2016/SVG/main" r:embed="rId1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64972" y="2364057"/>
                  <a:ext cx="355600" cy="304800"/>
                </a:xfrm>
                <a:prstGeom prst="rect">
                  <a:avLst/>
                </a:prstGeom>
              </p:spPr>
            </p:pic>
          </p:grpSp>
          <p:grpSp>
            <p:nvGrpSpPr>
              <p:cNvPr id="2911" name="Group 2910">
                <a:extLst>
                  <a:ext uri="{FF2B5EF4-FFF2-40B4-BE49-F238E27FC236}">
                    <a16:creationId xmlns:a16="http://schemas.microsoft.com/office/drawing/2014/main" id="{43570568-9D60-4E14-8D66-CA050169B56A}"/>
                  </a:ext>
                </a:extLst>
              </p:cNvPr>
              <p:cNvGrpSpPr/>
              <p:nvPr/>
            </p:nvGrpSpPr>
            <p:grpSpPr>
              <a:xfrm>
                <a:off x="3634610" y="1556558"/>
                <a:ext cx="591969" cy="591969"/>
                <a:chOff x="3634610" y="1556558"/>
                <a:chExt cx="591969" cy="591969"/>
              </a:xfrm>
            </p:grpSpPr>
            <p:sp>
              <p:nvSpPr>
                <p:cNvPr id="2912" name="Rounded Rectangle 95">
                  <a:extLst>
                    <a:ext uri="{FF2B5EF4-FFF2-40B4-BE49-F238E27FC236}">
                      <a16:creationId xmlns:a16="http://schemas.microsoft.com/office/drawing/2014/main" id="{E3C7C636-CE33-4AA0-85A7-9742E0E11975}"/>
                    </a:ext>
                  </a:extLst>
                </p:cNvPr>
                <p:cNvSpPr/>
                <p:nvPr/>
              </p:nvSpPr>
              <p:spPr>
                <a:xfrm>
                  <a:off x="3634610" y="1556558"/>
                  <a:ext cx="591969" cy="591969"/>
                </a:xfrm>
                <a:prstGeom prst="roundRect">
                  <a:avLst>
                    <a:gd name="adj" fmla="val 34320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pic>
              <p:nvPicPr>
                <p:cNvPr id="2913" name="Graphic 2912">
                  <a:extLst>
                    <a:ext uri="{FF2B5EF4-FFF2-40B4-BE49-F238E27FC236}">
                      <a16:creationId xmlns:a16="http://schemas.microsoft.com/office/drawing/2014/main" id="{FB780E6C-5F4F-43C8-BF0C-7201C26C619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>
                  <a:extLst>
                    <a:ext uri="{96DAC541-7B7A-43D3-8B79-37D633B846F1}">
                      <asvg:svgBlip xmlns:asvg="http://schemas.microsoft.com/office/drawing/2016/SVG/main" r:embed="rId2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97244" y="1719192"/>
                  <a:ext cx="266700" cy="26670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4481" name="Group 4480">
              <a:extLst>
                <a:ext uri="{FF2B5EF4-FFF2-40B4-BE49-F238E27FC236}">
                  <a16:creationId xmlns:a16="http://schemas.microsoft.com/office/drawing/2014/main" id="{CEB60A36-8980-4FE9-A593-60CDC410945A}"/>
                </a:ext>
              </a:extLst>
            </p:cNvPr>
            <p:cNvGrpSpPr/>
            <p:nvPr/>
          </p:nvGrpSpPr>
          <p:grpSpPr>
            <a:xfrm>
              <a:off x="3531341" y="4363264"/>
              <a:ext cx="2468880" cy="2468880"/>
              <a:chOff x="3081230" y="500172"/>
              <a:chExt cx="5943600" cy="5943600"/>
            </a:xfrm>
          </p:grpSpPr>
          <p:sp>
            <p:nvSpPr>
              <p:cNvPr id="4482" name="Oval 4481">
                <a:extLst>
                  <a:ext uri="{FF2B5EF4-FFF2-40B4-BE49-F238E27FC236}">
                    <a16:creationId xmlns:a16="http://schemas.microsoft.com/office/drawing/2014/main" id="{EDD82BA2-BF32-42FC-A99E-2306EA5A716B}"/>
                  </a:ext>
                </a:extLst>
              </p:cNvPr>
              <p:cNvSpPr/>
              <p:nvPr/>
            </p:nvSpPr>
            <p:spPr>
              <a:xfrm>
                <a:off x="3081230" y="500172"/>
                <a:ext cx="5943600" cy="59436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4483" name="Group 4482">
                <a:extLst>
                  <a:ext uri="{FF2B5EF4-FFF2-40B4-BE49-F238E27FC236}">
                    <a16:creationId xmlns:a16="http://schemas.microsoft.com/office/drawing/2014/main" id="{440ED6DD-A060-4058-A96D-560BC433779F}"/>
                  </a:ext>
                </a:extLst>
              </p:cNvPr>
              <p:cNvGrpSpPr/>
              <p:nvPr/>
            </p:nvGrpSpPr>
            <p:grpSpPr>
              <a:xfrm>
                <a:off x="3980155" y="1334232"/>
                <a:ext cx="685800" cy="685800"/>
                <a:chOff x="3388326" y="2144489"/>
                <a:chExt cx="685800" cy="685800"/>
              </a:xfrm>
            </p:grpSpPr>
            <p:sp>
              <p:nvSpPr>
                <p:cNvPr id="5114" name="Oval 5113">
                  <a:extLst>
                    <a:ext uri="{FF2B5EF4-FFF2-40B4-BE49-F238E27FC236}">
                      <a16:creationId xmlns:a16="http://schemas.microsoft.com/office/drawing/2014/main" id="{18972F27-BD5B-4FCB-BC00-123FA0B17DF8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5115" name="Group 5114">
                  <a:extLst>
                    <a:ext uri="{FF2B5EF4-FFF2-40B4-BE49-F238E27FC236}">
                      <a16:creationId xmlns:a16="http://schemas.microsoft.com/office/drawing/2014/main" id="{535D7CA2-0FE7-4049-A684-0820683439A0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5116" name="Group 5115">
                    <a:extLst>
                      <a:ext uri="{FF2B5EF4-FFF2-40B4-BE49-F238E27FC236}">
                        <a16:creationId xmlns:a16="http://schemas.microsoft.com/office/drawing/2014/main" id="{EC41F4D3-049D-4336-90B0-9942FFDF93E2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5142" name="Rounded Rectangle 101">
                      <a:extLst>
                        <a:ext uri="{FF2B5EF4-FFF2-40B4-BE49-F238E27FC236}">
                          <a16:creationId xmlns:a16="http://schemas.microsoft.com/office/drawing/2014/main" id="{C6DD88F0-C2EC-4EA7-B455-76D027A852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5143" name="Group 5142">
                      <a:extLst>
                        <a:ext uri="{FF2B5EF4-FFF2-40B4-BE49-F238E27FC236}">
                          <a16:creationId xmlns:a16="http://schemas.microsoft.com/office/drawing/2014/main" id="{C9001476-76FB-4D86-8453-E8AB9467B54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5153" name="Rounded Rectangle 112">
                        <a:extLst>
                          <a:ext uri="{FF2B5EF4-FFF2-40B4-BE49-F238E27FC236}">
                            <a16:creationId xmlns:a16="http://schemas.microsoft.com/office/drawing/2014/main" id="{7D720D23-4E05-4EA6-8556-A7A3B4B47B2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5154" name="Graphic 5153">
                        <a:extLst>
                          <a:ext uri="{FF2B5EF4-FFF2-40B4-BE49-F238E27FC236}">
                            <a16:creationId xmlns:a16="http://schemas.microsoft.com/office/drawing/2014/main" id="{13572AA3-3E46-4F4D-A436-CF1D39A757B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5144" name="Group 5143">
                      <a:extLst>
                        <a:ext uri="{FF2B5EF4-FFF2-40B4-BE49-F238E27FC236}">
                          <a16:creationId xmlns:a16="http://schemas.microsoft.com/office/drawing/2014/main" id="{FBDF618B-0B49-4557-BB48-D357493A5C9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5151" name="Rounded Rectangle 110">
                        <a:extLst>
                          <a:ext uri="{FF2B5EF4-FFF2-40B4-BE49-F238E27FC236}">
                            <a16:creationId xmlns:a16="http://schemas.microsoft.com/office/drawing/2014/main" id="{0F3C1907-16EE-4087-9190-D5D9CFB800A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5152" name="Graphic 5151">
                        <a:extLst>
                          <a:ext uri="{FF2B5EF4-FFF2-40B4-BE49-F238E27FC236}">
                            <a16:creationId xmlns:a16="http://schemas.microsoft.com/office/drawing/2014/main" id="{B443A4C4-714D-4B52-A8EB-C6CB81B664A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5145" name="Group 5144">
                      <a:extLst>
                        <a:ext uri="{FF2B5EF4-FFF2-40B4-BE49-F238E27FC236}">
                          <a16:creationId xmlns:a16="http://schemas.microsoft.com/office/drawing/2014/main" id="{307B55BF-E070-4C9B-86DB-0EF5D06E319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5149" name="Rounded Rectangle 108">
                        <a:extLst>
                          <a:ext uri="{FF2B5EF4-FFF2-40B4-BE49-F238E27FC236}">
                            <a16:creationId xmlns:a16="http://schemas.microsoft.com/office/drawing/2014/main" id="{A4743F21-E48E-4885-B562-C09AFA077BC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5150" name="Graphic 5149">
                        <a:extLst>
                          <a:ext uri="{FF2B5EF4-FFF2-40B4-BE49-F238E27FC236}">
                            <a16:creationId xmlns:a16="http://schemas.microsoft.com/office/drawing/2014/main" id="{D15E181A-4FC1-48EA-A4DF-C179CF5E82F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5146" name="Group 5145">
                      <a:extLst>
                        <a:ext uri="{FF2B5EF4-FFF2-40B4-BE49-F238E27FC236}">
                          <a16:creationId xmlns:a16="http://schemas.microsoft.com/office/drawing/2014/main" id="{672AFFE1-ECEE-4061-9230-145C1D7BF22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5147" name="Rounded Rectangle 106">
                        <a:extLst>
                          <a:ext uri="{FF2B5EF4-FFF2-40B4-BE49-F238E27FC236}">
                            <a16:creationId xmlns:a16="http://schemas.microsoft.com/office/drawing/2014/main" id="{E4CD186F-1781-4444-9A5C-19E7CC3D60B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5148" name="Graphic 5147">
                        <a:extLst>
                          <a:ext uri="{FF2B5EF4-FFF2-40B4-BE49-F238E27FC236}">
                            <a16:creationId xmlns:a16="http://schemas.microsoft.com/office/drawing/2014/main" id="{D97B19C5-50EC-4275-B8C6-A5CAADAC7E6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5117" name="Group 5116">
                    <a:extLst>
                      <a:ext uri="{FF2B5EF4-FFF2-40B4-BE49-F238E27FC236}">
                        <a16:creationId xmlns:a16="http://schemas.microsoft.com/office/drawing/2014/main" id="{33A5B593-151F-4E23-8CB5-4F3A0A9C182D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5135" name="Rounded Rectangle 84">
                      <a:extLst>
                        <a:ext uri="{FF2B5EF4-FFF2-40B4-BE49-F238E27FC236}">
                          <a16:creationId xmlns:a16="http://schemas.microsoft.com/office/drawing/2014/main" id="{7E147474-9290-4BEB-9ED0-F5CAA5B061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5136" name="Group 5135">
                      <a:extLst>
                        <a:ext uri="{FF2B5EF4-FFF2-40B4-BE49-F238E27FC236}">
                          <a16:creationId xmlns:a16="http://schemas.microsoft.com/office/drawing/2014/main" id="{12FE0EBA-2A3E-45B4-9FF5-FFBDA78832E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5140" name="Rounded Rectangle 89">
                        <a:extLst>
                          <a:ext uri="{FF2B5EF4-FFF2-40B4-BE49-F238E27FC236}">
                            <a16:creationId xmlns:a16="http://schemas.microsoft.com/office/drawing/2014/main" id="{CA944210-CD04-47D7-8C8B-C50EB71426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5141" name="Graphic 5140">
                        <a:extLst>
                          <a:ext uri="{FF2B5EF4-FFF2-40B4-BE49-F238E27FC236}">
                            <a16:creationId xmlns:a16="http://schemas.microsoft.com/office/drawing/2014/main" id="{D1163DD7-C69B-4B15-8D2D-00524B191B4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5137" name="Group 5136">
                      <a:extLst>
                        <a:ext uri="{FF2B5EF4-FFF2-40B4-BE49-F238E27FC236}">
                          <a16:creationId xmlns:a16="http://schemas.microsoft.com/office/drawing/2014/main" id="{23901E09-7CE1-4C81-8395-1F4F420B96F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5138" name="Rounded Rectangle 87">
                        <a:extLst>
                          <a:ext uri="{FF2B5EF4-FFF2-40B4-BE49-F238E27FC236}">
                            <a16:creationId xmlns:a16="http://schemas.microsoft.com/office/drawing/2014/main" id="{6AB92D3D-7BFB-49F9-8F9C-3FD218577E8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5139" name="Graphic 5138">
                        <a:extLst>
                          <a:ext uri="{FF2B5EF4-FFF2-40B4-BE49-F238E27FC236}">
                            <a16:creationId xmlns:a16="http://schemas.microsoft.com/office/drawing/2014/main" id="{33A17543-DB22-49D0-9F97-73738495D26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5118" name="Group 5117">
                    <a:extLst>
                      <a:ext uri="{FF2B5EF4-FFF2-40B4-BE49-F238E27FC236}">
                        <a16:creationId xmlns:a16="http://schemas.microsoft.com/office/drawing/2014/main" id="{E8152B0C-584F-4A10-AE58-A01C5ABCCE1F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5119" name="Group 5118">
                      <a:extLst>
                        <a:ext uri="{FF2B5EF4-FFF2-40B4-BE49-F238E27FC236}">
                          <a16:creationId xmlns:a16="http://schemas.microsoft.com/office/drawing/2014/main" id="{83512D25-FA7C-4708-80DE-ED55283F55E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5123" name="Group 5122">
                        <a:extLst>
                          <a:ext uri="{FF2B5EF4-FFF2-40B4-BE49-F238E27FC236}">
                            <a16:creationId xmlns:a16="http://schemas.microsoft.com/office/drawing/2014/main" id="{B6205005-A1EF-4C05-BB4B-1DD077C01E3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5127" name="Rounded Rectangle 91">
                          <a:extLst>
                            <a:ext uri="{FF2B5EF4-FFF2-40B4-BE49-F238E27FC236}">
                              <a16:creationId xmlns:a16="http://schemas.microsoft.com/office/drawing/2014/main" id="{ED82B33A-2D07-40D4-BF73-1260A895430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5128" name="Graphic 5127">
                          <a:extLst>
                            <a:ext uri="{FF2B5EF4-FFF2-40B4-BE49-F238E27FC236}">
                              <a16:creationId xmlns:a16="http://schemas.microsoft.com/office/drawing/2014/main" id="{E8A4D3E4-CD20-4CE1-8153-19E0F23956FF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5129" name="Group 5128">
                          <a:extLst>
                            <a:ext uri="{FF2B5EF4-FFF2-40B4-BE49-F238E27FC236}">
                              <a16:creationId xmlns:a16="http://schemas.microsoft.com/office/drawing/2014/main" id="{91F7862C-6727-4FB4-BD7E-64BA02815BB9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5133" name="Rounded Rectangle 97">
                            <a:extLst>
                              <a:ext uri="{FF2B5EF4-FFF2-40B4-BE49-F238E27FC236}">
                                <a16:creationId xmlns:a16="http://schemas.microsoft.com/office/drawing/2014/main" id="{96C82693-046B-452B-B6B0-C8EB65A8259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5134" name="Graphic 5133">
                            <a:extLst>
                              <a:ext uri="{FF2B5EF4-FFF2-40B4-BE49-F238E27FC236}">
                                <a16:creationId xmlns:a16="http://schemas.microsoft.com/office/drawing/2014/main" id="{1C29A2B4-F5E7-4350-9810-549B1E852D61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5130" name="Group 5129">
                          <a:extLst>
                            <a:ext uri="{FF2B5EF4-FFF2-40B4-BE49-F238E27FC236}">
                              <a16:creationId xmlns:a16="http://schemas.microsoft.com/office/drawing/2014/main" id="{6AA904A4-B2F4-4BB4-AB8B-73763DC06E3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5131" name="Rounded Rectangle 95">
                            <a:extLst>
                              <a:ext uri="{FF2B5EF4-FFF2-40B4-BE49-F238E27FC236}">
                                <a16:creationId xmlns:a16="http://schemas.microsoft.com/office/drawing/2014/main" id="{22511FC3-C347-47C2-BDDA-1A449196A4E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5132" name="Graphic 5131">
                            <a:extLst>
                              <a:ext uri="{FF2B5EF4-FFF2-40B4-BE49-F238E27FC236}">
                                <a16:creationId xmlns:a16="http://schemas.microsoft.com/office/drawing/2014/main" id="{E5224594-EFCB-429B-8C1F-D87B90D445F1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5124" name="Group 5123">
                        <a:extLst>
                          <a:ext uri="{FF2B5EF4-FFF2-40B4-BE49-F238E27FC236}">
                            <a16:creationId xmlns:a16="http://schemas.microsoft.com/office/drawing/2014/main" id="{E77795C7-F370-4A9E-9557-C0EFF46A822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5125" name="Rounded Rectangle 121">
                          <a:extLst>
                            <a:ext uri="{FF2B5EF4-FFF2-40B4-BE49-F238E27FC236}">
                              <a16:creationId xmlns:a16="http://schemas.microsoft.com/office/drawing/2014/main" id="{4C13C209-754C-495A-8A5F-895145B4168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5126" name="Graphic 5125">
                          <a:extLst>
                            <a:ext uri="{FF2B5EF4-FFF2-40B4-BE49-F238E27FC236}">
                              <a16:creationId xmlns:a16="http://schemas.microsoft.com/office/drawing/2014/main" id="{3F8ED72F-F791-4AA4-935A-93BBFC88BBB7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5120" name="Group 5119">
                      <a:extLst>
                        <a:ext uri="{FF2B5EF4-FFF2-40B4-BE49-F238E27FC236}">
                          <a16:creationId xmlns:a16="http://schemas.microsoft.com/office/drawing/2014/main" id="{7C000495-9E6B-4455-827E-439F90777D7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5121" name="Rounded Rectangle 124">
                        <a:extLst>
                          <a:ext uri="{FF2B5EF4-FFF2-40B4-BE49-F238E27FC236}">
                            <a16:creationId xmlns:a16="http://schemas.microsoft.com/office/drawing/2014/main" id="{E5DAC5D1-DEC7-4D8F-8143-1810BFD3D91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5122" name="Graphic 5121">
                        <a:extLst>
                          <a:ext uri="{FF2B5EF4-FFF2-40B4-BE49-F238E27FC236}">
                            <a16:creationId xmlns:a16="http://schemas.microsoft.com/office/drawing/2014/main" id="{005AA312-502A-4160-B2E3-9CF635A0E6C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4484" name="Group 4483">
                <a:extLst>
                  <a:ext uri="{FF2B5EF4-FFF2-40B4-BE49-F238E27FC236}">
                    <a16:creationId xmlns:a16="http://schemas.microsoft.com/office/drawing/2014/main" id="{FECF904B-4E64-487A-A24F-5D83E32AAAEF}"/>
                  </a:ext>
                </a:extLst>
              </p:cNvPr>
              <p:cNvGrpSpPr/>
              <p:nvPr/>
            </p:nvGrpSpPr>
            <p:grpSpPr>
              <a:xfrm>
                <a:off x="3395533" y="2138689"/>
                <a:ext cx="685800" cy="685800"/>
                <a:chOff x="3388326" y="2144489"/>
                <a:chExt cx="685800" cy="685800"/>
              </a:xfrm>
            </p:grpSpPr>
            <p:sp>
              <p:nvSpPr>
                <p:cNvPr id="5073" name="Oval 5072">
                  <a:extLst>
                    <a:ext uri="{FF2B5EF4-FFF2-40B4-BE49-F238E27FC236}">
                      <a16:creationId xmlns:a16="http://schemas.microsoft.com/office/drawing/2014/main" id="{2D08FEFC-4AB2-48BF-B3A4-BF25610C8D15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5074" name="Group 5073">
                  <a:extLst>
                    <a:ext uri="{FF2B5EF4-FFF2-40B4-BE49-F238E27FC236}">
                      <a16:creationId xmlns:a16="http://schemas.microsoft.com/office/drawing/2014/main" id="{5BD832E8-7669-4217-9C0A-B9F3145D123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5075" name="Group 5074">
                    <a:extLst>
                      <a:ext uri="{FF2B5EF4-FFF2-40B4-BE49-F238E27FC236}">
                        <a16:creationId xmlns:a16="http://schemas.microsoft.com/office/drawing/2014/main" id="{07E1FCA7-65F5-4310-8D03-5C39FC3A87CA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5101" name="Rounded Rectangle 101">
                      <a:extLst>
                        <a:ext uri="{FF2B5EF4-FFF2-40B4-BE49-F238E27FC236}">
                          <a16:creationId xmlns:a16="http://schemas.microsoft.com/office/drawing/2014/main" id="{F775F2A7-F1F1-4953-8278-9E88A0A9D3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5102" name="Group 5101">
                      <a:extLst>
                        <a:ext uri="{FF2B5EF4-FFF2-40B4-BE49-F238E27FC236}">
                          <a16:creationId xmlns:a16="http://schemas.microsoft.com/office/drawing/2014/main" id="{274A373E-E065-4945-BC7B-88BAF331138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5112" name="Rounded Rectangle 112">
                        <a:extLst>
                          <a:ext uri="{FF2B5EF4-FFF2-40B4-BE49-F238E27FC236}">
                            <a16:creationId xmlns:a16="http://schemas.microsoft.com/office/drawing/2014/main" id="{7292B146-9147-41FA-82C9-60BA9DC233F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5113" name="Graphic 5112">
                        <a:extLst>
                          <a:ext uri="{FF2B5EF4-FFF2-40B4-BE49-F238E27FC236}">
                            <a16:creationId xmlns:a16="http://schemas.microsoft.com/office/drawing/2014/main" id="{0961F23A-1DAC-421D-85D4-56113FDD5E9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5103" name="Group 5102">
                      <a:extLst>
                        <a:ext uri="{FF2B5EF4-FFF2-40B4-BE49-F238E27FC236}">
                          <a16:creationId xmlns:a16="http://schemas.microsoft.com/office/drawing/2014/main" id="{E2239ADC-0F64-4F40-BAD2-E1A8A681A18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5110" name="Rounded Rectangle 110">
                        <a:extLst>
                          <a:ext uri="{FF2B5EF4-FFF2-40B4-BE49-F238E27FC236}">
                            <a16:creationId xmlns:a16="http://schemas.microsoft.com/office/drawing/2014/main" id="{D14A5D21-9232-41FD-AAF6-3C2081F6707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5111" name="Graphic 5110">
                        <a:extLst>
                          <a:ext uri="{FF2B5EF4-FFF2-40B4-BE49-F238E27FC236}">
                            <a16:creationId xmlns:a16="http://schemas.microsoft.com/office/drawing/2014/main" id="{5923FBF8-9BAC-4F7B-B142-B3854B51F18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5104" name="Group 5103">
                      <a:extLst>
                        <a:ext uri="{FF2B5EF4-FFF2-40B4-BE49-F238E27FC236}">
                          <a16:creationId xmlns:a16="http://schemas.microsoft.com/office/drawing/2014/main" id="{3D246DEC-9CCE-4ACD-B136-AA0F29F7CC7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5108" name="Rounded Rectangle 108">
                        <a:extLst>
                          <a:ext uri="{FF2B5EF4-FFF2-40B4-BE49-F238E27FC236}">
                            <a16:creationId xmlns:a16="http://schemas.microsoft.com/office/drawing/2014/main" id="{2EA5A607-E2B0-4A14-99F5-59010DE0441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5109" name="Graphic 5108">
                        <a:extLst>
                          <a:ext uri="{FF2B5EF4-FFF2-40B4-BE49-F238E27FC236}">
                            <a16:creationId xmlns:a16="http://schemas.microsoft.com/office/drawing/2014/main" id="{E9DD914B-D87C-4800-9B0A-224300BED0C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5105" name="Group 5104">
                      <a:extLst>
                        <a:ext uri="{FF2B5EF4-FFF2-40B4-BE49-F238E27FC236}">
                          <a16:creationId xmlns:a16="http://schemas.microsoft.com/office/drawing/2014/main" id="{5423BFB2-DD29-40B2-9D33-3DEB1D55418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5106" name="Rounded Rectangle 106">
                        <a:extLst>
                          <a:ext uri="{FF2B5EF4-FFF2-40B4-BE49-F238E27FC236}">
                            <a16:creationId xmlns:a16="http://schemas.microsoft.com/office/drawing/2014/main" id="{85BE4925-E6DE-4A3C-8D79-ED7D19E0539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5107" name="Graphic 5106">
                        <a:extLst>
                          <a:ext uri="{FF2B5EF4-FFF2-40B4-BE49-F238E27FC236}">
                            <a16:creationId xmlns:a16="http://schemas.microsoft.com/office/drawing/2014/main" id="{7BC8BD23-1C23-44D2-86BD-290BA2AC589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5076" name="Group 5075">
                    <a:extLst>
                      <a:ext uri="{FF2B5EF4-FFF2-40B4-BE49-F238E27FC236}">
                        <a16:creationId xmlns:a16="http://schemas.microsoft.com/office/drawing/2014/main" id="{060E6FAF-3748-46A2-852D-5A16505B945E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5094" name="Rounded Rectangle 84">
                      <a:extLst>
                        <a:ext uri="{FF2B5EF4-FFF2-40B4-BE49-F238E27FC236}">
                          <a16:creationId xmlns:a16="http://schemas.microsoft.com/office/drawing/2014/main" id="{5AEEA437-0859-46BA-897E-A9EDD3DA52A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5095" name="Group 5094">
                      <a:extLst>
                        <a:ext uri="{FF2B5EF4-FFF2-40B4-BE49-F238E27FC236}">
                          <a16:creationId xmlns:a16="http://schemas.microsoft.com/office/drawing/2014/main" id="{0AEDEF04-A16B-4B96-A5DD-3D9E0C57DC8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5099" name="Rounded Rectangle 89">
                        <a:extLst>
                          <a:ext uri="{FF2B5EF4-FFF2-40B4-BE49-F238E27FC236}">
                            <a16:creationId xmlns:a16="http://schemas.microsoft.com/office/drawing/2014/main" id="{8EAD2249-460C-4C41-86BA-412135ADFCA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5100" name="Graphic 5099">
                        <a:extLst>
                          <a:ext uri="{FF2B5EF4-FFF2-40B4-BE49-F238E27FC236}">
                            <a16:creationId xmlns:a16="http://schemas.microsoft.com/office/drawing/2014/main" id="{63C189DE-1FCB-424E-80C6-96D9F2034F9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5096" name="Group 5095">
                      <a:extLst>
                        <a:ext uri="{FF2B5EF4-FFF2-40B4-BE49-F238E27FC236}">
                          <a16:creationId xmlns:a16="http://schemas.microsoft.com/office/drawing/2014/main" id="{A4A1ED58-D50F-4C8B-BA9A-DD11EA6195C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5097" name="Rounded Rectangle 87">
                        <a:extLst>
                          <a:ext uri="{FF2B5EF4-FFF2-40B4-BE49-F238E27FC236}">
                            <a16:creationId xmlns:a16="http://schemas.microsoft.com/office/drawing/2014/main" id="{FD177E47-4578-4EEB-8FD3-D8197AB63B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5098" name="Graphic 5097">
                        <a:extLst>
                          <a:ext uri="{FF2B5EF4-FFF2-40B4-BE49-F238E27FC236}">
                            <a16:creationId xmlns:a16="http://schemas.microsoft.com/office/drawing/2014/main" id="{71B40075-A053-44BC-968B-59ED2C5F8D8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5077" name="Group 5076">
                    <a:extLst>
                      <a:ext uri="{FF2B5EF4-FFF2-40B4-BE49-F238E27FC236}">
                        <a16:creationId xmlns:a16="http://schemas.microsoft.com/office/drawing/2014/main" id="{5FDE2044-8F57-4D75-82C9-54708E66693D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5078" name="Group 5077">
                      <a:extLst>
                        <a:ext uri="{FF2B5EF4-FFF2-40B4-BE49-F238E27FC236}">
                          <a16:creationId xmlns:a16="http://schemas.microsoft.com/office/drawing/2014/main" id="{1721F24A-851F-483C-AEEC-F9832E0527F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5082" name="Group 5081">
                        <a:extLst>
                          <a:ext uri="{FF2B5EF4-FFF2-40B4-BE49-F238E27FC236}">
                            <a16:creationId xmlns:a16="http://schemas.microsoft.com/office/drawing/2014/main" id="{00A1D4C4-66B3-489B-9B62-8B1A096A65D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5086" name="Rounded Rectangle 91">
                          <a:extLst>
                            <a:ext uri="{FF2B5EF4-FFF2-40B4-BE49-F238E27FC236}">
                              <a16:creationId xmlns:a16="http://schemas.microsoft.com/office/drawing/2014/main" id="{ADCEF5D8-9E49-4346-A966-9BCB6F246F0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5087" name="Graphic 5086">
                          <a:extLst>
                            <a:ext uri="{FF2B5EF4-FFF2-40B4-BE49-F238E27FC236}">
                              <a16:creationId xmlns:a16="http://schemas.microsoft.com/office/drawing/2014/main" id="{3D243DF8-5645-4F63-BF82-42333626791D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5088" name="Group 5087">
                          <a:extLst>
                            <a:ext uri="{FF2B5EF4-FFF2-40B4-BE49-F238E27FC236}">
                              <a16:creationId xmlns:a16="http://schemas.microsoft.com/office/drawing/2014/main" id="{AA45BB1A-7953-4755-9648-FFF577CDBA3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5092" name="Rounded Rectangle 97">
                            <a:extLst>
                              <a:ext uri="{FF2B5EF4-FFF2-40B4-BE49-F238E27FC236}">
                                <a16:creationId xmlns:a16="http://schemas.microsoft.com/office/drawing/2014/main" id="{AA613AED-7518-424C-8C71-A9D0B56F060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5093" name="Graphic 5092">
                            <a:extLst>
                              <a:ext uri="{FF2B5EF4-FFF2-40B4-BE49-F238E27FC236}">
                                <a16:creationId xmlns:a16="http://schemas.microsoft.com/office/drawing/2014/main" id="{09358F0E-515E-4F13-A746-90D7DC089E90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5089" name="Group 5088">
                          <a:extLst>
                            <a:ext uri="{FF2B5EF4-FFF2-40B4-BE49-F238E27FC236}">
                              <a16:creationId xmlns:a16="http://schemas.microsoft.com/office/drawing/2014/main" id="{8873196A-DAD4-49EB-BFC3-A347D6A6509E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5090" name="Rounded Rectangle 95">
                            <a:extLst>
                              <a:ext uri="{FF2B5EF4-FFF2-40B4-BE49-F238E27FC236}">
                                <a16:creationId xmlns:a16="http://schemas.microsoft.com/office/drawing/2014/main" id="{E35B5B45-1346-4108-99DA-422F6038E99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5091" name="Graphic 5090">
                            <a:extLst>
                              <a:ext uri="{FF2B5EF4-FFF2-40B4-BE49-F238E27FC236}">
                                <a16:creationId xmlns:a16="http://schemas.microsoft.com/office/drawing/2014/main" id="{526C0872-A960-4F95-8431-7403EE3522B6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5083" name="Group 5082">
                        <a:extLst>
                          <a:ext uri="{FF2B5EF4-FFF2-40B4-BE49-F238E27FC236}">
                            <a16:creationId xmlns:a16="http://schemas.microsoft.com/office/drawing/2014/main" id="{67CCABA6-734C-4D50-8151-31C410925B6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5084" name="Rounded Rectangle 121">
                          <a:extLst>
                            <a:ext uri="{FF2B5EF4-FFF2-40B4-BE49-F238E27FC236}">
                              <a16:creationId xmlns:a16="http://schemas.microsoft.com/office/drawing/2014/main" id="{8DF70522-F639-4ED8-BA99-9AA328C706C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5085" name="Graphic 5084">
                          <a:extLst>
                            <a:ext uri="{FF2B5EF4-FFF2-40B4-BE49-F238E27FC236}">
                              <a16:creationId xmlns:a16="http://schemas.microsoft.com/office/drawing/2014/main" id="{724FE467-955B-448C-A27D-D5C53798085D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5079" name="Group 5078">
                      <a:extLst>
                        <a:ext uri="{FF2B5EF4-FFF2-40B4-BE49-F238E27FC236}">
                          <a16:creationId xmlns:a16="http://schemas.microsoft.com/office/drawing/2014/main" id="{81566B29-AC6D-460E-88BB-DDF8A14489A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5080" name="Rounded Rectangle 124">
                        <a:extLst>
                          <a:ext uri="{FF2B5EF4-FFF2-40B4-BE49-F238E27FC236}">
                            <a16:creationId xmlns:a16="http://schemas.microsoft.com/office/drawing/2014/main" id="{1885179F-B836-4650-BBFE-2D495BDAFB9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5081" name="Graphic 5080">
                        <a:extLst>
                          <a:ext uri="{FF2B5EF4-FFF2-40B4-BE49-F238E27FC236}">
                            <a16:creationId xmlns:a16="http://schemas.microsoft.com/office/drawing/2014/main" id="{0479B13B-6662-4F05-A29A-D971398C38A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4485" name="Group 4484">
                <a:extLst>
                  <a:ext uri="{FF2B5EF4-FFF2-40B4-BE49-F238E27FC236}">
                    <a16:creationId xmlns:a16="http://schemas.microsoft.com/office/drawing/2014/main" id="{7AF5D71B-56FC-4D62-83B3-847028FC8656}"/>
                  </a:ext>
                </a:extLst>
              </p:cNvPr>
              <p:cNvGrpSpPr/>
              <p:nvPr/>
            </p:nvGrpSpPr>
            <p:grpSpPr>
              <a:xfrm>
                <a:off x="4667517" y="5425691"/>
                <a:ext cx="685800" cy="685800"/>
                <a:chOff x="3388326" y="2144489"/>
                <a:chExt cx="685800" cy="685800"/>
              </a:xfrm>
            </p:grpSpPr>
            <p:sp>
              <p:nvSpPr>
                <p:cNvPr id="5032" name="Oval 5031">
                  <a:extLst>
                    <a:ext uri="{FF2B5EF4-FFF2-40B4-BE49-F238E27FC236}">
                      <a16:creationId xmlns:a16="http://schemas.microsoft.com/office/drawing/2014/main" id="{B5DE20B7-A97B-4D84-9989-CA50D2DC465C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5033" name="Group 5032">
                  <a:extLst>
                    <a:ext uri="{FF2B5EF4-FFF2-40B4-BE49-F238E27FC236}">
                      <a16:creationId xmlns:a16="http://schemas.microsoft.com/office/drawing/2014/main" id="{D3D40F90-F169-423C-819B-ACA8A3065272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5034" name="Group 5033">
                    <a:extLst>
                      <a:ext uri="{FF2B5EF4-FFF2-40B4-BE49-F238E27FC236}">
                        <a16:creationId xmlns:a16="http://schemas.microsoft.com/office/drawing/2014/main" id="{FE0C3F63-3D5A-4FE3-ABAF-DB75CA69CC76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5060" name="Rounded Rectangle 101">
                      <a:extLst>
                        <a:ext uri="{FF2B5EF4-FFF2-40B4-BE49-F238E27FC236}">
                          <a16:creationId xmlns:a16="http://schemas.microsoft.com/office/drawing/2014/main" id="{A4719A19-6761-4930-9611-109F52E196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5061" name="Group 5060">
                      <a:extLst>
                        <a:ext uri="{FF2B5EF4-FFF2-40B4-BE49-F238E27FC236}">
                          <a16:creationId xmlns:a16="http://schemas.microsoft.com/office/drawing/2014/main" id="{81CEF1DA-E603-46AE-A960-AFEF9AD0626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5071" name="Rounded Rectangle 112">
                        <a:extLst>
                          <a:ext uri="{FF2B5EF4-FFF2-40B4-BE49-F238E27FC236}">
                            <a16:creationId xmlns:a16="http://schemas.microsoft.com/office/drawing/2014/main" id="{D41F9573-1B72-453B-AFF9-C57986D37FA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5072" name="Graphic 5071">
                        <a:extLst>
                          <a:ext uri="{FF2B5EF4-FFF2-40B4-BE49-F238E27FC236}">
                            <a16:creationId xmlns:a16="http://schemas.microsoft.com/office/drawing/2014/main" id="{43F57DD7-DC31-414A-A49A-9FDF93891B3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5062" name="Group 5061">
                      <a:extLst>
                        <a:ext uri="{FF2B5EF4-FFF2-40B4-BE49-F238E27FC236}">
                          <a16:creationId xmlns:a16="http://schemas.microsoft.com/office/drawing/2014/main" id="{27A08267-927F-437C-93E9-05EFBB09EC4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5069" name="Rounded Rectangle 110">
                        <a:extLst>
                          <a:ext uri="{FF2B5EF4-FFF2-40B4-BE49-F238E27FC236}">
                            <a16:creationId xmlns:a16="http://schemas.microsoft.com/office/drawing/2014/main" id="{AD93C19B-3F42-480E-BA43-3466B3D4B13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5070" name="Graphic 5069">
                        <a:extLst>
                          <a:ext uri="{FF2B5EF4-FFF2-40B4-BE49-F238E27FC236}">
                            <a16:creationId xmlns:a16="http://schemas.microsoft.com/office/drawing/2014/main" id="{DB0A9031-42B9-401A-AFD2-CED6EF3A042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5063" name="Group 5062">
                      <a:extLst>
                        <a:ext uri="{FF2B5EF4-FFF2-40B4-BE49-F238E27FC236}">
                          <a16:creationId xmlns:a16="http://schemas.microsoft.com/office/drawing/2014/main" id="{E4B0E4B4-BF89-48FE-90A7-5DA9A94AF98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5067" name="Rounded Rectangle 108">
                        <a:extLst>
                          <a:ext uri="{FF2B5EF4-FFF2-40B4-BE49-F238E27FC236}">
                            <a16:creationId xmlns:a16="http://schemas.microsoft.com/office/drawing/2014/main" id="{DE1D3A9B-AECA-482C-9D22-71E5AF2D971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5068" name="Graphic 5067">
                        <a:extLst>
                          <a:ext uri="{FF2B5EF4-FFF2-40B4-BE49-F238E27FC236}">
                            <a16:creationId xmlns:a16="http://schemas.microsoft.com/office/drawing/2014/main" id="{9273332B-0879-4C94-9077-BFBF4729113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5064" name="Group 5063">
                      <a:extLst>
                        <a:ext uri="{FF2B5EF4-FFF2-40B4-BE49-F238E27FC236}">
                          <a16:creationId xmlns:a16="http://schemas.microsoft.com/office/drawing/2014/main" id="{2D192F24-4BDD-4FBA-9685-9398EDBF0E2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5065" name="Rounded Rectangle 106">
                        <a:extLst>
                          <a:ext uri="{FF2B5EF4-FFF2-40B4-BE49-F238E27FC236}">
                            <a16:creationId xmlns:a16="http://schemas.microsoft.com/office/drawing/2014/main" id="{F0582F31-09EF-452B-9069-3255981CE68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5066" name="Graphic 5065">
                        <a:extLst>
                          <a:ext uri="{FF2B5EF4-FFF2-40B4-BE49-F238E27FC236}">
                            <a16:creationId xmlns:a16="http://schemas.microsoft.com/office/drawing/2014/main" id="{C057792F-7165-4FE5-8EBC-44EF566871A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5035" name="Group 5034">
                    <a:extLst>
                      <a:ext uri="{FF2B5EF4-FFF2-40B4-BE49-F238E27FC236}">
                        <a16:creationId xmlns:a16="http://schemas.microsoft.com/office/drawing/2014/main" id="{C60BA366-6886-458F-866E-687F4F235E27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5053" name="Rounded Rectangle 84">
                      <a:extLst>
                        <a:ext uri="{FF2B5EF4-FFF2-40B4-BE49-F238E27FC236}">
                          <a16:creationId xmlns:a16="http://schemas.microsoft.com/office/drawing/2014/main" id="{F09AD37A-3550-468B-A097-53554F3EDD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5054" name="Group 5053">
                      <a:extLst>
                        <a:ext uri="{FF2B5EF4-FFF2-40B4-BE49-F238E27FC236}">
                          <a16:creationId xmlns:a16="http://schemas.microsoft.com/office/drawing/2014/main" id="{81316473-4C31-416D-B92F-6C0070A6DAE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5058" name="Rounded Rectangle 89">
                        <a:extLst>
                          <a:ext uri="{FF2B5EF4-FFF2-40B4-BE49-F238E27FC236}">
                            <a16:creationId xmlns:a16="http://schemas.microsoft.com/office/drawing/2014/main" id="{C0B754D2-BA2C-4AC1-9A2A-95BAAD33284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5059" name="Graphic 5058">
                        <a:extLst>
                          <a:ext uri="{FF2B5EF4-FFF2-40B4-BE49-F238E27FC236}">
                            <a16:creationId xmlns:a16="http://schemas.microsoft.com/office/drawing/2014/main" id="{C4B1E4D3-2B39-43C3-9E48-4606EA2CA15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5055" name="Group 5054">
                      <a:extLst>
                        <a:ext uri="{FF2B5EF4-FFF2-40B4-BE49-F238E27FC236}">
                          <a16:creationId xmlns:a16="http://schemas.microsoft.com/office/drawing/2014/main" id="{AE9B210F-BF82-4188-B3F5-B43BC960B62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5056" name="Rounded Rectangle 87">
                        <a:extLst>
                          <a:ext uri="{FF2B5EF4-FFF2-40B4-BE49-F238E27FC236}">
                            <a16:creationId xmlns:a16="http://schemas.microsoft.com/office/drawing/2014/main" id="{C61F68DC-77BE-49DF-B754-AABF1A52E60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5057" name="Graphic 5056">
                        <a:extLst>
                          <a:ext uri="{FF2B5EF4-FFF2-40B4-BE49-F238E27FC236}">
                            <a16:creationId xmlns:a16="http://schemas.microsoft.com/office/drawing/2014/main" id="{7494124E-DD2F-4B79-969C-EB3DEF7291F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5036" name="Group 5035">
                    <a:extLst>
                      <a:ext uri="{FF2B5EF4-FFF2-40B4-BE49-F238E27FC236}">
                        <a16:creationId xmlns:a16="http://schemas.microsoft.com/office/drawing/2014/main" id="{1D2E46B9-1087-4A76-8E5D-8F82A13BB96A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5037" name="Group 5036">
                      <a:extLst>
                        <a:ext uri="{FF2B5EF4-FFF2-40B4-BE49-F238E27FC236}">
                          <a16:creationId xmlns:a16="http://schemas.microsoft.com/office/drawing/2014/main" id="{06895B95-7D41-4A03-B7F4-F91B00B7024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5041" name="Group 5040">
                        <a:extLst>
                          <a:ext uri="{FF2B5EF4-FFF2-40B4-BE49-F238E27FC236}">
                            <a16:creationId xmlns:a16="http://schemas.microsoft.com/office/drawing/2014/main" id="{D6E50700-22FA-40A6-8A79-4A10C14DECD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5045" name="Rounded Rectangle 91">
                          <a:extLst>
                            <a:ext uri="{FF2B5EF4-FFF2-40B4-BE49-F238E27FC236}">
                              <a16:creationId xmlns:a16="http://schemas.microsoft.com/office/drawing/2014/main" id="{B3479443-0D67-429A-9CBD-F9F9F3708BF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5046" name="Graphic 5045">
                          <a:extLst>
                            <a:ext uri="{FF2B5EF4-FFF2-40B4-BE49-F238E27FC236}">
                              <a16:creationId xmlns:a16="http://schemas.microsoft.com/office/drawing/2014/main" id="{EDD5B0FB-62FC-4D20-8638-0A38DCC7A275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5047" name="Group 5046">
                          <a:extLst>
                            <a:ext uri="{FF2B5EF4-FFF2-40B4-BE49-F238E27FC236}">
                              <a16:creationId xmlns:a16="http://schemas.microsoft.com/office/drawing/2014/main" id="{F1433061-DBC2-4EAB-ADFC-518E69085CE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5051" name="Rounded Rectangle 97">
                            <a:extLst>
                              <a:ext uri="{FF2B5EF4-FFF2-40B4-BE49-F238E27FC236}">
                                <a16:creationId xmlns:a16="http://schemas.microsoft.com/office/drawing/2014/main" id="{954E6DBD-0724-4E1D-B41F-E36DC18A805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5052" name="Graphic 5051">
                            <a:extLst>
                              <a:ext uri="{FF2B5EF4-FFF2-40B4-BE49-F238E27FC236}">
                                <a16:creationId xmlns:a16="http://schemas.microsoft.com/office/drawing/2014/main" id="{C13A7A71-B2C3-4594-88F3-2415B5AD874A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5048" name="Group 5047">
                          <a:extLst>
                            <a:ext uri="{FF2B5EF4-FFF2-40B4-BE49-F238E27FC236}">
                              <a16:creationId xmlns:a16="http://schemas.microsoft.com/office/drawing/2014/main" id="{D58F6643-EA3B-455B-BCD2-BA93B89AF859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5049" name="Rounded Rectangle 95">
                            <a:extLst>
                              <a:ext uri="{FF2B5EF4-FFF2-40B4-BE49-F238E27FC236}">
                                <a16:creationId xmlns:a16="http://schemas.microsoft.com/office/drawing/2014/main" id="{EC188F6A-D953-433A-95A4-CD601CF8143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5050" name="Graphic 5049">
                            <a:extLst>
                              <a:ext uri="{FF2B5EF4-FFF2-40B4-BE49-F238E27FC236}">
                                <a16:creationId xmlns:a16="http://schemas.microsoft.com/office/drawing/2014/main" id="{F765AE61-AA97-4FDC-9935-786AB20F47E2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5042" name="Group 5041">
                        <a:extLst>
                          <a:ext uri="{FF2B5EF4-FFF2-40B4-BE49-F238E27FC236}">
                            <a16:creationId xmlns:a16="http://schemas.microsoft.com/office/drawing/2014/main" id="{524754AB-01F4-4CCD-AA5A-B0C932CFE66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5043" name="Rounded Rectangle 121">
                          <a:extLst>
                            <a:ext uri="{FF2B5EF4-FFF2-40B4-BE49-F238E27FC236}">
                              <a16:creationId xmlns:a16="http://schemas.microsoft.com/office/drawing/2014/main" id="{28179FF6-FAA8-43CE-B625-A122CA5BF2A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5044" name="Graphic 5043">
                          <a:extLst>
                            <a:ext uri="{FF2B5EF4-FFF2-40B4-BE49-F238E27FC236}">
                              <a16:creationId xmlns:a16="http://schemas.microsoft.com/office/drawing/2014/main" id="{856AED28-F4F1-4F3A-9462-5442598AC2C2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5038" name="Group 5037">
                      <a:extLst>
                        <a:ext uri="{FF2B5EF4-FFF2-40B4-BE49-F238E27FC236}">
                          <a16:creationId xmlns:a16="http://schemas.microsoft.com/office/drawing/2014/main" id="{4546F138-7CCE-4AD2-B853-D3DFDB8F0D8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5039" name="Rounded Rectangle 124">
                        <a:extLst>
                          <a:ext uri="{FF2B5EF4-FFF2-40B4-BE49-F238E27FC236}">
                            <a16:creationId xmlns:a16="http://schemas.microsoft.com/office/drawing/2014/main" id="{721A7DF0-9089-49A4-9317-9A9BA014459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5040" name="Graphic 5039">
                        <a:extLst>
                          <a:ext uri="{FF2B5EF4-FFF2-40B4-BE49-F238E27FC236}">
                            <a16:creationId xmlns:a16="http://schemas.microsoft.com/office/drawing/2014/main" id="{3B69F267-E425-48DE-8BA9-E64DBE88C0D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4486" name="Group 4485">
                <a:extLst>
                  <a:ext uri="{FF2B5EF4-FFF2-40B4-BE49-F238E27FC236}">
                    <a16:creationId xmlns:a16="http://schemas.microsoft.com/office/drawing/2014/main" id="{5F05E8FC-D5DE-4ADD-AFFA-50A69C0074B7}"/>
                  </a:ext>
                </a:extLst>
              </p:cNvPr>
              <p:cNvGrpSpPr/>
              <p:nvPr/>
            </p:nvGrpSpPr>
            <p:grpSpPr>
              <a:xfrm>
                <a:off x="6644085" y="805391"/>
                <a:ext cx="685800" cy="685800"/>
                <a:chOff x="3388326" y="2144489"/>
                <a:chExt cx="685800" cy="685800"/>
              </a:xfrm>
            </p:grpSpPr>
            <p:sp>
              <p:nvSpPr>
                <p:cNvPr id="4991" name="Oval 4990">
                  <a:extLst>
                    <a:ext uri="{FF2B5EF4-FFF2-40B4-BE49-F238E27FC236}">
                      <a16:creationId xmlns:a16="http://schemas.microsoft.com/office/drawing/2014/main" id="{F917A14D-72A7-4603-94FB-ABB090D35255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4992" name="Group 4991">
                  <a:extLst>
                    <a:ext uri="{FF2B5EF4-FFF2-40B4-BE49-F238E27FC236}">
                      <a16:creationId xmlns:a16="http://schemas.microsoft.com/office/drawing/2014/main" id="{53CEFEB2-D5A1-4A2B-BC2E-EDC126BD5612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4993" name="Group 4992">
                    <a:extLst>
                      <a:ext uri="{FF2B5EF4-FFF2-40B4-BE49-F238E27FC236}">
                        <a16:creationId xmlns:a16="http://schemas.microsoft.com/office/drawing/2014/main" id="{54831C4C-FA86-4B5C-8578-DFFB3B6FE8B9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5019" name="Rounded Rectangle 101">
                      <a:extLst>
                        <a:ext uri="{FF2B5EF4-FFF2-40B4-BE49-F238E27FC236}">
                          <a16:creationId xmlns:a16="http://schemas.microsoft.com/office/drawing/2014/main" id="{6094A875-E1E5-4A16-B878-30FB4C1262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5020" name="Group 5019">
                      <a:extLst>
                        <a:ext uri="{FF2B5EF4-FFF2-40B4-BE49-F238E27FC236}">
                          <a16:creationId xmlns:a16="http://schemas.microsoft.com/office/drawing/2014/main" id="{A9ABC021-2A43-4096-9DF4-4F0438AB7FC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5030" name="Rounded Rectangle 112">
                        <a:extLst>
                          <a:ext uri="{FF2B5EF4-FFF2-40B4-BE49-F238E27FC236}">
                            <a16:creationId xmlns:a16="http://schemas.microsoft.com/office/drawing/2014/main" id="{869DE711-6726-4E31-B76F-00EDCEEC743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5031" name="Graphic 5030">
                        <a:extLst>
                          <a:ext uri="{FF2B5EF4-FFF2-40B4-BE49-F238E27FC236}">
                            <a16:creationId xmlns:a16="http://schemas.microsoft.com/office/drawing/2014/main" id="{4FD7FB41-EB86-4F91-BF71-6D3DFEF3EA6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5021" name="Group 5020">
                      <a:extLst>
                        <a:ext uri="{FF2B5EF4-FFF2-40B4-BE49-F238E27FC236}">
                          <a16:creationId xmlns:a16="http://schemas.microsoft.com/office/drawing/2014/main" id="{C0BD87E4-05C7-4F72-B639-792DAF5672B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5028" name="Rounded Rectangle 110">
                        <a:extLst>
                          <a:ext uri="{FF2B5EF4-FFF2-40B4-BE49-F238E27FC236}">
                            <a16:creationId xmlns:a16="http://schemas.microsoft.com/office/drawing/2014/main" id="{A6DE1E9F-368F-4F6B-8717-677614F1A67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5029" name="Graphic 5028">
                        <a:extLst>
                          <a:ext uri="{FF2B5EF4-FFF2-40B4-BE49-F238E27FC236}">
                            <a16:creationId xmlns:a16="http://schemas.microsoft.com/office/drawing/2014/main" id="{EB95E279-1778-4932-A285-2D32389520D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5022" name="Group 5021">
                      <a:extLst>
                        <a:ext uri="{FF2B5EF4-FFF2-40B4-BE49-F238E27FC236}">
                          <a16:creationId xmlns:a16="http://schemas.microsoft.com/office/drawing/2014/main" id="{E5AB1DF8-F632-4D28-AEFE-21BA309E9A3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5026" name="Rounded Rectangle 108">
                        <a:extLst>
                          <a:ext uri="{FF2B5EF4-FFF2-40B4-BE49-F238E27FC236}">
                            <a16:creationId xmlns:a16="http://schemas.microsoft.com/office/drawing/2014/main" id="{1B7CFB6E-3E1B-46DA-9985-CDDF143226E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5027" name="Graphic 5026">
                        <a:extLst>
                          <a:ext uri="{FF2B5EF4-FFF2-40B4-BE49-F238E27FC236}">
                            <a16:creationId xmlns:a16="http://schemas.microsoft.com/office/drawing/2014/main" id="{91CD8218-47D5-44C6-96C9-98A91D6F908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5023" name="Group 5022">
                      <a:extLst>
                        <a:ext uri="{FF2B5EF4-FFF2-40B4-BE49-F238E27FC236}">
                          <a16:creationId xmlns:a16="http://schemas.microsoft.com/office/drawing/2014/main" id="{08EC2EA4-D88F-4B7A-BE64-DC7D7FFCCB9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5024" name="Rounded Rectangle 106">
                        <a:extLst>
                          <a:ext uri="{FF2B5EF4-FFF2-40B4-BE49-F238E27FC236}">
                            <a16:creationId xmlns:a16="http://schemas.microsoft.com/office/drawing/2014/main" id="{B7248E67-B5AE-429E-A133-8399E606917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5025" name="Graphic 5024">
                        <a:extLst>
                          <a:ext uri="{FF2B5EF4-FFF2-40B4-BE49-F238E27FC236}">
                            <a16:creationId xmlns:a16="http://schemas.microsoft.com/office/drawing/2014/main" id="{28DC010F-DFA9-467F-9608-44DDCFFD4D0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4994" name="Group 4993">
                    <a:extLst>
                      <a:ext uri="{FF2B5EF4-FFF2-40B4-BE49-F238E27FC236}">
                        <a16:creationId xmlns:a16="http://schemas.microsoft.com/office/drawing/2014/main" id="{FA723440-4E27-499E-90DA-CFB8FE6B506F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5012" name="Rounded Rectangle 84">
                      <a:extLst>
                        <a:ext uri="{FF2B5EF4-FFF2-40B4-BE49-F238E27FC236}">
                          <a16:creationId xmlns:a16="http://schemas.microsoft.com/office/drawing/2014/main" id="{3D639E65-EFDD-4BD4-B35A-12FFA97561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5013" name="Group 5012">
                      <a:extLst>
                        <a:ext uri="{FF2B5EF4-FFF2-40B4-BE49-F238E27FC236}">
                          <a16:creationId xmlns:a16="http://schemas.microsoft.com/office/drawing/2014/main" id="{A2E9696F-2616-46B6-B845-292F3301B3B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5017" name="Rounded Rectangle 89">
                        <a:extLst>
                          <a:ext uri="{FF2B5EF4-FFF2-40B4-BE49-F238E27FC236}">
                            <a16:creationId xmlns:a16="http://schemas.microsoft.com/office/drawing/2014/main" id="{843DB391-507E-4070-B16B-163E56DB58C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5018" name="Graphic 5017">
                        <a:extLst>
                          <a:ext uri="{FF2B5EF4-FFF2-40B4-BE49-F238E27FC236}">
                            <a16:creationId xmlns:a16="http://schemas.microsoft.com/office/drawing/2014/main" id="{C3B89601-95DC-4A28-A10C-F22E34FC372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5014" name="Group 5013">
                      <a:extLst>
                        <a:ext uri="{FF2B5EF4-FFF2-40B4-BE49-F238E27FC236}">
                          <a16:creationId xmlns:a16="http://schemas.microsoft.com/office/drawing/2014/main" id="{1CE92DAF-7E4F-41EC-9562-F93912FA893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5015" name="Rounded Rectangle 87">
                        <a:extLst>
                          <a:ext uri="{FF2B5EF4-FFF2-40B4-BE49-F238E27FC236}">
                            <a16:creationId xmlns:a16="http://schemas.microsoft.com/office/drawing/2014/main" id="{8DCEBCB8-50BE-45F5-993F-50D2580BF97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5016" name="Graphic 5015">
                        <a:extLst>
                          <a:ext uri="{FF2B5EF4-FFF2-40B4-BE49-F238E27FC236}">
                            <a16:creationId xmlns:a16="http://schemas.microsoft.com/office/drawing/2014/main" id="{8D59D3BB-C22A-4F48-A9BE-C54BF0C5525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4995" name="Group 4994">
                    <a:extLst>
                      <a:ext uri="{FF2B5EF4-FFF2-40B4-BE49-F238E27FC236}">
                        <a16:creationId xmlns:a16="http://schemas.microsoft.com/office/drawing/2014/main" id="{A7E3A67E-64A2-4DE0-9E93-479E00E8DCF3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4996" name="Group 4995">
                      <a:extLst>
                        <a:ext uri="{FF2B5EF4-FFF2-40B4-BE49-F238E27FC236}">
                          <a16:creationId xmlns:a16="http://schemas.microsoft.com/office/drawing/2014/main" id="{2BD699B9-BCF2-4CF8-BD53-36AF47B1E17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5000" name="Group 4999">
                        <a:extLst>
                          <a:ext uri="{FF2B5EF4-FFF2-40B4-BE49-F238E27FC236}">
                            <a16:creationId xmlns:a16="http://schemas.microsoft.com/office/drawing/2014/main" id="{C32F9960-6A43-4B67-82A0-867559CBEB6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5004" name="Rounded Rectangle 91">
                          <a:extLst>
                            <a:ext uri="{FF2B5EF4-FFF2-40B4-BE49-F238E27FC236}">
                              <a16:creationId xmlns:a16="http://schemas.microsoft.com/office/drawing/2014/main" id="{3590E1B7-03D6-49B7-893A-8ECCE501EC1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5005" name="Graphic 5004">
                          <a:extLst>
                            <a:ext uri="{FF2B5EF4-FFF2-40B4-BE49-F238E27FC236}">
                              <a16:creationId xmlns:a16="http://schemas.microsoft.com/office/drawing/2014/main" id="{48D3C71D-FE7E-4315-86CE-2F189EC4B8B7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5006" name="Group 5005">
                          <a:extLst>
                            <a:ext uri="{FF2B5EF4-FFF2-40B4-BE49-F238E27FC236}">
                              <a16:creationId xmlns:a16="http://schemas.microsoft.com/office/drawing/2014/main" id="{DA5D7781-4C82-45C2-93C6-841054CD964B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5010" name="Rounded Rectangle 97">
                            <a:extLst>
                              <a:ext uri="{FF2B5EF4-FFF2-40B4-BE49-F238E27FC236}">
                                <a16:creationId xmlns:a16="http://schemas.microsoft.com/office/drawing/2014/main" id="{7FA1A585-E711-4947-A448-68D3B29DD3A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5011" name="Graphic 5010">
                            <a:extLst>
                              <a:ext uri="{FF2B5EF4-FFF2-40B4-BE49-F238E27FC236}">
                                <a16:creationId xmlns:a16="http://schemas.microsoft.com/office/drawing/2014/main" id="{CED51C90-17CD-4C87-A38A-4567983B0C13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5007" name="Group 5006">
                          <a:extLst>
                            <a:ext uri="{FF2B5EF4-FFF2-40B4-BE49-F238E27FC236}">
                              <a16:creationId xmlns:a16="http://schemas.microsoft.com/office/drawing/2014/main" id="{2E103C88-6F7D-422A-BEE7-8ACDB5341EDF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5008" name="Rounded Rectangle 95">
                            <a:extLst>
                              <a:ext uri="{FF2B5EF4-FFF2-40B4-BE49-F238E27FC236}">
                                <a16:creationId xmlns:a16="http://schemas.microsoft.com/office/drawing/2014/main" id="{E28D24AA-FC9E-4E9F-B5BB-5FF3130319E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5009" name="Graphic 5008">
                            <a:extLst>
                              <a:ext uri="{FF2B5EF4-FFF2-40B4-BE49-F238E27FC236}">
                                <a16:creationId xmlns:a16="http://schemas.microsoft.com/office/drawing/2014/main" id="{71BCFAA6-1983-4D1D-8934-1FC43215D0D2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5001" name="Group 5000">
                        <a:extLst>
                          <a:ext uri="{FF2B5EF4-FFF2-40B4-BE49-F238E27FC236}">
                            <a16:creationId xmlns:a16="http://schemas.microsoft.com/office/drawing/2014/main" id="{27221FB6-75CB-459A-902E-161561A51AF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5002" name="Rounded Rectangle 121">
                          <a:extLst>
                            <a:ext uri="{FF2B5EF4-FFF2-40B4-BE49-F238E27FC236}">
                              <a16:creationId xmlns:a16="http://schemas.microsoft.com/office/drawing/2014/main" id="{7C062796-1E33-4C04-BC9E-A6A21447AC9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5003" name="Graphic 5002">
                          <a:extLst>
                            <a:ext uri="{FF2B5EF4-FFF2-40B4-BE49-F238E27FC236}">
                              <a16:creationId xmlns:a16="http://schemas.microsoft.com/office/drawing/2014/main" id="{9DB9BD7B-BDFD-4D99-9771-F8F0784F6463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4997" name="Group 4996">
                      <a:extLst>
                        <a:ext uri="{FF2B5EF4-FFF2-40B4-BE49-F238E27FC236}">
                          <a16:creationId xmlns:a16="http://schemas.microsoft.com/office/drawing/2014/main" id="{CDB5DF9B-69B1-4B28-B605-BA26C6A6CDD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4998" name="Rounded Rectangle 124">
                        <a:extLst>
                          <a:ext uri="{FF2B5EF4-FFF2-40B4-BE49-F238E27FC236}">
                            <a16:creationId xmlns:a16="http://schemas.microsoft.com/office/drawing/2014/main" id="{38017355-790C-4FD8-8D76-AD27A5A50A1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999" name="Graphic 4998">
                        <a:extLst>
                          <a:ext uri="{FF2B5EF4-FFF2-40B4-BE49-F238E27FC236}">
                            <a16:creationId xmlns:a16="http://schemas.microsoft.com/office/drawing/2014/main" id="{44D796C9-0B85-4564-A36B-D8BAF604065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4487" name="Group 4486">
                <a:extLst>
                  <a:ext uri="{FF2B5EF4-FFF2-40B4-BE49-F238E27FC236}">
                    <a16:creationId xmlns:a16="http://schemas.microsoft.com/office/drawing/2014/main" id="{752C6D6E-BAB3-4764-B06B-4536A1F43202}"/>
                  </a:ext>
                </a:extLst>
              </p:cNvPr>
              <p:cNvGrpSpPr/>
              <p:nvPr/>
            </p:nvGrpSpPr>
            <p:grpSpPr>
              <a:xfrm>
                <a:off x="6688886" y="5425691"/>
                <a:ext cx="685800" cy="685800"/>
                <a:chOff x="3388326" y="2144489"/>
                <a:chExt cx="685800" cy="685800"/>
              </a:xfrm>
            </p:grpSpPr>
            <p:sp>
              <p:nvSpPr>
                <p:cNvPr id="4950" name="Oval 4949">
                  <a:extLst>
                    <a:ext uri="{FF2B5EF4-FFF2-40B4-BE49-F238E27FC236}">
                      <a16:creationId xmlns:a16="http://schemas.microsoft.com/office/drawing/2014/main" id="{C604700E-E441-4F34-BEB8-B985BA82260F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4951" name="Group 4950">
                  <a:extLst>
                    <a:ext uri="{FF2B5EF4-FFF2-40B4-BE49-F238E27FC236}">
                      <a16:creationId xmlns:a16="http://schemas.microsoft.com/office/drawing/2014/main" id="{AB3CFB63-3AC7-4378-9FCB-072D4D743758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4952" name="Group 4951">
                    <a:extLst>
                      <a:ext uri="{FF2B5EF4-FFF2-40B4-BE49-F238E27FC236}">
                        <a16:creationId xmlns:a16="http://schemas.microsoft.com/office/drawing/2014/main" id="{AE197B3A-B2C2-4450-B316-A2381B379245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4978" name="Rounded Rectangle 101">
                      <a:extLst>
                        <a:ext uri="{FF2B5EF4-FFF2-40B4-BE49-F238E27FC236}">
                          <a16:creationId xmlns:a16="http://schemas.microsoft.com/office/drawing/2014/main" id="{D717F256-3BE8-4225-95F4-AED90D2A44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4979" name="Group 4978">
                      <a:extLst>
                        <a:ext uri="{FF2B5EF4-FFF2-40B4-BE49-F238E27FC236}">
                          <a16:creationId xmlns:a16="http://schemas.microsoft.com/office/drawing/2014/main" id="{22F89388-83F7-4532-8958-7DBE46C9695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4989" name="Rounded Rectangle 112">
                        <a:extLst>
                          <a:ext uri="{FF2B5EF4-FFF2-40B4-BE49-F238E27FC236}">
                            <a16:creationId xmlns:a16="http://schemas.microsoft.com/office/drawing/2014/main" id="{548586F4-5C52-4A97-B35E-41C4D11B175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990" name="Graphic 4989">
                        <a:extLst>
                          <a:ext uri="{FF2B5EF4-FFF2-40B4-BE49-F238E27FC236}">
                            <a16:creationId xmlns:a16="http://schemas.microsoft.com/office/drawing/2014/main" id="{D152A917-059D-45A0-8EE7-2351AE34A1A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980" name="Group 4979">
                      <a:extLst>
                        <a:ext uri="{FF2B5EF4-FFF2-40B4-BE49-F238E27FC236}">
                          <a16:creationId xmlns:a16="http://schemas.microsoft.com/office/drawing/2014/main" id="{1663CEDF-5587-48B9-85AB-C513873AF08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4987" name="Rounded Rectangle 110">
                        <a:extLst>
                          <a:ext uri="{FF2B5EF4-FFF2-40B4-BE49-F238E27FC236}">
                            <a16:creationId xmlns:a16="http://schemas.microsoft.com/office/drawing/2014/main" id="{9B09BC35-C749-47D2-8EB1-DB4A085C446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988" name="Graphic 4987">
                        <a:extLst>
                          <a:ext uri="{FF2B5EF4-FFF2-40B4-BE49-F238E27FC236}">
                            <a16:creationId xmlns:a16="http://schemas.microsoft.com/office/drawing/2014/main" id="{596A81D9-FBF2-4AAB-9440-CC89C45A31A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981" name="Group 4980">
                      <a:extLst>
                        <a:ext uri="{FF2B5EF4-FFF2-40B4-BE49-F238E27FC236}">
                          <a16:creationId xmlns:a16="http://schemas.microsoft.com/office/drawing/2014/main" id="{07A4CF38-F5DD-49A8-A01A-532FA17FD8F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4985" name="Rounded Rectangle 108">
                        <a:extLst>
                          <a:ext uri="{FF2B5EF4-FFF2-40B4-BE49-F238E27FC236}">
                            <a16:creationId xmlns:a16="http://schemas.microsoft.com/office/drawing/2014/main" id="{FD428943-241F-46C3-AE3B-A98A33BF40E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986" name="Graphic 4985">
                        <a:extLst>
                          <a:ext uri="{FF2B5EF4-FFF2-40B4-BE49-F238E27FC236}">
                            <a16:creationId xmlns:a16="http://schemas.microsoft.com/office/drawing/2014/main" id="{8113C2A0-2DCB-41AE-865E-9CBABB6C57C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982" name="Group 4981">
                      <a:extLst>
                        <a:ext uri="{FF2B5EF4-FFF2-40B4-BE49-F238E27FC236}">
                          <a16:creationId xmlns:a16="http://schemas.microsoft.com/office/drawing/2014/main" id="{7A6C02AD-4F02-449F-8559-3C3B4B7B342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4983" name="Rounded Rectangle 106">
                        <a:extLst>
                          <a:ext uri="{FF2B5EF4-FFF2-40B4-BE49-F238E27FC236}">
                            <a16:creationId xmlns:a16="http://schemas.microsoft.com/office/drawing/2014/main" id="{C4A9DC2F-FB9E-4322-8165-C89DA0178C8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984" name="Graphic 4983">
                        <a:extLst>
                          <a:ext uri="{FF2B5EF4-FFF2-40B4-BE49-F238E27FC236}">
                            <a16:creationId xmlns:a16="http://schemas.microsoft.com/office/drawing/2014/main" id="{CE4689BC-CF29-417C-A827-B7653A4589F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4953" name="Group 4952">
                    <a:extLst>
                      <a:ext uri="{FF2B5EF4-FFF2-40B4-BE49-F238E27FC236}">
                        <a16:creationId xmlns:a16="http://schemas.microsoft.com/office/drawing/2014/main" id="{9E9C972B-03E9-41E8-AED7-C11166A7C95D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4971" name="Rounded Rectangle 84">
                      <a:extLst>
                        <a:ext uri="{FF2B5EF4-FFF2-40B4-BE49-F238E27FC236}">
                          <a16:creationId xmlns:a16="http://schemas.microsoft.com/office/drawing/2014/main" id="{9D045898-248F-417A-9D99-67215BADCE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4972" name="Group 4971">
                      <a:extLst>
                        <a:ext uri="{FF2B5EF4-FFF2-40B4-BE49-F238E27FC236}">
                          <a16:creationId xmlns:a16="http://schemas.microsoft.com/office/drawing/2014/main" id="{0BAA2831-D127-439C-B6D6-D985395680E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4976" name="Rounded Rectangle 89">
                        <a:extLst>
                          <a:ext uri="{FF2B5EF4-FFF2-40B4-BE49-F238E27FC236}">
                            <a16:creationId xmlns:a16="http://schemas.microsoft.com/office/drawing/2014/main" id="{FD7B98B8-0395-45F5-820E-1D036AF9B01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977" name="Graphic 4976">
                        <a:extLst>
                          <a:ext uri="{FF2B5EF4-FFF2-40B4-BE49-F238E27FC236}">
                            <a16:creationId xmlns:a16="http://schemas.microsoft.com/office/drawing/2014/main" id="{0809D208-6C26-4247-9078-BF14A19C721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973" name="Group 4972">
                      <a:extLst>
                        <a:ext uri="{FF2B5EF4-FFF2-40B4-BE49-F238E27FC236}">
                          <a16:creationId xmlns:a16="http://schemas.microsoft.com/office/drawing/2014/main" id="{C6B92715-3D35-49C5-B074-B645ED5489F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4974" name="Rounded Rectangle 87">
                        <a:extLst>
                          <a:ext uri="{FF2B5EF4-FFF2-40B4-BE49-F238E27FC236}">
                            <a16:creationId xmlns:a16="http://schemas.microsoft.com/office/drawing/2014/main" id="{794B9599-EBBD-4B5D-8D31-91359B8A606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975" name="Graphic 4974">
                        <a:extLst>
                          <a:ext uri="{FF2B5EF4-FFF2-40B4-BE49-F238E27FC236}">
                            <a16:creationId xmlns:a16="http://schemas.microsoft.com/office/drawing/2014/main" id="{FB14803D-ACEB-4C70-B5C7-75E638E1AC8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4954" name="Group 4953">
                    <a:extLst>
                      <a:ext uri="{FF2B5EF4-FFF2-40B4-BE49-F238E27FC236}">
                        <a16:creationId xmlns:a16="http://schemas.microsoft.com/office/drawing/2014/main" id="{FFE162C6-CD56-41EB-92A1-7D04CEC11555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4955" name="Group 4954">
                      <a:extLst>
                        <a:ext uri="{FF2B5EF4-FFF2-40B4-BE49-F238E27FC236}">
                          <a16:creationId xmlns:a16="http://schemas.microsoft.com/office/drawing/2014/main" id="{C3D28E42-B69D-4E47-BF1F-7838BB3F69D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4959" name="Group 4958">
                        <a:extLst>
                          <a:ext uri="{FF2B5EF4-FFF2-40B4-BE49-F238E27FC236}">
                            <a16:creationId xmlns:a16="http://schemas.microsoft.com/office/drawing/2014/main" id="{F5AB4C38-8D22-44F7-AE09-346C638D5F4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4963" name="Rounded Rectangle 91">
                          <a:extLst>
                            <a:ext uri="{FF2B5EF4-FFF2-40B4-BE49-F238E27FC236}">
                              <a16:creationId xmlns:a16="http://schemas.microsoft.com/office/drawing/2014/main" id="{BE37C9F2-76A0-460F-A50C-370F1806BA2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4964" name="Graphic 4963">
                          <a:extLst>
                            <a:ext uri="{FF2B5EF4-FFF2-40B4-BE49-F238E27FC236}">
                              <a16:creationId xmlns:a16="http://schemas.microsoft.com/office/drawing/2014/main" id="{2AE25E09-C82A-4D60-A820-16DE734790E4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4965" name="Group 4964">
                          <a:extLst>
                            <a:ext uri="{FF2B5EF4-FFF2-40B4-BE49-F238E27FC236}">
                              <a16:creationId xmlns:a16="http://schemas.microsoft.com/office/drawing/2014/main" id="{E430D313-DC32-482B-B623-70C87CA5C3E9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4969" name="Rounded Rectangle 97">
                            <a:extLst>
                              <a:ext uri="{FF2B5EF4-FFF2-40B4-BE49-F238E27FC236}">
                                <a16:creationId xmlns:a16="http://schemas.microsoft.com/office/drawing/2014/main" id="{BCE9529E-89B1-4D6B-BCD6-4F1FC60366C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4970" name="Graphic 4969">
                            <a:extLst>
                              <a:ext uri="{FF2B5EF4-FFF2-40B4-BE49-F238E27FC236}">
                                <a16:creationId xmlns:a16="http://schemas.microsoft.com/office/drawing/2014/main" id="{72A69CD5-4BAE-4645-AF6F-FC04C45BBAF6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4966" name="Group 4965">
                          <a:extLst>
                            <a:ext uri="{FF2B5EF4-FFF2-40B4-BE49-F238E27FC236}">
                              <a16:creationId xmlns:a16="http://schemas.microsoft.com/office/drawing/2014/main" id="{6DE7B8C7-9DE4-44EF-8A9B-F273063D1423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4967" name="Rounded Rectangle 95">
                            <a:extLst>
                              <a:ext uri="{FF2B5EF4-FFF2-40B4-BE49-F238E27FC236}">
                                <a16:creationId xmlns:a16="http://schemas.microsoft.com/office/drawing/2014/main" id="{43233A7E-2B9B-4D92-A277-22C971A1ABA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4968" name="Graphic 4967">
                            <a:extLst>
                              <a:ext uri="{FF2B5EF4-FFF2-40B4-BE49-F238E27FC236}">
                                <a16:creationId xmlns:a16="http://schemas.microsoft.com/office/drawing/2014/main" id="{6012A2FA-C500-4893-92E3-88A600D0F353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4960" name="Group 4959">
                        <a:extLst>
                          <a:ext uri="{FF2B5EF4-FFF2-40B4-BE49-F238E27FC236}">
                            <a16:creationId xmlns:a16="http://schemas.microsoft.com/office/drawing/2014/main" id="{9D58E009-FC30-422C-996D-0E5E43ACDFD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4961" name="Rounded Rectangle 121">
                          <a:extLst>
                            <a:ext uri="{FF2B5EF4-FFF2-40B4-BE49-F238E27FC236}">
                              <a16:creationId xmlns:a16="http://schemas.microsoft.com/office/drawing/2014/main" id="{C8386864-2EA0-4C2A-B263-123322987EC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4962" name="Graphic 4961">
                          <a:extLst>
                            <a:ext uri="{FF2B5EF4-FFF2-40B4-BE49-F238E27FC236}">
                              <a16:creationId xmlns:a16="http://schemas.microsoft.com/office/drawing/2014/main" id="{112D84E1-A1BC-4883-A067-AE716ADC6D1A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4956" name="Group 4955">
                      <a:extLst>
                        <a:ext uri="{FF2B5EF4-FFF2-40B4-BE49-F238E27FC236}">
                          <a16:creationId xmlns:a16="http://schemas.microsoft.com/office/drawing/2014/main" id="{5A7F9C07-2C5A-482B-B3C8-AC503434FF0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4957" name="Rounded Rectangle 124">
                        <a:extLst>
                          <a:ext uri="{FF2B5EF4-FFF2-40B4-BE49-F238E27FC236}">
                            <a16:creationId xmlns:a16="http://schemas.microsoft.com/office/drawing/2014/main" id="{BFCCF85F-723D-4819-8958-599A7330CE8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958" name="Graphic 4957">
                        <a:extLst>
                          <a:ext uri="{FF2B5EF4-FFF2-40B4-BE49-F238E27FC236}">
                            <a16:creationId xmlns:a16="http://schemas.microsoft.com/office/drawing/2014/main" id="{0F77E0FB-6800-4FBC-ADE2-67F68742D64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4488" name="Group 4487">
                <a:extLst>
                  <a:ext uri="{FF2B5EF4-FFF2-40B4-BE49-F238E27FC236}">
                    <a16:creationId xmlns:a16="http://schemas.microsoft.com/office/drawing/2014/main" id="{94B01164-2CFC-4FD8-A700-25554F70F840}"/>
                  </a:ext>
                </a:extLst>
              </p:cNvPr>
              <p:cNvGrpSpPr/>
              <p:nvPr/>
            </p:nvGrpSpPr>
            <p:grpSpPr>
              <a:xfrm>
                <a:off x="7979415" y="2138689"/>
                <a:ext cx="685800" cy="685800"/>
                <a:chOff x="3388326" y="2144489"/>
                <a:chExt cx="685800" cy="685800"/>
              </a:xfrm>
            </p:grpSpPr>
            <p:sp>
              <p:nvSpPr>
                <p:cNvPr id="4909" name="Oval 4908">
                  <a:extLst>
                    <a:ext uri="{FF2B5EF4-FFF2-40B4-BE49-F238E27FC236}">
                      <a16:creationId xmlns:a16="http://schemas.microsoft.com/office/drawing/2014/main" id="{EF633D6A-616A-4956-BA22-DD81A32C8D23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4910" name="Group 4909">
                  <a:extLst>
                    <a:ext uri="{FF2B5EF4-FFF2-40B4-BE49-F238E27FC236}">
                      <a16:creationId xmlns:a16="http://schemas.microsoft.com/office/drawing/2014/main" id="{05D4154E-9CC5-4D77-9A72-7CD5B0770244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4911" name="Group 4910">
                    <a:extLst>
                      <a:ext uri="{FF2B5EF4-FFF2-40B4-BE49-F238E27FC236}">
                        <a16:creationId xmlns:a16="http://schemas.microsoft.com/office/drawing/2014/main" id="{B1AA0565-0A2F-4873-B7F3-CA77F5CB4F7E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4937" name="Rounded Rectangle 101">
                      <a:extLst>
                        <a:ext uri="{FF2B5EF4-FFF2-40B4-BE49-F238E27FC236}">
                          <a16:creationId xmlns:a16="http://schemas.microsoft.com/office/drawing/2014/main" id="{28A69FB5-E0B0-40F3-8C06-F1D4A91215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4938" name="Group 4937">
                      <a:extLst>
                        <a:ext uri="{FF2B5EF4-FFF2-40B4-BE49-F238E27FC236}">
                          <a16:creationId xmlns:a16="http://schemas.microsoft.com/office/drawing/2014/main" id="{155AD7FB-3A07-4FA1-A947-5CA697B841C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4948" name="Rounded Rectangle 112">
                        <a:extLst>
                          <a:ext uri="{FF2B5EF4-FFF2-40B4-BE49-F238E27FC236}">
                            <a16:creationId xmlns:a16="http://schemas.microsoft.com/office/drawing/2014/main" id="{52439594-D351-43D5-9587-75C1796A2FE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949" name="Graphic 4948">
                        <a:extLst>
                          <a:ext uri="{FF2B5EF4-FFF2-40B4-BE49-F238E27FC236}">
                            <a16:creationId xmlns:a16="http://schemas.microsoft.com/office/drawing/2014/main" id="{791C321D-F5E7-4613-919D-66A6E82C2F2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939" name="Group 4938">
                      <a:extLst>
                        <a:ext uri="{FF2B5EF4-FFF2-40B4-BE49-F238E27FC236}">
                          <a16:creationId xmlns:a16="http://schemas.microsoft.com/office/drawing/2014/main" id="{C0147FFC-7B7E-447B-AA03-9D5FCC68A9D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4946" name="Rounded Rectangle 110">
                        <a:extLst>
                          <a:ext uri="{FF2B5EF4-FFF2-40B4-BE49-F238E27FC236}">
                            <a16:creationId xmlns:a16="http://schemas.microsoft.com/office/drawing/2014/main" id="{B8E1FED5-E8D7-46B6-9480-33CB111C055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947" name="Graphic 4946">
                        <a:extLst>
                          <a:ext uri="{FF2B5EF4-FFF2-40B4-BE49-F238E27FC236}">
                            <a16:creationId xmlns:a16="http://schemas.microsoft.com/office/drawing/2014/main" id="{2EDA4998-338D-436E-80B9-6017DB526D4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940" name="Group 4939">
                      <a:extLst>
                        <a:ext uri="{FF2B5EF4-FFF2-40B4-BE49-F238E27FC236}">
                          <a16:creationId xmlns:a16="http://schemas.microsoft.com/office/drawing/2014/main" id="{309C65EB-5FD0-45EB-98A1-E9ABF662A16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4944" name="Rounded Rectangle 108">
                        <a:extLst>
                          <a:ext uri="{FF2B5EF4-FFF2-40B4-BE49-F238E27FC236}">
                            <a16:creationId xmlns:a16="http://schemas.microsoft.com/office/drawing/2014/main" id="{220756D4-8F90-45B4-A641-7007E6028EE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945" name="Graphic 4944">
                        <a:extLst>
                          <a:ext uri="{FF2B5EF4-FFF2-40B4-BE49-F238E27FC236}">
                            <a16:creationId xmlns:a16="http://schemas.microsoft.com/office/drawing/2014/main" id="{E180A8E7-38FD-4E91-84C5-28E927A0A95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941" name="Group 4940">
                      <a:extLst>
                        <a:ext uri="{FF2B5EF4-FFF2-40B4-BE49-F238E27FC236}">
                          <a16:creationId xmlns:a16="http://schemas.microsoft.com/office/drawing/2014/main" id="{DAC2BC52-7894-4000-B5E2-A0B90CC9CA0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4942" name="Rounded Rectangle 106">
                        <a:extLst>
                          <a:ext uri="{FF2B5EF4-FFF2-40B4-BE49-F238E27FC236}">
                            <a16:creationId xmlns:a16="http://schemas.microsoft.com/office/drawing/2014/main" id="{A569554D-62A0-4C06-B657-B28C6D49B77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943" name="Graphic 4942">
                        <a:extLst>
                          <a:ext uri="{FF2B5EF4-FFF2-40B4-BE49-F238E27FC236}">
                            <a16:creationId xmlns:a16="http://schemas.microsoft.com/office/drawing/2014/main" id="{E92618D0-49A1-4812-8339-422F8F84DC8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4912" name="Group 4911">
                    <a:extLst>
                      <a:ext uri="{FF2B5EF4-FFF2-40B4-BE49-F238E27FC236}">
                        <a16:creationId xmlns:a16="http://schemas.microsoft.com/office/drawing/2014/main" id="{1041D72C-ACA0-4598-85E9-422D851AB502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4930" name="Rounded Rectangle 84">
                      <a:extLst>
                        <a:ext uri="{FF2B5EF4-FFF2-40B4-BE49-F238E27FC236}">
                          <a16:creationId xmlns:a16="http://schemas.microsoft.com/office/drawing/2014/main" id="{1E473526-4836-4E35-99BC-7DFFAAEB4D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4931" name="Group 4930">
                      <a:extLst>
                        <a:ext uri="{FF2B5EF4-FFF2-40B4-BE49-F238E27FC236}">
                          <a16:creationId xmlns:a16="http://schemas.microsoft.com/office/drawing/2014/main" id="{FC15DCEE-0AED-4518-8588-384FD257903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4935" name="Rounded Rectangle 89">
                        <a:extLst>
                          <a:ext uri="{FF2B5EF4-FFF2-40B4-BE49-F238E27FC236}">
                            <a16:creationId xmlns:a16="http://schemas.microsoft.com/office/drawing/2014/main" id="{43DC9B26-DA9F-4D5F-98B5-9D296F73A94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936" name="Graphic 4935">
                        <a:extLst>
                          <a:ext uri="{FF2B5EF4-FFF2-40B4-BE49-F238E27FC236}">
                            <a16:creationId xmlns:a16="http://schemas.microsoft.com/office/drawing/2014/main" id="{9C71648F-74BD-4C80-8A0F-E7C33F32DD3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932" name="Group 4931">
                      <a:extLst>
                        <a:ext uri="{FF2B5EF4-FFF2-40B4-BE49-F238E27FC236}">
                          <a16:creationId xmlns:a16="http://schemas.microsoft.com/office/drawing/2014/main" id="{A601DE0C-C452-4430-A9E5-C623BA9A8E0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4933" name="Rounded Rectangle 87">
                        <a:extLst>
                          <a:ext uri="{FF2B5EF4-FFF2-40B4-BE49-F238E27FC236}">
                            <a16:creationId xmlns:a16="http://schemas.microsoft.com/office/drawing/2014/main" id="{0B428B68-C6FD-420E-9274-20BEB5A3697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934" name="Graphic 4933">
                        <a:extLst>
                          <a:ext uri="{FF2B5EF4-FFF2-40B4-BE49-F238E27FC236}">
                            <a16:creationId xmlns:a16="http://schemas.microsoft.com/office/drawing/2014/main" id="{665D352A-5BAA-461A-82FF-5002B00EC3D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4913" name="Group 4912">
                    <a:extLst>
                      <a:ext uri="{FF2B5EF4-FFF2-40B4-BE49-F238E27FC236}">
                        <a16:creationId xmlns:a16="http://schemas.microsoft.com/office/drawing/2014/main" id="{51FEA7E4-5AC3-483C-B376-33C4824288A3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4914" name="Group 4913">
                      <a:extLst>
                        <a:ext uri="{FF2B5EF4-FFF2-40B4-BE49-F238E27FC236}">
                          <a16:creationId xmlns:a16="http://schemas.microsoft.com/office/drawing/2014/main" id="{F19E466D-4A18-47C9-9EEE-B6B7D9C4A19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4918" name="Group 4917">
                        <a:extLst>
                          <a:ext uri="{FF2B5EF4-FFF2-40B4-BE49-F238E27FC236}">
                            <a16:creationId xmlns:a16="http://schemas.microsoft.com/office/drawing/2014/main" id="{462D5A28-46CA-436C-8B38-E3595D78A65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4922" name="Rounded Rectangle 91">
                          <a:extLst>
                            <a:ext uri="{FF2B5EF4-FFF2-40B4-BE49-F238E27FC236}">
                              <a16:creationId xmlns:a16="http://schemas.microsoft.com/office/drawing/2014/main" id="{08FA36CB-D934-427F-A404-81BAF96D038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4923" name="Graphic 4922">
                          <a:extLst>
                            <a:ext uri="{FF2B5EF4-FFF2-40B4-BE49-F238E27FC236}">
                              <a16:creationId xmlns:a16="http://schemas.microsoft.com/office/drawing/2014/main" id="{9901A298-AAD0-47D7-8651-7B301B6962B5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4924" name="Group 4923">
                          <a:extLst>
                            <a:ext uri="{FF2B5EF4-FFF2-40B4-BE49-F238E27FC236}">
                              <a16:creationId xmlns:a16="http://schemas.microsoft.com/office/drawing/2014/main" id="{49CC50C0-CBD3-4613-AC09-65BC0CF588A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4928" name="Rounded Rectangle 97">
                            <a:extLst>
                              <a:ext uri="{FF2B5EF4-FFF2-40B4-BE49-F238E27FC236}">
                                <a16:creationId xmlns:a16="http://schemas.microsoft.com/office/drawing/2014/main" id="{80C092DA-9D8B-4B65-860B-3A76BE1BB80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4929" name="Graphic 4928">
                            <a:extLst>
                              <a:ext uri="{FF2B5EF4-FFF2-40B4-BE49-F238E27FC236}">
                                <a16:creationId xmlns:a16="http://schemas.microsoft.com/office/drawing/2014/main" id="{E42D4B46-42F3-40DB-8207-9F5A8C3BDBED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4925" name="Group 4924">
                          <a:extLst>
                            <a:ext uri="{FF2B5EF4-FFF2-40B4-BE49-F238E27FC236}">
                              <a16:creationId xmlns:a16="http://schemas.microsoft.com/office/drawing/2014/main" id="{55623973-407A-4FF2-AF3A-F83710513189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4926" name="Rounded Rectangle 95">
                            <a:extLst>
                              <a:ext uri="{FF2B5EF4-FFF2-40B4-BE49-F238E27FC236}">
                                <a16:creationId xmlns:a16="http://schemas.microsoft.com/office/drawing/2014/main" id="{9B228F6F-9933-41F4-A9FD-D9B4C2C17AA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4927" name="Graphic 4926">
                            <a:extLst>
                              <a:ext uri="{FF2B5EF4-FFF2-40B4-BE49-F238E27FC236}">
                                <a16:creationId xmlns:a16="http://schemas.microsoft.com/office/drawing/2014/main" id="{D244FFA1-86CA-4ECF-8235-64C6151F28E1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4919" name="Group 4918">
                        <a:extLst>
                          <a:ext uri="{FF2B5EF4-FFF2-40B4-BE49-F238E27FC236}">
                            <a16:creationId xmlns:a16="http://schemas.microsoft.com/office/drawing/2014/main" id="{1902EB8B-2502-4A23-973C-7E90AEBCCF0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4920" name="Rounded Rectangle 121">
                          <a:extLst>
                            <a:ext uri="{FF2B5EF4-FFF2-40B4-BE49-F238E27FC236}">
                              <a16:creationId xmlns:a16="http://schemas.microsoft.com/office/drawing/2014/main" id="{86C6A185-1804-4E42-B6E5-1C6C70917D7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4921" name="Graphic 4920">
                          <a:extLst>
                            <a:ext uri="{FF2B5EF4-FFF2-40B4-BE49-F238E27FC236}">
                              <a16:creationId xmlns:a16="http://schemas.microsoft.com/office/drawing/2014/main" id="{8F7327CD-8A90-4536-964D-CA1150AE14EA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4915" name="Group 4914">
                      <a:extLst>
                        <a:ext uri="{FF2B5EF4-FFF2-40B4-BE49-F238E27FC236}">
                          <a16:creationId xmlns:a16="http://schemas.microsoft.com/office/drawing/2014/main" id="{C8E6D7E4-2389-4319-916A-700A7B04728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4916" name="Rounded Rectangle 124">
                        <a:extLst>
                          <a:ext uri="{FF2B5EF4-FFF2-40B4-BE49-F238E27FC236}">
                            <a16:creationId xmlns:a16="http://schemas.microsoft.com/office/drawing/2014/main" id="{3086F5F6-97D0-4CAD-A2FF-265A3C25A94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917" name="Graphic 4916">
                        <a:extLst>
                          <a:ext uri="{FF2B5EF4-FFF2-40B4-BE49-F238E27FC236}">
                            <a16:creationId xmlns:a16="http://schemas.microsoft.com/office/drawing/2014/main" id="{398D2C50-D420-47A5-BF37-F35EA53FCEB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4489" name="Group 4488">
                <a:extLst>
                  <a:ext uri="{FF2B5EF4-FFF2-40B4-BE49-F238E27FC236}">
                    <a16:creationId xmlns:a16="http://schemas.microsoft.com/office/drawing/2014/main" id="{26F9DFDD-0E3E-4162-BDAF-ABC3927EF7F0}"/>
                  </a:ext>
                </a:extLst>
              </p:cNvPr>
              <p:cNvGrpSpPr/>
              <p:nvPr/>
            </p:nvGrpSpPr>
            <p:grpSpPr>
              <a:xfrm>
                <a:off x="7468377" y="1332548"/>
                <a:ext cx="685800" cy="685800"/>
                <a:chOff x="3388326" y="2144489"/>
                <a:chExt cx="685800" cy="685800"/>
              </a:xfrm>
            </p:grpSpPr>
            <p:sp>
              <p:nvSpPr>
                <p:cNvPr id="4868" name="Oval 4867">
                  <a:extLst>
                    <a:ext uri="{FF2B5EF4-FFF2-40B4-BE49-F238E27FC236}">
                      <a16:creationId xmlns:a16="http://schemas.microsoft.com/office/drawing/2014/main" id="{D7B40F1D-D373-4E25-B877-CCD22057A038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4869" name="Group 4868">
                  <a:extLst>
                    <a:ext uri="{FF2B5EF4-FFF2-40B4-BE49-F238E27FC236}">
                      <a16:creationId xmlns:a16="http://schemas.microsoft.com/office/drawing/2014/main" id="{7C390B62-EE11-46D7-9865-D05742D5824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4870" name="Group 4869">
                    <a:extLst>
                      <a:ext uri="{FF2B5EF4-FFF2-40B4-BE49-F238E27FC236}">
                        <a16:creationId xmlns:a16="http://schemas.microsoft.com/office/drawing/2014/main" id="{B590D4C6-85A1-44F8-A805-6402DA0A9565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4896" name="Rounded Rectangle 101">
                      <a:extLst>
                        <a:ext uri="{FF2B5EF4-FFF2-40B4-BE49-F238E27FC236}">
                          <a16:creationId xmlns:a16="http://schemas.microsoft.com/office/drawing/2014/main" id="{9AA7EF84-3BFE-49C0-9DFB-3ADE669F72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4897" name="Group 4896">
                      <a:extLst>
                        <a:ext uri="{FF2B5EF4-FFF2-40B4-BE49-F238E27FC236}">
                          <a16:creationId xmlns:a16="http://schemas.microsoft.com/office/drawing/2014/main" id="{A2D97240-7F22-4463-B2EE-D1785DF970B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4907" name="Rounded Rectangle 112">
                        <a:extLst>
                          <a:ext uri="{FF2B5EF4-FFF2-40B4-BE49-F238E27FC236}">
                            <a16:creationId xmlns:a16="http://schemas.microsoft.com/office/drawing/2014/main" id="{02D2DA81-C2A9-46C9-8CA5-6B6B4A45716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908" name="Graphic 4907">
                        <a:extLst>
                          <a:ext uri="{FF2B5EF4-FFF2-40B4-BE49-F238E27FC236}">
                            <a16:creationId xmlns:a16="http://schemas.microsoft.com/office/drawing/2014/main" id="{02D335A8-E46D-4087-B4E1-8E26E6C71A2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898" name="Group 4897">
                      <a:extLst>
                        <a:ext uri="{FF2B5EF4-FFF2-40B4-BE49-F238E27FC236}">
                          <a16:creationId xmlns:a16="http://schemas.microsoft.com/office/drawing/2014/main" id="{86D13789-9D78-4BF5-B132-1A6FAF83A44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4905" name="Rounded Rectangle 110">
                        <a:extLst>
                          <a:ext uri="{FF2B5EF4-FFF2-40B4-BE49-F238E27FC236}">
                            <a16:creationId xmlns:a16="http://schemas.microsoft.com/office/drawing/2014/main" id="{388F8EBE-3B6C-454F-884F-E6214D0410A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906" name="Graphic 4905">
                        <a:extLst>
                          <a:ext uri="{FF2B5EF4-FFF2-40B4-BE49-F238E27FC236}">
                            <a16:creationId xmlns:a16="http://schemas.microsoft.com/office/drawing/2014/main" id="{B5363E69-EFC7-4AF5-9149-7AEED5A41A6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899" name="Group 4898">
                      <a:extLst>
                        <a:ext uri="{FF2B5EF4-FFF2-40B4-BE49-F238E27FC236}">
                          <a16:creationId xmlns:a16="http://schemas.microsoft.com/office/drawing/2014/main" id="{D9F95779-B345-4A40-A6D5-459037C6D9C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4903" name="Rounded Rectangle 108">
                        <a:extLst>
                          <a:ext uri="{FF2B5EF4-FFF2-40B4-BE49-F238E27FC236}">
                            <a16:creationId xmlns:a16="http://schemas.microsoft.com/office/drawing/2014/main" id="{82BE684D-6AB7-4859-97D9-69C57BC3E9F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904" name="Graphic 4903">
                        <a:extLst>
                          <a:ext uri="{FF2B5EF4-FFF2-40B4-BE49-F238E27FC236}">
                            <a16:creationId xmlns:a16="http://schemas.microsoft.com/office/drawing/2014/main" id="{0800668A-CE19-4964-A9E8-3F79B8DE209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900" name="Group 4899">
                      <a:extLst>
                        <a:ext uri="{FF2B5EF4-FFF2-40B4-BE49-F238E27FC236}">
                          <a16:creationId xmlns:a16="http://schemas.microsoft.com/office/drawing/2014/main" id="{88D9CC9C-8C0A-4A85-B99D-FB0CC622202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4901" name="Rounded Rectangle 106">
                        <a:extLst>
                          <a:ext uri="{FF2B5EF4-FFF2-40B4-BE49-F238E27FC236}">
                            <a16:creationId xmlns:a16="http://schemas.microsoft.com/office/drawing/2014/main" id="{2B92231C-DA8D-45DB-B556-E68B7254206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902" name="Graphic 4901">
                        <a:extLst>
                          <a:ext uri="{FF2B5EF4-FFF2-40B4-BE49-F238E27FC236}">
                            <a16:creationId xmlns:a16="http://schemas.microsoft.com/office/drawing/2014/main" id="{3BCB9A4A-5043-4A43-B5DC-900504D8EDE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4871" name="Group 4870">
                    <a:extLst>
                      <a:ext uri="{FF2B5EF4-FFF2-40B4-BE49-F238E27FC236}">
                        <a16:creationId xmlns:a16="http://schemas.microsoft.com/office/drawing/2014/main" id="{F0237572-338C-4C42-A1C7-1225939C2ADF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4889" name="Rounded Rectangle 84">
                      <a:extLst>
                        <a:ext uri="{FF2B5EF4-FFF2-40B4-BE49-F238E27FC236}">
                          <a16:creationId xmlns:a16="http://schemas.microsoft.com/office/drawing/2014/main" id="{5492625B-D24E-4A1F-AFD1-65A5639071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4890" name="Group 4889">
                      <a:extLst>
                        <a:ext uri="{FF2B5EF4-FFF2-40B4-BE49-F238E27FC236}">
                          <a16:creationId xmlns:a16="http://schemas.microsoft.com/office/drawing/2014/main" id="{9BA59456-AE11-42A8-8FBD-3FD6C7CC78C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4894" name="Rounded Rectangle 89">
                        <a:extLst>
                          <a:ext uri="{FF2B5EF4-FFF2-40B4-BE49-F238E27FC236}">
                            <a16:creationId xmlns:a16="http://schemas.microsoft.com/office/drawing/2014/main" id="{59C31260-4F5B-4099-92C1-F5F5A55FAC6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895" name="Graphic 4894">
                        <a:extLst>
                          <a:ext uri="{FF2B5EF4-FFF2-40B4-BE49-F238E27FC236}">
                            <a16:creationId xmlns:a16="http://schemas.microsoft.com/office/drawing/2014/main" id="{D72CF11F-8CDC-4AF1-920B-E7F02C30EF3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891" name="Group 4890">
                      <a:extLst>
                        <a:ext uri="{FF2B5EF4-FFF2-40B4-BE49-F238E27FC236}">
                          <a16:creationId xmlns:a16="http://schemas.microsoft.com/office/drawing/2014/main" id="{D94AC1EB-A5B2-4942-82B2-35624E66ED8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4892" name="Rounded Rectangle 87">
                        <a:extLst>
                          <a:ext uri="{FF2B5EF4-FFF2-40B4-BE49-F238E27FC236}">
                            <a16:creationId xmlns:a16="http://schemas.microsoft.com/office/drawing/2014/main" id="{B9E62BD6-E990-46BA-BA6E-DCA76CC3708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893" name="Graphic 4892">
                        <a:extLst>
                          <a:ext uri="{FF2B5EF4-FFF2-40B4-BE49-F238E27FC236}">
                            <a16:creationId xmlns:a16="http://schemas.microsoft.com/office/drawing/2014/main" id="{FDF7FC1A-AB35-47E0-A30B-E06C9A1A6EE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4872" name="Group 4871">
                    <a:extLst>
                      <a:ext uri="{FF2B5EF4-FFF2-40B4-BE49-F238E27FC236}">
                        <a16:creationId xmlns:a16="http://schemas.microsoft.com/office/drawing/2014/main" id="{4E1F6F44-9714-4818-8A8D-154224DBF00D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4873" name="Group 4872">
                      <a:extLst>
                        <a:ext uri="{FF2B5EF4-FFF2-40B4-BE49-F238E27FC236}">
                          <a16:creationId xmlns:a16="http://schemas.microsoft.com/office/drawing/2014/main" id="{48D29A34-A926-4B16-93F8-1A653D9C854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4877" name="Group 4876">
                        <a:extLst>
                          <a:ext uri="{FF2B5EF4-FFF2-40B4-BE49-F238E27FC236}">
                            <a16:creationId xmlns:a16="http://schemas.microsoft.com/office/drawing/2014/main" id="{7D526762-4A3C-406E-A6FA-9298A64D91D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4881" name="Rounded Rectangle 91">
                          <a:extLst>
                            <a:ext uri="{FF2B5EF4-FFF2-40B4-BE49-F238E27FC236}">
                              <a16:creationId xmlns:a16="http://schemas.microsoft.com/office/drawing/2014/main" id="{80B8A3B2-37D9-4233-967D-0D2F2CE0C2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4882" name="Graphic 4881">
                          <a:extLst>
                            <a:ext uri="{FF2B5EF4-FFF2-40B4-BE49-F238E27FC236}">
                              <a16:creationId xmlns:a16="http://schemas.microsoft.com/office/drawing/2014/main" id="{5951220C-667A-422E-B3EA-18403926FB1F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4883" name="Group 4882">
                          <a:extLst>
                            <a:ext uri="{FF2B5EF4-FFF2-40B4-BE49-F238E27FC236}">
                              <a16:creationId xmlns:a16="http://schemas.microsoft.com/office/drawing/2014/main" id="{1EEBABB3-A8BF-449B-ACB6-9365AEBF73D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4887" name="Rounded Rectangle 97">
                            <a:extLst>
                              <a:ext uri="{FF2B5EF4-FFF2-40B4-BE49-F238E27FC236}">
                                <a16:creationId xmlns:a16="http://schemas.microsoft.com/office/drawing/2014/main" id="{972C2351-73AB-4EEB-BC17-A1D9A0F84DD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4888" name="Graphic 4887">
                            <a:extLst>
                              <a:ext uri="{FF2B5EF4-FFF2-40B4-BE49-F238E27FC236}">
                                <a16:creationId xmlns:a16="http://schemas.microsoft.com/office/drawing/2014/main" id="{8161569F-B4EE-4BE7-930B-3089EA170EF2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4884" name="Group 4883">
                          <a:extLst>
                            <a:ext uri="{FF2B5EF4-FFF2-40B4-BE49-F238E27FC236}">
                              <a16:creationId xmlns:a16="http://schemas.microsoft.com/office/drawing/2014/main" id="{8F8342DE-49F7-4FA9-969E-A85E346E45AC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4885" name="Rounded Rectangle 95">
                            <a:extLst>
                              <a:ext uri="{FF2B5EF4-FFF2-40B4-BE49-F238E27FC236}">
                                <a16:creationId xmlns:a16="http://schemas.microsoft.com/office/drawing/2014/main" id="{7CD10F54-08B2-4FD5-88BA-C7A09E7E904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4886" name="Graphic 4885">
                            <a:extLst>
                              <a:ext uri="{FF2B5EF4-FFF2-40B4-BE49-F238E27FC236}">
                                <a16:creationId xmlns:a16="http://schemas.microsoft.com/office/drawing/2014/main" id="{7BB9B0A7-A97F-4F84-88F7-A9D2756BFCBF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4878" name="Group 4877">
                        <a:extLst>
                          <a:ext uri="{FF2B5EF4-FFF2-40B4-BE49-F238E27FC236}">
                            <a16:creationId xmlns:a16="http://schemas.microsoft.com/office/drawing/2014/main" id="{7AC051B6-8998-4DA1-9880-D17D70D6FC7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4879" name="Rounded Rectangle 121">
                          <a:extLst>
                            <a:ext uri="{FF2B5EF4-FFF2-40B4-BE49-F238E27FC236}">
                              <a16:creationId xmlns:a16="http://schemas.microsoft.com/office/drawing/2014/main" id="{1A7AEA49-EBDB-454D-920C-874DA3AA4F6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4880" name="Graphic 4879">
                          <a:extLst>
                            <a:ext uri="{FF2B5EF4-FFF2-40B4-BE49-F238E27FC236}">
                              <a16:creationId xmlns:a16="http://schemas.microsoft.com/office/drawing/2014/main" id="{FE2DB8B8-F1B8-45EE-963B-BC4D7656BEE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4874" name="Group 4873">
                      <a:extLst>
                        <a:ext uri="{FF2B5EF4-FFF2-40B4-BE49-F238E27FC236}">
                          <a16:creationId xmlns:a16="http://schemas.microsoft.com/office/drawing/2014/main" id="{98B117DC-7FF6-4E8C-AB07-16DDA7EE428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4875" name="Rounded Rectangle 124">
                        <a:extLst>
                          <a:ext uri="{FF2B5EF4-FFF2-40B4-BE49-F238E27FC236}">
                            <a16:creationId xmlns:a16="http://schemas.microsoft.com/office/drawing/2014/main" id="{5FB17A6A-F25D-42D9-A008-5498213FA21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876" name="Graphic 4875">
                        <a:extLst>
                          <a:ext uri="{FF2B5EF4-FFF2-40B4-BE49-F238E27FC236}">
                            <a16:creationId xmlns:a16="http://schemas.microsoft.com/office/drawing/2014/main" id="{7FB4E7B1-7D44-4800-B890-38389F240A2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4490" name="Group 4489">
                <a:extLst>
                  <a:ext uri="{FF2B5EF4-FFF2-40B4-BE49-F238E27FC236}">
                    <a16:creationId xmlns:a16="http://schemas.microsoft.com/office/drawing/2014/main" id="{A959D8A9-83F3-4CD5-89E4-1F7CBDC46DE9}"/>
                  </a:ext>
                </a:extLst>
              </p:cNvPr>
              <p:cNvGrpSpPr/>
              <p:nvPr/>
            </p:nvGrpSpPr>
            <p:grpSpPr>
              <a:xfrm>
                <a:off x="7459554" y="4796410"/>
                <a:ext cx="685800" cy="685800"/>
                <a:chOff x="3388326" y="2144489"/>
                <a:chExt cx="685800" cy="685800"/>
              </a:xfrm>
            </p:grpSpPr>
            <p:sp>
              <p:nvSpPr>
                <p:cNvPr id="4827" name="Oval 4826">
                  <a:extLst>
                    <a:ext uri="{FF2B5EF4-FFF2-40B4-BE49-F238E27FC236}">
                      <a16:creationId xmlns:a16="http://schemas.microsoft.com/office/drawing/2014/main" id="{AD34C6FA-4F83-4282-A98D-E85177954901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4828" name="Group 4827">
                  <a:extLst>
                    <a:ext uri="{FF2B5EF4-FFF2-40B4-BE49-F238E27FC236}">
                      <a16:creationId xmlns:a16="http://schemas.microsoft.com/office/drawing/2014/main" id="{8D3AE6E2-5D76-4A9D-9576-E0D90BC463C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4829" name="Group 4828">
                    <a:extLst>
                      <a:ext uri="{FF2B5EF4-FFF2-40B4-BE49-F238E27FC236}">
                        <a16:creationId xmlns:a16="http://schemas.microsoft.com/office/drawing/2014/main" id="{11876806-59EC-4E08-B520-9F05598A60E6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4855" name="Rounded Rectangle 101">
                      <a:extLst>
                        <a:ext uri="{FF2B5EF4-FFF2-40B4-BE49-F238E27FC236}">
                          <a16:creationId xmlns:a16="http://schemas.microsoft.com/office/drawing/2014/main" id="{119BAB43-9938-4E6B-B616-09A6E3425B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4856" name="Group 4855">
                      <a:extLst>
                        <a:ext uri="{FF2B5EF4-FFF2-40B4-BE49-F238E27FC236}">
                          <a16:creationId xmlns:a16="http://schemas.microsoft.com/office/drawing/2014/main" id="{24F13663-BB51-40DE-A593-70D1706FB28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4866" name="Rounded Rectangle 112">
                        <a:extLst>
                          <a:ext uri="{FF2B5EF4-FFF2-40B4-BE49-F238E27FC236}">
                            <a16:creationId xmlns:a16="http://schemas.microsoft.com/office/drawing/2014/main" id="{64A71F33-C3CD-4484-A1A4-A94362D05C6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867" name="Graphic 4866">
                        <a:extLst>
                          <a:ext uri="{FF2B5EF4-FFF2-40B4-BE49-F238E27FC236}">
                            <a16:creationId xmlns:a16="http://schemas.microsoft.com/office/drawing/2014/main" id="{EA4E3289-7570-4219-AE2C-D4E94F3A2FD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857" name="Group 4856">
                      <a:extLst>
                        <a:ext uri="{FF2B5EF4-FFF2-40B4-BE49-F238E27FC236}">
                          <a16:creationId xmlns:a16="http://schemas.microsoft.com/office/drawing/2014/main" id="{2F261ADC-85B8-43EF-9425-7598B5FBA7C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4864" name="Rounded Rectangle 110">
                        <a:extLst>
                          <a:ext uri="{FF2B5EF4-FFF2-40B4-BE49-F238E27FC236}">
                            <a16:creationId xmlns:a16="http://schemas.microsoft.com/office/drawing/2014/main" id="{FE02FEC9-B3F8-4863-9C1C-2B2BA0360C9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865" name="Graphic 4864">
                        <a:extLst>
                          <a:ext uri="{FF2B5EF4-FFF2-40B4-BE49-F238E27FC236}">
                            <a16:creationId xmlns:a16="http://schemas.microsoft.com/office/drawing/2014/main" id="{A8AEFD87-0932-4175-9900-1C8CB7E2472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858" name="Group 4857">
                      <a:extLst>
                        <a:ext uri="{FF2B5EF4-FFF2-40B4-BE49-F238E27FC236}">
                          <a16:creationId xmlns:a16="http://schemas.microsoft.com/office/drawing/2014/main" id="{7AD46263-59C6-4226-8E36-7C5462758AD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4862" name="Rounded Rectangle 108">
                        <a:extLst>
                          <a:ext uri="{FF2B5EF4-FFF2-40B4-BE49-F238E27FC236}">
                            <a16:creationId xmlns:a16="http://schemas.microsoft.com/office/drawing/2014/main" id="{F1E305CC-6A40-4144-9D7F-6B018B60B03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863" name="Graphic 4862">
                        <a:extLst>
                          <a:ext uri="{FF2B5EF4-FFF2-40B4-BE49-F238E27FC236}">
                            <a16:creationId xmlns:a16="http://schemas.microsoft.com/office/drawing/2014/main" id="{3BE6D4BC-C09A-4A2C-A018-ABF6CE15FEA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859" name="Group 4858">
                      <a:extLst>
                        <a:ext uri="{FF2B5EF4-FFF2-40B4-BE49-F238E27FC236}">
                          <a16:creationId xmlns:a16="http://schemas.microsoft.com/office/drawing/2014/main" id="{269C88A3-5000-4841-95E2-334216FF944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4860" name="Rounded Rectangle 106">
                        <a:extLst>
                          <a:ext uri="{FF2B5EF4-FFF2-40B4-BE49-F238E27FC236}">
                            <a16:creationId xmlns:a16="http://schemas.microsoft.com/office/drawing/2014/main" id="{516BACEA-0ED7-4D92-AC88-EDD1775BD73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861" name="Graphic 4860">
                        <a:extLst>
                          <a:ext uri="{FF2B5EF4-FFF2-40B4-BE49-F238E27FC236}">
                            <a16:creationId xmlns:a16="http://schemas.microsoft.com/office/drawing/2014/main" id="{BC6E829E-CB64-4046-AF20-B53E89BB88A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4830" name="Group 4829">
                    <a:extLst>
                      <a:ext uri="{FF2B5EF4-FFF2-40B4-BE49-F238E27FC236}">
                        <a16:creationId xmlns:a16="http://schemas.microsoft.com/office/drawing/2014/main" id="{85EA00B0-3C6E-44AE-BE4A-7CCCABBA2678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4848" name="Rounded Rectangle 84">
                      <a:extLst>
                        <a:ext uri="{FF2B5EF4-FFF2-40B4-BE49-F238E27FC236}">
                          <a16:creationId xmlns:a16="http://schemas.microsoft.com/office/drawing/2014/main" id="{3E356939-0918-4744-86BF-117DB5D688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4849" name="Group 4848">
                      <a:extLst>
                        <a:ext uri="{FF2B5EF4-FFF2-40B4-BE49-F238E27FC236}">
                          <a16:creationId xmlns:a16="http://schemas.microsoft.com/office/drawing/2014/main" id="{6E718526-2D4A-45CF-AC48-C49D81E856A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4853" name="Rounded Rectangle 89">
                        <a:extLst>
                          <a:ext uri="{FF2B5EF4-FFF2-40B4-BE49-F238E27FC236}">
                            <a16:creationId xmlns:a16="http://schemas.microsoft.com/office/drawing/2014/main" id="{A2F5B316-3519-41D5-803F-76A038DD0D6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854" name="Graphic 4853">
                        <a:extLst>
                          <a:ext uri="{FF2B5EF4-FFF2-40B4-BE49-F238E27FC236}">
                            <a16:creationId xmlns:a16="http://schemas.microsoft.com/office/drawing/2014/main" id="{4A1CCC28-056E-4C64-84CA-F72132450E2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850" name="Group 4849">
                      <a:extLst>
                        <a:ext uri="{FF2B5EF4-FFF2-40B4-BE49-F238E27FC236}">
                          <a16:creationId xmlns:a16="http://schemas.microsoft.com/office/drawing/2014/main" id="{B14AFDE8-0656-40A0-B7F8-819CA66711F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4851" name="Rounded Rectangle 87">
                        <a:extLst>
                          <a:ext uri="{FF2B5EF4-FFF2-40B4-BE49-F238E27FC236}">
                            <a16:creationId xmlns:a16="http://schemas.microsoft.com/office/drawing/2014/main" id="{34EEDBD1-1CDF-4825-828F-26BB5C4A00D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852" name="Graphic 4851">
                        <a:extLst>
                          <a:ext uri="{FF2B5EF4-FFF2-40B4-BE49-F238E27FC236}">
                            <a16:creationId xmlns:a16="http://schemas.microsoft.com/office/drawing/2014/main" id="{F9609246-77ED-462B-9081-EC1AB2BC778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4831" name="Group 4830">
                    <a:extLst>
                      <a:ext uri="{FF2B5EF4-FFF2-40B4-BE49-F238E27FC236}">
                        <a16:creationId xmlns:a16="http://schemas.microsoft.com/office/drawing/2014/main" id="{135399A9-6FD3-4C6C-8032-E39FC102F4B5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4832" name="Group 4831">
                      <a:extLst>
                        <a:ext uri="{FF2B5EF4-FFF2-40B4-BE49-F238E27FC236}">
                          <a16:creationId xmlns:a16="http://schemas.microsoft.com/office/drawing/2014/main" id="{C4D96584-6E75-4361-B321-62FDCC7532B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4836" name="Group 4835">
                        <a:extLst>
                          <a:ext uri="{FF2B5EF4-FFF2-40B4-BE49-F238E27FC236}">
                            <a16:creationId xmlns:a16="http://schemas.microsoft.com/office/drawing/2014/main" id="{01FE42FA-32B9-4F63-B256-B7B86B1EC5F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4840" name="Rounded Rectangle 91">
                          <a:extLst>
                            <a:ext uri="{FF2B5EF4-FFF2-40B4-BE49-F238E27FC236}">
                              <a16:creationId xmlns:a16="http://schemas.microsoft.com/office/drawing/2014/main" id="{008EE86C-4448-4765-A143-4CFA1014F7B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4841" name="Graphic 4840">
                          <a:extLst>
                            <a:ext uri="{FF2B5EF4-FFF2-40B4-BE49-F238E27FC236}">
                              <a16:creationId xmlns:a16="http://schemas.microsoft.com/office/drawing/2014/main" id="{467ABD66-EFD6-46F5-84CC-9F8BB69FD24D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4842" name="Group 4841">
                          <a:extLst>
                            <a:ext uri="{FF2B5EF4-FFF2-40B4-BE49-F238E27FC236}">
                              <a16:creationId xmlns:a16="http://schemas.microsoft.com/office/drawing/2014/main" id="{6C5F4838-F04C-42E1-805E-E437EEFF3C2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4846" name="Rounded Rectangle 97">
                            <a:extLst>
                              <a:ext uri="{FF2B5EF4-FFF2-40B4-BE49-F238E27FC236}">
                                <a16:creationId xmlns:a16="http://schemas.microsoft.com/office/drawing/2014/main" id="{13812AFB-4741-487A-91FD-0DD9DE5699E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4847" name="Graphic 4846">
                            <a:extLst>
                              <a:ext uri="{FF2B5EF4-FFF2-40B4-BE49-F238E27FC236}">
                                <a16:creationId xmlns:a16="http://schemas.microsoft.com/office/drawing/2014/main" id="{56626871-AE91-4B4D-B578-3073176D49DA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4843" name="Group 4842">
                          <a:extLst>
                            <a:ext uri="{FF2B5EF4-FFF2-40B4-BE49-F238E27FC236}">
                              <a16:creationId xmlns:a16="http://schemas.microsoft.com/office/drawing/2014/main" id="{7FB49F65-463A-4B92-B8DC-B132FAB0FC71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4844" name="Rounded Rectangle 95">
                            <a:extLst>
                              <a:ext uri="{FF2B5EF4-FFF2-40B4-BE49-F238E27FC236}">
                                <a16:creationId xmlns:a16="http://schemas.microsoft.com/office/drawing/2014/main" id="{398B99F8-E3EE-4F78-AEE9-D16701E366B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4845" name="Graphic 4844">
                            <a:extLst>
                              <a:ext uri="{FF2B5EF4-FFF2-40B4-BE49-F238E27FC236}">
                                <a16:creationId xmlns:a16="http://schemas.microsoft.com/office/drawing/2014/main" id="{20E5B034-ADC3-40BF-8688-86269D68A376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4837" name="Group 4836">
                        <a:extLst>
                          <a:ext uri="{FF2B5EF4-FFF2-40B4-BE49-F238E27FC236}">
                            <a16:creationId xmlns:a16="http://schemas.microsoft.com/office/drawing/2014/main" id="{C3514DF1-60D6-4186-A161-EDEDDE0EF15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4838" name="Rounded Rectangle 121">
                          <a:extLst>
                            <a:ext uri="{FF2B5EF4-FFF2-40B4-BE49-F238E27FC236}">
                              <a16:creationId xmlns:a16="http://schemas.microsoft.com/office/drawing/2014/main" id="{43FCD109-A0E6-4F5E-91B4-E2B1F32EFDC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4839" name="Graphic 4838">
                          <a:extLst>
                            <a:ext uri="{FF2B5EF4-FFF2-40B4-BE49-F238E27FC236}">
                              <a16:creationId xmlns:a16="http://schemas.microsoft.com/office/drawing/2014/main" id="{793FE379-AE15-44F1-848A-6C4624556CFC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4833" name="Group 4832">
                      <a:extLst>
                        <a:ext uri="{FF2B5EF4-FFF2-40B4-BE49-F238E27FC236}">
                          <a16:creationId xmlns:a16="http://schemas.microsoft.com/office/drawing/2014/main" id="{8BA967B8-C99A-47CC-9CF0-56F6CE2D1C6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4834" name="Rounded Rectangle 124">
                        <a:extLst>
                          <a:ext uri="{FF2B5EF4-FFF2-40B4-BE49-F238E27FC236}">
                            <a16:creationId xmlns:a16="http://schemas.microsoft.com/office/drawing/2014/main" id="{0D879442-501A-4687-B82A-22E702EF900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835" name="Graphic 4834">
                        <a:extLst>
                          <a:ext uri="{FF2B5EF4-FFF2-40B4-BE49-F238E27FC236}">
                            <a16:creationId xmlns:a16="http://schemas.microsoft.com/office/drawing/2014/main" id="{EB0C0EF7-72E4-4BFC-8AE3-3710C528214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4491" name="Group 4490">
                <a:extLst>
                  <a:ext uri="{FF2B5EF4-FFF2-40B4-BE49-F238E27FC236}">
                    <a16:creationId xmlns:a16="http://schemas.microsoft.com/office/drawing/2014/main" id="{D9FF6632-4CB7-496D-A256-18D51DC12DF9}"/>
                  </a:ext>
                </a:extLst>
              </p:cNvPr>
              <p:cNvGrpSpPr/>
              <p:nvPr/>
            </p:nvGrpSpPr>
            <p:grpSpPr>
              <a:xfrm>
                <a:off x="3879007" y="4796410"/>
                <a:ext cx="685800" cy="685800"/>
                <a:chOff x="3388326" y="2144489"/>
                <a:chExt cx="685800" cy="685800"/>
              </a:xfrm>
            </p:grpSpPr>
            <p:sp>
              <p:nvSpPr>
                <p:cNvPr id="4786" name="Oval 4785">
                  <a:extLst>
                    <a:ext uri="{FF2B5EF4-FFF2-40B4-BE49-F238E27FC236}">
                      <a16:creationId xmlns:a16="http://schemas.microsoft.com/office/drawing/2014/main" id="{C2FBBD71-4F76-4B05-8C36-5AB8F2D7264F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4787" name="Group 4786">
                  <a:extLst>
                    <a:ext uri="{FF2B5EF4-FFF2-40B4-BE49-F238E27FC236}">
                      <a16:creationId xmlns:a16="http://schemas.microsoft.com/office/drawing/2014/main" id="{83DB0552-599A-4516-8535-30D9465843F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4788" name="Group 4787">
                    <a:extLst>
                      <a:ext uri="{FF2B5EF4-FFF2-40B4-BE49-F238E27FC236}">
                        <a16:creationId xmlns:a16="http://schemas.microsoft.com/office/drawing/2014/main" id="{1E7DADD8-180C-4659-83E6-5A8F4297F9AC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4814" name="Rounded Rectangle 101">
                      <a:extLst>
                        <a:ext uri="{FF2B5EF4-FFF2-40B4-BE49-F238E27FC236}">
                          <a16:creationId xmlns:a16="http://schemas.microsoft.com/office/drawing/2014/main" id="{5E6CEBB5-C2D7-4ED5-B5B0-A83C866080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4815" name="Group 4814">
                      <a:extLst>
                        <a:ext uri="{FF2B5EF4-FFF2-40B4-BE49-F238E27FC236}">
                          <a16:creationId xmlns:a16="http://schemas.microsoft.com/office/drawing/2014/main" id="{AFA41176-AA42-4298-A3A6-30942123D35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4825" name="Rounded Rectangle 112">
                        <a:extLst>
                          <a:ext uri="{FF2B5EF4-FFF2-40B4-BE49-F238E27FC236}">
                            <a16:creationId xmlns:a16="http://schemas.microsoft.com/office/drawing/2014/main" id="{C964EE3F-D987-4C82-A60F-0947A8B52B6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826" name="Graphic 4825">
                        <a:extLst>
                          <a:ext uri="{FF2B5EF4-FFF2-40B4-BE49-F238E27FC236}">
                            <a16:creationId xmlns:a16="http://schemas.microsoft.com/office/drawing/2014/main" id="{7A678D92-78A5-4D57-83D8-63559F9220E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816" name="Group 4815">
                      <a:extLst>
                        <a:ext uri="{FF2B5EF4-FFF2-40B4-BE49-F238E27FC236}">
                          <a16:creationId xmlns:a16="http://schemas.microsoft.com/office/drawing/2014/main" id="{2225A459-B76E-4857-B566-44A841AEB25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4823" name="Rounded Rectangle 110">
                        <a:extLst>
                          <a:ext uri="{FF2B5EF4-FFF2-40B4-BE49-F238E27FC236}">
                            <a16:creationId xmlns:a16="http://schemas.microsoft.com/office/drawing/2014/main" id="{1C238E27-E0D6-4826-8F4C-C62585FC2DF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824" name="Graphic 4823">
                        <a:extLst>
                          <a:ext uri="{FF2B5EF4-FFF2-40B4-BE49-F238E27FC236}">
                            <a16:creationId xmlns:a16="http://schemas.microsoft.com/office/drawing/2014/main" id="{6664D0BB-6CBA-4E95-97C3-0E46D60EB6F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817" name="Group 4816">
                      <a:extLst>
                        <a:ext uri="{FF2B5EF4-FFF2-40B4-BE49-F238E27FC236}">
                          <a16:creationId xmlns:a16="http://schemas.microsoft.com/office/drawing/2014/main" id="{047E31C6-FAD0-4477-82BB-F7A495416BE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4821" name="Rounded Rectangle 108">
                        <a:extLst>
                          <a:ext uri="{FF2B5EF4-FFF2-40B4-BE49-F238E27FC236}">
                            <a16:creationId xmlns:a16="http://schemas.microsoft.com/office/drawing/2014/main" id="{4C223085-80BF-4BE5-B1C6-631EC70A774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822" name="Graphic 4821">
                        <a:extLst>
                          <a:ext uri="{FF2B5EF4-FFF2-40B4-BE49-F238E27FC236}">
                            <a16:creationId xmlns:a16="http://schemas.microsoft.com/office/drawing/2014/main" id="{2DB22D0E-0DE1-4CF9-90C5-C9D92AB2D20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818" name="Group 4817">
                      <a:extLst>
                        <a:ext uri="{FF2B5EF4-FFF2-40B4-BE49-F238E27FC236}">
                          <a16:creationId xmlns:a16="http://schemas.microsoft.com/office/drawing/2014/main" id="{5A9E5164-D90F-467A-AC32-A972F5625D8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4819" name="Rounded Rectangle 106">
                        <a:extLst>
                          <a:ext uri="{FF2B5EF4-FFF2-40B4-BE49-F238E27FC236}">
                            <a16:creationId xmlns:a16="http://schemas.microsoft.com/office/drawing/2014/main" id="{6135A5C6-C6A1-41F8-86D5-9D1A680F75F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820" name="Graphic 4819">
                        <a:extLst>
                          <a:ext uri="{FF2B5EF4-FFF2-40B4-BE49-F238E27FC236}">
                            <a16:creationId xmlns:a16="http://schemas.microsoft.com/office/drawing/2014/main" id="{4F84469A-4DE3-4754-87E0-17F87B937E0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4789" name="Group 4788">
                    <a:extLst>
                      <a:ext uri="{FF2B5EF4-FFF2-40B4-BE49-F238E27FC236}">
                        <a16:creationId xmlns:a16="http://schemas.microsoft.com/office/drawing/2014/main" id="{44C1BF07-F295-42AF-9CEC-4BA04E371D16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4807" name="Rounded Rectangle 84">
                      <a:extLst>
                        <a:ext uri="{FF2B5EF4-FFF2-40B4-BE49-F238E27FC236}">
                          <a16:creationId xmlns:a16="http://schemas.microsoft.com/office/drawing/2014/main" id="{0C53356B-CD4B-4156-9C4C-15D03061542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4808" name="Group 4807">
                      <a:extLst>
                        <a:ext uri="{FF2B5EF4-FFF2-40B4-BE49-F238E27FC236}">
                          <a16:creationId xmlns:a16="http://schemas.microsoft.com/office/drawing/2014/main" id="{63AEA880-C522-47C4-9C11-2D5709E2AED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4812" name="Rounded Rectangle 89">
                        <a:extLst>
                          <a:ext uri="{FF2B5EF4-FFF2-40B4-BE49-F238E27FC236}">
                            <a16:creationId xmlns:a16="http://schemas.microsoft.com/office/drawing/2014/main" id="{21417C19-B1DD-48C7-B8A9-FA54DF8FA5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813" name="Graphic 4812">
                        <a:extLst>
                          <a:ext uri="{FF2B5EF4-FFF2-40B4-BE49-F238E27FC236}">
                            <a16:creationId xmlns:a16="http://schemas.microsoft.com/office/drawing/2014/main" id="{CAF7C93F-9B64-45EE-AA6D-5DAF6CB24D9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809" name="Group 4808">
                      <a:extLst>
                        <a:ext uri="{FF2B5EF4-FFF2-40B4-BE49-F238E27FC236}">
                          <a16:creationId xmlns:a16="http://schemas.microsoft.com/office/drawing/2014/main" id="{137309FF-2302-4FE0-9EF0-EF0F942308D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4810" name="Rounded Rectangle 87">
                        <a:extLst>
                          <a:ext uri="{FF2B5EF4-FFF2-40B4-BE49-F238E27FC236}">
                            <a16:creationId xmlns:a16="http://schemas.microsoft.com/office/drawing/2014/main" id="{96640EFD-F20A-47B9-830A-9CC11A155A6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811" name="Graphic 4810">
                        <a:extLst>
                          <a:ext uri="{FF2B5EF4-FFF2-40B4-BE49-F238E27FC236}">
                            <a16:creationId xmlns:a16="http://schemas.microsoft.com/office/drawing/2014/main" id="{47726D6A-1C66-4CA5-9055-ED2E5517261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4790" name="Group 4789">
                    <a:extLst>
                      <a:ext uri="{FF2B5EF4-FFF2-40B4-BE49-F238E27FC236}">
                        <a16:creationId xmlns:a16="http://schemas.microsoft.com/office/drawing/2014/main" id="{6A0B9B78-94EB-4CCA-99B4-2B695323A32E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4791" name="Group 4790">
                      <a:extLst>
                        <a:ext uri="{FF2B5EF4-FFF2-40B4-BE49-F238E27FC236}">
                          <a16:creationId xmlns:a16="http://schemas.microsoft.com/office/drawing/2014/main" id="{E4612F7C-13A2-40CD-A343-1E1BB902FC8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4795" name="Group 4794">
                        <a:extLst>
                          <a:ext uri="{FF2B5EF4-FFF2-40B4-BE49-F238E27FC236}">
                            <a16:creationId xmlns:a16="http://schemas.microsoft.com/office/drawing/2014/main" id="{E13353C9-3564-4F83-8C0A-C64E7A49B4D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4799" name="Rounded Rectangle 91">
                          <a:extLst>
                            <a:ext uri="{FF2B5EF4-FFF2-40B4-BE49-F238E27FC236}">
                              <a16:creationId xmlns:a16="http://schemas.microsoft.com/office/drawing/2014/main" id="{2633E0CC-42E7-4B8F-B9C8-1DAA4A03A02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4800" name="Graphic 4799">
                          <a:extLst>
                            <a:ext uri="{FF2B5EF4-FFF2-40B4-BE49-F238E27FC236}">
                              <a16:creationId xmlns:a16="http://schemas.microsoft.com/office/drawing/2014/main" id="{4C67286A-489F-4207-A49F-7D30C761AABD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4801" name="Group 4800">
                          <a:extLst>
                            <a:ext uri="{FF2B5EF4-FFF2-40B4-BE49-F238E27FC236}">
                              <a16:creationId xmlns:a16="http://schemas.microsoft.com/office/drawing/2014/main" id="{B403315C-DD3F-48D2-84D2-D56ACB774882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4805" name="Rounded Rectangle 97">
                            <a:extLst>
                              <a:ext uri="{FF2B5EF4-FFF2-40B4-BE49-F238E27FC236}">
                                <a16:creationId xmlns:a16="http://schemas.microsoft.com/office/drawing/2014/main" id="{AE2A45B1-82D7-44AE-910D-D07CB3F1180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4806" name="Graphic 4805">
                            <a:extLst>
                              <a:ext uri="{FF2B5EF4-FFF2-40B4-BE49-F238E27FC236}">
                                <a16:creationId xmlns:a16="http://schemas.microsoft.com/office/drawing/2014/main" id="{83E16E3D-4BBA-4318-B2BA-9504D2D66ABC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4802" name="Group 4801">
                          <a:extLst>
                            <a:ext uri="{FF2B5EF4-FFF2-40B4-BE49-F238E27FC236}">
                              <a16:creationId xmlns:a16="http://schemas.microsoft.com/office/drawing/2014/main" id="{9874FC30-9226-4948-9808-9E04A06FF277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4803" name="Rounded Rectangle 95">
                            <a:extLst>
                              <a:ext uri="{FF2B5EF4-FFF2-40B4-BE49-F238E27FC236}">
                                <a16:creationId xmlns:a16="http://schemas.microsoft.com/office/drawing/2014/main" id="{69807CD5-A528-40E6-9FEF-536B080D50D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4804" name="Graphic 4803">
                            <a:extLst>
                              <a:ext uri="{FF2B5EF4-FFF2-40B4-BE49-F238E27FC236}">
                                <a16:creationId xmlns:a16="http://schemas.microsoft.com/office/drawing/2014/main" id="{7145AEF8-3069-447D-B552-6FE1DBC7C8DD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4796" name="Group 4795">
                        <a:extLst>
                          <a:ext uri="{FF2B5EF4-FFF2-40B4-BE49-F238E27FC236}">
                            <a16:creationId xmlns:a16="http://schemas.microsoft.com/office/drawing/2014/main" id="{BF96A3CE-0653-4F96-8918-DC9F7F17346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4797" name="Rounded Rectangle 121">
                          <a:extLst>
                            <a:ext uri="{FF2B5EF4-FFF2-40B4-BE49-F238E27FC236}">
                              <a16:creationId xmlns:a16="http://schemas.microsoft.com/office/drawing/2014/main" id="{09205479-2F2C-435C-BB81-50955ECF4CA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4798" name="Graphic 4797">
                          <a:extLst>
                            <a:ext uri="{FF2B5EF4-FFF2-40B4-BE49-F238E27FC236}">
                              <a16:creationId xmlns:a16="http://schemas.microsoft.com/office/drawing/2014/main" id="{293B84B9-6A5F-4E29-999E-312A098AD48F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4792" name="Group 4791">
                      <a:extLst>
                        <a:ext uri="{FF2B5EF4-FFF2-40B4-BE49-F238E27FC236}">
                          <a16:creationId xmlns:a16="http://schemas.microsoft.com/office/drawing/2014/main" id="{537AFBAD-3C1F-477D-961B-F0A2140491D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4793" name="Rounded Rectangle 124">
                        <a:extLst>
                          <a:ext uri="{FF2B5EF4-FFF2-40B4-BE49-F238E27FC236}">
                            <a16:creationId xmlns:a16="http://schemas.microsoft.com/office/drawing/2014/main" id="{A01392EE-67A1-4351-9DD5-0B2D350573E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794" name="Graphic 4793">
                        <a:extLst>
                          <a:ext uri="{FF2B5EF4-FFF2-40B4-BE49-F238E27FC236}">
                            <a16:creationId xmlns:a16="http://schemas.microsoft.com/office/drawing/2014/main" id="{150E5F1F-EEE1-4478-8369-D291733E31E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4492" name="Group 4491">
                <a:extLst>
                  <a:ext uri="{FF2B5EF4-FFF2-40B4-BE49-F238E27FC236}">
                    <a16:creationId xmlns:a16="http://schemas.microsoft.com/office/drawing/2014/main" id="{038817FD-9332-4893-B68C-7BA09857D48E}"/>
                  </a:ext>
                </a:extLst>
              </p:cNvPr>
              <p:cNvGrpSpPr/>
              <p:nvPr/>
            </p:nvGrpSpPr>
            <p:grpSpPr>
              <a:xfrm>
                <a:off x="8059831" y="3966735"/>
                <a:ext cx="685800" cy="685800"/>
                <a:chOff x="3388326" y="2144489"/>
                <a:chExt cx="685800" cy="685800"/>
              </a:xfrm>
            </p:grpSpPr>
            <p:sp>
              <p:nvSpPr>
                <p:cNvPr id="4745" name="Oval 4744">
                  <a:extLst>
                    <a:ext uri="{FF2B5EF4-FFF2-40B4-BE49-F238E27FC236}">
                      <a16:creationId xmlns:a16="http://schemas.microsoft.com/office/drawing/2014/main" id="{322014EC-717D-4B05-999C-AB91D6A26CF2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4746" name="Group 4745">
                  <a:extLst>
                    <a:ext uri="{FF2B5EF4-FFF2-40B4-BE49-F238E27FC236}">
                      <a16:creationId xmlns:a16="http://schemas.microsoft.com/office/drawing/2014/main" id="{0866E9BA-5B7C-40E7-B1EE-EB6F58557F52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4747" name="Group 4746">
                    <a:extLst>
                      <a:ext uri="{FF2B5EF4-FFF2-40B4-BE49-F238E27FC236}">
                        <a16:creationId xmlns:a16="http://schemas.microsoft.com/office/drawing/2014/main" id="{5ACFC450-978B-48F9-92EF-410E9613569C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4773" name="Rounded Rectangle 101">
                      <a:extLst>
                        <a:ext uri="{FF2B5EF4-FFF2-40B4-BE49-F238E27FC236}">
                          <a16:creationId xmlns:a16="http://schemas.microsoft.com/office/drawing/2014/main" id="{D223E330-38C9-41F2-BA41-BF3DFFD03D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4774" name="Group 4773">
                      <a:extLst>
                        <a:ext uri="{FF2B5EF4-FFF2-40B4-BE49-F238E27FC236}">
                          <a16:creationId xmlns:a16="http://schemas.microsoft.com/office/drawing/2014/main" id="{263CA1D1-41FE-4107-A954-EDA6AE0FAD6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4784" name="Rounded Rectangle 112">
                        <a:extLst>
                          <a:ext uri="{FF2B5EF4-FFF2-40B4-BE49-F238E27FC236}">
                            <a16:creationId xmlns:a16="http://schemas.microsoft.com/office/drawing/2014/main" id="{F1C97A90-9861-4AD9-B612-5F10A92DCB1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785" name="Graphic 4784">
                        <a:extLst>
                          <a:ext uri="{FF2B5EF4-FFF2-40B4-BE49-F238E27FC236}">
                            <a16:creationId xmlns:a16="http://schemas.microsoft.com/office/drawing/2014/main" id="{862D46A6-14EA-46BC-9956-F08CFD78D16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775" name="Group 4774">
                      <a:extLst>
                        <a:ext uri="{FF2B5EF4-FFF2-40B4-BE49-F238E27FC236}">
                          <a16:creationId xmlns:a16="http://schemas.microsoft.com/office/drawing/2014/main" id="{0C5FE4E2-EEE8-4337-B437-649009225AA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4782" name="Rounded Rectangle 110">
                        <a:extLst>
                          <a:ext uri="{FF2B5EF4-FFF2-40B4-BE49-F238E27FC236}">
                            <a16:creationId xmlns:a16="http://schemas.microsoft.com/office/drawing/2014/main" id="{3F9624DE-74BC-4FE1-87FC-765B1CE6565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783" name="Graphic 4782">
                        <a:extLst>
                          <a:ext uri="{FF2B5EF4-FFF2-40B4-BE49-F238E27FC236}">
                            <a16:creationId xmlns:a16="http://schemas.microsoft.com/office/drawing/2014/main" id="{FF81C549-11DD-4BD2-9BE5-812C6AD0303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776" name="Group 4775">
                      <a:extLst>
                        <a:ext uri="{FF2B5EF4-FFF2-40B4-BE49-F238E27FC236}">
                          <a16:creationId xmlns:a16="http://schemas.microsoft.com/office/drawing/2014/main" id="{54C77B31-ECF7-40EE-B690-46944A01079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4780" name="Rounded Rectangle 108">
                        <a:extLst>
                          <a:ext uri="{FF2B5EF4-FFF2-40B4-BE49-F238E27FC236}">
                            <a16:creationId xmlns:a16="http://schemas.microsoft.com/office/drawing/2014/main" id="{F596BE41-3DA3-4CE6-80B1-C64E6BA1EB6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781" name="Graphic 4780">
                        <a:extLst>
                          <a:ext uri="{FF2B5EF4-FFF2-40B4-BE49-F238E27FC236}">
                            <a16:creationId xmlns:a16="http://schemas.microsoft.com/office/drawing/2014/main" id="{4B3C0FFA-045C-400B-9477-6CFCCF1AAB6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777" name="Group 4776">
                      <a:extLst>
                        <a:ext uri="{FF2B5EF4-FFF2-40B4-BE49-F238E27FC236}">
                          <a16:creationId xmlns:a16="http://schemas.microsoft.com/office/drawing/2014/main" id="{54D2CECD-E84B-4D8E-B0FE-2202123029D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4778" name="Rounded Rectangle 106">
                        <a:extLst>
                          <a:ext uri="{FF2B5EF4-FFF2-40B4-BE49-F238E27FC236}">
                            <a16:creationId xmlns:a16="http://schemas.microsoft.com/office/drawing/2014/main" id="{D342EDD7-33F7-4DCA-B441-6CA83997AF8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779" name="Graphic 4778">
                        <a:extLst>
                          <a:ext uri="{FF2B5EF4-FFF2-40B4-BE49-F238E27FC236}">
                            <a16:creationId xmlns:a16="http://schemas.microsoft.com/office/drawing/2014/main" id="{4133B246-1AB8-4DE4-8CC9-972637211CC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4748" name="Group 4747">
                    <a:extLst>
                      <a:ext uri="{FF2B5EF4-FFF2-40B4-BE49-F238E27FC236}">
                        <a16:creationId xmlns:a16="http://schemas.microsoft.com/office/drawing/2014/main" id="{62208311-6744-44E9-96DC-3A54D35E1A29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4766" name="Rounded Rectangle 84">
                      <a:extLst>
                        <a:ext uri="{FF2B5EF4-FFF2-40B4-BE49-F238E27FC236}">
                          <a16:creationId xmlns:a16="http://schemas.microsoft.com/office/drawing/2014/main" id="{0316181E-3788-4000-8465-A895496743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4767" name="Group 4766">
                      <a:extLst>
                        <a:ext uri="{FF2B5EF4-FFF2-40B4-BE49-F238E27FC236}">
                          <a16:creationId xmlns:a16="http://schemas.microsoft.com/office/drawing/2014/main" id="{94870C7D-5E43-4FD6-8A0A-AAAA685D2C1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4771" name="Rounded Rectangle 89">
                        <a:extLst>
                          <a:ext uri="{FF2B5EF4-FFF2-40B4-BE49-F238E27FC236}">
                            <a16:creationId xmlns:a16="http://schemas.microsoft.com/office/drawing/2014/main" id="{28A9E4D7-6B6F-4131-9C6B-DDF688AAD7F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772" name="Graphic 4771">
                        <a:extLst>
                          <a:ext uri="{FF2B5EF4-FFF2-40B4-BE49-F238E27FC236}">
                            <a16:creationId xmlns:a16="http://schemas.microsoft.com/office/drawing/2014/main" id="{59D1A08C-AA30-42B1-B14A-975FBEB2699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768" name="Group 4767">
                      <a:extLst>
                        <a:ext uri="{FF2B5EF4-FFF2-40B4-BE49-F238E27FC236}">
                          <a16:creationId xmlns:a16="http://schemas.microsoft.com/office/drawing/2014/main" id="{10751A5F-AFC0-4C34-9030-234A297E377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4769" name="Rounded Rectangle 87">
                        <a:extLst>
                          <a:ext uri="{FF2B5EF4-FFF2-40B4-BE49-F238E27FC236}">
                            <a16:creationId xmlns:a16="http://schemas.microsoft.com/office/drawing/2014/main" id="{CB2916FB-6082-4F9A-9439-A123EDAE5C7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770" name="Graphic 4769">
                        <a:extLst>
                          <a:ext uri="{FF2B5EF4-FFF2-40B4-BE49-F238E27FC236}">
                            <a16:creationId xmlns:a16="http://schemas.microsoft.com/office/drawing/2014/main" id="{CADD3ADF-99D6-47FF-AB88-F6177AC0C38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4749" name="Group 4748">
                    <a:extLst>
                      <a:ext uri="{FF2B5EF4-FFF2-40B4-BE49-F238E27FC236}">
                        <a16:creationId xmlns:a16="http://schemas.microsoft.com/office/drawing/2014/main" id="{D831EE81-91D6-4B3F-9487-643444AAD7FE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4750" name="Group 4749">
                      <a:extLst>
                        <a:ext uri="{FF2B5EF4-FFF2-40B4-BE49-F238E27FC236}">
                          <a16:creationId xmlns:a16="http://schemas.microsoft.com/office/drawing/2014/main" id="{D796EB5C-85B1-4F0A-A71A-3CA6245DB11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4754" name="Group 4753">
                        <a:extLst>
                          <a:ext uri="{FF2B5EF4-FFF2-40B4-BE49-F238E27FC236}">
                            <a16:creationId xmlns:a16="http://schemas.microsoft.com/office/drawing/2014/main" id="{613BDAC1-B24E-4A04-9B1C-83791A0E0C3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4758" name="Rounded Rectangle 91">
                          <a:extLst>
                            <a:ext uri="{FF2B5EF4-FFF2-40B4-BE49-F238E27FC236}">
                              <a16:creationId xmlns:a16="http://schemas.microsoft.com/office/drawing/2014/main" id="{D56E81F4-DD28-4B8F-B0D2-5B858BC9C5D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4759" name="Graphic 4758">
                          <a:extLst>
                            <a:ext uri="{FF2B5EF4-FFF2-40B4-BE49-F238E27FC236}">
                              <a16:creationId xmlns:a16="http://schemas.microsoft.com/office/drawing/2014/main" id="{0439DE98-0F42-49B6-9B14-B0A10B6B999B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4760" name="Group 4759">
                          <a:extLst>
                            <a:ext uri="{FF2B5EF4-FFF2-40B4-BE49-F238E27FC236}">
                              <a16:creationId xmlns:a16="http://schemas.microsoft.com/office/drawing/2014/main" id="{0363800F-533C-4461-80BE-210CB3966DC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4764" name="Rounded Rectangle 97">
                            <a:extLst>
                              <a:ext uri="{FF2B5EF4-FFF2-40B4-BE49-F238E27FC236}">
                                <a16:creationId xmlns:a16="http://schemas.microsoft.com/office/drawing/2014/main" id="{50E04F4F-2A7D-4708-92D6-3F5DE9D9756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4765" name="Graphic 4764">
                            <a:extLst>
                              <a:ext uri="{FF2B5EF4-FFF2-40B4-BE49-F238E27FC236}">
                                <a16:creationId xmlns:a16="http://schemas.microsoft.com/office/drawing/2014/main" id="{52196E55-D19D-4F7C-90BC-738F5F80D74D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4761" name="Group 4760">
                          <a:extLst>
                            <a:ext uri="{FF2B5EF4-FFF2-40B4-BE49-F238E27FC236}">
                              <a16:creationId xmlns:a16="http://schemas.microsoft.com/office/drawing/2014/main" id="{242FFA73-69AA-4A93-8791-58F8A5CA7E44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4762" name="Rounded Rectangle 95">
                            <a:extLst>
                              <a:ext uri="{FF2B5EF4-FFF2-40B4-BE49-F238E27FC236}">
                                <a16:creationId xmlns:a16="http://schemas.microsoft.com/office/drawing/2014/main" id="{3B4998D0-B7D6-44D0-ABE3-8A409C424D5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4763" name="Graphic 4762">
                            <a:extLst>
                              <a:ext uri="{FF2B5EF4-FFF2-40B4-BE49-F238E27FC236}">
                                <a16:creationId xmlns:a16="http://schemas.microsoft.com/office/drawing/2014/main" id="{1DFE62FD-DDF9-4889-8548-E519C89EF89A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4755" name="Group 4754">
                        <a:extLst>
                          <a:ext uri="{FF2B5EF4-FFF2-40B4-BE49-F238E27FC236}">
                            <a16:creationId xmlns:a16="http://schemas.microsoft.com/office/drawing/2014/main" id="{8AD51DF8-C246-4913-A95D-AD11FAC4441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4756" name="Rounded Rectangle 121">
                          <a:extLst>
                            <a:ext uri="{FF2B5EF4-FFF2-40B4-BE49-F238E27FC236}">
                              <a16:creationId xmlns:a16="http://schemas.microsoft.com/office/drawing/2014/main" id="{5B5E6477-8BB3-4E7A-9713-5DBA0F7C596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4757" name="Graphic 4756">
                          <a:extLst>
                            <a:ext uri="{FF2B5EF4-FFF2-40B4-BE49-F238E27FC236}">
                              <a16:creationId xmlns:a16="http://schemas.microsoft.com/office/drawing/2014/main" id="{BBA76F44-ACAB-4F5F-9CD9-B2ECA31709E6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4751" name="Group 4750">
                      <a:extLst>
                        <a:ext uri="{FF2B5EF4-FFF2-40B4-BE49-F238E27FC236}">
                          <a16:creationId xmlns:a16="http://schemas.microsoft.com/office/drawing/2014/main" id="{0F59983F-3A2F-463F-9697-9C4E28B8624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4752" name="Rounded Rectangle 124">
                        <a:extLst>
                          <a:ext uri="{FF2B5EF4-FFF2-40B4-BE49-F238E27FC236}">
                            <a16:creationId xmlns:a16="http://schemas.microsoft.com/office/drawing/2014/main" id="{C40B526D-03D9-4C77-85DC-92CDC9B9C8B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753" name="Graphic 4752">
                        <a:extLst>
                          <a:ext uri="{FF2B5EF4-FFF2-40B4-BE49-F238E27FC236}">
                            <a16:creationId xmlns:a16="http://schemas.microsoft.com/office/drawing/2014/main" id="{8C43BA7C-7EB7-4DF9-966F-60805D3DDC7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4493" name="Group 4492">
                <a:extLst>
                  <a:ext uri="{FF2B5EF4-FFF2-40B4-BE49-F238E27FC236}">
                    <a16:creationId xmlns:a16="http://schemas.microsoft.com/office/drawing/2014/main" id="{852BFF5A-FB5C-4819-82FF-33C7BB42D9A3}"/>
                  </a:ext>
                </a:extLst>
              </p:cNvPr>
              <p:cNvGrpSpPr/>
              <p:nvPr/>
            </p:nvGrpSpPr>
            <p:grpSpPr>
              <a:xfrm>
                <a:off x="3163601" y="3082612"/>
                <a:ext cx="685800" cy="685800"/>
                <a:chOff x="3388326" y="2144489"/>
                <a:chExt cx="685800" cy="685800"/>
              </a:xfrm>
            </p:grpSpPr>
            <p:sp>
              <p:nvSpPr>
                <p:cNvPr id="4704" name="Oval 4703">
                  <a:extLst>
                    <a:ext uri="{FF2B5EF4-FFF2-40B4-BE49-F238E27FC236}">
                      <a16:creationId xmlns:a16="http://schemas.microsoft.com/office/drawing/2014/main" id="{E9F1ECAB-FBE6-47A7-9862-44AA25A4B3F8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4705" name="Group 4704">
                  <a:extLst>
                    <a:ext uri="{FF2B5EF4-FFF2-40B4-BE49-F238E27FC236}">
                      <a16:creationId xmlns:a16="http://schemas.microsoft.com/office/drawing/2014/main" id="{9D61DAFB-72EC-468A-96A8-77E02A2F27EE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4706" name="Group 4705">
                    <a:extLst>
                      <a:ext uri="{FF2B5EF4-FFF2-40B4-BE49-F238E27FC236}">
                        <a16:creationId xmlns:a16="http://schemas.microsoft.com/office/drawing/2014/main" id="{67A2114F-8D48-4F14-9E65-BEBAF04D2DD6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4732" name="Rounded Rectangle 101">
                      <a:extLst>
                        <a:ext uri="{FF2B5EF4-FFF2-40B4-BE49-F238E27FC236}">
                          <a16:creationId xmlns:a16="http://schemas.microsoft.com/office/drawing/2014/main" id="{1B5535AD-8E58-4D57-A108-6B4AA9B653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4733" name="Group 4732">
                      <a:extLst>
                        <a:ext uri="{FF2B5EF4-FFF2-40B4-BE49-F238E27FC236}">
                          <a16:creationId xmlns:a16="http://schemas.microsoft.com/office/drawing/2014/main" id="{5FE2E977-DE75-4FA7-B721-CE41EC0F176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4743" name="Rounded Rectangle 112">
                        <a:extLst>
                          <a:ext uri="{FF2B5EF4-FFF2-40B4-BE49-F238E27FC236}">
                            <a16:creationId xmlns:a16="http://schemas.microsoft.com/office/drawing/2014/main" id="{C2486F5C-6ADD-4DAC-A7E7-6C1AA4EB2B9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744" name="Graphic 4743">
                        <a:extLst>
                          <a:ext uri="{FF2B5EF4-FFF2-40B4-BE49-F238E27FC236}">
                            <a16:creationId xmlns:a16="http://schemas.microsoft.com/office/drawing/2014/main" id="{D55943FC-3388-40C3-B997-937A3E0C9F9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734" name="Group 4733">
                      <a:extLst>
                        <a:ext uri="{FF2B5EF4-FFF2-40B4-BE49-F238E27FC236}">
                          <a16:creationId xmlns:a16="http://schemas.microsoft.com/office/drawing/2014/main" id="{ADC24FF5-86EB-40F0-BA22-E2A77030C6E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4741" name="Rounded Rectangle 110">
                        <a:extLst>
                          <a:ext uri="{FF2B5EF4-FFF2-40B4-BE49-F238E27FC236}">
                            <a16:creationId xmlns:a16="http://schemas.microsoft.com/office/drawing/2014/main" id="{F18B12EA-4E20-4D21-BAB8-6F0EF0CA41B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742" name="Graphic 4741">
                        <a:extLst>
                          <a:ext uri="{FF2B5EF4-FFF2-40B4-BE49-F238E27FC236}">
                            <a16:creationId xmlns:a16="http://schemas.microsoft.com/office/drawing/2014/main" id="{31102359-202F-4B7F-826A-830EC8A943F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735" name="Group 4734">
                      <a:extLst>
                        <a:ext uri="{FF2B5EF4-FFF2-40B4-BE49-F238E27FC236}">
                          <a16:creationId xmlns:a16="http://schemas.microsoft.com/office/drawing/2014/main" id="{4B125511-A6FA-47C1-9935-E4497510FD1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4739" name="Rounded Rectangle 108">
                        <a:extLst>
                          <a:ext uri="{FF2B5EF4-FFF2-40B4-BE49-F238E27FC236}">
                            <a16:creationId xmlns:a16="http://schemas.microsoft.com/office/drawing/2014/main" id="{2C198C43-3E39-4857-8319-A30083CAFB6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740" name="Graphic 4739">
                        <a:extLst>
                          <a:ext uri="{FF2B5EF4-FFF2-40B4-BE49-F238E27FC236}">
                            <a16:creationId xmlns:a16="http://schemas.microsoft.com/office/drawing/2014/main" id="{C02BEE2F-A5F0-4B3F-B3AF-4B0815C001B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736" name="Group 4735">
                      <a:extLst>
                        <a:ext uri="{FF2B5EF4-FFF2-40B4-BE49-F238E27FC236}">
                          <a16:creationId xmlns:a16="http://schemas.microsoft.com/office/drawing/2014/main" id="{A9621EB8-ABDD-4133-9620-9F2D568BA4E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4737" name="Rounded Rectangle 106">
                        <a:extLst>
                          <a:ext uri="{FF2B5EF4-FFF2-40B4-BE49-F238E27FC236}">
                            <a16:creationId xmlns:a16="http://schemas.microsoft.com/office/drawing/2014/main" id="{BCC87868-EC76-4340-8498-B8A494BD45F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738" name="Graphic 4737">
                        <a:extLst>
                          <a:ext uri="{FF2B5EF4-FFF2-40B4-BE49-F238E27FC236}">
                            <a16:creationId xmlns:a16="http://schemas.microsoft.com/office/drawing/2014/main" id="{A33399BA-6AB6-4B5F-B79D-935E8645495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4707" name="Group 4706">
                    <a:extLst>
                      <a:ext uri="{FF2B5EF4-FFF2-40B4-BE49-F238E27FC236}">
                        <a16:creationId xmlns:a16="http://schemas.microsoft.com/office/drawing/2014/main" id="{7B27B7E8-9C21-4EAE-963B-961AB562FC57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4725" name="Rounded Rectangle 84">
                      <a:extLst>
                        <a:ext uri="{FF2B5EF4-FFF2-40B4-BE49-F238E27FC236}">
                          <a16:creationId xmlns:a16="http://schemas.microsoft.com/office/drawing/2014/main" id="{A8529CFC-ACE8-45E4-A083-D0C8CD2B11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4726" name="Group 4725">
                      <a:extLst>
                        <a:ext uri="{FF2B5EF4-FFF2-40B4-BE49-F238E27FC236}">
                          <a16:creationId xmlns:a16="http://schemas.microsoft.com/office/drawing/2014/main" id="{30142FAE-75F6-4569-8AB8-17269AE32CA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4730" name="Rounded Rectangle 89">
                        <a:extLst>
                          <a:ext uri="{FF2B5EF4-FFF2-40B4-BE49-F238E27FC236}">
                            <a16:creationId xmlns:a16="http://schemas.microsoft.com/office/drawing/2014/main" id="{B316B8BC-3988-4B10-8EA1-BC2C47ADBA7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731" name="Graphic 4730">
                        <a:extLst>
                          <a:ext uri="{FF2B5EF4-FFF2-40B4-BE49-F238E27FC236}">
                            <a16:creationId xmlns:a16="http://schemas.microsoft.com/office/drawing/2014/main" id="{20399B4C-4800-4AFB-B3CF-0312CE20E4A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727" name="Group 4726">
                      <a:extLst>
                        <a:ext uri="{FF2B5EF4-FFF2-40B4-BE49-F238E27FC236}">
                          <a16:creationId xmlns:a16="http://schemas.microsoft.com/office/drawing/2014/main" id="{FC1E4384-56A9-4394-8ACA-23E6C78F1BF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4728" name="Rounded Rectangle 87">
                        <a:extLst>
                          <a:ext uri="{FF2B5EF4-FFF2-40B4-BE49-F238E27FC236}">
                            <a16:creationId xmlns:a16="http://schemas.microsoft.com/office/drawing/2014/main" id="{5CE22968-727B-4F50-8660-38B99FC013C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729" name="Graphic 4728">
                        <a:extLst>
                          <a:ext uri="{FF2B5EF4-FFF2-40B4-BE49-F238E27FC236}">
                            <a16:creationId xmlns:a16="http://schemas.microsoft.com/office/drawing/2014/main" id="{D6D30DE2-0427-4EE7-82B9-F45287677B2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4708" name="Group 4707">
                    <a:extLst>
                      <a:ext uri="{FF2B5EF4-FFF2-40B4-BE49-F238E27FC236}">
                        <a16:creationId xmlns:a16="http://schemas.microsoft.com/office/drawing/2014/main" id="{5A410594-E973-42CF-B437-96306B1FEBFC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4709" name="Group 4708">
                      <a:extLst>
                        <a:ext uri="{FF2B5EF4-FFF2-40B4-BE49-F238E27FC236}">
                          <a16:creationId xmlns:a16="http://schemas.microsoft.com/office/drawing/2014/main" id="{C0BDCD94-8134-4BAD-B630-66A2DD88824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4713" name="Group 4712">
                        <a:extLst>
                          <a:ext uri="{FF2B5EF4-FFF2-40B4-BE49-F238E27FC236}">
                            <a16:creationId xmlns:a16="http://schemas.microsoft.com/office/drawing/2014/main" id="{6211F767-F4DE-4387-9EA1-B334226A3D8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4717" name="Rounded Rectangle 91">
                          <a:extLst>
                            <a:ext uri="{FF2B5EF4-FFF2-40B4-BE49-F238E27FC236}">
                              <a16:creationId xmlns:a16="http://schemas.microsoft.com/office/drawing/2014/main" id="{E555240C-74F4-400F-84DF-94E98CCEE73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4718" name="Graphic 4717">
                          <a:extLst>
                            <a:ext uri="{FF2B5EF4-FFF2-40B4-BE49-F238E27FC236}">
                              <a16:creationId xmlns:a16="http://schemas.microsoft.com/office/drawing/2014/main" id="{95715219-D61F-4EAC-AC12-9A2420255E79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4719" name="Group 4718">
                          <a:extLst>
                            <a:ext uri="{FF2B5EF4-FFF2-40B4-BE49-F238E27FC236}">
                              <a16:creationId xmlns:a16="http://schemas.microsoft.com/office/drawing/2014/main" id="{D61E8453-FC55-4085-800D-ABBB424EE06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4723" name="Rounded Rectangle 97">
                            <a:extLst>
                              <a:ext uri="{FF2B5EF4-FFF2-40B4-BE49-F238E27FC236}">
                                <a16:creationId xmlns:a16="http://schemas.microsoft.com/office/drawing/2014/main" id="{7A758790-7023-4C8B-BDF7-DD524EAE10F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4724" name="Graphic 4723">
                            <a:extLst>
                              <a:ext uri="{FF2B5EF4-FFF2-40B4-BE49-F238E27FC236}">
                                <a16:creationId xmlns:a16="http://schemas.microsoft.com/office/drawing/2014/main" id="{24602F86-3477-43D0-A38C-9A96769ED4E7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4720" name="Group 4719">
                          <a:extLst>
                            <a:ext uri="{FF2B5EF4-FFF2-40B4-BE49-F238E27FC236}">
                              <a16:creationId xmlns:a16="http://schemas.microsoft.com/office/drawing/2014/main" id="{796686C3-A8AB-44A3-B5B7-5E00C79EDE81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4721" name="Rounded Rectangle 95">
                            <a:extLst>
                              <a:ext uri="{FF2B5EF4-FFF2-40B4-BE49-F238E27FC236}">
                                <a16:creationId xmlns:a16="http://schemas.microsoft.com/office/drawing/2014/main" id="{7AFE524D-D198-47D0-A6E6-E6D766F7B32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4722" name="Graphic 4721">
                            <a:extLst>
                              <a:ext uri="{FF2B5EF4-FFF2-40B4-BE49-F238E27FC236}">
                                <a16:creationId xmlns:a16="http://schemas.microsoft.com/office/drawing/2014/main" id="{7192B694-2A17-4871-BF83-03960FD7DA28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4714" name="Group 4713">
                        <a:extLst>
                          <a:ext uri="{FF2B5EF4-FFF2-40B4-BE49-F238E27FC236}">
                            <a16:creationId xmlns:a16="http://schemas.microsoft.com/office/drawing/2014/main" id="{2F28002E-EBC6-4581-AB91-98928569C8F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4715" name="Rounded Rectangle 121">
                          <a:extLst>
                            <a:ext uri="{FF2B5EF4-FFF2-40B4-BE49-F238E27FC236}">
                              <a16:creationId xmlns:a16="http://schemas.microsoft.com/office/drawing/2014/main" id="{8516D988-4026-4569-A72D-A509C444777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4716" name="Graphic 4715">
                          <a:extLst>
                            <a:ext uri="{FF2B5EF4-FFF2-40B4-BE49-F238E27FC236}">
                              <a16:creationId xmlns:a16="http://schemas.microsoft.com/office/drawing/2014/main" id="{51637855-00A4-4C7B-ABD8-6437CAE6A4E3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4710" name="Group 4709">
                      <a:extLst>
                        <a:ext uri="{FF2B5EF4-FFF2-40B4-BE49-F238E27FC236}">
                          <a16:creationId xmlns:a16="http://schemas.microsoft.com/office/drawing/2014/main" id="{5A18CFE7-1403-4EB3-8948-4F89625D660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4711" name="Rounded Rectangle 124">
                        <a:extLst>
                          <a:ext uri="{FF2B5EF4-FFF2-40B4-BE49-F238E27FC236}">
                            <a16:creationId xmlns:a16="http://schemas.microsoft.com/office/drawing/2014/main" id="{21805252-9437-4F02-9B72-5B81C5C5959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712" name="Graphic 4711">
                        <a:extLst>
                          <a:ext uri="{FF2B5EF4-FFF2-40B4-BE49-F238E27FC236}">
                            <a16:creationId xmlns:a16="http://schemas.microsoft.com/office/drawing/2014/main" id="{A49D1D58-91D7-44A0-B78B-DD587BE5BF2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4494" name="Group 4493">
                <a:extLst>
                  <a:ext uri="{FF2B5EF4-FFF2-40B4-BE49-F238E27FC236}">
                    <a16:creationId xmlns:a16="http://schemas.microsoft.com/office/drawing/2014/main" id="{B0F71E57-4BA4-44E0-84CE-F103EC3BE248}"/>
                  </a:ext>
                </a:extLst>
              </p:cNvPr>
              <p:cNvGrpSpPr/>
              <p:nvPr/>
            </p:nvGrpSpPr>
            <p:grpSpPr>
              <a:xfrm>
                <a:off x="3383993" y="3966735"/>
                <a:ext cx="685800" cy="685800"/>
                <a:chOff x="3388326" y="2144489"/>
                <a:chExt cx="685800" cy="685800"/>
              </a:xfrm>
            </p:grpSpPr>
            <p:sp>
              <p:nvSpPr>
                <p:cNvPr id="4663" name="Oval 4662">
                  <a:extLst>
                    <a:ext uri="{FF2B5EF4-FFF2-40B4-BE49-F238E27FC236}">
                      <a16:creationId xmlns:a16="http://schemas.microsoft.com/office/drawing/2014/main" id="{1EDE0BC1-377C-4D64-AC69-4F420F7445CF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4664" name="Group 4663">
                  <a:extLst>
                    <a:ext uri="{FF2B5EF4-FFF2-40B4-BE49-F238E27FC236}">
                      <a16:creationId xmlns:a16="http://schemas.microsoft.com/office/drawing/2014/main" id="{C1D2AF7B-89EF-458E-9AEE-BFCC4F7925D0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4665" name="Group 4664">
                    <a:extLst>
                      <a:ext uri="{FF2B5EF4-FFF2-40B4-BE49-F238E27FC236}">
                        <a16:creationId xmlns:a16="http://schemas.microsoft.com/office/drawing/2014/main" id="{8D1A3480-D081-41B8-A7C7-2BFCC814BDD4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4691" name="Rounded Rectangle 101">
                      <a:extLst>
                        <a:ext uri="{FF2B5EF4-FFF2-40B4-BE49-F238E27FC236}">
                          <a16:creationId xmlns:a16="http://schemas.microsoft.com/office/drawing/2014/main" id="{F66F2347-F873-4BA7-863D-3A50163E81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4692" name="Group 4691">
                      <a:extLst>
                        <a:ext uri="{FF2B5EF4-FFF2-40B4-BE49-F238E27FC236}">
                          <a16:creationId xmlns:a16="http://schemas.microsoft.com/office/drawing/2014/main" id="{041F95C4-4313-46D4-A2F4-585DCC7EA51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4702" name="Rounded Rectangle 112">
                        <a:extLst>
                          <a:ext uri="{FF2B5EF4-FFF2-40B4-BE49-F238E27FC236}">
                            <a16:creationId xmlns:a16="http://schemas.microsoft.com/office/drawing/2014/main" id="{B732E487-F310-4181-8E08-81BD568FD63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703" name="Graphic 4702">
                        <a:extLst>
                          <a:ext uri="{FF2B5EF4-FFF2-40B4-BE49-F238E27FC236}">
                            <a16:creationId xmlns:a16="http://schemas.microsoft.com/office/drawing/2014/main" id="{16256521-0F37-4E1A-A32D-9B968F7C05F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693" name="Group 4692">
                      <a:extLst>
                        <a:ext uri="{FF2B5EF4-FFF2-40B4-BE49-F238E27FC236}">
                          <a16:creationId xmlns:a16="http://schemas.microsoft.com/office/drawing/2014/main" id="{17B598EC-0C45-40FC-AD44-6ACE5C5977C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4700" name="Rounded Rectangle 110">
                        <a:extLst>
                          <a:ext uri="{FF2B5EF4-FFF2-40B4-BE49-F238E27FC236}">
                            <a16:creationId xmlns:a16="http://schemas.microsoft.com/office/drawing/2014/main" id="{2259BFCF-C739-4C8F-BB87-3892836E57D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701" name="Graphic 4700">
                        <a:extLst>
                          <a:ext uri="{FF2B5EF4-FFF2-40B4-BE49-F238E27FC236}">
                            <a16:creationId xmlns:a16="http://schemas.microsoft.com/office/drawing/2014/main" id="{56EC6EB0-36B1-49B7-BE87-9F30BA01EE5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694" name="Group 4693">
                      <a:extLst>
                        <a:ext uri="{FF2B5EF4-FFF2-40B4-BE49-F238E27FC236}">
                          <a16:creationId xmlns:a16="http://schemas.microsoft.com/office/drawing/2014/main" id="{6514A941-A3E8-42EE-9F12-AD165B24FA4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4698" name="Rounded Rectangle 108">
                        <a:extLst>
                          <a:ext uri="{FF2B5EF4-FFF2-40B4-BE49-F238E27FC236}">
                            <a16:creationId xmlns:a16="http://schemas.microsoft.com/office/drawing/2014/main" id="{827EA480-75F1-494C-9BE7-4A9B88B8366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699" name="Graphic 4698">
                        <a:extLst>
                          <a:ext uri="{FF2B5EF4-FFF2-40B4-BE49-F238E27FC236}">
                            <a16:creationId xmlns:a16="http://schemas.microsoft.com/office/drawing/2014/main" id="{8CDDDD3E-F008-422E-8002-5A61CAB01ED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695" name="Group 4694">
                      <a:extLst>
                        <a:ext uri="{FF2B5EF4-FFF2-40B4-BE49-F238E27FC236}">
                          <a16:creationId xmlns:a16="http://schemas.microsoft.com/office/drawing/2014/main" id="{59B95EC3-5477-4890-B32A-071C3CA9698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4696" name="Rounded Rectangle 106">
                        <a:extLst>
                          <a:ext uri="{FF2B5EF4-FFF2-40B4-BE49-F238E27FC236}">
                            <a16:creationId xmlns:a16="http://schemas.microsoft.com/office/drawing/2014/main" id="{1BDFF23F-E757-47DA-A8BD-BD2A2F1D54B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697" name="Graphic 4696">
                        <a:extLst>
                          <a:ext uri="{FF2B5EF4-FFF2-40B4-BE49-F238E27FC236}">
                            <a16:creationId xmlns:a16="http://schemas.microsoft.com/office/drawing/2014/main" id="{7175689F-A791-425C-8384-50E5A206FA3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4666" name="Group 4665">
                    <a:extLst>
                      <a:ext uri="{FF2B5EF4-FFF2-40B4-BE49-F238E27FC236}">
                        <a16:creationId xmlns:a16="http://schemas.microsoft.com/office/drawing/2014/main" id="{674AC803-9595-40D8-B54E-D52F3D4BFAF8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4684" name="Rounded Rectangle 84">
                      <a:extLst>
                        <a:ext uri="{FF2B5EF4-FFF2-40B4-BE49-F238E27FC236}">
                          <a16:creationId xmlns:a16="http://schemas.microsoft.com/office/drawing/2014/main" id="{3319BCF4-C06C-4352-B97D-559316BAAD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4685" name="Group 4684">
                      <a:extLst>
                        <a:ext uri="{FF2B5EF4-FFF2-40B4-BE49-F238E27FC236}">
                          <a16:creationId xmlns:a16="http://schemas.microsoft.com/office/drawing/2014/main" id="{98F612F3-6A20-4A25-96D0-A7856ABC89D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4689" name="Rounded Rectangle 89">
                        <a:extLst>
                          <a:ext uri="{FF2B5EF4-FFF2-40B4-BE49-F238E27FC236}">
                            <a16:creationId xmlns:a16="http://schemas.microsoft.com/office/drawing/2014/main" id="{30F84E70-AE55-4E66-B4B5-0DC8E37FDE2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690" name="Graphic 4689">
                        <a:extLst>
                          <a:ext uri="{FF2B5EF4-FFF2-40B4-BE49-F238E27FC236}">
                            <a16:creationId xmlns:a16="http://schemas.microsoft.com/office/drawing/2014/main" id="{8ABB6EC2-970B-4DAE-B417-16CE3202B96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686" name="Group 4685">
                      <a:extLst>
                        <a:ext uri="{FF2B5EF4-FFF2-40B4-BE49-F238E27FC236}">
                          <a16:creationId xmlns:a16="http://schemas.microsoft.com/office/drawing/2014/main" id="{CC442467-CAC5-47A6-8DC6-073FBEC51FE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4687" name="Rounded Rectangle 87">
                        <a:extLst>
                          <a:ext uri="{FF2B5EF4-FFF2-40B4-BE49-F238E27FC236}">
                            <a16:creationId xmlns:a16="http://schemas.microsoft.com/office/drawing/2014/main" id="{B6CF6AEB-6C8E-4D10-AE3F-6B15B0A14CB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688" name="Graphic 4687">
                        <a:extLst>
                          <a:ext uri="{FF2B5EF4-FFF2-40B4-BE49-F238E27FC236}">
                            <a16:creationId xmlns:a16="http://schemas.microsoft.com/office/drawing/2014/main" id="{99A6FF30-D33A-4D58-BD7C-DF468057A1A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4667" name="Group 4666">
                    <a:extLst>
                      <a:ext uri="{FF2B5EF4-FFF2-40B4-BE49-F238E27FC236}">
                        <a16:creationId xmlns:a16="http://schemas.microsoft.com/office/drawing/2014/main" id="{D8BC36F3-E34F-47A4-A1D3-68B419A65AE3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4668" name="Group 4667">
                      <a:extLst>
                        <a:ext uri="{FF2B5EF4-FFF2-40B4-BE49-F238E27FC236}">
                          <a16:creationId xmlns:a16="http://schemas.microsoft.com/office/drawing/2014/main" id="{3CEFA237-BF65-492A-B771-F99F1487822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4672" name="Group 4671">
                        <a:extLst>
                          <a:ext uri="{FF2B5EF4-FFF2-40B4-BE49-F238E27FC236}">
                            <a16:creationId xmlns:a16="http://schemas.microsoft.com/office/drawing/2014/main" id="{E1DB2023-3AFE-4142-884C-3579130DBC0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4676" name="Rounded Rectangle 91">
                          <a:extLst>
                            <a:ext uri="{FF2B5EF4-FFF2-40B4-BE49-F238E27FC236}">
                              <a16:creationId xmlns:a16="http://schemas.microsoft.com/office/drawing/2014/main" id="{BB33A1BE-307A-428C-A349-D7B6AB5C580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4677" name="Graphic 4676">
                          <a:extLst>
                            <a:ext uri="{FF2B5EF4-FFF2-40B4-BE49-F238E27FC236}">
                              <a16:creationId xmlns:a16="http://schemas.microsoft.com/office/drawing/2014/main" id="{77A05842-B15C-41EA-BB64-BE53381DB25D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4678" name="Group 4677">
                          <a:extLst>
                            <a:ext uri="{FF2B5EF4-FFF2-40B4-BE49-F238E27FC236}">
                              <a16:creationId xmlns:a16="http://schemas.microsoft.com/office/drawing/2014/main" id="{8CD2E100-2F68-45DC-9C1D-27BC15E51A56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4682" name="Rounded Rectangle 97">
                            <a:extLst>
                              <a:ext uri="{FF2B5EF4-FFF2-40B4-BE49-F238E27FC236}">
                                <a16:creationId xmlns:a16="http://schemas.microsoft.com/office/drawing/2014/main" id="{36D59484-2909-4FDD-AEE4-B7A9B573F78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4683" name="Graphic 4682">
                            <a:extLst>
                              <a:ext uri="{FF2B5EF4-FFF2-40B4-BE49-F238E27FC236}">
                                <a16:creationId xmlns:a16="http://schemas.microsoft.com/office/drawing/2014/main" id="{E23AB028-BB73-473A-8D6E-2A2B75516611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4679" name="Group 4678">
                          <a:extLst>
                            <a:ext uri="{FF2B5EF4-FFF2-40B4-BE49-F238E27FC236}">
                              <a16:creationId xmlns:a16="http://schemas.microsoft.com/office/drawing/2014/main" id="{7FCA160A-D398-4F50-8DD1-E2AF924143C6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4680" name="Rounded Rectangle 95">
                            <a:extLst>
                              <a:ext uri="{FF2B5EF4-FFF2-40B4-BE49-F238E27FC236}">
                                <a16:creationId xmlns:a16="http://schemas.microsoft.com/office/drawing/2014/main" id="{5880DD15-73A1-4694-83DD-EBAD1B70F94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4681" name="Graphic 4680">
                            <a:extLst>
                              <a:ext uri="{FF2B5EF4-FFF2-40B4-BE49-F238E27FC236}">
                                <a16:creationId xmlns:a16="http://schemas.microsoft.com/office/drawing/2014/main" id="{C78D5BEB-D686-44F5-B2F7-92AA7989F6A0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4673" name="Group 4672">
                        <a:extLst>
                          <a:ext uri="{FF2B5EF4-FFF2-40B4-BE49-F238E27FC236}">
                            <a16:creationId xmlns:a16="http://schemas.microsoft.com/office/drawing/2014/main" id="{56AF3250-9A1A-428A-9752-BDB0C3168E6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4674" name="Rounded Rectangle 121">
                          <a:extLst>
                            <a:ext uri="{FF2B5EF4-FFF2-40B4-BE49-F238E27FC236}">
                              <a16:creationId xmlns:a16="http://schemas.microsoft.com/office/drawing/2014/main" id="{F582A7E6-4A7F-4F12-8577-74823AE95E5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4675" name="Graphic 4674">
                          <a:extLst>
                            <a:ext uri="{FF2B5EF4-FFF2-40B4-BE49-F238E27FC236}">
                              <a16:creationId xmlns:a16="http://schemas.microsoft.com/office/drawing/2014/main" id="{699DA216-9870-4A22-8998-5DF0BD9C2EA7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4669" name="Group 4668">
                      <a:extLst>
                        <a:ext uri="{FF2B5EF4-FFF2-40B4-BE49-F238E27FC236}">
                          <a16:creationId xmlns:a16="http://schemas.microsoft.com/office/drawing/2014/main" id="{AC3E6671-6A7D-4E15-8A5B-6DDCE9453B7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4670" name="Rounded Rectangle 124">
                        <a:extLst>
                          <a:ext uri="{FF2B5EF4-FFF2-40B4-BE49-F238E27FC236}">
                            <a16:creationId xmlns:a16="http://schemas.microsoft.com/office/drawing/2014/main" id="{2F0426A6-4CBB-4B14-8DA6-A4B8AA3E285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671" name="Graphic 4670">
                        <a:extLst>
                          <a:ext uri="{FF2B5EF4-FFF2-40B4-BE49-F238E27FC236}">
                            <a16:creationId xmlns:a16="http://schemas.microsoft.com/office/drawing/2014/main" id="{FC2EF250-A024-4021-9480-1833A85C267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4495" name="Group 4494">
                <a:extLst>
                  <a:ext uri="{FF2B5EF4-FFF2-40B4-BE49-F238E27FC236}">
                    <a16:creationId xmlns:a16="http://schemas.microsoft.com/office/drawing/2014/main" id="{610BBC5A-44A3-4066-A585-765D5C0F4C22}"/>
                  </a:ext>
                </a:extLst>
              </p:cNvPr>
              <p:cNvGrpSpPr/>
              <p:nvPr/>
            </p:nvGrpSpPr>
            <p:grpSpPr>
              <a:xfrm>
                <a:off x="8220746" y="3088653"/>
                <a:ext cx="685800" cy="685800"/>
                <a:chOff x="3388326" y="2144489"/>
                <a:chExt cx="685800" cy="685800"/>
              </a:xfrm>
            </p:grpSpPr>
            <p:sp>
              <p:nvSpPr>
                <p:cNvPr id="4622" name="Oval 4621">
                  <a:extLst>
                    <a:ext uri="{FF2B5EF4-FFF2-40B4-BE49-F238E27FC236}">
                      <a16:creationId xmlns:a16="http://schemas.microsoft.com/office/drawing/2014/main" id="{F23A80E9-6B8B-4E25-B556-8B67E34092C2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4623" name="Group 4622">
                  <a:extLst>
                    <a:ext uri="{FF2B5EF4-FFF2-40B4-BE49-F238E27FC236}">
                      <a16:creationId xmlns:a16="http://schemas.microsoft.com/office/drawing/2014/main" id="{CF0ACE2F-8228-4810-AB37-509F8DD255D4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4624" name="Group 4623">
                    <a:extLst>
                      <a:ext uri="{FF2B5EF4-FFF2-40B4-BE49-F238E27FC236}">
                        <a16:creationId xmlns:a16="http://schemas.microsoft.com/office/drawing/2014/main" id="{3E999714-B6C7-4DF9-B2CD-8B21D8978BE2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4650" name="Rounded Rectangle 101">
                      <a:extLst>
                        <a:ext uri="{FF2B5EF4-FFF2-40B4-BE49-F238E27FC236}">
                          <a16:creationId xmlns:a16="http://schemas.microsoft.com/office/drawing/2014/main" id="{4BB542D8-7A48-4CE1-8592-A281EE0E72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4651" name="Group 4650">
                      <a:extLst>
                        <a:ext uri="{FF2B5EF4-FFF2-40B4-BE49-F238E27FC236}">
                          <a16:creationId xmlns:a16="http://schemas.microsoft.com/office/drawing/2014/main" id="{C4E76FBB-CA5A-4DC9-BEB5-CDE8815CB19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4661" name="Rounded Rectangle 112">
                        <a:extLst>
                          <a:ext uri="{FF2B5EF4-FFF2-40B4-BE49-F238E27FC236}">
                            <a16:creationId xmlns:a16="http://schemas.microsoft.com/office/drawing/2014/main" id="{7B0E5F3B-28F9-4CD0-BDFC-8D873C8A4EB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662" name="Graphic 4661">
                        <a:extLst>
                          <a:ext uri="{FF2B5EF4-FFF2-40B4-BE49-F238E27FC236}">
                            <a16:creationId xmlns:a16="http://schemas.microsoft.com/office/drawing/2014/main" id="{394CD8B1-05C1-405B-A4C5-B3CAB58D50C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652" name="Group 4651">
                      <a:extLst>
                        <a:ext uri="{FF2B5EF4-FFF2-40B4-BE49-F238E27FC236}">
                          <a16:creationId xmlns:a16="http://schemas.microsoft.com/office/drawing/2014/main" id="{8D618DFD-92AC-4DCC-A1DB-EC05BF99347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4659" name="Rounded Rectangle 110">
                        <a:extLst>
                          <a:ext uri="{FF2B5EF4-FFF2-40B4-BE49-F238E27FC236}">
                            <a16:creationId xmlns:a16="http://schemas.microsoft.com/office/drawing/2014/main" id="{F9EBC84E-0873-4B64-B301-4D2F9518C71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660" name="Graphic 4659">
                        <a:extLst>
                          <a:ext uri="{FF2B5EF4-FFF2-40B4-BE49-F238E27FC236}">
                            <a16:creationId xmlns:a16="http://schemas.microsoft.com/office/drawing/2014/main" id="{F3190B10-B06B-4308-AA19-D64852124F8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653" name="Group 4652">
                      <a:extLst>
                        <a:ext uri="{FF2B5EF4-FFF2-40B4-BE49-F238E27FC236}">
                          <a16:creationId xmlns:a16="http://schemas.microsoft.com/office/drawing/2014/main" id="{869839EC-4647-4B79-9134-B20A9AA2E57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4657" name="Rounded Rectangle 108">
                        <a:extLst>
                          <a:ext uri="{FF2B5EF4-FFF2-40B4-BE49-F238E27FC236}">
                            <a16:creationId xmlns:a16="http://schemas.microsoft.com/office/drawing/2014/main" id="{9074FCF6-37E0-46E3-A56D-B5CC26FDD94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658" name="Graphic 4657">
                        <a:extLst>
                          <a:ext uri="{FF2B5EF4-FFF2-40B4-BE49-F238E27FC236}">
                            <a16:creationId xmlns:a16="http://schemas.microsoft.com/office/drawing/2014/main" id="{8E4EB435-385F-44DC-B7CD-6CEEBA89C1C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654" name="Group 4653">
                      <a:extLst>
                        <a:ext uri="{FF2B5EF4-FFF2-40B4-BE49-F238E27FC236}">
                          <a16:creationId xmlns:a16="http://schemas.microsoft.com/office/drawing/2014/main" id="{180B3A84-8B96-4D2A-8BD1-6890DE7D37A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4655" name="Rounded Rectangle 106">
                        <a:extLst>
                          <a:ext uri="{FF2B5EF4-FFF2-40B4-BE49-F238E27FC236}">
                            <a16:creationId xmlns:a16="http://schemas.microsoft.com/office/drawing/2014/main" id="{DFDDA16E-7DDE-4502-B492-EF9F0AF47EC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656" name="Graphic 4655">
                        <a:extLst>
                          <a:ext uri="{FF2B5EF4-FFF2-40B4-BE49-F238E27FC236}">
                            <a16:creationId xmlns:a16="http://schemas.microsoft.com/office/drawing/2014/main" id="{BC3A7AD2-51D0-497D-8FA2-21B7066D18E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4625" name="Group 4624">
                    <a:extLst>
                      <a:ext uri="{FF2B5EF4-FFF2-40B4-BE49-F238E27FC236}">
                        <a16:creationId xmlns:a16="http://schemas.microsoft.com/office/drawing/2014/main" id="{7650CA51-92D3-44BB-AA92-F662C03F393A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4643" name="Rounded Rectangle 84">
                      <a:extLst>
                        <a:ext uri="{FF2B5EF4-FFF2-40B4-BE49-F238E27FC236}">
                          <a16:creationId xmlns:a16="http://schemas.microsoft.com/office/drawing/2014/main" id="{726A9238-22C1-48F3-87B5-1B9F795A3D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4644" name="Group 4643">
                      <a:extLst>
                        <a:ext uri="{FF2B5EF4-FFF2-40B4-BE49-F238E27FC236}">
                          <a16:creationId xmlns:a16="http://schemas.microsoft.com/office/drawing/2014/main" id="{C551879A-2379-4B0F-9013-62CE247546C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4648" name="Rounded Rectangle 89">
                        <a:extLst>
                          <a:ext uri="{FF2B5EF4-FFF2-40B4-BE49-F238E27FC236}">
                            <a16:creationId xmlns:a16="http://schemas.microsoft.com/office/drawing/2014/main" id="{1F64BCE1-64CB-409D-B039-38A67D10D41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649" name="Graphic 4648">
                        <a:extLst>
                          <a:ext uri="{FF2B5EF4-FFF2-40B4-BE49-F238E27FC236}">
                            <a16:creationId xmlns:a16="http://schemas.microsoft.com/office/drawing/2014/main" id="{F7F55220-9C7B-4E16-956E-8E1DC3BB6F0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645" name="Group 4644">
                      <a:extLst>
                        <a:ext uri="{FF2B5EF4-FFF2-40B4-BE49-F238E27FC236}">
                          <a16:creationId xmlns:a16="http://schemas.microsoft.com/office/drawing/2014/main" id="{D751346A-2211-46BD-AD27-6854266AFDF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4646" name="Rounded Rectangle 87">
                        <a:extLst>
                          <a:ext uri="{FF2B5EF4-FFF2-40B4-BE49-F238E27FC236}">
                            <a16:creationId xmlns:a16="http://schemas.microsoft.com/office/drawing/2014/main" id="{79149256-32E0-4B73-A239-6A151278BE2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647" name="Graphic 4646">
                        <a:extLst>
                          <a:ext uri="{FF2B5EF4-FFF2-40B4-BE49-F238E27FC236}">
                            <a16:creationId xmlns:a16="http://schemas.microsoft.com/office/drawing/2014/main" id="{A3133385-5C56-453A-9C46-FE33DB705F7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4626" name="Group 4625">
                    <a:extLst>
                      <a:ext uri="{FF2B5EF4-FFF2-40B4-BE49-F238E27FC236}">
                        <a16:creationId xmlns:a16="http://schemas.microsoft.com/office/drawing/2014/main" id="{6999EE3E-D6C7-4A1E-9B4F-8E6BBD9FB4AF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4627" name="Group 4626">
                      <a:extLst>
                        <a:ext uri="{FF2B5EF4-FFF2-40B4-BE49-F238E27FC236}">
                          <a16:creationId xmlns:a16="http://schemas.microsoft.com/office/drawing/2014/main" id="{E7720F4A-D771-41A6-A68F-5E692C70D86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4631" name="Group 4630">
                        <a:extLst>
                          <a:ext uri="{FF2B5EF4-FFF2-40B4-BE49-F238E27FC236}">
                            <a16:creationId xmlns:a16="http://schemas.microsoft.com/office/drawing/2014/main" id="{3896FF0E-DBF5-457D-8285-1FD79FFA540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4635" name="Rounded Rectangle 91">
                          <a:extLst>
                            <a:ext uri="{FF2B5EF4-FFF2-40B4-BE49-F238E27FC236}">
                              <a16:creationId xmlns:a16="http://schemas.microsoft.com/office/drawing/2014/main" id="{067A81A2-394E-490E-B086-0989E281249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4636" name="Graphic 4635">
                          <a:extLst>
                            <a:ext uri="{FF2B5EF4-FFF2-40B4-BE49-F238E27FC236}">
                              <a16:creationId xmlns:a16="http://schemas.microsoft.com/office/drawing/2014/main" id="{6A3A3E4E-DA8E-4FD3-816C-DF0BCACC3802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4637" name="Group 4636">
                          <a:extLst>
                            <a:ext uri="{FF2B5EF4-FFF2-40B4-BE49-F238E27FC236}">
                              <a16:creationId xmlns:a16="http://schemas.microsoft.com/office/drawing/2014/main" id="{BFD1963F-18EA-4284-B171-64178950F81F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4641" name="Rounded Rectangle 97">
                            <a:extLst>
                              <a:ext uri="{FF2B5EF4-FFF2-40B4-BE49-F238E27FC236}">
                                <a16:creationId xmlns:a16="http://schemas.microsoft.com/office/drawing/2014/main" id="{9E358DED-2685-4E06-BD20-55186FA9363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4642" name="Graphic 4641">
                            <a:extLst>
                              <a:ext uri="{FF2B5EF4-FFF2-40B4-BE49-F238E27FC236}">
                                <a16:creationId xmlns:a16="http://schemas.microsoft.com/office/drawing/2014/main" id="{43F45990-BFDA-4097-BD48-FB40E4C01D87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4638" name="Group 4637">
                          <a:extLst>
                            <a:ext uri="{FF2B5EF4-FFF2-40B4-BE49-F238E27FC236}">
                              <a16:creationId xmlns:a16="http://schemas.microsoft.com/office/drawing/2014/main" id="{109A6CAA-72D3-4F85-B88B-9C19A6FF156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4639" name="Rounded Rectangle 95">
                            <a:extLst>
                              <a:ext uri="{FF2B5EF4-FFF2-40B4-BE49-F238E27FC236}">
                                <a16:creationId xmlns:a16="http://schemas.microsoft.com/office/drawing/2014/main" id="{6269AA48-6AF1-403F-A588-7E560640085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4640" name="Graphic 4639">
                            <a:extLst>
                              <a:ext uri="{FF2B5EF4-FFF2-40B4-BE49-F238E27FC236}">
                                <a16:creationId xmlns:a16="http://schemas.microsoft.com/office/drawing/2014/main" id="{22B4FA24-6DE1-4796-AAD5-7A7B5B58DBCF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4632" name="Group 4631">
                        <a:extLst>
                          <a:ext uri="{FF2B5EF4-FFF2-40B4-BE49-F238E27FC236}">
                            <a16:creationId xmlns:a16="http://schemas.microsoft.com/office/drawing/2014/main" id="{F0CFFE3F-393A-4B53-8422-E12F82C4758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4633" name="Rounded Rectangle 121">
                          <a:extLst>
                            <a:ext uri="{FF2B5EF4-FFF2-40B4-BE49-F238E27FC236}">
                              <a16:creationId xmlns:a16="http://schemas.microsoft.com/office/drawing/2014/main" id="{72F29C96-754C-47FE-9F55-1509CCA3E1F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4634" name="Graphic 4633">
                          <a:extLst>
                            <a:ext uri="{FF2B5EF4-FFF2-40B4-BE49-F238E27FC236}">
                              <a16:creationId xmlns:a16="http://schemas.microsoft.com/office/drawing/2014/main" id="{7CC5E776-8148-4CD6-BEC9-310566BB6A20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4628" name="Group 4627">
                      <a:extLst>
                        <a:ext uri="{FF2B5EF4-FFF2-40B4-BE49-F238E27FC236}">
                          <a16:creationId xmlns:a16="http://schemas.microsoft.com/office/drawing/2014/main" id="{628D2CCD-5815-42D9-9D10-E6E2BD2A736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4629" name="Rounded Rectangle 124">
                        <a:extLst>
                          <a:ext uri="{FF2B5EF4-FFF2-40B4-BE49-F238E27FC236}">
                            <a16:creationId xmlns:a16="http://schemas.microsoft.com/office/drawing/2014/main" id="{86D656C1-D73A-4002-8EA1-1FC11812A52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630" name="Graphic 4629">
                        <a:extLst>
                          <a:ext uri="{FF2B5EF4-FFF2-40B4-BE49-F238E27FC236}">
                            <a16:creationId xmlns:a16="http://schemas.microsoft.com/office/drawing/2014/main" id="{7A9B6380-8A8D-44BC-818F-324A5E54D9D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4496" name="Group 4495">
                <a:extLst>
                  <a:ext uri="{FF2B5EF4-FFF2-40B4-BE49-F238E27FC236}">
                    <a16:creationId xmlns:a16="http://schemas.microsoft.com/office/drawing/2014/main" id="{CF8C8ADD-0A7A-4872-BB37-AD3F2D390FD2}"/>
                  </a:ext>
                </a:extLst>
              </p:cNvPr>
              <p:cNvGrpSpPr/>
              <p:nvPr/>
            </p:nvGrpSpPr>
            <p:grpSpPr>
              <a:xfrm>
                <a:off x="5710130" y="5633953"/>
                <a:ext cx="685800" cy="685800"/>
                <a:chOff x="3388326" y="2144489"/>
                <a:chExt cx="685800" cy="685800"/>
              </a:xfrm>
            </p:grpSpPr>
            <p:sp>
              <p:nvSpPr>
                <p:cNvPr id="4581" name="Oval 4580">
                  <a:extLst>
                    <a:ext uri="{FF2B5EF4-FFF2-40B4-BE49-F238E27FC236}">
                      <a16:creationId xmlns:a16="http://schemas.microsoft.com/office/drawing/2014/main" id="{D104CFC6-93F8-46E8-84A2-D9A91109982C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4582" name="Group 4581">
                  <a:extLst>
                    <a:ext uri="{FF2B5EF4-FFF2-40B4-BE49-F238E27FC236}">
                      <a16:creationId xmlns:a16="http://schemas.microsoft.com/office/drawing/2014/main" id="{B99F7BFD-125D-4B2F-8833-B413EA715005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4583" name="Group 4582">
                    <a:extLst>
                      <a:ext uri="{FF2B5EF4-FFF2-40B4-BE49-F238E27FC236}">
                        <a16:creationId xmlns:a16="http://schemas.microsoft.com/office/drawing/2014/main" id="{27E88C66-9751-4B22-873B-86EBFF77518D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4609" name="Rounded Rectangle 101">
                      <a:extLst>
                        <a:ext uri="{FF2B5EF4-FFF2-40B4-BE49-F238E27FC236}">
                          <a16:creationId xmlns:a16="http://schemas.microsoft.com/office/drawing/2014/main" id="{EE82770E-EB1D-496C-B8AD-0309AA8ED2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4610" name="Group 4609">
                      <a:extLst>
                        <a:ext uri="{FF2B5EF4-FFF2-40B4-BE49-F238E27FC236}">
                          <a16:creationId xmlns:a16="http://schemas.microsoft.com/office/drawing/2014/main" id="{D08E96B2-2CCA-4E7C-93EE-3575C0236A3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4620" name="Rounded Rectangle 112">
                        <a:extLst>
                          <a:ext uri="{FF2B5EF4-FFF2-40B4-BE49-F238E27FC236}">
                            <a16:creationId xmlns:a16="http://schemas.microsoft.com/office/drawing/2014/main" id="{299F5A2F-F0FC-4802-A6C7-647EA9D65E8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621" name="Graphic 4620">
                        <a:extLst>
                          <a:ext uri="{FF2B5EF4-FFF2-40B4-BE49-F238E27FC236}">
                            <a16:creationId xmlns:a16="http://schemas.microsoft.com/office/drawing/2014/main" id="{54CD5189-F1F4-4FA7-A1C7-954799BB812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611" name="Group 4610">
                      <a:extLst>
                        <a:ext uri="{FF2B5EF4-FFF2-40B4-BE49-F238E27FC236}">
                          <a16:creationId xmlns:a16="http://schemas.microsoft.com/office/drawing/2014/main" id="{06F1CBA6-FEA7-4A02-8573-1302017D0D2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4618" name="Rounded Rectangle 110">
                        <a:extLst>
                          <a:ext uri="{FF2B5EF4-FFF2-40B4-BE49-F238E27FC236}">
                            <a16:creationId xmlns:a16="http://schemas.microsoft.com/office/drawing/2014/main" id="{B1AE31C2-7522-4022-8B68-F3DC1635AF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619" name="Graphic 4618">
                        <a:extLst>
                          <a:ext uri="{FF2B5EF4-FFF2-40B4-BE49-F238E27FC236}">
                            <a16:creationId xmlns:a16="http://schemas.microsoft.com/office/drawing/2014/main" id="{6468B34B-73B0-4BEC-8618-19201BB3F57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612" name="Group 4611">
                      <a:extLst>
                        <a:ext uri="{FF2B5EF4-FFF2-40B4-BE49-F238E27FC236}">
                          <a16:creationId xmlns:a16="http://schemas.microsoft.com/office/drawing/2014/main" id="{BC697DB3-9FDB-469A-A85F-1A879EADA46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4616" name="Rounded Rectangle 108">
                        <a:extLst>
                          <a:ext uri="{FF2B5EF4-FFF2-40B4-BE49-F238E27FC236}">
                            <a16:creationId xmlns:a16="http://schemas.microsoft.com/office/drawing/2014/main" id="{ADC16FE2-2D9F-4B92-AA40-A0959FFEF34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617" name="Graphic 4616">
                        <a:extLst>
                          <a:ext uri="{FF2B5EF4-FFF2-40B4-BE49-F238E27FC236}">
                            <a16:creationId xmlns:a16="http://schemas.microsoft.com/office/drawing/2014/main" id="{A1DA89CC-37F0-4073-87D6-AB91BF2E743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613" name="Group 4612">
                      <a:extLst>
                        <a:ext uri="{FF2B5EF4-FFF2-40B4-BE49-F238E27FC236}">
                          <a16:creationId xmlns:a16="http://schemas.microsoft.com/office/drawing/2014/main" id="{71CC78E3-56E3-44B2-A9B7-915B976D12E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4614" name="Rounded Rectangle 106">
                        <a:extLst>
                          <a:ext uri="{FF2B5EF4-FFF2-40B4-BE49-F238E27FC236}">
                            <a16:creationId xmlns:a16="http://schemas.microsoft.com/office/drawing/2014/main" id="{5A9C385A-B93F-4E9E-8C4E-21D69A2C0EB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615" name="Graphic 4614">
                        <a:extLst>
                          <a:ext uri="{FF2B5EF4-FFF2-40B4-BE49-F238E27FC236}">
                            <a16:creationId xmlns:a16="http://schemas.microsoft.com/office/drawing/2014/main" id="{260813DB-8F74-4AA4-886F-100DA625B65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4584" name="Group 4583">
                    <a:extLst>
                      <a:ext uri="{FF2B5EF4-FFF2-40B4-BE49-F238E27FC236}">
                        <a16:creationId xmlns:a16="http://schemas.microsoft.com/office/drawing/2014/main" id="{19A0216F-1076-4E22-8544-EE788620C79D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4602" name="Rounded Rectangle 84">
                      <a:extLst>
                        <a:ext uri="{FF2B5EF4-FFF2-40B4-BE49-F238E27FC236}">
                          <a16:creationId xmlns:a16="http://schemas.microsoft.com/office/drawing/2014/main" id="{C7EC0314-19D3-4C51-823B-9180CE3C78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4603" name="Group 4602">
                      <a:extLst>
                        <a:ext uri="{FF2B5EF4-FFF2-40B4-BE49-F238E27FC236}">
                          <a16:creationId xmlns:a16="http://schemas.microsoft.com/office/drawing/2014/main" id="{67997472-37A2-442A-89AB-7D72B2C0167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4607" name="Rounded Rectangle 89">
                        <a:extLst>
                          <a:ext uri="{FF2B5EF4-FFF2-40B4-BE49-F238E27FC236}">
                            <a16:creationId xmlns:a16="http://schemas.microsoft.com/office/drawing/2014/main" id="{5C18D4AF-B41D-4C4E-9360-5CF5185C6A8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608" name="Graphic 4607">
                        <a:extLst>
                          <a:ext uri="{FF2B5EF4-FFF2-40B4-BE49-F238E27FC236}">
                            <a16:creationId xmlns:a16="http://schemas.microsoft.com/office/drawing/2014/main" id="{4CD1DE18-504C-4143-97C8-02A5A495ED6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604" name="Group 4603">
                      <a:extLst>
                        <a:ext uri="{FF2B5EF4-FFF2-40B4-BE49-F238E27FC236}">
                          <a16:creationId xmlns:a16="http://schemas.microsoft.com/office/drawing/2014/main" id="{8ABEB67D-49B6-406C-8857-3F11D8D2FE5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4605" name="Rounded Rectangle 87">
                        <a:extLst>
                          <a:ext uri="{FF2B5EF4-FFF2-40B4-BE49-F238E27FC236}">
                            <a16:creationId xmlns:a16="http://schemas.microsoft.com/office/drawing/2014/main" id="{D1E82FE0-1BF4-4339-8AA0-76A9B76590C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606" name="Graphic 4605">
                        <a:extLst>
                          <a:ext uri="{FF2B5EF4-FFF2-40B4-BE49-F238E27FC236}">
                            <a16:creationId xmlns:a16="http://schemas.microsoft.com/office/drawing/2014/main" id="{D94EF2E5-8D1A-4398-BFEB-6A6D7AB67EE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4585" name="Group 4584">
                    <a:extLst>
                      <a:ext uri="{FF2B5EF4-FFF2-40B4-BE49-F238E27FC236}">
                        <a16:creationId xmlns:a16="http://schemas.microsoft.com/office/drawing/2014/main" id="{04A8F851-6794-468B-B917-4E40904EEF1E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4586" name="Group 4585">
                      <a:extLst>
                        <a:ext uri="{FF2B5EF4-FFF2-40B4-BE49-F238E27FC236}">
                          <a16:creationId xmlns:a16="http://schemas.microsoft.com/office/drawing/2014/main" id="{75F71FAA-0D17-444F-AB98-B4AE0C960D8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4590" name="Group 4589">
                        <a:extLst>
                          <a:ext uri="{FF2B5EF4-FFF2-40B4-BE49-F238E27FC236}">
                            <a16:creationId xmlns:a16="http://schemas.microsoft.com/office/drawing/2014/main" id="{53A17BB1-BC33-41C0-92A3-1AF70D9D4D9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4594" name="Rounded Rectangle 91">
                          <a:extLst>
                            <a:ext uri="{FF2B5EF4-FFF2-40B4-BE49-F238E27FC236}">
                              <a16:creationId xmlns:a16="http://schemas.microsoft.com/office/drawing/2014/main" id="{67AB8684-70B4-4306-9963-F559131251C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4595" name="Graphic 4594">
                          <a:extLst>
                            <a:ext uri="{FF2B5EF4-FFF2-40B4-BE49-F238E27FC236}">
                              <a16:creationId xmlns:a16="http://schemas.microsoft.com/office/drawing/2014/main" id="{7A3DC709-4949-400D-BF5E-E3CC0F86B5A2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4596" name="Group 4595">
                          <a:extLst>
                            <a:ext uri="{FF2B5EF4-FFF2-40B4-BE49-F238E27FC236}">
                              <a16:creationId xmlns:a16="http://schemas.microsoft.com/office/drawing/2014/main" id="{3C7E15D9-D0E0-43AD-8B1C-4FFE2DF4FFF7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4600" name="Rounded Rectangle 97">
                            <a:extLst>
                              <a:ext uri="{FF2B5EF4-FFF2-40B4-BE49-F238E27FC236}">
                                <a16:creationId xmlns:a16="http://schemas.microsoft.com/office/drawing/2014/main" id="{C11E2523-DD9C-4CBD-9E1F-4BC2380B132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4601" name="Graphic 4600">
                            <a:extLst>
                              <a:ext uri="{FF2B5EF4-FFF2-40B4-BE49-F238E27FC236}">
                                <a16:creationId xmlns:a16="http://schemas.microsoft.com/office/drawing/2014/main" id="{D9D5C318-6325-4535-90D9-F7986570258E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4597" name="Group 4596">
                          <a:extLst>
                            <a:ext uri="{FF2B5EF4-FFF2-40B4-BE49-F238E27FC236}">
                              <a16:creationId xmlns:a16="http://schemas.microsoft.com/office/drawing/2014/main" id="{E9BF9556-B89A-431D-AEE0-4C09A7641B88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4598" name="Rounded Rectangle 95">
                            <a:extLst>
                              <a:ext uri="{FF2B5EF4-FFF2-40B4-BE49-F238E27FC236}">
                                <a16:creationId xmlns:a16="http://schemas.microsoft.com/office/drawing/2014/main" id="{FB2D91BA-313D-4B77-A644-31818B3188B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4599" name="Graphic 4598">
                            <a:extLst>
                              <a:ext uri="{FF2B5EF4-FFF2-40B4-BE49-F238E27FC236}">
                                <a16:creationId xmlns:a16="http://schemas.microsoft.com/office/drawing/2014/main" id="{A2287259-7E4B-402B-9DED-0347E9D98E59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4591" name="Group 4590">
                        <a:extLst>
                          <a:ext uri="{FF2B5EF4-FFF2-40B4-BE49-F238E27FC236}">
                            <a16:creationId xmlns:a16="http://schemas.microsoft.com/office/drawing/2014/main" id="{C9D892F6-BABC-4621-8A36-653B08A5880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4592" name="Rounded Rectangle 121">
                          <a:extLst>
                            <a:ext uri="{FF2B5EF4-FFF2-40B4-BE49-F238E27FC236}">
                              <a16:creationId xmlns:a16="http://schemas.microsoft.com/office/drawing/2014/main" id="{142D31A9-248A-46C2-8E1B-38F77ED76A3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4593" name="Graphic 4592">
                          <a:extLst>
                            <a:ext uri="{FF2B5EF4-FFF2-40B4-BE49-F238E27FC236}">
                              <a16:creationId xmlns:a16="http://schemas.microsoft.com/office/drawing/2014/main" id="{7F6F2DB5-CB2E-4BCF-B4BB-D4236F22791A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4587" name="Group 4586">
                      <a:extLst>
                        <a:ext uri="{FF2B5EF4-FFF2-40B4-BE49-F238E27FC236}">
                          <a16:creationId xmlns:a16="http://schemas.microsoft.com/office/drawing/2014/main" id="{66140B69-D975-456C-8FF9-D9F2B4A671D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4588" name="Rounded Rectangle 124">
                        <a:extLst>
                          <a:ext uri="{FF2B5EF4-FFF2-40B4-BE49-F238E27FC236}">
                            <a16:creationId xmlns:a16="http://schemas.microsoft.com/office/drawing/2014/main" id="{4042749A-D0D9-4594-886F-D3B090C56C4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589" name="Graphic 4588">
                        <a:extLst>
                          <a:ext uri="{FF2B5EF4-FFF2-40B4-BE49-F238E27FC236}">
                            <a16:creationId xmlns:a16="http://schemas.microsoft.com/office/drawing/2014/main" id="{5F609AF7-A0E1-4372-9AC2-36CAAE3C9D2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4497" name="Group 4496">
                <a:extLst>
                  <a:ext uri="{FF2B5EF4-FFF2-40B4-BE49-F238E27FC236}">
                    <a16:creationId xmlns:a16="http://schemas.microsoft.com/office/drawing/2014/main" id="{2A7B630E-0F47-4D4D-A667-D6880F7B9BE0}"/>
                  </a:ext>
                </a:extLst>
              </p:cNvPr>
              <p:cNvGrpSpPr/>
              <p:nvPr/>
            </p:nvGrpSpPr>
            <p:grpSpPr>
              <a:xfrm>
                <a:off x="5710130" y="616438"/>
                <a:ext cx="685800" cy="685800"/>
                <a:chOff x="3388326" y="2144489"/>
                <a:chExt cx="685800" cy="685800"/>
              </a:xfrm>
            </p:grpSpPr>
            <p:sp>
              <p:nvSpPr>
                <p:cNvPr id="4540" name="Oval 4539">
                  <a:extLst>
                    <a:ext uri="{FF2B5EF4-FFF2-40B4-BE49-F238E27FC236}">
                      <a16:creationId xmlns:a16="http://schemas.microsoft.com/office/drawing/2014/main" id="{2679C01D-0181-42D6-8E30-9352B86B1EEF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4541" name="Group 4540">
                  <a:extLst>
                    <a:ext uri="{FF2B5EF4-FFF2-40B4-BE49-F238E27FC236}">
                      <a16:creationId xmlns:a16="http://schemas.microsoft.com/office/drawing/2014/main" id="{68B71F78-D0F3-47C2-B0A6-964C15E8D03A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4542" name="Group 4541">
                    <a:extLst>
                      <a:ext uri="{FF2B5EF4-FFF2-40B4-BE49-F238E27FC236}">
                        <a16:creationId xmlns:a16="http://schemas.microsoft.com/office/drawing/2014/main" id="{F4F4E312-FC09-4C5D-98FA-22906EBC6678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4568" name="Rounded Rectangle 101">
                      <a:extLst>
                        <a:ext uri="{FF2B5EF4-FFF2-40B4-BE49-F238E27FC236}">
                          <a16:creationId xmlns:a16="http://schemas.microsoft.com/office/drawing/2014/main" id="{51923DE8-8F95-4F9D-B30F-C5EB1C7606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4569" name="Group 4568">
                      <a:extLst>
                        <a:ext uri="{FF2B5EF4-FFF2-40B4-BE49-F238E27FC236}">
                          <a16:creationId xmlns:a16="http://schemas.microsoft.com/office/drawing/2014/main" id="{34FA879D-40F9-48D7-9B7C-DD203CE7EAD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4579" name="Rounded Rectangle 112">
                        <a:extLst>
                          <a:ext uri="{FF2B5EF4-FFF2-40B4-BE49-F238E27FC236}">
                            <a16:creationId xmlns:a16="http://schemas.microsoft.com/office/drawing/2014/main" id="{02A361E9-83E5-46B6-AB9A-C24322743E5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580" name="Graphic 4579">
                        <a:extLst>
                          <a:ext uri="{FF2B5EF4-FFF2-40B4-BE49-F238E27FC236}">
                            <a16:creationId xmlns:a16="http://schemas.microsoft.com/office/drawing/2014/main" id="{93D5BE05-22B1-48CA-BA14-65EE81EBA85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570" name="Group 4569">
                      <a:extLst>
                        <a:ext uri="{FF2B5EF4-FFF2-40B4-BE49-F238E27FC236}">
                          <a16:creationId xmlns:a16="http://schemas.microsoft.com/office/drawing/2014/main" id="{6724E30E-9EF9-4F57-A666-24912FCBE53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4577" name="Rounded Rectangle 110">
                        <a:extLst>
                          <a:ext uri="{FF2B5EF4-FFF2-40B4-BE49-F238E27FC236}">
                            <a16:creationId xmlns:a16="http://schemas.microsoft.com/office/drawing/2014/main" id="{E433D488-29BC-4644-B7A7-9F6755015F7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578" name="Graphic 4577">
                        <a:extLst>
                          <a:ext uri="{FF2B5EF4-FFF2-40B4-BE49-F238E27FC236}">
                            <a16:creationId xmlns:a16="http://schemas.microsoft.com/office/drawing/2014/main" id="{54532379-623E-4D64-AB53-2783A7738E7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571" name="Group 4570">
                      <a:extLst>
                        <a:ext uri="{FF2B5EF4-FFF2-40B4-BE49-F238E27FC236}">
                          <a16:creationId xmlns:a16="http://schemas.microsoft.com/office/drawing/2014/main" id="{E1D479B4-549D-48E3-8567-F5D30CDCE29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4575" name="Rounded Rectangle 108">
                        <a:extLst>
                          <a:ext uri="{FF2B5EF4-FFF2-40B4-BE49-F238E27FC236}">
                            <a16:creationId xmlns:a16="http://schemas.microsoft.com/office/drawing/2014/main" id="{2ABD27D5-82C9-4C5D-8B69-D7101E1F2E6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576" name="Graphic 4575">
                        <a:extLst>
                          <a:ext uri="{FF2B5EF4-FFF2-40B4-BE49-F238E27FC236}">
                            <a16:creationId xmlns:a16="http://schemas.microsoft.com/office/drawing/2014/main" id="{5F9FC5E6-54C5-4561-9FA8-10D42F1C074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572" name="Group 4571">
                      <a:extLst>
                        <a:ext uri="{FF2B5EF4-FFF2-40B4-BE49-F238E27FC236}">
                          <a16:creationId xmlns:a16="http://schemas.microsoft.com/office/drawing/2014/main" id="{225605E3-25A8-4D13-A2F7-38F0CF50D4C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4573" name="Rounded Rectangle 106">
                        <a:extLst>
                          <a:ext uri="{FF2B5EF4-FFF2-40B4-BE49-F238E27FC236}">
                            <a16:creationId xmlns:a16="http://schemas.microsoft.com/office/drawing/2014/main" id="{2F3027BD-9281-4C72-8A5C-0FC1135120F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574" name="Graphic 4573">
                        <a:extLst>
                          <a:ext uri="{FF2B5EF4-FFF2-40B4-BE49-F238E27FC236}">
                            <a16:creationId xmlns:a16="http://schemas.microsoft.com/office/drawing/2014/main" id="{0A4AFC4A-E7BF-4586-B976-F9207DA9444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4543" name="Group 4542">
                    <a:extLst>
                      <a:ext uri="{FF2B5EF4-FFF2-40B4-BE49-F238E27FC236}">
                        <a16:creationId xmlns:a16="http://schemas.microsoft.com/office/drawing/2014/main" id="{3665148A-2F68-475C-BFE9-93839AEC40DB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4561" name="Rounded Rectangle 84">
                      <a:extLst>
                        <a:ext uri="{FF2B5EF4-FFF2-40B4-BE49-F238E27FC236}">
                          <a16:creationId xmlns:a16="http://schemas.microsoft.com/office/drawing/2014/main" id="{7E24F4C9-C12B-4BC6-A87F-CE2160080A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4562" name="Group 4561">
                      <a:extLst>
                        <a:ext uri="{FF2B5EF4-FFF2-40B4-BE49-F238E27FC236}">
                          <a16:creationId xmlns:a16="http://schemas.microsoft.com/office/drawing/2014/main" id="{DA662209-FA6D-4A47-B65E-784857C2A78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4566" name="Rounded Rectangle 89">
                        <a:extLst>
                          <a:ext uri="{FF2B5EF4-FFF2-40B4-BE49-F238E27FC236}">
                            <a16:creationId xmlns:a16="http://schemas.microsoft.com/office/drawing/2014/main" id="{D88D78AE-04EC-43F2-A516-9487826BDFC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567" name="Graphic 4566">
                        <a:extLst>
                          <a:ext uri="{FF2B5EF4-FFF2-40B4-BE49-F238E27FC236}">
                            <a16:creationId xmlns:a16="http://schemas.microsoft.com/office/drawing/2014/main" id="{5811514D-2EE2-4F7D-8E4A-D2DD7C652B8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563" name="Group 4562">
                      <a:extLst>
                        <a:ext uri="{FF2B5EF4-FFF2-40B4-BE49-F238E27FC236}">
                          <a16:creationId xmlns:a16="http://schemas.microsoft.com/office/drawing/2014/main" id="{6DBE6765-C946-4A4E-8481-B21056885BF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4564" name="Rounded Rectangle 87">
                        <a:extLst>
                          <a:ext uri="{FF2B5EF4-FFF2-40B4-BE49-F238E27FC236}">
                            <a16:creationId xmlns:a16="http://schemas.microsoft.com/office/drawing/2014/main" id="{C85F855E-5B14-4907-8F0D-358F1F0C7C1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565" name="Graphic 4564">
                        <a:extLst>
                          <a:ext uri="{FF2B5EF4-FFF2-40B4-BE49-F238E27FC236}">
                            <a16:creationId xmlns:a16="http://schemas.microsoft.com/office/drawing/2014/main" id="{372DA7A2-E5FA-44C9-B6A5-263FD01B404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4544" name="Group 4543">
                    <a:extLst>
                      <a:ext uri="{FF2B5EF4-FFF2-40B4-BE49-F238E27FC236}">
                        <a16:creationId xmlns:a16="http://schemas.microsoft.com/office/drawing/2014/main" id="{E2F77BF6-B6CB-48D3-90B6-844E3524BDBD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4545" name="Group 4544">
                      <a:extLst>
                        <a:ext uri="{FF2B5EF4-FFF2-40B4-BE49-F238E27FC236}">
                          <a16:creationId xmlns:a16="http://schemas.microsoft.com/office/drawing/2014/main" id="{FCE4D54F-1F37-4135-868D-DD610955B4F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4549" name="Group 4548">
                        <a:extLst>
                          <a:ext uri="{FF2B5EF4-FFF2-40B4-BE49-F238E27FC236}">
                            <a16:creationId xmlns:a16="http://schemas.microsoft.com/office/drawing/2014/main" id="{9974E0BB-5E77-43AC-8940-2E5C4F33962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4553" name="Rounded Rectangle 91">
                          <a:extLst>
                            <a:ext uri="{FF2B5EF4-FFF2-40B4-BE49-F238E27FC236}">
                              <a16:creationId xmlns:a16="http://schemas.microsoft.com/office/drawing/2014/main" id="{B93146B0-9DF5-4C35-9672-8BB6DC8FBA3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4554" name="Graphic 4553">
                          <a:extLst>
                            <a:ext uri="{FF2B5EF4-FFF2-40B4-BE49-F238E27FC236}">
                              <a16:creationId xmlns:a16="http://schemas.microsoft.com/office/drawing/2014/main" id="{F3F3473D-9288-4959-81AA-3E14B72C99F5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4555" name="Group 4554">
                          <a:extLst>
                            <a:ext uri="{FF2B5EF4-FFF2-40B4-BE49-F238E27FC236}">
                              <a16:creationId xmlns:a16="http://schemas.microsoft.com/office/drawing/2014/main" id="{431733F8-AEA0-43F8-A66E-5D63857FE411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4559" name="Rounded Rectangle 97">
                            <a:extLst>
                              <a:ext uri="{FF2B5EF4-FFF2-40B4-BE49-F238E27FC236}">
                                <a16:creationId xmlns:a16="http://schemas.microsoft.com/office/drawing/2014/main" id="{5A59099B-D0AB-4596-809C-5CCA3CD4BBA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4560" name="Graphic 4559">
                            <a:extLst>
                              <a:ext uri="{FF2B5EF4-FFF2-40B4-BE49-F238E27FC236}">
                                <a16:creationId xmlns:a16="http://schemas.microsoft.com/office/drawing/2014/main" id="{63E5D82E-5D86-4EA8-B7EA-FEBACB0BF99D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4556" name="Group 4555">
                          <a:extLst>
                            <a:ext uri="{FF2B5EF4-FFF2-40B4-BE49-F238E27FC236}">
                              <a16:creationId xmlns:a16="http://schemas.microsoft.com/office/drawing/2014/main" id="{90E77CDB-9FCB-488B-AF18-E6B60C42958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4557" name="Rounded Rectangle 95">
                            <a:extLst>
                              <a:ext uri="{FF2B5EF4-FFF2-40B4-BE49-F238E27FC236}">
                                <a16:creationId xmlns:a16="http://schemas.microsoft.com/office/drawing/2014/main" id="{8D9254AD-C9E2-45B8-8221-8A269FD29D4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4558" name="Graphic 4557">
                            <a:extLst>
                              <a:ext uri="{FF2B5EF4-FFF2-40B4-BE49-F238E27FC236}">
                                <a16:creationId xmlns:a16="http://schemas.microsoft.com/office/drawing/2014/main" id="{1EE37816-10E5-4B89-93B8-0AC63FA67190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4550" name="Group 4549">
                        <a:extLst>
                          <a:ext uri="{FF2B5EF4-FFF2-40B4-BE49-F238E27FC236}">
                            <a16:creationId xmlns:a16="http://schemas.microsoft.com/office/drawing/2014/main" id="{32D439F7-A0F1-41C6-9FA4-F7F93193743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4551" name="Rounded Rectangle 121">
                          <a:extLst>
                            <a:ext uri="{FF2B5EF4-FFF2-40B4-BE49-F238E27FC236}">
                              <a16:creationId xmlns:a16="http://schemas.microsoft.com/office/drawing/2014/main" id="{D6A2E5A6-55BA-40B2-BC32-4F0BBF7E001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4552" name="Graphic 4551">
                          <a:extLst>
                            <a:ext uri="{FF2B5EF4-FFF2-40B4-BE49-F238E27FC236}">
                              <a16:creationId xmlns:a16="http://schemas.microsoft.com/office/drawing/2014/main" id="{E63F3462-08F3-4B19-98D2-8A692428CBEE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4546" name="Group 4545">
                      <a:extLst>
                        <a:ext uri="{FF2B5EF4-FFF2-40B4-BE49-F238E27FC236}">
                          <a16:creationId xmlns:a16="http://schemas.microsoft.com/office/drawing/2014/main" id="{2F53EACC-442E-473B-BCDE-79AF9925E84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4547" name="Rounded Rectangle 124">
                        <a:extLst>
                          <a:ext uri="{FF2B5EF4-FFF2-40B4-BE49-F238E27FC236}">
                            <a16:creationId xmlns:a16="http://schemas.microsoft.com/office/drawing/2014/main" id="{F093A8DA-FFCA-4288-B417-44001A74915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548" name="Graphic 4547">
                        <a:extLst>
                          <a:ext uri="{FF2B5EF4-FFF2-40B4-BE49-F238E27FC236}">
                            <a16:creationId xmlns:a16="http://schemas.microsoft.com/office/drawing/2014/main" id="{7A0952C2-63AE-4EF8-8637-BAE0B25A286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4498" name="Group 4497">
                <a:extLst>
                  <a:ext uri="{FF2B5EF4-FFF2-40B4-BE49-F238E27FC236}">
                    <a16:creationId xmlns:a16="http://schemas.microsoft.com/office/drawing/2014/main" id="{5322B532-BD96-4A04-BB61-1D5340CFE6F5}"/>
                  </a:ext>
                </a:extLst>
              </p:cNvPr>
              <p:cNvGrpSpPr/>
              <p:nvPr/>
            </p:nvGrpSpPr>
            <p:grpSpPr>
              <a:xfrm>
                <a:off x="4770843" y="805391"/>
                <a:ext cx="685800" cy="685800"/>
                <a:chOff x="3388326" y="2144489"/>
                <a:chExt cx="685800" cy="685800"/>
              </a:xfrm>
            </p:grpSpPr>
            <p:sp>
              <p:nvSpPr>
                <p:cNvPr id="4499" name="Oval 4498">
                  <a:extLst>
                    <a:ext uri="{FF2B5EF4-FFF2-40B4-BE49-F238E27FC236}">
                      <a16:creationId xmlns:a16="http://schemas.microsoft.com/office/drawing/2014/main" id="{92E77A75-7BB1-4CB6-9351-BA1EA274A37B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4500" name="Group 4499">
                  <a:extLst>
                    <a:ext uri="{FF2B5EF4-FFF2-40B4-BE49-F238E27FC236}">
                      <a16:creationId xmlns:a16="http://schemas.microsoft.com/office/drawing/2014/main" id="{EBFBE6AD-D1E1-488E-96CF-1D97B1B8F2F1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4501" name="Group 4500">
                    <a:extLst>
                      <a:ext uri="{FF2B5EF4-FFF2-40B4-BE49-F238E27FC236}">
                        <a16:creationId xmlns:a16="http://schemas.microsoft.com/office/drawing/2014/main" id="{F5E964A7-3D35-45DA-BBE1-0E124E837C09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4527" name="Rounded Rectangle 101">
                      <a:extLst>
                        <a:ext uri="{FF2B5EF4-FFF2-40B4-BE49-F238E27FC236}">
                          <a16:creationId xmlns:a16="http://schemas.microsoft.com/office/drawing/2014/main" id="{4BA38DDE-107E-4766-8B08-806DE417E3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4528" name="Group 4527">
                      <a:extLst>
                        <a:ext uri="{FF2B5EF4-FFF2-40B4-BE49-F238E27FC236}">
                          <a16:creationId xmlns:a16="http://schemas.microsoft.com/office/drawing/2014/main" id="{6D0575B1-919A-43C7-B13A-7F9CCFDFEC5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4538" name="Rounded Rectangle 112">
                        <a:extLst>
                          <a:ext uri="{FF2B5EF4-FFF2-40B4-BE49-F238E27FC236}">
                            <a16:creationId xmlns:a16="http://schemas.microsoft.com/office/drawing/2014/main" id="{156F20BE-3E52-4801-AB35-A2F391B852D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539" name="Graphic 4538">
                        <a:extLst>
                          <a:ext uri="{FF2B5EF4-FFF2-40B4-BE49-F238E27FC236}">
                            <a16:creationId xmlns:a16="http://schemas.microsoft.com/office/drawing/2014/main" id="{9B6A5BBE-BEA8-4EA1-9C7B-D4C5047EB23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529" name="Group 4528">
                      <a:extLst>
                        <a:ext uri="{FF2B5EF4-FFF2-40B4-BE49-F238E27FC236}">
                          <a16:creationId xmlns:a16="http://schemas.microsoft.com/office/drawing/2014/main" id="{200186B5-8FA1-48EF-9CC0-B4C7EE892B5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4536" name="Rounded Rectangle 110">
                        <a:extLst>
                          <a:ext uri="{FF2B5EF4-FFF2-40B4-BE49-F238E27FC236}">
                            <a16:creationId xmlns:a16="http://schemas.microsoft.com/office/drawing/2014/main" id="{E57C91F7-0F37-4E93-BD76-C3080FF147B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537" name="Graphic 4536">
                        <a:extLst>
                          <a:ext uri="{FF2B5EF4-FFF2-40B4-BE49-F238E27FC236}">
                            <a16:creationId xmlns:a16="http://schemas.microsoft.com/office/drawing/2014/main" id="{AC520CA3-4F47-4BC3-8C90-FE264A72FD4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530" name="Group 4529">
                      <a:extLst>
                        <a:ext uri="{FF2B5EF4-FFF2-40B4-BE49-F238E27FC236}">
                          <a16:creationId xmlns:a16="http://schemas.microsoft.com/office/drawing/2014/main" id="{A085E46A-7B51-49A4-B909-26E6F4DA99E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4534" name="Rounded Rectangle 108">
                        <a:extLst>
                          <a:ext uri="{FF2B5EF4-FFF2-40B4-BE49-F238E27FC236}">
                            <a16:creationId xmlns:a16="http://schemas.microsoft.com/office/drawing/2014/main" id="{C49ACCF2-3331-4F77-8929-32758552FFD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535" name="Graphic 4534">
                        <a:extLst>
                          <a:ext uri="{FF2B5EF4-FFF2-40B4-BE49-F238E27FC236}">
                            <a16:creationId xmlns:a16="http://schemas.microsoft.com/office/drawing/2014/main" id="{1B82F49F-0CFB-49A1-B306-D9A44267A79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531" name="Group 4530">
                      <a:extLst>
                        <a:ext uri="{FF2B5EF4-FFF2-40B4-BE49-F238E27FC236}">
                          <a16:creationId xmlns:a16="http://schemas.microsoft.com/office/drawing/2014/main" id="{B359A2C6-4BD5-4D49-8FC5-60DBF265716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4532" name="Rounded Rectangle 106">
                        <a:extLst>
                          <a:ext uri="{FF2B5EF4-FFF2-40B4-BE49-F238E27FC236}">
                            <a16:creationId xmlns:a16="http://schemas.microsoft.com/office/drawing/2014/main" id="{9D86D5D8-1950-4D6B-A7EE-FB76D8F8FE8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533" name="Graphic 4532">
                        <a:extLst>
                          <a:ext uri="{FF2B5EF4-FFF2-40B4-BE49-F238E27FC236}">
                            <a16:creationId xmlns:a16="http://schemas.microsoft.com/office/drawing/2014/main" id="{1E4C2213-B656-4A40-A75E-BA554971317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4502" name="Group 4501">
                    <a:extLst>
                      <a:ext uri="{FF2B5EF4-FFF2-40B4-BE49-F238E27FC236}">
                        <a16:creationId xmlns:a16="http://schemas.microsoft.com/office/drawing/2014/main" id="{54AB8A5E-E211-4046-9402-7CE882181B7B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4520" name="Rounded Rectangle 84">
                      <a:extLst>
                        <a:ext uri="{FF2B5EF4-FFF2-40B4-BE49-F238E27FC236}">
                          <a16:creationId xmlns:a16="http://schemas.microsoft.com/office/drawing/2014/main" id="{9D94E62C-6074-4FAB-BC21-C309DB4A79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/>
                      <a:endParaRPr lang="en-US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grpSp>
                  <p:nvGrpSpPr>
                    <p:cNvPr id="4521" name="Group 4520">
                      <a:extLst>
                        <a:ext uri="{FF2B5EF4-FFF2-40B4-BE49-F238E27FC236}">
                          <a16:creationId xmlns:a16="http://schemas.microsoft.com/office/drawing/2014/main" id="{6483A515-E9DF-4185-86B4-42AC198053B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4525" name="Rounded Rectangle 89">
                        <a:extLst>
                          <a:ext uri="{FF2B5EF4-FFF2-40B4-BE49-F238E27FC236}">
                            <a16:creationId xmlns:a16="http://schemas.microsoft.com/office/drawing/2014/main" id="{070A672F-2341-4D64-89BC-4F44BD914F8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526" name="Graphic 4525">
                        <a:extLst>
                          <a:ext uri="{FF2B5EF4-FFF2-40B4-BE49-F238E27FC236}">
                            <a16:creationId xmlns:a16="http://schemas.microsoft.com/office/drawing/2014/main" id="{0A30CD2C-E0A8-42CA-B35C-88006EB0973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522" name="Group 4521">
                      <a:extLst>
                        <a:ext uri="{FF2B5EF4-FFF2-40B4-BE49-F238E27FC236}">
                          <a16:creationId xmlns:a16="http://schemas.microsoft.com/office/drawing/2014/main" id="{263D48EC-FF87-4B17-9AE6-8CC5B121C8F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4523" name="Rounded Rectangle 87">
                        <a:extLst>
                          <a:ext uri="{FF2B5EF4-FFF2-40B4-BE49-F238E27FC236}">
                            <a16:creationId xmlns:a16="http://schemas.microsoft.com/office/drawing/2014/main" id="{8397DD72-2181-4321-BE95-2D20DAC8A12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524" name="Graphic 4523">
                        <a:extLst>
                          <a:ext uri="{FF2B5EF4-FFF2-40B4-BE49-F238E27FC236}">
                            <a16:creationId xmlns:a16="http://schemas.microsoft.com/office/drawing/2014/main" id="{0B9BD7B0-5212-41C6-8D60-D4F31B1EBF0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4503" name="Group 4502">
                    <a:extLst>
                      <a:ext uri="{FF2B5EF4-FFF2-40B4-BE49-F238E27FC236}">
                        <a16:creationId xmlns:a16="http://schemas.microsoft.com/office/drawing/2014/main" id="{91E91364-B1E5-4918-A45B-200FA95CD54A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4504" name="Group 4503">
                      <a:extLst>
                        <a:ext uri="{FF2B5EF4-FFF2-40B4-BE49-F238E27FC236}">
                          <a16:creationId xmlns:a16="http://schemas.microsoft.com/office/drawing/2014/main" id="{F5736FEB-ECF3-4A9F-AF0E-DC66180C549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4508" name="Group 4507">
                        <a:extLst>
                          <a:ext uri="{FF2B5EF4-FFF2-40B4-BE49-F238E27FC236}">
                            <a16:creationId xmlns:a16="http://schemas.microsoft.com/office/drawing/2014/main" id="{72C16703-A1CD-441A-A114-8B619F1CE84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4512" name="Rounded Rectangle 91">
                          <a:extLst>
                            <a:ext uri="{FF2B5EF4-FFF2-40B4-BE49-F238E27FC236}">
                              <a16:creationId xmlns:a16="http://schemas.microsoft.com/office/drawing/2014/main" id="{99BC531D-2A2E-408E-938D-0EE354BC089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4513" name="Graphic 4512">
                          <a:extLst>
                            <a:ext uri="{FF2B5EF4-FFF2-40B4-BE49-F238E27FC236}">
                              <a16:creationId xmlns:a16="http://schemas.microsoft.com/office/drawing/2014/main" id="{5A22CCC2-3E5C-4B1B-A230-5DDAB1D45D4F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4514" name="Group 4513">
                          <a:extLst>
                            <a:ext uri="{FF2B5EF4-FFF2-40B4-BE49-F238E27FC236}">
                              <a16:creationId xmlns:a16="http://schemas.microsoft.com/office/drawing/2014/main" id="{E5996E9D-82D8-4FE3-953C-F627AD6AABE3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4518" name="Rounded Rectangle 97">
                            <a:extLst>
                              <a:ext uri="{FF2B5EF4-FFF2-40B4-BE49-F238E27FC236}">
                                <a16:creationId xmlns:a16="http://schemas.microsoft.com/office/drawing/2014/main" id="{88D5FD84-9475-47C6-BAA2-76D3264F4BD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4519" name="Graphic 4518">
                            <a:extLst>
                              <a:ext uri="{FF2B5EF4-FFF2-40B4-BE49-F238E27FC236}">
                                <a16:creationId xmlns:a16="http://schemas.microsoft.com/office/drawing/2014/main" id="{1F0449E9-29A5-4D35-946E-FB8DDE687D5E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4515" name="Group 4514">
                          <a:extLst>
                            <a:ext uri="{FF2B5EF4-FFF2-40B4-BE49-F238E27FC236}">
                              <a16:creationId xmlns:a16="http://schemas.microsoft.com/office/drawing/2014/main" id="{5FFCF717-5E9D-492E-99B4-EF2BE463EF53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4516" name="Rounded Rectangle 95">
                            <a:extLst>
                              <a:ext uri="{FF2B5EF4-FFF2-40B4-BE49-F238E27FC236}">
                                <a16:creationId xmlns:a16="http://schemas.microsoft.com/office/drawing/2014/main" id="{B6153154-F4FE-4039-A59B-6F092309207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 defTabSz="685800"/>
                            <a:endParaRPr lang="en-US" sz="135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pic>
                        <p:nvPicPr>
                          <p:cNvPr id="4517" name="Graphic 4516">
                            <a:extLst>
                              <a:ext uri="{FF2B5EF4-FFF2-40B4-BE49-F238E27FC236}">
                                <a16:creationId xmlns:a16="http://schemas.microsoft.com/office/drawing/2014/main" id="{2B0B7616-43FE-4135-9326-2DD4B3AF45E9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4509" name="Group 4508">
                        <a:extLst>
                          <a:ext uri="{FF2B5EF4-FFF2-40B4-BE49-F238E27FC236}">
                            <a16:creationId xmlns:a16="http://schemas.microsoft.com/office/drawing/2014/main" id="{B513F7DC-BCE9-4D63-AF16-63AD3AF8FAE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4510" name="Rounded Rectangle 121">
                          <a:extLst>
                            <a:ext uri="{FF2B5EF4-FFF2-40B4-BE49-F238E27FC236}">
                              <a16:creationId xmlns:a16="http://schemas.microsoft.com/office/drawing/2014/main" id="{42375564-C1AA-48AC-9D14-665CF461D4D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 defTabSz="685800"/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4511" name="Graphic 4510">
                          <a:extLst>
                            <a:ext uri="{FF2B5EF4-FFF2-40B4-BE49-F238E27FC236}">
                              <a16:creationId xmlns:a16="http://schemas.microsoft.com/office/drawing/2014/main" id="{09143626-D609-4CEE-A190-0F9DB8010686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4505" name="Group 4504">
                      <a:extLst>
                        <a:ext uri="{FF2B5EF4-FFF2-40B4-BE49-F238E27FC236}">
                          <a16:creationId xmlns:a16="http://schemas.microsoft.com/office/drawing/2014/main" id="{1B728BC1-ED62-4191-9E5D-F91DF8E94B3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4506" name="Rounded Rectangle 124">
                        <a:extLst>
                          <a:ext uri="{FF2B5EF4-FFF2-40B4-BE49-F238E27FC236}">
                            <a16:creationId xmlns:a16="http://schemas.microsoft.com/office/drawing/2014/main" id="{C176548D-0641-454E-A75F-2685AA63E8E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 defTabSz="685800"/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pic>
                    <p:nvPicPr>
                      <p:cNvPr id="4507" name="Graphic 4506">
                        <a:extLst>
                          <a:ext uri="{FF2B5EF4-FFF2-40B4-BE49-F238E27FC236}">
                            <a16:creationId xmlns:a16="http://schemas.microsoft.com/office/drawing/2014/main" id="{DF74C0C3-0E4D-4CD1-B283-E649ECB4D21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</p:grpSp>
      </p:grpSp>
      <p:sp>
        <p:nvSpPr>
          <p:cNvPr id="3315" name="Rectangle: Rounded Corners 3314">
            <a:extLst>
              <a:ext uri="{FF2B5EF4-FFF2-40B4-BE49-F238E27FC236}">
                <a16:creationId xmlns:a16="http://schemas.microsoft.com/office/drawing/2014/main" id="{7457886D-20B5-490B-BE3C-3976BB8F06F3}"/>
              </a:ext>
            </a:extLst>
          </p:cNvPr>
          <p:cNvSpPr/>
          <p:nvPr/>
        </p:nvSpPr>
        <p:spPr>
          <a:xfrm>
            <a:off x="7310229" y="1519278"/>
            <a:ext cx="821139" cy="2943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350" b="1" dirty="0">
                <a:solidFill>
                  <a:prstClr val="white"/>
                </a:solidFill>
                <a:latin typeface="Calibri" panose="020F0502020204030204"/>
              </a:rPr>
              <a:t>PALCI</a:t>
            </a:r>
          </a:p>
        </p:txBody>
      </p:sp>
      <p:sp>
        <p:nvSpPr>
          <p:cNvPr id="1170" name="Rectangle: Rounded Corners 1169">
            <a:extLst>
              <a:ext uri="{FF2B5EF4-FFF2-40B4-BE49-F238E27FC236}">
                <a16:creationId xmlns:a16="http://schemas.microsoft.com/office/drawing/2014/main" id="{30D413E5-E5EE-4141-877E-88972F60E095}"/>
              </a:ext>
            </a:extLst>
          </p:cNvPr>
          <p:cNvSpPr/>
          <p:nvPr/>
        </p:nvSpPr>
        <p:spPr>
          <a:xfrm>
            <a:off x="4582324" y="1141777"/>
            <a:ext cx="821139" cy="2943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350" b="1" dirty="0">
                <a:solidFill>
                  <a:prstClr val="white"/>
                </a:solidFill>
                <a:latin typeface="Calibri" panose="020F0502020204030204"/>
              </a:rPr>
              <a:t>BTAA</a:t>
            </a:r>
          </a:p>
        </p:txBody>
      </p:sp>
      <p:sp>
        <p:nvSpPr>
          <p:cNvPr id="2543" name="Rectangle: Rounded Corners 2542">
            <a:extLst>
              <a:ext uri="{FF2B5EF4-FFF2-40B4-BE49-F238E27FC236}">
                <a16:creationId xmlns:a16="http://schemas.microsoft.com/office/drawing/2014/main" id="{AC072BB2-BB0C-4ED5-BA0C-3A8ADD43585F}"/>
              </a:ext>
            </a:extLst>
          </p:cNvPr>
          <p:cNvSpPr/>
          <p:nvPr/>
        </p:nvSpPr>
        <p:spPr>
          <a:xfrm>
            <a:off x="994727" y="3551525"/>
            <a:ext cx="1122160" cy="3213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350" b="1" dirty="0">
                <a:solidFill>
                  <a:prstClr val="white"/>
                </a:solidFill>
                <a:latin typeface="Calibri" panose="020F0502020204030204"/>
              </a:rPr>
              <a:t>JerseyCat</a:t>
            </a:r>
          </a:p>
        </p:txBody>
      </p:sp>
      <p:sp>
        <p:nvSpPr>
          <p:cNvPr id="2541" name="Rectangle: Rounded Corners 2540">
            <a:extLst>
              <a:ext uri="{FF2B5EF4-FFF2-40B4-BE49-F238E27FC236}">
                <a16:creationId xmlns:a16="http://schemas.microsoft.com/office/drawing/2014/main" id="{4F87592C-D2ED-4806-8B51-D7C99BEA7DBB}"/>
              </a:ext>
            </a:extLst>
          </p:cNvPr>
          <p:cNvSpPr/>
          <p:nvPr/>
        </p:nvSpPr>
        <p:spPr>
          <a:xfrm>
            <a:off x="3401566" y="5444776"/>
            <a:ext cx="943667" cy="3213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350" b="1" dirty="0">
                <a:solidFill>
                  <a:prstClr val="white"/>
                </a:solidFill>
                <a:latin typeface="Calibri" panose="020F0502020204030204"/>
              </a:rPr>
              <a:t>SHARES</a:t>
            </a:r>
          </a:p>
        </p:txBody>
      </p:sp>
      <p:sp>
        <p:nvSpPr>
          <p:cNvPr id="3314" name="Rectangle: Rounded Corners 3313">
            <a:extLst>
              <a:ext uri="{FF2B5EF4-FFF2-40B4-BE49-F238E27FC236}">
                <a16:creationId xmlns:a16="http://schemas.microsoft.com/office/drawing/2014/main" id="{71598E72-C555-42E0-8864-15C42BCFF687}"/>
              </a:ext>
            </a:extLst>
          </p:cNvPr>
          <p:cNvSpPr/>
          <p:nvPr/>
        </p:nvSpPr>
        <p:spPr>
          <a:xfrm>
            <a:off x="1862475" y="5148296"/>
            <a:ext cx="1228558" cy="3213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350" b="1" dirty="0">
                <a:solidFill>
                  <a:prstClr val="white"/>
                </a:solidFill>
                <a:latin typeface="Calibri" panose="020F0502020204030204"/>
              </a:rPr>
              <a:t>NY METRO</a:t>
            </a:r>
          </a:p>
        </p:txBody>
      </p:sp>
      <p:sp>
        <p:nvSpPr>
          <p:cNvPr id="1172" name="Rectangle: Rounded Corners 1171">
            <a:extLst>
              <a:ext uri="{FF2B5EF4-FFF2-40B4-BE49-F238E27FC236}">
                <a16:creationId xmlns:a16="http://schemas.microsoft.com/office/drawing/2014/main" id="{D145D1D1-5EF8-4644-AC22-63505D90C971}"/>
              </a:ext>
            </a:extLst>
          </p:cNvPr>
          <p:cNvSpPr/>
          <p:nvPr/>
        </p:nvSpPr>
        <p:spPr>
          <a:xfrm>
            <a:off x="6023571" y="4682829"/>
            <a:ext cx="848555" cy="2943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350" b="1" dirty="0">
                <a:solidFill>
                  <a:prstClr val="white"/>
                </a:solidFill>
                <a:latin typeface="Calibri" panose="020F0502020204030204"/>
              </a:rPr>
              <a:t>RAPID</a:t>
            </a:r>
          </a:p>
        </p:txBody>
      </p:sp>
      <p:sp>
        <p:nvSpPr>
          <p:cNvPr id="2542" name="Rectangle: Rounded Corners 2541">
            <a:extLst>
              <a:ext uri="{FF2B5EF4-FFF2-40B4-BE49-F238E27FC236}">
                <a16:creationId xmlns:a16="http://schemas.microsoft.com/office/drawing/2014/main" id="{E9303BE2-39BE-4AA7-9506-412C6F087615}"/>
              </a:ext>
            </a:extLst>
          </p:cNvPr>
          <p:cNvSpPr/>
          <p:nvPr/>
        </p:nvSpPr>
        <p:spPr>
          <a:xfrm>
            <a:off x="1820445" y="2090572"/>
            <a:ext cx="609761" cy="3213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350" b="1" dirty="0">
                <a:solidFill>
                  <a:prstClr val="white"/>
                </a:solidFill>
                <a:latin typeface="Calibri" panose="020F0502020204030204"/>
              </a:rPr>
              <a:t>CRL</a:t>
            </a:r>
          </a:p>
        </p:txBody>
      </p:sp>
      <p:cxnSp>
        <p:nvCxnSpPr>
          <p:cNvPr id="5162" name="Connector: Curved 5161">
            <a:extLst>
              <a:ext uri="{FF2B5EF4-FFF2-40B4-BE49-F238E27FC236}">
                <a16:creationId xmlns:a16="http://schemas.microsoft.com/office/drawing/2014/main" id="{0FA9EC77-1E38-4990-8864-37DB85DD0E45}"/>
              </a:ext>
            </a:extLst>
          </p:cNvPr>
          <p:cNvCxnSpPr>
            <a:cxnSpLocks/>
            <a:stCxn id="2636" idx="2"/>
          </p:cNvCxnSpPr>
          <p:nvPr/>
        </p:nvCxnSpPr>
        <p:spPr>
          <a:xfrm rot="10800000" flipV="1">
            <a:off x="6529662" y="1848620"/>
            <a:ext cx="636342" cy="175647"/>
          </a:xfrm>
          <a:prstGeom prst="curvedConnector3">
            <a:avLst>
              <a:gd name="adj1" fmla="val 50000"/>
            </a:avLst>
          </a:prstGeom>
          <a:ln w="22225">
            <a:solidFill>
              <a:srgbClr val="78BE2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68" name="Connector: Curved 5167">
            <a:extLst>
              <a:ext uri="{FF2B5EF4-FFF2-40B4-BE49-F238E27FC236}">
                <a16:creationId xmlns:a16="http://schemas.microsoft.com/office/drawing/2014/main" id="{8C7313C3-49AC-4099-85A5-F2A9FE348998}"/>
              </a:ext>
            </a:extLst>
          </p:cNvPr>
          <p:cNvCxnSpPr>
            <a:cxnSpLocks/>
            <a:stCxn id="1712" idx="2"/>
            <a:endCxn id="3160" idx="2"/>
          </p:cNvCxnSpPr>
          <p:nvPr/>
        </p:nvCxnSpPr>
        <p:spPr>
          <a:xfrm rot="10800000" flipV="1">
            <a:off x="4090489" y="1821927"/>
            <a:ext cx="695255" cy="473914"/>
          </a:xfrm>
          <a:prstGeom prst="curvedConnector4">
            <a:avLst>
              <a:gd name="adj1" fmla="val 40581"/>
              <a:gd name="adj2" fmla="val 107235"/>
            </a:avLst>
          </a:prstGeom>
          <a:ln w="22225">
            <a:solidFill>
              <a:srgbClr val="78BE2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98015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D4BBA8-428E-487A-AF6F-27411146C18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390525" y="442912"/>
            <a:ext cx="8362950" cy="59721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4C776D-1871-4165-A9F4-99D12FC811D2}"/>
              </a:ext>
            </a:extLst>
          </p:cNvPr>
          <p:cNvSpPr txBox="1"/>
          <p:nvPr/>
        </p:nvSpPr>
        <p:spPr>
          <a:xfrm>
            <a:off x="685800" y="6184254"/>
            <a:ext cx="7086600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/>
                </a:solidFill>
              </a:rPr>
              <a:t>Coordination costs are high – Amazon like fulfilment?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12FD1F-98E3-4EBF-9C96-11CFDB64A0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992" y="381000"/>
            <a:ext cx="5462108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43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4"/>
          <p:cNvSpPr/>
          <p:nvPr/>
        </p:nvSpPr>
        <p:spPr>
          <a:xfrm>
            <a:off x="1909038" y="1843538"/>
            <a:ext cx="762000" cy="5715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24"/>
          <p:cNvSpPr/>
          <p:nvPr/>
        </p:nvSpPr>
        <p:spPr>
          <a:xfrm>
            <a:off x="3362347" y="2615527"/>
            <a:ext cx="762000" cy="5715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24"/>
          <p:cNvSpPr/>
          <p:nvPr/>
        </p:nvSpPr>
        <p:spPr>
          <a:xfrm>
            <a:off x="457201" y="1085851"/>
            <a:ext cx="762000" cy="5715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6" name="Google Shape;226;p24" descr="A close up of a logo&#10;&#10;Description generated with very high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" y="1200150"/>
            <a:ext cx="342900" cy="3429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7" name="Google Shape;227;p24"/>
          <p:cNvCxnSpPr/>
          <p:nvPr/>
        </p:nvCxnSpPr>
        <p:spPr>
          <a:xfrm>
            <a:off x="4724400" y="971550"/>
            <a:ext cx="4267200" cy="23154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triangle" w="lg" len="lg"/>
            <a:tailEnd type="none" w="sm" len="sm"/>
          </a:ln>
        </p:spPr>
      </p:cxnSp>
      <p:sp>
        <p:nvSpPr>
          <p:cNvPr id="228" name="Google Shape;228;p24"/>
          <p:cNvSpPr txBox="1"/>
          <p:nvPr/>
        </p:nvSpPr>
        <p:spPr>
          <a:xfrm>
            <a:off x="5375997" y="1525685"/>
            <a:ext cx="2811600" cy="1107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" b="1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Integrated user experience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</a:pPr>
            <a:r>
              <a:rPr lang="en" b="1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Ease of management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</a:pPr>
            <a:r>
              <a:rPr lang="en" b="1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Reduced coordination costs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</a:pPr>
            <a:r>
              <a:rPr lang="en" b="1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Consortial agency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</a:pPr>
            <a:endParaRPr b="1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29" name="Google Shape;229;p24"/>
          <p:cNvCxnSpPr/>
          <p:nvPr/>
        </p:nvCxnSpPr>
        <p:spPr>
          <a:xfrm>
            <a:off x="152400" y="3513825"/>
            <a:ext cx="4267200" cy="23154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lg" len="lg"/>
          </a:ln>
        </p:spPr>
      </p:cxnSp>
      <p:sp>
        <p:nvSpPr>
          <p:cNvPr id="230" name="Google Shape;230;p24"/>
          <p:cNvSpPr txBox="1"/>
          <p:nvPr/>
        </p:nvSpPr>
        <p:spPr>
          <a:xfrm>
            <a:off x="1045396" y="4073542"/>
            <a:ext cx="2067900" cy="1107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" b="1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Local optimization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</a:pPr>
            <a:r>
              <a:rPr lang="en" b="1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Close to the user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</a:pPr>
            <a:r>
              <a:rPr lang="en" b="1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Control of costs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</a:pPr>
            <a:r>
              <a:rPr lang="en" b="1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Pragmatic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</a:pPr>
            <a:r>
              <a:rPr lang="en" b="1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Institutional agency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31" name="Google Shape;231;p24"/>
          <p:cNvCxnSpPr/>
          <p:nvPr/>
        </p:nvCxnSpPr>
        <p:spPr>
          <a:xfrm>
            <a:off x="4800600" y="3543300"/>
            <a:ext cx="4267200" cy="23154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triangle" w="lg" len="lg"/>
            <a:tailEnd type="none" w="sm" len="sm"/>
          </a:ln>
        </p:spPr>
      </p:cxnSp>
      <p:cxnSp>
        <p:nvCxnSpPr>
          <p:cNvPr id="232" name="Google Shape;232;p24"/>
          <p:cNvCxnSpPr/>
          <p:nvPr/>
        </p:nvCxnSpPr>
        <p:spPr>
          <a:xfrm>
            <a:off x="4648200" y="3628125"/>
            <a:ext cx="4267200" cy="23154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lg" len="lg"/>
          </a:ln>
        </p:spPr>
      </p:cxnSp>
      <p:sp>
        <p:nvSpPr>
          <p:cNvPr id="233" name="Google Shape;233;p24"/>
          <p:cNvSpPr txBox="1"/>
          <p:nvPr/>
        </p:nvSpPr>
        <p:spPr>
          <a:xfrm>
            <a:off x="5297550" y="3555575"/>
            <a:ext cx="3465450" cy="2002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" sz="2000" b="1" kern="0" dirty="0">
                <a:solidFill>
                  <a:srgbClr val="5B9BD5"/>
                </a:solidFill>
                <a:latin typeface="Calibri"/>
                <a:ea typeface="Calibri"/>
                <a:cs typeface="Calibri"/>
                <a:sym typeface="Calibri"/>
              </a:rPr>
              <a:t>Trade-offs:</a:t>
            </a:r>
            <a:endParaRPr sz="20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</a:pPr>
            <a:endParaRPr b="1" kern="0" dirty="0">
              <a:solidFill>
                <a:srgbClr val="5B9BD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rgbClr val="000000"/>
              </a:buClr>
            </a:pPr>
            <a:r>
              <a:rPr lang="en" b="1" kern="0" dirty="0">
                <a:solidFill>
                  <a:srgbClr val="5B9BD5"/>
                </a:solidFill>
                <a:latin typeface="Calibri"/>
                <a:ea typeface="Calibri"/>
                <a:cs typeface="Calibri"/>
                <a:sym typeface="Calibri"/>
              </a:rPr>
              <a:t>Efficiency vs control?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</a:pPr>
            <a:r>
              <a:rPr lang="en" b="1" kern="0" dirty="0">
                <a:solidFill>
                  <a:srgbClr val="5B9BD5"/>
                </a:solidFill>
                <a:latin typeface="Calibri"/>
                <a:ea typeface="Calibri"/>
                <a:cs typeface="Calibri"/>
                <a:sym typeface="Calibri"/>
              </a:rPr>
              <a:t>Systemwide vs local optimization?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</a:pPr>
            <a:r>
              <a:rPr lang="en" b="1" kern="0" dirty="0">
                <a:solidFill>
                  <a:srgbClr val="5B9BD5"/>
                </a:solidFill>
                <a:latin typeface="Calibri"/>
                <a:ea typeface="Calibri"/>
                <a:cs typeface="Calibri"/>
                <a:sym typeface="Calibri"/>
              </a:rPr>
              <a:t>Reengineering vs retrofitting?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</a:pPr>
            <a:r>
              <a:rPr lang="en" b="1" kern="0" dirty="0">
                <a:solidFill>
                  <a:srgbClr val="5B9BD5"/>
                </a:solidFill>
                <a:latin typeface="Calibri"/>
                <a:ea typeface="Calibri"/>
                <a:cs typeface="Calibri"/>
                <a:sym typeface="Calibri"/>
              </a:rPr>
              <a:t>Ideal vs pragmatic?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34" name="Google Shape;234;p24"/>
          <p:cNvCxnSpPr/>
          <p:nvPr/>
        </p:nvCxnSpPr>
        <p:spPr>
          <a:xfrm>
            <a:off x="152400" y="971550"/>
            <a:ext cx="4267200" cy="23154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triangle" w="lg" len="lg"/>
            <a:tailEnd type="triangle" w="lg" len="lg"/>
          </a:ln>
        </p:spPr>
      </p:cxnSp>
      <p:grpSp>
        <p:nvGrpSpPr>
          <p:cNvPr id="235" name="Google Shape;235;p24"/>
          <p:cNvGrpSpPr/>
          <p:nvPr/>
        </p:nvGrpSpPr>
        <p:grpSpPr>
          <a:xfrm>
            <a:off x="3422075" y="2602925"/>
            <a:ext cx="554700" cy="478500"/>
            <a:chOff x="3422075" y="983675"/>
            <a:chExt cx="554700" cy="478500"/>
          </a:xfrm>
        </p:grpSpPr>
        <p:sp>
          <p:nvSpPr>
            <p:cNvPr id="236" name="Google Shape;236;p24"/>
            <p:cNvSpPr/>
            <p:nvPr/>
          </p:nvSpPr>
          <p:spPr>
            <a:xfrm>
              <a:off x="3422075" y="983675"/>
              <a:ext cx="265200" cy="265200"/>
            </a:xfrm>
            <a:prstGeom prst="ellipse">
              <a:avLst/>
            </a:prstGeom>
            <a:solidFill>
              <a:schemeClr val="accen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24"/>
            <p:cNvSpPr/>
            <p:nvPr/>
          </p:nvSpPr>
          <p:spPr>
            <a:xfrm>
              <a:off x="3803075" y="1288475"/>
              <a:ext cx="173700" cy="1737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24"/>
            <p:cNvSpPr/>
            <p:nvPr/>
          </p:nvSpPr>
          <p:spPr>
            <a:xfrm>
              <a:off x="3422075" y="1288475"/>
              <a:ext cx="173700" cy="173700"/>
            </a:xfrm>
            <a:prstGeom prst="ellipse">
              <a:avLst/>
            </a:prstGeom>
            <a:solidFill>
              <a:schemeClr val="accen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24"/>
            <p:cNvSpPr/>
            <p:nvPr/>
          </p:nvSpPr>
          <p:spPr>
            <a:xfrm>
              <a:off x="3803075" y="1059875"/>
              <a:ext cx="82200" cy="82200"/>
            </a:xfrm>
            <a:prstGeom prst="ellipse">
              <a:avLst/>
            </a:prstGeom>
            <a:solidFill>
              <a:schemeClr val="accen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24"/>
            <p:cNvSpPr/>
            <p:nvPr/>
          </p:nvSpPr>
          <p:spPr>
            <a:xfrm>
              <a:off x="3422075" y="1136075"/>
              <a:ext cx="82200" cy="822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24"/>
            <p:cNvSpPr/>
            <p:nvPr/>
          </p:nvSpPr>
          <p:spPr>
            <a:xfrm>
              <a:off x="3574475" y="1136075"/>
              <a:ext cx="265200" cy="2652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242" name="Google Shape;242;p24"/>
          <p:cNvCxnSpPr>
            <a:stCxn id="243" idx="5"/>
            <a:endCxn id="244" idx="1"/>
          </p:cNvCxnSpPr>
          <p:nvPr/>
        </p:nvCxnSpPr>
        <p:spPr>
          <a:xfrm rot="10800000" flipH="1">
            <a:off x="1924387" y="2044212"/>
            <a:ext cx="126000" cy="1326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45" name="Google Shape;245;p24"/>
          <p:cNvGrpSpPr/>
          <p:nvPr/>
        </p:nvGrpSpPr>
        <p:grpSpPr>
          <a:xfrm>
            <a:off x="1776125" y="1571350"/>
            <a:ext cx="1181888" cy="1164300"/>
            <a:chOff x="1890888" y="800100"/>
            <a:chExt cx="1181888" cy="1164300"/>
          </a:xfrm>
        </p:grpSpPr>
        <p:grpSp>
          <p:nvGrpSpPr>
            <p:cNvPr id="246" name="Google Shape;246;p24"/>
            <p:cNvGrpSpPr/>
            <p:nvPr/>
          </p:nvGrpSpPr>
          <p:grpSpPr>
            <a:xfrm>
              <a:off x="1890888" y="800100"/>
              <a:ext cx="1104575" cy="1164300"/>
              <a:chOff x="3193475" y="526475"/>
              <a:chExt cx="1104575" cy="1164300"/>
            </a:xfrm>
          </p:grpSpPr>
          <p:grpSp>
            <p:nvGrpSpPr>
              <p:cNvPr id="247" name="Google Shape;247;p24"/>
              <p:cNvGrpSpPr/>
              <p:nvPr/>
            </p:nvGrpSpPr>
            <p:grpSpPr>
              <a:xfrm>
                <a:off x="3193475" y="526475"/>
                <a:ext cx="1104575" cy="1164300"/>
                <a:chOff x="3193475" y="526475"/>
                <a:chExt cx="1104575" cy="1164300"/>
              </a:xfrm>
            </p:grpSpPr>
            <p:sp>
              <p:nvSpPr>
                <p:cNvPr id="248" name="Google Shape;248;p24"/>
                <p:cNvSpPr/>
                <p:nvPr/>
              </p:nvSpPr>
              <p:spPr>
                <a:xfrm>
                  <a:off x="3293925" y="592275"/>
                  <a:ext cx="997500" cy="9975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" name="Google Shape;249;p24"/>
                <p:cNvSpPr/>
                <p:nvPr/>
              </p:nvSpPr>
              <p:spPr>
                <a:xfrm>
                  <a:off x="3726875" y="526475"/>
                  <a:ext cx="173700" cy="173700"/>
                </a:xfrm>
                <a:prstGeom prst="ellipse">
                  <a:avLst/>
                </a:prstGeom>
                <a:solidFill>
                  <a:schemeClr val="accent1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" name="Google Shape;250;p24"/>
                <p:cNvSpPr/>
                <p:nvPr/>
              </p:nvSpPr>
              <p:spPr>
                <a:xfrm>
                  <a:off x="4124350" y="668425"/>
                  <a:ext cx="173700" cy="173700"/>
                </a:xfrm>
                <a:prstGeom prst="ellipse">
                  <a:avLst/>
                </a:prstGeom>
                <a:solidFill>
                  <a:schemeClr val="accent1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" name="Google Shape;251;p24"/>
                <p:cNvSpPr/>
                <p:nvPr/>
              </p:nvSpPr>
              <p:spPr>
                <a:xfrm>
                  <a:off x="4124338" y="1364675"/>
                  <a:ext cx="173700" cy="173700"/>
                </a:xfrm>
                <a:prstGeom prst="ellipse">
                  <a:avLst/>
                </a:prstGeom>
                <a:solidFill>
                  <a:schemeClr val="accent1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" name="Google Shape;252;p24"/>
                <p:cNvSpPr/>
                <p:nvPr/>
              </p:nvSpPr>
              <p:spPr>
                <a:xfrm>
                  <a:off x="3726875" y="1517075"/>
                  <a:ext cx="173700" cy="173700"/>
                </a:xfrm>
                <a:prstGeom prst="ellipse">
                  <a:avLst/>
                </a:prstGeom>
                <a:solidFill>
                  <a:schemeClr val="accent1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3" name="Google Shape;253;p24"/>
                <p:cNvSpPr/>
                <p:nvPr/>
              </p:nvSpPr>
              <p:spPr>
                <a:xfrm>
                  <a:off x="3345875" y="1364675"/>
                  <a:ext cx="173700" cy="173700"/>
                </a:xfrm>
                <a:prstGeom prst="ellipse">
                  <a:avLst/>
                </a:prstGeom>
                <a:solidFill>
                  <a:schemeClr val="accent1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" name="Google Shape;243;p24"/>
                <p:cNvSpPr/>
                <p:nvPr/>
              </p:nvSpPr>
              <p:spPr>
                <a:xfrm>
                  <a:off x="3193475" y="983675"/>
                  <a:ext cx="173700" cy="173700"/>
                </a:xfrm>
                <a:prstGeom prst="ellipse">
                  <a:avLst/>
                </a:prstGeom>
                <a:solidFill>
                  <a:schemeClr val="accent1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" name="Google Shape;254;p24"/>
                <p:cNvSpPr/>
                <p:nvPr/>
              </p:nvSpPr>
              <p:spPr>
                <a:xfrm>
                  <a:off x="3393300" y="618175"/>
                  <a:ext cx="173700" cy="173700"/>
                </a:xfrm>
                <a:prstGeom prst="ellipse">
                  <a:avLst/>
                </a:prstGeom>
                <a:solidFill>
                  <a:schemeClr val="accent1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44" name="Google Shape;244;p24"/>
              <p:cNvSpPr/>
              <p:nvPr/>
            </p:nvSpPr>
            <p:spPr>
              <a:xfrm>
                <a:off x="3467625" y="938625"/>
                <a:ext cx="210300" cy="121200"/>
              </a:xfrm>
              <a:prstGeom prst="rect">
                <a:avLst/>
              </a:prstGeom>
              <a:solidFill>
                <a:schemeClr val="accent6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5" name="Google Shape;255;p24"/>
              <p:cNvSpPr/>
              <p:nvPr/>
            </p:nvSpPr>
            <p:spPr>
              <a:xfrm>
                <a:off x="3772425" y="1167225"/>
                <a:ext cx="210300" cy="121200"/>
              </a:xfrm>
              <a:prstGeom prst="rect">
                <a:avLst/>
              </a:prstGeom>
              <a:solidFill>
                <a:schemeClr val="accent6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" name="Google Shape;256;p24"/>
              <p:cNvSpPr/>
              <p:nvPr/>
            </p:nvSpPr>
            <p:spPr>
              <a:xfrm>
                <a:off x="3772425" y="862425"/>
                <a:ext cx="210300" cy="121200"/>
              </a:xfrm>
              <a:prstGeom prst="rect">
                <a:avLst/>
              </a:prstGeom>
              <a:solidFill>
                <a:schemeClr val="accent6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cxnSp>
            <p:nvCxnSpPr>
              <p:cNvPr id="257" name="Google Shape;257;p24"/>
              <p:cNvCxnSpPr>
                <a:stCxn id="249" idx="4"/>
                <a:endCxn id="256" idx="0"/>
              </p:cNvCxnSpPr>
              <p:nvPr/>
            </p:nvCxnSpPr>
            <p:spPr>
              <a:xfrm>
                <a:off x="3813725" y="700175"/>
                <a:ext cx="63900" cy="16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24"/>
              <p:cNvCxnSpPr>
                <a:endCxn id="250" idx="3"/>
              </p:cNvCxnSpPr>
              <p:nvPr/>
            </p:nvCxnSpPr>
            <p:spPr>
              <a:xfrm rot="10800000" flipH="1">
                <a:off x="3966188" y="816687"/>
                <a:ext cx="183600" cy="36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24"/>
              <p:cNvCxnSpPr>
                <a:stCxn id="255" idx="3"/>
                <a:endCxn id="260" idx="2"/>
              </p:cNvCxnSpPr>
              <p:nvPr/>
            </p:nvCxnSpPr>
            <p:spPr>
              <a:xfrm rot="10800000" flipH="1">
                <a:off x="3982725" y="1052625"/>
                <a:ext cx="219000" cy="1752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24"/>
              <p:cNvCxnSpPr>
                <a:stCxn id="256" idx="2"/>
                <a:endCxn id="253" idx="7"/>
              </p:cNvCxnSpPr>
              <p:nvPr/>
            </p:nvCxnSpPr>
            <p:spPr>
              <a:xfrm flipH="1">
                <a:off x="3494175" y="983625"/>
                <a:ext cx="383400" cy="406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24"/>
              <p:cNvCxnSpPr>
                <a:stCxn id="254" idx="6"/>
                <a:endCxn id="256" idx="2"/>
              </p:cNvCxnSpPr>
              <p:nvPr/>
            </p:nvCxnSpPr>
            <p:spPr>
              <a:xfrm>
                <a:off x="3567000" y="705025"/>
                <a:ext cx="310500" cy="278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24"/>
              <p:cNvCxnSpPr>
                <a:stCxn id="255" idx="2"/>
                <a:endCxn id="252" idx="0"/>
              </p:cNvCxnSpPr>
              <p:nvPr/>
            </p:nvCxnSpPr>
            <p:spPr>
              <a:xfrm flipH="1">
                <a:off x="3813675" y="1288425"/>
                <a:ext cx="63900" cy="228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24"/>
              <p:cNvCxnSpPr>
                <a:endCxn id="251" idx="0"/>
              </p:cNvCxnSpPr>
              <p:nvPr/>
            </p:nvCxnSpPr>
            <p:spPr>
              <a:xfrm>
                <a:off x="3677788" y="1008875"/>
                <a:ext cx="533400" cy="35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260" name="Google Shape;260;p24"/>
            <p:cNvSpPr/>
            <p:nvPr/>
          </p:nvSpPr>
          <p:spPr>
            <a:xfrm>
              <a:off x="2899075" y="1239250"/>
              <a:ext cx="173700" cy="173700"/>
            </a:xfrm>
            <a:prstGeom prst="ellipse">
              <a:avLst/>
            </a:prstGeom>
            <a:solidFill>
              <a:schemeClr val="accen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265" name="Google Shape;265;p24"/>
          <p:cNvCxnSpPr>
            <a:stCxn id="244" idx="1"/>
            <a:endCxn id="244" idx="1"/>
          </p:cNvCxnSpPr>
          <p:nvPr/>
        </p:nvCxnSpPr>
        <p:spPr>
          <a:xfrm>
            <a:off x="2050275" y="2044100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6" name="Google Shape;266;p24"/>
          <p:cNvCxnSpPr>
            <a:stCxn id="250" idx="3"/>
            <a:endCxn id="255" idx="2"/>
          </p:cNvCxnSpPr>
          <p:nvPr/>
        </p:nvCxnSpPr>
        <p:spPr>
          <a:xfrm flipH="1">
            <a:off x="2460338" y="1861562"/>
            <a:ext cx="272100" cy="4716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67" name="Google Shape;267;p24"/>
          <p:cNvGrpSpPr/>
          <p:nvPr/>
        </p:nvGrpSpPr>
        <p:grpSpPr>
          <a:xfrm>
            <a:off x="482285" y="868655"/>
            <a:ext cx="1018639" cy="1035412"/>
            <a:chOff x="3193475" y="526475"/>
            <a:chExt cx="1104575" cy="1164300"/>
          </a:xfrm>
        </p:grpSpPr>
        <p:grpSp>
          <p:nvGrpSpPr>
            <p:cNvPr id="268" name="Google Shape;268;p24"/>
            <p:cNvGrpSpPr/>
            <p:nvPr/>
          </p:nvGrpSpPr>
          <p:grpSpPr>
            <a:xfrm>
              <a:off x="3193475" y="526475"/>
              <a:ext cx="1104575" cy="1164300"/>
              <a:chOff x="3193475" y="526475"/>
              <a:chExt cx="1104575" cy="1164300"/>
            </a:xfrm>
          </p:grpSpPr>
          <p:sp>
            <p:nvSpPr>
              <p:cNvPr id="269" name="Google Shape;269;p24"/>
              <p:cNvSpPr/>
              <p:nvPr/>
            </p:nvSpPr>
            <p:spPr>
              <a:xfrm>
                <a:off x="3293925" y="592275"/>
                <a:ext cx="997500" cy="997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" name="Google Shape;270;p24"/>
              <p:cNvSpPr/>
              <p:nvPr/>
            </p:nvSpPr>
            <p:spPr>
              <a:xfrm>
                <a:off x="3726875" y="526475"/>
                <a:ext cx="173700" cy="173700"/>
              </a:xfrm>
              <a:prstGeom prst="ellipse">
                <a:avLst/>
              </a:prstGeom>
              <a:solidFill>
                <a:schemeClr val="accent1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" name="Google Shape;271;p24"/>
              <p:cNvSpPr/>
              <p:nvPr/>
            </p:nvSpPr>
            <p:spPr>
              <a:xfrm>
                <a:off x="4124350" y="668425"/>
                <a:ext cx="173700" cy="173700"/>
              </a:xfrm>
              <a:prstGeom prst="ellipse">
                <a:avLst/>
              </a:prstGeom>
              <a:solidFill>
                <a:schemeClr val="accent1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" name="Google Shape;272;p24"/>
              <p:cNvSpPr/>
              <p:nvPr/>
            </p:nvSpPr>
            <p:spPr>
              <a:xfrm>
                <a:off x="4124338" y="1364675"/>
                <a:ext cx="173700" cy="173700"/>
              </a:xfrm>
              <a:prstGeom prst="ellipse">
                <a:avLst/>
              </a:prstGeom>
              <a:solidFill>
                <a:schemeClr val="accent1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" name="Google Shape;273;p24"/>
              <p:cNvSpPr/>
              <p:nvPr/>
            </p:nvSpPr>
            <p:spPr>
              <a:xfrm>
                <a:off x="3726875" y="1517075"/>
                <a:ext cx="173700" cy="173700"/>
              </a:xfrm>
              <a:prstGeom prst="ellipse">
                <a:avLst/>
              </a:prstGeom>
              <a:solidFill>
                <a:schemeClr val="accent1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" name="Google Shape;274;p24"/>
              <p:cNvSpPr/>
              <p:nvPr/>
            </p:nvSpPr>
            <p:spPr>
              <a:xfrm>
                <a:off x="3345875" y="1364675"/>
                <a:ext cx="173700" cy="173700"/>
              </a:xfrm>
              <a:prstGeom prst="ellipse">
                <a:avLst/>
              </a:prstGeom>
              <a:solidFill>
                <a:schemeClr val="accent1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5" name="Google Shape;275;p24"/>
              <p:cNvSpPr/>
              <p:nvPr/>
            </p:nvSpPr>
            <p:spPr>
              <a:xfrm>
                <a:off x="3193475" y="983675"/>
                <a:ext cx="173700" cy="173700"/>
              </a:xfrm>
              <a:prstGeom prst="ellipse">
                <a:avLst/>
              </a:prstGeom>
              <a:solidFill>
                <a:schemeClr val="accent1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6" name="Google Shape;276;p24"/>
              <p:cNvSpPr/>
              <p:nvPr/>
            </p:nvSpPr>
            <p:spPr>
              <a:xfrm>
                <a:off x="3293925" y="668425"/>
                <a:ext cx="173700" cy="173700"/>
              </a:xfrm>
              <a:prstGeom prst="ellipse">
                <a:avLst/>
              </a:prstGeom>
              <a:solidFill>
                <a:schemeClr val="accent1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77" name="Google Shape;277;p24"/>
            <p:cNvSpPr/>
            <p:nvPr/>
          </p:nvSpPr>
          <p:spPr>
            <a:xfrm>
              <a:off x="3668750" y="1009925"/>
              <a:ext cx="210300" cy="121200"/>
            </a:xfrm>
            <a:prstGeom prst="rect">
              <a:avLst/>
            </a:prstGeom>
            <a:solidFill>
              <a:schemeClr val="accent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278" name="Google Shape;278;p24"/>
            <p:cNvCxnSpPr>
              <a:stCxn id="270" idx="4"/>
            </p:cNvCxnSpPr>
            <p:nvPr/>
          </p:nvCxnSpPr>
          <p:spPr>
            <a:xfrm flipH="1">
              <a:off x="3810125" y="700175"/>
              <a:ext cx="3600" cy="3318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24"/>
            <p:cNvCxnSpPr>
              <a:stCxn id="277" idx="3"/>
              <a:endCxn id="271" idx="3"/>
            </p:cNvCxnSpPr>
            <p:nvPr/>
          </p:nvCxnSpPr>
          <p:spPr>
            <a:xfrm rot="10800000" flipH="1">
              <a:off x="3879050" y="816725"/>
              <a:ext cx="270600" cy="2538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24"/>
            <p:cNvCxnSpPr>
              <a:stCxn id="277" idx="3"/>
              <a:endCxn id="281" idx="2"/>
            </p:cNvCxnSpPr>
            <p:nvPr/>
          </p:nvCxnSpPr>
          <p:spPr>
            <a:xfrm>
              <a:off x="3879050" y="1070525"/>
              <a:ext cx="320100" cy="1239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24"/>
            <p:cNvCxnSpPr>
              <a:stCxn id="277" idx="2"/>
              <a:endCxn id="274" idx="7"/>
            </p:cNvCxnSpPr>
            <p:nvPr/>
          </p:nvCxnSpPr>
          <p:spPr>
            <a:xfrm flipH="1">
              <a:off x="3494000" y="1131125"/>
              <a:ext cx="279900" cy="2592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24"/>
            <p:cNvCxnSpPr>
              <a:stCxn id="276" idx="5"/>
              <a:endCxn id="277" idx="2"/>
            </p:cNvCxnSpPr>
            <p:nvPr/>
          </p:nvCxnSpPr>
          <p:spPr>
            <a:xfrm>
              <a:off x="3442187" y="816687"/>
              <a:ext cx="331800" cy="3144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24"/>
            <p:cNvCxnSpPr>
              <a:stCxn id="277" idx="2"/>
              <a:endCxn id="273" idx="0"/>
            </p:cNvCxnSpPr>
            <p:nvPr/>
          </p:nvCxnSpPr>
          <p:spPr>
            <a:xfrm>
              <a:off x="3773900" y="1131125"/>
              <a:ext cx="39600" cy="3858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24"/>
            <p:cNvCxnSpPr>
              <a:endCxn id="272" idx="0"/>
            </p:cNvCxnSpPr>
            <p:nvPr/>
          </p:nvCxnSpPr>
          <p:spPr>
            <a:xfrm>
              <a:off x="3677788" y="1008875"/>
              <a:ext cx="533400" cy="3558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1" name="Google Shape;281;p24"/>
          <p:cNvSpPr/>
          <p:nvPr/>
        </p:nvSpPr>
        <p:spPr>
          <a:xfrm>
            <a:off x="1409700" y="1384863"/>
            <a:ext cx="155400" cy="1554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86" name="Google Shape;286;p24"/>
          <p:cNvCxnSpPr>
            <a:stCxn id="277" idx="1"/>
            <a:endCxn id="275" idx="6"/>
          </p:cNvCxnSpPr>
          <p:nvPr/>
        </p:nvCxnSpPr>
        <p:spPr>
          <a:xfrm rot="10800000">
            <a:off x="642483" y="1352478"/>
            <a:ext cx="2781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7" name="Google Shape;287;p24"/>
          <p:cNvCxnSpPr>
            <a:stCxn id="244" idx="2"/>
            <a:endCxn id="253" idx="0"/>
          </p:cNvCxnSpPr>
          <p:nvPr/>
        </p:nvCxnSpPr>
        <p:spPr>
          <a:xfrm flipH="1">
            <a:off x="2015325" y="2104700"/>
            <a:ext cx="140100" cy="3048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8" name="Google Shape;288;p24"/>
          <p:cNvCxnSpPr>
            <a:stCxn id="244" idx="2"/>
            <a:endCxn id="252" idx="0"/>
          </p:cNvCxnSpPr>
          <p:nvPr/>
        </p:nvCxnSpPr>
        <p:spPr>
          <a:xfrm>
            <a:off x="2155425" y="2104700"/>
            <a:ext cx="240900" cy="4572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9" name="Google Shape;289;p24"/>
          <p:cNvCxnSpPr>
            <a:stCxn id="256" idx="3"/>
            <a:endCxn id="251" idx="1"/>
          </p:cNvCxnSpPr>
          <p:nvPr/>
        </p:nvCxnSpPr>
        <p:spPr>
          <a:xfrm>
            <a:off x="2565375" y="1967900"/>
            <a:ext cx="167100" cy="4671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0" name="Google Shape;290;p24"/>
          <p:cNvCxnSpPr>
            <a:stCxn id="254" idx="5"/>
            <a:endCxn id="244" idx="1"/>
          </p:cNvCxnSpPr>
          <p:nvPr/>
        </p:nvCxnSpPr>
        <p:spPr>
          <a:xfrm flipH="1">
            <a:off x="2050412" y="1811312"/>
            <a:ext cx="73800" cy="2328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1" name="Google Shape;291;p24"/>
          <p:cNvCxnSpPr>
            <a:stCxn id="249" idx="5"/>
            <a:endCxn id="244" idx="2"/>
          </p:cNvCxnSpPr>
          <p:nvPr/>
        </p:nvCxnSpPr>
        <p:spPr>
          <a:xfrm flipH="1">
            <a:off x="2155387" y="1719612"/>
            <a:ext cx="302400" cy="3852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2" name="Google Shape;292;p24"/>
          <p:cNvCxnSpPr>
            <a:stCxn id="243" idx="6"/>
            <a:endCxn id="244" idx="1"/>
          </p:cNvCxnSpPr>
          <p:nvPr/>
        </p:nvCxnSpPr>
        <p:spPr>
          <a:xfrm rot="10800000" flipH="1">
            <a:off x="1949825" y="2044000"/>
            <a:ext cx="100500" cy="714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2" name="Google Shape;94;p19">
            <a:extLst>
              <a:ext uri="{FF2B5EF4-FFF2-40B4-BE49-F238E27FC236}">
                <a16:creationId xmlns:a16="http://schemas.microsoft.com/office/drawing/2014/main" id="{CFB1AAA1-0987-4A5B-9075-011869B56906}"/>
              </a:ext>
            </a:extLst>
          </p:cNvPr>
          <p:cNvSpPr txBox="1"/>
          <p:nvPr/>
        </p:nvSpPr>
        <p:spPr>
          <a:xfrm>
            <a:off x="436881" y="5907990"/>
            <a:ext cx="7339200" cy="8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-US" sz="2400" b="1" kern="0" dirty="0">
                <a:solidFill>
                  <a:srgbClr val="00517C"/>
                </a:solidFill>
                <a:latin typeface="Roboto Slab"/>
                <a:ea typeface="Roboto Slab"/>
                <a:cs typeface="Roboto Slab"/>
                <a:sym typeface="Roboto Slab"/>
              </a:rPr>
              <a:t>Degrees of coordination: tradeoff between autonomy and consolidation</a:t>
            </a:r>
            <a:endParaRPr sz="2400" b="1" kern="0" dirty="0">
              <a:solidFill>
                <a:srgbClr val="00517C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9B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4AD1FC-B0F1-4402-AFA5-7C53E44C4E5C}"/>
              </a:ext>
            </a:extLst>
          </p:cNvPr>
          <p:cNvSpPr txBox="1"/>
          <p:nvPr/>
        </p:nvSpPr>
        <p:spPr>
          <a:xfrm>
            <a:off x="3810000" y="2590800"/>
            <a:ext cx="5264709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Too much and not enough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Major investment in consortial activity.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Need to collaborate less (more strategic)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Need to collaborate more (new needs)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Unorganized proliferation may not be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meetin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g needs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Network level: collaboration and scaling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Network favors scale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Cross consortium collaboration is hard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DCABE4-EC3F-46C1-8827-0C8693C59A1E}"/>
              </a:ext>
            </a:extLst>
          </p:cNvPr>
          <p:cNvSpPr txBox="1"/>
          <p:nvPr/>
        </p:nvSpPr>
        <p:spPr>
          <a:xfrm>
            <a:off x="3810000" y="70355"/>
            <a:ext cx="50292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Collective action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Even where collaboration around  goals is beneficial, institutional interests and incentives aren’t always aligned.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Service needs are diversifying … coordination more difficult.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322F85-28EF-4295-B420-9340A5D09513}"/>
              </a:ext>
            </a:extLst>
          </p:cNvPr>
          <p:cNvSpPr txBox="1"/>
          <p:nvPr/>
        </p:nvSpPr>
        <p:spPr>
          <a:xfrm>
            <a:off x="685800" y="457200"/>
            <a:ext cx="3007170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Scaling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capacity: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some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systemwide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challenges</a:t>
            </a:r>
          </a:p>
        </p:txBody>
      </p:sp>
      <p:pic>
        <p:nvPicPr>
          <p:cNvPr id="6" name="Picture 5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B17EAC73-BDE3-48FD-8107-2572D43A6656}"/>
              </a:ext>
            </a:extLst>
          </p:cNvPr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008" y="3929882"/>
            <a:ext cx="1840214" cy="181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2021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9B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4AD1FC-B0F1-4402-AFA5-7C53E44C4E5C}"/>
              </a:ext>
            </a:extLst>
          </p:cNvPr>
          <p:cNvSpPr txBox="1"/>
          <p:nvPr/>
        </p:nvSpPr>
        <p:spPr>
          <a:xfrm>
            <a:off x="3810000" y="2590800"/>
            <a:ext cx="5264709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Too much and too little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Need to collaborate more (new needs)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Need to collaborate less (existing structures not always the right ones)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Unorganized proliferation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Network level: collaboration and scaling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Network favors scale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Cross consortium collaboration is hard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DCABE4-EC3F-46C1-8827-0C8693C59A1E}"/>
              </a:ext>
            </a:extLst>
          </p:cNvPr>
          <p:cNvSpPr txBox="1"/>
          <p:nvPr/>
        </p:nvSpPr>
        <p:spPr>
          <a:xfrm>
            <a:off x="3810000" y="70355"/>
            <a:ext cx="50292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Collective action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Even where collaboration around  goals is beneficial, institutional interests and incentives aren’t always aligned.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Service needs are diversifying … coordination more difficult.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322F85-28EF-4295-B420-9340A5D09513}"/>
              </a:ext>
            </a:extLst>
          </p:cNvPr>
          <p:cNvSpPr txBox="1"/>
          <p:nvPr/>
        </p:nvSpPr>
        <p:spPr>
          <a:xfrm>
            <a:off x="685800" y="457200"/>
            <a:ext cx="3007170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Scaling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capacity: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some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systemwide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challenges</a:t>
            </a:r>
          </a:p>
        </p:txBody>
      </p:sp>
      <p:pic>
        <p:nvPicPr>
          <p:cNvPr id="6" name="Picture 5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B17EAC73-BDE3-48FD-8107-2572D43A6656}"/>
              </a:ext>
            </a:extLst>
          </p:cNvPr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008" y="3929882"/>
            <a:ext cx="1840214" cy="1811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038598-B40D-401B-9D2E-8AB33C538CC7}"/>
              </a:ext>
            </a:extLst>
          </p:cNvPr>
          <p:cNvSpPr txBox="1"/>
          <p:nvPr/>
        </p:nvSpPr>
        <p:spPr>
          <a:xfrm>
            <a:off x="3329550" y="497800"/>
            <a:ext cx="550965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Prospective collection development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ECAA8E-9F25-4B05-9376-E3187D7BCA0D}"/>
              </a:ext>
            </a:extLst>
          </p:cNvPr>
          <p:cNvSpPr txBox="1"/>
          <p:nvPr/>
        </p:nvSpPr>
        <p:spPr>
          <a:xfrm>
            <a:off x="3406724" y="2938300"/>
            <a:ext cx="210891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Shared print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BDD59C-20A5-4352-9F93-25F6542D50DF}"/>
              </a:ext>
            </a:extLst>
          </p:cNvPr>
          <p:cNvSpPr txBox="1"/>
          <p:nvPr/>
        </p:nvSpPr>
        <p:spPr>
          <a:xfrm>
            <a:off x="3200400" y="5036360"/>
            <a:ext cx="5921173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Scholary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communication, preservation</a:t>
            </a:r>
          </a:p>
        </p:txBody>
      </p:sp>
    </p:spTree>
    <p:extLst>
      <p:ext uri="{BB962C8B-B14F-4D97-AF65-F5344CB8AC3E}">
        <p14:creationId xmlns:p14="http://schemas.microsoft.com/office/powerpoint/2010/main" val="942148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9527FCEA-6143-4C5E-8C45-8AC9237ADE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A9F23AD-7A55-49F3-A3EC-743F47F36B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7090"/>
            <a:ext cx="5056386" cy="589788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screenshot of a cell phone&#10;&#10;Description automatically generated">
            <a:extLst>
              <a:ext uri="{FF2B5EF4-FFF2-40B4-BE49-F238E27FC236}">
                <a16:creationId xmlns:a16="http://schemas.microsoft.com/office/drawing/2014/main" id="{B0E4D6B1-51FA-4B15-9F46-30CC0C1A11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885" y="1717326"/>
            <a:ext cx="4807563" cy="3437407"/>
          </a:xfrm>
          <a:prstGeom prst="rect">
            <a:avLst/>
          </a:prstGeom>
        </p:spPr>
      </p:pic>
      <p:sp>
        <p:nvSpPr>
          <p:cNvPr id="24" name="Rectangle 20">
            <a:extLst>
              <a:ext uri="{FF2B5EF4-FFF2-40B4-BE49-F238E27FC236}">
                <a16:creationId xmlns:a16="http://schemas.microsoft.com/office/drawing/2014/main" id="{D7D9F91F-72C9-4DB9-ABD0-A8180D8262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91" y="480060"/>
            <a:ext cx="3135249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3A96C5D5-052E-4267-9CF1-2B72D31AF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1904" y="851300"/>
            <a:ext cx="2891209" cy="205998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E016956-CE9F-4946-8834-A8BC3529D0F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91" y="3603670"/>
            <a:ext cx="3135249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3DA0F8-CB86-46F6-9393-FFCC7D0AE4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1904" y="4094963"/>
            <a:ext cx="2891209" cy="1778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5128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9B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4AD1FC-B0F1-4402-AFA5-7C53E44C4E5C}"/>
              </a:ext>
            </a:extLst>
          </p:cNvPr>
          <p:cNvSpPr txBox="1"/>
          <p:nvPr/>
        </p:nvSpPr>
        <p:spPr>
          <a:xfrm>
            <a:off x="4416697" y="4209633"/>
            <a:ext cx="4270103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Trust – soft power?</a:t>
            </a:r>
          </a:p>
          <a:p>
            <a:pPr lvl="0"/>
            <a:endParaRPr lang="en-US" sz="2400" dirty="0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Personal relationships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Shared history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Facilitates quicker decision-making and evolution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DCABE4-EC3F-46C1-8827-0C8693C59A1E}"/>
              </a:ext>
            </a:extLst>
          </p:cNvPr>
          <p:cNvSpPr txBox="1"/>
          <p:nvPr/>
        </p:nvSpPr>
        <p:spPr>
          <a:xfrm>
            <a:off x="4267200" y="457200"/>
            <a:ext cx="4684782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Personalities and politics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Exec director – leadership and followership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Library leadership turnover/founders retire – continued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buyin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Different perspectives on tradeoffs between autonomy and consolidation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322F85-28EF-4295-B420-9340A5D09513}"/>
              </a:ext>
            </a:extLst>
          </p:cNvPr>
          <p:cNvSpPr txBox="1"/>
          <p:nvPr/>
        </p:nvSpPr>
        <p:spPr>
          <a:xfrm>
            <a:off x="685800" y="457200"/>
            <a:ext cx="345761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Organization: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consortium</a:t>
            </a:r>
            <a:br>
              <a:rPr lang="en-US" sz="4000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4000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leadership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57034D74-7D62-460C-8BCC-B355DFBEC2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581400"/>
            <a:ext cx="2138680" cy="213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91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9B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F322F85-28EF-4295-B420-9340A5D09513}"/>
              </a:ext>
            </a:extLst>
          </p:cNvPr>
          <p:cNvSpPr txBox="1"/>
          <p:nvPr/>
        </p:nvSpPr>
        <p:spPr>
          <a:xfrm>
            <a:off x="685800" y="457200"/>
            <a:ext cx="345761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Organization: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library </a:t>
            </a:r>
            <a:br>
              <a:rPr lang="en-US" sz="4000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4000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leaders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1BAE2A-F2D4-4F58-A256-648C16E2BDB5}"/>
              </a:ext>
            </a:extLst>
          </p:cNvPr>
          <p:cNvSpPr/>
          <p:nvPr/>
        </p:nvSpPr>
        <p:spPr>
          <a:xfrm>
            <a:off x="4038600" y="152400"/>
            <a:ext cx="495300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endParaRPr lang="en-US" sz="2000" b="1" dirty="0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Positions of influence and fiduciary responsibility.</a:t>
            </a:r>
            <a:br>
              <a:rPr lang="en-US" sz="24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n-US" sz="2400" dirty="0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Special responsibility to be careful stewards of community resources and expectations. </a:t>
            </a:r>
            <a:br>
              <a:rPr lang="en-US" sz="24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n-US" sz="2400" dirty="0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Consider the scope and role of existing groups as well as their relationships to other groups.</a:t>
            </a:r>
            <a:br>
              <a:rPr lang="en-US" sz="24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n-US" sz="2400" dirty="0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Caution about setting up new organizations which are not strongly motivated by need or community gaps.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C25F539C-D075-445E-A8A9-86A1934459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581400"/>
            <a:ext cx="2138680" cy="213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5144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9B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F322F85-28EF-4295-B420-9340A5D09513}"/>
              </a:ext>
            </a:extLst>
          </p:cNvPr>
          <p:cNvSpPr txBox="1"/>
          <p:nvPr/>
        </p:nvSpPr>
        <p:spPr>
          <a:xfrm>
            <a:off x="685800" y="457200"/>
            <a:ext cx="345761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Organization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library</a:t>
            </a:r>
            <a:br>
              <a:rPr lang="en-US" sz="4000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4000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strategy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1BAE2A-F2D4-4F58-A256-648C16E2BDB5}"/>
              </a:ext>
            </a:extLst>
          </p:cNvPr>
          <p:cNvSpPr/>
          <p:nvPr/>
        </p:nvSpPr>
        <p:spPr>
          <a:xfrm>
            <a:off x="4419600" y="811142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Library strategy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Recognizing where the impulse to local control may be a barrier to longer term progress. </a:t>
            </a:r>
            <a:br>
              <a:rPr lang="en-US" sz="20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n-US" sz="2000" dirty="0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Collaboration is as much about strategic choices as are internal library operations, and should be approached with the same discipline.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205EBC60-C812-4DBC-89B7-9A06C5C3D9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581400"/>
            <a:ext cx="2138680" cy="213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1430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5D085CC2-1852-4AB1-8000-F8D824B4B87B}"/>
              </a:ext>
            </a:extLst>
          </p:cNvPr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762000"/>
            <a:ext cx="1409248" cy="17526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F114EEC-1D9C-409B-A83E-91D89E29F59B}"/>
              </a:ext>
            </a:extLst>
          </p:cNvPr>
          <p:cNvSpPr/>
          <p:nvPr/>
        </p:nvSpPr>
        <p:spPr>
          <a:xfrm>
            <a:off x="399176" y="3065477"/>
            <a:ext cx="1828800" cy="1066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Scaling capacity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933F76-C55E-4FBB-9CDC-5B51F9298CB3}"/>
              </a:ext>
            </a:extLst>
          </p:cNvPr>
          <p:cNvSpPr/>
          <p:nvPr/>
        </p:nvSpPr>
        <p:spPr>
          <a:xfrm>
            <a:off x="2526717" y="3065477"/>
            <a:ext cx="1828800" cy="1066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Scaling learning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BA9515-9E93-4EC8-89F7-F7B1BAC2F038}"/>
              </a:ext>
            </a:extLst>
          </p:cNvPr>
          <p:cNvSpPr/>
          <p:nvPr/>
        </p:nvSpPr>
        <p:spPr>
          <a:xfrm>
            <a:off x="4654258" y="3065477"/>
            <a:ext cx="1828800" cy="1066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Scaling innovation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B6F701-077C-4583-A59D-13285519B078}"/>
              </a:ext>
            </a:extLst>
          </p:cNvPr>
          <p:cNvSpPr/>
          <p:nvPr/>
        </p:nvSpPr>
        <p:spPr>
          <a:xfrm>
            <a:off x="6781800" y="3065477"/>
            <a:ext cx="1828800" cy="1066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Scaling influence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6F2597A-A074-4DE2-9361-C11EB21C7183}"/>
              </a:ext>
            </a:extLst>
          </p:cNvPr>
          <p:cNvCxnSpPr/>
          <p:nvPr/>
        </p:nvCxnSpPr>
        <p:spPr>
          <a:xfrm>
            <a:off x="304800" y="4683154"/>
            <a:ext cx="8534400" cy="0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B73108E-6A31-433C-8FDF-234429FEB283}"/>
              </a:ext>
            </a:extLst>
          </p:cNvPr>
          <p:cNvCxnSpPr>
            <a:stCxn id="3" idx="2"/>
          </p:cNvCxnSpPr>
          <p:nvPr/>
        </p:nvCxnSpPr>
        <p:spPr>
          <a:xfrm>
            <a:off x="1313576" y="4132277"/>
            <a:ext cx="0" cy="550877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C012EC9-3EE2-43D7-BBFB-5DF794645256}"/>
              </a:ext>
            </a:extLst>
          </p:cNvPr>
          <p:cNvCxnSpPr/>
          <p:nvPr/>
        </p:nvCxnSpPr>
        <p:spPr>
          <a:xfrm>
            <a:off x="7696200" y="4132275"/>
            <a:ext cx="0" cy="550877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FA56D1D-641D-4C40-888D-AB18423D36E8}"/>
              </a:ext>
            </a:extLst>
          </p:cNvPr>
          <p:cNvCxnSpPr/>
          <p:nvPr/>
        </p:nvCxnSpPr>
        <p:spPr>
          <a:xfrm>
            <a:off x="5568658" y="4132275"/>
            <a:ext cx="0" cy="550877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0BD37AA-4B09-4FE5-BDB2-79A800959C3D}"/>
              </a:ext>
            </a:extLst>
          </p:cNvPr>
          <p:cNvCxnSpPr/>
          <p:nvPr/>
        </p:nvCxnSpPr>
        <p:spPr>
          <a:xfrm>
            <a:off x="3463255" y="4132276"/>
            <a:ext cx="0" cy="550877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5CE944C8-C867-46D3-9414-A962AD07594F}"/>
              </a:ext>
            </a:extLst>
          </p:cNvPr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855677"/>
            <a:ext cx="1943100" cy="1837539"/>
          </a:xfrm>
          <a:prstGeom prst="rect">
            <a:avLst/>
          </a:prstGeom>
        </p:spPr>
      </p:pic>
      <p:pic>
        <p:nvPicPr>
          <p:cNvPr id="14" name="Picture 13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C677DA65-92F2-48F7-BDFC-2AB5772BC692}"/>
              </a:ext>
            </a:extLst>
          </p:cNvPr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92" y="841325"/>
            <a:ext cx="1840214" cy="1811323"/>
          </a:xfrm>
          <a:prstGeom prst="rect">
            <a:avLst/>
          </a:prstGeom>
        </p:spPr>
      </p:pic>
      <p:pic>
        <p:nvPicPr>
          <p:cNvPr id="16" name="Picture 15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B6F8990-6CED-4E44-AB04-B5078838D98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968" y="843667"/>
            <a:ext cx="1649529" cy="164952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D3A5A5F-16C4-4ABA-B4F7-3875006B2113}"/>
              </a:ext>
            </a:extLst>
          </p:cNvPr>
          <p:cNvSpPr txBox="1"/>
          <p:nvPr/>
        </p:nvSpPr>
        <p:spPr>
          <a:xfrm>
            <a:off x="479942" y="5067870"/>
            <a:ext cx="8228278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5"/>
                </a:solidFill>
              </a:rPr>
              <a:t>Institutional innovation a major challenge for libraries. </a:t>
            </a:r>
          </a:p>
          <a:p>
            <a:pPr algn="ctr"/>
            <a:r>
              <a:rPr lang="en-US" sz="2400" b="1" dirty="0">
                <a:solidFill>
                  <a:schemeClr val="accent5"/>
                </a:solidFill>
              </a:rPr>
              <a:t>Consortia have a major role – but also need to evolve. </a:t>
            </a:r>
          </a:p>
          <a:p>
            <a:pPr algn="ctr"/>
            <a:r>
              <a:rPr lang="en-US" sz="2400" b="1" dirty="0">
                <a:solidFill>
                  <a:schemeClr val="accent5"/>
                </a:solidFill>
              </a:rPr>
              <a:t>Scale learning and innovation to help libraries evolve. </a:t>
            </a:r>
          </a:p>
          <a:p>
            <a:pPr algn="ctr"/>
            <a:r>
              <a:rPr lang="en-US" sz="2400" b="1" dirty="0">
                <a:solidFill>
                  <a:schemeClr val="accent5"/>
                </a:solidFill>
              </a:rPr>
              <a:t>Scale capacity to help libraries increase efficiency and impact. </a:t>
            </a:r>
          </a:p>
        </p:txBody>
      </p:sp>
    </p:spTree>
    <p:extLst>
      <p:ext uri="{BB962C8B-B14F-4D97-AF65-F5344CB8AC3E}">
        <p14:creationId xmlns:p14="http://schemas.microsoft.com/office/powerpoint/2010/main" val="1099594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arbor filled with clouds&#10;&#10;Description automatically generated">
            <a:extLst>
              <a:ext uri="{FF2B5EF4-FFF2-40B4-BE49-F238E27FC236}">
                <a16:creationId xmlns:a16="http://schemas.microsoft.com/office/drawing/2014/main" id="{2367E6D9-DCC1-4BDD-9F37-B522D37C3D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9C14C82-A1D5-41B2-8255-6C2C24240217}"/>
              </a:ext>
            </a:extLst>
          </p:cNvPr>
          <p:cNvSpPr/>
          <p:nvPr/>
        </p:nvSpPr>
        <p:spPr>
          <a:xfrm>
            <a:off x="5105400" y="0"/>
            <a:ext cx="2895600" cy="2819400"/>
          </a:xfrm>
          <a:prstGeom prst="ellipse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Thank you!</a:t>
            </a:r>
            <a:br>
              <a:rPr lang="en-US" sz="2400" kern="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38F2204-A8A3-4135-8D05-F0FE87E52007}"/>
              </a:ext>
            </a:extLst>
          </p:cNvPr>
          <p:cNvSpPr/>
          <p:nvPr/>
        </p:nvSpPr>
        <p:spPr>
          <a:xfrm>
            <a:off x="5704840" y="3457314"/>
            <a:ext cx="3467100" cy="3400686"/>
          </a:xfrm>
          <a:prstGeom prst="ellipse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Lorcan Dempsey, OCLC</a:t>
            </a:r>
            <a:b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b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@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LorcanD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CB3A12A-FE67-4CB2-82D2-6CABE95B19F1}"/>
              </a:ext>
            </a:extLst>
          </p:cNvPr>
          <p:cNvSpPr/>
          <p:nvPr/>
        </p:nvSpPr>
        <p:spPr>
          <a:xfrm>
            <a:off x="-396240" y="3108960"/>
            <a:ext cx="4038600" cy="3810000"/>
          </a:xfrm>
          <a:prstGeom prst="ellipse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3600" b="1" cap="small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Library consortia: scale, opportunity, challenge</a:t>
            </a:r>
            <a:endParaRPr lang="en-US" sz="2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26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85E134D-052F-4223-9BED-8F478C74B477}"/>
              </a:ext>
            </a:extLst>
          </p:cNvPr>
          <p:cNvCxnSpPr>
            <a:cxnSpLocks/>
          </p:cNvCxnSpPr>
          <p:nvPr/>
        </p:nvCxnSpPr>
        <p:spPr>
          <a:xfrm>
            <a:off x="-457200" y="3352505"/>
            <a:ext cx="9982200" cy="0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1F002976-154D-4D89-93AD-1037EEC1A850}"/>
              </a:ext>
            </a:extLst>
          </p:cNvPr>
          <p:cNvSpPr/>
          <p:nvPr/>
        </p:nvSpPr>
        <p:spPr>
          <a:xfrm>
            <a:off x="76200" y="2133600"/>
            <a:ext cx="2348917" cy="236190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(Right)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Scaling</a:t>
            </a:r>
          </a:p>
        </p:txBody>
      </p:sp>
      <p:pic>
        <p:nvPicPr>
          <p:cNvPr id="15" name="Picture 1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2F1DB923-4FEB-477C-A86C-CFE78133F0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762000"/>
            <a:ext cx="762000" cy="762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BCAE0B-D028-4261-8E36-287E3ECC25C9}"/>
              </a:ext>
            </a:extLst>
          </p:cNvPr>
          <p:cNvSpPr txBox="1"/>
          <p:nvPr/>
        </p:nvSpPr>
        <p:spPr>
          <a:xfrm>
            <a:off x="2667000" y="619780"/>
            <a:ext cx="5908862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Segoe UI" panose="020B0502040204020203" pitchFamily="34" charset="0"/>
                <a:ea typeface="Segoe UI Emoji" panose="020B0502040204020203" pitchFamily="34" charset="0"/>
                <a:cs typeface="Segoe UI" panose="020B0502040204020203" pitchFamily="34" charset="0"/>
              </a:rPr>
              <a:t>Consortial activity is about ‘right </a:t>
            </a:r>
            <a:br>
              <a:rPr lang="en-US" sz="2800" b="1" dirty="0">
                <a:latin typeface="Segoe UI" panose="020B0502040204020203" pitchFamily="34" charset="0"/>
                <a:ea typeface="Segoe UI Emoji" panose="020B0502040204020203" pitchFamily="34" charset="0"/>
                <a:cs typeface="Segoe UI" panose="020B0502040204020203" pitchFamily="34" charset="0"/>
              </a:rPr>
            </a:br>
            <a:r>
              <a:rPr lang="en-US" sz="2800" b="1" dirty="0">
                <a:latin typeface="Segoe UI" panose="020B0502040204020203" pitchFamily="34" charset="0"/>
                <a:ea typeface="Segoe UI Emoji" panose="020B0502040204020203" pitchFamily="34" charset="0"/>
                <a:cs typeface="Segoe UI" panose="020B0502040204020203" pitchFamily="34" charset="0"/>
              </a:rPr>
              <a:t>scaling’</a:t>
            </a:r>
          </a:p>
          <a:p>
            <a:endParaRPr lang="en-US" sz="2800" b="1" dirty="0">
              <a:latin typeface="Segoe UI" panose="020B0502040204020203" pitchFamily="34" charset="0"/>
              <a:ea typeface="Segoe UI Emoj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800" b="1" dirty="0">
                <a:latin typeface="Segoe UI" panose="020B0502040204020203" pitchFamily="34" charset="0"/>
                <a:ea typeface="Segoe UI Emoji" panose="020B0502040204020203" pitchFamily="34" charset="0"/>
                <a:cs typeface="Segoe UI" panose="020B0502040204020203" pitchFamily="34" charset="0"/>
              </a:rPr>
              <a:t>But the network has changed our </a:t>
            </a:r>
            <a:br>
              <a:rPr lang="en-US" sz="2800" b="1" dirty="0">
                <a:latin typeface="Segoe UI" panose="020B0502040204020203" pitchFamily="34" charset="0"/>
                <a:ea typeface="Segoe UI Emoji" panose="020B0502040204020203" pitchFamily="34" charset="0"/>
                <a:cs typeface="Segoe UI" panose="020B0502040204020203" pitchFamily="34" charset="0"/>
              </a:rPr>
            </a:br>
            <a:r>
              <a:rPr lang="en-US" sz="2800" b="1" dirty="0">
                <a:latin typeface="Segoe UI" panose="020B0502040204020203" pitchFamily="34" charset="0"/>
                <a:ea typeface="Segoe UI Emoji" panose="020B0502040204020203" pitchFamily="34" charset="0"/>
                <a:cs typeface="Segoe UI" panose="020B0502040204020203" pitchFamily="34" charset="0"/>
              </a:rPr>
              <a:t>notions of scale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68F1693-91F1-4F21-87F8-5898A33548F6}"/>
              </a:ext>
            </a:extLst>
          </p:cNvPr>
          <p:cNvGrpSpPr/>
          <p:nvPr/>
        </p:nvGrpSpPr>
        <p:grpSpPr>
          <a:xfrm>
            <a:off x="2200016" y="3582722"/>
            <a:ext cx="3509367" cy="2747428"/>
            <a:chOff x="2200016" y="3657600"/>
            <a:chExt cx="3509367" cy="274742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DEA16F5-4A3C-42A3-B3DC-2AC7A4CFF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00016" y="4507022"/>
              <a:ext cx="2275822" cy="479386"/>
            </a:xfrm>
            <a:prstGeom prst="rect">
              <a:avLst/>
            </a:prstGeom>
          </p:spPr>
        </p:pic>
        <p:pic>
          <p:nvPicPr>
            <p:cNvPr id="8" name="Picture 2" descr="https://www.ohiolink.edu/sites/ohiolink.edu/files/WebsiteLogo.jpg">
              <a:extLst>
                <a:ext uri="{FF2B5EF4-FFF2-40B4-BE49-F238E27FC236}">
                  <a16:creationId xmlns:a16="http://schemas.microsoft.com/office/drawing/2014/main" id="{E2C7BAF6-A4EA-4B5E-8D08-F401CC7231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340000">
              <a:off x="3950611" y="6047715"/>
              <a:ext cx="1758772" cy="3573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Big Ten Academic Alliance logo">
              <a:extLst>
                <a:ext uri="{FF2B5EF4-FFF2-40B4-BE49-F238E27FC236}">
                  <a16:creationId xmlns:a16="http://schemas.microsoft.com/office/drawing/2014/main" id="{DDCE0285-17AC-43D7-9E0D-849B488014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340000">
              <a:off x="3780699" y="5648084"/>
              <a:ext cx="838556" cy="417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6" descr="Hathitrustlogo.png">
              <a:extLst>
                <a:ext uri="{FF2B5EF4-FFF2-40B4-BE49-F238E27FC236}">
                  <a16:creationId xmlns:a16="http://schemas.microsoft.com/office/drawing/2014/main" id="{70693BAA-0DF1-4525-B4E3-199B6B76D26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153"/>
            <a:stretch/>
          </p:blipFill>
          <p:spPr bwMode="auto">
            <a:xfrm rot="20340000">
              <a:off x="3590401" y="4981197"/>
              <a:ext cx="524480" cy="5726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424D53C-6FC3-4085-8E70-E6BAD391799E}"/>
                </a:ext>
              </a:extLst>
            </p:cNvPr>
            <p:cNvSpPr txBox="1"/>
            <p:nvPr/>
          </p:nvSpPr>
          <p:spPr>
            <a:xfrm>
              <a:off x="2517732" y="3657600"/>
              <a:ext cx="2587668" cy="369332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Shared print</a:t>
              </a:r>
              <a:endParaRPr lang="en-US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BF357E5-4ED9-4C5E-8BBA-E498ED7BEB31}"/>
              </a:ext>
            </a:extLst>
          </p:cNvPr>
          <p:cNvGrpSpPr/>
          <p:nvPr/>
        </p:nvGrpSpPr>
        <p:grpSpPr>
          <a:xfrm>
            <a:off x="5181600" y="3581400"/>
            <a:ext cx="3874644" cy="3098965"/>
            <a:chOff x="5181600" y="3656278"/>
            <a:chExt cx="3874644" cy="3098965"/>
          </a:xfrm>
        </p:grpSpPr>
        <p:pic>
          <p:nvPicPr>
            <p:cNvPr id="12" name="Picture 8" descr="University of Toronto Dataverse">
              <a:extLst>
                <a:ext uri="{FF2B5EF4-FFF2-40B4-BE49-F238E27FC236}">
                  <a16:creationId xmlns:a16="http://schemas.microsoft.com/office/drawing/2014/main" id="{EB451630-95F7-4772-85AE-39DBD78E96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1600" y="4343400"/>
              <a:ext cx="1416931" cy="6528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5E16BA7-FF3F-453A-9E5F-988C3731ED9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0340000">
              <a:off x="6563152" y="6036072"/>
              <a:ext cx="727579" cy="316613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4" name="Picture 10" descr="https://dataverse.scholarsportal.info/resources/images/logo.png">
              <a:extLst>
                <a:ext uri="{FF2B5EF4-FFF2-40B4-BE49-F238E27FC236}">
                  <a16:creationId xmlns:a16="http://schemas.microsoft.com/office/drawing/2014/main" id="{AE70274C-4604-4443-9C1E-56E80B10A7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340000">
              <a:off x="6424341" y="5356278"/>
              <a:ext cx="2631903" cy="1939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6" descr="Portage">
              <a:extLst>
                <a:ext uri="{FF2B5EF4-FFF2-40B4-BE49-F238E27FC236}">
                  <a16:creationId xmlns:a16="http://schemas.microsoft.com/office/drawing/2014/main" id="{52D2F482-FD67-4393-9E08-9E71454A30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340000">
              <a:off x="6208743" y="4976733"/>
              <a:ext cx="1497467" cy="481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https://figshare.com/">
              <a:extLst>
                <a:ext uri="{FF2B5EF4-FFF2-40B4-BE49-F238E27FC236}">
                  <a16:creationId xmlns:a16="http://schemas.microsoft.com/office/drawing/2014/main" id="{C05FBACE-1315-4763-B586-ACAA7B01BD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7400" y="6477000"/>
              <a:ext cx="893585" cy="2782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DD15666-8501-4934-BD19-ED4D228449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971539" y="6530588"/>
              <a:ext cx="1256851" cy="224655"/>
            </a:xfrm>
            <a:prstGeom prst="rect">
              <a:avLst/>
            </a:prstGeom>
          </p:spPr>
        </p:pic>
        <p:pic>
          <p:nvPicPr>
            <p:cNvPr id="19" name="Picture 6" descr="http://www.icpsr.umich.edu/icpsrweb/ICPSR/css/images/logo.png">
              <a:extLst>
                <a:ext uri="{FF2B5EF4-FFF2-40B4-BE49-F238E27FC236}">
                  <a16:creationId xmlns:a16="http://schemas.microsoft.com/office/drawing/2014/main" id="{3D7B3EF1-CF8F-48F1-86DC-3360075DCA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21117" y="6597725"/>
              <a:ext cx="534473" cy="94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1635016-C8F6-4CBC-A258-4362F5D0A6F9}"/>
                </a:ext>
              </a:extLst>
            </p:cNvPr>
            <p:cNvSpPr txBox="1"/>
            <p:nvPr/>
          </p:nvSpPr>
          <p:spPr>
            <a:xfrm>
              <a:off x="5290599" y="3656278"/>
              <a:ext cx="3472401" cy="40011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Research data</a:t>
              </a:r>
              <a:endPara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4801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9B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5D085CC2-1852-4AB1-8000-F8D824B4B87B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1371600"/>
            <a:ext cx="1409248" cy="17526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F114EEC-1D9C-409B-A83E-91D89E29F59B}"/>
              </a:ext>
            </a:extLst>
          </p:cNvPr>
          <p:cNvSpPr/>
          <p:nvPr/>
        </p:nvSpPr>
        <p:spPr>
          <a:xfrm>
            <a:off x="399176" y="3675077"/>
            <a:ext cx="1828800" cy="1066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Scaling capacity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933F76-C55E-4FBB-9CDC-5B51F9298CB3}"/>
              </a:ext>
            </a:extLst>
          </p:cNvPr>
          <p:cNvSpPr/>
          <p:nvPr/>
        </p:nvSpPr>
        <p:spPr>
          <a:xfrm>
            <a:off x="2526717" y="3675077"/>
            <a:ext cx="1828800" cy="1066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Scaling learning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BA9515-9E93-4EC8-89F7-F7B1BAC2F038}"/>
              </a:ext>
            </a:extLst>
          </p:cNvPr>
          <p:cNvSpPr/>
          <p:nvPr/>
        </p:nvSpPr>
        <p:spPr>
          <a:xfrm>
            <a:off x="4654258" y="3675077"/>
            <a:ext cx="1828800" cy="1066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Scaling innovation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B6F701-077C-4583-A59D-13285519B078}"/>
              </a:ext>
            </a:extLst>
          </p:cNvPr>
          <p:cNvSpPr/>
          <p:nvPr/>
        </p:nvSpPr>
        <p:spPr>
          <a:xfrm>
            <a:off x="6781800" y="3675077"/>
            <a:ext cx="1828800" cy="1066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Scaling influence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6F2597A-A074-4DE2-9361-C11EB21C7183}"/>
              </a:ext>
            </a:extLst>
          </p:cNvPr>
          <p:cNvCxnSpPr/>
          <p:nvPr/>
        </p:nvCxnSpPr>
        <p:spPr>
          <a:xfrm>
            <a:off x="304800" y="5292754"/>
            <a:ext cx="8534400" cy="0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B73108E-6A31-433C-8FDF-234429FEB283}"/>
              </a:ext>
            </a:extLst>
          </p:cNvPr>
          <p:cNvCxnSpPr>
            <a:stCxn id="3" idx="2"/>
          </p:cNvCxnSpPr>
          <p:nvPr/>
        </p:nvCxnSpPr>
        <p:spPr>
          <a:xfrm>
            <a:off x="1313576" y="4741877"/>
            <a:ext cx="0" cy="550877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C012EC9-3EE2-43D7-BBFB-5DF794645256}"/>
              </a:ext>
            </a:extLst>
          </p:cNvPr>
          <p:cNvCxnSpPr/>
          <p:nvPr/>
        </p:nvCxnSpPr>
        <p:spPr>
          <a:xfrm>
            <a:off x="7696200" y="4741875"/>
            <a:ext cx="0" cy="550877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FA56D1D-641D-4C40-888D-AB18423D36E8}"/>
              </a:ext>
            </a:extLst>
          </p:cNvPr>
          <p:cNvCxnSpPr/>
          <p:nvPr/>
        </p:nvCxnSpPr>
        <p:spPr>
          <a:xfrm>
            <a:off x="5568658" y="4741875"/>
            <a:ext cx="0" cy="550877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0BD37AA-4B09-4FE5-BDB2-79A800959C3D}"/>
              </a:ext>
            </a:extLst>
          </p:cNvPr>
          <p:cNvCxnSpPr/>
          <p:nvPr/>
        </p:nvCxnSpPr>
        <p:spPr>
          <a:xfrm>
            <a:off x="3463255" y="4741876"/>
            <a:ext cx="0" cy="550877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5CE944C8-C867-46D3-9414-A962AD07594F}"/>
              </a:ext>
            </a:extLst>
          </p:cNvPr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465277"/>
            <a:ext cx="1943100" cy="1837539"/>
          </a:xfrm>
          <a:prstGeom prst="rect">
            <a:avLst/>
          </a:prstGeom>
        </p:spPr>
      </p:pic>
      <p:pic>
        <p:nvPicPr>
          <p:cNvPr id="14" name="Picture 13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C677DA65-92F2-48F7-BDFC-2AB5772BC692}"/>
              </a:ext>
            </a:extLst>
          </p:cNvPr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92" y="1450925"/>
            <a:ext cx="1840214" cy="1811323"/>
          </a:xfrm>
          <a:prstGeom prst="rect">
            <a:avLst/>
          </a:prstGeom>
        </p:spPr>
      </p:pic>
      <p:pic>
        <p:nvPicPr>
          <p:cNvPr id="16" name="Picture 15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B6F8990-6CED-4E44-AB04-B5078838D98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968" y="1453267"/>
            <a:ext cx="1649529" cy="1649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0962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5D085CC2-1852-4AB1-8000-F8D824B4B87B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083" y="2241922"/>
            <a:ext cx="816963" cy="109146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F114EEC-1D9C-409B-A83E-91D89E29F59B}"/>
              </a:ext>
            </a:extLst>
          </p:cNvPr>
          <p:cNvSpPr/>
          <p:nvPr/>
        </p:nvSpPr>
        <p:spPr>
          <a:xfrm>
            <a:off x="593521" y="3979877"/>
            <a:ext cx="1447800" cy="74452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Scaling capacity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933F76-C55E-4FBB-9CDC-5B51F9298CB3}"/>
              </a:ext>
            </a:extLst>
          </p:cNvPr>
          <p:cNvSpPr/>
          <p:nvPr/>
        </p:nvSpPr>
        <p:spPr>
          <a:xfrm>
            <a:off x="2526717" y="3675077"/>
            <a:ext cx="1828800" cy="1066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Scaling learning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BA9515-9E93-4EC8-89F7-F7B1BAC2F038}"/>
              </a:ext>
            </a:extLst>
          </p:cNvPr>
          <p:cNvSpPr/>
          <p:nvPr/>
        </p:nvSpPr>
        <p:spPr>
          <a:xfrm>
            <a:off x="4848603" y="3979877"/>
            <a:ext cx="1447800" cy="74452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Scaling innovation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B6F701-077C-4583-A59D-13285519B078}"/>
              </a:ext>
            </a:extLst>
          </p:cNvPr>
          <p:cNvSpPr/>
          <p:nvPr/>
        </p:nvSpPr>
        <p:spPr>
          <a:xfrm>
            <a:off x="6976145" y="3979877"/>
            <a:ext cx="1447800" cy="74452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Scaling influence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6F2597A-A074-4DE2-9361-C11EB21C7183}"/>
              </a:ext>
            </a:extLst>
          </p:cNvPr>
          <p:cNvCxnSpPr/>
          <p:nvPr/>
        </p:nvCxnSpPr>
        <p:spPr>
          <a:xfrm>
            <a:off x="304800" y="5292754"/>
            <a:ext cx="8534400" cy="0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B73108E-6A31-433C-8FDF-234429FEB283}"/>
              </a:ext>
            </a:extLst>
          </p:cNvPr>
          <p:cNvCxnSpPr>
            <a:cxnSpLocks/>
          </p:cNvCxnSpPr>
          <p:nvPr/>
        </p:nvCxnSpPr>
        <p:spPr>
          <a:xfrm>
            <a:off x="1313576" y="4724400"/>
            <a:ext cx="0" cy="550877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C012EC9-3EE2-43D7-BBFB-5DF794645256}"/>
              </a:ext>
            </a:extLst>
          </p:cNvPr>
          <p:cNvCxnSpPr/>
          <p:nvPr/>
        </p:nvCxnSpPr>
        <p:spPr>
          <a:xfrm>
            <a:off x="7696200" y="4741875"/>
            <a:ext cx="0" cy="550877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FA56D1D-641D-4C40-888D-AB18423D36E8}"/>
              </a:ext>
            </a:extLst>
          </p:cNvPr>
          <p:cNvCxnSpPr/>
          <p:nvPr/>
        </p:nvCxnSpPr>
        <p:spPr>
          <a:xfrm>
            <a:off x="5568658" y="4741875"/>
            <a:ext cx="0" cy="550877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0BD37AA-4B09-4FE5-BDB2-79A800959C3D}"/>
              </a:ext>
            </a:extLst>
          </p:cNvPr>
          <p:cNvCxnSpPr/>
          <p:nvPr/>
        </p:nvCxnSpPr>
        <p:spPr>
          <a:xfrm>
            <a:off x="3463255" y="4741876"/>
            <a:ext cx="0" cy="550877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5CE944C8-C867-46D3-9414-A962AD07594F}"/>
              </a:ext>
            </a:extLst>
          </p:cNvPr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465277"/>
            <a:ext cx="1943100" cy="1837539"/>
          </a:xfrm>
          <a:prstGeom prst="rect">
            <a:avLst/>
          </a:prstGeom>
        </p:spPr>
      </p:pic>
      <p:pic>
        <p:nvPicPr>
          <p:cNvPr id="14" name="Picture 13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C677DA65-92F2-48F7-BDFC-2AB5772BC692}"/>
              </a:ext>
            </a:extLst>
          </p:cNvPr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76" y="2321248"/>
            <a:ext cx="1066800" cy="1128035"/>
          </a:xfrm>
          <a:prstGeom prst="rect">
            <a:avLst/>
          </a:prstGeom>
        </p:spPr>
      </p:pic>
      <p:pic>
        <p:nvPicPr>
          <p:cNvPr id="15" name="Picture 1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98EB5D98-215B-4B58-9B95-A64D5AD1D2D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809" y="2184633"/>
            <a:ext cx="1107697" cy="110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9109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2B29BF-B5CA-4CD2-B70A-0A0193057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438400"/>
            <a:ext cx="6172200" cy="375547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CF914B-0FBD-42C6-AD80-DF43A5C1E0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228600"/>
            <a:ext cx="3651476" cy="347229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6386037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619CDC30-7633-4DD9-B906-91B469969A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</a:extLst>
          </a:blip>
          <a:srcRect b="2598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FB2AC81-3133-4698-B115-75FD422BF1DB}"/>
              </a:ext>
            </a:extLst>
          </p:cNvPr>
          <p:cNvSpPr txBox="1"/>
          <p:nvPr/>
        </p:nvSpPr>
        <p:spPr>
          <a:xfrm>
            <a:off x="990600" y="1524000"/>
            <a:ext cx="7391400" cy="2862322"/>
          </a:xfrm>
          <a:prstGeom prst="rect">
            <a:avLst/>
          </a:prstGeom>
          <a:solidFill>
            <a:srgbClr val="5B9BD5">
              <a:alpha val="85098"/>
            </a:srgb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In rapidly changing environments, it’s important to realize that tacit knowledge trumps explicit knowledge. …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Tacit knowledge becomes accessible through shared practice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… By working together, we also develop deeper, trust-based relationships that create a safer environment for us to explore new insights with others in our group that we have a hard time expressing to ourselves.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John Hagel</a:t>
            </a:r>
          </a:p>
        </p:txBody>
      </p:sp>
    </p:spTree>
    <p:extLst>
      <p:ext uri="{BB962C8B-B14F-4D97-AF65-F5344CB8AC3E}">
        <p14:creationId xmlns:p14="http://schemas.microsoft.com/office/powerpoint/2010/main" val="21000850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556193E-D3A9-429E-B991-1DCFAE6F0750}"/>
              </a:ext>
            </a:extLst>
          </p:cNvPr>
          <p:cNvSpPr/>
          <p:nvPr/>
        </p:nvSpPr>
        <p:spPr>
          <a:xfrm>
            <a:off x="4724400" y="762000"/>
            <a:ext cx="3276600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Learning:</a:t>
            </a:r>
          </a:p>
          <a:p>
            <a:endParaRPr lang="en-US" b="1" dirty="0">
              <a:solidFill>
                <a:schemeClr val="accent5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b="1" dirty="0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Soft power of existing networks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73D2995-0B80-4055-99DE-D0F3CEC59E1B}"/>
              </a:ext>
            </a:extLst>
          </p:cNvPr>
          <p:cNvCxnSpPr/>
          <p:nvPr/>
        </p:nvCxnSpPr>
        <p:spPr>
          <a:xfrm>
            <a:off x="4648200" y="2409369"/>
            <a:ext cx="3048000" cy="0"/>
          </a:xfrm>
          <a:prstGeom prst="line">
            <a:avLst/>
          </a:prstGeom>
          <a:ln w="57150">
            <a:solidFill>
              <a:srgbClr val="5B9B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3A39AE96-3D0E-4A80-B797-99110B21B451}"/>
              </a:ext>
            </a:extLst>
          </p:cNvPr>
          <p:cNvSpPr/>
          <p:nvPr/>
        </p:nvSpPr>
        <p:spPr>
          <a:xfrm>
            <a:off x="7086600" y="5539154"/>
            <a:ext cx="1219200" cy="70924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Scaling learning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52DE078-5271-4DA7-8342-66D4CEFB398F}"/>
              </a:ext>
            </a:extLst>
          </p:cNvPr>
          <p:cNvCxnSpPr/>
          <p:nvPr/>
        </p:nvCxnSpPr>
        <p:spPr>
          <a:xfrm>
            <a:off x="304800" y="6705600"/>
            <a:ext cx="8534400" cy="0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11FB5B5-E9AA-4AB7-AEEC-08DB0CB61B2C}"/>
              </a:ext>
            </a:extLst>
          </p:cNvPr>
          <p:cNvCxnSpPr>
            <a:cxnSpLocks/>
          </p:cNvCxnSpPr>
          <p:nvPr/>
        </p:nvCxnSpPr>
        <p:spPr>
          <a:xfrm>
            <a:off x="7696200" y="6238138"/>
            <a:ext cx="0" cy="458560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AEF71840-A29E-464D-AEEA-B22922670F78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687" y="5414045"/>
            <a:ext cx="983609" cy="1062955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C1AA041-1903-40A3-9848-D1958B139D63}"/>
              </a:ext>
            </a:extLst>
          </p:cNvPr>
          <p:cNvSpPr/>
          <p:nvPr/>
        </p:nvSpPr>
        <p:spPr>
          <a:xfrm>
            <a:off x="1066800" y="2419529"/>
            <a:ext cx="4572000" cy="236846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solidFill>
                  <a:schemeClr val="accent5"/>
                </a:solidFill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 networking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solidFill>
                  <a:schemeClr val="accent5"/>
                </a:solidFill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 discuss direction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solidFill>
                  <a:schemeClr val="accent5"/>
                </a:solidFill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 'pool uncertainty’ </a:t>
            </a:r>
            <a:endParaRPr lang="en-US" sz="1600" b="1" dirty="0">
              <a:solidFill>
                <a:schemeClr val="accent5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solidFill>
                  <a:schemeClr val="accent5"/>
                </a:solidFill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 shared practices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solidFill>
                  <a:schemeClr val="accent5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 communities of practice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solidFill>
                  <a:schemeClr val="accent5"/>
                </a:solidFill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 peer learning</a:t>
            </a:r>
            <a:endParaRPr lang="en-US" b="1" dirty="0">
              <a:solidFill>
                <a:schemeClr val="accent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2526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rina">
  <a:themeElements>
    <a:clrScheme name="Marina">
      <a:dk1>
        <a:srgbClr val="FFFFFF"/>
      </a:dk1>
      <a:lt1>
        <a:srgbClr val="00517C"/>
      </a:lt1>
      <a:dk2>
        <a:srgbClr val="004065"/>
      </a:dk2>
      <a:lt2>
        <a:srgbClr val="CFD8DC"/>
      </a:lt2>
      <a:accent1>
        <a:srgbClr val="0277BD"/>
      </a:accent1>
      <a:accent2>
        <a:srgbClr val="558B2F"/>
      </a:accent2>
      <a:accent3>
        <a:srgbClr val="009688"/>
      </a:accent3>
      <a:accent4>
        <a:srgbClr val="039BE5"/>
      </a:accent4>
      <a:accent5>
        <a:srgbClr val="8BC34A"/>
      </a:accent5>
      <a:accent6>
        <a:srgbClr val="FFEB38"/>
      </a:accent6>
      <a:hlink>
        <a:srgbClr val="8BC34A"/>
      </a:hlink>
      <a:folHlink>
        <a:srgbClr val="8BC3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919</Words>
  <Application>Microsoft Office PowerPoint</Application>
  <PresentationFormat>On-screen Show (4:3)</PresentationFormat>
  <Paragraphs>279</Paragraphs>
  <Slides>34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34</vt:i4>
      </vt:variant>
    </vt:vector>
  </HeadingPairs>
  <TitlesOfParts>
    <vt:vector size="49" baseType="lpstr">
      <vt:lpstr>Segoe UI</vt:lpstr>
      <vt:lpstr>Calibri Light</vt:lpstr>
      <vt:lpstr>Arial</vt:lpstr>
      <vt:lpstr>Segoe UI Emoji</vt:lpstr>
      <vt:lpstr>Segoe UI Black</vt:lpstr>
      <vt:lpstr>Roboto</vt:lpstr>
      <vt:lpstr>ＭＳ Ｐゴシック</vt:lpstr>
      <vt:lpstr>Roboto Slab</vt:lpstr>
      <vt:lpstr>Calibri</vt:lpstr>
      <vt:lpstr>Times New Roman</vt:lpstr>
      <vt:lpstr>Office Theme</vt:lpstr>
      <vt:lpstr>Marina</vt:lpstr>
      <vt:lpstr>3_Office Theme</vt:lpstr>
      <vt:lpstr>4_Office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Collections: it’s complicated</vt:lpstr>
      <vt:lpstr>Collection management and sharing: it’s complicated</vt:lpstr>
      <vt:lpstr>Digital infrastructure for scholarly and cultural materials: it’s very complicated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Library Consortia: Scale, Opportunity, Challenge</dc:title>
  <dc:creator>Dempsey,Lorcan</dc:creator>
  <cp:lastModifiedBy>Schadt,Erin</cp:lastModifiedBy>
  <cp:revision>33</cp:revision>
  <dcterms:created xsi:type="dcterms:W3CDTF">2019-04-08T02:16:26Z</dcterms:created>
  <dcterms:modified xsi:type="dcterms:W3CDTF">2019-04-16T23:01:56Z</dcterms:modified>
</cp:coreProperties>
</file>