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3" r:id="rId2"/>
  </p:sldMasterIdLst>
  <p:notesMasterIdLst>
    <p:notesMasterId r:id="rId28"/>
  </p:notesMasterIdLst>
  <p:sldIdLst>
    <p:sldId id="667" r:id="rId3"/>
    <p:sldId id="666" r:id="rId4"/>
    <p:sldId id="661" r:id="rId5"/>
    <p:sldId id="662" r:id="rId6"/>
    <p:sldId id="658" r:id="rId7"/>
    <p:sldId id="668" r:id="rId8"/>
    <p:sldId id="412" r:id="rId9"/>
    <p:sldId id="670" r:id="rId10"/>
    <p:sldId id="671" r:id="rId11"/>
    <p:sldId id="672" r:id="rId12"/>
    <p:sldId id="673" r:id="rId13"/>
    <p:sldId id="674" r:id="rId14"/>
    <p:sldId id="675" r:id="rId15"/>
    <p:sldId id="677" r:id="rId16"/>
    <p:sldId id="678" r:id="rId17"/>
    <p:sldId id="679" r:id="rId18"/>
    <p:sldId id="680" r:id="rId19"/>
    <p:sldId id="681" r:id="rId20"/>
    <p:sldId id="682" r:id="rId21"/>
    <p:sldId id="684" r:id="rId22"/>
    <p:sldId id="676" r:id="rId23"/>
    <p:sldId id="379" r:id="rId24"/>
    <p:sldId id="390" r:id="rId25"/>
    <p:sldId id="398" r:id="rId26"/>
    <p:sldId id="685" r:id="rId27"/>
  </p:sldIdLst>
  <p:sldSz cx="12192000" cy="6858000"/>
  <p:notesSz cx="6858000" cy="1219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7F1F35-9148-F643-98FF-4F3A84ABBD9E}" v="123" dt="2019-02-21T01:24:30.453"/>
    <p1510:client id="{0C1E3296-0ED4-5C64-8B42-B0EB04E470AC}" v="291" dt="2019-02-21T01:42:04.9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77598"/>
  </p:normalViewPr>
  <p:slideViewPr>
    <p:cSldViewPr snapToGrid="0" snapToObjects="1">
      <p:cViewPr varScale="1">
        <p:scale>
          <a:sx n="94" d="100"/>
          <a:sy n="94" d="100"/>
        </p:scale>
        <p:origin x="1272"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B3FA04-D22C-0E4C-979B-79546FF781BF}" type="datetimeFigureOut">
              <a:rPr lang="en-US" smtClean="0"/>
              <a:t>2/21/19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EB639A-D9FE-0F43-BD8F-41F32CB1C0CE}" type="slidenum">
              <a:rPr lang="en-US" smtClean="0"/>
              <a:t>‹#›</a:t>
            </a:fld>
            <a:endParaRPr lang="en-US"/>
          </a:p>
        </p:txBody>
      </p:sp>
    </p:spTree>
    <p:extLst>
      <p:ext uri="{BB962C8B-B14F-4D97-AF65-F5344CB8AC3E}">
        <p14:creationId xmlns:p14="http://schemas.microsoft.com/office/powerpoint/2010/main" val="2505849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wikipedia.org/wiki/WikiProject_Indigenous_peoples_of_North_America"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blog.factgrid.de/archives/118" TargetMode="External"/><Relationship Id="rId5" Type="http://schemas.openxmlformats.org/officeDocument/2006/relationships/hyperlink" Target="https://www.library.yorku.ca/web/" TargetMode="External"/><Relationship Id="rId4" Type="http://schemas.openxmlformats.org/officeDocument/2006/relationships/hyperlink" Target="http://www.arl.org/"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github.com/wmde/wikibase-docker"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github.com/docker/docker"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github.com/wmde/wikibase-docker"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github.com/docker/docker"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EB639A-D9FE-0F43-BD8F-41F32CB1C0CE}" type="slidenum">
              <a:rPr lang="en-US" smtClean="0"/>
              <a:t>1</a:t>
            </a:fld>
            <a:endParaRPr lang="en-US"/>
          </a:p>
        </p:txBody>
      </p:sp>
    </p:spTree>
    <p:extLst>
      <p:ext uri="{BB962C8B-B14F-4D97-AF65-F5344CB8AC3E}">
        <p14:creationId xmlns:p14="http://schemas.microsoft.com/office/powerpoint/2010/main" val="3819685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Edits = Human edits since May</a:t>
            </a:r>
          </a:p>
        </p:txBody>
      </p:sp>
      <p:sp>
        <p:nvSpPr>
          <p:cNvPr id="4" name="Slide Number Placeholder 3"/>
          <p:cNvSpPr>
            <a:spLocks noGrp="1"/>
          </p:cNvSpPr>
          <p:nvPr>
            <p:ph type="sldNum" sz="quarter" idx="10"/>
          </p:nvPr>
        </p:nvSpPr>
        <p:spPr/>
        <p:txBody>
          <a:bodyPr/>
          <a:lstStyle/>
          <a:p>
            <a:fld id="{0A9E763E-2879-E34B-B34F-3547018DCAFC}" type="slidenum">
              <a:rPr lang="en-US" smtClean="0"/>
              <a:t>5</a:t>
            </a:fld>
            <a:endParaRPr lang="en-US"/>
          </a:p>
        </p:txBody>
      </p:sp>
    </p:spTree>
    <p:extLst>
      <p:ext uri="{BB962C8B-B14F-4D97-AF65-F5344CB8AC3E}">
        <p14:creationId xmlns:p14="http://schemas.microsoft.com/office/powerpoint/2010/main" val="4080517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About the “Wikidata: Indigenous peoples of North America” project, from the site:</a:t>
            </a:r>
          </a:p>
          <a:p>
            <a:endParaRPr lang="en-US"/>
          </a:p>
          <a:p>
            <a:r>
              <a:rPr lang="en-US" sz="1200" b="0" i="0" kern="1200">
                <a:solidFill>
                  <a:schemeClr val="tx1"/>
                </a:solidFill>
                <a:effectLst/>
                <a:latin typeface="+mn-lt"/>
                <a:ea typeface="+mn-ea"/>
                <a:cs typeface="+mn-cs"/>
              </a:rPr>
              <a:t>“The aim of the project is to create a database of information related to Indigenous peoples of North America. Like the allied project, </a:t>
            </a:r>
            <a:r>
              <a:rPr lang="en-US" sz="1200" b="0" i="0" u="none" strike="noStrike" kern="1200" err="1">
                <a:solidFill>
                  <a:schemeClr val="tx1"/>
                </a:solidFill>
                <a:effectLst/>
                <a:latin typeface="+mn-lt"/>
                <a:ea typeface="+mn-ea"/>
                <a:cs typeface="+mn-cs"/>
                <a:hlinkClick r:id="rId3" tooltip="wikipedia:WikiProject Indigenous peoples of North America"/>
              </a:rPr>
              <a:t>WikiProject</a:t>
            </a:r>
            <a:r>
              <a:rPr lang="en-US" sz="1200" b="0" i="0" u="none" strike="noStrike" kern="1200">
                <a:solidFill>
                  <a:schemeClr val="tx1"/>
                </a:solidFill>
                <a:effectLst/>
                <a:latin typeface="+mn-lt"/>
                <a:ea typeface="+mn-ea"/>
                <a:cs typeface="+mn-cs"/>
                <a:hlinkClick r:id="rId3" tooltip="wikipedia:WikiProject Indigenous peoples of North America"/>
              </a:rPr>
              <a:t> Indigenous peoples of North America</a:t>
            </a:r>
            <a:r>
              <a:rPr lang="en-US" sz="1200" b="0" i="0" kern="1200">
                <a:solidFill>
                  <a:schemeClr val="tx1"/>
                </a:solidFill>
                <a:effectLst/>
                <a:latin typeface="+mn-lt"/>
                <a:ea typeface="+mn-ea"/>
                <a:cs typeface="+mn-cs"/>
              </a:rPr>
              <a:t>, this project aims to encompass all historic, ethnic, and cultural aspects of the many groups collectively described as Indigenous peoples of North America, including Aboriginal (First Nations, Métis and Inuit) peoples in Canada, </a:t>
            </a:r>
            <a:r>
              <a:rPr lang="en-US" sz="1200" b="0" i="0" kern="1200" err="1">
                <a:solidFill>
                  <a:schemeClr val="tx1"/>
                </a:solidFill>
                <a:effectLst/>
                <a:latin typeface="+mn-lt"/>
                <a:ea typeface="+mn-ea"/>
                <a:cs typeface="+mn-cs"/>
              </a:rPr>
              <a:t>Kalaallit</a:t>
            </a:r>
            <a:r>
              <a:rPr lang="en-US" sz="1200" b="0" i="0" kern="1200">
                <a:solidFill>
                  <a:schemeClr val="tx1"/>
                </a:solidFill>
                <a:effectLst/>
                <a:latin typeface="+mn-lt"/>
                <a:ea typeface="+mn-ea"/>
                <a:cs typeface="+mn-cs"/>
              </a:rPr>
              <a:t> of Greenland, Native Americans in the United States, and Indigenous peoples of Mexico (parts of Mexico within the Mesoamerican culture areas are often excluded from North America).</a:t>
            </a:r>
          </a:p>
          <a:p>
            <a:endParaRPr lang="en-US"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This project has been launched in 2017 as a side product of a project by the </a:t>
            </a:r>
            <a:r>
              <a:rPr lang="en-US" sz="1200" b="0" i="0" u="none" strike="noStrike" kern="1200">
                <a:solidFill>
                  <a:schemeClr val="tx1"/>
                </a:solidFill>
                <a:effectLst/>
                <a:latin typeface="+mn-lt"/>
                <a:ea typeface="+mn-ea"/>
                <a:cs typeface="+mn-cs"/>
                <a:hlinkClick r:id="rId4"/>
              </a:rPr>
              <a:t>Association of Research Libraries (ARL)</a:t>
            </a:r>
            <a:r>
              <a:rPr lang="en-US" sz="1200" b="0" i="0" kern="1200">
                <a:solidFill>
                  <a:schemeClr val="tx1"/>
                </a:solidFill>
                <a:effectLst/>
                <a:latin typeface="+mn-lt"/>
                <a:ea typeface="+mn-ea"/>
                <a:cs typeface="+mn-cs"/>
              </a:rPr>
              <a:t> in cooperation with the </a:t>
            </a:r>
            <a:r>
              <a:rPr lang="en-US" sz="1200" b="0" i="0" u="none" strike="noStrike" kern="1200">
                <a:solidFill>
                  <a:schemeClr val="tx1"/>
                </a:solidFill>
                <a:effectLst/>
                <a:latin typeface="+mn-lt"/>
                <a:ea typeface="+mn-ea"/>
                <a:cs typeface="+mn-cs"/>
                <a:hlinkClick r:id="rId5"/>
              </a:rPr>
              <a:t>York University Libraries</a:t>
            </a:r>
            <a:r>
              <a:rPr lang="en-US" sz="1200" b="0" i="0" kern="1200">
                <a:solidFill>
                  <a:schemeClr val="tx1"/>
                </a:solidFill>
                <a:effectLst/>
                <a:latin typeface="+mn-lt"/>
                <a:ea typeface="+mn-ea"/>
                <a:cs typeface="+mn-cs"/>
              </a:rPr>
              <a:t>. As part of the work of this project, data models for contemporary Indigenous people are being developed. The project is focused on ingesting data into Wikidata as well as looking at ways to bring data (roundtrip) the data back to research libraries, cultural heritage institutions and communities.”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About </a:t>
            </a:r>
            <a:r>
              <a:rPr lang="en-US" sz="1200" b="0" i="0" kern="1200" err="1">
                <a:solidFill>
                  <a:schemeClr val="tx1"/>
                </a:solidFill>
                <a:effectLst/>
                <a:latin typeface="+mn-lt"/>
                <a:ea typeface="+mn-ea"/>
                <a:cs typeface="+mn-cs"/>
              </a:rPr>
              <a:t>FactGrid</a:t>
            </a:r>
            <a:r>
              <a:rPr lang="en-US" sz="1200" b="0" i="0" kern="1200">
                <a:solidFill>
                  <a:schemeClr val="tx1"/>
                </a:solidFill>
                <a:effectLst/>
                <a:latin typeface="+mn-lt"/>
                <a:ea typeface="+mn-ea"/>
                <a:cs typeface="+mn-cs"/>
              </a:rPr>
              <a:t>, from their blog: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“The </a:t>
            </a:r>
            <a:r>
              <a:rPr lang="en-US" sz="1200" b="0" i="0" kern="1200" err="1">
                <a:solidFill>
                  <a:schemeClr val="tx1"/>
                </a:solidFill>
                <a:effectLst/>
                <a:latin typeface="+mn-lt"/>
                <a:ea typeface="+mn-ea"/>
                <a:cs typeface="+mn-cs"/>
              </a:rPr>
              <a:t>FactGrid</a:t>
            </a:r>
            <a:r>
              <a:rPr lang="en-US" sz="1200" b="0" i="0" kern="1200">
                <a:solidFill>
                  <a:schemeClr val="tx1"/>
                </a:solidFill>
                <a:effectLst/>
                <a:latin typeface="+mn-lt"/>
                <a:ea typeface="+mn-ea"/>
                <a:cs typeface="+mn-cs"/>
              </a:rPr>
              <a:t> is a </a:t>
            </a:r>
            <a:r>
              <a:rPr lang="en-US" sz="1200" b="0" i="0" u="none" strike="noStrike" kern="1200">
                <a:solidFill>
                  <a:schemeClr val="tx1"/>
                </a:solidFill>
                <a:effectLst/>
                <a:latin typeface="+mn-lt"/>
                <a:ea typeface="+mn-ea"/>
                <a:cs typeface="+mn-cs"/>
                <a:hlinkClick r:id="rId6"/>
              </a:rPr>
              <a:t>joint venture of the Gotha Research Centre at the University of Erfurt and Wikimedia Germany</a:t>
            </a:r>
            <a:r>
              <a:rPr lang="en-US" sz="1200" b="0" i="0" kern="1200">
                <a:solidFill>
                  <a:schemeClr val="tx1"/>
                </a:solidFill>
                <a:effectLst/>
                <a:latin typeface="+mn-lt"/>
                <a:ea typeface="+mn-ea"/>
                <a:cs typeface="+mn-cs"/>
              </a:rPr>
              <a:t>. We are trying to provide database services for historical research on a collaborative larger platform using Wikimedia’s </a:t>
            </a:r>
            <a:r>
              <a:rPr lang="en-US" sz="1200" b="0" i="0" kern="1200" err="1">
                <a:solidFill>
                  <a:schemeClr val="tx1"/>
                </a:solidFill>
                <a:effectLst/>
                <a:latin typeface="+mn-lt"/>
                <a:ea typeface="+mn-ea"/>
                <a:cs typeface="+mn-cs"/>
              </a:rPr>
              <a:t>wikibase</a:t>
            </a:r>
            <a:r>
              <a:rPr lang="en-US" sz="1200" b="0" i="0" kern="1200">
                <a:solidFill>
                  <a:schemeClr val="tx1"/>
                </a:solidFill>
                <a:effectLst/>
                <a:latin typeface="+mn-lt"/>
                <a:ea typeface="+mn-ea"/>
                <a:cs typeface="+mn-cs"/>
              </a:rPr>
              <a:t> technology — the software which is centrally used by Wikidata.”</a:t>
            </a:r>
            <a:endParaRPr lang="en-US"/>
          </a:p>
          <a:p>
            <a:endParaRPr lang="en-US"/>
          </a:p>
        </p:txBody>
      </p:sp>
      <p:sp>
        <p:nvSpPr>
          <p:cNvPr id="4" name="Slide Number Placeholder 3"/>
          <p:cNvSpPr>
            <a:spLocks noGrp="1"/>
          </p:cNvSpPr>
          <p:nvPr>
            <p:ph type="sldNum" sz="quarter" idx="10"/>
          </p:nvPr>
        </p:nvSpPr>
        <p:spPr/>
        <p:txBody>
          <a:bodyPr/>
          <a:lstStyle/>
          <a:p>
            <a:fld id="{3E52A38A-18EA-A54A-A41C-2B70BA912126}" type="slidenum">
              <a:rPr lang="en-US" smtClean="0"/>
              <a:t>7</a:t>
            </a:fld>
            <a:endParaRPr lang="en-US"/>
          </a:p>
        </p:txBody>
      </p:sp>
    </p:spTree>
    <p:extLst>
      <p:ext uri="{BB962C8B-B14F-4D97-AF65-F5344CB8AC3E}">
        <p14:creationId xmlns:p14="http://schemas.microsoft.com/office/powerpoint/2010/main" val="1817262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Library Idiosyncrasies </a:t>
            </a:r>
          </a:p>
          <a:p>
            <a:pPr marL="0" indent="0">
              <a:buNone/>
            </a:pPr>
            <a:endParaRPr lang="en-US" dirty="0"/>
          </a:p>
          <a:p>
            <a:pPr marL="0" indent="0">
              <a:buNone/>
            </a:pPr>
            <a:r>
              <a:rPr lang="en-US" dirty="0"/>
              <a:t>Problem: </a:t>
            </a:r>
            <a:r>
              <a:rPr lang="en-US" dirty="0" err="1"/>
              <a:t>Wikibase</a:t>
            </a:r>
            <a:r>
              <a:rPr lang="en-US" dirty="0"/>
              <a:t> was not designed for library data use</a:t>
            </a:r>
          </a:p>
          <a:p>
            <a:pPr lvl="1"/>
            <a:r>
              <a:rPr lang="en-US" dirty="0"/>
              <a:t>Inverted name order was problematic for reconciliation/lookup</a:t>
            </a:r>
          </a:p>
          <a:p>
            <a:pPr lvl="1"/>
            <a:r>
              <a:rPr lang="en-US" dirty="0"/>
              <a:t>Date qualifiers in authority headings did not work well in </a:t>
            </a:r>
            <a:r>
              <a:rPr lang="en-US" dirty="0" err="1"/>
              <a:t>Wikibase</a:t>
            </a:r>
            <a:r>
              <a:rPr lang="en-US" dirty="0"/>
              <a:t> model</a:t>
            </a:r>
          </a:p>
          <a:p>
            <a:pPr lvl="1"/>
            <a:endParaRPr lang="en-US" dirty="0"/>
          </a:p>
          <a:p>
            <a:r>
              <a:rPr lang="en-US" sz="1200" dirty="0"/>
              <a:t>Solution:</a:t>
            </a:r>
          </a:p>
          <a:p>
            <a:pPr marL="457200" indent="-457200">
              <a:buFont typeface="Arial" panose="020B0604020202020204" pitchFamily="34" charset="0"/>
              <a:buChar char="•"/>
            </a:pPr>
            <a:r>
              <a:rPr lang="en-US" sz="1200" dirty="0"/>
              <a:t>Add additional label variations as alternative labels</a:t>
            </a:r>
          </a:p>
          <a:p>
            <a:pPr marL="457200" indent="-457200">
              <a:buFont typeface="Arial" panose="020B0604020202020204" pitchFamily="34" charset="0"/>
              <a:buChar char="•"/>
            </a:pPr>
            <a:r>
              <a:rPr lang="en-US" sz="1200" dirty="0"/>
              <a:t>Separate concerns and allow birthdate statements to be queried independent of the name string during reconciliation </a:t>
            </a:r>
          </a:p>
          <a:p>
            <a:pPr marL="457200" indent="-457200">
              <a:buFont typeface="Arial" panose="020B0604020202020204" pitchFamily="34" charset="0"/>
              <a:buChar char="•"/>
            </a:pPr>
            <a:endParaRPr lang="en-US" sz="1200" dirty="0"/>
          </a:p>
          <a:p>
            <a:pPr marL="0" indent="0">
              <a:buNone/>
            </a:pPr>
            <a:r>
              <a:rPr lang="en-US" dirty="0"/>
              <a:t>Problem: </a:t>
            </a:r>
            <a:r>
              <a:rPr lang="en-US" dirty="0" err="1"/>
              <a:t>Wikidata</a:t>
            </a:r>
            <a:r>
              <a:rPr lang="en-US" dirty="0"/>
              <a:t> model was not sufficient for library data modeling</a:t>
            </a:r>
          </a:p>
          <a:p>
            <a:pPr lvl="1"/>
            <a:r>
              <a:rPr lang="en-US" dirty="0"/>
              <a:t>How to describe a Creative Works in </a:t>
            </a:r>
            <a:r>
              <a:rPr lang="en-US" dirty="0" err="1"/>
              <a:t>Wikibase</a:t>
            </a:r>
            <a:r>
              <a:rPr lang="en-US" dirty="0"/>
              <a:t>?</a:t>
            </a:r>
          </a:p>
          <a:p>
            <a:pPr lvl="1"/>
            <a:r>
              <a:rPr lang="en-US" dirty="0"/>
              <a:t>How to work with dates that are vague or incomplete</a:t>
            </a:r>
          </a:p>
          <a:p>
            <a:pPr lvl="1"/>
            <a:endParaRPr lang="en-US" dirty="0"/>
          </a:p>
          <a:p>
            <a:r>
              <a:rPr lang="en-US" sz="3200" dirty="0"/>
              <a:t>Solutions:</a:t>
            </a:r>
          </a:p>
          <a:p>
            <a:pPr marL="457200" indent="-457200">
              <a:buFont typeface="Arial" panose="020B0604020202020204" pitchFamily="34" charset="0"/>
              <a:buChar char="•"/>
            </a:pPr>
            <a:r>
              <a:rPr lang="en-US" sz="3200" dirty="0"/>
              <a:t>Hold bi-weekly office hours to discuss modeling issues and walk through modeling examples</a:t>
            </a:r>
          </a:p>
          <a:p>
            <a:pPr marL="457200" indent="-457200">
              <a:buFont typeface="Arial" panose="020B0604020202020204" pitchFamily="34" charset="0"/>
              <a:buChar char="•"/>
            </a:pPr>
            <a:r>
              <a:rPr lang="en-US" sz="3200" dirty="0"/>
              <a:t>Document the date problems and provide best practices for data entry based on LC’s EDTF Spec</a:t>
            </a:r>
          </a:p>
          <a:p>
            <a:r>
              <a:rPr lang="en-US" sz="3200" dirty="0"/>
              <a:t> </a:t>
            </a:r>
          </a:p>
          <a:p>
            <a:pPr lvl="1"/>
            <a:endParaRPr lang="en-US" dirty="0"/>
          </a:p>
          <a:p>
            <a:pPr lvl="1"/>
            <a:endParaRPr lang="en-US" dirty="0"/>
          </a:p>
          <a:p>
            <a:pPr lvl="1"/>
            <a:endParaRPr lang="en-US" dirty="0"/>
          </a:p>
          <a:p>
            <a:pPr marL="457200" indent="-457200">
              <a:buFont typeface="Arial" panose="020B0604020202020204" pitchFamily="34" charset="0"/>
              <a:buChar char="•"/>
            </a:pPr>
            <a:endParaRPr lang="en-US" sz="1200" dirty="0"/>
          </a:p>
          <a:p>
            <a:endParaRPr lang="en-US" dirty="0"/>
          </a:p>
        </p:txBody>
      </p:sp>
      <p:sp>
        <p:nvSpPr>
          <p:cNvPr id="4" name="Slide Number Placeholder 3"/>
          <p:cNvSpPr>
            <a:spLocks noGrp="1"/>
          </p:cNvSpPr>
          <p:nvPr>
            <p:ph type="sldNum" sz="quarter" idx="10"/>
          </p:nvPr>
        </p:nvSpPr>
        <p:spPr/>
        <p:txBody>
          <a:bodyPr/>
          <a:lstStyle/>
          <a:p>
            <a:fld id="{3E52A38A-18EA-A54A-A41C-2B70BA912126}" type="slidenum">
              <a:rPr lang="en-US" smtClean="0"/>
              <a:t>22</a:t>
            </a:fld>
            <a:endParaRPr lang="en-US"/>
          </a:p>
        </p:txBody>
      </p:sp>
    </p:spTree>
    <p:extLst>
      <p:ext uri="{BB962C8B-B14F-4D97-AF65-F5344CB8AC3E}">
        <p14:creationId xmlns:p14="http://schemas.microsoft.com/office/powerpoint/2010/main" val="2661618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Wikidata</a:t>
            </a:r>
            <a:endParaRPr lang="en-US" dirty="0"/>
          </a:p>
          <a:p>
            <a:endParaRPr lang="en-US" dirty="0"/>
          </a:p>
          <a:p>
            <a:pPr marL="0" indent="0">
              <a:buNone/>
            </a:pPr>
            <a:r>
              <a:rPr lang="en-US" dirty="0"/>
              <a:t>Problem: </a:t>
            </a:r>
            <a:r>
              <a:rPr lang="en-US" dirty="0" err="1"/>
              <a:t>WikiData</a:t>
            </a:r>
            <a:r>
              <a:rPr lang="en-US" dirty="0"/>
              <a:t> is too open/large</a:t>
            </a:r>
          </a:p>
          <a:p>
            <a:pPr marL="171450" indent="-171450">
              <a:buFont typeface="Arial" panose="020B0604020202020204" pitchFamily="34" charset="0"/>
              <a:buChar char="•"/>
            </a:pPr>
            <a:r>
              <a:rPr lang="en-US" dirty="0" err="1"/>
              <a:t>Wikidata</a:t>
            </a:r>
            <a:r>
              <a:rPr lang="en-US" dirty="0"/>
              <a:t> does not support URI branding</a:t>
            </a:r>
          </a:p>
          <a:p>
            <a:pPr marL="171450" indent="-171450">
              <a:buFont typeface="Arial" panose="020B0604020202020204" pitchFamily="34" charset="0"/>
              <a:buChar char="•"/>
            </a:pPr>
            <a:r>
              <a:rPr lang="en-US" dirty="0"/>
              <a:t>Anyone can say anything about anything</a:t>
            </a:r>
          </a:p>
          <a:p>
            <a:pPr marL="171450" indent="-171450">
              <a:buFont typeface="Arial" panose="020B0604020202020204" pitchFamily="34" charset="0"/>
              <a:buChar char="•"/>
            </a:pPr>
            <a:r>
              <a:rPr lang="en-US" dirty="0" err="1"/>
              <a:t>Wikidata</a:t>
            </a:r>
            <a:r>
              <a:rPr lang="en-US" dirty="0"/>
              <a:t> data model is complex</a:t>
            </a:r>
          </a:p>
          <a:p>
            <a:endParaRPr lang="en-US" dirty="0"/>
          </a:p>
          <a:p>
            <a:r>
              <a:rPr lang="en-US" sz="1200" dirty="0"/>
              <a:t>Solutions:</a:t>
            </a:r>
          </a:p>
          <a:p>
            <a:pPr marL="457200" indent="-457200">
              <a:buFont typeface="Arial" panose="020B0604020202020204" pitchFamily="34" charset="0"/>
              <a:buChar char="•"/>
            </a:pPr>
            <a:r>
              <a:rPr lang="en-US" sz="1200" dirty="0"/>
              <a:t>Deploy a local version of </a:t>
            </a:r>
            <a:r>
              <a:rPr lang="en-US" sz="1200" dirty="0" err="1"/>
              <a:t>Wikibase</a:t>
            </a:r>
            <a:endParaRPr lang="en-US" sz="1200" dirty="0"/>
          </a:p>
          <a:p>
            <a:r>
              <a:rPr lang="en-US" sz="1200" dirty="0"/>
              <a:t> </a:t>
            </a:r>
          </a:p>
          <a:p>
            <a:pPr marL="0" indent="0">
              <a:buNone/>
            </a:pPr>
            <a:r>
              <a:rPr lang="en-US" dirty="0"/>
              <a:t>Problem: Technical limitations</a:t>
            </a:r>
          </a:p>
          <a:p>
            <a:pPr marL="171450" indent="-171450">
              <a:buFont typeface="Arial" panose="020B0604020202020204" pitchFamily="34" charset="0"/>
              <a:buChar char="•"/>
            </a:pPr>
            <a:r>
              <a:rPr lang="en-US" dirty="0"/>
              <a:t>Can the platform scale</a:t>
            </a:r>
          </a:p>
          <a:p>
            <a:endParaRPr lang="en-US" sz="1200" dirty="0"/>
          </a:p>
          <a:p>
            <a:r>
              <a:rPr lang="en-US" sz="1200" dirty="0"/>
              <a:t>Solutions:</a:t>
            </a:r>
          </a:p>
          <a:p>
            <a:pPr marL="457200" indent="-457200">
              <a:buFont typeface="Arial" panose="020B0604020202020204" pitchFamily="34" charset="0"/>
              <a:buChar char="•"/>
            </a:pPr>
            <a:r>
              <a:rPr lang="en-US" sz="1200" dirty="0"/>
              <a:t>Started a dialogue with </a:t>
            </a:r>
            <a:r>
              <a:rPr lang="en-US" sz="1200" dirty="0" err="1"/>
              <a:t>MediaWiki</a:t>
            </a:r>
            <a:r>
              <a:rPr lang="en-US" sz="1200" dirty="0"/>
              <a:t> and </a:t>
            </a:r>
            <a:r>
              <a:rPr lang="en-US" sz="1200" dirty="0" err="1"/>
              <a:t>Wikidata</a:t>
            </a:r>
            <a:r>
              <a:rPr lang="en-US" sz="1200" dirty="0"/>
              <a:t> folks </a:t>
            </a:r>
          </a:p>
          <a:p>
            <a:r>
              <a:rPr lang="en-US" sz="1200" dirty="0"/>
              <a:t> </a:t>
            </a:r>
          </a:p>
          <a:p>
            <a:endParaRPr lang="en-US" sz="1200" dirty="0"/>
          </a:p>
          <a:p>
            <a:endParaRPr lang="en-US" dirty="0"/>
          </a:p>
        </p:txBody>
      </p:sp>
      <p:sp>
        <p:nvSpPr>
          <p:cNvPr id="4" name="Slide Number Placeholder 3"/>
          <p:cNvSpPr>
            <a:spLocks noGrp="1"/>
          </p:cNvSpPr>
          <p:nvPr>
            <p:ph type="sldNum" sz="quarter" idx="10"/>
          </p:nvPr>
        </p:nvSpPr>
        <p:spPr/>
        <p:txBody>
          <a:bodyPr/>
          <a:lstStyle/>
          <a:p>
            <a:fld id="{3E52A38A-18EA-A54A-A41C-2B70BA912126}" type="slidenum">
              <a:rPr lang="en-US" smtClean="0"/>
              <a:t>23</a:t>
            </a:fld>
            <a:endParaRPr lang="en-US"/>
          </a:p>
        </p:txBody>
      </p:sp>
    </p:spTree>
    <p:extLst>
      <p:ext uri="{BB962C8B-B14F-4D97-AF65-F5344CB8AC3E}">
        <p14:creationId xmlns:p14="http://schemas.microsoft.com/office/powerpoint/2010/main" val="1613065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easiest way to get started exploring Wikibase is by installing it with this set of Docker images, made available by Wikimedia Deutschland via their GitHub repository:</a:t>
            </a:r>
          </a:p>
          <a:p>
            <a:endParaRPr lang="en-US"/>
          </a:p>
          <a:p>
            <a:pPr marL="0" marR="0" lvl="0" indent="0" algn="l" defTabSz="914378" rtl="0" eaLnBrk="1" fontAlgn="auto" latinLnBrk="0" hangingPunct="1">
              <a:lnSpc>
                <a:spcPct val="100000"/>
              </a:lnSpc>
              <a:spcBef>
                <a:spcPts val="0"/>
              </a:spcBef>
              <a:spcAft>
                <a:spcPts val="0"/>
              </a:spcAft>
              <a:buClrTx/>
              <a:buSzTx/>
              <a:buFontTx/>
              <a:buNone/>
              <a:tabLst/>
              <a:defRPr/>
            </a:pPr>
            <a:r>
              <a:rPr lang="en-US" sz="1200">
                <a:hlinkClick r:id="rId3"/>
              </a:rPr>
              <a:t>https://github.com/wmde/wikibase-docker</a:t>
            </a:r>
            <a:endParaRPr lang="en-US" sz="1200"/>
          </a:p>
          <a:p>
            <a:endParaRPr lang="en-US"/>
          </a:p>
          <a:p>
            <a:r>
              <a:rPr lang="en-US"/>
              <a:t>What is Docker?</a:t>
            </a:r>
          </a:p>
          <a:p>
            <a:endParaRPr lang="en-US"/>
          </a:p>
          <a:p>
            <a:r>
              <a:rPr lang="en-US"/>
              <a:t>From https://opensource.com/resources/what-docker  </a:t>
            </a:r>
          </a:p>
          <a:p>
            <a:endParaRPr lang="en-US"/>
          </a:p>
          <a:p>
            <a:r>
              <a:rPr lang="en-US"/>
              <a:t>“</a:t>
            </a:r>
            <a:r>
              <a:rPr lang="en-US" sz="1200" b="0" i="0" u="none" strike="noStrike" kern="1200">
                <a:solidFill>
                  <a:schemeClr val="tx1"/>
                </a:solidFill>
                <a:effectLst/>
                <a:latin typeface="+mn-lt"/>
                <a:ea typeface="+mn-ea"/>
                <a:cs typeface="+mn-cs"/>
                <a:hlinkClick r:id="rId4"/>
              </a:rPr>
              <a:t>Docker</a:t>
            </a:r>
            <a:r>
              <a:rPr lang="en-US" sz="1200" b="0" i="0" kern="1200">
                <a:solidFill>
                  <a:schemeClr val="tx1"/>
                </a:solidFill>
                <a:effectLst/>
                <a:latin typeface="+mn-lt"/>
                <a:ea typeface="+mn-ea"/>
                <a:cs typeface="+mn-cs"/>
              </a:rPr>
              <a:t> is a tool designed to make it easier to create, deploy, and run applications by using containers. Containers allow a developer to package up an application with all of the parts it needs, such as libraries and other dependencies, and ship it all out as one package. By doing so, thanks to the container, the developer can rest assured that the application will run on any other Linux machine regardless of any customized settings that machine might have that could differ from the machine used for writing and testing the code.</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In a way, Docker is a bit like a virtual machine. But unlike a virtual machine, rather than creating a whole virtual operating system, Docker allows applications to use the same Linux kernel as the system that they're running on and only requires applications be shipped with things not already running on the host computer. This gives a significant performance boost and reduces the size of the application.”</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What is GitHub?</a:t>
            </a:r>
          </a:p>
          <a:p>
            <a:endParaRPr lang="en-US" sz="1200" b="0" i="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From https://www.atlassian.com/git/tutorials/what-is-git </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“By far, the most widely used modern version control system in the world today is Git.”</a:t>
            </a:r>
          </a:p>
          <a:p>
            <a:r>
              <a:rPr lang="en-US" sz="1200" kern="1200">
                <a:solidFill>
                  <a:schemeClr val="tx1"/>
                </a:solidFill>
                <a:effectLst/>
                <a:latin typeface="+mn-lt"/>
                <a:ea typeface="+mn-ea"/>
                <a:cs typeface="+mn-cs"/>
              </a:rPr>
              <a:t> </a:t>
            </a:r>
          </a:p>
          <a:p>
            <a:r>
              <a:rPr lang="en-US" sz="1200" b="1" kern="1200">
                <a:solidFill>
                  <a:schemeClr val="tx1"/>
                </a:solidFill>
                <a:effectLst/>
                <a:latin typeface="+mn-lt"/>
                <a:ea typeface="+mn-ea"/>
                <a:cs typeface="+mn-cs"/>
              </a:rPr>
              <a:t>From https://guides.github.com/activities/hello-world/ </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“What is GitHub?</a:t>
            </a:r>
          </a:p>
          <a:p>
            <a:r>
              <a:rPr lang="en-US" sz="1200" kern="1200">
                <a:solidFill>
                  <a:schemeClr val="tx1"/>
                </a:solidFill>
                <a:effectLst/>
                <a:latin typeface="+mn-lt"/>
                <a:ea typeface="+mn-ea"/>
                <a:cs typeface="+mn-cs"/>
              </a:rPr>
              <a:t>GitHub is a code hosting platform for version control and collaboration. It lets you and others work together on projects from anywhere.”</a:t>
            </a:r>
          </a:p>
          <a:p>
            <a:endParaRPr lang="en-US" sz="1200" b="0" i="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3E52A38A-18EA-A54A-A41C-2B70BA912126}" type="slidenum">
              <a:rPr lang="en-US" smtClean="0"/>
              <a:t>24</a:t>
            </a:fld>
            <a:endParaRPr lang="en-US"/>
          </a:p>
        </p:txBody>
      </p:sp>
    </p:spTree>
    <p:extLst>
      <p:ext uri="{BB962C8B-B14F-4D97-AF65-F5344CB8AC3E}">
        <p14:creationId xmlns:p14="http://schemas.microsoft.com/office/powerpoint/2010/main" val="3216706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easiest way to get started exploring Wikibase is by installing it with this set of Docker images, made available by Wikimedia Deutschland via their GitHub repository:</a:t>
            </a:r>
          </a:p>
          <a:p>
            <a:endParaRPr lang="en-US"/>
          </a:p>
          <a:p>
            <a:pPr marL="0" marR="0" lvl="0" indent="0" algn="l" defTabSz="914378" rtl="0" eaLnBrk="1" fontAlgn="auto" latinLnBrk="0" hangingPunct="1">
              <a:lnSpc>
                <a:spcPct val="100000"/>
              </a:lnSpc>
              <a:spcBef>
                <a:spcPts val="0"/>
              </a:spcBef>
              <a:spcAft>
                <a:spcPts val="0"/>
              </a:spcAft>
              <a:buClrTx/>
              <a:buSzTx/>
              <a:buFontTx/>
              <a:buNone/>
              <a:tabLst/>
              <a:defRPr/>
            </a:pPr>
            <a:r>
              <a:rPr lang="en-US" sz="1200">
                <a:hlinkClick r:id="rId3"/>
              </a:rPr>
              <a:t>https://github.com/wmde/wikibase-docker</a:t>
            </a:r>
            <a:endParaRPr lang="en-US" sz="1200"/>
          </a:p>
          <a:p>
            <a:endParaRPr lang="en-US"/>
          </a:p>
          <a:p>
            <a:r>
              <a:rPr lang="en-US"/>
              <a:t>What is Docker?</a:t>
            </a:r>
          </a:p>
          <a:p>
            <a:endParaRPr lang="en-US"/>
          </a:p>
          <a:p>
            <a:r>
              <a:rPr lang="en-US"/>
              <a:t>From https://opensource.com/resources/what-docker  </a:t>
            </a:r>
          </a:p>
          <a:p>
            <a:endParaRPr lang="en-US"/>
          </a:p>
          <a:p>
            <a:r>
              <a:rPr lang="en-US"/>
              <a:t>“</a:t>
            </a:r>
            <a:r>
              <a:rPr lang="en-US" sz="1200" b="0" i="0" u="none" strike="noStrike" kern="1200">
                <a:solidFill>
                  <a:schemeClr val="tx1"/>
                </a:solidFill>
                <a:effectLst/>
                <a:latin typeface="+mn-lt"/>
                <a:ea typeface="+mn-ea"/>
                <a:cs typeface="+mn-cs"/>
                <a:hlinkClick r:id="rId4"/>
              </a:rPr>
              <a:t>Docker</a:t>
            </a:r>
            <a:r>
              <a:rPr lang="en-US" sz="1200" b="0" i="0" kern="1200">
                <a:solidFill>
                  <a:schemeClr val="tx1"/>
                </a:solidFill>
                <a:effectLst/>
                <a:latin typeface="+mn-lt"/>
                <a:ea typeface="+mn-ea"/>
                <a:cs typeface="+mn-cs"/>
              </a:rPr>
              <a:t> is a tool designed to make it easier to create, deploy, and run applications by using containers. Containers allow a developer to package up an application with all of the parts it needs, such as libraries and other dependencies, and ship it all out as one package. By doing so, thanks to the container, the developer can rest assured that the application will run on any other Linux machine regardless of any customized settings that machine might have that could differ from the machine used for writing and testing the code.</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In a way, Docker is a bit like a virtual machine. But unlike a virtual machine, rather than creating a whole virtual operating system, Docker allows applications to use the same Linux kernel as the system that they're running on and only requires applications be shipped with things not already running on the host computer. This gives a significant performance boost and reduces the size of the application.”</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What is GitHub?</a:t>
            </a:r>
          </a:p>
          <a:p>
            <a:endParaRPr lang="en-US" sz="1200" b="0" i="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From https://www.atlassian.com/git/tutorials/what-is-git </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“By far, the most widely used modern version control system in the world today is Git.”</a:t>
            </a:r>
          </a:p>
          <a:p>
            <a:r>
              <a:rPr lang="en-US" sz="1200" kern="1200">
                <a:solidFill>
                  <a:schemeClr val="tx1"/>
                </a:solidFill>
                <a:effectLst/>
                <a:latin typeface="+mn-lt"/>
                <a:ea typeface="+mn-ea"/>
                <a:cs typeface="+mn-cs"/>
              </a:rPr>
              <a:t> </a:t>
            </a:r>
          </a:p>
          <a:p>
            <a:r>
              <a:rPr lang="en-US" sz="1200" b="1" kern="1200">
                <a:solidFill>
                  <a:schemeClr val="tx1"/>
                </a:solidFill>
                <a:effectLst/>
                <a:latin typeface="+mn-lt"/>
                <a:ea typeface="+mn-ea"/>
                <a:cs typeface="+mn-cs"/>
              </a:rPr>
              <a:t>From https://guides.github.com/activities/hello-world/ </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“What is GitHub?</a:t>
            </a:r>
          </a:p>
          <a:p>
            <a:r>
              <a:rPr lang="en-US" sz="1200" kern="1200">
                <a:solidFill>
                  <a:schemeClr val="tx1"/>
                </a:solidFill>
                <a:effectLst/>
                <a:latin typeface="+mn-lt"/>
                <a:ea typeface="+mn-ea"/>
                <a:cs typeface="+mn-cs"/>
              </a:rPr>
              <a:t>GitHub is a code hosting platform for version control and collaboration. It lets you and others work together on projects from anywhere.”</a:t>
            </a:r>
          </a:p>
          <a:p>
            <a:endParaRPr lang="en-US" sz="1200" b="0" i="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3E52A38A-18EA-A54A-A41C-2B70BA912126}" type="slidenum">
              <a:rPr lang="en-US" smtClean="0"/>
              <a:t>25</a:t>
            </a:fld>
            <a:endParaRPr lang="en-US"/>
          </a:p>
        </p:txBody>
      </p:sp>
    </p:spTree>
    <p:extLst>
      <p:ext uri="{BB962C8B-B14F-4D97-AF65-F5344CB8AC3E}">
        <p14:creationId xmlns:p14="http://schemas.microsoft.com/office/powerpoint/2010/main" val="40743459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7.tiff"/><Relationship Id="rId4" Type="http://schemas.openxmlformats.org/officeDocument/2006/relationships/image" Target="../media/image6.emf"/></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7.tiff"/><Relationship Id="rId4" Type="http://schemas.openxmlformats.org/officeDocument/2006/relationships/image" Target="../media/image6.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l="23295" b="48278"/>
          <a:stretch/>
        </p:blipFill>
        <p:spPr>
          <a:xfrm>
            <a:off x="4218519" y="4"/>
            <a:ext cx="7973480" cy="1413417"/>
          </a:xfrm>
          <a:prstGeom prst="rect">
            <a:avLst/>
          </a:prstGeom>
        </p:spPr>
      </p:pic>
      <p:sp>
        <p:nvSpPr>
          <p:cNvPr id="22" name="Rectangle 21"/>
          <p:cNvSpPr/>
          <p:nvPr/>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3" name="Rectangle 22"/>
          <p:cNvSpPr/>
          <p:nvPr/>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4" name="Rectangle 23"/>
          <p:cNvSpPr/>
          <p:nvPr/>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1" name="Rectangle 10"/>
          <p:cNvSpPr/>
          <p:nvPr/>
        </p:nvSpPr>
        <p:spPr>
          <a:xfrm>
            <a:off x="-1" y="3"/>
            <a:ext cx="4254500" cy="141342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36" name="Text Placeholder 35"/>
          <p:cNvSpPr>
            <a:spLocks noGrp="1"/>
          </p:cNvSpPr>
          <p:nvPr>
            <p:ph type="body" sz="quarter" idx="12" hasCustomPrompt="1"/>
          </p:nvPr>
        </p:nvSpPr>
        <p:spPr>
          <a:xfrm>
            <a:off x="3" y="1773169"/>
            <a:ext cx="4601901" cy="651397"/>
          </a:xfrm>
          <a:prstGeom prst="rect">
            <a:avLst/>
          </a:prstGeom>
          <a:solidFill>
            <a:schemeClr val="accent2"/>
          </a:solidFill>
          <a:ln>
            <a:noFill/>
          </a:ln>
        </p:spPr>
        <p:txBody>
          <a:bodyPr vert="horz" wrap="none" lIns="457200" tIns="137160" rIns="274320" bIns="182880">
            <a:spAutoFit/>
          </a:bodyPr>
          <a:lstStyle>
            <a:lvl1pPr marL="0" marR="0" indent="0" algn="l" defTabSz="609585" rtl="0" eaLnBrk="1" fontAlgn="auto" latinLnBrk="0" hangingPunct="1">
              <a:lnSpc>
                <a:spcPct val="100000"/>
              </a:lnSpc>
              <a:spcBef>
                <a:spcPts val="0"/>
              </a:spcBef>
              <a:spcAft>
                <a:spcPts val="0"/>
              </a:spcAft>
              <a:buClrTx/>
              <a:buSzTx/>
              <a:buFontTx/>
              <a:buNone/>
              <a:tabLst/>
              <a:defRPr sz="2133" baseline="0">
                <a:ln>
                  <a:noFill/>
                </a:ln>
                <a:solidFill>
                  <a:schemeClr val="bg1"/>
                </a:solidFill>
                <a:effectLst/>
              </a:defRPr>
            </a:lvl1p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2133">
                <a:solidFill>
                  <a:schemeClr val="bg1"/>
                </a:solidFill>
                <a:cs typeface="Arial" charset="0"/>
              </a:rPr>
              <a:t>Event Location • June 25, 2015 </a:t>
            </a:r>
          </a:p>
        </p:txBody>
      </p:sp>
      <p:sp>
        <p:nvSpPr>
          <p:cNvPr id="16" name="Text Placeholder 18"/>
          <p:cNvSpPr>
            <a:spLocks noGrp="1"/>
          </p:cNvSpPr>
          <p:nvPr>
            <p:ph type="body" sz="quarter" idx="16" hasCustomPrompt="1"/>
          </p:nvPr>
        </p:nvSpPr>
        <p:spPr>
          <a:xfrm>
            <a:off x="1039293" y="2469870"/>
            <a:ext cx="10339693" cy="1646364"/>
          </a:xfrm>
          <a:prstGeom prst="rect">
            <a:avLst/>
          </a:prstGeom>
          <a:ln w="101600" cmpd="sng">
            <a:solidFill>
              <a:schemeClr val="accent2"/>
            </a:solidFill>
            <a:miter lim="800000"/>
          </a:ln>
        </p:spPr>
        <p:txBody>
          <a:bodyPr vert="horz" wrap="square" lIns="457200" tIns="274320" rIns="457200" bIns="274320">
            <a:normAutofit/>
          </a:bodyPr>
          <a:lstStyle>
            <a:lvl1pPr marL="0" indent="0" algn="l">
              <a:spcBef>
                <a:spcPts val="0"/>
              </a:spcBef>
              <a:buNone/>
              <a:defRPr sz="5867" b="1" baseline="0">
                <a:ln w="0" cmpd="sng">
                  <a:noFill/>
                </a:ln>
                <a:solidFill>
                  <a:schemeClr val="accent2"/>
                </a:solidFill>
              </a:defRPr>
            </a:lvl1pPr>
          </a:lstStyle>
          <a:p>
            <a:pPr lvl="0"/>
            <a:r>
              <a:rPr lang="en-US"/>
              <a:t>Place title here</a:t>
            </a:r>
          </a:p>
        </p:txBody>
      </p:sp>
      <p:pic>
        <p:nvPicPr>
          <p:cNvPr id="18" name="Picture 5"/>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7" hasCustomPrompt="1"/>
          </p:nvPr>
        </p:nvSpPr>
        <p:spPr>
          <a:xfrm>
            <a:off x="971592" y="4275963"/>
            <a:ext cx="2451953" cy="502766"/>
          </a:xfrm>
          <a:prstGeom prst="rect">
            <a:avLst/>
          </a:prstGeom>
        </p:spPr>
        <p:txBody>
          <a:bodyPr vert="horz" wrap="none" lIns="0">
            <a:spAutoFit/>
          </a:bodyPr>
          <a:lstStyle>
            <a:lvl1pPr marL="0" indent="0">
              <a:buNone/>
              <a:defRPr sz="2667" b="1"/>
            </a:lvl1pPr>
            <a:lvl2pPr marL="609585" indent="0">
              <a:buNone/>
              <a:defRPr/>
            </a:lvl2pPr>
            <a:lvl5pPr marL="2438339" indent="0">
              <a:buNone/>
              <a:defRPr/>
            </a:lvl5pPr>
          </a:lstStyle>
          <a:p>
            <a:pPr lvl="0"/>
            <a:r>
              <a:rPr lang="en-US"/>
              <a:t>Speaker Name</a:t>
            </a:r>
          </a:p>
        </p:txBody>
      </p:sp>
      <p:sp>
        <p:nvSpPr>
          <p:cNvPr id="17" name="Text Placeholder 2"/>
          <p:cNvSpPr>
            <a:spLocks noGrp="1"/>
          </p:cNvSpPr>
          <p:nvPr>
            <p:ph type="body" sz="quarter" idx="18" hasCustomPrompt="1"/>
          </p:nvPr>
        </p:nvSpPr>
        <p:spPr>
          <a:xfrm>
            <a:off x="971594" y="4818452"/>
            <a:ext cx="1819631" cy="410369"/>
          </a:xfrm>
          <a:prstGeom prst="rect">
            <a:avLst/>
          </a:prstGeom>
        </p:spPr>
        <p:txBody>
          <a:bodyPr vert="horz" wrap="none" lIns="0" tIns="0">
            <a:spAutoFit/>
          </a:bodyPr>
          <a:lstStyle>
            <a:lvl1pPr marL="0" indent="0">
              <a:buNone/>
              <a:defRPr sz="2267" b="0"/>
            </a:lvl1pPr>
            <a:lvl2pPr marL="609585" indent="0">
              <a:buNone/>
              <a:defRPr/>
            </a:lvl2pPr>
            <a:lvl5pPr marL="2438339" indent="0">
              <a:buNone/>
              <a:defRPr/>
            </a:lvl5pPr>
          </a:lstStyle>
          <a:p>
            <a:pPr lvl="0"/>
            <a:r>
              <a:rPr lang="en-US"/>
              <a:t>Speaker Title</a:t>
            </a:r>
          </a:p>
        </p:txBody>
      </p:sp>
      <p:sp>
        <p:nvSpPr>
          <p:cNvPr id="15" name="Rectangle 14"/>
          <p:cNvSpPr/>
          <p:nvPr/>
        </p:nvSpPr>
        <p:spPr>
          <a:xfrm>
            <a:off x="4182534" y="1"/>
            <a:ext cx="594257" cy="1413420"/>
          </a:xfrm>
          <a:prstGeom prst="rect">
            <a:avLst/>
          </a:prstGeom>
          <a:solidFill>
            <a:srgbClr val="00AFD7">
              <a:alpha val="6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3" name="Footer Placeholder 4"/>
          <p:cNvSpPr txBox="1">
            <a:spLocks/>
          </p:cNvSpPr>
          <p:nvPr/>
        </p:nvSpPr>
        <p:spPr>
          <a:xfrm>
            <a:off x="7039" y="6384425"/>
            <a:ext cx="2908648" cy="39243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a:solidFill>
                  <a:schemeClr val="bg1">
                    <a:alpha val="50000"/>
                  </a:schemeClr>
                </a:solidFill>
                <a:effectLst/>
                <a:latin typeface="Arial" charset="0"/>
                <a:ea typeface="Arial" charset="0"/>
                <a:cs typeface="Arial" charset="0"/>
              </a:rPr>
              <a:t>Confidential. Not for distribution.</a:t>
            </a:r>
          </a:p>
        </p:txBody>
      </p:sp>
    </p:spTree>
    <p:extLst>
      <p:ext uri="{BB962C8B-B14F-4D97-AF65-F5344CB8AC3E}">
        <p14:creationId xmlns:p14="http://schemas.microsoft.com/office/powerpoint/2010/main" val="3326845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losing Slide - 1">
    <p:spTree>
      <p:nvGrpSpPr>
        <p:cNvPr id="1" name=""/>
        <p:cNvGrpSpPr/>
        <p:nvPr/>
      </p:nvGrpSpPr>
      <p:grpSpPr>
        <a:xfrm>
          <a:off x="0" y="0"/>
          <a:ext cx="0" cy="0"/>
          <a:chOff x="0" y="0"/>
          <a:chExt cx="0" cy="0"/>
        </a:xfrm>
      </p:grpSpPr>
      <p:sp>
        <p:nvSpPr>
          <p:cNvPr id="19" name="Text Placeholder 18"/>
          <p:cNvSpPr>
            <a:spLocks noGrp="1"/>
          </p:cNvSpPr>
          <p:nvPr>
            <p:ph type="body" sz="quarter" idx="10" hasCustomPrompt="1"/>
          </p:nvPr>
        </p:nvSpPr>
        <p:spPr>
          <a:xfrm>
            <a:off x="320571" y="259643"/>
            <a:ext cx="5307955" cy="1041400"/>
          </a:xfrm>
          <a:prstGeom prst="rect">
            <a:avLst/>
          </a:prstGeom>
        </p:spPr>
        <p:txBody>
          <a:bodyPr vert="horz"/>
          <a:lstStyle>
            <a:lvl1pPr marL="0" indent="0">
              <a:buNone/>
              <a:defRPr sz="4267" b="1" baseline="0">
                <a:solidFill>
                  <a:srgbClr val="236192"/>
                </a:solidFill>
              </a:defRPr>
            </a:lvl1pPr>
          </a:lstStyle>
          <a:p>
            <a:pPr lvl="0"/>
            <a:r>
              <a:rPr lang="en-US"/>
              <a:t>Closing Message</a:t>
            </a:r>
          </a:p>
        </p:txBody>
      </p:sp>
      <p:sp>
        <p:nvSpPr>
          <p:cNvPr id="9" name="Rectangle 8"/>
          <p:cNvSpPr/>
          <p:nvPr/>
        </p:nvSpPr>
        <p:spPr>
          <a:xfrm rot="10800000">
            <a:off x="15117" y="5850668"/>
            <a:ext cx="12192000" cy="239713"/>
          </a:xfrm>
          <a:prstGeom prst="rect">
            <a:avLst/>
          </a:prstGeom>
          <a:solidFill>
            <a:srgbClr val="00AFD7"/>
          </a:solidFill>
          <a:ln w="9525" cap="flat" cmpd="sng" algn="ctr">
            <a:noFill/>
            <a:prstDash val="solid"/>
          </a:ln>
          <a:effectLst/>
        </p:spPr>
        <p:txBody>
          <a:bodyPr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3D527F"/>
              </a:solidFill>
              <a:effectLst/>
              <a:uLnTx/>
              <a:uFillTx/>
              <a:latin typeface="Calibri"/>
              <a:ea typeface="+mn-ea"/>
              <a:cs typeface="+mn-cs"/>
            </a:endParaRPr>
          </a:p>
        </p:txBody>
      </p:sp>
      <p:sp>
        <p:nvSpPr>
          <p:cNvPr id="21" name="Text Placeholder 20"/>
          <p:cNvSpPr>
            <a:spLocks noGrp="1"/>
          </p:cNvSpPr>
          <p:nvPr>
            <p:ph type="body" sz="quarter" idx="11" hasCustomPrompt="1"/>
          </p:nvPr>
        </p:nvSpPr>
        <p:spPr>
          <a:xfrm>
            <a:off x="320820" y="1321005"/>
            <a:ext cx="5183717" cy="405719"/>
          </a:xfrm>
          <a:prstGeom prst="rect">
            <a:avLst/>
          </a:prstGeom>
        </p:spPr>
        <p:txBody>
          <a:bodyPr vert="horz">
            <a:normAutofit/>
          </a:bodyPr>
          <a:lstStyle>
            <a:lvl1pPr marL="0" indent="0">
              <a:buNone/>
              <a:defRPr sz="2400" b="1" baseline="0"/>
            </a:lvl1pPr>
          </a:lstStyle>
          <a:p>
            <a:pPr lvl="0"/>
            <a:r>
              <a:rPr lang="en-US"/>
              <a:t>Speaker Name</a:t>
            </a:r>
          </a:p>
        </p:txBody>
      </p:sp>
      <p:sp>
        <p:nvSpPr>
          <p:cNvPr id="22" name="Text Placeholder 20"/>
          <p:cNvSpPr>
            <a:spLocks noGrp="1"/>
          </p:cNvSpPr>
          <p:nvPr>
            <p:ph type="body" sz="quarter" idx="12" hasCustomPrompt="1"/>
          </p:nvPr>
        </p:nvSpPr>
        <p:spPr>
          <a:xfrm>
            <a:off x="320571" y="1690435"/>
            <a:ext cx="5183717" cy="359027"/>
          </a:xfrm>
          <a:prstGeom prst="rect">
            <a:avLst/>
          </a:prstGeom>
        </p:spPr>
        <p:txBody>
          <a:bodyPr vert="horz">
            <a:normAutofit/>
          </a:bodyPr>
          <a:lstStyle>
            <a:lvl1pPr marL="0" indent="0">
              <a:buNone/>
              <a:defRPr sz="1867" b="0" baseline="0"/>
            </a:lvl1pPr>
          </a:lstStyle>
          <a:p>
            <a:pPr lvl="0"/>
            <a:r>
              <a:rPr lang="en-US"/>
              <a:t>Speaker Title</a:t>
            </a:r>
          </a:p>
        </p:txBody>
      </p:sp>
      <p:sp>
        <p:nvSpPr>
          <p:cNvPr id="23" name="Text Placeholder 20"/>
          <p:cNvSpPr>
            <a:spLocks noGrp="1"/>
          </p:cNvSpPr>
          <p:nvPr>
            <p:ph type="body" sz="quarter" idx="13" hasCustomPrompt="1"/>
          </p:nvPr>
        </p:nvSpPr>
        <p:spPr>
          <a:xfrm>
            <a:off x="320571" y="2010979"/>
            <a:ext cx="5183717" cy="305495"/>
          </a:xfrm>
          <a:prstGeom prst="rect">
            <a:avLst/>
          </a:prstGeom>
        </p:spPr>
        <p:txBody>
          <a:bodyPr vert="horz">
            <a:normAutofit/>
          </a:bodyPr>
          <a:lstStyle>
            <a:lvl1pPr marL="0" indent="0">
              <a:buNone/>
              <a:defRPr sz="1867" b="1" baseline="0">
                <a:solidFill>
                  <a:srgbClr val="236192"/>
                </a:solidFill>
              </a:defRPr>
            </a:lvl1pPr>
          </a:lstStyle>
          <a:p>
            <a:pPr lvl="0"/>
            <a:r>
              <a:rPr lang="en-US"/>
              <a:t>Speaker Contact</a:t>
            </a:r>
          </a:p>
        </p:txBody>
      </p:sp>
      <p:pic>
        <p:nvPicPr>
          <p:cNvPr id="10" name="Picture 26" descr="OCLC_H_PMS.eps"/>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982566" y="6347609"/>
            <a:ext cx="964583" cy="320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Footer Placeholder 4"/>
          <p:cNvSpPr txBox="1">
            <a:spLocks/>
          </p:cNvSpPr>
          <p:nvPr/>
        </p:nvSpPr>
        <p:spPr>
          <a:xfrm>
            <a:off x="7039" y="6384425"/>
            <a:ext cx="2908648" cy="39243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a:solidFill>
                  <a:sysClr val="windowText" lastClr="000000">
                    <a:alpha val="50000"/>
                  </a:sysClr>
                </a:solidFill>
                <a:effectLst/>
                <a:latin typeface="Arial" charset="0"/>
                <a:ea typeface="Arial" charset="0"/>
                <a:cs typeface="Arial" charset="0"/>
              </a:rPr>
              <a:t>Confidential. Not for distribution.</a:t>
            </a:r>
          </a:p>
        </p:txBody>
      </p:sp>
      <p:pic>
        <p:nvPicPr>
          <p:cNvPr id="5" name="Picture 4"/>
          <p:cNvPicPr>
            <a:picLocks noChangeAspect="1"/>
          </p:cNvPicPr>
          <p:nvPr/>
        </p:nvPicPr>
        <p:blipFill>
          <a:blip r:embed="rId3"/>
          <a:stretch>
            <a:fillRect/>
          </a:stretch>
        </p:blipFill>
        <p:spPr>
          <a:xfrm>
            <a:off x="6111117" y="0"/>
            <a:ext cx="6105280" cy="5850667"/>
          </a:xfrm>
          <a:prstGeom prst="rect">
            <a:avLst/>
          </a:prstGeom>
        </p:spPr>
      </p:pic>
    </p:spTree>
    <p:extLst>
      <p:ext uri="{BB962C8B-B14F-4D97-AF65-F5344CB8AC3E}">
        <p14:creationId xmlns:p14="http://schemas.microsoft.com/office/powerpoint/2010/main" val="2085099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losing Slide - 2">
    <p:spTree>
      <p:nvGrpSpPr>
        <p:cNvPr id="1" name=""/>
        <p:cNvGrpSpPr/>
        <p:nvPr/>
      </p:nvGrpSpPr>
      <p:grpSpPr>
        <a:xfrm>
          <a:off x="0" y="0"/>
          <a:ext cx="0" cy="0"/>
          <a:chOff x="0" y="0"/>
          <a:chExt cx="0" cy="0"/>
        </a:xfrm>
      </p:grpSpPr>
      <p:sp>
        <p:nvSpPr>
          <p:cNvPr id="7" name="Rectangle 6"/>
          <p:cNvSpPr/>
          <p:nvPr/>
        </p:nvSpPr>
        <p:spPr>
          <a:xfrm rot="16200000">
            <a:off x="636253" y="5149331"/>
            <a:ext cx="810295" cy="389467"/>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0" name="TextBox 8"/>
          <p:cNvSpPr txBox="1">
            <a:spLocks noChangeArrowheads="1"/>
          </p:cNvSpPr>
          <p:nvPr/>
        </p:nvSpPr>
        <p:spPr bwMode="auto">
          <a:xfrm>
            <a:off x="7899907" y="4935539"/>
            <a:ext cx="563033"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800">
                <a:solidFill>
                  <a:schemeClr val="bg1"/>
                </a:solidFill>
              </a:rPr>
              <a:t>SM</a:t>
            </a:r>
          </a:p>
        </p:txBody>
      </p:sp>
      <p:sp>
        <p:nvSpPr>
          <p:cNvPr id="11" name="Rectangle 10"/>
          <p:cNvSpPr/>
          <p:nvPr/>
        </p:nvSpPr>
        <p:spPr>
          <a:xfrm>
            <a:off x="0" y="4938917"/>
            <a:ext cx="846667" cy="810295"/>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2" name="Text Placeholder 18"/>
          <p:cNvSpPr>
            <a:spLocks noGrp="1"/>
          </p:cNvSpPr>
          <p:nvPr>
            <p:ph type="body" sz="quarter" idx="10" hasCustomPrompt="1"/>
          </p:nvPr>
        </p:nvSpPr>
        <p:spPr>
          <a:xfrm>
            <a:off x="975786" y="1108608"/>
            <a:ext cx="5229124" cy="1682448"/>
          </a:xfrm>
          <a:prstGeom prst="rect">
            <a:avLst/>
          </a:prstGeom>
          <a:ln w="101600" cmpd="sng">
            <a:solidFill>
              <a:srgbClr val="236192"/>
            </a:solidFill>
            <a:miter lim="800000"/>
          </a:ln>
        </p:spPr>
        <p:txBody>
          <a:bodyPr vert="horz" wrap="none" lIns="548640" tIns="274320" rIns="457200" bIns="274320">
            <a:spAutoFit/>
          </a:bodyPr>
          <a:lstStyle>
            <a:lvl1pPr marL="0" indent="0" algn="l">
              <a:spcBef>
                <a:spcPts val="0"/>
              </a:spcBef>
              <a:buNone/>
              <a:defRPr sz="7333" b="1" baseline="0">
                <a:ln w="0" cmpd="sng">
                  <a:noFill/>
                </a:ln>
                <a:solidFill>
                  <a:srgbClr val="236192"/>
                </a:solidFill>
              </a:defRPr>
            </a:lvl1pPr>
          </a:lstStyle>
          <a:p>
            <a:pPr lvl="0"/>
            <a:r>
              <a:rPr lang="en-US"/>
              <a:t>Text Here</a:t>
            </a:r>
          </a:p>
        </p:txBody>
      </p:sp>
      <p:sp>
        <p:nvSpPr>
          <p:cNvPr id="13" name="Text Placeholder 20"/>
          <p:cNvSpPr>
            <a:spLocks noGrp="1"/>
          </p:cNvSpPr>
          <p:nvPr>
            <p:ph type="body" sz="quarter" idx="11" hasCustomPrompt="1"/>
          </p:nvPr>
        </p:nvSpPr>
        <p:spPr>
          <a:xfrm>
            <a:off x="931002" y="3196723"/>
            <a:ext cx="5183717" cy="405719"/>
          </a:xfrm>
          <a:prstGeom prst="rect">
            <a:avLst/>
          </a:prstGeom>
        </p:spPr>
        <p:txBody>
          <a:bodyPr vert="horz">
            <a:normAutofit/>
          </a:bodyPr>
          <a:lstStyle>
            <a:lvl1pPr marL="0" indent="0">
              <a:buNone/>
              <a:defRPr sz="2400" b="1" baseline="0">
                <a:solidFill>
                  <a:srgbClr val="000000"/>
                </a:solidFill>
              </a:defRPr>
            </a:lvl1pPr>
          </a:lstStyle>
          <a:p>
            <a:pPr lvl="0"/>
            <a:r>
              <a:rPr lang="en-US"/>
              <a:t>Speaker Name</a:t>
            </a:r>
          </a:p>
        </p:txBody>
      </p:sp>
      <p:sp>
        <p:nvSpPr>
          <p:cNvPr id="14" name="Text Placeholder 20"/>
          <p:cNvSpPr>
            <a:spLocks noGrp="1"/>
          </p:cNvSpPr>
          <p:nvPr>
            <p:ph type="body" sz="quarter" idx="12" hasCustomPrompt="1"/>
          </p:nvPr>
        </p:nvSpPr>
        <p:spPr>
          <a:xfrm>
            <a:off x="930752" y="3584169"/>
            <a:ext cx="5183717" cy="359027"/>
          </a:xfrm>
          <a:prstGeom prst="rect">
            <a:avLst/>
          </a:prstGeom>
        </p:spPr>
        <p:txBody>
          <a:bodyPr vert="horz">
            <a:normAutofit/>
          </a:bodyPr>
          <a:lstStyle>
            <a:lvl1pPr marL="0" indent="0">
              <a:buNone/>
              <a:defRPr sz="1867" b="0" baseline="0">
                <a:solidFill>
                  <a:srgbClr val="000000"/>
                </a:solidFill>
              </a:defRPr>
            </a:lvl1pPr>
          </a:lstStyle>
          <a:p>
            <a:pPr lvl="0"/>
            <a:r>
              <a:rPr lang="en-US"/>
              <a:t>Speaker Title</a:t>
            </a:r>
          </a:p>
        </p:txBody>
      </p:sp>
      <p:sp>
        <p:nvSpPr>
          <p:cNvPr id="15" name="Text Placeholder 20"/>
          <p:cNvSpPr>
            <a:spLocks noGrp="1"/>
          </p:cNvSpPr>
          <p:nvPr>
            <p:ph type="body" sz="quarter" idx="13" hasCustomPrompt="1"/>
          </p:nvPr>
        </p:nvSpPr>
        <p:spPr>
          <a:xfrm>
            <a:off x="930752" y="3943199"/>
            <a:ext cx="5183717" cy="305495"/>
          </a:xfrm>
          <a:prstGeom prst="rect">
            <a:avLst/>
          </a:prstGeom>
        </p:spPr>
        <p:txBody>
          <a:bodyPr vert="horz">
            <a:normAutofit/>
          </a:bodyPr>
          <a:lstStyle>
            <a:lvl1pPr marL="0" indent="0">
              <a:buNone/>
              <a:defRPr sz="1867" b="1" baseline="0">
                <a:solidFill>
                  <a:schemeClr val="accent2"/>
                </a:solidFill>
              </a:defRPr>
            </a:lvl1pPr>
          </a:lstStyle>
          <a:p>
            <a:pPr lvl="0"/>
            <a:r>
              <a:rPr lang="en-US"/>
              <a:t>Speaker Contact</a:t>
            </a:r>
          </a:p>
        </p:txBody>
      </p:sp>
      <p:sp>
        <p:nvSpPr>
          <p:cNvPr id="18" name="Text Placeholder 16"/>
          <p:cNvSpPr>
            <a:spLocks noGrp="1"/>
          </p:cNvSpPr>
          <p:nvPr>
            <p:ph type="body" sz="quarter" idx="14" hasCustomPrompt="1"/>
          </p:nvPr>
        </p:nvSpPr>
        <p:spPr>
          <a:xfrm>
            <a:off x="2" y="416590"/>
            <a:ext cx="4906433" cy="668966"/>
          </a:xfrm>
          <a:prstGeom prst="rect">
            <a:avLst/>
          </a:prstGeom>
          <a:solidFill>
            <a:srgbClr val="236192"/>
          </a:solidFill>
        </p:spPr>
        <p:txBody>
          <a:bodyPr vert="horz" wrap="square" lIns="640080" tIns="91440" bIns="164592">
            <a:spAutoFit/>
          </a:bodyPr>
          <a:lstStyle>
            <a:lvl1pPr marL="0" indent="0">
              <a:buNone/>
              <a:defRPr sz="2667" baseline="0">
                <a:solidFill>
                  <a:schemeClr val="bg1"/>
                </a:solidFill>
              </a:defRPr>
            </a:lvl1pPr>
          </a:lstStyle>
          <a:p>
            <a:pPr lvl="0"/>
            <a:r>
              <a:rPr lang="en-US"/>
              <a:t>Event Title</a:t>
            </a:r>
          </a:p>
        </p:txBody>
      </p:sp>
      <p:pic>
        <p:nvPicPr>
          <p:cNvPr id="16" name="Picture 15" descr="ppt-because-tag.psd"/>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36133" y="4938917"/>
            <a:ext cx="10955859" cy="810295"/>
          </a:xfrm>
          <a:prstGeom prst="rect">
            <a:avLst/>
          </a:prstGeom>
        </p:spPr>
      </p:pic>
      <p:sp>
        <p:nvSpPr>
          <p:cNvPr id="17" name="Footer Placeholder 4"/>
          <p:cNvSpPr txBox="1">
            <a:spLocks/>
          </p:cNvSpPr>
          <p:nvPr/>
        </p:nvSpPr>
        <p:spPr>
          <a:xfrm>
            <a:off x="7039" y="6384425"/>
            <a:ext cx="2908648" cy="39243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a:solidFill>
                  <a:sysClr val="windowText" lastClr="000000">
                    <a:alpha val="50000"/>
                  </a:sysClr>
                </a:solidFill>
                <a:effectLst/>
                <a:latin typeface="Arial" charset="0"/>
                <a:ea typeface="Arial" charset="0"/>
                <a:cs typeface="Arial" charset="0"/>
              </a:rPr>
              <a:t>Confidential. Not for distribution.</a:t>
            </a:r>
          </a:p>
        </p:txBody>
      </p:sp>
      <p:pic>
        <p:nvPicPr>
          <p:cNvPr id="19" name="Picture 26" descr="OCLC_H_PMS.eps"/>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982566" y="6347609"/>
            <a:ext cx="964583" cy="320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 name="Picture 19"/>
          <p:cNvPicPr>
            <a:picLocks noChangeAspect="1"/>
          </p:cNvPicPr>
          <p:nvPr/>
        </p:nvPicPr>
        <p:blipFill rotWithShape="1">
          <a:blip r:embed="rId4"/>
          <a:srcRect l="67120"/>
          <a:stretch/>
        </p:blipFill>
        <p:spPr>
          <a:xfrm rot="16200000">
            <a:off x="7769479" y="5051334"/>
            <a:ext cx="116923" cy="423333"/>
          </a:xfrm>
          <a:prstGeom prst="rect">
            <a:avLst/>
          </a:prstGeom>
        </p:spPr>
      </p:pic>
      <p:pic>
        <p:nvPicPr>
          <p:cNvPr id="4" name="Picture 3"/>
          <p:cNvPicPr>
            <a:picLocks noChangeAspect="1"/>
          </p:cNvPicPr>
          <p:nvPr/>
        </p:nvPicPr>
        <p:blipFill>
          <a:blip r:embed="rId5"/>
          <a:stretch>
            <a:fillRect/>
          </a:stretch>
        </p:blipFill>
        <p:spPr>
          <a:xfrm>
            <a:off x="7713134" y="5206655"/>
            <a:ext cx="114807" cy="114807"/>
          </a:xfrm>
          <a:prstGeom prst="rect">
            <a:avLst/>
          </a:prstGeom>
        </p:spPr>
      </p:pic>
    </p:spTree>
    <p:extLst>
      <p:ext uri="{BB962C8B-B14F-4D97-AF65-F5344CB8AC3E}">
        <p14:creationId xmlns:p14="http://schemas.microsoft.com/office/powerpoint/2010/main" val="2517545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ntent- Bullet">
    <p:spTree>
      <p:nvGrpSpPr>
        <p:cNvPr id="1" name=""/>
        <p:cNvGrpSpPr/>
        <p:nvPr/>
      </p:nvGrpSpPr>
      <p:grpSpPr>
        <a:xfrm>
          <a:off x="0" y="0"/>
          <a:ext cx="0" cy="0"/>
          <a:chOff x="0" y="0"/>
          <a:chExt cx="0" cy="0"/>
        </a:xfrm>
      </p:grpSpPr>
      <p:sp>
        <p:nvSpPr>
          <p:cNvPr id="18" name="Rectangle 17"/>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6" name="Text Placeholder 5"/>
          <p:cNvSpPr>
            <a:spLocks noGrp="1"/>
          </p:cNvSpPr>
          <p:nvPr>
            <p:ph type="body" sz="quarter" idx="13" hasCustomPrompt="1"/>
          </p:nvPr>
        </p:nvSpPr>
        <p:spPr>
          <a:xfrm>
            <a:off x="454382" y="457739"/>
            <a:ext cx="11252197" cy="915256"/>
          </a:xfrm>
          <a:prstGeom prst="rect">
            <a:avLst/>
          </a:prstGeom>
        </p:spPr>
        <p:txBody>
          <a:bodyPr vert="horz"/>
          <a:lstStyle>
            <a:lvl1pPr marL="0" indent="0">
              <a:buNone/>
              <a:defRPr sz="4800" b="1" baseline="0">
                <a:solidFill>
                  <a:schemeClr val="tx2"/>
                </a:solidFill>
              </a:defRPr>
            </a:lvl1pPr>
          </a:lstStyle>
          <a:p>
            <a:pPr lvl="0"/>
            <a:r>
              <a:rPr lang="en-US"/>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4"/>
          </p:nvPr>
        </p:nvSpPr>
        <p:spPr>
          <a:xfrm>
            <a:off x="455084" y="1373718"/>
            <a:ext cx="11252200" cy="4423833"/>
          </a:xfrm>
          <a:prstGeom prst="rect">
            <a:avLst/>
          </a:prstGeom>
        </p:spPr>
        <p:txBody>
          <a:bodyPr vert="horz"/>
          <a:lstStyle>
            <a:lvl1pPr>
              <a:defRPr sz="3733"/>
            </a:lvl1pPr>
            <a:lvl2pPr>
              <a:defRPr sz="3200"/>
            </a:lvl2pPr>
            <a:lvl3pPr>
              <a:defRPr sz="2667"/>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905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l="23295" b="48278"/>
          <a:stretch/>
        </p:blipFill>
        <p:spPr>
          <a:xfrm>
            <a:off x="4218519" y="4"/>
            <a:ext cx="7973480" cy="1413417"/>
          </a:xfrm>
          <a:prstGeom prst="rect">
            <a:avLst/>
          </a:prstGeom>
        </p:spPr>
      </p:pic>
      <p:sp>
        <p:nvSpPr>
          <p:cNvPr id="22" name="Rectangle 21"/>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3" name="Rectangle 22"/>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4" name="Rectangle 23"/>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1" name="Rectangle 10"/>
          <p:cNvSpPr/>
          <p:nvPr/>
        </p:nvSpPr>
        <p:spPr>
          <a:xfrm>
            <a:off x="-1" y="3"/>
            <a:ext cx="4254500" cy="141342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36" name="Text Placeholder 35"/>
          <p:cNvSpPr>
            <a:spLocks noGrp="1"/>
          </p:cNvSpPr>
          <p:nvPr>
            <p:ph type="body" sz="quarter" idx="12" hasCustomPrompt="1"/>
          </p:nvPr>
        </p:nvSpPr>
        <p:spPr>
          <a:xfrm>
            <a:off x="3" y="1773169"/>
            <a:ext cx="4601901" cy="651397"/>
          </a:xfrm>
          <a:prstGeom prst="rect">
            <a:avLst/>
          </a:prstGeom>
          <a:solidFill>
            <a:schemeClr val="accent2"/>
          </a:solidFill>
          <a:ln>
            <a:noFill/>
          </a:ln>
        </p:spPr>
        <p:txBody>
          <a:bodyPr vert="horz" wrap="none" lIns="457200" tIns="137160" rIns="274320" bIns="182880">
            <a:spAutoFit/>
          </a:bodyPr>
          <a:lstStyle>
            <a:lvl1pPr marL="0" marR="0" indent="0" algn="l" defTabSz="609585" rtl="0" eaLnBrk="1" fontAlgn="auto" latinLnBrk="0" hangingPunct="1">
              <a:lnSpc>
                <a:spcPct val="100000"/>
              </a:lnSpc>
              <a:spcBef>
                <a:spcPts val="0"/>
              </a:spcBef>
              <a:spcAft>
                <a:spcPts val="0"/>
              </a:spcAft>
              <a:buClrTx/>
              <a:buSzTx/>
              <a:buFontTx/>
              <a:buNone/>
              <a:tabLst/>
              <a:defRPr sz="2133" baseline="0">
                <a:ln>
                  <a:noFill/>
                </a:ln>
                <a:solidFill>
                  <a:schemeClr val="bg1"/>
                </a:solidFill>
                <a:effectLst/>
              </a:defRPr>
            </a:lvl1p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2133">
                <a:solidFill>
                  <a:schemeClr val="bg1"/>
                </a:solidFill>
                <a:cs typeface="Arial" charset="0"/>
              </a:rPr>
              <a:t>Event Location • June 25, 2015 </a:t>
            </a:r>
          </a:p>
        </p:txBody>
      </p:sp>
      <p:sp>
        <p:nvSpPr>
          <p:cNvPr id="16" name="Text Placeholder 18"/>
          <p:cNvSpPr>
            <a:spLocks noGrp="1"/>
          </p:cNvSpPr>
          <p:nvPr>
            <p:ph type="body" sz="quarter" idx="16" hasCustomPrompt="1"/>
          </p:nvPr>
        </p:nvSpPr>
        <p:spPr>
          <a:xfrm>
            <a:off x="1039293" y="2469870"/>
            <a:ext cx="10339693" cy="1646364"/>
          </a:xfrm>
          <a:prstGeom prst="rect">
            <a:avLst/>
          </a:prstGeom>
          <a:ln w="101600" cmpd="sng">
            <a:solidFill>
              <a:schemeClr val="accent2"/>
            </a:solidFill>
            <a:miter lim="800000"/>
          </a:ln>
        </p:spPr>
        <p:txBody>
          <a:bodyPr vert="horz" wrap="square" lIns="457200" tIns="274320" rIns="457200" bIns="274320">
            <a:normAutofit/>
          </a:bodyPr>
          <a:lstStyle>
            <a:lvl1pPr marL="0" indent="0" algn="l">
              <a:spcBef>
                <a:spcPts val="0"/>
              </a:spcBef>
              <a:buNone/>
              <a:defRPr sz="5867" b="1" baseline="0">
                <a:ln w="0" cmpd="sng">
                  <a:noFill/>
                </a:ln>
                <a:solidFill>
                  <a:schemeClr val="accent2"/>
                </a:solidFill>
              </a:defRPr>
            </a:lvl1pPr>
          </a:lstStyle>
          <a:p>
            <a:pPr lvl="0"/>
            <a:r>
              <a:rPr lang="en-US"/>
              <a:t>Place title here</a:t>
            </a:r>
          </a:p>
        </p:txBody>
      </p:sp>
      <p:pic>
        <p:nvPicPr>
          <p:cNvPr id="18"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7" hasCustomPrompt="1"/>
          </p:nvPr>
        </p:nvSpPr>
        <p:spPr>
          <a:xfrm>
            <a:off x="971592" y="4275963"/>
            <a:ext cx="2451953" cy="502766"/>
          </a:xfrm>
          <a:prstGeom prst="rect">
            <a:avLst/>
          </a:prstGeom>
        </p:spPr>
        <p:txBody>
          <a:bodyPr vert="horz" wrap="none" lIns="0">
            <a:spAutoFit/>
          </a:bodyPr>
          <a:lstStyle>
            <a:lvl1pPr marL="0" indent="0">
              <a:buNone/>
              <a:defRPr sz="2667" b="1"/>
            </a:lvl1pPr>
            <a:lvl2pPr marL="609585" indent="0">
              <a:buNone/>
              <a:defRPr/>
            </a:lvl2pPr>
            <a:lvl5pPr marL="2438339" indent="0">
              <a:buNone/>
              <a:defRPr/>
            </a:lvl5pPr>
          </a:lstStyle>
          <a:p>
            <a:pPr lvl="0"/>
            <a:r>
              <a:rPr lang="en-US"/>
              <a:t>Speaker Name</a:t>
            </a:r>
          </a:p>
        </p:txBody>
      </p:sp>
      <p:sp>
        <p:nvSpPr>
          <p:cNvPr id="17" name="Text Placeholder 2"/>
          <p:cNvSpPr>
            <a:spLocks noGrp="1"/>
          </p:cNvSpPr>
          <p:nvPr>
            <p:ph type="body" sz="quarter" idx="18" hasCustomPrompt="1"/>
          </p:nvPr>
        </p:nvSpPr>
        <p:spPr>
          <a:xfrm>
            <a:off x="971594" y="4818452"/>
            <a:ext cx="1819631" cy="410369"/>
          </a:xfrm>
          <a:prstGeom prst="rect">
            <a:avLst/>
          </a:prstGeom>
        </p:spPr>
        <p:txBody>
          <a:bodyPr vert="horz" wrap="none" lIns="0" tIns="0">
            <a:spAutoFit/>
          </a:bodyPr>
          <a:lstStyle>
            <a:lvl1pPr marL="0" indent="0">
              <a:buNone/>
              <a:defRPr sz="2267" b="0"/>
            </a:lvl1pPr>
            <a:lvl2pPr marL="609585" indent="0">
              <a:buNone/>
              <a:defRPr/>
            </a:lvl2pPr>
            <a:lvl5pPr marL="2438339" indent="0">
              <a:buNone/>
              <a:defRPr/>
            </a:lvl5pPr>
          </a:lstStyle>
          <a:p>
            <a:pPr lvl="0"/>
            <a:r>
              <a:rPr lang="en-US"/>
              <a:t>Speaker Title</a:t>
            </a:r>
          </a:p>
        </p:txBody>
      </p:sp>
      <p:sp>
        <p:nvSpPr>
          <p:cNvPr id="15" name="Rectangle 14"/>
          <p:cNvSpPr/>
          <p:nvPr userDrawn="1"/>
        </p:nvSpPr>
        <p:spPr>
          <a:xfrm>
            <a:off x="4182534" y="1"/>
            <a:ext cx="594257" cy="1413420"/>
          </a:xfrm>
          <a:prstGeom prst="rect">
            <a:avLst/>
          </a:prstGeom>
          <a:solidFill>
            <a:srgbClr val="00AFD7">
              <a:alpha val="6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Tree>
    <p:extLst>
      <p:ext uri="{BB962C8B-B14F-4D97-AF65-F5344CB8AC3E}">
        <p14:creationId xmlns:p14="http://schemas.microsoft.com/office/powerpoint/2010/main" val="2879708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176869" y="1990726"/>
            <a:ext cx="2688167" cy="2571751"/>
          </a:xfrm>
          <a:prstGeom prst="rect">
            <a:avLst/>
          </a:prstGeom>
        </p:spPr>
        <p:txBody>
          <a:bodyPr vert="horz" anchor="t" anchorCtr="0"/>
          <a:lstStyle>
            <a:lvl1pPr marL="0" indent="0" algn="ctr">
              <a:spcBef>
                <a:spcPts val="0"/>
              </a:spcBef>
              <a:buNone/>
              <a:defRPr sz="1867" baseline="0">
                <a:solidFill>
                  <a:schemeClr val="tx1"/>
                </a:solidFill>
                <a:latin typeface="+mn-lt"/>
              </a:defRPr>
            </a:lvl1pPr>
          </a:lstStyle>
          <a:p>
            <a:r>
              <a:rPr lang="en-US"/>
              <a:t>Click icon to add picture</a:t>
            </a:r>
          </a:p>
        </p:txBody>
      </p:sp>
      <p:sp>
        <p:nvSpPr>
          <p:cNvPr id="5" name="Rectangle 4"/>
          <p:cNvSpPr/>
          <p:nvPr userDrawn="1"/>
        </p:nvSpPr>
        <p:spPr>
          <a:xfrm rot="5400000">
            <a:off x="-699030" y="2686581"/>
            <a:ext cx="2574927" cy="1176867"/>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3" name="Text Placeholder 12"/>
          <p:cNvSpPr>
            <a:spLocks noGrp="1"/>
          </p:cNvSpPr>
          <p:nvPr>
            <p:ph type="body" sz="quarter" idx="12" hasCustomPrompt="1"/>
          </p:nvPr>
        </p:nvSpPr>
        <p:spPr>
          <a:xfrm>
            <a:off x="4555078" y="2764533"/>
            <a:ext cx="7636932" cy="852172"/>
          </a:xfrm>
          <a:prstGeom prst="rect">
            <a:avLst/>
          </a:prstGeom>
        </p:spPr>
        <p:txBody>
          <a:bodyPr vert="horz">
            <a:normAutofit/>
          </a:bodyPr>
          <a:lstStyle>
            <a:lvl1pPr marL="0" marR="0" indent="0" algn="l" defTabSz="609585" rtl="0" eaLnBrk="1" fontAlgn="auto" latinLnBrk="0" hangingPunct="1">
              <a:lnSpc>
                <a:spcPct val="100000"/>
              </a:lnSpc>
              <a:spcBef>
                <a:spcPct val="0"/>
              </a:spcBef>
              <a:spcAft>
                <a:spcPts val="0"/>
              </a:spcAft>
              <a:buClrTx/>
              <a:buSzTx/>
              <a:buFont typeface="Arial"/>
              <a:buNone/>
              <a:tabLst/>
              <a:defRPr sz="3200" b="0" i="0"/>
            </a:lvl1pPr>
          </a:lstStyle>
          <a:p>
            <a:pPr marL="0" marR="0" lvl="0" indent="0" algn="l" defTabSz="609585" rtl="0" eaLnBrk="1" fontAlgn="auto" latinLnBrk="0" hangingPunct="1">
              <a:lnSpc>
                <a:spcPct val="100000"/>
              </a:lnSpc>
              <a:spcBef>
                <a:spcPct val="0"/>
              </a:spcBef>
              <a:spcAft>
                <a:spcPts val="0"/>
              </a:spcAft>
              <a:buClrTx/>
              <a:buSzTx/>
              <a:buFont typeface="Arial"/>
              <a:buNone/>
              <a:tabLst/>
              <a:defRPr/>
            </a:pPr>
            <a:r>
              <a:rPr kumimoji="0" lang="en-US" sz="3200" b="0" i="0" u="none" strike="noStrike" kern="1200" cap="none" spc="0" normalizeH="0" baseline="0" noProof="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4555067" y="3616704"/>
            <a:ext cx="7636933"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4555067" y="1987552"/>
            <a:ext cx="7636933" cy="650875"/>
          </a:xfrm>
          <a:prstGeom prst="rect">
            <a:avLst/>
          </a:prstGeom>
        </p:spPr>
        <p:txBody>
          <a:bodyPr vert="horz"/>
          <a:lstStyle>
            <a:lvl1pPr marL="0" indent="0">
              <a:buNone/>
              <a:defRPr sz="4800" b="1" baseline="0">
                <a:solidFill>
                  <a:srgbClr val="236192"/>
                </a:solidFill>
              </a:defRPr>
            </a:lvl1pPr>
          </a:lstStyle>
          <a:p>
            <a:pPr lvl="0"/>
            <a:r>
              <a:rPr lang="en-US"/>
              <a:t>Speaker Name</a:t>
            </a:r>
          </a:p>
        </p:txBody>
      </p:sp>
      <p:sp>
        <p:nvSpPr>
          <p:cNvPr id="10" name="Text Placeholder 14"/>
          <p:cNvSpPr>
            <a:spLocks noGrp="1"/>
          </p:cNvSpPr>
          <p:nvPr>
            <p:ph type="body" sz="quarter" idx="15" hasCustomPrompt="1"/>
          </p:nvPr>
        </p:nvSpPr>
        <p:spPr>
          <a:xfrm>
            <a:off x="1176869" y="1990724"/>
            <a:ext cx="215900" cy="2571752"/>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a:t>     </a:t>
            </a:r>
          </a:p>
          <a:p>
            <a:pPr lvl="0"/>
            <a:endParaRPr lang="en-US"/>
          </a:p>
          <a:p>
            <a:pPr lvl="0"/>
            <a:r>
              <a:rPr lang="en-US"/>
              <a:t> </a:t>
            </a:r>
          </a:p>
          <a:p>
            <a:pPr lvl="0"/>
            <a:r>
              <a:rPr lang="en-US"/>
              <a:t> </a:t>
            </a:r>
          </a:p>
          <a:p>
            <a:pPr lvl="0"/>
            <a:r>
              <a:rPr lang="en-US"/>
              <a:t> </a:t>
            </a:r>
          </a:p>
          <a:p>
            <a:pPr lvl="0"/>
            <a:endParaRPr lang="en-US"/>
          </a:p>
        </p:txBody>
      </p:sp>
    </p:spTree>
    <p:extLst>
      <p:ext uri="{BB962C8B-B14F-4D97-AF65-F5344CB8AC3E}">
        <p14:creationId xmlns:p14="http://schemas.microsoft.com/office/powerpoint/2010/main" val="145822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176869" y="550911"/>
            <a:ext cx="2688167" cy="2571751"/>
          </a:xfrm>
          <a:prstGeom prst="rect">
            <a:avLst/>
          </a:prstGeom>
        </p:spPr>
        <p:txBody>
          <a:bodyPr vert="horz" anchor="t" anchorCtr="0"/>
          <a:lstStyle>
            <a:lvl1pPr marL="0" indent="0" algn="ctr">
              <a:spcBef>
                <a:spcPts val="0"/>
              </a:spcBef>
              <a:buNone/>
              <a:defRPr sz="1867" baseline="0">
                <a:solidFill>
                  <a:schemeClr val="tx1"/>
                </a:solidFill>
                <a:latin typeface="+mn-lt"/>
              </a:defRPr>
            </a:lvl1pPr>
          </a:lstStyle>
          <a:p>
            <a:r>
              <a:rPr lang="en-US"/>
              <a:t>Click icon to add picture</a:t>
            </a:r>
          </a:p>
        </p:txBody>
      </p:sp>
      <p:sp>
        <p:nvSpPr>
          <p:cNvPr id="5" name="Rectangle 4"/>
          <p:cNvSpPr/>
          <p:nvPr userDrawn="1"/>
        </p:nvSpPr>
        <p:spPr>
          <a:xfrm rot="5400000">
            <a:off x="-699030" y="1246767"/>
            <a:ext cx="2574927" cy="1176867"/>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3" name="Text Placeholder 12"/>
          <p:cNvSpPr>
            <a:spLocks noGrp="1"/>
          </p:cNvSpPr>
          <p:nvPr>
            <p:ph type="body" sz="quarter" idx="12" hasCustomPrompt="1"/>
          </p:nvPr>
        </p:nvSpPr>
        <p:spPr>
          <a:xfrm>
            <a:off x="4555078" y="1324718"/>
            <a:ext cx="7636932" cy="852172"/>
          </a:xfrm>
          <a:prstGeom prst="rect">
            <a:avLst/>
          </a:prstGeom>
        </p:spPr>
        <p:txBody>
          <a:bodyPr vert="horz">
            <a:normAutofit/>
          </a:bodyPr>
          <a:lstStyle>
            <a:lvl1pPr marL="0" marR="0" indent="0" algn="l" defTabSz="609585" rtl="0" eaLnBrk="1" fontAlgn="auto" latinLnBrk="0" hangingPunct="1">
              <a:lnSpc>
                <a:spcPct val="100000"/>
              </a:lnSpc>
              <a:spcBef>
                <a:spcPct val="0"/>
              </a:spcBef>
              <a:spcAft>
                <a:spcPts val="0"/>
              </a:spcAft>
              <a:buClrTx/>
              <a:buSzTx/>
              <a:buFont typeface="Arial"/>
              <a:buNone/>
              <a:tabLst/>
              <a:defRPr sz="3200" b="0" i="0"/>
            </a:lvl1pPr>
          </a:lstStyle>
          <a:p>
            <a:pPr marL="0" marR="0" lvl="0" indent="0" algn="l" defTabSz="609585" rtl="0" eaLnBrk="1" fontAlgn="auto" latinLnBrk="0" hangingPunct="1">
              <a:lnSpc>
                <a:spcPct val="100000"/>
              </a:lnSpc>
              <a:spcBef>
                <a:spcPct val="0"/>
              </a:spcBef>
              <a:spcAft>
                <a:spcPts val="0"/>
              </a:spcAft>
              <a:buClrTx/>
              <a:buSzTx/>
              <a:buFont typeface="Arial"/>
              <a:buNone/>
              <a:tabLst/>
              <a:defRPr/>
            </a:pPr>
            <a:r>
              <a:rPr kumimoji="0" lang="en-US" sz="3200" b="0" i="0" u="none" strike="noStrike" kern="1200" cap="none" spc="0" normalizeH="0" baseline="0" noProof="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4555067" y="2176889"/>
            <a:ext cx="7636933"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4555067" y="547737"/>
            <a:ext cx="7636933" cy="650875"/>
          </a:xfrm>
          <a:prstGeom prst="rect">
            <a:avLst/>
          </a:prstGeom>
        </p:spPr>
        <p:txBody>
          <a:bodyPr vert="horz"/>
          <a:lstStyle>
            <a:lvl1pPr marL="0" indent="0">
              <a:buNone/>
              <a:defRPr sz="4800" b="1" baseline="0">
                <a:solidFill>
                  <a:srgbClr val="236192"/>
                </a:solidFill>
              </a:defRPr>
            </a:lvl1pPr>
          </a:lstStyle>
          <a:p>
            <a:pPr lvl="0"/>
            <a:r>
              <a:rPr lang="en-US"/>
              <a:t>Speaker Name</a:t>
            </a:r>
          </a:p>
        </p:txBody>
      </p:sp>
      <p:sp>
        <p:nvSpPr>
          <p:cNvPr id="10" name="Text Placeholder 14"/>
          <p:cNvSpPr>
            <a:spLocks noGrp="1"/>
          </p:cNvSpPr>
          <p:nvPr>
            <p:ph type="body" sz="quarter" idx="15" hasCustomPrompt="1"/>
          </p:nvPr>
        </p:nvSpPr>
        <p:spPr>
          <a:xfrm>
            <a:off x="1176869" y="550909"/>
            <a:ext cx="215900" cy="2571752"/>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a:t>     </a:t>
            </a:r>
          </a:p>
          <a:p>
            <a:pPr lvl="0"/>
            <a:endParaRPr lang="en-US"/>
          </a:p>
          <a:p>
            <a:pPr lvl="0"/>
            <a:r>
              <a:rPr lang="en-US"/>
              <a:t> </a:t>
            </a:r>
          </a:p>
          <a:p>
            <a:pPr lvl="0"/>
            <a:r>
              <a:rPr lang="en-US"/>
              <a:t> </a:t>
            </a:r>
          </a:p>
          <a:p>
            <a:pPr lvl="0"/>
            <a:r>
              <a:rPr lang="en-US"/>
              <a:t> </a:t>
            </a:r>
          </a:p>
          <a:p>
            <a:pPr lvl="0"/>
            <a:endParaRPr lang="en-US"/>
          </a:p>
        </p:txBody>
      </p:sp>
      <p:sp>
        <p:nvSpPr>
          <p:cNvPr id="8" name="Picture Placeholder 8"/>
          <p:cNvSpPr>
            <a:spLocks noGrp="1"/>
          </p:cNvSpPr>
          <p:nvPr>
            <p:ph type="pic" sz="quarter" idx="16"/>
          </p:nvPr>
        </p:nvSpPr>
        <p:spPr>
          <a:xfrm>
            <a:off x="1176869" y="3595110"/>
            <a:ext cx="2688167" cy="2571751"/>
          </a:xfrm>
          <a:prstGeom prst="rect">
            <a:avLst/>
          </a:prstGeom>
        </p:spPr>
        <p:txBody>
          <a:bodyPr vert="horz" anchor="t" anchorCtr="0"/>
          <a:lstStyle>
            <a:lvl1pPr marL="0" indent="0" algn="ctr">
              <a:spcBef>
                <a:spcPts val="0"/>
              </a:spcBef>
              <a:buNone/>
              <a:defRPr sz="1867" baseline="0">
                <a:solidFill>
                  <a:schemeClr val="tx1"/>
                </a:solidFill>
                <a:latin typeface="+mn-lt"/>
              </a:defRPr>
            </a:lvl1pPr>
          </a:lstStyle>
          <a:p>
            <a:r>
              <a:rPr lang="en-US"/>
              <a:t>Click icon to add picture</a:t>
            </a:r>
          </a:p>
        </p:txBody>
      </p:sp>
      <p:sp>
        <p:nvSpPr>
          <p:cNvPr id="11" name="Rectangle 10"/>
          <p:cNvSpPr/>
          <p:nvPr userDrawn="1"/>
        </p:nvSpPr>
        <p:spPr>
          <a:xfrm rot="5400000">
            <a:off x="-699030" y="4290965"/>
            <a:ext cx="2574927" cy="1176867"/>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2" name="Text Placeholder 12"/>
          <p:cNvSpPr>
            <a:spLocks noGrp="1"/>
          </p:cNvSpPr>
          <p:nvPr>
            <p:ph type="body" sz="quarter" idx="17" hasCustomPrompt="1"/>
          </p:nvPr>
        </p:nvSpPr>
        <p:spPr>
          <a:xfrm>
            <a:off x="4555078" y="4368917"/>
            <a:ext cx="7636932" cy="852172"/>
          </a:xfrm>
          <a:prstGeom prst="rect">
            <a:avLst/>
          </a:prstGeom>
        </p:spPr>
        <p:txBody>
          <a:bodyPr vert="horz">
            <a:normAutofit/>
          </a:bodyPr>
          <a:lstStyle>
            <a:lvl1pPr marL="0" marR="0" indent="0" algn="l" defTabSz="609585" rtl="0" eaLnBrk="1" fontAlgn="auto" latinLnBrk="0" hangingPunct="1">
              <a:lnSpc>
                <a:spcPct val="100000"/>
              </a:lnSpc>
              <a:spcBef>
                <a:spcPct val="0"/>
              </a:spcBef>
              <a:spcAft>
                <a:spcPts val="0"/>
              </a:spcAft>
              <a:buClrTx/>
              <a:buSzTx/>
              <a:buFont typeface="Arial"/>
              <a:buNone/>
              <a:tabLst/>
              <a:defRPr sz="3200" b="0" i="0"/>
            </a:lvl1pPr>
          </a:lstStyle>
          <a:p>
            <a:pPr marL="0" marR="0" lvl="0" indent="0" algn="l" defTabSz="609585" rtl="0" eaLnBrk="1" fontAlgn="auto" latinLnBrk="0" hangingPunct="1">
              <a:lnSpc>
                <a:spcPct val="100000"/>
              </a:lnSpc>
              <a:spcBef>
                <a:spcPct val="0"/>
              </a:spcBef>
              <a:spcAft>
                <a:spcPts val="0"/>
              </a:spcAft>
              <a:buClrTx/>
              <a:buSzTx/>
              <a:buFont typeface="Arial"/>
              <a:buNone/>
              <a:tabLst/>
              <a:defRPr/>
            </a:pPr>
            <a:r>
              <a:rPr kumimoji="0" lang="en-US" sz="3200" b="0" i="0" u="none" strike="noStrike" kern="1200" cap="none" spc="0" normalizeH="0" baseline="0" noProof="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4" name="Straight Connector 13"/>
          <p:cNvCxnSpPr/>
          <p:nvPr userDrawn="1"/>
        </p:nvCxnSpPr>
        <p:spPr>
          <a:xfrm>
            <a:off x="4555067" y="5221088"/>
            <a:ext cx="7636933"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5" name="Text Placeholder 2"/>
          <p:cNvSpPr>
            <a:spLocks noGrp="1"/>
          </p:cNvSpPr>
          <p:nvPr>
            <p:ph type="body" sz="quarter" idx="18" hasCustomPrompt="1"/>
          </p:nvPr>
        </p:nvSpPr>
        <p:spPr>
          <a:xfrm>
            <a:off x="4555067" y="3591936"/>
            <a:ext cx="7636933" cy="650875"/>
          </a:xfrm>
          <a:prstGeom prst="rect">
            <a:avLst/>
          </a:prstGeom>
        </p:spPr>
        <p:txBody>
          <a:bodyPr vert="horz"/>
          <a:lstStyle>
            <a:lvl1pPr marL="0" indent="0">
              <a:buNone/>
              <a:defRPr sz="4800" b="1" baseline="0">
                <a:solidFill>
                  <a:srgbClr val="236192"/>
                </a:solidFill>
              </a:defRPr>
            </a:lvl1pPr>
          </a:lstStyle>
          <a:p>
            <a:pPr lvl="0"/>
            <a:r>
              <a:rPr lang="en-US"/>
              <a:t>Speaker Name</a:t>
            </a:r>
          </a:p>
        </p:txBody>
      </p:sp>
      <p:sp>
        <p:nvSpPr>
          <p:cNvPr id="16" name="Text Placeholder 14"/>
          <p:cNvSpPr>
            <a:spLocks noGrp="1"/>
          </p:cNvSpPr>
          <p:nvPr>
            <p:ph type="body" sz="quarter" idx="19" hasCustomPrompt="1"/>
          </p:nvPr>
        </p:nvSpPr>
        <p:spPr>
          <a:xfrm>
            <a:off x="1176869" y="3595108"/>
            <a:ext cx="215900" cy="2571752"/>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a:t>     </a:t>
            </a:r>
          </a:p>
          <a:p>
            <a:pPr lvl="0"/>
            <a:endParaRPr lang="en-US"/>
          </a:p>
          <a:p>
            <a:pPr lvl="0"/>
            <a:r>
              <a:rPr lang="en-US"/>
              <a:t> </a:t>
            </a:r>
          </a:p>
          <a:p>
            <a:pPr lvl="0"/>
            <a:r>
              <a:rPr lang="en-US"/>
              <a:t> </a:t>
            </a:r>
          </a:p>
          <a:p>
            <a:pPr lvl="0"/>
            <a:r>
              <a:rPr lang="en-US"/>
              <a:t> </a:t>
            </a:r>
          </a:p>
          <a:p>
            <a:pPr lvl="0"/>
            <a:endParaRPr lang="en-US"/>
          </a:p>
        </p:txBody>
      </p:sp>
    </p:spTree>
    <p:extLst>
      <p:ext uri="{BB962C8B-B14F-4D97-AF65-F5344CB8AC3E}">
        <p14:creationId xmlns:p14="http://schemas.microsoft.com/office/powerpoint/2010/main" val="1864439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rgbClr val="00AFD7"/>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p>
        </p:txBody>
      </p:sp>
      <p:sp>
        <p:nvSpPr>
          <p:cNvPr id="11" name="Text Placeholder 8"/>
          <p:cNvSpPr>
            <a:spLocks noGrp="1"/>
          </p:cNvSpPr>
          <p:nvPr>
            <p:ph type="body" sz="quarter" idx="10" hasCustomPrompt="1"/>
          </p:nvPr>
        </p:nvSpPr>
        <p:spPr>
          <a:xfrm>
            <a:off x="420346" y="1108082"/>
            <a:ext cx="10898717" cy="830997"/>
          </a:xfrm>
          <a:prstGeom prst="rect">
            <a:avLst/>
          </a:prstGeom>
          <a:ln w="28575" cmpd="sng">
            <a:solidFill>
              <a:srgbClr val="FFFFFF"/>
            </a:solidFill>
          </a:ln>
        </p:spPr>
        <p:txBody>
          <a:bodyPr vert="horz" lIns="274320" tIns="45720" rIns="274320" bIns="45720">
            <a:sp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4800" b="1" i="0" cap="all" baseline="0">
                <a:solidFill>
                  <a:schemeClr val="bg1"/>
                </a:solidFill>
              </a:defRPr>
            </a:lvl1p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US" sz="4800" b="1">
                <a:solidFill>
                  <a:schemeClr val="bg1"/>
                </a:solidFill>
                <a:cs typeface="Arial" charset="0"/>
              </a:rPr>
              <a:t>NEW SECTION TITLE</a:t>
            </a:r>
          </a:p>
        </p:txBody>
      </p:sp>
      <p:sp>
        <p:nvSpPr>
          <p:cNvPr id="4" name="Text Placeholder 3"/>
          <p:cNvSpPr>
            <a:spLocks noGrp="1"/>
          </p:cNvSpPr>
          <p:nvPr>
            <p:ph type="body" sz="quarter" idx="11" hasCustomPrompt="1"/>
          </p:nvPr>
        </p:nvSpPr>
        <p:spPr>
          <a:xfrm>
            <a:off x="234951" y="850901"/>
            <a:ext cx="353483" cy="6007100"/>
          </a:xfrm>
          <a:prstGeom prst="rect">
            <a:avLst/>
          </a:prstGeom>
          <a:solidFill>
            <a:srgbClr val="00AFD7"/>
          </a:solidFill>
        </p:spPr>
        <p:txBody>
          <a:bodyPr vert="horz"/>
          <a:lstStyle>
            <a:lvl1pPr marL="0" indent="0">
              <a:buNone/>
              <a:defRPr baseline="0"/>
            </a:lvl1pPr>
          </a:lstStyle>
          <a:p>
            <a:pPr lvl="0"/>
            <a:r>
              <a:rPr lang="en-US"/>
              <a:t>     </a:t>
            </a:r>
          </a:p>
        </p:txBody>
      </p:sp>
      <p:sp>
        <p:nvSpPr>
          <p:cNvPr id="12" name="Text Placeholder 3"/>
          <p:cNvSpPr>
            <a:spLocks noGrp="1"/>
          </p:cNvSpPr>
          <p:nvPr>
            <p:ph type="body" sz="quarter" idx="12" hasCustomPrompt="1"/>
          </p:nvPr>
        </p:nvSpPr>
        <p:spPr>
          <a:xfrm>
            <a:off x="11215941" y="850902"/>
            <a:ext cx="353483" cy="5432839"/>
          </a:xfrm>
          <a:prstGeom prst="rect">
            <a:avLst/>
          </a:prstGeom>
          <a:solidFill>
            <a:srgbClr val="00AFD7"/>
          </a:solidFill>
        </p:spPr>
        <p:txBody>
          <a:bodyPr vert="horz"/>
          <a:lstStyle>
            <a:lvl1pPr marL="0" indent="0">
              <a:buNone/>
              <a:defRPr baseline="0"/>
            </a:lvl1pPr>
          </a:lstStyle>
          <a:p>
            <a:pPr lvl="0"/>
            <a:r>
              <a:rPr lang="en-US"/>
              <a:t>     </a:t>
            </a:r>
          </a:p>
        </p:txBody>
      </p:sp>
      <p:pic>
        <p:nvPicPr>
          <p:cNvPr id="7"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2711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Bullet">
    <p:spTree>
      <p:nvGrpSpPr>
        <p:cNvPr id="1" name=""/>
        <p:cNvGrpSpPr/>
        <p:nvPr/>
      </p:nvGrpSpPr>
      <p:grpSpPr>
        <a:xfrm>
          <a:off x="0" y="0"/>
          <a:ext cx="0" cy="0"/>
          <a:chOff x="0" y="0"/>
          <a:chExt cx="0" cy="0"/>
        </a:xfrm>
      </p:grpSpPr>
      <p:sp>
        <p:nvSpPr>
          <p:cNvPr id="18" name="Rectangle 17"/>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6" name="Text Placeholder 5"/>
          <p:cNvSpPr>
            <a:spLocks noGrp="1"/>
          </p:cNvSpPr>
          <p:nvPr>
            <p:ph type="body" sz="quarter" idx="13" hasCustomPrompt="1"/>
          </p:nvPr>
        </p:nvSpPr>
        <p:spPr>
          <a:xfrm>
            <a:off x="454382" y="457739"/>
            <a:ext cx="11252197" cy="915256"/>
          </a:xfrm>
          <a:prstGeom prst="rect">
            <a:avLst/>
          </a:prstGeom>
        </p:spPr>
        <p:txBody>
          <a:bodyPr vert="horz"/>
          <a:lstStyle>
            <a:lvl1pPr marL="0" indent="0">
              <a:buNone/>
              <a:defRPr sz="4800" b="1" baseline="0">
                <a:solidFill>
                  <a:schemeClr val="tx2"/>
                </a:solidFill>
              </a:defRPr>
            </a:lvl1pPr>
          </a:lstStyle>
          <a:p>
            <a:pPr lvl="0"/>
            <a:r>
              <a:rPr lang="en-US"/>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Text Placeholder 3"/>
          <p:cNvSpPr>
            <a:spLocks noGrp="1"/>
          </p:cNvSpPr>
          <p:nvPr>
            <p:ph type="body" sz="quarter" idx="12"/>
          </p:nvPr>
        </p:nvSpPr>
        <p:spPr>
          <a:xfrm>
            <a:off x="454382" y="1372996"/>
            <a:ext cx="11252197" cy="4475171"/>
          </a:xfrm>
          <a:prstGeom prst="rect">
            <a:avLst/>
          </a:prstGeom>
        </p:spPr>
        <p:txBody>
          <a:bodyPr vert="horz"/>
          <a:lstStyle>
            <a:lvl1pPr marL="457189" indent="-457189">
              <a:buFont typeface="Arial"/>
              <a:buChar char="•"/>
              <a:defRPr sz="3200" baseline="0"/>
            </a:lvl1pPr>
            <a:lvl2pPr>
              <a:defRPr sz="2667"/>
            </a:lvl2pPr>
            <a:lvl3pPr>
              <a:defRPr sz="2400"/>
            </a:lvl3pPr>
            <a:lvl4pPr>
              <a:buFont typeface="Arial" charset="0"/>
              <a:buChar char="•"/>
              <a:defRPr sz="2133"/>
            </a:lvl4pPr>
            <a:lvl5pPr>
              <a:buFont typeface="Arial" charset="0"/>
              <a:buChar char="•"/>
              <a:defRPr sz="1867"/>
            </a:lvl5pPr>
            <a:lvl6pPr>
              <a:defRPr sz="1867"/>
            </a:lvl6pPr>
            <a:lvl7pPr>
              <a:defRPr sz="1600"/>
            </a:lvl7pPr>
            <a:lvl8pPr>
              <a:defRPr sz="1467"/>
            </a:lvl8pPr>
            <a:lvl9pPr>
              <a:defRPr sz="1467"/>
            </a:lvl9pPr>
          </a:lstStyle>
          <a:p>
            <a:pPr marL="457189" marR="0" lvl="0" indent="-457189" algn="l" defTabSz="609585" rtl="0" eaLnBrk="1" fontAlgn="auto" latinLnBrk="0" hangingPunct="1">
              <a:lnSpc>
                <a:spcPct val="100000"/>
              </a:lnSpc>
              <a:spcBef>
                <a:spcPct val="20000"/>
              </a:spcBef>
              <a:spcAft>
                <a:spcPts val="0"/>
              </a:spcAft>
              <a:buClrTx/>
              <a:buSzTx/>
              <a:tabLst/>
              <a:defRPr/>
            </a:pPr>
            <a:r>
              <a:rPr lang="en-US"/>
              <a:t>Edit Master text styles</a:t>
            </a:r>
          </a:p>
        </p:txBody>
      </p:sp>
    </p:spTree>
    <p:extLst>
      <p:ext uri="{BB962C8B-B14F-4D97-AF65-F5344CB8AC3E}">
        <p14:creationId xmlns:p14="http://schemas.microsoft.com/office/powerpoint/2010/main" val="667128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ntent- Header">
    <p:spTree>
      <p:nvGrpSpPr>
        <p:cNvPr id="1" name=""/>
        <p:cNvGrpSpPr/>
        <p:nvPr/>
      </p:nvGrpSpPr>
      <p:grpSpPr>
        <a:xfrm>
          <a:off x="0" y="0"/>
          <a:ext cx="0" cy="0"/>
          <a:chOff x="0" y="0"/>
          <a:chExt cx="0" cy="0"/>
        </a:xfrm>
      </p:grpSpPr>
      <p:sp>
        <p:nvSpPr>
          <p:cNvPr id="18" name="Rectangle 17"/>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6" name="Text Placeholder 5"/>
          <p:cNvSpPr>
            <a:spLocks noGrp="1"/>
          </p:cNvSpPr>
          <p:nvPr>
            <p:ph type="body" sz="quarter" idx="13" hasCustomPrompt="1"/>
          </p:nvPr>
        </p:nvSpPr>
        <p:spPr>
          <a:xfrm>
            <a:off x="454382" y="457739"/>
            <a:ext cx="11252197" cy="915256"/>
          </a:xfrm>
          <a:prstGeom prst="rect">
            <a:avLst/>
          </a:prstGeom>
        </p:spPr>
        <p:txBody>
          <a:bodyPr vert="horz"/>
          <a:lstStyle>
            <a:lvl1pPr marL="0" indent="0">
              <a:buNone/>
              <a:defRPr sz="4800" b="1" baseline="0">
                <a:solidFill>
                  <a:schemeClr val="tx2"/>
                </a:solidFill>
              </a:defRPr>
            </a:lvl1pPr>
          </a:lstStyle>
          <a:p>
            <a:pPr lvl="0"/>
            <a:r>
              <a:rPr lang="en-US"/>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6385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 Bar">
    <p:spTree>
      <p:nvGrpSpPr>
        <p:cNvPr id="1" name=""/>
        <p:cNvGrpSpPr/>
        <p:nvPr/>
      </p:nvGrpSpPr>
      <p:grpSpPr>
        <a:xfrm>
          <a:off x="0" y="0"/>
          <a:ext cx="0" cy="0"/>
          <a:chOff x="0" y="0"/>
          <a:chExt cx="0" cy="0"/>
        </a:xfrm>
      </p:grpSpPr>
      <p:sp>
        <p:nvSpPr>
          <p:cNvPr id="18" name="Rectangle 17"/>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7806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176869" y="1990726"/>
            <a:ext cx="2688167" cy="2571751"/>
          </a:xfrm>
          <a:prstGeom prst="rect">
            <a:avLst/>
          </a:prstGeom>
        </p:spPr>
        <p:txBody>
          <a:bodyPr vert="horz" anchor="t" anchorCtr="0"/>
          <a:lstStyle>
            <a:lvl1pPr marL="0" indent="0" algn="ctr">
              <a:spcBef>
                <a:spcPts val="0"/>
              </a:spcBef>
              <a:buNone/>
              <a:defRPr sz="1867" baseline="0">
                <a:solidFill>
                  <a:schemeClr val="tx1"/>
                </a:solidFill>
                <a:latin typeface="+mn-lt"/>
              </a:defRPr>
            </a:lvl1pPr>
          </a:lstStyle>
          <a:p>
            <a:r>
              <a:rPr lang="en-US"/>
              <a:t>Click icon to add picture</a:t>
            </a:r>
          </a:p>
        </p:txBody>
      </p:sp>
      <p:sp>
        <p:nvSpPr>
          <p:cNvPr id="5" name="Rectangle 4"/>
          <p:cNvSpPr/>
          <p:nvPr/>
        </p:nvSpPr>
        <p:spPr>
          <a:xfrm rot="5400000">
            <a:off x="-699030" y="2686581"/>
            <a:ext cx="2574927" cy="1176867"/>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3" name="Text Placeholder 12"/>
          <p:cNvSpPr>
            <a:spLocks noGrp="1"/>
          </p:cNvSpPr>
          <p:nvPr>
            <p:ph type="body" sz="quarter" idx="12" hasCustomPrompt="1"/>
          </p:nvPr>
        </p:nvSpPr>
        <p:spPr>
          <a:xfrm>
            <a:off x="4555078" y="2764533"/>
            <a:ext cx="7636932" cy="852172"/>
          </a:xfrm>
          <a:prstGeom prst="rect">
            <a:avLst/>
          </a:prstGeom>
        </p:spPr>
        <p:txBody>
          <a:bodyPr vert="horz">
            <a:normAutofit/>
          </a:bodyPr>
          <a:lstStyle>
            <a:lvl1pPr marL="0" marR="0" indent="0" algn="l" defTabSz="609585" rtl="0" eaLnBrk="1" fontAlgn="auto" latinLnBrk="0" hangingPunct="1">
              <a:lnSpc>
                <a:spcPct val="100000"/>
              </a:lnSpc>
              <a:spcBef>
                <a:spcPct val="0"/>
              </a:spcBef>
              <a:spcAft>
                <a:spcPts val="0"/>
              </a:spcAft>
              <a:buClrTx/>
              <a:buSzTx/>
              <a:buFont typeface="Arial"/>
              <a:buNone/>
              <a:tabLst/>
              <a:defRPr sz="3200" b="0" i="0"/>
            </a:lvl1pPr>
          </a:lstStyle>
          <a:p>
            <a:pPr marL="0" marR="0" lvl="0" indent="0" algn="l" defTabSz="609585" rtl="0" eaLnBrk="1" fontAlgn="auto" latinLnBrk="0" hangingPunct="1">
              <a:lnSpc>
                <a:spcPct val="100000"/>
              </a:lnSpc>
              <a:spcBef>
                <a:spcPct val="0"/>
              </a:spcBef>
              <a:spcAft>
                <a:spcPts val="0"/>
              </a:spcAft>
              <a:buClrTx/>
              <a:buSzTx/>
              <a:buFont typeface="Arial"/>
              <a:buNone/>
              <a:tabLst/>
              <a:defRPr/>
            </a:pPr>
            <a:r>
              <a:rPr kumimoji="0" lang="en-US" sz="3200" b="0" i="0" u="none" strike="noStrike" kern="1200" cap="none" spc="0" normalizeH="0" baseline="0" noProof="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p:nvCxnSpPr>
        <p:spPr>
          <a:xfrm>
            <a:off x="4555067" y="3616704"/>
            <a:ext cx="7636933"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4555067" y="1987552"/>
            <a:ext cx="7636933" cy="650875"/>
          </a:xfrm>
          <a:prstGeom prst="rect">
            <a:avLst/>
          </a:prstGeom>
        </p:spPr>
        <p:txBody>
          <a:bodyPr vert="horz"/>
          <a:lstStyle>
            <a:lvl1pPr marL="0" indent="0">
              <a:buNone/>
              <a:defRPr sz="4800" b="1" baseline="0">
                <a:solidFill>
                  <a:srgbClr val="236192"/>
                </a:solidFill>
              </a:defRPr>
            </a:lvl1pPr>
          </a:lstStyle>
          <a:p>
            <a:pPr lvl="0"/>
            <a:r>
              <a:rPr lang="en-US"/>
              <a:t>Speaker Name</a:t>
            </a:r>
          </a:p>
        </p:txBody>
      </p:sp>
      <p:sp>
        <p:nvSpPr>
          <p:cNvPr id="10" name="Text Placeholder 14"/>
          <p:cNvSpPr>
            <a:spLocks noGrp="1"/>
          </p:cNvSpPr>
          <p:nvPr>
            <p:ph type="body" sz="quarter" idx="15" hasCustomPrompt="1"/>
          </p:nvPr>
        </p:nvSpPr>
        <p:spPr>
          <a:xfrm>
            <a:off x="1176869" y="1990724"/>
            <a:ext cx="215900" cy="2571752"/>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a:t>     </a:t>
            </a:r>
          </a:p>
          <a:p>
            <a:pPr lvl="0"/>
            <a:endParaRPr lang="en-US"/>
          </a:p>
          <a:p>
            <a:pPr lvl="0"/>
            <a:r>
              <a:rPr lang="en-US"/>
              <a:t> </a:t>
            </a:r>
          </a:p>
          <a:p>
            <a:pPr lvl="0"/>
            <a:r>
              <a:rPr lang="en-US"/>
              <a:t> </a:t>
            </a:r>
          </a:p>
          <a:p>
            <a:pPr lvl="0"/>
            <a:r>
              <a:rPr lang="en-US"/>
              <a:t> </a:t>
            </a:r>
          </a:p>
          <a:p>
            <a:pPr lvl="0"/>
            <a:endParaRPr lang="en-US"/>
          </a:p>
        </p:txBody>
      </p:sp>
      <p:sp>
        <p:nvSpPr>
          <p:cNvPr id="8" name="Footer Placeholder 4"/>
          <p:cNvSpPr txBox="1">
            <a:spLocks/>
          </p:cNvSpPr>
          <p:nvPr/>
        </p:nvSpPr>
        <p:spPr>
          <a:xfrm>
            <a:off x="7039" y="6384425"/>
            <a:ext cx="2908648" cy="39243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a:solidFill>
                  <a:sysClr val="windowText" lastClr="000000">
                    <a:alpha val="50000"/>
                  </a:sysClr>
                </a:solidFill>
                <a:effectLst/>
                <a:latin typeface="Arial" charset="0"/>
                <a:ea typeface="Arial" charset="0"/>
                <a:cs typeface="Arial" charset="0"/>
              </a:rPr>
              <a:t>Confidential. Not for distribution.</a:t>
            </a:r>
          </a:p>
        </p:txBody>
      </p:sp>
    </p:spTree>
    <p:extLst>
      <p:ext uri="{BB962C8B-B14F-4D97-AF65-F5344CB8AC3E}">
        <p14:creationId xmlns:p14="http://schemas.microsoft.com/office/powerpoint/2010/main" val="2730872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pic>
        <p:nvPicPr>
          <p:cNvPr id="3"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982566" y="6347609"/>
            <a:ext cx="964583" cy="320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4149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12192000" cy="6858000"/>
          </a:xfrm>
          <a:prstGeom prst="rect">
            <a:avLst/>
          </a:prstGeom>
        </p:spPr>
        <p:txBody>
          <a:bodyPr vert="horz" anchor="ctr"/>
          <a:lstStyle>
            <a:lvl1pPr marL="0" indent="0" algn="l">
              <a:buNone/>
              <a:defRPr sz="2533" baseline="0">
                <a:sym typeface="Wingdings"/>
              </a:defRPr>
            </a:lvl1pPr>
            <a:lvl2pPr marL="609585" indent="0">
              <a:buNone/>
              <a:defRPr sz="3200"/>
            </a:lvl2pPr>
          </a:lstStyle>
          <a:p>
            <a:pPr lvl="1"/>
            <a:r>
              <a:rPr lang="en-US"/>
              <a:t>Drag and drop photo here</a:t>
            </a:r>
          </a:p>
        </p:txBody>
      </p:sp>
      <p:sp>
        <p:nvSpPr>
          <p:cNvPr id="15" name="Text Placeholder 14"/>
          <p:cNvSpPr>
            <a:spLocks noGrp="1"/>
          </p:cNvSpPr>
          <p:nvPr>
            <p:ph type="body" sz="quarter" idx="13" hasCustomPrompt="1"/>
          </p:nvPr>
        </p:nvSpPr>
        <p:spPr>
          <a:xfrm>
            <a:off x="10111322" y="-20638"/>
            <a:ext cx="577849" cy="6899276"/>
          </a:xfrm>
          <a:prstGeom prst="rect">
            <a:avLst/>
          </a:prstGeom>
          <a:solidFill>
            <a:schemeClr val="accent1">
              <a:alpha val="78000"/>
            </a:schemeClr>
          </a:solidFill>
        </p:spPr>
        <p:txBody>
          <a:bodyPr vert="horz"/>
          <a:lstStyle>
            <a:lvl1pPr marL="0" indent="0">
              <a:buNone/>
              <a:defRPr>
                <a:solidFill>
                  <a:schemeClr val="accent1"/>
                </a:solidFill>
              </a:defRPr>
            </a:lvl1pPr>
          </a:lstStyle>
          <a:p>
            <a:pPr lvl="0"/>
            <a:r>
              <a:rPr lang="en-US"/>
              <a:t>     </a:t>
            </a:r>
          </a:p>
          <a:p>
            <a:pPr lvl="0"/>
            <a:endParaRPr lang="en-US"/>
          </a:p>
          <a:p>
            <a:pPr lvl="0"/>
            <a:r>
              <a:rPr lang="en-US"/>
              <a:t> </a:t>
            </a:r>
          </a:p>
          <a:p>
            <a:pPr lvl="0"/>
            <a:r>
              <a:rPr lang="en-US"/>
              <a:t> </a:t>
            </a:r>
          </a:p>
          <a:p>
            <a:pPr lvl="0"/>
            <a:r>
              <a:rPr lang="en-US"/>
              <a:t> </a:t>
            </a:r>
          </a:p>
          <a:p>
            <a:pPr lvl="0"/>
            <a:endParaRPr lang="en-US"/>
          </a:p>
        </p:txBody>
      </p:sp>
      <p:sp>
        <p:nvSpPr>
          <p:cNvPr id="16" name="Text Placeholder 14"/>
          <p:cNvSpPr>
            <a:spLocks noGrp="1"/>
          </p:cNvSpPr>
          <p:nvPr>
            <p:ph type="body" sz="quarter" idx="14" hasCustomPrompt="1"/>
          </p:nvPr>
        </p:nvSpPr>
        <p:spPr>
          <a:xfrm>
            <a:off x="10689172" y="-20638"/>
            <a:ext cx="1502833" cy="6899276"/>
          </a:xfrm>
          <a:prstGeom prst="rect">
            <a:avLst/>
          </a:prstGeom>
          <a:solidFill>
            <a:schemeClr val="accent1"/>
          </a:solidFill>
        </p:spPr>
        <p:txBody>
          <a:bodyPr vert="horz"/>
          <a:lstStyle>
            <a:lvl1pPr marL="0" indent="0">
              <a:buNone/>
              <a:defRPr>
                <a:solidFill>
                  <a:schemeClr val="accent1"/>
                </a:solidFill>
              </a:defRPr>
            </a:lvl1pPr>
          </a:lstStyle>
          <a:p>
            <a:pPr lvl="0"/>
            <a:r>
              <a:rPr lang="en-US"/>
              <a:t> </a:t>
            </a:r>
          </a:p>
          <a:p>
            <a:pPr lvl="0"/>
            <a:r>
              <a:rPr lang="en-US"/>
              <a:t> </a:t>
            </a:r>
          </a:p>
          <a:p>
            <a:pPr lvl="0"/>
            <a:r>
              <a:rPr lang="en-US"/>
              <a:t> </a:t>
            </a:r>
          </a:p>
          <a:p>
            <a:pPr lvl="0"/>
            <a:r>
              <a:rPr lang="en-US"/>
              <a:t> </a:t>
            </a:r>
          </a:p>
          <a:p>
            <a:pPr lvl="0"/>
            <a:r>
              <a:rPr lang="en-US"/>
              <a:t> </a:t>
            </a:r>
          </a:p>
        </p:txBody>
      </p:sp>
      <p:sp>
        <p:nvSpPr>
          <p:cNvPr id="11" name="Text Placeholder 10"/>
          <p:cNvSpPr>
            <a:spLocks noGrp="1"/>
          </p:cNvSpPr>
          <p:nvPr>
            <p:ph type="body" sz="quarter" idx="11" hasCustomPrompt="1"/>
          </p:nvPr>
        </p:nvSpPr>
        <p:spPr>
          <a:xfrm>
            <a:off x="-18815" y="4997709"/>
            <a:ext cx="8204200" cy="954107"/>
          </a:xfrm>
          <a:prstGeom prst="rect">
            <a:avLst/>
          </a:prstGeom>
          <a:solidFill>
            <a:schemeClr val="bg1"/>
          </a:solidFill>
        </p:spPr>
        <p:txBody>
          <a:bodyPr vert="horz" lIns="640080"/>
          <a:lstStyle>
            <a:lvl1pPr marL="0" indent="0">
              <a:buNone/>
              <a:defRPr sz="3200" b="1" baseline="0">
                <a:solidFill>
                  <a:srgbClr val="236192"/>
                </a:solidFill>
              </a:defRPr>
            </a:lvl1pPr>
          </a:lstStyle>
          <a:p>
            <a:pPr lvl="0"/>
            <a:r>
              <a:rPr lang="en-US"/>
              <a:t>Persons Name</a:t>
            </a:r>
          </a:p>
        </p:txBody>
      </p:sp>
      <p:sp>
        <p:nvSpPr>
          <p:cNvPr id="12" name="Text Placeholder 10"/>
          <p:cNvSpPr>
            <a:spLocks noGrp="1"/>
          </p:cNvSpPr>
          <p:nvPr>
            <p:ph type="body" sz="quarter" idx="12" hasCustomPrompt="1"/>
          </p:nvPr>
        </p:nvSpPr>
        <p:spPr>
          <a:xfrm>
            <a:off x="713223" y="5447286"/>
            <a:ext cx="7480300" cy="352425"/>
          </a:xfrm>
          <a:prstGeom prst="rect">
            <a:avLst/>
          </a:prstGeom>
        </p:spPr>
        <p:txBody>
          <a:bodyPr vert="horz"/>
          <a:lstStyle>
            <a:lvl1pPr marL="0" indent="0">
              <a:buNone/>
              <a:defRPr sz="2400" b="0" baseline="0">
                <a:solidFill>
                  <a:schemeClr val="tx1"/>
                </a:solidFill>
              </a:defRPr>
            </a:lvl1pPr>
          </a:lstStyle>
          <a:p>
            <a:pPr lvl="0"/>
            <a:r>
              <a:rPr lang="en-US"/>
              <a:t>Persons Title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2716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 Slide - 1">
    <p:spTree>
      <p:nvGrpSpPr>
        <p:cNvPr id="1" name=""/>
        <p:cNvGrpSpPr/>
        <p:nvPr/>
      </p:nvGrpSpPr>
      <p:grpSpPr>
        <a:xfrm>
          <a:off x="0" y="0"/>
          <a:ext cx="0" cy="0"/>
          <a:chOff x="0" y="0"/>
          <a:chExt cx="0" cy="0"/>
        </a:xfrm>
      </p:grpSpPr>
      <p:sp>
        <p:nvSpPr>
          <p:cNvPr id="19" name="Text Placeholder 18"/>
          <p:cNvSpPr>
            <a:spLocks noGrp="1"/>
          </p:cNvSpPr>
          <p:nvPr>
            <p:ph type="body" sz="quarter" idx="10" hasCustomPrompt="1"/>
          </p:nvPr>
        </p:nvSpPr>
        <p:spPr>
          <a:xfrm>
            <a:off x="320571" y="259643"/>
            <a:ext cx="5307955" cy="1041400"/>
          </a:xfrm>
          <a:prstGeom prst="rect">
            <a:avLst/>
          </a:prstGeom>
        </p:spPr>
        <p:txBody>
          <a:bodyPr vert="horz"/>
          <a:lstStyle>
            <a:lvl1pPr marL="0" indent="0">
              <a:buNone/>
              <a:defRPr sz="4267" b="1" baseline="0">
                <a:solidFill>
                  <a:srgbClr val="236192"/>
                </a:solidFill>
              </a:defRPr>
            </a:lvl1pPr>
          </a:lstStyle>
          <a:p>
            <a:pPr lvl="0"/>
            <a:r>
              <a:rPr lang="en-US"/>
              <a:t>Closing Message</a:t>
            </a:r>
          </a:p>
        </p:txBody>
      </p:sp>
      <p:sp>
        <p:nvSpPr>
          <p:cNvPr id="9" name="Rectangle 8"/>
          <p:cNvSpPr/>
          <p:nvPr userDrawn="1"/>
        </p:nvSpPr>
        <p:spPr>
          <a:xfrm rot="10800000">
            <a:off x="15117" y="5850668"/>
            <a:ext cx="12192000" cy="239713"/>
          </a:xfrm>
          <a:prstGeom prst="rect">
            <a:avLst/>
          </a:prstGeom>
          <a:solidFill>
            <a:srgbClr val="00AFD7"/>
          </a:solidFill>
          <a:ln w="9525" cap="flat" cmpd="sng" algn="ctr">
            <a:noFill/>
            <a:prstDash val="solid"/>
          </a:ln>
          <a:effectLst/>
        </p:spPr>
        <p:txBody>
          <a:bodyPr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3D527F"/>
              </a:solidFill>
              <a:effectLst/>
              <a:uLnTx/>
              <a:uFillTx/>
              <a:latin typeface="Calibri"/>
              <a:ea typeface="+mn-ea"/>
              <a:cs typeface="+mn-cs"/>
            </a:endParaRPr>
          </a:p>
        </p:txBody>
      </p:sp>
      <p:sp>
        <p:nvSpPr>
          <p:cNvPr id="21" name="Text Placeholder 20"/>
          <p:cNvSpPr>
            <a:spLocks noGrp="1"/>
          </p:cNvSpPr>
          <p:nvPr>
            <p:ph type="body" sz="quarter" idx="11" hasCustomPrompt="1"/>
          </p:nvPr>
        </p:nvSpPr>
        <p:spPr>
          <a:xfrm>
            <a:off x="320820" y="1321005"/>
            <a:ext cx="5183717" cy="405719"/>
          </a:xfrm>
          <a:prstGeom prst="rect">
            <a:avLst/>
          </a:prstGeom>
        </p:spPr>
        <p:txBody>
          <a:bodyPr vert="horz">
            <a:normAutofit/>
          </a:bodyPr>
          <a:lstStyle>
            <a:lvl1pPr marL="0" indent="0">
              <a:buNone/>
              <a:defRPr sz="2400" b="1" baseline="0"/>
            </a:lvl1pPr>
          </a:lstStyle>
          <a:p>
            <a:pPr lvl="0"/>
            <a:r>
              <a:rPr lang="en-US"/>
              <a:t>Speaker Name</a:t>
            </a:r>
          </a:p>
        </p:txBody>
      </p:sp>
      <p:sp>
        <p:nvSpPr>
          <p:cNvPr id="22" name="Text Placeholder 20"/>
          <p:cNvSpPr>
            <a:spLocks noGrp="1"/>
          </p:cNvSpPr>
          <p:nvPr>
            <p:ph type="body" sz="quarter" idx="12" hasCustomPrompt="1"/>
          </p:nvPr>
        </p:nvSpPr>
        <p:spPr>
          <a:xfrm>
            <a:off x="320571" y="1690435"/>
            <a:ext cx="5183717" cy="359027"/>
          </a:xfrm>
          <a:prstGeom prst="rect">
            <a:avLst/>
          </a:prstGeom>
        </p:spPr>
        <p:txBody>
          <a:bodyPr vert="horz">
            <a:normAutofit/>
          </a:bodyPr>
          <a:lstStyle>
            <a:lvl1pPr marL="0" indent="0">
              <a:buNone/>
              <a:defRPr sz="1867" b="0" baseline="0"/>
            </a:lvl1pPr>
          </a:lstStyle>
          <a:p>
            <a:pPr lvl="0"/>
            <a:r>
              <a:rPr lang="en-US"/>
              <a:t>Speaker Title</a:t>
            </a:r>
          </a:p>
        </p:txBody>
      </p:sp>
      <p:sp>
        <p:nvSpPr>
          <p:cNvPr id="23" name="Text Placeholder 20"/>
          <p:cNvSpPr>
            <a:spLocks noGrp="1"/>
          </p:cNvSpPr>
          <p:nvPr>
            <p:ph type="body" sz="quarter" idx="13" hasCustomPrompt="1"/>
          </p:nvPr>
        </p:nvSpPr>
        <p:spPr>
          <a:xfrm>
            <a:off x="320571" y="2010979"/>
            <a:ext cx="5183717" cy="305495"/>
          </a:xfrm>
          <a:prstGeom prst="rect">
            <a:avLst/>
          </a:prstGeom>
        </p:spPr>
        <p:txBody>
          <a:bodyPr vert="horz">
            <a:normAutofit/>
          </a:bodyPr>
          <a:lstStyle>
            <a:lvl1pPr marL="0" indent="0">
              <a:buNone/>
              <a:defRPr sz="1867" b="1" baseline="0">
                <a:solidFill>
                  <a:srgbClr val="236192"/>
                </a:solidFill>
              </a:defRPr>
            </a:lvl1pPr>
          </a:lstStyle>
          <a:p>
            <a:pPr lvl="0"/>
            <a:r>
              <a:rPr lang="en-US"/>
              <a:t>Speaker Contact</a:t>
            </a:r>
          </a:p>
        </p:txBody>
      </p:sp>
      <p:pic>
        <p:nvPicPr>
          <p:cNvPr id="10"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982566" y="6347609"/>
            <a:ext cx="964583" cy="320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3"/>
          <p:cNvPicPr>
            <a:picLocks noChangeAspect="1"/>
          </p:cNvPicPr>
          <p:nvPr userDrawn="1"/>
        </p:nvPicPr>
        <p:blipFill>
          <a:blip r:embed="rId3"/>
          <a:stretch>
            <a:fillRect/>
          </a:stretch>
        </p:blipFill>
        <p:spPr>
          <a:xfrm>
            <a:off x="6093727" y="0"/>
            <a:ext cx="6105280" cy="5850667"/>
          </a:xfrm>
          <a:prstGeom prst="rect">
            <a:avLst/>
          </a:prstGeom>
        </p:spPr>
      </p:pic>
    </p:spTree>
    <p:extLst>
      <p:ext uri="{BB962C8B-B14F-4D97-AF65-F5344CB8AC3E}">
        <p14:creationId xmlns:p14="http://schemas.microsoft.com/office/powerpoint/2010/main" val="841191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losing Slide - 2">
    <p:spTree>
      <p:nvGrpSpPr>
        <p:cNvPr id="1" name=""/>
        <p:cNvGrpSpPr/>
        <p:nvPr/>
      </p:nvGrpSpPr>
      <p:grpSpPr>
        <a:xfrm>
          <a:off x="0" y="0"/>
          <a:ext cx="0" cy="0"/>
          <a:chOff x="0" y="0"/>
          <a:chExt cx="0" cy="0"/>
        </a:xfrm>
      </p:grpSpPr>
      <p:pic>
        <p:nvPicPr>
          <p:cNvPr id="16" name="Picture 15" descr="ppt-because-tag.psd"/>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36133" y="4938917"/>
            <a:ext cx="10955859" cy="810295"/>
          </a:xfrm>
          <a:prstGeom prst="rect">
            <a:avLst/>
          </a:prstGeom>
        </p:spPr>
      </p:pic>
      <p:sp>
        <p:nvSpPr>
          <p:cNvPr id="7" name="Rectangle 6"/>
          <p:cNvSpPr/>
          <p:nvPr userDrawn="1"/>
        </p:nvSpPr>
        <p:spPr>
          <a:xfrm rot="16200000">
            <a:off x="636253" y="5149331"/>
            <a:ext cx="810295" cy="389467"/>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1" name="Rectangle 10"/>
          <p:cNvSpPr/>
          <p:nvPr userDrawn="1"/>
        </p:nvSpPr>
        <p:spPr>
          <a:xfrm>
            <a:off x="0" y="4938917"/>
            <a:ext cx="846667" cy="810295"/>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2" name="Text Placeholder 18"/>
          <p:cNvSpPr>
            <a:spLocks noGrp="1"/>
          </p:cNvSpPr>
          <p:nvPr>
            <p:ph type="body" sz="quarter" idx="10" hasCustomPrompt="1"/>
          </p:nvPr>
        </p:nvSpPr>
        <p:spPr>
          <a:xfrm>
            <a:off x="975786" y="1108608"/>
            <a:ext cx="5229124" cy="1682448"/>
          </a:xfrm>
          <a:prstGeom prst="rect">
            <a:avLst/>
          </a:prstGeom>
          <a:ln w="101600" cmpd="sng">
            <a:solidFill>
              <a:srgbClr val="236192"/>
            </a:solidFill>
            <a:miter lim="800000"/>
          </a:ln>
        </p:spPr>
        <p:txBody>
          <a:bodyPr vert="horz" wrap="none" lIns="548640" tIns="274320" rIns="457200" bIns="274320">
            <a:spAutoFit/>
          </a:bodyPr>
          <a:lstStyle>
            <a:lvl1pPr marL="0" indent="0" algn="l">
              <a:spcBef>
                <a:spcPts val="0"/>
              </a:spcBef>
              <a:buNone/>
              <a:defRPr sz="7333" b="1" baseline="0">
                <a:ln w="0" cmpd="sng">
                  <a:noFill/>
                </a:ln>
                <a:solidFill>
                  <a:srgbClr val="236192"/>
                </a:solidFill>
              </a:defRPr>
            </a:lvl1pPr>
          </a:lstStyle>
          <a:p>
            <a:pPr lvl="0"/>
            <a:r>
              <a:rPr lang="en-US"/>
              <a:t>Text Here</a:t>
            </a:r>
          </a:p>
        </p:txBody>
      </p:sp>
      <p:sp>
        <p:nvSpPr>
          <p:cNvPr id="13" name="Text Placeholder 20"/>
          <p:cNvSpPr>
            <a:spLocks noGrp="1"/>
          </p:cNvSpPr>
          <p:nvPr>
            <p:ph type="body" sz="quarter" idx="11" hasCustomPrompt="1"/>
          </p:nvPr>
        </p:nvSpPr>
        <p:spPr>
          <a:xfrm>
            <a:off x="931002" y="3196723"/>
            <a:ext cx="5183717" cy="405719"/>
          </a:xfrm>
          <a:prstGeom prst="rect">
            <a:avLst/>
          </a:prstGeom>
        </p:spPr>
        <p:txBody>
          <a:bodyPr vert="horz">
            <a:normAutofit/>
          </a:bodyPr>
          <a:lstStyle>
            <a:lvl1pPr marL="0" indent="0">
              <a:buNone/>
              <a:defRPr sz="2400" b="1" baseline="0">
                <a:solidFill>
                  <a:srgbClr val="000000"/>
                </a:solidFill>
              </a:defRPr>
            </a:lvl1pPr>
          </a:lstStyle>
          <a:p>
            <a:pPr lvl="0"/>
            <a:r>
              <a:rPr lang="en-US"/>
              <a:t>Speaker Name</a:t>
            </a:r>
          </a:p>
        </p:txBody>
      </p:sp>
      <p:sp>
        <p:nvSpPr>
          <p:cNvPr id="14" name="Text Placeholder 20"/>
          <p:cNvSpPr>
            <a:spLocks noGrp="1"/>
          </p:cNvSpPr>
          <p:nvPr>
            <p:ph type="body" sz="quarter" idx="12" hasCustomPrompt="1"/>
          </p:nvPr>
        </p:nvSpPr>
        <p:spPr>
          <a:xfrm>
            <a:off x="930752" y="3584169"/>
            <a:ext cx="5183717" cy="359027"/>
          </a:xfrm>
          <a:prstGeom prst="rect">
            <a:avLst/>
          </a:prstGeom>
        </p:spPr>
        <p:txBody>
          <a:bodyPr vert="horz">
            <a:normAutofit/>
          </a:bodyPr>
          <a:lstStyle>
            <a:lvl1pPr marL="0" indent="0">
              <a:buNone/>
              <a:defRPr sz="1867" b="0" baseline="0">
                <a:solidFill>
                  <a:srgbClr val="000000"/>
                </a:solidFill>
              </a:defRPr>
            </a:lvl1pPr>
          </a:lstStyle>
          <a:p>
            <a:pPr lvl="0"/>
            <a:r>
              <a:rPr lang="en-US"/>
              <a:t>Speaker Title</a:t>
            </a:r>
          </a:p>
        </p:txBody>
      </p:sp>
      <p:sp>
        <p:nvSpPr>
          <p:cNvPr id="15" name="Text Placeholder 20"/>
          <p:cNvSpPr>
            <a:spLocks noGrp="1"/>
          </p:cNvSpPr>
          <p:nvPr>
            <p:ph type="body" sz="quarter" idx="13" hasCustomPrompt="1"/>
          </p:nvPr>
        </p:nvSpPr>
        <p:spPr>
          <a:xfrm>
            <a:off x="930752" y="3943199"/>
            <a:ext cx="5183717" cy="305495"/>
          </a:xfrm>
          <a:prstGeom prst="rect">
            <a:avLst/>
          </a:prstGeom>
        </p:spPr>
        <p:txBody>
          <a:bodyPr vert="horz">
            <a:normAutofit/>
          </a:bodyPr>
          <a:lstStyle>
            <a:lvl1pPr marL="0" indent="0">
              <a:buNone/>
              <a:defRPr sz="1867" b="1" baseline="0">
                <a:solidFill>
                  <a:schemeClr val="accent2"/>
                </a:solidFill>
              </a:defRPr>
            </a:lvl1pPr>
          </a:lstStyle>
          <a:p>
            <a:pPr lvl="0"/>
            <a:r>
              <a:rPr lang="en-US"/>
              <a:t>Speaker Contact</a:t>
            </a:r>
          </a:p>
        </p:txBody>
      </p:sp>
      <p:sp>
        <p:nvSpPr>
          <p:cNvPr id="18" name="Text Placeholder 16"/>
          <p:cNvSpPr>
            <a:spLocks noGrp="1"/>
          </p:cNvSpPr>
          <p:nvPr>
            <p:ph type="body" sz="quarter" idx="14" hasCustomPrompt="1"/>
          </p:nvPr>
        </p:nvSpPr>
        <p:spPr>
          <a:xfrm>
            <a:off x="2" y="416590"/>
            <a:ext cx="4906433" cy="668966"/>
          </a:xfrm>
          <a:prstGeom prst="rect">
            <a:avLst/>
          </a:prstGeom>
          <a:solidFill>
            <a:srgbClr val="236192"/>
          </a:solidFill>
        </p:spPr>
        <p:txBody>
          <a:bodyPr vert="horz" wrap="square" lIns="640080" tIns="91440" bIns="164592">
            <a:spAutoFit/>
          </a:bodyPr>
          <a:lstStyle>
            <a:lvl1pPr marL="0" indent="0">
              <a:buNone/>
              <a:defRPr sz="2667" baseline="0">
                <a:solidFill>
                  <a:schemeClr val="bg1"/>
                </a:solidFill>
              </a:defRPr>
            </a:lvl1pPr>
          </a:lstStyle>
          <a:p>
            <a:pPr lvl="0"/>
            <a:r>
              <a:rPr lang="en-US"/>
              <a:t>Event Title</a:t>
            </a:r>
          </a:p>
        </p:txBody>
      </p:sp>
      <p:pic>
        <p:nvPicPr>
          <p:cNvPr id="17" name="Picture 26" descr="OCLC_H_PMS.eps"/>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982566" y="6347609"/>
            <a:ext cx="964583" cy="320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 name="Picture 21"/>
          <p:cNvPicPr>
            <a:picLocks noChangeAspect="1"/>
          </p:cNvPicPr>
          <p:nvPr userDrawn="1"/>
        </p:nvPicPr>
        <p:blipFill rotWithShape="1">
          <a:blip r:embed="rId4"/>
          <a:srcRect l="67120"/>
          <a:stretch/>
        </p:blipFill>
        <p:spPr>
          <a:xfrm rot="16200000">
            <a:off x="7769479" y="5051334"/>
            <a:ext cx="116923" cy="423333"/>
          </a:xfrm>
          <a:prstGeom prst="rect">
            <a:avLst/>
          </a:prstGeom>
        </p:spPr>
      </p:pic>
      <p:pic>
        <p:nvPicPr>
          <p:cNvPr id="23" name="Picture 22"/>
          <p:cNvPicPr>
            <a:picLocks noChangeAspect="1"/>
          </p:cNvPicPr>
          <p:nvPr userDrawn="1"/>
        </p:nvPicPr>
        <p:blipFill>
          <a:blip r:embed="rId5"/>
          <a:stretch>
            <a:fillRect/>
          </a:stretch>
        </p:blipFill>
        <p:spPr>
          <a:xfrm>
            <a:off x="7713134" y="5206655"/>
            <a:ext cx="114807" cy="114807"/>
          </a:xfrm>
          <a:prstGeom prst="rect">
            <a:avLst/>
          </a:prstGeom>
        </p:spPr>
      </p:pic>
    </p:spTree>
    <p:extLst>
      <p:ext uri="{BB962C8B-B14F-4D97-AF65-F5344CB8AC3E}">
        <p14:creationId xmlns:p14="http://schemas.microsoft.com/office/powerpoint/2010/main" val="4055911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176869" y="550911"/>
            <a:ext cx="2688167" cy="2571751"/>
          </a:xfrm>
          <a:prstGeom prst="rect">
            <a:avLst/>
          </a:prstGeom>
        </p:spPr>
        <p:txBody>
          <a:bodyPr vert="horz" anchor="t" anchorCtr="0"/>
          <a:lstStyle>
            <a:lvl1pPr marL="0" indent="0" algn="ctr">
              <a:spcBef>
                <a:spcPts val="0"/>
              </a:spcBef>
              <a:buNone/>
              <a:defRPr sz="1867" baseline="0">
                <a:solidFill>
                  <a:schemeClr val="tx1"/>
                </a:solidFill>
                <a:latin typeface="+mn-lt"/>
              </a:defRPr>
            </a:lvl1pPr>
          </a:lstStyle>
          <a:p>
            <a:r>
              <a:rPr lang="en-US"/>
              <a:t>Click icon to add picture</a:t>
            </a:r>
          </a:p>
        </p:txBody>
      </p:sp>
      <p:sp>
        <p:nvSpPr>
          <p:cNvPr id="5" name="Rectangle 4"/>
          <p:cNvSpPr/>
          <p:nvPr/>
        </p:nvSpPr>
        <p:spPr>
          <a:xfrm rot="5400000">
            <a:off x="-699030" y="1246767"/>
            <a:ext cx="2574927" cy="1176867"/>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3" name="Text Placeholder 12"/>
          <p:cNvSpPr>
            <a:spLocks noGrp="1"/>
          </p:cNvSpPr>
          <p:nvPr>
            <p:ph type="body" sz="quarter" idx="12" hasCustomPrompt="1"/>
          </p:nvPr>
        </p:nvSpPr>
        <p:spPr>
          <a:xfrm>
            <a:off x="4555078" y="1324718"/>
            <a:ext cx="7636932" cy="852172"/>
          </a:xfrm>
          <a:prstGeom prst="rect">
            <a:avLst/>
          </a:prstGeom>
        </p:spPr>
        <p:txBody>
          <a:bodyPr vert="horz">
            <a:normAutofit/>
          </a:bodyPr>
          <a:lstStyle>
            <a:lvl1pPr marL="0" marR="0" indent="0" algn="l" defTabSz="609585" rtl="0" eaLnBrk="1" fontAlgn="auto" latinLnBrk="0" hangingPunct="1">
              <a:lnSpc>
                <a:spcPct val="100000"/>
              </a:lnSpc>
              <a:spcBef>
                <a:spcPct val="0"/>
              </a:spcBef>
              <a:spcAft>
                <a:spcPts val="0"/>
              </a:spcAft>
              <a:buClrTx/>
              <a:buSzTx/>
              <a:buFont typeface="Arial"/>
              <a:buNone/>
              <a:tabLst/>
              <a:defRPr sz="3200" b="0" i="0"/>
            </a:lvl1pPr>
          </a:lstStyle>
          <a:p>
            <a:pPr marL="0" marR="0" lvl="0" indent="0" algn="l" defTabSz="609585" rtl="0" eaLnBrk="1" fontAlgn="auto" latinLnBrk="0" hangingPunct="1">
              <a:lnSpc>
                <a:spcPct val="100000"/>
              </a:lnSpc>
              <a:spcBef>
                <a:spcPct val="0"/>
              </a:spcBef>
              <a:spcAft>
                <a:spcPts val="0"/>
              </a:spcAft>
              <a:buClrTx/>
              <a:buSzTx/>
              <a:buFont typeface="Arial"/>
              <a:buNone/>
              <a:tabLst/>
              <a:defRPr/>
            </a:pPr>
            <a:r>
              <a:rPr kumimoji="0" lang="en-US" sz="3200" b="0" i="0" u="none" strike="noStrike" kern="1200" cap="none" spc="0" normalizeH="0" baseline="0" noProof="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p:nvCxnSpPr>
        <p:spPr>
          <a:xfrm>
            <a:off x="4555067" y="2176889"/>
            <a:ext cx="7636933"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4555067" y="547737"/>
            <a:ext cx="7636933" cy="650875"/>
          </a:xfrm>
          <a:prstGeom prst="rect">
            <a:avLst/>
          </a:prstGeom>
        </p:spPr>
        <p:txBody>
          <a:bodyPr vert="horz"/>
          <a:lstStyle>
            <a:lvl1pPr marL="0" indent="0">
              <a:buNone/>
              <a:defRPr sz="4800" b="1" baseline="0">
                <a:solidFill>
                  <a:srgbClr val="236192"/>
                </a:solidFill>
              </a:defRPr>
            </a:lvl1pPr>
          </a:lstStyle>
          <a:p>
            <a:pPr lvl="0"/>
            <a:r>
              <a:rPr lang="en-US"/>
              <a:t>Speaker Name</a:t>
            </a:r>
          </a:p>
        </p:txBody>
      </p:sp>
      <p:sp>
        <p:nvSpPr>
          <p:cNvPr id="10" name="Text Placeholder 14"/>
          <p:cNvSpPr>
            <a:spLocks noGrp="1"/>
          </p:cNvSpPr>
          <p:nvPr>
            <p:ph type="body" sz="quarter" idx="15" hasCustomPrompt="1"/>
          </p:nvPr>
        </p:nvSpPr>
        <p:spPr>
          <a:xfrm>
            <a:off x="1176869" y="550909"/>
            <a:ext cx="215900" cy="2571752"/>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a:t>     </a:t>
            </a:r>
          </a:p>
          <a:p>
            <a:pPr lvl="0"/>
            <a:endParaRPr lang="en-US"/>
          </a:p>
          <a:p>
            <a:pPr lvl="0"/>
            <a:r>
              <a:rPr lang="en-US"/>
              <a:t> </a:t>
            </a:r>
          </a:p>
          <a:p>
            <a:pPr lvl="0"/>
            <a:r>
              <a:rPr lang="en-US"/>
              <a:t> </a:t>
            </a:r>
          </a:p>
          <a:p>
            <a:pPr lvl="0"/>
            <a:r>
              <a:rPr lang="en-US"/>
              <a:t> </a:t>
            </a:r>
          </a:p>
          <a:p>
            <a:pPr lvl="0"/>
            <a:endParaRPr lang="en-US"/>
          </a:p>
        </p:txBody>
      </p:sp>
      <p:sp>
        <p:nvSpPr>
          <p:cNvPr id="8" name="Picture Placeholder 8"/>
          <p:cNvSpPr>
            <a:spLocks noGrp="1"/>
          </p:cNvSpPr>
          <p:nvPr>
            <p:ph type="pic" sz="quarter" idx="16"/>
          </p:nvPr>
        </p:nvSpPr>
        <p:spPr>
          <a:xfrm>
            <a:off x="1176869" y="3595110"/>
            <a:ext cx="2688167" cy="2571751"/>
          </a:xfrm>
          <a:prstGeom prst="rect">
            <a:avLst/>
          </a:prstGeom>
        </p:spPr>
        <p:txBody>
          <a:bodyPr vert="horz" anchor="t" anchorCtr="0"/>
          <a:lstStyle>
            <a:lvl1pPr marL="0" indent="0" algn="ctr">
              <a:spcBef>
                <a:spcPts val="0"/>
              </a:spcBef>
              <a:buNone/>
              <a:defRPr sz="1867" baseline="0">
                <a:solidFill>
                  <a:schemeClr val="tx1"/>
                </a:solidFill>
                <a:latin typeface="+mn-lt"/>
              </a:defRPr>
            </a:lvl1pPr>
          </a:lstStyle>
          <a:p>
            <a:r>
              <a:rPr lang="en-US"/>
              <a:t>Click icon to add picture</a:t>
            </a:r>
          </a:p>
        </p:txBody>
      </p:sp>
      <p:sp>
        <p:nvSpPr>
          <p:cNvPr id="11" name="Rectangle 10"/>
          <p:cNvSpPr/>
          <p:nvPr/>
        </p:nvSpPr>
        <p:spPr>
          <a:xfrm rot="5400000">
            <a:off x="-699030" y="4290965"/>
            <a:ext cx="2574927" cy="1176867"/>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2" name="Text Placeholder 12"/>
          <p:cNvSpPr>
            <a:spLocks noGrp="1"/>
          </p:cNvSpPr>
          <p:nvPr>
            <p:ph type="body" sz="quarter" idx="17" hasCustomPrompt="1"/>
          </p:nvPr>
        </p:nvSpPr>
        <p:spPr>
          <a:xfrm>
            <a:off x="4555078" y="4368917"/>
            <a:ext cx="7636932" cy="852172"/>
          </a:xfrm>
          <a:prstGeom prst="rect">
            <a:avLst/>
          </a:prstGeom>
        </p:spPr>
        <p:txBody>
          <a:bodyPr vert="horz">
            <a:normAutofit/>
          </a:bodyPr>
          <a:lstStyle>
            <a:lvl1pPr marL="0" marR="0" indent="0" algn="l" defTabSz="609585" rtl="0" eaLnBrk="1" fontAlgn="auto" latinLnBrk="0" hangingPunct="1">
              <a:lnSpc>
                <a:spcPct val="100000"/>
              </a:lnSpc>
              <a:spcBef>
                <a:spcPct val="0"/>
              </a:spcBef>
              <a:spcAft>
                <a:spcPts val="0"/>
              </a:spcAft>
              <a:buClrTx/>
              <a:buSzTx/>
              <a:buFont typeface="Arial"/>
              <a:buNone/>
              <a:tabLst/>
              <a:defRPr sz="3200" b="0" i="0"/>
            </a:lvl1pPr>
          </a:lstStyle>
          <a:p>
            <a:pPr marL="0" marR="0" lvl="0" indent="0" algn="l" defTabSz="609585" rtl="0" eaLnBrk="1" fontAlgn="auto" latinLnBrk="0" hangingPunct="1">
              <a:lnSpc>
                <a:spcPct val="100000"/>
              </a:lnSpc>
              <a:spcBef>
                <a:spcPct val="0"/>
              </a:spcBef>
              <a:spcAft>
                <a:spcPts val="0"/>
              </a:spcAft>
              <a:buClrTx/>
              <a:buSzTx/>
              <a:buFont typeface="Arial"/>
              <a:buNone/>
              <a:tabLst/>
              <a:defRPr/>
            </a:pPr>
            <a:r>
              <a:rPr kumimoji="0" lang="en-US" sz="3200" b="0" i="0" u="none" strike="noStrike" kern="1200" cap="none" spc="0" normalizeH="0" baseline="0" noProof="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4" name="Straight Connector 13"/>
          <p:cNvCxnSpPr/>
          <p:nvPr/>
        </p:nvCxnSpPr>
        <p:spPr>
          <a:xfrm>
            <a:off x="4555067" y="5221088"/>
            <a:ext cx="7636933"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5" name="Text Placeholder 2"/>
          <p:cNvSpPr>
            <a:spLocks noGrp="1"/>
          </p:cNvSpPr>
          <p:nvPr>
            <p:ph type="body" sz="quarter" idx="18" hasCustomPrompt="1"/>
          </p:nvPr>
        </p:nvSpPr>
        <p:spPr>
          <a:xfrm>
            <a:off x="4555067" y="3591936"/>
            <a:ext cx="7636933" cy="650875"/>
          </a:xfrm>
          <a:prstGeom prst="rect">
            <a:avLst/>
          </a:prstGeom>
        </p:spPr>
        <p:txBody>
          <a:bodyPr vert="horz"/>
          <a:lstStyle>
            <a:lvl1pPr marL="0" indent="0">
              <a:buNone/>
              <a:defRPr sz="4800" b="1" baseline="0">
                <a:solidFill>
                  <a:srgbClr val="236192"/>
                </a:solidFill>
              </a:defRPr>
            </a:lvl1pPr>
          </a:lstStyle>
          <a:p>
            <a:pPr lvl="0"/>
            <a:r>
              <a:rPr lang="en-US"/>
              <a:t>Speaker Name</a:t>
            </a:r>
          </a:p>
        </p:txBody>
      </p:sp>
      <p:sp>
        <p:nvSpPr>
          <p:cNvPr id="16" name="Text Placeholder 14"/>
          <p:cNvSpPr>
            <a:spLocks noGrp="1"/>
          </p:cNvSpPr>
          <p:nvPr>
            <p:ph type="body" sz="quarter" idx="19" hasCustomPrompt="1"/>
          </p:nvPr>
        </p:nvSpPr>
        <p:spPr>
          <a:xfrm>
            <a:off x="1176869" y="3595108"/>
            <a:ext cx="215900" cy="2571752"/>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a:t>     </a:t>
            </a:r>
          </a:p>
          <a:p>
            <a:pPr lvl="0"/>
            <a:endParaRPr lang="en-US"/>
          </a:p>
          <a:p>
            <a:pPr lvl="0"/>
            <a:r>
              <a:rPr lang="en-US"/>
              <a:t> </a:t>
            </a:r>
          </a:p>
          <a:p>
            <a:pPr lvl="0"/>
            <a:r>
              <a:rPr lang="en-US"/>
              <a:t> </a:t>
            </a:r>
          </a:p>
          <a:p>
            <a:pPr lvl="0"/>
            <a:r>
              <a:rPr lang="en-US"/>
              <a:t> </a:t>
            </a:r>
          </a:p>
          <a:p>
            <a:pPr lvl="0"/>
            <a:endParaRPr lang="en-US"/>
          </a:p>
        </p:txBody>
      </p:sp>
      <p:sp>
        <p:nvSpPr>
          <p:cNvPr id="18" name="Footer Placeholder 4"/>
          <p:cNvSpPr txBox="1">
            <a:spLocks/>
          </p:cNvSpPr>
          <p:nvPr/>
        </p:nvSpPr>
        <p:spPr>
          <a:xfrm>
            <a:off x="7039" y="6384425"/>
            <a:ext cx="2908648" cy="39243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a:solidFill>
                  <a:sysClr val="windowText" lastClr="000000">
                    <a:alpha val="50000"/>
                  </a:sysClr>
                </a:solidFill>
                <a:effectLst/>
                <a:latin typeface="Arial" charset="0"/>
                <a:ea typeface="Arial" charset="0"/>
                <a:cs typeface="Arial" charset="0"/>
              </a:rPr>
              <a:t>Confidential. Not for distribution.</a:t>
            </a:r>
          </a:p>
        </p:txBody>
      </p:sp>
    </p:spTree>
    <p:extLst>
      <p:ext uri="{BB962C8B-B14F-4D97-AF65-F5344CB8AC3E}">
        <p14:creationId xmlns:p14="http://schemas.microsoft.com/office/powerpoint/2010/main" val="308713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New Section">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rgbClr val="00AFD7"/>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p>
        </p:txBody>
      </p:sp>
      <p:sp>
        <p:nvSpPr>
          <p:cNvPr id="11" name="Text Placeholder 8"/>
          <p:cNvSpPr>
            <a:spLocks noGrp="1"/>
          </p:cNvSpPr>
          <p:nvPr>
            <p:ph type="body" sz="quarter" idx="10" hasCustomPrompt="1"/>
          </p:nvPr>
        </p:nvSpPr>
        <p:spPr>
          <a:xfrm>
            <a:off x="420346" y="1108082"/>
            <a:ext cx="10898717" cy="830997"/>
          </a:xfrm>
          <a:prstGeom prst="rect">
            <a:avLst/>
          </a:prstGeom>
          <a:ln w="28575" cmpd="sng">
            <a:solidFill>
              <a:srgbClr val="FFFFFF"/>
            </a:solidFill>
          </a:ln>
        </p:spPr>
        <p:txBody>
          <a:bodyPr vert="horz" lIns="274320" tIns="45720" rIns="274320" bIns="45720">
            <a:sp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4800" b="1" i="0" cap="all" baseline="0">
                <a:solidFill>
                  <a:schemeClr val="bg1"/>
                </a:solidFill>
              </a:defRPr>
            </a:lvl1p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US" sz="4800" b="1">
                <a:solidFill>
                  <a:schemeClr val="bg1"/>
                </a:solidFill>
                <a:cs typeface="Arial" charset="0"/>
              </a:rPr>
              <a:t>NEW SECTION TITLE</a:t>
            </a:r>
          </a:p>
        </p:txBody>
      </p:sp>
      <p:sp>
        <p:nvSpPr>
          <p:cNvPr id="4" name="Text Placeholder 3"/>
          <p:cNvSpPr>
            <a:spLocks noGrp="1"/>
          </p:cNvSpPr>
          <p:nvPr>
            <p:ph type="body" sz="quarter" idx="11" hasCustomPrompt="1"/>
          </p:nvPr>
        </p:nvSpPr>
        <p:spPr>
          <a:xfrm>
            <a:off x="234951" y="850901"/>
            <a:ext cx="353483" cy="5432840"/>
          </a:xfrm>
          <a:prstGeom prst="rect">
            <a:avLst/>
          </a:prstGeom>
          <a:solidFill>
            <a:srgbClr val="00AFD7"/>
          </a:solidFill>
        </p:spPr>
        <p:txBody>
          <a:bodyPr vert="horz"/>
          <a:lstStyle>
            <a:lvl1pPr marL="0" indent="0">
              <a:buNone/>
              <a:defRPr baseline="0"/>
            </a:lvl1pPr>
          </a:lstStyle>
          <a:p>
            <a:pPr lvl="0"/>
            <a:r>
              <a:rPr lang="en-US"/>
              <a:t>     </a:t>
            </a:r>
          </a:p>
        </p:txBody>
      </p:sp>
      <p:sp>
        <p:nvSpPr>
          <p:cNvPr id="12" name="Text Placeholder 3"/>
          <p:cNvSpPr>
            <a:spLocks noGrp="1"/>
          </p:cNvSpPr>
          <p:nvPr>
            <p:ph type="body" sz="quarter" idx="12" hasCustomPrompt="1"/>
          </p:nvPr>
        </p:nvSpPr>
        <p:spPr>
          <a:xfrm>
            <a:off x="11215941" y="850902"/>
            <a:ext cx="353483" cy="5432839"/>
          </a:xfrm>
          <a:prstGeom prst="rect">
            <a:avLst/>
          </a:prstGeom>
          <a:solidFill>
            <a:srgbClr val="00AFD7"/>
          </a:solidFill>
        </p:spPr>
        <p:txBody>
          <a:bodyPr vert="horz"/>
          <a:lstStyle>
            <a:lvl1pPr marL="0" indent="0">
              <a:buNone/>
              <a:defRPr baseline="0"/>
            </a:lvl1pPr>
          </a:lstStyle>
          <a:p>
            <a:pPr lvl="0"/>
            <a:r>
              <a:rPr lang="en-US"/>
              <a:t>     </a:t>
            </a:r>
          </a:p>
        </p:txBody>
      </p:sp>
      <p:pic>
        <p:nvPicPr>
          <p:cNvPr id="7" name="Picture 5"/>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Footer Placeholder 4"/>
          <p:cNvSpPr txBox="1">
            <a:spLocks/>
          </p:cNvSpPr>
          <p:nvPr/>
        </p:nvSpPr>
        <p:spPr>
          <a:xfrm>
            <a:off x="7039" y="6384425"/>
            <a:ext cx="2908648" cy="39243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a:solidFill>
                  <a:schemeClr val="bg1">
                    <a:alpha val="50000"/>
                  </a:schemeClr>
                </a:solidFill>
                <a:effectLst/>
                <a:latin typeface="Arial" charset="0"/>
                <a:ea typeface="Arial" charset="0"/>
                <a:cs typeface="Arial" charset="0"/>
              </a:rPr>
              <a:t>Confidential. Not for distribution.</a:t>
            </a:r>
          </a:p>
        </p:txBody>
      </p:sp>
    </p:spTree>
    <p:extLst>
      <p:ext uri="{BB962C8B-B14F-4D97-AF65-F5344CB8AC3E}">
        <p14:creationId xmlns:p14="http://schemas.microsoft.com/office/powerpoint/2010/main" val="3783223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Bullet">
    <p:spTree>
      <p:nvGrpSpPr>
        <p:cNvPr id="1" name=""/>
        <p:cNvGrpSpPr/>
        <p:nvPr/>
      </p:nvGrpSpPr>
      <p:grpSpPr>
        <a:xfrm>
          <a:off x="0" y="0"/>
          <a:ext cx="0" cy="0"/>
          <a:chOff x="0" y="0"/>
          <a:chExt cx="0" cy="0"/>
        </a:xfrm>
      </p:grpSpPr>
      <p:sp>
        <p:nvSpPr>
          <p:cNvPr id="18" name="Rectangle 17"/>
          <p:cNvSpPr/>
          <p:nvPr/>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6" name="Text Placeholder 5"/>
          <p:cNvSpPr>
            <a:spLocks noGrp="1"/>
          </p:cNvSpPr>
          <p:nvPr>
            <p:ph type="body" sz="quarter" idx="13" hasCustomPrompt="1"/>
          </p:nvPr>
        </p:nvSpPr>
        <p:spPr>
          <a:xfrm>
            <a:off x="454382" y="457739"/>
            <a:ext cx="11252197" cy="915256"/>
          </a:xfrm>
          <a:prstGeom prst="rect">
            <a:avLst/>
          </a:prstGeom>
        </p:spPr>
        <p:txBody>
          <a:bodyPr vert="horz"/>
          <a:lstStyle>
            <a:lvl1pPr marL="0" indent="0">
              <a:buNone/>
              <a:defRPr sz="4800" b="1" baseline="0">
                <a:solidFill>
                  <a:schemeClr val="tx2"/>
                </a:solidFill>
              </a:defRPr>
            </a:lvl1pPr>
          </a:lstStyle>
          <a:p>
            <a:pPr lvl="0"/>
            <a:r>
              <a:rPr lang="en-US"/>
              <a:t>Title of slide</a:t>
            </a:r>
          </a:p>
        </p:txBody>
      </p:sp>
      <p:pic>
        <p:nvPicPr>
          <p:cNvPr id="8" name="Picture 5"/>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Footer Placeholder 4"/>
          <p:cNvSpPr txBox="1">
            <a:spLocks/>
          </p:cNvSpPr>
          <p:nvPr/>
        </p:nvSpPr>
        <p:spPr>
          <a:xfrm>
            <a:off x="7039" y="6384425"/>
            <a:ext cx="2908648" cy="39243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a:solidFill>
                  <a:schemeClr val="bg1">
                    <a:alpha val="50000"/>
                  </a:schemeClr>
                </a:solidFill>
                <a:effectLst/>
                <a:latin typeface="Arial" charset="0"/>
                <a:ea typeface="Arial" charset="0"/>
                <a:cs typeface="Arial" charset="0"/>
              </a:rPr>
              <a:t>Confidential. Not for distribution.</a:t>
            </a:r>
          </a:p>
        </p:txBody>
      </p:sp>
      <p:sp>
        <p:nvSpPr>
          <p:cNvPr id="10" name="Text Placeholder 3"/>
          <p:cNvSpPr>
            <a:spLocks noGrp="1"/>
          </p:cNvSpPr>
          <p:nvPr>
            <p:ph type="body" sz="quarter" idx="12"/>
          </p:nvPr>
        </p:nvSpPr>
        <p:spPr>
          <a:xfrm>
            <a:off x="454382" y="1372996"/>
            <a:ext cx="11252197" cy="4475171"/>
          </a:xfrm>
          <a:prstGeom prst="rect">
            <a:avLst/>
          </a:prstGeom>
        </p:spPr>
        <p:txBody>
          <a:bodyPr vert="horz"/>
          <a:lstStyle>
            <a:lvl1pPr marL="457189" indent="-457189">
              <a:buFont typeface="Arial"/>
              <a:buChar char="•"/>
              <a:defRPr sz="3200" baseline="0"/>
            </a:lvl1pPr>
            <a:lvl2pPr>
              <a:defRPr sz="2667"/>
            </a:lvl2pPr>
            <a:lvl3pPr>
              <a:defRPr sz="2400"/>
            </a:lvl3pPr>
            <a:lvl4pPr>
              <a:buFont typeface="Arial" charset="0"/>
              <a:buChar char="•"/>
              <a:defRPr sz="2133"/>
            </a:lvl4pPr>
            <a:lvl5pPr>
              <a:buFont typeface="Arial" charset="0"/>
              <a:buChar char="•"/>
              <a:defRPr sz="1867"/>
            </a:lvl5pPr>
            <a:lvl6pPr>
              <a:defRPr sz="1867"/>
            </a:lvl6pPr>
            <a:lvl7pPr>
              <a:defRPr sz="1600"/>
            </a:lvl7pPr>
            <a:lvl8pPr>
              <a:defRPr sz="1467"/>
            </a:lvl8pPr>
            <a:lvl9pPr>
              <a:defRPr sz="1467"/>
            </a:lvl9pPr>
          </a:lstStyle>
          <a:p>
            <a:pPr marL="457189" marR="0" lvl="0" indent="-457189" algn="l" defTabSz="609585" rtl="0" eaLnBrk="1" fontAlgn="auto" latinLnBrk="0" hangingPunct="1">
              <a:lnSpc>
                <a:spcPct val="100000"/>
              </a:lnSpc>
              <a:spcBef>
                <a:spcPct val="20000"/>
              </a:spcBef>
              <a:spcAft>
                <a:spcPts val="0"/>
              </a:spcAft>
              <a:buClrTx/>
              <a:buSzTx/>
              <a:tabLst/>
              <a:defRPr/>
            </a:pPr>
            <a:r>
              <a:rPr lang="en-US"/>
              <a:t>Edit Master text styles</a:t>
            </a:r>
          </a:p>
        </p:txBody>
      </p:sp>
    </p:spTree>
    <p:extLst>
      <p:ext uri="{BB962C8B-B14F-4D97-AF65-F5344CB8AC3E}">
        <p14:creationId xmlns:p14="http://schemas.microsoft.com/office/powerpoint/2010/main" val="4212341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Content- Header">
    <p:spTree>
      <p:nvGrpSpPr>
        <p:cNvPr id="1" name=""/>
        <p:cNvGrpSpPr/>
        <p:nvPr/>
      </p:nvGrpSpPr>
      <p:grpSpPr>
        <a:xfrm>
          <a:off x="0" y="0"/>
          <a:ext cx="0" cy="0"/>
          <a:chOff x="0" y="0"/>
          <a:chExt cx="0" cy="0"/>
        </a:xfrm>
      </p:grpSpPr>
      <p:sp>
        <p:nvSpPr>
          <p:cNvPr id="18" name="Rectangle 17"/>
          <p:cNvSpPr/>
          <p:nvPr/>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6" name="Text Placeholder 5"/>
          <p:cNvSpPr>
            <a:spLocks noGrp="1"/>
          </p:cNvSpPr>
          <p:nvPr>
            <p:ph type="body" sz="quarter" idx="13" hasCustomPrompt="1"/>
          </p:nvPr>
        </p:nvSpPr>
        <p:spPr>
          <a:xfrm>
            <a:off x="454382" y="457739"/>
            <a:ext cx="11252197" cy="915256"/>
          </a:xfrm>
          <a:prstGeom prst="rect">
            <a:avLst/>
          </a:prstGeom>
        </p:spPr>
        <p:txBody>
          <a:bodyPr vert="horz"/>
          <a:lstStyle>
            <a:lvl1pPr marL="0" indent="0">
              <a:buNone/>
              <a:defRPr sz="4800" b="1" baseline="0">
                <a:solidFill>
                  <a:schemeClr val="tx2"/>
                </a:solidFill>
              </a:defRPr>
            </a:lvl1pPr>
          </a:lstStyle>
          <a:p>
            <a:pPr lvl="0"/>
            <a:r>
              <a:rPr lang="en-US"/>
              <a:t>Title of slide</a:t>
            </a:r>
          </a:p>
        </p:txBody>
      </p:sp>
      <p:pic>
        <p:nvPicPr>
          <p:cNvPr id="8" name="Picture 5"/>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Footer Placeholder 4"/>
          <p:cNvSpPr txBox="1">
            <a:spLocks/>
          </p:cNvSpPr>
          <p:nvPr/>
        </p:nvSpPr>
        <p:spPr>
          <a:xfrm>
            <a:off x="7039" y="6384425"/>
            <a:ext cx="2908648" cy="39243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a:solidFill>
                  <a:schemeClr val="bg1">
                    <a:alpha val="50000"/>
                  </a:schemeClr>
                </a:solidFill>
                <a:effectLst/>
                <a:latin typeface="Arial" charset="0"/>
                <a:ea typeface="Arial" charset="0"/>
                <a:cs typeface="Arial" charset="0"/>
              </a:rPr>
              <a:t>Confidential. Not for distribution.</a:t>
            </a:r>
          </a:p>
        </p:txBody>
      </p:sp>
    </p:spTree>
    <p:extLst>
      <p:ext uri="{BB962C8B-B14F-4D97-AF65-F5344CB8AC3E}">
        <p14:creationId xmlns:p14="http://schemas.microsoft.com/office/powerpoint/2010/main" val="3311934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 Bar">
    <p:spTree>
      <p:nvGrpSpPr>
        <p:cNvPr id="1" name=""/>
        <p:cNvGrpSpPr/>
        <p:nvPr/>
      </p:nvGrpSpPr>
      <p:grpSpPr>
        <a:xfrm>
          <a:off x="0" y="0"/>
          <a:ext cx="0" cy="0"/>
          <a:chOff x="0" y="0"/>
          <a:chExt cx="0" cy="0"/>
        </a:xfrm>
      </p:grpSpPr>
      <p:sp>
        <p:nvSpPr>
          <p:cNvPr id="18" name="Rectangle 17"/>
          <p:cNvSpPr/>
          <p:nvPr/>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Footer Placeholder 4"/>
          <p:cNvSpPr txBox="1">
            <a:spLocks/>
          </p:cNvSpPr>
          <p:nvPr/>
        </p:nvSpPr>
        <p:spPr>
          <a:xfrm>
            <a:off x="7039" y="6384425"/>
            <a:ext cx="2908648" cy="39243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a:solidFill>
                  <a:schemeClr val="bg1">
                    <a:alpha val="50000"/>
                  </a:schemeClr>
                </a:solidFill>
                <a:effectLst/>
                <a:latin typeface="Arial" charset="0"/>
                <a:ea typeface="Arial" charset="0"/>
                <a:cs typeface="Arial" charset="0"/>
              </a:rPr>
              <a:t>Confidential. Not for distribution.</a:t>
            </a:r>
          </a:p>
        </p:txBody>
      </p:sp>
    </p:spTree>
    <p:extLst>
      <p:ext uri="{BB962C8B-B14F-4D97-AF65-F5344CB8AC3E}">
        <p14:creationId xmlns:p14="http://schemas.microsoft.com/office/powerpoint/2010/main" val="3915296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Blank">
    <p:spTree>
      <p:nvGrpSpPr>
        <p:cNvPr id="1" name=""/>
        <p:cNvGrpSpPr/>
        <p:nvPr/>
      </p:nvGrpSpPr>
      <p:grpSpPr>
        <a:xfrm>
          <a:off x="0" y="0"/>
          <a:ext cx="0" cy="0"/>
          <a:chOff x="0" y="0"/>
          <a:chExt cx="0" cy="0"/>
        </a:xfrm>
      </p:grpSpPr>
      <p:pic>
        <p:nvPicPr>
          <p:cNvPr id="3" name="Picture 26" descr="OCLC_H_PMS.eps"/>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982566" y="6347609"/>
            <a:ext cx="964583" cy="320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Footer Placeholder 4"/>
          <p:cNvSpPr txBox="1">
            <a:spLocks/>
          </p:cNvSpPr>
          <p:nvPr/>
        </p:nvSpPr>
        <p:spPr>
          <a:xfrm>
            <a:off x="7039" y="6384425"/>
            <a:ext cx="2908648" cy="39243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a:solidFill>
                  <a:sysClr val="windowText" lastClr="000000">
                    <a:alpha val="50000"/>
                  </a:sysClr>
                </a:solidFill>
                <a:effectLst/>
                <a:latin typeface="Arial" charset="0"/>
                <a:ea typeface="Arial" charset="0"/>
                <a:cs typeface="Arial" charset="0"/>
              </a:rPr>
              <a:t>Confidential. Not for distribution.</a:t>
            </a:r>
          </a:p>
        </p:txBody>
      </p:sp>
    </p:spTree>
    <p:extLst>
      <p:ext uri="{BB962C8B-B14F-4D97-AF65-F5344CB8AC3E}">
        <p14:creationId xmlns:p14="http://schemas.microsoft.com/office/powerpoint/2010/main" val="2302701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Full page imag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12192000" cy="6858000"/>
          </a:xfrm>
          <a:prstGeom prst="rect">
            <a:avLst/>
          </a:prstGeom>
        </p:spPr>
        <p:txBody>
          <a:bodyPr vert="horz" anchor="ctr"/>
          <a:lstStyle>
            <a:lvl1pPr marL="0" indent="0" algn="l">
              <a:buNone/>
              <a:defRPr sz="2533" baseline="0">
                <a:sym typeface="Wingdings"/>
              </a:defRPr>
            </a:lvl1pPr>
            <a:lvl2pPr marL="609585" indent="0">
              <a:buNone/>
              <a:defRPr sz="3200"/>
            </a:lvl2pPr>
          </a:lstStyle>
          <a:p>
            <a:pPr lvl="1"/>
            <a:r>
              <a:rPr lang="en-US"/>
              <a:t>Drag and drop photo here</a:t>
            </a:r>
          </a:p>
        </p:txBody>
      </p:sp>
      <p:sp>
        <p:nvSpPr>
          <p:cNvPr id="15" name="Text Placeholder 14"/>
          <p:cNvSpPr>
            <a:spLocks noGrp="1"/>
          </p:cNvSpPr>
          <p:nvPr>
            <p:ph type="body" sz="quarter" idx="13" hasCustomPrompt="1"/>
          </p:nvPr>
        </p:nvSpPr>
        <p:spPr>
          <a:xfrm>
            <a:off x="10111322" y="-20638"/>
            <a:ext cx="577849" cy="6899276"/>
          </a:xfrm>
          <a:prstGeom prst="rect">
            <a:avLst/>
          </a:prstGeom>
          <a:solidFill>
            <a:schemeClr val="accent1">
              <a:alpha val="78000"/>
            </a:schemeClr>
          </a:solidFill>
        </p:spPr>
        <p:txBody>
          <a:bodyPr vert="horz"/>
          <a:lstStyle>
            <a:lvl1pPr marL="0" indent="0">
              <a:buNone/>
              <a:defRPr>
                <a:solidFill>
                  <a:schemeClr val="accent1"/>
                </a:solidFill>
              </a:defRPr>
            </a:lvl1pPr>
          </a:lstStyle>
          <a:p>
            <a:pPr lvl="0"/>
            <a:r>
              <a:rPr lang="en-US"/>
              <a:t>     </a:t>
            </a:r>
          </a:p>
          <a:p>
            <a:pPr lvl="0"/>
            <a:endParaRPr lang="en-US"/>
          </a:p>
          <a:p>
            <a:pPr lvl="0"/>
            <a:r>
              <a:rPr lang="en-US"/>
              <a:t> </a:t>
            </a:r>
          </a:p>
          <a:p>
            <a:pPr lvl="0"/>
            <a:r>
              <a:rPr lang="en-US"/>
              <a:t> </a:t>
            </a:r>
          </a:p>
          <a:p>
            <a:pPr lvl="0"/>
            <a:r>
              <a:rPr lang="en-US"/>
              <a:t> </a:t>
            </a:r>
          </a:p>
          <a:p>
            <a:pPr lvl="0"/>
            <a:endParaRPr lang="en-US"/>
          </a:p>
        </p:txBody>
      </p:sp>
      <p:sp>
        <p:nvSpPr>
          <p:cNvPr id="16" name="Text Placeholder 14"/>
          <p:cNvSpPr>
            <a:spLocks noGrp="1"/>
          </p:cNvSpPr>
          <p:nvPr>
            <p:ph type="body" sz="quarter" idx="14" hasCustomPrompt="1"/>
          </p:nvPr>
        </p:nvSpPr>
        <p:spPr>
          <a:xfrm>
            <a:off x="10689172" y="-20638"/>
            <a:ext cx="1502833" cy="6899276"/>
          </a:xfrm>
          <a:prstGeom prst="rect">
            <a:avLst/>
          </a:prstGeom>
          <a:solidFill>
            <a:schemeClr val="accent1"/>
          </a:solidFill>
        </p:spPr>
        <p:txBody>
          <a:bodyPr vert="horz"/>
          <a:lstStyle>
            <a:lvl1pPr marL="0" indent="0">
              <a:buNone/>
              <a:defRPr>
                <a:solidFill>
                  <a:schemeClr val="accent1"/>
                </a:solidFill>
              </a:defRPr>
            </a:lvl1pPr>
          </a:lstStyle>
          <a:p>
            <a:pPr lvl="0"/>
            <a:r>
              <a:rPr lang="en-US"/>
              <a:t> </a:t>
            </a:r>
          </a:p>
          <a:p>
            <a:pPr lvl="0"/>
            <a:r>
              <a:rPr lang="en-US"/>
              <a:t> </a:t>
            </a:r>
          </a:p>
          <a:p>
            <a:pPr lvl="0"/>
            <a:r>
              <a:rPr lang="en-US"/>
              <a:t> </a:t>
            </a:r>
          </a:p>
          <a:p>
            <a:pPr lvl="0"/>
            <a:r>
              <a:rPr lang="en-US"/>
              <a:t> </a:t>
            </a:r>
          </a:p>
          <a:p>
            <a:pPr lvl="0"/>
            <a:r>
              <a:rPr lang="en-US"/>
              <a:t> </a:t>
            </a:r>
          </a:p>
        </p:txBody>
      </p:sp>
      <p:sp>
        <p:nvSpPr>
          <p:cNvPr id="11" name="Text Placeholder 10"/>
          <p:cNvSpPr>
            <a:spLocks noGrp="1"/>
          </p:cNvSpPr>
          <p:nvPr>
            <p:ph type="body" sz="quarter" idx="11" hasCustomPrompt="1"/>
          </p:nvPr>
        </p:nvSpPr>
        <p:spPr>
          <a:xfrm>
            <a:off x="-18815" y="4997709"/>
            <a:ext cx="8204200" cy="954107"/>
          </a:xfrm>
          <a:prstGeom prst="rect">
            <a:avLst/>
          </a:prstGeom>
          <a:solidFill>
            <a:schemeClr val="bg1"/>
          </a:solidFill>
        </p:spPr>
        <p:txBody>
          <a:bodyPr vert="horz" lIns="640080"/>
          <a:lstStyle>
            <a:lvl1pPr marL="0" indent="0">
              <a:buNone/>
              <a:defRPr sz="3200" b="1" baseline="0">
                <a:solidFill>
                  <a:srgbClr val="236192"/>
                </a:solidFill>
              </a:defRPr>
            </a:lvl1pPr>
          </a:lstStyle>
          <a:p>
            <a:pPr lvl="0"/>
            <a:r>
              <a:rPr lang="en-US"/>
              <a:t>Persons Name</a:t>
            </a:r>
          </a:p>
        </p:txBody>
      </p:sp>
      <p:sp>
        <p:nvSpPr>
          <p:cNvPr id="12" name="Text Placeholder 10"/>
          <p:cNvSpPr>
            <a:spLocks noGrp="1"/>
          </p:cNvSpPr>
          <p:nvPr>
            <p:ph type="body" sz="quarter" idx="12" hasCustomPrompt="1"/>
          </p:nvPr>
        </p:nvSpPr>
        <p:spPr>
          <a:xfrm>
            <a:off x="713223" y="5447286"/>
            <a:ext cx="7480300" cy="352425"/>
          </a:xfrm>
          <a:prstGeom prst="rect">
            <a:avLst/>
          </a:prstGeom>
        </p:spPr>
        <p:txBody>
          <a:bodyPr vert="horz"/>
          <a:lstStyle>
            <a:lvl1pPr marL="0" indent="0">
              <a:buNone/>
              <a:defRPr sz="2400" b="0" baseline="0">
                <a:solidFill>
                  <a:schemeClr val="tx1"/>
                </a:solidFill>
              </a:defRPr>
            </a:lvl1pPr>
          </a:lstStyle>
          <a:p>
            <a:pPr lvl="0"/>
            <a:r>
              <a:rPr lang="en-US"/>
              <a:t>Persons Title</a:t>
            </a:r>
          </a:p>
        </p:txBody>
      </p:sp>
      <p:pic>
        <p:nvPicPr>
          <p:cNvPr id="8" name="Picture 5"/>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Footer Placeholder 4"/>
          <p:cNvSpPr txBox="1">
            <a:spLocks/>
          </p:cNvSpPr>
          <p:nvPr/>
        </p:nvSpPr>
        <p:spPr>
          <a:xfrm>
            <a:off x="7039" y="6384425"/>
            <a:ext cx="2908648" cy="39243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a:solidFill>
                  <a:sysClr val="windowText" lastClr="000000">
                    <a:alpha val="50000"/>
                  </a:sysClr>
                </a:solidFill>
                <a:effectLst/>
                <a:latin typeface="Arial" charset="0"/>
                <a:ea typeface="Arial" charset="0"/>
                <a:cs typeface="Arial" charset="0"/>
              </a:rPr>
              <a:t>Confidential. Not for distribution.</a:t>
            </a:r>
          </a:p>
        </p:txBody>
      </p:sp>
    </p:spTree>
    <p:extLst>
      <p:ext uri="{BB962C8B-B14F-4D97-AF65-F5344CB8AC3E}">
        <p14:creationId xmlns:p14="http://schemas.microsoft.com/office/powerpoint/2010/main" val="254719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37498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5"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24700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7.xml"/><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hyperlink" Target="https://wikimedia.de/en" TargetMode="External"/><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hyperlink" Target="https://github.com/wmde/wikibase-docker.git"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medium.com/@thisismattmiller/wikibase-for-research-infrastructure-part-1-d3f640dfad34" TargetMode="External"/><Relationship Id="rId2" Type="http://schemas.openxmlformats.org/officeDocument/2006/relationships/notesSlide" Target="../notesSlides/notesSlide7.xml"/><Relationship Id="rId1" Type="http://schemas.openxmlformats.org/officeDocument/2006/relationships/slideLayout" Target="../slideLayouts/slideLayout17.xml"/><Relationship Id="rId5" Type="http://schemas.openxmlformats.org/officeDocument/2006/relationships/hyperlink" Target="https://github.com/OCLC-Developer-Network/devconnect_2018_wikibase/wiki" TargetMode="External"/><Relationship Id="rId4" Type="http://schemas.openxmlformats.org/officeDocument/2006/relationships/hyperlink" Target="https://addshore.com/2017/12/wikibase-docker-image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hyperlink" Target="https://www.wikidata.org/wiki/Wikidata:Indigenous_peoples_of_North_America" TargetMode="External"/><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hyperlink" Target="https://database.factgrid.de/wiki/Main_Page"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wikidata.org/" TargetMode="External"/><Relationship Id="rId2" Type="http://schemas.openxmlformats.org/officeDocument/2006/relationships/hyperlink" Target="https://www.wikipedia.org/" TargetMode="External"/><Relationship Id="rId1" Type="http://schemas.openxmlformats.org/officeDocument/2006/relationships/slideLayout" Target="../slideLayouts/slideLayout17.xml"/><Relationship Id="rId4" Type="http://schemas.openxmlformats.org/officeDocument/2006/relationships/hyperlink" Target="http://wikiba.se/"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mediawiki.org/wiki/MediaWiki" TargetMode="External"/><Relationship Id="rId2" Type="http://schemas.openxmlformats.org/officeDocument/2006/relationships/hyperlink" Target="https://www.wikipedia.org/" TargetMode="External"/><Relationship Id="rId1" Type="http://schemas.openxmlformats.org/officeDocument/2006/relationships/slideLayout" Target="../slideLayouts/slideLayout17.xml"/><Relationship Id="rId5" Type="http://schemas.openxmlformats.org/officeDocument/2006/relationships/hyperlink" Target="http://wikiba.se/" TargetMode="External"/><Relationship Id="rId4" Type="http://schemas.openxmlformats.org/officeDocument/2006/relationships/hyperlink" Target="https://www.wikidata.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83EFF0B-81FF-594B-A357-DCDA50598E86}"/>
              </a:ext>
            </a:extLst>
          </p:cNvPr>
          <p:cNvSpPr>
            <a:spLocks noGrp="1"/>
          </p:cNvSpPr>
          <p:nvPr>
            <p:ph type="body" sz="quarter" idx="12"/>
          </p:nvPr>
        </p:nvSpPr>
        <p:spPr>
          <a:xfrm>
            <a:off x="3" y="1773169"/>
            <a:ext cx="5296002" cy="651397"/>
          </a:xfrm>
        </p:spPr>
        <p:txBody>
          <a:bodyPr/>
          <a:lstStyle/>
          <a:p>
            <a:r>
              <a:rPr lang="en-US"/>
              <a:t>Code4Lib 2019  ●  February 21, 2019</a:t>
            </a:r>
          </a:p>
        </p:txBody>
      </p:sp>
      <p:sp>
        <p:nvSpPr>
          <p:cNvPr id="3" name="Text Placeholder 2">
            <a:extLst>
              <a:ext uri="{FF2B5EF4-FFF2-40B4-BE49-F238E27FC236}">
                <a16:creationId xmlns:a16="http://schemas.microsoft.com/office/drawing/2014/main" id="{B117D60E-8656-B848-8FEE-2475E19085F5}"/>
              </a:ext>
            </a:extLst>
          </p:cNvPr>
          <p:cNvSpPr>
            <a:spLocks noGrp="1"/>
          </p:cNvSpPr>
          <p:nvPr>
            <p:ph type="body" sz="quarter" idx="16"/>
          </p:nvPr>
        </p:nvSpPr>
        <p:spPr/>
        <p:txBody>
          <a:bodyPr>
            <a:normAutofit fontScale="92500"/>
          </a:bodyPr>
          <a:lstStyle/>
          <a:p>
            <a:r>
              <a:rPr lang="en-US" err="1"/>
              <a:t>Wikibase</a:t>
            </a:r>
            <a:r>
              <a:rPr lang="en-US"/>
              <a:t> Lessons Learned</a:t>
            </a:r>
          </a:p>
        </p:txBody>
      </p:sp>
      <p:sp>
        <p:nvSpPr>
          <p:cNvPr id="4" name="Text Placeholder 3">
            <a:extLst>
              <a:ext uri="{FF2B5EF4-FFF2-40B4-BE49-F238E27FC236}">
                <a16:creationId xmlns:a16="http://schemas.microsoft.com/office/drawing/2014/main" id="{37A3319A-B5F3-FA4E-B8E1-DA14A23F81AB}"/>
              </a:ext>
            </a:extLst>
          </p:cNvPr>
          <p:cNvSpPr>
            <a:spLocks noGrp="1"/>
          </p:cNvSpPr>
          <p:nvPr>
            <p:ph type="body" sz="quarter" idx="17"/>
          </p:nvPr>
        </p:nvSpPr>
        <p:spPr>
          <a:xfrm>
            <a:off x="971592" y="4275963"/>
            <a:ext cx="1804340" cy="502766"/>
          </a:xfrm>
        </p:spPr>
        <p:txBody>
          <a:bodyPr/>
          <a:lstStyle/>
          <a:p>
            <a:r>
              <a:rPr lang="en-US"/>
              <a:t>Jeff Mixter</a:t>
            </a:r>
          </a:p>
        </p:txBody>
      </p:sp>
      <p:sp>
        <p:nvSpPr>
          <p:cNvPr id="5" name="Text Placeholder 4">
            <a:extLst>
              <a:ext uri="{FF2B5EF4-FFF2-40B4-BE49-F238E27FC236}">
                <a16:creationId xmlns:a16="http://schemas.microsoft.com/office/drawing/2014/main" id="{5A31C00E-B7C8-E241-A7F6-4DB222AC6F0C}"/>
              </a:ext>
            </a:extLst>
          </p:cNvPr>
          <p:cNvSpPr>
            <a:spLocks noGrp="1"/>
          </p:cNvSpPr>
          <p:nvPr>
            <p:ph type="body" sz="quarter" idx="18"/>
          </p:nvPr>
        </p:nvSpPr>
        <p:spPr>
          <a:xfrm>
            <a:off x="971594" y="4818452"/>
            <a:ext cx="2482411" cy="813684"/>
          </a:xfrm>
        </p:spPr>
        <p:txBody>
          <a:bodyPr/>
          <a:lstStyle/>
          <a:p>
            <a:r>
              <a:rPr lang="en-US"/>
              <a:t>Software Engineer</a:t>
            </a:r>
          </a:p>
          <a:p>
            <a:r>
              <a:rPr lang="en-US"/>
              <a:t>OCLC Research</a:t>
            </a:r>
          </a:p>
        </p:txBody>
      </p:sp>
    </p:spTree>
    <p:extLst>
      <p:ext uri="{BB962C8B-B14F-4D97-AF65-F5344CB8AC3E}">
        <p14:creationId xmlns:p14="http://schemas.microsoft.com/office/powerpoint/2010/main" val="2031056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37BBD2-F008-A24B-B18A-6DD585BCE5B3}"/>
              </a:ext>
            </a:extLst>
          </p:cNvPr>
          <p:cNvSpPr>
            <a:spLocks noGrp="1"/>
          </p:cNvSpPr>
          <p:nvPr>
            <p:ph type="body" sz="quarter" idx="13"/>
          </p:nvPr>
        </p:nvSpPr>
        <p:spPr/>
        <p:txBody>
          <a:bodyPr/>
          <a:lstStyle/>
          <a:p>
            <a:r>
              <a:rPr lang="en-US" err="1"/>
              <a:t>MediaWiki</a:t>
            </a:r>
            <a:r>
              <a:rPr lang="en-US"/>
              <a:t> Features</a:t>
            </a:r>
          </a:p>
        </p:txBody>
      </p:sp>
      <p:sp>
        <p:nvSpPr>
          <p:cNvPr id="3" name="Text Placeholder 2">
            <a:extLst>
              <a:ext uri="{FF2B5EF4-FFF2-40B4-BE49-F238E27FC236}">
                <a16:creationId xmlns:a16="http://schemas.microsoft.com/office/drawing/2014/main" id="{96755D19-2655-2C40-BD48-FB617D5359C2}"/>
              </a:ext>
            </a:extLst>
          </p:cNvPr>
          <p:cNvSpPr>
            <a:spLocks noGrp="1"/>
          </p:cNvSpPr>
          <p:nvPr>
            <p:ph type="body" sz="quarter" idx="12"/>
          </p:nvPr>
        </p:nvSpPr>
        <p:spPr>
          <a:xfrm>
            <a:off x="454382" y="1372996"/>
            <a:ext cx="11252197" cy="4743132"/>
          </a:xfrm>
        </p:spPr>
        <p:txBody>
          <a:bodyPr/>
          <a:lstStyle/>
          <a:p>
            <a:r>
              <a:rPr lang="en-US" sz="2800"/>
              <a:t>Search/Autosuggest/APIs</a:t>
            </a:r>
          </a:p>
          <a:p>
            <a:r>
              <a:rPr lang="en-US" sz="2800"/>
              <a:t>Multilingual UI</a:t>
            </a:r>
          </a:p>
          <a:p>
            <a:r>
              <a:rPr lang="en-US" sz="2800" err="1"/>
              <a:t>Wikitext</a:t>
            </a:r>
            <a:r>
              <a:rPr lang="en-US" sz="2800"/>
              <a:t> editor</a:t>
            </a:r>
          </a:p>
          <a:p>
            <a:r>
              <a:rPr lang="en-US" sz="2800"/>
              <a:t>Change history</a:t>
            </a:r>
          </a:p>
          <a:p>
            <a:r>
              <a:rPr lang="en-US" sz="2800"/>
              <a:t>Discussion pages</a:t>
            </a:r>
          </a:p>
          <a:p>
            <a:r>
              <a:rPr lang="en-US" sz="2800"/>
              <a:t>Users and rights</a:t>
            </a:r>
          </a:p>
          <a:p>
            <a:r>
              <a:rPr lang="en-US" sz="2800"/>
              <a:t>Watchlists</a:t>
            </a:r>
          </a:p>
          <a:p>
            <a:r>
              <a:rPr lang="en-US" sz="2800"/>
              <a:t>Maintenance reports</a:t>
            </a:r>
          </a:p>
          <a:p>
            <a:r>
              <a:rPr lang="en-US" sz="2800"/>
              <a:t>Etc.</a:t>
            </a:r>
          </a:p>
          <a:p>
            <a:endParaRPr lang="en-US" sz="2800"/>
          </a:p>
        </p:txBody>
      </p:sp>
    </p:spTree>
    <p:extLst>
      <p:ext uri="{BB962C8B-B14F-4D97-AF65-F5344CB8AC3E}">
        <p14:creationId xmlns:p14="http://schemas.microsoft.com/office/powerpoint/2010/main" val="3507048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7FB0FE-45A6-1444-B71C-8EF3B942CB65}"/>
              </a:ext>
            </a:extLst>
          </p:cNvPr>
          <p:cNvSpPr>
            <a:spLocks noGrp="1"/>
          </p:cNvSpPr>
          <p:nvPr>
            <p:ph type="body" sz="quarter" idx="13"/>
          </p:nvPr>
        </p:nvSpPr>
        <p:spPr/>
        <p:txBody>
          <a:bodyPr/>
          <a:lstStyle/>
          <a:p>
            <a:r>
              <a:rPr lang="en-US" err="1"/>
              <a:t>MediaWiki+</a:t>
            </a:r>
            <a:r>
              <a:rPr lang="en-US" err="1">
                <a:highlight>
                  <a:srgbClr val="FFFF00"/>
                </a:highlight>
              </a:rPr>
              <a:t>Wikibase</a:t>
            </a:r>
            <a:r>
              <a:rPr lang="en-US"/>
              <a:t> Features</a:t>
            </a:r>
          </a:p>
        </p:txBody>
      </p:sp>
      <p:sp>
        <p:nvSpPr>
          <p:cNvPr id="3" name="Text Placeholder 2">
            <a:extLst>
              <a:ext uri="{FF2B5EF4-FFF2-40B4-BE49-F238E27FC236}">
                <a16:creationId xmlns:a16="http://schemas.microsoft.com/office/drawing/2014/main" id="{7EA0D2A5-E57C-844E-9036-A43DFF146BF8}"/>
              </a:ext>
            </a:extLst>
          </p:cNvPr>
          <p:cNvSpPr>
            <a:spLocks noGrp="1"/>
          </p:cNvSpPr>
          <p:nvPr>
            <p:ph type="body" sz="quarter" idx="12"/>
          </p:nvPr>
        </p:nvSpPr>
        <p:spPr>
          <a:xfrm>
            <a:off x="454382" y="1372996"/>
            <a:ext cx="11252197" cy="4691374"/>
          </a:xfrm>
        </p:spPr>
        <p:txBody>
          <a:bodyPr/>
          <a:lstStyle/>
          <a:p>
            <a:r>
              <a:rPr lang="en-US" sz="2800" dirty="0"/>
              <a:t>Search/Autosuggest/APIs/</a:t>
            </a:r>
            <a:r>
              <a:rPr lang="en-US" sz="2800" dirty="0">
                <a:highlight>
                  <a:srgbClr val="FFFF00"/>
                </a:highlight>
              </a:rPr>
              <a:t>Structured Data/Structured Data Query</a:t>
            </a:r>
          </a:p>
          <a:p>
            <a:r>
              <a:rPr lang="en-US" sz="2800" dirty="0"/>
              <a:t>Multilingual UI</a:t>
            </a:r>
          </a:p>
          <a:p>
            <a:r>
              <a:rPr lang="en-US" sz="2800" dirty="0">
                <a:highlight>
                  <a:srgbClr val="FFFF00"/>
                </a:highlight>
              </a:rPr>
              <a:t>Structured data</a:t>
            </a:r>
            <a:r>
              <a:rPr lang="en-US" sz="2800" dirty="0"/>
              <a:t> editor</a:t>
            </a:r>
          </a:p>
          <a:p>
            <a:r>
              <a:rPr lang="en-US" sz="2800" dirty="0"/>
              <a:t>Change history</a:t>
            </a:r>
          </a:p>
          <a:p>
            <a:r>
              <a:rPr lang="en-US" sz="2800" dirty="0"/>
              <a:t>Discussion pages</a:t>
            </a:r>
          </a:p>
          <a:p>
            <a:r>
              <a:rPr lang="en-US" sz="2800" dirty="0"/>
              <a:t>Users and rights</a:t>
            </a:r>
          </a:p>
          <a:p>
            <a:r>
              <a:rPr lang="en-US" sz="2800" dirty="0"/>
              <a:t>Watchlists</a:t>
            </a:r>
          </a:p>
          <a:p>
            <a:r>
              <a:rPr lang="en-US" sz="2800" dirty="0"/>
              <a:t>Maintenance reports</a:t>
            </a:r>
          </a:p>
          <a:p>
            <a:r>
              <a:rPr lang="en-US" sz="2800" dirty="0"/>
              <a:t>Etc.</a:t>
            </a:r>
          </a:p>
          <a:p>
            <a:endParaRPr lang="en-US" sz="2800" dirty="0"/>
          </a:p>
        </p:txBody>
      </p:sp>
    </p:spTree>
    <p:extLst>
      <p:ext uri="{BB962C8B-B14F-4D97-AF65-F5344CB8AC3E}">
        <p14:creationId xmlns:p14="http://schemas.microsoft.com/office/powerpoint/2010/main" val="3962559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1E8239-009C-8348-95D4-A1387F6E0B99}"/>
              </a:ext>
            </a:extLst>
          </p:cNvPr>
          <p:cNvSpPr>
            <a:spLocks noGrp="1"/>
          </p:cNvSpPr>
          <p:nvPr>
            <p:ph type="body" sz="quarter" idx="13"/>
          </p:nvPr>
        </p:nvSpPr>
        <p:spPr/>
        <p:txBody>
          <a:bodyPr/>
          <a:lstStyle/>
          <a:p>
            <a:r>
              <a:rPr lang="en-US" err="1"/>
              <a:t>Wikibase</a:t>
            </a:r>
            <a:r>
              <a:rPr lang="en-US"/>
              <a:t> out-of-the-box advantages</a:t>
            </a:r>
          </a:p>
        </p:txBody>
      </p:sp>
      <p:sp>
        <p:nvSpPr>
          <p:cNvPr id="3" name="Text Placeholder 2">
            <a:extLst>
              <a:ext uri="{FF2B5EF4-FFF2-40B4-BE49-F238E27FC236}">
                <a16:creationId xmlns:a16="http://schemas.microsoft.com/office/drawing/2014/main" id="{5A890E26-AEDE-B24A-B7B1-E9E1677861E8}"/>
              </a:ext>
            </a:extLst>
          </p:cNvPr>
          <p:cNvSpPr>
            <a:spLocks noGrp="1"/>
          </p:cNvSpPr>
          <p:nvPr>
            <p:ph type="body" sz="quarter" idx="12"/>
          </p:nvPr>
        </p:nvSpPr>
        <p:spPr/>
        <p:txBody>
          <a:bodyPr/>
          <a:lstStyle/>
          <a:p>
            <a:r>
              <a:rPr lang="en-US"/>
              <a:t>Open source</a:t>
            </a:r>
          </a:p>
          <a:p>
            <a:r>
              <a:rPr lang="en-US"/>
              <a:t>An all-purpose data model that takes knowledge diversity, sources, and multilingual usage seriously</a:t>
            </a:r>
          </a:p>
          <a:p>
            <a:r>
              <a:rPr lang="en-US"/>
              <a:t>Collaborative – can be read and edited by both humans and machines</a:t>
            </a:r>
          </a:p>
          <a:p>
            <a:r>
              <a:rPr lang="en-US"/>
              <a:t>User-defined properties</a:t>
            </a:r>
          </a:p>
          <a:p>
            <a:r>
              <a:rPr lang="en-US"/>
              <a:t>Version history</a:t>
            </a:r>
          </a:p>
        </p:txBody>
      </p:sp>
    </p:spTree>
    <p:extLst>
      <p:ext uri="{BB962C8B-B14F-4D97-AF65-F5344CB8AC3E}">
        <p14:creationId xmlns:p14="http://schemas.microsoft.com/office/powerpoint/2010/main" val="1660982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B71777-A690-0646-B9C5-0D4D95DF596C}"/>
              </a:ext>
            </a:extLst>
          </p:cNvPr>
          <p:cNvSpPr>
            <a:spLocks noGrp="1"/>
          </p:cNvSpPr>
          <p:nvPr>
            <p:ph type="body" sz="quarter" idx="10"/>
          </p:nvPr>
        </p:nvSpPr>
        <p:spPr>
          <a:xfrm>
            <a:off x="420346" y="1108082"/>
            <a:ext cx="10898717" cy="830997"/>
          </a:xfrm>
        </p:spPr>
        <p:txBody>
          <a:bodyPr/>
          <a:lstStyle/>
          <a:p>
            <a:r>
              <a:rPr lang="en-US"/>
              <a:t>Functional use cases</a:t>
            </a:r>
          </a:p>
        </p:txBody>
      </p:sp>
      <p:sp>
        <p:nvSpPr>
          <p:cNvPr id="3" name="Text Placeholder 2">
            <a:extLst>
              <a:ext uri="{FF2B5EF4-FFF2-40B4-BE49-F238E27FC236}">
                <a16:creationId xmlns:a16="http://schemas.microsoft.com/office/drawing/2014/main" id="{71F0BE1A-C1C0-3D49-B229-B4D9EE3EE469}"/>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3C60E88B-A383-A149-8EB2-211FD0204E21}"/>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436245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61C9D4-E52B-8247-BC54-8134592B1E67}"/>
              </a:ext>
            </a:extLst>
          </p:cNvPr>
          <p:cNvSpPr>
            <a:spLocks noGrp="1"/>
          </p:cNvSpPr>
          <p:nvPr>
            <p:ph type="body" sz="quarter" idx="13"/>
          </p:nvPr>
        </p:nvSpPr>
        <p:spPr/>
        <p:txBody>
          <a:bodyPr/>
          <a:lstStyle/>
          <a:p>
            <a:r>
              <a:rPr lang="en-US">
                <a:cs typeface="Calibri Light"/>
              </a:rPr>
              <a:t>Use case: Manual data entry</a:t>
            </a:r>
            <a:endParaRPr lang="en-US"/>
          </a:p>
        </p:txBody>
      </p:sp>
      <p:sp>
        <p:nvSpPr>
          <p:cNvPr id="3" name="Text Placeholder 2">
            <a:extLst>
              <a:ext uri="{FF2B5EF4-FFF2-40B4-BE49-F238E27FC236}">
                <a16:creationId xmlns:a16="http://schemas.microsoft.com/office/drawing/2014/main" id="{CDDCA0DF-F3C9-3D4F-892B-29FC97709191}"/>
              </a:ext>
            </a:extLst>
          </p:cNvPr>
          <p:cNvSpPr>
            <a:spLocks noGrp="1"/>
          </p:cNvSpPr>
          <p:nvPr>
            <p:ph type="body" sz="quarter" idx="12"/>
          </p:nvPr>
        </p:nvSpPr>
        <p:spPr>
          <a:xfrm>
            <a:off x="454382" y="1383579"/>
            <a:ext cx="9537697" cy="4475171"/>
          </a:xfrm>
        </p:spPr>
        <p:txBody>
          <a:bodyPr vert="horz" anchor="t"/>
          <a:lstStyle/>
          <a:p>
            <a:pPr marL="456565" indent="-456565"/>
            <a:r>
              <a:rPr lang="en-US" b="1" err="1">
                <a:solidFill>
                  <a:srgbClr val="C00000"/>
                </a:solidFill>
                <a:cs typeface="Calibri"/>
              </a:rPr>
              <a:t>Wikibase</a:t>
            </a:r>
            <a:r>
              <a:rPr lang="en-US">
                <a:solidFill>
                  <a:srgbClr val="C00000"/>
                </a:solidFill>
                <a:cs typeface="Calibri"/>
              </a:rPr>
              <a:t> </a:t>
            </a:r>
            <a:r>
              <a:rPr lang="en-US">
                <a:cs typeface="Calibri"/>
              </a:rPr>
              <a:t>provides the default technology for creating and editing entities.  </a:t>
            </a:r>
            <a:endParaRPr lang="en-US"/>
          </a:p>
          <a:p>
            <a:pPr marL="456565" indent="-456565"/>
            <a:r>
              <a:rPr lang="en-US">
                <a:cs typeface="Calibri"/>
              </a:rPr>
              <a:t>It has a powerful and well-tested set of features that speed the data entry process and assist with quality control and data integrity.</a:t>
            </a:r>
            <a:endParaRPr lang="en-US">
              <a:cs typeface="Arial"/>
            </a:endParaRPr>
          </a:p>
        </p:txBody>
      </p:sp>
      <p:pic>
        <p:nvPicPr>
          <p:cNvPr id="4" name="Picture 6" descr="Wikibase logo">
            <a:extLst>
              <a:ext uri="{FF2B5EF4-FFF2-40B4-BE49-F238E27FC236}">
                <a16:creationId xmlns:a16="http://schemas.microsoft.com/office/drawing/2014/main" id="{C787D342-45EF-D343-A8EF-46C28B716564}"/>
              </a:ext>
            </a:extLst>
          </p:cNvPr>
          <p:cNvPicPr>
            <a:picLocks noChangeAspect="1"/>
          </p:cNvPicPr>
          <p:nvPr/>
        </p:nvPicPr>
        <p:blipFill>
          <a:blip r:embed="rId2"/>
          <a:stretch>
            <a:fillRect/>
          </a:stretch>
        </p:blipFill>
        <p:spPr>
          <a:xfrm>
            <a:off x="9990646" y="656532"/>
            <a:ext cx="1706047" cy="1150507"/>
          </a:xfrm>
          <a:prstGeom prst="rect">
            <a:avLst/>
          </a:prstGeom>
        </p:spPr>
      </p:pic>
      <p:pic>
        <p:nvPicPr>
          <p:cNvPr id="5" name="Picture 4" descr="Wikibase UI editing screenshot snippet">
            <a:extLst>
              <a:ext uri="{FF2B5EF4-FFF2-40B4-BE49-F238E27FC236}">
                <a16:creationId xmlns:a16="http://schemas.microsoft.com/office/drawing/2014/main" id="{A4CCBCBE-0C96-4A46-9C02-3ADA6A9530B8}"/>
              </a:ext>
            </a:extLst>
          </p:cNvPr>
          <p:cNvPicPr>
            <a:picLocks noChangeAspect="1"/>
          </p:cNvPicPr>
          <p:nvPr/>
        </p:nvPicPr>
        <p:blipFill>
          <a:blip r:embed="rId3"/>
          <a:stretch>
            <a:fillRect/>
          </a:stretch>
        </p:blipFill>
        <p:spPr>
          <a:xfrm>
            <a:off x="5471622" y="4078732"/>
            <a:ext cx="6234957" cy="176943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44194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0B2B777-A4DF-DD48-BC61-14AF1883267A}"/>
              </a:ext>
            </a:extLst>
          </p:cNvPr>
          <p:cNvPicPr>
            <a:picLocks noChangeAspect="1"/>
          </p:cNvPicPr>
          <p:nvPr/>
        </p:nvPicPr>
        <p:blipFill>
          <a:blip r:embed="rId2"/>
          <a:stretch>
            <a:fillRect/>
          </a:stretch>
        </p:blipFill>
        <p:spPr>
          <a:xfrm>
            <a:off x="0" y="0"/>
            <a:ext cx="12192000" cy="6223760"/>
          </a:xfrm>
          <a:prstGeom prst="rect">
            <a:avLst/>
          </a:prstGeom>
        </p:spPr>
      </p:pic>
      <p:pic>
        <p:nvPicPr>
          <p:cNvPr id="3" name="Picture 2">
            <a:extLst>
              <a:ext uri="{FF2B5EF4-FFF2-40B4-BE49-F238E27FC236}">
                <a16:creationId xmlns:a16="http://schemas.microsoft.com/office/drawing/2014/main" id="{E69E9155-1D54-F147-97E1-7B541389802E}"/>
              </a:ext>
            </a:extLst>
          </p:cNvPr>
          <p:cNvPicPr>
            <a:picLocks noChangeAspect="1"/>
          </p:cNvPicPr>
          <p:nvPr/>
        </p:nvPicPr>
        <p:blipFill rotWithShape="1">
          <a:blip r:embed="rId3"/>
          <a:srcRect l="13833" t="35925" r="28250" b="8562"/>
          <a:stretch/>
        </p:blipFill>
        <p:spPr>
          <a:xfrm>
            <a:off x="3312883" y="1635760"/>
            <a:ext cx="7061200" cy="3586480"/>
          </a:xfrm>
          <a:prstGeom prst="rect">
            <a:avLst/>
          </a:prstGeom>
        </p:spPr>
      </p:pic>
    </p:spTree>
    <p:extLst>
      <p:ext uri="{BB962C8B-B14F-4D97-AF65-F5344CB8AC3E}">
        <p14:creationId xmlns:p14="http://schemas.microsoft.com/office/powerpoint/2010/main" val="610024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EA4D592-5B12-B848-9C33-58A7BD480087}"/>
              </a:ext>
            </a:extLst>
          </p:cNvPr>
          <p:cNvPicPr>
            <a:picLocks noChangeAspect="1"/>
          </p:cNvPicPr>
          <p:nvPr/>
        </p:nvPicPr>
        <p:blipFill>
          <a:blip r:embed="rId2"/>
          <a:stretch>
            <a:fillRect/>
          </a:stretch>
        </p:blipFill>
        <p:spPr>
          <a:xfrm>
            <a:off x="0" y="1"/>
            <a:ext cx="12192000" cy="6109740"/>
          </a:xfrm>
          <a:prstGeom prst="rect">
            <a:avLst/>
          </a:prstGeom>
        </p:spPr>
      </p:pic>
    </p:spTree>
    <p:extLst>
      <p:ext uri="{BB962C8B-B14F-4D97-AF65-F5344CB8AC3E}">
        <p14:creationId xmlns:p14="http://schemas.microsoft.com/office/powerpoint/2010/main" val="3247318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75E028-C507-4C43-B1EA-1F2ECCA41617}"/>
              </a:ext>
            </a:extLst>
          </p:cNvPr>
          <p:cNvSpPr>
            <a:spLocks noGrp="1"/>
          </p:cNvSpPr>
          <p:nvPr>
            <p:ph type="body" sz="quarter" idx="13"/>
          </p:nvPr>
        </p:nvSpPr>
        <p:spPr/>
        <p:txBody>
          <a:bodyPr/>
          <a:lstStyle/>
          <a:p>
            <a:r>
              <a:rPr lang="en-US"/>
              <a:t>Use case: Autosuggest</a:t>
            </a:r>
          </a:p>
        </p:txBody>
      </p:sp>
      <p:sp>
        <p:nvSpPr>
          <p:cNvPr id="3" name="Text Placeholder 2">
            <a:extLst>
              <a:ext uri="{FF2B5EF4-FFF2-40B4-BE49-F238E27FC236}">
                <a16:creationId xmlns:a16="http://schemas.microsoft.com/office/drawing/2014/main" id="{D45498A1-64D4-D54A-BE65-47A254226535}"/>
              </a:ext>
            </a:extLst>
          </p:cNvPr>
          <p:cNvSpPr>
            <a:spLocks noGrp="1"/>
          </p:cNvSpPr>
          <p:nvPr>
            <p:ph type="body" sz="quarter" idx="12"/>
          </p:nvPr>
        </p:nvSpPr>
        <p:spPr>
          <a:xfrm>
            <a:off x="454382" y="1372996"/>
            <a:ext cx="9444663" cy="4475171"/>
          </a:xfrm>
        </p:spPr>
        <p:txBody>
          <a:bodyPr vert="horz" anchor="t"/>
          <a:lstStyle/>
          <a:p>
            <a:pPr marL="0" indent="0">
              <a:buNone/>
            </a:pPr>
            <a:r>
              <a:rPr lang="en-US" sz="2800">
                <a:cs typeface="Calibri"/>
              </a:rPr>
              <a:t>Searching for entities as you type is supported by the </a:t>
            </a:r>
            <a:r>
              <a:rPr lang="en-US" sz="2800" b="1" err="1">
                <a:solidFill>
                  <a:srgbClr val="C00000"/>
                </a:solidFill>
                <a:cs typeface="Calibri"/>
              </a:rPr>
              <a:t>Mediawiki</a:t>
            </a:r>
            <a:r>
              <a:rPr lang="en-US" sz="2800" b="1">
                <a:solidFill>
                  <a:srgbClr val="C00000"/>
                </a:solidFill>
                <a:cs typeface="Calibri"/>
              </a:rPr>
              <a:t> API</a:t>
            </a:r>
            <a:r>
              <a:rPr lang="en-US" sz="2800">
                <a:cs typeface="Calibri"/>
              </a:rPr>
              <a:t>.  This feature is found in both the </a:t>
            </a:r>
            <a:r>
              <a:rPr lang="en-US" sz="2800" err="1">
                <a:cs typeface="Calibri"/>
              </a:rPr>
              <a:t>Wikibase</a:t>
            </a:r>
            <a:r>
              <a:rPr lang="en-US" sz="2800">
                <a:cs typeface="Calibri"/>
              </a:rPr>
              <a:t> editing UI and in the SPARQL Query Service UI. </a:t>
            </a:r>
            <a:endParaRPr lang="en-US" sz="2800">
              <a:cs typeface="Arial"/>
            </a:endParaRPr>
          </a:p>
        </p:txBody>
      </p:sp>
      <p:pic>
        <p:nvPicPr>
          <p:cNvPr id="4" name="Picture 10" descr="Mediawiki Logo">
            <a:extLst>
              <a:ext uri="{FF2B5EF4-FFF2-40B4-BE49-F238E27FC236}">
                <a16:creationId xmlns:a16="http://schemas.microsoft.com/office/drawing/2014/main" id="{D3714D9B-B8DD-294F-ABEB-22D4FF2A45A6}"/>
              </a:ext>
            </a:extLst>
          </p:cNvPr>
          <p:cNvPicPr>
            <a:picLocks noChangeAspect="1"/>
          </p:cNvPicPr>
          <p:nvPr/>
        </p:nvPicPr>
        <p:blipFill>
          <a:blip r:embed="rId2"/>
          <a:stretch>
            <a:fillRect/>
          </a:stretch>
        </p:blipFill>
        <p:spPr>
          <a:xfrm>
            <a:off x="9899021" y="382972"/>
            <a:ext cx="1549932" cy="1527185"/>
          </a:xfrm>
          <a:prstGeom prst="rect">
            <a:avLst/>
          </a:prstGeom>
        </p:spPr>
      </p:pic>
      <p:pic>
        <p:nvPicPr>
          <p:cNvPr id="5" name="Picture 7" descr="Wikibase UI Editing entity lookup">
            <a:extLst>
              <a:ext uri="{FF2B5EF4-FFF2-40B4-BE49-F238E27FC236}">
                <a16:creationId xmlns:a16="http://schemas.microsoft.com/office/drawing/2014/main" id="{9C486BB8-72A1-C44E-BC37-E45A981DFB59}"/>
              </a:ext>
            </a:extLst>
          </p:cNvPr>
          <p:cNvPicPr>
            <a:picLocks noChangeAspect="1"/>
          </p:cNvPicPr>
          <p:nvPr/>
        </p:nvPicPr>
        <p:blipFill>
          <a:blip r:embed="rId3"/>
          <a:stretch>
            <a:fillRect/>
          </a:stretch>
        </p:blipFill>
        <p:spPr>
          <a:xfrm>
            <a:off x="241581" y="3429000"/>
            <a:ext cx="7188591" cy="2595880"/>
          </a:xfrm>
          <a:prstGeom prst="rect">
            <a:avLst/>
          </a:prstGeom>
          <a:ln>
            <a:noFill/>
          </a:ln>
          <a:effectLst>
            <a:outerShdw blurRad="292100" dist="139700" dir="2700000" algn="tl" rotWithShape="0">
              <a:srgbClr val="333333">
                <a:alpha val="65000"/>
              </a:srgbClr>
            </a:outerShdw>
          </a:effectLst>
        </p:spPr>
      </p:pic>
      <p:pic>
        <p:nvPicPr>
          <p:cNvPr id="6" name="Picture 11" descr="SPARQL Query Service UI Autosuggest Entity Lookup">
            <a:extLst>
              <a:ext uri="{FF2B5EF4-FFF2-40B4-BE49-F238E27FC236}">
                <a16:creationId xmlns:a16="http://schemas.microsoft.com/office/drawing/2014/main" id="{CFACB946-8211-D04D-A6AE-B5173511E6FC}"/>
              </a:ext>
            </a:extLst>
          </p:cNvPr>
          <p:cNvPicPr>
            <a:picLocks noChangeAspect="1"/>
          </p:cNvPicPr>
          <p:nvPr/>
        </p:nvPicPr>
        <p:blipFill>
          <a:blip r:embed="rId4"/>
          <a:stretch>
            <a:fillRect/>
          </a:stretch>
        </p:blipFill>
        <p:spPr>
          <a:xfrm>
            <a:off x="4095770" y="2995345"/>
            <a:ext cx="4926311" cy="3130260"/>
          </a:xfrm>
          <a:prstGeom prst="rect">
            <a:avLst/>
          </a:prstGeom>
          <a:ln>
            <a:noFill/>
          </a:ln>
          <a:effectLst>
            <a:outerShdw blurRad="292100" dist="139700" dir="2700000" algn="tl" rotWithShape="0">
              <a:srgbClr val="333333">
                <a:alpha val="65000"/>
              </a:srgbClr>
            </a:outerShdw>
          </a:effectLst>
        </p:spPr>
      </p:pic>
      <p:pic>
        <p:nvPicPr>
          <p:cNvPr id="7" name="Picture 6" descr="Wikibase Search UI Autosuggest&#10;">
            <a:extLst>
              <a:ext uri="{FF2B5EF4-FFF2-40B4-BE49-F238E27FC236}">
                <a16:creationId xmlns:a16="http://schemas.microsoft.com/office/drawing/2014/main" id="{3C44C58C-866F-D140-8E36-2311EE7825AA}"/>
              </a:ext>
            </a:extLst>
          </p:cNvPr>
          <p:cNvPicPr>
            <a:picLocks noChangeAspect="1"/>
          </p:cNvPicPr>
          <p:nvPr/>
        </p:nvPicPr>
        <p:blipFill>
          <a:blip r:embed="rId5"/>
          <a:stretch>
            <a:fillRect/>
          </a:stretch>
        </p:blipFill>
        <p:spPr>
          <a:xfrm>
            <a:off x="8216399" y="2381247"/>
            <a:ext cx="3365243" cy="43584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42631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90D1B9-219D-4646-BB4C-6EA3A84A3293}"/>
              </a:ext>
            </a:extLst>
          </p:cNvPr>
          <p:cNvSpPr>
            <a:spLocks noGrp="1"/>
          </p:cNvSpPr>
          <p:nvPr>
            <p:ph type="body" sz="quarter" idx="13"/>
          </p:nvPr>
        </p:nvSpPr>
        <p:spPr/>
        <p:txBody>
          <a:bodyPr/>
          <a:lstStyle/>
          <a:p>
            <a:r>
              <a:rPr lang="en-US"/>
              <a:t>Use case: Complex queries</a:t>
            </a:r>
          </a:p>
        </p:txBody>
      </p:sp>
      <p:sp>
        <p:nvSpPr>
          <p:cNvPr id="3" name="Text Placeholder 2">
            <a:extLst>
              <a:ext uri="{FF2B5EF4-FFF2-40B4-BE49-F238E27FC236}">
                <a16:creationId xmlns:a16="http://schemas.microsoft.com/office/drawing/2014/main" id="{C5232B31-15DE-974C-AA52-B073E456D9ED}"/>
              </a:ext>
            </a:extLst>
          </p:cNvPr>
          <p:cNvSpPr>
            <a:spLocks noGrp="1"/>
          </p:cNvSpPr>
          <p:nvPr>
            <p:ph type="body" sz="quarter" idx="12"/>
          </p:nvPr>
        </p:nvSpPr>
        <p:spPr>
          <a:xfrm>
            <a:off x="454382" y="1372996"/>
            <a:ext cx="5378527" cy="4475171"/>
          </a:xfrm>
        </p:spPr>
        <p:txBody>
          <a:bodyPr vert="horz" anchor="t"/>
          <a:lstStyle/>
          <a:p>
            <a:pPr marL="456565" indent="-456565"/>
            <a:r>
              <a:rPr lang="en-US" sz="2400">
                <a:cs typeface="Calibri"/>
              </a:rPr>
              <a:t>SPARQL is a semantic query language for databases. </a:t>
            </a:r>
            <a:endParaRPr lang="en-US" sz="2400">
              <a:cs typeface="Arial"/>
            </a:endParaRPr>
          </a:p>
          <a:p>
            <a:pPr marL="456565" indent="-456565"/>
            <a:r>
              <a:rPr lang="en-US" sz="2400">
                <a:cs typeface="Calibri"/>
              </a:rPr>
              <a:t>The Pilot </a:t>
            </a:r>
            <a:r>
              <a:rPr lang="en-US" sz="2400" b="1">
                <a:solidFill>
                  <a:srgbClr val="C00000"/>
                </a:solidFill>
                <a:cs typeface="Calibri"/>
              </a:rPr>
              <a:t>SPARQL endpoint</a:t>
            </a:r>
            <a:r>
              <a:rPr lang="en-US" sz="2400">
                <a:cs typeface="Calibri"/>
              </a:rPr>
              <a:t> included a user-friendly interface for constructing queries. </a:t>
            </a:r>
            <a:endParaRPr lang="en-US" sz="2400">
              <a:cs typeface="Arial"/>
            </a:endParaRPr>
          </a:p>
          <a:p>
            <a:pPr marL="456565" indent="-456565"/>
            <a:r>
              <a:rPr lang="en-US" sz="2400">
                <a:cs typeface="Calibri"/>
              </a:rPr>
              <a:t>With SPARQL you can extract semantically-rich data using queries composed of logical combinations of triples. </a:t>
            </a:r>
            <a:endParaRPr lang="en-US" sz="2400">
              <a:cs typeface="Arial"/>
            </a:endParaRPr>
          </a:p>
          <a:p>
            <a:pPr marL="456565" indent="-456565"/>
            <a:endParaRPr lang="en-US" sz="2400">
              <a:cs typeface="Arial"/>
            </a:endParaRPr>
          </a:p>
        </p:txBody>
      </p:sp>
      <p:pic>
        <p:nvPicPr>
          <p:cNvPr id="4" name="Picture 4" descr="SPARQL Query Service logo">
            <a:extLst>
              <a:ext uri="{FF2B5EF4-FFF2-40B4-BE49-F238E27FC236}">
                <a16:creationId xmlns:a16="http://schemas.microsoft.com/office/drawing/2014/main" id="{F15D3300-C022-7D4D-87DF-129AC2533102}"/>
              </a:ext>
            </a:extLst>
          </p:cNvPr>
          <p:cNvPicPr>
            <a:picLocks noChangeAspect="1"/>
          </p:cNvPicPr>
          <p:nvPr/>
        </p:nvPicPr>
        <p:blipFill>
          <a:blip r:embed="rId2"/>
          <a:stretch>
            <a:fillRect/>
          </a:stretch>
        </p:blipFill>
        <p:spPr>
          <a:xfrm>
            <a:off x="10294962" y="455913"/>
            <a:ext cx="1414060" cy="1414060"/>
          </a:xfrm>
          <a:prstGeom prst="rect">
            <a:avLst/>
          </a:prstGeom>
        </p:spPr>
      </p:pic>
      <p:sp>
        <p:nvSpPr>
          <p:cNvPr id="6" name="TextBox 5">
            <a:extLst>
              <a:ext uri="{FF2B5EF4-FFF2-40B4-BE49-F238E27FC236}">
                <a16:creationId xmlns:a16="http://schemas.microsoft.com/office/drawing/2014/main" id="{3D3973F7-2AF8-4A4E-8271-BA8209CCF0E2}"/>
              </a:ext>
            </a:extLst>
          </p:cNvPr>
          <p:cNvSpPr txBox="1"/>
          <p:nvPr/>
        </p:nvSpPr>
        <p:spPr>
          <a:xfrm>
            <a:off x="5900156" y="5379125"/>
            <a:ext cx="6164402" cy="861774"/>
          </a:xfrm>
          <a:prstGeom prst="rect">
            <a:avLst/>
          </a:prstGeom>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defTabSz="609585">
              <a:defRPr/>
            </a:pPr>
            <a:r>
              <a:rPr lang="en-US" sz="1600">
                <a:solidFill>
                  <a:srgbClr val="000000"/>
                </a:solidFill>
                <a:latin typeface="Arial"/>
                <a:cs typeface="Calibri"/>
              </a:rPr>
              <a:t>In this example SPARQL query, items describing people born between 1800 and 1880, but without a specified death date, are listed, in support of data quality improvements.</a:t>
            </a:r>
          </a:p>
        </p:txBody>
      </p:sp>
      <p:pic>
        <p:nvPicPr>
          <p:cNvPr id="7" name="Picture 5" descr="SPARQL Query Service UI">
            <a:extLst>
              <a:ext uri="{FF2B5EF4-FFF2-40B4-BE49-F238E27FC236}">
                <a16:creationId xmlns:a16="http://schemas.microsoft.com/office/drawing/2014/main" id="{9D1FA40E-095D-2643-A44B-6252CD0A1D0C}"/>
              </a:ext>
            </a:extLst>
          </p:cNvPr>
          <p:cNvPicPr>
            <a:picLocks noChangeAspect="1"/>
          </p:cNvPicPr>
          <p:nvPr/>
        </p:nvPicPr>
        <p:blipFill>
          <a:blip r:embed="rId3"/>
          <a:stretch>
            <a:fillRect/>
          </a:stretch>
        </p:blipFill>
        <p:spPr>
          <a:xfrm>
            <a:off x="5902814" y="2001873"/>
            <a:ext cx="6440568" cy="33772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45025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401C74-065C-6D49-876E-DAF4FD4DAAF8}"/>
              </a:ext>
            </a:extLst>
          </p:cNvPr>
          <p:cNvSpPr>
            <a:spLocks noGrp="1"/>
          </p:cNvSpPr>
          <p:nvPr>
            <p:ph type="body" sz="quarter" idx="13"/>
          </p:nvPr>
        </p:nvSpPr>
        <p:spPr/>
        <p:txBody>
          <a:bodyPr/>
          <a:lstStyle/>
          <a:p>
            <a:r>
              <a:rPr lang="en-US">
                <a:cs typeface="Calibri Light"/>
              </a:rPr>
              <a:t>Use case: Reconciliation</a:t>
            </a:r>
            <a:endParaRPr lang="en-US"/>
          </a:p>
        </p:txBody>
      </p:sp>
      <p:pic>
        <p:nvPicPr>
          <p:cNvPr id="4" name="Picture 8" descr="OpenRefine logo&#10;">
            <a:extLst>
              <a:ext uri="{FF2B5EF4-FFF2-40B4-BE49-F238E27FC236}">
                <a16:creationId xmlns:a16="http://schemas.microsoft.com/office/drawing/2014/main" id="{5E824A88-090F-084A-8AC7-BEA5E9A2E759}"/>
              </a:ext>
            </a:extLst>
          </p:cNvPr>
          <p:cNvPicPr>
            <a:picLocks noChangeAspect="1"/>
          </p:cNvPicPr>
          <p:nvPr/>
        </p:nvPicPr>
        <p:blipFill>
          <a:blip r:embed="rId2"/>
          <a:stretch>
            <a:fillRect/>
          </a:stretch>
        </p:blipFill>
        <p:spPr>
          <a:xfrm>
            <a:off x="9160226" y="-2653"/>
            <a:ext cx="2543033" cy="1912961"/>
          </a:xfrm>
          <a:prstGeom prst="rect">
            <a:avLst/>
          </a:prstGeom>
        </p:spPr>
      </p:pic>
      <p:pic>
        <p:nvPicPr>
          <p:cNvPr id="5" name="Picture 5" descr="OpenRefine UI and Reconciliation API">
            <a:extLst>
              <a:ext uri="{FF2B5EF4-FFF2-40B4-BE49-F238E27FC236}">
                <a16:creationId xmlns:a16="http://schemas.microsoft.com/office/drawing/2014/main" id="{EE7A6CA4-B6A7-6545-A8C9-92220248B545}"/>
              </a:ext>
            </a:extLst>
          </p:cNvPr>
          <p:cNvPicPr>
            <a:picLocks noChangeAspect="1"/>
          </p:cNvPicPr>
          <p:nvPr/>
        </p:nvPicPr>
        <p:blipFill>
          <a:blip r:embed="rId3"/>
          <a:stretch>
            <a:fillRect/>
          </a:stretch>
        </p:blipFill>
        <p:spPr>
          <a:xfrm>
            <a:off x="7053198" y="1882415"/>
            <a:ext cx="4944479" cy="3396833"/>
          </a:xfrm>
          <a:prstGeom prst="rect">
            <a:avLst/>
          </a:prstGeom>
          <a:ln>
            <a:noFill/>
          </a:ln>
          <a:effectLst>
            <a:outerShdw blurRad="292100" dist="139700" dir="2700000" algn="tl" rotWithShape="0">
              <a:srgbClr val="333333">
                <a:alpha val="65000"/>
              </a:srgbClr>
            </a:outerShdw>
          </a:effectLst>
        </p:spPr>
      </p:pic>
      <p:sp>
        <p:nvSpPr>
          <p:cNvPr id="6" name="Text Placeholder 1">
            <a:extLst>
              <a:ext uri="{FF2B5EF4-FFF2-40B4-BE49-F238E27FC236}">
                <a16:creationId xmlns:a16="http://schemas.microsoft.com/office/drawing/2014/main" id="{1292104B-E82E-604D-A1BC-0452EB34D2A4}"/>
              </a:ext>
            </a:extLst>
          </p:cNvPr>
          <p:cNvSpPr>
            <a:spLocks noGrp="1"/>
          </p:cNvSpPr>
          <p:nvPr>
            <p:ph type="body" sz="quarter" idx="12"/>
          </p:nvPr>
        </p:nvSpPr>
        <p:spPr>
          <a:xfrm>
            <a:off x="454382" y="1372995"/>
            <a:ext cx="6232210" cy="4575223"/>
          </a:xfrm>
        </p:spPr>
        <p:txBody>
          <a:bodyPr vert="horz" anchor="t"/>
          <a:lstStyle/>
          <a:p>
            <a:pPr marL="456565" indent="-456565"/>
            <a:r>
              <a:rPr lang="en-US" sz="2650">
                <a:cs typeface="Calibri"/>
              </a:rPr>
              <a:t>Reconciling strings to a ranked list of potential entities was a key use case to support.</a:t>
            </a:r>
            <a:endParaRPr lang="en-US" sz="2650"/>
          </a:p>
          <a:p>
            <a:pPr marL="456565" indent="-456565"/>
            <a:r>
              <a:rPr lang="en-US" sz="2650">
                <a:cs typeface="Calibri"/>
              </a:rPr>
              <a:t>We tested an </a:t>
            </a:r>
            <a:r>
              <a:rPr lang="en-US" sz="2650" b="1" err="1">
                <a:solidFill>
                  <a:srgbClr val="C00000"/>
                </a:solidFill>
                <a:cs typeface="Calibri"/>
              </a:rPr>
              <a:t>OpenRefine</a:t>
            </a:r>
            <a:r>
              <a:rPr lang="en-US" sz="2650" b="1">
                <a:solidFill>
                  <a:srgbClr val="C00000"/>
                </a:solidFill>
                <a:cs typeface="Calibri"/>
              </a:rPr>
              <a:t>-optimized</a:t>
            </a:r>
            <a:r>
              <a:rPr lang="en-US" sz="2650">
                <a:cs typeface="Calibri"/>
              </a:rPr>
              <a:t> </a:t>
            </a:r>
            <a:r>
              <a:rPr lang="en-US" sz="2650" b="1">
                <a:solidFill>
                  <a:srgbClr val="C00000"/>
                </a:solidFill>
                <a:cs typeface="Calibri"/>
              </a:rPr>
              <a:t>Reconciliation API </a:t>
            </a:r>
            <a:r>
              <a:rPr lang="en-US" sz="2650">
                <a:cs typeface="Calibri"/>
              </a:rPr>
              <a:t>endpoint for this use case.</a:t>
            </a:r>
          </a:p>
          <a:p>
            <a:pPr marL="456565" indent="-456565"/>
            <a:r>
              <a:rPr lang="en-US" sz="2650">
                <a:cs typeface="Calibri"/>
              </a:rPr>
              <a:t>The Reconciliation API used the </a:t>
            </a:r>
            <a:r>
              <a:rPr lang="en-US" sz="2650" b="1" err="1">
                <a:solidFill>
                  <a:srgbClr val="C00000"/>
                </a:solidFill>
                <a:cs typeface="Calibri"/>
              </a:rPr>
              <a:t>Mediawiki</a:t>
            </a:r>
            <a:r>
              <a:rPr lang="en-US" sz="2650" b="1">
                <a:solidFill>
                  <a:srgbClr val="C00000"/>
                </a:solidFill>
                <a:cs typeface="Calibri"/>
              </a:rPr>
              <a:t> API </a:t>
            </a:r>
            <a:r>
              <a:rPr lang="en-US" sz="2650">
                <a:cs typeface="Calibri"/>
              </a:rPr>
              <a:t>and </a:t>
            </a:r>
            <a:r>
              <a:rPr lang="en-US" sz="2650" b="1">
                <a:solidFill>
                  <a:srgbClr val="C00000"/>
                </a:solidFill>
                <a:cs typeface="Calibri"/>
              </a:rPr>
              <a:t>SPARQL endpoint </a:t>
            </a:r>
            <a:r>
              <a:rPr lang="en-US" sz="2650">
                <a:cs typeface="Calibri"/>
              </a:rPr>
              <a:t>in a hybrid tandem to find and rank matches.</a:t>
            </a:r>
          </a:p>
        </p:txBody>
      </p:sp>
    </p:spTree>
    <p:extLst>
      <p:ext uri="{BB962C8B-B14F-4D97-AF65-F5344CB8AC3E}">
        <p14:creationId xmlns:p14="http://schemas.microsoft.com/office/powerpoint/2010/main" val="2550048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906EC4-484F-8E47-86AA-673C24E082DE}"/>
              </a:ext>
            </a:extLst>
          </p:cNvPr>
          <p:cNvSpPr>
            <a:spLocks noGrp="1"/>
          </p:cNvSpPr>
          <p:nvPr>
            <p:ph type="body" sz="quarter" idx="10"/>
          </p:nvPr>
        </p:nvSpPr>
        <p:spPr>
          <a:xfrm>
            <a:off x="420346" y="1108082"/>
            <a:ext cx="10898717" cy="830997"/>
          </a:xfrm>
        </p:spPr>
        <p:txBody>
          <a:bodyPr/>
          <a:lstStyle/>
          <a:p>
            <a:r>
              <a:rPr lang="en-US"/>
              <a:t>Context for </a:t>
            </a:r>
            <a:r>
              <a:rPr lang="en-US" err="1"/>
              <a:t>Wikibase</a:t>
            </a:r>
            <a:endParaRPr lang="en-US"/>
          </a:p>
        </p:txBody>
      </p:sp>
      <p:sp>
        <p:nvSpPr>
          <p:cNvPr id="3" name="Text Placeholder 2">
            <a:extLst>
              <a:ext uri="{FF2B5EF4-FFF2-40B4-BE49-F238E27FC236}">
                <a16:creationId xmlns:a16="http://schemas.microsoft.com/office/drawing/2014/main" id="{787FEBF9-5960-DB4A-90BA-D378E8ADC401}"/>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5CD2B101-E1D3-8F41-837B-B46F9F7B78B2}"/>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95932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F48323AE-BFD2-EE48-AE2C-F383119B207A}"/>
              </a:ext>
            </a:extLst>
          </p:cNvPr>
          <p:cNvSpPr txBox="1">
            <a:spLocks/>
          </p:cNvSpPr>
          <p:nvPr/>
        </p:nvSpPr>
        <p:spPr>
          <a:xfrm>
            <a:off x="454382" y="1372996"/>
            <a:ext cx="11252197" cy="4475171"/>
          </a:xfrm>
          <a:prstGeom prst="rect">
            <a:avLst/>
          </a:prstGeom>
        </p:spPr>
        <p:txBody>
          <a:bodyPr vert="horz" anchor="t"/>
          <a:lstStyle>
            <a:lvl1pPr marL="457189" indent="-457189" algn="l" defTabSz="609585" rtl="0" eaLnBrk="1" latinLnBrk="0" hangingPunct="1">
              <a:spcBef>
                <a:spcPct val="20000"/>
              </a:spcBef>
              <a:buFont typeface="Arial"/>
              <a:buChar char="•"/>
              <a:defRPr sz="3200" kern="1200" baseline="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2667"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2400" kern="1200">
                <a:solidFill>
                  <a:schemeClr val="tx1"/>
                </a:solidFill>
                <a:latin typeface="+mn-lt"/>
                <a:ea typeface="+mn-ea"/>
                <a:cs typeface="+mn-cs"/>
              </a:defRPr>
            </a:lvl3pPr>
            <a:lvl4pPr marL="2133547" indent="-304792" algn="l" defTabSz="609585" rtl="0" eaLnBrk="1" latinLnBrk="0" hangingPunct="1">
              <a:spcBef>
                <a:spcPct val="20000"/>
              </a:spcBef>
              <a:buFont typeface="Arial" charset="0"/>
              <a:buChar char="•"/>
              <a:defRPr sz="2133" kern="1200">
                <a:solidFill>
                  <a:schemeClr val="tx1"/>
                </a:solidFill>
                <a:latin typeface="+mn-lt"/>
                <a:ea typeface="+mn-ea"/>
                <a:cs typeface="+mn-cs"/>
              </a:defRPr>
            </a:lvl4pPr>
            <a:lvl5pPr marL="2743131" indent="-304792" algn="l" defTabSz="609585" rtl="0" eaLnBrk="1" latinLnBrk="0" hangingPunct="1">
              <a:spcBef>
                <a:spcPct val="20000"/>
              </a:spcBef>
              <a:buFont typeface="Arial" charset="0"/>
              <a:buChar char="•"/>
              <a:defRPr sz="18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18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1600"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14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1467" kern="1200">
                <a:solidFill>
                  <a:schemeClr val="tx1"/>
                </a:solidFill>
                <a:latin typeface="+mn-lt"/>
                <a:ea typeface="+mn-ea"/>
                <a:cs typeface="+mn-cs"/>
              </a:defRPr>
            </a:lvl9pPr>
          </a:lstStyle>
          <a:p>
            <a:pPr marL="456565" indent="-456565"/>
            <a:r>
              <a:rPr lang="en-US">
                <a:cs typeface="Calibri"/>
              </a:rPr>
              <a:t>For batch loading new items and properties, and subsequent batch updates and deletions, we used </a:t>
            </a:r>
            <a:r>
              <a:rPr lang="en-US" b="1" err="1">
                <a:solidFill>
                  <a:srgbClr val="C00000"/>
                </a:solidFill>
                <a:cs typeface="Calibri"/>
              </a:rPr>
              <a:t>Pywikibot</a:t>
            </a:r>
            <a:r>
              <a:rPr lang="en-US">
                <a:cs typeface="Calibri"/>
              </a:rPr>
              <a:t>.  </a:t>
            </a:r>
            <a:endParaRPr lang="en-US">
              <a:cs typeface="Arial"/>
            </a:endParaRPr>
          </a:p>
          <a:p>
            <a:pPr marL="456565" indent="-456565"/>
            <a:r>
              <a:rPr lang="en-US">
                <a:cs typeface="Calibri"/>
              </a:rPr>
              <a:t>It is a Python library and collection of scripts that automate work on </a:t>
            </a:r>
            <a:r>
              <a:rPr lang="en-US" err="1">
                <a:cs typeface="Calibri"/>
              </a:rPr>
              <a:t>MediaWiki</a:t>
            </a:r>
            <a:r>
              <a:rPr lang="en-US">
                <a:cs typeface="Calibri"/>
              </a:rPr>
              <a:t> sites. Originally designed for Wikipedia, it is now used throughout the Wikimedia Foundation's projects and on many other wikis.</a:t>
            </a:r>
          </a:p>
          <a:p>
            <a:pPr marL="456565" indent="-456565"/>
            <a:endParaRPr lang="en-US">
              <a:cs typeface="Arial"/>
            </a:endParaRPr>
          </a:p>
        </p:txBody>
      </p:sp>
      <p:sp>
        <p:nvSpPr>
          <p:cNvPr id="5" name="Text Placeholder 2">
            <a:extLst>
              <a:ext uri="{FF2B5EF4-FFF2-40B4-BE49-F238E27FC236}">
                <a16:creationId xmlns:a16="http://schemas.microsoft.com/office/drawing/2014/main" id="{80EB2BF5-F363-3546-8D9B-3A30CF83DCC3}"/>
              </a:ext>
            </a:extLst>
          </p:cNvPr>
          <p:cNvSpPr>
            <a:spLocks noGrp="1"/>
          </p:cNvSpPr>
          <p:nvPr>
            <p:ph type="body" sz="quarter" idx="13"/>
          </p:nvPr>
        </p:nvSpPr>
        <p:spPr>
          <a:xfrm>
            <a:off x="454382" y="457739"/>
            <a:ext cx="11252197" cy="915256"/>
          </a:xfrm>
        </p:spPr>
        <p:txBody>
          <a:bodyPr/>
          <a:lstStyle/>
          <a:p>
            <a:r>
              <a:rPr lang="en-US"/>
              <a:t>Use case: Batch loading</a:t>
            </a:r>
          </a:p>
        </p:txBody>
      </p:sp>
      <p:pic>
        <p:nvPicPr>
          <p:cNvPr id="6" name="Picture 5" descr="Pywikibot Logo">
            <a:extLst>
              <a:ext uri="{FF2B5EF4-FFF2-40B4-BE49-F238E27FC236}">
                <a16:creationId xmlns:a16="http://schemas.microsoft.com/office/drawing/2014/main" id="{BF8348C2-DEB0-944E-B168-5DCF5F736E5C}"/>
              </a:ext>
            </a:extLst>
          </p:cNvPr>
          <p:cNvPicPr>
            <a:picLocks noChangeAspect="1"/>
          </p:cNvPicPr>
          <p:nvPr/>
        </p:nvPicPr>
        <p:blipFill>
          <a:blip r:embed="rId2"/>
          <a:stretch>
            <a:fillRect/>
          </a:stretch>
        </p:blipFill>
        <p:spPr>
          <a:xfrm>
            <a:off x="10018686" y="227793"/>
            <a:ext cx="1688455" cy="1688455"/>
          </a:xfrm>
          <a:prstGeom prst="rect">
            <a:avLst/>
          </a:prstGeom>
        </p:spPr>
      </p:pic>
    </p:spTree>
    <p:extLst>
      <p:ext uri="{BB962C8B-B14F-4D97-AF65-F5344CB8AC3E}">
        <p14:creationId xmlns:p14="http://schemas.microsoft.com/office/powerpoint/2010/main" val="2689484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4C2C10-0561-7645-B3F6-2AAC67376D52}"/>
              </a:ext>
            </a:extLst>
          </p:cNvPr>
          <p:cNvSpPr>
            <a:spLocks noGrp="1"/>
          </p:cNvSpPr>
          <p:nvPr>
            <p:ph type="body" sz="quarter" idx="10"/>
          </p:nvPr>
        </p:nvSpPr>
        <p:spPr>
          <a:xfrm>
            <a:off x="420346" y="1108082"/>
            <a:ext cx="10898717" cy="830997"/>
          </a:xfrm>
        </p:spPr>
        <p:txBody>
          <a:bodyPr vert="horz" lIns="274320" tIns="45720" rIns="274320" bIns="45720" anchor="t">
            <a:spAutoFit/>
          </a:bodyPr>
          <a:lstStyle/>
          <a:p>
            <a:r>
              <a:rPr lang="en-US" err="1"/>
              <a:t>Wikibase</a:t>
            </a:r>
            <a:r>
              <a:rPr lang="en-US"/>
              <a:t> takeaways</a:t>
            </a:r>
          </a:p>
        </p:txBody>
      </p:sp>
      <p:sp>
        <p:nvSpPr>
          <p:cNvPr id="3" name="Text Placeholder 2">
            <a:extLst>
              <a:ext uri="{FF2B5EF4-FFF2-40B4-BE49-F238E27FC236}">
                <a16:creationId xmlns:a16="http://schemas.microsoft.com/office/drawing/2014/main" id="{DFDDCF57-DDBF-7A4B-8B73-E07D1949324B}"/>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B235237F-487E-794B-9B42-CE8FEEEF591D}"/>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425701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B9CC26C-01AE-41C6-A077-293FBE5EDC93}"/>
              </a:ext>
            </a:extLst>
          </p:cNvPr>
          <p:cNvSpPr txBox="1">
            <a:spLocks/>
          </p:cNvSpPr>
          <p:nvPr/>
        </p:nvSpPr>
        <p:spPr>
          <a:xfrm>
            <a:off x="332599" y="330649"/>
            <a:ext cx="11252197" cy="915256"/>
          </a:xfrm>
          <a:prstGeom prst="rect">
            <a:avLst/>
          </a:prstGeom>
        </p:spPr>
        <p:txBody>
          <a:bodyPr anchor="t"/>
          <a:lst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5333" b="1">
              <a:solidFill>
                <a:schemeClr val="tx2"/>
              </a:solidFill>
              <a:cs typeface="Arial"/>
            </a:endParaRPr>
          </a:p>
        </p:txBody>
      </p:sp>
      <p:sp>
        <p:nvSpPr>
          <p:cNvPr id="6" name="Text Placeholder 2">
            <a:extLst>
              <a:ext uri="{FF2B5EF4-FFF2-40B4-BE49-F238E27FC236}">
                <a16:creationId xmlns:a16="http://schemas.microsoft.com/office/drawing/2014/main" id="{74D40DD0-5BC6-4A1B-B529-3FD074ACF1E5}"/>
              </a:ext>
            </a:extLst>
          </p:cNvPr>
          <p:cNvSpPr txBox="1">
            <a:spLocks/>
          </p:cNvSpPr>
          <p:nvPr/>
        </p:nvSpPr>
        <p:spPr>
          <a:xfrm>
            <a:off x="413878" y="1604234"/>
            <a:ext cx="7815721" cy="4799127"/>
          </a:xfrm>
          <a:prstGeom prst="rect">
            <a:avLst/>
          </a:prstGeom>
          <a:noFill/>
        </p:spPr>
        <p:txBody>
          <a:bodyPr anchor="t"/>
          <a:lst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456342" indent="-456342"/>
            <a:endParaRPr lang="en-US">
              <a:cs typeface="Arial"/>
            </a:endParaRPr>
          </a:p>
        </p:txBody>
      </p:sp>
      <p:graphicFrame>
        <p:nvGraphicFramePr>
          <p:cNvPr id="2" name="Table 3">
            <a:extLst>
              <a:ext uri="{FF2B5EF4-FFF2-40B4-BE49-F238E27FC236}">
                <a16:creationId xmlns:a16="http://schemas.microsoft.com/office/drawing/2014/main" id="{3638A3F8-242C-4AA0-9A78-6DB0051222FE}"/>
              </a:ext>
            </a:extLst>
          </p:cNvPr>
          <p:cNvGraphicFramePr>
            <a:graphicFrameLocks noGrp="1"/>
          </p:cNvGraphicFramePr>
          <p:nvPr>
            <p:extLst/>
          </p:nvPr>
        </p:nvGraphicFramePr>
        <p:xfrm>
          <a:off x="0" y="0"/>
          <a:ext cx="12192000" cy="6857997"/>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585203646"/>
                    </a:ext>
                  </a:extLst>
                </a:gridCol>
                <a:gridCol w="6096000">
                  <a:extLst>
                    <a:ext uri="{9D8B030D-6E8A-4147-A177-3AD203B41FA5}">
                      <a16:colId xmlns:a16="http://schemas.microsoft.com/office/drawing/2014/main" val="1623104886"/>
                    </a:ext>
                  </a:extLst>
                </a:gridCol>
              </a:tblGrid>
              <a:tr h="490867">
                <a:tc>
                  <a:txBody>
                    <a:bodyPr/>
                    <a:lstStyle/>
                    <a:p>
                      <a:pPr>
                        <a:buNone/>
                      </a:pPr>
                      <a:r>
                        <a:rPr lang="en-US" sz="2100"/>
                        <a:t>Some Lessons Learned</a:t>
                      </a:r>
                    </a:p>
                  </a:txBody>
                  <a:tcPr marL="121920" marR="121920" marT="60960" marB="60960"/>
                </a:tc>
                <a:tc>
                  <a:txBody>
                    <a:bodyPr/>
                    <a:lstStyle/>
                    <a:p>
                      <a:pPr>
                        <a:buNone/>
                      </a:pPr>
                      <a:r>
                        <a:rPr lang="en-US" sz="2100"/>
                        <a:t>And Remedies Applied</a:t>
                      </a:r>
                    </a:p>
                  </a:txBody>
                  <a:tcPr marL="121920" marR="121920" marT="60960" marB="60960"/>
                </a:tc>
                <a:extLst>
                  <a:ext uri="{0D108BD9-81ED-4DB2-BD59-A6C34878D82A}">
                    <a16:rowId xmlns:a16="http://schemas.microsoft.com/office/drawing/2014/main" val="4224508866"/>
                  </a:ext>
                </a:extLst>
              </a:tr>
              <a:tr h="969765">
                <a:tc>
                  <a:txBody>
                    <a:bodyPr/>
                    <a:lstStyle/>
                    <a:p>
                      <a:pPr lvl="0" algn="l">
                        <a:buNone/>
                      </a:pPr>
                      <a:r>
                        <a:rPr lang="en-US" sz="2100" b="0" i="0" u="none" strike="noStrike" noProof="0">
                          <a:solidFill>
                            <a:srgbClr val="000000"/>
                          </a:solidFill>
                          <a:latin typeface="Arial"/>
                        </a:rPr>
                        <a:t>The </a:t>
                      </a:r>
                      <a:r>
                        <a:rPr lang="en-US" sz="2100" b="0" i="0" u="none" strike="noStrike" noProof="0" err="1">
                          <a:solidFill>
                            <a:srgbClr val="000000"/>
                          </a:solidFill>
                          <a:latin typeface="Arial"/>
                        </a:rPr>
                        <a:t>Mediawiki</a:t>
                      </a:r>
                      <a:r>
                        <a:rPr lang="en-US" sz="2100" b="0" i="0" u="none" strike="noStrike" noProof="0">
                          <a:solidFill>
                            <a:srgbClr val="000000"/>
                          </a:solidFill>
                          <a:latin typeface="Arial"/>
                        </a:rPr>
                        <a:t>-based API is not sufficient for reconciliation</a:t>
                      </a:r>
                      <a:endParaRPr lang="en-US" sz="2100"/>
                    </a:p>
                  </a:txBody>
                  <a:tcPr marL="121920" marR="121920" marT="60960" marB="60960"/>
                </a:tc>
                <a:tc>
                  <a:txBody>
                    <a:bodyPr/>
                    <a:lstStyle/>
                    <a:p>
                      <a:pPr lvl="0" algn="l">
                        <a:buNone/>
                      </a:pPr>
                      <a:r>
                        <a:rPr lang="en-US" sz="2100" b="0" i="0" u="none" strike="noStrike" noProof="0">
                          <a:solidFill>
                            <a:srgbClr val="000000"/>
                          </a:solidFill>
                          <a:latin typeface="Arial"/>
                        </a:rPr>
                        <a:t>Provided an </a:t>
                      </a:r>
                      <a:r>
                        <a:rPr lang="en-US" sz="2100" b="0" i="0" u="none" strike="noStrike" noProof="0" err="1">
                          <a:solidFill>
                            <a:srgbClr val="000000"/>
                          </a:solidFill>
                          <a:latin typeface="Arial"/>
                        </a:rPr>
                        <a:t>OpenRefine</a:t>
                      </a:r>
                      <a:r>
                        <a:rPr lang="en-US" sz="2100" b="0" i="0" u="none" strike="noStrike" noProof="0">
                          <a:solidFill>
                            <a:srgbClr val="000000"/>
                          </a:solidFill>
                          <a:latin typeface="Arial"/>
                        </a:rPr>
                        <a:t> API for matching by class and properties</a:t>
                      </a:r>
                      <a:endParaRPr lang="en-US" sz="2100"/>
                    </a:p>
                  </a:txBody>
                  <a:tcPr marL="121920" marR="121920" marT="60960" marB="60960"/>
                </a:tc>
                <a:extLst>
                  <a:ext uri="{0D108BD9-81ED-4DB2-BD59-A6C34878D82A}">
                    <a16:rowId xmlns:a16="http://schemas.microsoft.com/office/drawing/2014/main" val="3222046720"/>
                  </a:ext>
                </a:extLst>
              </a:tr>
              <a:tr h="1159133">
                <a:tc>
                  <a:txBody>
                    <a:bodyPr/>
                    <a:lstStyle/>
                    <a:p>
                      <a:pPr lvl="0" algn="l">
                        <a:buNone/>
                      </a:pPr>
                      <a:r>
                        <a:rPr lang="en-US" sz="2100"/>
                        <a:t>The </a:t>
                      </a:r>
                      <a:r>
                        <a:rPr lang="en-US" sz="2100" err="1"/>
                        <a:t>Wikibase</a:t>
                      </a:r>
                      <a:r>
                        <a:rPr lang="en-US" sz="2100"/>
                        <a:t> data model for dates is capable but not user friendly</a:t>
                      </a:r>
                    </a:p>
                    <a:p>
                      <a:pPr lvl="0">
                        <a:buNone/>
                      </a:pPr>
                      <a:endParaRPr lang="en-US" sz="2100"/>
                    </a:p>
                  </a:txBody>
                  <a:tcPr marL="121920" marR="121920" marT="60960" marB="60960"/>
                </a:tc>
                <a:tc>
                  <a:txBody>
                    <a:bodyPr/>
                    <a:lstStyle/>
                    <a:p>
                      <a:pPr lvl="0" algn="l">
                        <a:buNone/>
                      </a:pPr>
                      <a:r>
                        <a:rPr lang="en-US" sz="2100" b="0" i="0" u="none" strike="noStrike" noProof="0">
                          <a:solidFill>
                            <a:srgbClr val="000000"/>
                          </a:solidFill>
                          <a:latin typeface="Arial"/>
                        </a:rPr>
                        <a:t>Document techniques for entering dates, mapping to LC's EDTF patterns</a:t>
                      </a:r>
                      <a:endParaRPr lang="en-US" sz="2100"/>
                    </a:p>
                  </a:txBody>
                  <a:tcPr marL="121920" marR="121920" marT="60960" marB="60960"/>
                </a:tc>
                <a:extLst>
                  <a:ext uri="{0D108BD9-81ED-4DB2-BD59-A6C34878D82A}">
                    <a16:rowId xmlns:a16="http://schemas.microsoft.com/office/drawing/2014/main" val="3982841868"/>
                  </a:ext>
                </a:extLst>
              </a:tr>
              <a:tr h="1125405">
                <a:tc>
                  <a:txBody>
                    <a:bodyPr/>
                    <a:lstStyle/>
                    <a:p>
                      <a:pPr lvl="0" algn="l">
                        <a:buNone/>
                      </a:pPr>
                      <a:r>
                        <a:rPr lang="en-US" sz="2100" b="0" i="0" u="none" strike="noStrike" noProof="0">
                          <a:solidFill>
                            <a:srgbClr val="000000"/>
                          </a:solidFill>
                          <a:latin typeface="Arial"/>
                        </a:rPr>
                        <a:t>The </a:t>
                      </a:r>
                      <a:r>
                        <a:rPr lang="en-US" sz="2100" b="0" i="0" u="none" strike="noStrike" noProof="0" err="1">
                          <a:solidFill>
                            <a:srgbClr val="000000"/>
                          </a:solidFill>
                          <a:latin typeface="Arial"/>
                        </a:rPr>
                        <a:t>Wikibase</a:t>
                      </a:r>
                      <a:r>
                        <a:rPr lang="en-US" sz="2100" b="0" i="0" u="none" strike="noStrike" noProof="0">
                          <a:solidFill>
                            <a:srgbClr val="000000"/>
                          </a:solidFill>
                          <a:latin typeface="Arial"/>
                        </a:rPr>
                        <a:t> UI doesn’t pull in more contextual information from related resources on the web</a:t>
                      </a:r>
                      <a:endParaRPr lang="en-US" sz="2100"/>
                    </a:p>
                  </a:txBody>
                  <a:tcPr marL="121920" marR="121920" marT="60960" marB="60960"/>
                </a:tc>
                <a:tc>
                  <a:txBody>
                    <a:bodyPr/>
                    <a:lstStyle/>
                    <a:p>
                      <a:pPr lvl="0" algn="l">
                        <a:buNone/>
                      </a:pPr>
                      <a:r>
                        <a:rPr lang="en-US" sz="2100"/>
                        <a:t>Prototyped an “Explorer” UI that uses system data to connect to </a:t>
                      </a:r>
                      <a:r>
                        <a:rPr lang="en-US" sz="2100" err="1"/>
                        <a:t>Dbpedia</a:t>
                      </a:r>
                      <a:r>
                        <a:rPr lang="en-US" sz="2100"/>
                        <a:t>, </a:t>
                      </a:r>
                      <a:r>
                        <a:rPr lang="en-US" sz="2100" err="1"/>
                        <a:t>Geonames</a:t>
                      </a:r>
                      <a:r>
                        <a:rPr lang="en-US" sz="2100"/>
                        <a:t>, etc.</a:t>
                      </a:r>
                    </a:p>
                  </a:txBody>
                  <a:tcPr marL="121920" marR="121920" marT="60960" marB="60960"/>
                </a:tc>
                <a:extLst>
                  <a:ext uri="{0D108BD9-81ED-4DB2-BD59-A6C34878D82A}">
                    <a16:rowId xmlns:a16="http://schemas.microsoft.com/office/drawing/2014/main" val="3139706680"/>
                  </a:ext>
                </a:extLst>
              </a:tr>
              <a:tr h="1269077">
                <a:tc>
                  <a:txBody>
                    <a:bodyPr/>
                    <a:lstStyle/>
                    <a:p>
                      <a:pPr lvl="0" algn="l">
                        <a:buNone/>
                      </a:pPr>
                      <a:r>
                        <a:rPr lang="en-US" sz="2100" b="0" i="0" u="none" strike="noStrike" noProof="0">
                          <a:solidFill>
                            <a:srgbClr val="000000"/>
                          </a:solidFill>
                          <a:latin typeface="Arial"/>
                        </a:rPr>
                        <a:t>Autosuggested links weren't working well for personal names in indirect order</a:t>
                      </a:r>
                      <a:endParaRPr lang="en-US" sz="2100"/>
                    </a:p>
                  </a:txBody>
                  <a:tcPr marL="121920" marR="121920" marT="60960" marB="60960"/>
                </a:tc>
                <a:tc>
                  <a:txBody>
                    <a:bodyPr/>
                    <a:lstStyle/>
                    <a:p>
                      <a:pPr lvl="0" algn="l">
                        <a:buNone/>
                      </a:pPr>
                      <a:r>
                        <a:rPr lang="en-US" sz="2100"/>
                        <a:t>Added more aliases to </a:t>
                      </a:r>
                      <a:r>
                        <a:rPr lang="en-US" sz="2100" err="1"/>
                        <a:t>Wikibase</a:t>
                      </a:r>
                      <a:r>
                        <a:rPr lang="en-US" sz="2100"/>
                        <a:t> to improve autosuggest matching, based on headings in VIAF</a:t>
                      </a:r>
                    </a:p>
                  </a:txBody>
                  <a:tcPr marL="121920" marR="121920" marT="60960" marB="60960"/>
                </a:tc>
                <a:extLst>
                  <a:ext uri="{0D108BD9-81ED-4DB2-BD59-A6C34878D82A}">
                    <a16:rowId xmlns:a16="http://schemas.microsoft.com/office/drawing/2014/main" val="4284297355"/>
                  </a:ext>
                </a:extLst>
              </a:tr>
              <a:tr h="921875">
                <a:tc>
                  <a:txBody>
                    <a:bodyPr/>
                    <a:lstStyle/>
                    <a:p>
                      <a:pPr lvl="0" algn="l">
                        <a:buNone/>
                      </a:pPr>
                      <a:r>
                        <a:rPr lang="en-US" sz="2100" b="0" i="0" u="none" strike="noStrike" noProof="0">
                          <a:solidFill>
                            <a:srgbClr val="000000"/>
                          </a:solidFill>
                          <a:latin typeface="Arial"/>
                        </a:rPr>
                        <a:t>It wasn’t clear how to handle creative works and editions in </a:t>
                      </a:r>
                      <a:r>
                        <a:rPr lang="en-US" sz="2100" b="0" i="0" u="none" strike="noStrike" noProof="0" err="1">
                          <a:solidFill>
                            <a:srgbClr val="000000"/>
                          </a:solidFill>
                          <a:latin typeface="Arial"/>
                        </a:rPr>
                        <a:t>Wikibase</a:t>
                      </a:r>
                      <a:endParaRPr lang="en-US" sz="2100"/>
                    </a:p>
                  </a:txBody>
                  <a:tcPr marL="121920" marR="121920" marT="60960" marB="60960"/>
                </a:tc>
                <a:tc>
                  <a:txBody>
                    <a:bodyPr/>
                    <a:lstStyle/>
                    <a:p>
                      <a:pPr lvl="0" algn="l">
                        <a:buNone/>
                      </a:pPr>
                      <a:r>
                        <a:rPr lang="en-US" sz="2100"/>
                        <a:t>Provided guidance and examples, beginning with works and translations, excluded editions</a:t>
                      </a:r>
                    </a:p>
                  </a:txBody>
                  <a:tcPr marL="121920" marR="121920" marT="60960" marB="60960"/>
                </a:tc>
                <a:extLst>
                  <a:ext uri="{0D108BD9-81ED-4DB2-BD59-A6C34878D82A}">
                    <a16:rowId xmlns:a16="http://schemas.microsoft.com/office/drawing/2014/main" val="3026618623"/>
                  </a:ext>
                </a:extLst>
              </a:tr>
              <a:tr h="921875">
                <a:tc>
                  <a:txBody>
                    <a:bodyPr/>
                    <a:lstStyle/>
                    <a:p>
                      <a:pPr lvl="0" algn="l">
                        <a:buNone/>
                      </a:pPr>
                      <a:r>
                        <a:rPr lang="en-US" sz="2100"/>
                        <a:t>The data modeling wasn’t in place for common cataloging scenarios</a:t>
                      </a:r>
                    </a:p>
                  </a:txBody>
                  <a:tcPr marL="121920" marR="121920" marT="60960" marB="60960"/>
                </a:tc>
                <a:tc>
                  <a:txBody>
                    <a:bodyPr/>
                    <a:lstStyle/>
                    <a:p>
                      <a:pPr lvl="0" algn="l">
                        <a:buNone/>
                      </a:pPr>
                      <a:r>
                        <a:rPr lang="en-US" sz="2100"/>
                        <a:t>Conducting a series of “office hours” where we work through what’s needed with partners</a:t>
                      </a:r>
                    </a:p>
                  </a:txBody>
                  <a:tcPr marL="121920" marR="121920" marT="60960" marB="60960"/>
                </a:tc>
                <a:extLst>
                  <a:ext uri="{0D108BD9-81ED-4DB2-BD59-A6C34878D82A}">
                    <a16:rowId xmlns:a16="http://schemas.microsoft.com/office/drawing/2014/main" val="2245047974"/>
                  </a:ext>
                </a:extLst>
              </a:tr>
            </a:tbl>
          </a:graphicData>
        </a:graphic>
      </p:graphicFrame>
    </p:spTree>
    <p:extLst>
      <p:ext uri="{BB962C8B-B14F-4D97-AF65-F5344CB8AC3E}">
        <p14:creationId xmlns:p14="http://schemas.microsoft.com/office/powerpoint/2010/main" val="862435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B9CC26C-01AE-41C6-A077-293FBE5EDC93}"/>
              </a:ext>
            </a:extLst>
          </p:cNvPr>
          <p:cNvSpPr txBox="1">
            <a:spLocks/>
          </p:cNvSpPr>
          <p:nvPr/>
        </p:nvSpPr>
        <p:spPr>
          <a:xfrm>
            <a:off x="332600" y="330649"/>
            <a:ext cx="11252197" cy="915256"/>
          </a:xfrm>
          <a:prstGeom prst="rect">
            <a:avLst/>
          </a:prstGeom>
        </p:spPr>
        <p:txBody>
          <a:bodyPr anchor="t"/>
          <a:lst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5333" b="1">
              <a:solidFill>
                <a:schemeClr val="tx2"/>
              </a:solidFill>
              <a:cs typeface="Arial"/>
            </a:endParaRPr>
          </a:p>
        </p:txBody>
      </p:sp>
      <p:sp>
        <p:nvSpPr>
          <p:cNvPr id="6" name="Text Placeholder 2">
            <a:extLst>
              <a:ext uri="{FF2B5EF4-FFF2-40B4-BE49-F238E27FC236}">
                <a16:creationId xmlns:a16="http://schemas.microsoft.com/office/drawing/2014/main" id="{74D40DD0-5BC6-4A1B-B529-3FD074ACF1E5}"/>
              </a:ext>
            </a:extLst>
          </p:cNvPr>
          <p:cNvSpPr txBox="1">
            <a:spLocks/>
          </p:cNvSpPr>
          <p:nvPr/>
        </p:nvSpPr>
        <p:spPr>
          <a:xfrm>
            <a:off x="413880" y="1604235"/>
            <a:ext cx="7815721" cy="4799127"/>
          </a:xfrm>
          <a:prstGeom prst="rect">
            <a:avLst/>
          </a:prstGeom>
          <a:noFill/>
        </p:spPr>
        <p:txBody>
          <a:bodyPr anchor="t"/>
          <a:lst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456331" indent="-456331"/>
            <a:endParaRPr lang="en-US">
              <a:cs typeface="Arial"/>
            </a:endParaRPr>
          </a:p>
        </p:txBody>
      </p:sp>
      <p:graphicFrame>
        <p:nvGraphicFramePr>
          <p:cNvPr id="2" name="Table 3">
            <a:extLst>
              <a:ext uri="{FF2B5EF4-FFF2-40B4-BE49-F238E27FC236}">
                <a16:creationId xmlns:a16="http://schemas.microsoft.com/office/drawing/2014/main" id="{3638A3F8-242C-4AA0-9A78-6DB0051222FE}"/>
              </a:ext>
            </a:extLst>
          </p:cNvPr>
          <p:cNvGraphicFramePr>
            <a:graphicFrameLocks noGrp="1"/>
          </p:cNvGraphicFramePr>
          <p:nvPr>
            <p:extLst>
              <p:ext uri="{D42A27DB-BD31-4B8C-83A1-F6EECF244321}">
                <p14:modId xmlns:p14="http://schemas.microsoft.com/office/powerpoint/2010/main" val="156538073"/>
              </p:ext>
            </p:extLst>
          </p:nvPr>
        </p:nvGraphicFramePr>
        <p:xfrm>
          <a:off x="0" y="0"/>
          <a:ext cx="12192000" cy="6886201"/>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585203646"/>
                    </a:ext>
                  </a:extLst>
                </a:gridCol>
                <a:gridCol w="6096000">
                  <a:extLst>
                    <a:ext uri="{9D8B030D-6E8A-4147-A177-3AD203B41FA5}">
                      <a16:colId xmlns:a16="http://schemas.microsoft.com/office/drawing/2014/main" val="1623104886"/>
                    </a:ext>
                  </a:extLst>
                </a:gridCol>
              </a:tblGrid>
              <a:tr h="481300">
                <a:tc>
                  <a:txBody>
                    <a:bodyPr/>
                    <a:lstStyle/>
                    <a:p>
                      <a:pPr>
                        <a:buNone/>
                      </a:pPr>
                      <a:r>
                        <a:rPr lang="en-US" sz="2100"/>
                        <a:t>Some </a:t>
                      </a:r>
                      <a:r>
                        <a:rPr lang="en-US" sz="2100" err="1"/>
                        <a:t>Wikidata</a:t>
                      </a:r>
                      <a:r>
                        <a:rPr lang="en-US" sz="2100"/>
                        <a:t>/</a:t>
                      </a:r>
                      <a:r>
                        <a:rPr lang="en-US" sz="2100" err="1"/>
                        <a:t>Wikibase</a:t>
                      </a:r>
                      <a:r>
                        <a:rPr lang="en-US" sz="2100"/>
                        <a:t> Caveats</a:t>
                      </a:r>
                    </a:p>
                  </a:txBody>
                  <a:tcPr marL="121920" marR="121920" marT="60960" marB="60960"/>
                </a:tc>
                <a:tc>
                  <a:txBody>
                    <a:bodyPr/>
                    <a:lstStyle/>
                    <a:p>
                      <a:pPr>
                        <a:buNone/>
                      </a:pPr>
                      <a:r>
                        <a:rPr lang="en-US" sz="2100"/>
                        <a:t>And Potential Remedies</a:t>
                      </a:r>
                    </a:p>
                  </a:txBody>
                  <a:tcPr marL="121920" marR="121920" marT="60960" marB="60960"/>
                </a:tc>
                <a:extLst>
                  <a:ext uri="{0D108BD9-81ED-4DB2-BD59-A6C34878D82A}">
                    <a16:rowId xmlns:a16="http://schemas.microsoft.com/office/drawing/2014/main" val="4224508866"/>
                  </a:ext>
                </a:extLst>
              </a:tr>
              <a:tr h="1108099">
                <a:tc>
                  <a:txBody>
                    <a:bodyPr/>
                    <a:lstStyle/>
                    <a:p>
                      <a:pPr lvl="0" algn="l">
                        <a:buNone/>
                      </a:pPr>
                      <a:r>
                        <a:rPr lang="en-US" sz="2100" b="0" i="0" u="none" strike="noStrike" noProof="0">
                          <a:solidFill>
                            <a:srgbClr val="000000"/>
                          </a:solidFill>
                          <a:latin typeface="Arial"/>
                        </a:rPr>
                        <a:t>Property and Item entity identifiers are opaque.  That’s OK within </a:t>
                      </a:r>
                      <a:r>
                        <a:rPr lang="en-US" sz="2100" b="0" i="0" u="none" strike="noStrike" noProof="0" err="1">
                          <a:solidFill>
                            <a:srgbClr val="000000"/>
                          </a:solidFill>
                          <a:latin typeface="Arial"/>
                        </a:rPr>
                        <a:t>Wikibase</a:t>
                      </a:r>
                      <a:r>
                        <a:rPr lang="en-US" sz="2100" b="0" i="0" u="none" strike="noStrike" noProof="0">
                          <a:solidFill>
                            <a:srgbClr val="000000"/>
                          </a:solidFill>
                          <a:latin typeface="Arial"/>
                        </a:rPr>
                        <a:t>, not OK outside.</a:t>
                      </a:r>
                      <a:endParaRPr lang="en-US" sz="2100"/>
                    </a:p>
                  </a:txBody>
                  <a:tcPr marL="121920" marR="121920" marT="60960" marB="60960"/>
                </a:tc>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2100"/>
                        <a:t>When publishing and syndicating data, labels and equivalent item and property identifiers from other systems can be provided</a:t>
                      </a:r>
                    </a:p>
                  </a:txBody>
                  <a:tcPr marL="121920" marR="121920" marT="60960" marB="60960"/>
                </a:tc>
                <a:extLst>
                  <a:ext uri="{0D108BD9-81ED-4DB2-BD59-A6C34878D82A}">
                    <a16:rowId xmlns:a16="http://schemas.microsoft.com/office/drawing/2014/main" val="3222046720"/>
                  </a:ext>
                </a:extLst>
              </a:tr>
              <a:tr h="1136543">
                <a:tc>
                  <a:txBody>
                    <a:bodyPr/>
                    <a:lstStyle/>
                    <a:p>
                      <a:pPr lvl="0" algn="l">
                        <a:buNone/>
                      </a:pPr>
                      <a:r>
                        <a:rPr lang="en-US" sz="2100"/>
                        <a:t>If using </a:t>
                      </a:r>
                      <a:r>
                        <a:rPr lang="en-US" sz="2100" err="1"/>
                        <a:t>Wikidata</a:t>
                      </a:r>
                      <a:r>
                        <a:rPr lang="en-US" sz="2100"/>
                        <a:t>, you may lose URI branding, provenance, and authority of your data.</a:t>
                      </a:r>
                    </a:p>
                    <a:p>
                      <a:pPr lvl="0">
                        <a:buNone/>
                      </a:pPr>
                      <a:endParaRPr lang="en-US" sz="2100"/>
                    </a:p>
                  </a:txBody>
                  <a:tcPr marL="121920" marR="121920" marT="60960" marB="60960"/>
                </a:tc>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2100"/>
                        <a:t>In a separate instance of </a:t>
                      </a:r>
                      <a:r>
                        <a:rPr lang="en-US" sz="2100" err="1"/>
                        <a:t>Wikibase</a:t>
                      </a:r>
                      <a:r>
                        <a:rPr lang="en-US" sz="2100"/>
                        <a:t>, you can brand your own URIs and maintain provenance.</a:t>
                      </a:r>
                    </a:p>
                  </a:txBody>
                  <a:tcPr marL="121920" marR="121920" marT="60960" marB="60960"/>
                </a:tc>
                <a:extLst>
                  <a:ext uri="{0D108BD9-81ED-4DB2-BD59-A6C34878D82A}">
                    <a16:rowId xmlns:a16="http://schemas.microsoft.com/office/drawing/2014/main" val="3982841868"/>
                  </a:ext>
                </a:extLst>
              </a:tr>
              <a:tr h="1108099">
                <a:tc>
                  <a:txBody>
                    <a:bodyPr/>
                    <a:lstStyle/>
                    <a:p>
                      <a:pPr lvl="0" algn="l">
                        <a:buNone/>
                      </a:pPr>
                      <a:r>
                        <a:rPr lang="en-US" sz="2100" b="0" i="0" u="none" strike="noStrike" noProof="0">
                          <a:solidFill>
                            <a:srgbClr val="000000"/>
                          </a:solidFill>
                          <a:latin typeface="Arial"/>
                        </a:rPr>
                        <a:t>Anyone can say anything about anything, which can lead to data quality issues that are hard to spot and problematic to clean up.</a:t>
                      </a:r>
                      <a:endParaRPr lang="en-US" sz="2100"/>
                    </a:p>
                  </a:txBody>
                  <a:tcPr marL="121920" marR="121920" marT="60960" marB="60960"/>
                </a:tc>
                <a:tc>
                  <a:txBody>
                    <a:bodyPr/>
                    <a:lstStyle/>
                    <a:p>
                      <a:pPr lvl="0" algn="l">
                        <a:buNone/>
                      </a:pPr>
                      <a:r>
                        <a:rPr lang="en-US" sz="2100"/>
                        <a:t>In a separate instance of </a:t>
                      </a:r>
                      <a:r>
                        <a:rPr lang="en-US" sz="2100" err="1"/>
                        <a:t>Wikibase</a:t>
                      </a:r>
                      <a:r>
                        <a:rPr lang="en-US" sz="2100"/>
                        <a:t>, its community can publish data quality guidelines and set constraints in the system.</a:t>
                      </a:r>
                    </a:p>
                  </a:txBody>
                  <a:tcPr marL="121920" marR="121920" marT="60960" marB="60960"/>
                </a:tc>
                <a:extLst>
                  <a:ext uri="{0D108BD9-81ED-4DB2-BD59-A6C34878D82A}">
                    <a16:rowId xmlns:a16="http://schemas.microsoft.com/office/drawing/2014/main" val="3139706680"/>
                  </a:ext>
                </a:extLst>
              </a:tr>
              <a:tr h="1244344">
                <a:tc>
                  <a:txBody>
                    <a:bodyPr/>
                    <a:lstStyle/>
                    <a:p>
                      <a:pPr lvl="0" algn="l">
                        <a:buNone/>
                      </a:pPr>
                      <a:r>
                        <a:rPr lang="en-US" sz="2100" b="0" i="0" u="none" strike="noStrike" noProof="0">
                          <a:solidFill>
                            <a:srgbClr val="000000"/>
                          </a:solidFill>
                          <a:latin typeface="Arial"/>
                        </a:rPr>
                        <a:t>The data model can be difficult to understand, where the same things can be said in many different ways.</a:t>
                      </a:r>
                      <a:endParaRPr lang="en-US" sz="2100"/>
                    </a:p>
                  </a:txBody>
                  <a:tcPr marL="121920" marR="121920" marT="60960" marB="60960"/>
                </a:tc>
                <a:tc>
                  <a:txBody>
                    <a:bodyPr/>
                    <a:lstStyle/>
                    <a:p>
                      <a:pPr lvl="0" algn="l">
                        <a:buNone/>
                      </a:pPr>
                      <a:r>
                        <a:rPr lang="en-US" sz="2100"/>
                        <a:t>In a separate instance of </a:t>
                      </a:r>
                      <a:r>
                        <a:rPr lang="en-US" sz="2100" err="1"/>
                        <a:t>Wikibase</a:t>
                      </a:r>
                      <a:r>
                        <a:rPr lang="en-US" sz="2100"/>
                        <a:t>, its community can set and govern the data model.</a:t>
                      </a:r>
                    </a:p>
                  </a:txBody>
                  <a:tcPr marL="121920" marR="121920" marT="60960" marB="60960"/>
                </a:tc>
                <a:extLst>
                  <a:ext uri="{0D108BD9-81ED-4DB2-BD59-A6C34878D82A}">
                    <a16:rowId xmlns:a16="http://schemas.microsoft.com/office/drawing/2014/main" val="4284297355"/>
                  </a:ext>
                </a:extLst>
              </a:tr>
              <a:tr h="903908">
                <a:tc>
                  <a:txBody>
                    <a:bodyPr/>
                    <a:lstStyle/>
                    <a:p>
                      <a:pPr lvl="0" algn="l">
                        <a:buNone/>
                      </a:pPr>
                      <a:r>
                        <a:rPr lang="en-US" sz="2100" b="0" i="0" u="none" strike="noStrike" noProof="0">
                          <a:solidFill>
                            <a:srgbClr val="000000"/>
                          </a:solidFill>
                          <a:latin typeface="Arial"/>
                        </a:rPr>
                        <a:t>The </a:t>
                      </a:r>
                      <a:r>
                        <a:rPr lang="en-US" sz="2100" b="0" i="0" u="none" strike="noStrike" noProof="0" err="1">
                          <a:solidFill>
                            <a:srgbClr val="000000"/>
                          </a:solidFill>
                          <a:latin typeface="Arial"/>
                        </a:rPr>
                        <a:t>Wikibase</a:t>
                      </a:r>
                      <a:r>
                        <a:rPr lang="en-US" sz="2100" b="0" i="0" u="none" strike="noStrike" noProof="0">
                          <a:solidFill>
                            <a:srgbClr val="000000"/>
                          </a:solidFill>
                          <a:latin typeface="Arial"/>
                        </a:rPr>
                        <a:t> UI makes it hard to create many different related entities at the same time.</a:t>
                      </a:r>
                      <a:endParaRPr lang="en-US" sz="2100"/>
                    </a:p>
                  </a:txBody>
                  <a:tcPr marL="121920" marR="121920" marT="60960" marB="60960"/>
                </a:tc>
                <a:tc>
                  <a:txBody>
                    <a:bodyPr/>
                    <a:lstStyle/>
                    <a:p>
                      <a:pPr lvl="0" algn="l">
                        <a:buNone/>
                      </a:pPr>
                      <a:r>
                        <a:rPr lang="en-US" sz="2100"/>
                        <a:t>We prototyped a web app for importing data to </a:t>
                      </a:r>
                      <a:r>
                        <a:rPr lang="en-US" sz="2100" err="1"/>
                        <a:t>Wikibase</a:t>
                      </a:r>
                      <a:r>
                        <a:rPr lang="en-US" sz="2100"/>
                        <a:t> that helped with this.</a:t>
                      </a:r>
                    </a:p>
                  </a:txBody>
                  <a:tcPr marL="121920" marR="121920" marT="60960" marB="60960"/>
                </a:tc>
                <a:extLst>
                  <a:ext uri="{0D108BD9-81ED-4DB2-BD59-A6C34878D82A}">
                    <a16:rowId xmlns:a16="http://schemas.microsoft.com/office/drawing/2014/main" val="3026618623"/>
                  </a:ext>
                </a:extLst>
              </a:tr>
              <a:tr h="90390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100"/>
                        <a:t>Unclear if </a:t>
                      </a:r>
                      <a:r>
                        <a:rPr lang="en-US" sz="2100" err="1"/>
                        <a:t>Wikibase</a:t>
                      </a:r>
                      <a:r>
                        <a:rPr lang="en-US" sz="2100"/>
                        <a:t> can scale to handle 1B+ entities</a:t>
                      </a:r>
                    </a:p>
                  </a:txBody>
                  <a:tcPr marL="121920" marR="121920" marT="60960" marB="60960"/>
                </a:tc>
                <a:tc>
                  <a:txBody>
                    <a:bodyPr/>
                    <a:lstStyle/>
                    <a:p>
                      <a:pPr lvl="0" algn="l">
                        <a:buNone/>
                      </a:pPr>
                      <a:r>
                        <a:rPr lang="en-US" sz="2100"/>
                        <a:t>We’ve had useful discussions with </a:t>
                      </a:r>
                      <a:r>
                        <a:rPr lang="en-US" sz="2100" err="1"/>
                        <a:t>MediaWiki</a:t>
                      </a:r>
                      <a:r>
                        <a:rPr lang="en-US" sz="2100"/>
                        <a:t> and </a:t>
                      </a:r>
                      <a:r>
                        <a:rPr lang="en-US" sz="2100" err="1"/>
                        <a:t>Wikidata</a:t>
                      </a:r>
                      <a:r>
                        <a:rPr lang="en-US" sz="2100"/>
                        <a:t>, scoping our work accordingly</a:t>
                      </a:r>
                    </a:p>
                  </a:txBody>
                  <a:tcPr marL="121920" marR="121920" marT="60960" marB="60960"/>
                </a:tc>
                <a:extLst>
                  <a:ext uri="{0D108BD9-81ED-4DB2-BD59-A6C34878D82A}">
                    <a16:rowId xmlns:a16="http://schemas.microsoft.com/office/drawing/2014/main" val="2245047974"/>
                  </a:ext>
                </a:extLst>
              </a:tr>
            </a:tbl>
          </a:graphicData>
        </a:graphic>
      </p:graphicFrame>
    </p:spTree>
    <p:extLst>
      <p:ext uri="{BB962C8B-B14F-4D97-AF65-F5344CB8AC3E}">
        <p14:creationId xmlns:p14="http://schemas.microsoft.com/office/powerpoint/2010/main" val="1138746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658D31C-2EB1-436F-B302-DD2A91921D75}"/>
              </a:ext>
            </a:extLst>
          </p:cNvPr>
          <p:cNvSpPr>
            <a:spLocks noGrp="1"/>
          </p:cNvSpPr>
          <p:nvPr>
            <p:ph type="body" sz="quarter" idx="12"/>
          </p:nvPr>
        </p:nvSpPr>
        <p:spPr/>
        <p:txBody>
          <a:bodyPr/>
          <a:lstStyle/>
          <a:p>
            <a:r>
              <a:rPr lang="en-US">
                <a:hlinkClick r:id="rId3"/>
              </a:rPr>
              <a:t>Wikimedia Deutschland </a:t>
            </a:r>
            <a:r>
              <a:rPr lang="en-US"/>
              <a:t>provides a </a:t>
            </a:r>
            <a:r>
              <a:rPr lang="en-US">
                <a:hlinkClick r:id="rId4"/>
              </a:rPr>
              <a:t>GitHub repository with Docker images</a:t>
            </a:r>
            <a:r>
              <a:rPr lang="en-US"/>
              <a:t>, including:</a:t>
            </a:r>
          </a:p>
          <a:p>
            <a:pPr lvl="1"/>
            <a:r>
              <a:rPr lang="en-US"/>
              <a:t>Wikibase software, </a:t>
            </a:r>
          </a:p>
          <a:p>
            <a:pPr lvl="1"/>
            <a:r>
              <a:rPr lang="en-US"/>
              <a:t>a </a:t>
            </a:r>
            <a:r>
              <a:rPr lang="en-US" err="1"/>
              <a:t>Blazegraph</a:t>
            </a:r>
            <a:r>
              <a:rPr lang="en-US"/>
              <a:t> </a:t>
            </a:r>
            <a:r>
              <a:rPr lang="en-US" err="1"/>
              <a:t>triplestore</a:t>
            </a:r>
            <a:r>
              <a:rPr lang="en-US"/>
              <a:t>, </a:t>
            </a:r>
          </a:p>
          <a:p>
            <a:pPr lvl="1"/>
            <a:r>
              <a:rPr lang="en-US"/>
              <a:t>a MySQL database, </a:t>
            </a:r>
          </a:p>
          <a:p>
            <a:pPr lvl="1"/>
            <a:r>
              <a:rPr lang="en-US"/>
              <a:t>a SPARQL Query UI, </a:t>
            </a:r>
          </a:p>
          <a:p>
            <a:pPr lvl="1"/>
            <a:r>
              <a:rPr lang="en-US"/>
              <a:t>the </a:t>
            </a:r>
            <a:r>
              <a:rPr lang="en-US" err="1"/>
              <a:t>Quickstatements</a:t>
            </a:r>
            <a:r>
              <a:rPr lang="en-US"/>
              <a:t> data loading extension, and more.</a:t>
            </a:r>
            <a:endParaRPr lang="en-US" sz="2133"/>
          </a:p>
          <a:p>
            <a:pPr marL="0" indent="0">
              <a:buNone/>
            </a:pPr>
            <a:endParaRPr lang="en-US"/>
          </a:p>
        </p:txBody>
      </p:sp>
      <p:sp>
        <p:nvSpPr>
          <p:cNvPr id="6" name="Text Placeholder 5">
            <a:extLst>
              <a:ext uri="{FF2B5EF4-FFF2-40B4-BE49-F238E27FC236}">
                <a16:creationId xmlns:a16="http://schemas.microsoft.com/office/drawing/2014/main" id="{A659A67F-2AF1-424F-99C7-84517D2B4F09}"/>
              </a:ext>
            </a:extLst>
          </p:cNvPr>
          <p:cNvSpPr>
            <a:spLocks noGrp="1"/>
          </p:cNvSpPr>
          <p:nvPr>
            <p:ph type="body" sz="quarter" idx="13"/>
          </p:nvPr>
        </p:nvSpPr>
        <p:spPr/>
        <p:txBody>
          <a:bodyPr/>
          <a:lstStyle/>
          <a:p>
            <a:r>
              <a:rPr lang="en-US"/>
              <a:t>Getting started with Wikibase</a:t>
            </a:r>
          </a:p>
        </p:txBody>
      </p:sp>
    </p:spTree>
    <p:extLst>
      <p:ext uri="{BB962C8B-B14F-4D97-AF65-F5344CB8AC3E}">
        <p14:creationId xmlns:p14="http://schemas.microsoft.com/office/powerpoint/2010/main" val="78129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658D31C-2EB1-436F-B302-DD2A91921D75}"/>
              </a:ext>
            </a:extLst>
          </p:cNvPr>
          <p:cNvSpPr>
            <a:spLocks noGrp="1"/>
          </p:cNvSpPr>
          <p:nvPr>
            <p:ph type="body" sz="quarter" idx="12"/>
          </p:nvPr>
        </p:nvSpPr>
        <p:spPr/>
        <p:txBody>
          <a:bodyPr vert="horz" anchor="t"/>
          <a:lstStyle/>
          <a:p>
            <a:pPr marL="456565" indent="-456565"/>
            <a:r>
              <a:rPr lang="en-US" dirty="0" err="1">
                <a:cs typeface="Arial"/>
              </a:rPr>
              <a:t>Wikibase</a:t>
            </a:r>
            <a:r>
              <a:rPr lang="en-US" dirty="0">
                <a:cs typeface="Arial"/>
              </a:rPr>
              <a:t> for Research Infrastructure — Part 1</a:t>
            </a:r>
          </a:p>
          <a:p>
            <a:pPr marL="989965" lvl="1" indent="-380365"/>
            <a:r>
              <a:rPr lang="en-US" sz="2000" dirty="0">
                <a:cs typeface="Arial"/>
              </a:rPr>
              <a:t>By Matt Miller</a:t>
            </a:r>
          </a:p>
          <a:p>
            <a:pPr marL="989965" lvl="1" indent="-380365"/>
            <a:r>
              <a:rPr lang="en-US" sz="2000" dirty="0">
                <a:cs typeface="Arial"/>
                <a:hlinkClick r:id="rId3"/>
              </a:rPr>
              <a:t>https://medium.com/@thisismattmiller/wikibase-for-research-infrastructure-part-1-d3f640dfad34</a:t>
            </a:r>
            <a:r>
              <a:rPr lang="en-US" sz="2000" dirty="0">
                <a:cs typeface="Arial"/>
              </a:rPr>
              <a:t> </a:t>
            </a:r>
          </a:p>
          <a:p>
            <a:pPr marL="456565" indent="-456565"/>
            <a:r>
              <a:rPr lang="en-US" dirty="0" err="1">
                <a:cs typeface="Arial"/>
              </a:rPr>
              <a:t>Wikibase</a:t>
            </a:r>
            <a:r>
              <a:rPr lang="en-US" dirty="0">
                <a:cs typeface="Arial"/>
              </a:rPr>
              <a:t> docker images</a:t>
            </a:r>
            <a:endParaRPr lang="en-US" dirty="0"/>
          </a:p>
          <a:p>
            <a:pPr marL="989965" lvl="1" indent="-380365"/>
            <a:r>
              <a:rPr lang="en-US" sz="2000" dirty="0">
                <a:cs typeface="Arial"/>
              </a:rPr>
              <a:t>By </a:t>
            </a:r>
            <a:r>
              <a:rPr lang="en-US" sz="2000" dirty="0" err="1">
                <a:cs typeface="Arial"/>
              </a:rPr>
              <a:t>Addshore</a:t>
            </a:r>
            <a:endParaRPr lang="en-US" sz="2000" dirty="0">
              <a:cs typeface="Arial"/>
            </a:endParaRPr>
          </a:p>
          <a:p>
            <a:pPr marL="989965" lvl="1" indent="-380365"/>
            <a:r>
              <a:rPr lang="en-US" sz="2000" dirty="0">
                <a:cs typeface="Arial"/>
                <a:hlinkClick r:id="rId4"/>
              </a:rPr>
              <a:t>https://addshore.com/2017/12/wikibase-docker-images/</a:t>
            </a:r>
            <a:r>
              <a:rPr lang="en-US" sz="2000" dirty="0">
                <a:cs typeface="Arial"/>
              </a:rPr>
              <a:t> </a:t>
            </a:r>
            <a:endParaRPr lang="en-US" sz="2000" dirty="0"/>
          </a:p>
          <a:p>
            <a:pPr marL="456565" indent="-456565"/>
            <a:r>
              <a:rPr lang="en-US" dirty="0"/>
              <a:t>“Using </a:t>
            </a:r>
            <a:r>
              <a:rPr lang="en-US" dirty="0" err="1"/>
              <a:t>Wikibase</a:t>
            </a:r>
            <a:r>
              <a:rPr lang="en-US" dirty="0"/>
              <a:t> as a platform for library linked data management </a:t>
            </a:r>
            <a:r>
              <a:rPr lang="en-US"/>
              <a:t>and discovery”</a:t>
            </a:r>
            <a:endParaRPr lang="en-US" dirty="0"/>
          </a:p>
          <a:p>
            <a:pPr marL="989965" lvl="1" indent="-380365"/>
            <a:r>
              <a:rPr lang="en-US" sz="2000" dirty="0"/>
              <a:t>An OCLC Developer Network webinar</a:t>
            </a:r>
          </a:p>
          <a:p>
            <a:pPr marL="989965" lvl="1" indent="-380365"/>
            <a:r>
              <a:rPr lang="en-US" sz="2000" dirty="0">
                <a:hlinkClick r:id="rId5"/>
              </a:rPr>
              <a:t>https</a:t>
            </a:r>
            <a:r>
              <a:rPr lang="en-US" sz="2000" dirty="0">
                <a:cs typeface="Arial"/>
                <a:hlinkClick r:id="rId5"/>
              </a:rPr>
              <a:t>://github.com/OCLC-Developer-Network/devconnect_2018_wikibase/wiki</a:t>
            </a:r>
            <a:r>
              <a:rPr lang="en-US" sz="2000" dirty="0">
                <a:cs typeface="Arial"/>
              </a:rPr>
              <a:t> </a:t>
            </a:r>
          </a:p>
          <a:p>
            <a:pPr marL="0" indent="0">
              <a:buNone/>
            </a:pPr>
            <a:endParaRPr lang="en-US" dirty="0"/>
          </a:p>
        </p:txBody>
      </p:sp>
      <p:sp>
        <p:nvSpPr>
          <p:cNvPr id="6" name="Text Placeholder 5">
            <a:extLst>
              <a:ext uri="{FF2B5EF4-FFF2-40B4-BE49-F238E27FC236}">
                <a16:creationId xmlns:a16="http://schemas.microsoft.com/office/drawing/2014/main" id="{A659A67F-2AF1-424F-99C7-84517D2B4F09}"/>
              </a:ext>
            </a:extLst>
          </p:cNvPr>
          <p:cNvSpPr>
            <a:spLocks noGrp="1"/>
          </p:cNvSpPr>
          <p:nvPr>
            <p:ph type="body" sz="quarter" idx="13"/>
          </p:nvPr>
        </p:nvSpPr>
        <p:spPr/>
        <p:txBody>
          <a:bodyPr/>
          <a:lstStyle/>
          <a:p>
            <a:r>
              <a:rPr lang="en-US"/>
              <a:t>Getting started with Wikibase</a:t>
            </a:r>
          </a:p>
        </p:txBody>
      </p:sp>
    </p:spTree>
    <p:extLst>
      <p:ext uri="{BB962C8B-B14F-4D97-AF65-F5344CB8AC3E}">
        <p14:creationId xmlns:p14="http://schemas.microsoft.com/office/powerpoint/2010/main" val="4030664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F844E4-5793-874A-8101-1B7CC0DB306C}"/>
              </a:ext>
            </a:extLst>
          </p:cNvPr>
          <p:cNvSpPr>
            <a:spLocks noGrp="1"/>
          </p:cNvSpPr>
          <p:nvPr>
            <p:ph type="body" sz="quarter" idx="13"/>
          </p:nvPr>
        </p:nvSpPr>
        <p:spPr/>
        <p:txBody>
          <a:bodyPr/>
          <a:lstStyle/>
          <a:p>
            <a:r>
              <a:rPr lang="en-US"/>
              <a:t>About the Pilot Project</a:t>
            </a:r>
          </a:p>
          <a:p>
            <a:endParaRPr lang="en-US"/>
          </a:p>
        </p:txBody>
      </p:sp>
      <p:sp>
        <p:nvSpPr>
          <p:cNvPr id="3" name="Text Placeholder 2">
            <a:extLst>
              <a:ext uri="{FF2B5EF4-FFF2-40B4-BE49-F238E27FC236}">
                <a16:creationId xmlns:a16="http://schemas.microsoft.com/office/drawing/2014/main" id="{545EB998-C47A-8C4C-96DB-A4B4760C5E7C}"/>
              </a:ext>
            </a:extLst>
          </p:cNvPr>
          <p:cNvSpPr>
            <a:spLocks noGrp="1"/>
          </p:cNvSpPr>
          <p:nvPr>
            <p:ph type="body" sz="quarter" idx="12"/>
          </p:nvPr>
        </p:nvSpPr>
        <p:spPr/>
        <p:txBody>
          <a:bodyPr/>
          <a:lstStyle/>
          <a:p>
            <a:r>
              <a:rPr lang="en-US"/>
              <a:t>The objective was to evaluate a framework for </a:t>
            </a:r>
            <a:r>
              <a:rPr lang="en-US" b="1"/>
              <a:t>reconciling,</a:t>
            </a:r>
            <a:r>
              <a:rPr lang="en-US"/>
              <a:t>  </a:t>
            </a:r>
            <a:r>
              <a:rPr lang="en-US" b="1"/>
              <a:t>creating, and managing</a:t>
            </a:r>
            <a:r>
              <a:rPr lang="en-US"/>
              <a:t> bibliographic and authority data as </a:t>
            </a:r>
            <a:r>
              <a:rPr lang="en-US" b="1"/>
              <a:t>entities and relationships</a:t>
            </a:r>
          </a:p>
        </p:txBody>
      </p:sp>
    </p:spTree>
    <p:extLst>
      <p:ext uri="{BB962C8B-B14F-4D97-AF65-F5344CB8AC3E}">
        <p14:creationId xmlns:p14="http://schemas.microsoft.com/office/powerpoint/2010/main" val="2841627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0FF4D3-4F54-0443-A059-0A83ED3BF70A}"/>
              </a:ext>
            </a:extLst>
          </p:cNvPr>
          <p:cNvSpPr>
            <a:spLocks noGrp="1"/>
          </p:cNvSpPr>
          <p:nvPr>
            <p:ph type="body" sz="quarter" idx="13"/>
          </p:nvPr>
        </p:nvSpPr>
        <p:spPr/>
        <p:txBody>
          <a:bodyPr/>
          <a:lstStyle/>
          <a:p>
            <a:r>
              <a:rPr lang="en-US"/>
              <a:t>Pilot participants</a:t>
            </a:r>
          </a:p>
        </p:txBody>
      </p:sp>
      <p:sp>
        <p:nvSpPr>
          <p:cNvPr id="3" name="Text Placeholder 1">
            <a:extLst>
              <a:ext uri="{FF2B5EF4-FFF2-40B4-BE49-F238E27FC236}">
                <a16:creationId xmlns:a16="http://schemas.microsoft.com/office/drawing/2014/main" id="{8CC7D985-F3A4-2A4A-A8DF-A67323E6F7C7}"/>
              </a:ext>
            </a:extLst>
          </p:cNvPr>
          <p:cNvSpPr txBox="1">
            <a:spLocks/>
          </p:cNvSpPr>
          <p:nvPr/>
        </p:nvSpPr>
        <p:spPr>
          <a:xfrm>
            <a:off x="212842" y="2071929"/>
            <a:ext cx="6420872" cy="2714142"/>
          </a:xfrm>
          <a:prstGeom prst="rect">
            <a:avLst/>
          </a:prstGeom>
        </p:spPr>
        <p:txBody>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Font typeface="Arial"/>
              <a:buNone/>
            </a:pPr>
            <a:r>
              <a:rPr lang="en-US" sz="3600"/>
              <a:t>Phase I Partners </a:t>
            </a:r>
            <a:r>
              <a:rPr lang="en-US" sz="2400"/>
              <a:t>(Dec ’17 - Apr ‘18)</a:t>
            </a:r>
          </a:p>
          <a:p>
            <a:pPr lvl="1"/>
            <a:r>
              <a:rPr lang="en-US" sz="2800" b="1"/>
              <a:t>Cornell University</a:t>
            </a:r>
          </a:p>
          <a:p>
            <a:pPr lvl="1"/>
            <a:r>
              <a:rPr lang="en-US" sz="2800" b="1"/>
              <a:t>University of California, Davis</a:t>
            </a:r>
          </a:p>
        </p:txBody>
      </p:sp>
      <p:sp>
        <p:nvSpPr>
          <p:cNvPr id="4" name="Text Placeholder 1">
            <a:extLst>
              <a:ext uri="{FF2B5EF4-FFF2-40B4-BE49-F238E27FC236}">
                <a16:creationId xmlns:a16="http://schemas.microsoft.com/office/drawing/2014/main" id="{40622849-DF4C-E54E-9BD1-6740EBA9F437}"/>
              </a:ext>
            </a:extLst>
          </p:cNvPr>
          <p:cNvSpPr txBox="1">
            <a:spLocks/>
          </p:cNvSpPr>
          <p:nvPr/>
        </p:nvSpPr>
        <p:spPr>
          <a:xfrm>
            <a:off x="6925047" y="295179"/>
            <a:ext cx="5266953" cy="6105082"/>
          </a:xfrm>
          <a:prstGeom prst="rect">
            <a:avLst/>
          </a:prstGeom>
        </p:spPr>
        <p:txBody>
          <a:bodyPr vert="horz" anchor="t"/>
          <a:lst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a:t>Phase II Partners (May ‘18 – Sep ‘18)</a:t>
            </a:r>
          </a:p>
          <a:p>
            <a:pPr lvl="1"/>
            <a:r>
              <a:rPr lang="en-US" sz="2000"/>
              <a:t>American University</a:t>
            </a:r>
          </a:p>
          <a:p>
            <a:pPr lvl="1"/>
            <a:r>
              <a:rPr lang="en-US" sz="2000"/>
              <a:t>Brigham Young University</a:t>
            </a:r>
          </a:p>
          <a:p>
            <a:pPr lvl="1"/>
            <a:r>
              <a:rPr lang="en-US" sz="2000"/>
              <a:t>Cleveland Public Library </a:t>
            </a:r>
          </a:p>
          <a:p>
            <a:pPr lvl="1"/>
            <a:r>
              <a:rPr lang="en-US" sz="2000"/>
              <a:t>Gale Cengage</a:t>
            </a:r>
          </a:p>
          <a:p>
            <a:pPr lvl="1"/>
            <a:r>
              <a:rPr lang="en-US" sz="2000"/>
              <a:t>Harvard University</a:t>
            </a:r>
          </a:p>
          <a:p>
            <a:pPr lvl="1"/>
            <a:r>
              <a:rPr lang="en-US" sz="2000"/>
              <a:t>Michigan State University</a:t>
            </a:r>
          </a:p>
          <a:p>
            <a:pPr lvl="1"/>
            <a:r>
              <a:rPr lang="en-US" sz="2000"/>
              <a:t>National Library of Medicine</a:t>
            </a:r>
          </a:p>
          <a:p>
            <a:pPr lvl="1"/>
            <a:r>
              <a:rPr lang="en-US" sz="2000"/>
              <a:t>North Carolina State University</a:t>
            </a:r>
          </a:p>
          <a:p>
            <a:pPr lvl="1"/>
            <a:r>
              <a:rPr lang="en-US" sz="2000"/>
              <a:t>Northwestern University</a:t>
            </a:r>
          </a:p>
          <a:p>
            <a:pPr lvl="1"/>
            <a:r>
              <a:rPr lang="en-US" sz="2000"/>
              <a:t>Princeton University</a:t>
            </a:r>
          </a:p>
          <a:p>
            <a:pPr lvl="1"/>
            <a:r>
              <a:rPr lang="en-US" sz="2000"/>
              <a:t>Smithsonian Library</a:t>
            </a:r>
          </a:p>
          <a:p>
            <a:pPr lvl="1"/>
            <a:r>
              <a:rPr lang="en-US" sz="2000"/>
              <a:t>Temple University</a:t>
            </a:r>
          </a:p>
          <a:p>
            <a:pPr lvl="1"/>
            <a:r>
              <a:rPr lang="en-US" sz="2000"/>
              <a:t>University of Minnesota</a:t>
            </a:r>
          </a:p>
          <a:p>
            <a:pPr lvl="1"/>
            <a:r>
              <a:rPr lang="en-US" sz="2000"/>
              <a:t>University of New Hampshire</a:t>
            </a:r>
          </a:p>
          <a:p>
            <a:pPr lvl="1"/>
            <a:r>
              <a:rPr lang="en-US" sz="2000">
                <a:cs typeface="Arial"/>
              </a:rPr>
              <a:t>Yale University</a:t>
            </a:r>
          </a:p>
        </p:txBody>
      </p:sp>
    </p:spTree>
    <p:extLst>
      <p:ext uri="{BB962C8B-B14F-4D97-AF65-F5344CB8AC3E}">
        <p14:creationId xmlns:p14="http://schemas.microsoft.com/office/powerpoint/2010/main" val="2161293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BBDA077-3420-4658-9105-38A64579786D}"/>
              </a:ext>
            </a:extLst>
          </p:cNvPr>
          <p:cNvSpPr txBox="1"/>
          <p:nvPr/>
        </p:nvSpPr>
        <p:spPr>
          <a:xfrm>
            <a:off x="653196" y="1633865"/>
            <a:ext cx="4750018" cy="1323439"/>
          </a:xfrm>
          <a:prstGeom prst="rect">
            <a:avLst/>
          </a:prstGeom>
          <a:noFill/>
        </p:spPr>
        <p:txBody>
          <a:bodyPr wrap="none" rtlCol="0">
            <a:spAutoFit/>
          </a:bodyPr>
          <a:lstStyle/>
          <a:p>
            <a:r>
              <a:rPr lang="en-US" sz="8000" b="1">
                <a:solidFill>
                  <a:schemeClr val="tx2"/>
                </a:solidFill>
              </a:rPr>
              <a:t>1,221,961</a:t>
            </a:r>
            <a:endParaRPr lang="en-US" sz="8000">
              <a:solidFill>
                <a:schemeClr val="tx2"/>
              </a:solidFill>
            </a:endParaRPr>
          </a:p>
        </p:txBody>
      </p:sp>
      <p:sp>
        <p:nvSpPr>
          <p:cNvPr id="5" name="Text Placeholder 4">
            <a:extLst>
              <a:ext uri="{FF2B5EF4-FFF2-40B4-BE49-F238E27FC236}">
                <a16:creationId xmlns:a16="http://schemas.microsoft.com/office/drawing/2014/main" id="{6BCB66D2-F3F9-483C-BC6D-9F77D78808DE}"/>
              </a:ext>
            </a:extLst>
          </p:cNvPr>
          <p:cNvSpPr txBox="1">
            <a:spLocks noGrp="1"/>
          </p:cNvSpPr>
          <p:nvPr>
            <p:ph type="body" sz="quarter" idx="14"/>
          </p:nvPr>
        </p:nvSpPr>
        <p:spPr>
          <a:xfrm>
            <a:off x="717212" y="2862704"/>
            <a:ext cx="4895849" cy="666786"/>
          </a:xfrm>
          <a:prstGeom prst="rect">
            <a:avLst/>
          </a:prstGeom>
          <a:noFill/>
        </p:spPr>
        <p:txBody>
          <a:bodyPr vert="horz" wrap="square" rtlCol="0" anchor="t">
            <a:spAutoFit/>
          </a:bodyPr>
          <a:lstStyle/>
          <a:p>
            <a:pPr>
              <a:buNone/>
            </a:pPr>
            <a:r>
              <a:rPr lang="en-US"/>
              <a:t>Entities</a:t>
            </a:r>
          </a:p>
        </p:txBody>
      </p:sp>
      <p:sp>
        <p:nvSpPr>
          <p:cNvPr id="6" name="TextBox 5">
            <a:extLst>
              <a:ext uri="{FF2B5EF4-FFF2-40B4-BE49-F238E27FC236}">
                <a16:creationId xmlns:a16="http://schemas.microsoft.com/office/drawing/2014/main" id="{E0DC06E5-28E5-4F95-9558-E1FFB0DA826E}"/>
              </a:ext>
            </a:extLst>
          </p:cNvPr>
          <p:cNvSpPr txBox="1"/>
          <p:nvPr/>
        </p:nvSpPr>
        <p:spPr>
          <a:xfrm>
            <a:off x="6309569" y="3114845"/>
            <a:ext cx="1896673" cy="1323439"/>
          </a:xfrm>
          <a:prstGeom prst="rect">
            <a:avLst/>
          </a:prstGeom>
          <a:noFill/>
        </p:spPr>
        <p:txBody>
          <a:bodyPr wrap="none" rtlCol="0" anchor="t">
            <a:spAutoFit/>
          </a:bodyPr>
          <a:lstStyle/>
          <a:p>
            <a:r>
              <a:rPr lang="en-US" sz="8000" b="1">
                <a:solidFill>
                  <a:schemeClr val="accent3"/>
                </a:solidFill>
              </a:rPr>
              <a:t>324</a:t>
            </a:r>
            <a:endParaRPr lang="en-US" sz="8000">
              <a:solidFill>
                <a:schemeClr val="accent3"/>
              </a:solidFill>
            </a:endParaRPr>
          </a:p>
        </p:txBody>
      </p:sp>
      <p:sp>
        <p:nvSpPr>
          <p:cNvPr id="7" name="TextBox 6">
            <a:extLst>
              <a:ext uri="{FF2B5EF4-FFF2-40B4-BE49-F238E27FC236}">
                <a16:creationId xmlns:a16="http://schemas.microsoft.com/office/drawing/2014/main" id="{DD7EDE19-C1E4-427C-9DCF-771452B52538}"/>
              </a:ext>
            </a:extLst>
          </p:cNvPr>
          <p:cNvSpPr txBox="1"/>
          <p:nvPr/>
        </p:nvSpPr>
        <p:spPr>
          <a:xfrm>
            <a:off x="717211" y="3977162"/>
            <a:ext cx="3608680" cy="1323439"/>
          </a:xfrm>
          <a:prstGeom prst="rect">
            <a:avLst/>
          </a:prstGeom>
          <a:noFill/>
        </p:spPr>
        <p:txBody>
          <a:bodyPr wrap="none" rtlCol="0">
            <a:spAutoFit/>
          </a:bodyPr>
          <a:lstStyle/>
          <a:p>
            <a:r>
              <a:rPr lang="en-US" sz="8000" b="1">
                <a:solidFill>
                  <a:schemeClr val="accent4"/>
                </a:solidFill>
              </a:rPr>
              <a:t>12,489</a:t>
            </a:r>
            <a:r>
              <a:rPr lang="en-US" sz="8000" b="1">
                <a:solidFill>
                  <a:schemeClr val="tx2"/>
                </a:solidFill>
              </a:rPr>
              <a:t> </a:t>
            </a:r>
          </a:p>
        </p:txBody>
      </p:sp>
      <p:sp>
        <p:nvSpPr>
          <p:cNvPr id="10" name="Text Placeholder 4">
            <a:extLst>
              <a:ext uri="{FF2B5EF4-FFF2-40B4-BE49-F238E27FC236}">
                <a16:creationId xmlns:a16="http://schemas.microsoft.com/office/drawing/2014/main" id="{3C2C872F-3E44-48A6-A51A-2F5828AF88E4}"/>
              </a:ext>
            </a:extLst>
          </p:cNvPr>
          <p:cNvSpPr txBox="1">
            <a:spLocks/>
          </p:cNvSpPr>
          <p:nvPr/>
        </p:nvSpPr>
        <p:spPr>
          <a:xfrm>
            <a:off x="710706" y="5205889"/>
            <a:ext cx="5256325" cy="666786"/>
          </a:xfrm>
          <a:prstGeom prst="rect">
            <a:avLst/>
          </a:prstGeom>
          <a:noFill/>
        </p:spPr>
        <p:txBody>
          <a:bodyPr vert="horz" wrap="square" rtlCol="0" anchor="t">
            <a:sp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733"/>
              <a:t>Edits</a:t>
            </a:r>
            <a:endParaRPr lang="en-US" sz="3733">
              <a:cs typeface="Arial"/>
            </a:endParaRPr>
          </a:p>
        </p:txBody>
      </p:sp>
      <p:sp>
        <p:nvSpPr>
          <p:cNvPr id="11" name="Text Placeholder 4">
            <a:extLst>
              <a:ext uri="{FF2B5EF4-FFF2-40B4-BE49-F238E27FC236}">
                <a16:creationId xmlns:a16="http://schemas.microsoft.com/office/drawing/2014/main" id="{3A9E1397-97B2-4E2F-B987-B09D3B50ED7D}"/>
              </a:ext>
            </a:extLst>
          </p:cNvPr>
          <p:cNvSpPr txBox="1">
            <a:spLocks/>
          </p:cNvSpPr>
          <p:nvPr/>
        </p:nvSpPr>
        <p:spPr>
          <a:xfrm>
            <a:off x="6293776" y="4124006"/>
            <a:ext cx="5430869" cy="666786"/>
          </a:xfrm>
          <a:prstGeom prst="rect">
            <a:avLst/>
          </a:prstGeom>
          <a:noFill/>
        </p:spPr>
        <p:txBody>
          <a:bodyPr vert="horz" wrap="square" rtlCol="0" anchor="t">
            <a:sp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733"/>
              <a:t>OCLC Comm Ctr posts</a:t>
            </a:r>
            <a:endParaRPr lang="en-US" sz="1867"/>
          </a:p>
        </p:txBody>
      </p:sp>
      <p:sp>
        <p:nvSpPr>
          <p:cNvPr id="12" name="TextBox 11">
            <a:extLst>
              <a:ext uri="{FF2B5EF4-FFF2-40B4-BE49-F238E27FC236}">
                <a16:creationId xmlns:a16="http://schemas.microsoft.com/office/drawing/2014/main" id="{0635F6AE-FFFD-4304-97D8-B1C1423A6B03}"/>
              </a:ext>
            </a:extLst>
          </p:cNvPr>
          <p:cNvSpPr txBox="1"/>
          <p:nvPr/>
        </p:nvSpPr>
        <p:spPr>
          <a:xfrm>
            <a:off x="6316259" y="4659406"/>
            <a:ext cx="1326004" cy="1323439"/>
          </a:xfrm>
          <a:prstGeom prst="rect">
            <a:avLst/>
          </a:prstGeom>
          <a:noFill/>
        </p:spPr>
        <p:txBody>
          <a:bodyPr wrap="none" rtlCol="0">
            <a:spAutoFit/>
          </a:bodyPr>
          <a:lstStyle/>
          <a:p>
            <a:r>
              <a:rPr lang="en-US" sz="8000" b="1">
                <a:solidFill>
                  <a:schemeClr val="accent3"/>
                </a:solidFill>
              </a:rPr>
              <a:t>28</a:t>
            </a:r>
            <a:endParaRPr lang="en-US" sz="8000">
              <a:solidFill>
                <a:schemeClr val="accent3"/>
              </a:solidFill>
            </a:endParaRPr>
          </a:p>
        </p:txBody>
      </p:sp>
      <p:sp>
        <p:nvSpPr>
          <p:cNvPr id="13" name="Text Placeholder 4">
            <a:extLst>
              <a:ext uri="{FF2B5EF4-FFF2-40B4-BE49-F238E27FC236}">
                <a16:creationId xmlns:a16="http://schemas.microsoft.com/office/drawing/2014/main" id="{0C1CD2D9-D5DC-4102-8D05-D5C118D091FC}"/>
              </a:ext>
            </a:extLst>
          </p:cNvPr>
          <p:cNvSpPr txBox="1">
            <a:spLocks/>
          </p:cNvSpPr>
          <p:nvPr/>
        </p:nvSpPr>
        <p:spPr>
          <a:xfrm>
            <a:off x="6309569" y="5651588"/>
            <a:ext cx="4895849" cy="666786"/>
          </a:xfrm>
          <a:prstGeom prst="rect">
            <a:avLst/>
          </a:prstGeom>
          <a:noFill/>
        </p:spPr>
        <p:txBody>
          <a:bodyPr vert="horz" wrap="square" rtlCol="0" anchor="t">
            <a:sp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733"/>
              <a:t>Meetings</a:t>
            </a:r>
            <a:endParaRPr lang="en-US" sz="1867"/>
          </a:p>
        </p:txBody>
      </p:sp>
      <p:sp>
        <p:nvSpPr>
          <p:cNvPr id="14" name="Text Placeholder 1">
            <a:extLst>
              <a:ext uri="{FF2B5EF4-FFF2-40B4-BE49-F238E27FC236}">
                <a16:creationId xmlns:a16="http://schemas.microsoft.com/office/drawing/2014/main" id="{4BFBEA93-804D-4AE7-850B-4BF87A6E875C}"/>
              </a:ext>
            </a:extLst>
          </p:cNvPr>
          <p:cNvSpPr>
            <a:spLocks noGrp="1"/>
          </p:cNvSpPr>
          <p:nvPr>
            <p:ph type="body" sz="quarter" idx="13"/>
          </p:nvPr>
        </p:nvSpPr>
        <p:spPr>
          <a:xfrm>
            <a:off x="454382" y="457739"/>
            <a:ext cx="11252197" cy="915256"/>
          </a:xfrm>
        </p:spPr>
        <p:txBody>
          <a:bodyPr vert="horz" anchor="t"/>
          <a:lstStyle/>
          <a:p>
            <a:r>
              <a:rPr lang="en-US"/>
              <a:t>The Pilot by the Numbers</a:t>
            </a:r>
          </a:p>
        </p:txBody>
      </p:sp>
      <p:sp>
        <p:nvSpPr>
          <p:cNvPr id="15" name="TextBox 14">
            <a:extLst>
              <a:ext uri="{FF2B5EF4-FFF2-40B4-BE49-F238E27FC236}">
                <a16:creationId xmlns:a16="http://schemas.microsoft.com/office/drawing/2014/main" id="{ED542C8E-6C97-4E2C-80CA-04C46464D79E}"/>
              </a:ext>
            </a:extLst>
          </p:cNvPr>
          <p:cNvSpPr txBox="1"/>
          <p:nvPr/>
        </p:nvSpPr>
        <p:spPr>
          <a:xfrm>
            <a:off x="6295192" y="1360808"/>
            <a:ext cx="1896673" cy="1323439"/>
          </a:xfrm>
          <a:prstGeom prst="rect">
            <a:avLst/>
          </a:prstGeom>
          <a:noFill/>
        </p:spPr>
        <p:txBody>
          <a:bodyPr wrap="none" rtlCol="0" anchor="t">
            <a:spAutoFit/>
          </a:bodyPr>
          <a:lstStyle/>
          <a:p>
            <a:r>
              <a:rPr lang="en-US" sz="8000" b="1">
                <a:solidFill>
                  <a:schemeClr val="accent3"/>
                </a:solidFill>
              </a:rPr>
              <a:t>144</a:t>
            </a:r>
            <a:endParaRPr lang="en-US" sz="8000">
              <a:solidFill>
                <a:schemeClr val="accent3"/>
              </a:solidFill>
            </a:endParaRPr>
          </a:p>
        </p:txBody>
      </p:sp>
      <p:sp>
        <p:nvSpPr>
          <p:cNvPr id="16" name="Text Placeholder 4">
            <a:extLst>
              <a:ext uri="{FF2B5EF4-FFF2-40B4-BE49-F238E27FC236}">
                <a16:creationId xmlns:a16="http://schemas.microsoft.com/office/drawing/2014/main" id="{E4DF03B6-17EE-4EBB-97C5-B4F06AB43BCD}"/>
              </a:ext>
            </a:extLst>
          </p:cNvPr>
          <p:cNvSpPr txBox="1">
            <a:spLocks/>
          </p:cNvSpPr>
          <p:nvPr/>
        </p:nvSpPr>
        <p:spPr>
          <a:xfrm>
            <a:off x="6316260" y="2484987"/>
            <a:ext cx="4895849" cy="666786"/>
          </a:xfrm>
          <a:prstGeom prst="rect">
            <a:avLst/>
          </a:prstGeom>
          <a:noFill/>
        </p:spPr>
        <p:txBody>
          <a:bodyPr vert="horz" wrap="square" rtlCol="0" anchor="t">
            <a:sp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None/>
            </a:pPr>
            <a:r>
              <a:rPr lang="en-US" sz="3733"/>
              <a:t>Listserv posts</a:t>
            </a:r>
            <a:endParaRPr lang="en-US" sz="3733">
              <a:cs typeface="Arial"/>
            </a:endParaRPr>
          </a:p>
        </p:txBody>
      </p:sp>
    </p:spTree>
    <p:extLst>
      <p:ext uri="{BB962C8B-B14F-4D97-AF65-F5344CB8AC3E}">
        <p14:creationId xmlns:p14="http://schemas.microsoft.com/office/powerpoint/2010/main" val="77176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1678DC-8588-4549-90F9-327C1613E78C}"/>
              </a:ext>
            </a:extLst>
          </p:cNvPr>
          <p:cNvSpPr>
            <a:spLocks noGrp="1"/>
          </p:cNvSpPr>
          <p:nvPr>
            <p:ph type="body" sz="quarter" idx="10"/>
          </p:nvPr>
        </p:nvSpPr>
        <p:spPr/>
        <p:txBody>
          <a:bodyPr/>
          <a:lstStyle/>
          <a:p>
            <a:r>
              <a:rPr lang="en-US" err="1"/>
              <a:t>Wikibase</a:t>
            </a:r>
            <a:r>
              <a:rPr lang="en-US"/>
              <a:t> overview</a:t>
            </a:r>
          </a:p>
        </p:txBody>
      </p:sp>
      <p:sp>
        <p:nvSpPr>
          <p:cNvPr id="3" name="Text Placeholder 2">
            <a:extLst>
              <a:ext uri="{FF2B5EF4-FFF2-40B4-BE49-F238E27FC236}">
                <a16:creationId xmlns:a16="http://schemas.microsoft.com/office/drawing/2014/main" id="{A6D651B3-D281-884D-AEDB-679260681DD2}"/>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4079ACBA-980D-7544-B109-FF74133EB76C}"/>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73216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73D11F6-F1D2-4239-A8FE-3DF2F8B07581}"/>
              </a:ext>
            </a:extLst>
          </p:cNvPr>
          <p:cNvSpPr>
            <a:spLocks noGrp="1"/>
          </p:cNvSpPr>
          <p:nvPr>
            <p:ph type="body" sz="quarter" idx="12"/>
          </p:nvPr>
        </p:nvSpPr>
        <p:spPr/>
        <p:txBody>
          <a:bodyPr/>
          <a:lstStyle/>
          <a:p>
            <a:r>
              <a:rPr lang="en-US" dirty="0"/>
              <a:t>Using </a:t>
            </a:r>
            <a:r>
              <a:rPr lang="en-US" dirty="0" err="1"/>
              <a:t>Wikidata</a:t>
            </a:r>
            <a:r>
              <a:rPr lang="en-US" dirty="0"/>
              <a:t> may be your best choice</a:t>
            </a:r>
          </a:p>
          <a:p>
            <a:pPr lvl="1"/>
            <a:r>
              <a:rPr lang="en-US" sz="2400" dirty="0">
                <a:hlinkClick r:id="rId3"/>
              </a:rPr>
              <a:t>Wikidata: Indigenous peoples of North America</a:t>
            </a:r>
            <a:endParaRPr lang="en-US" sz="2400" dirty="0"/>
          </a:p>
          <a:p>
            <a:r>
              <a:rPr lang="en-US" dirty="0"/>
              <a:t>Others are running their own </a:t>
            </a:r>
            <a:r>
              <a:rPr lang="en-US" dirty="0" err="1"/>
              <a:t>Wikibase</a:t>
            </a:r>
            <a:r>
              <a:rPr lang="en-US" dirty="0"/>
              <a:t> instances</a:t>
            </a:r>
          </a:p>
          <a:p>
            <a:pPr lvl="1"/>
            <a:r>
              <a:rPr lang="en-US" sz="2400" dirty="0">
                <a:hlinkClick r:id="rId4"/>
              </a:rPr>
              <a:t>FactGrid</a:t>
            </a:r>
            <a:r>
              <a:rPr lang="en-US" sz="2400" dirty="0"/>
              <a:t>, a database for historians</a:t>
            </a:r>
          </a:p>
          <a:p>
            <a:r>
              <a:rPr lang="en-US" dirty="0"/>
              <a:t>For our project we ran our own </a:t>
            </a:r>
            <a:r>
              <a:rPr lang="en-US" dirty="0" err="1"/>
              <a:t>Wikibase</a:t>
            </a:r>
            <a:r>
              <a:rPr lang="en-US" dirty="0"/>
              <a:t> to:</a:t>
            </a:r>
          </a:p>
          <a:p>
            <a:pPr lvl="1"/>
            <a:r>
              <a:rPr lang="en-US" sz="2400" dirty="0"/>
              <a:t>evaluate the software framework,</a:t>
            </a:r>
          </a:p>
          <a:p>
            <a:pPr lvl="1"/>
            <a:r>
              <a:rPr lang="en-US" sz="2400" dirty="0"/>
              <a:t>control new and changing properties,</a:t>
            </a:r>
          </a:p>
          <a:p>
            <a:pPr lvl="1"/>
            <a:r>
              <a:rPr lang="en-US" sz="2400" dirty="0"/>
              <a:t>and honor requests from participants not to share data (yet).</a:t>
            </a:r>
          </a:p>
          <a:p>
            <a:pPr lvl="2"/>
            <a:r>
              <a:rPr lang="en-US" sz="2133" dirty="0"/>
              <a:t>But we linked items and properties to their </a:t>
            </a:r>
            <a:r>
              <a:rPr lang="en-US" sz="2133" dirty="0" err="1"/>
              <a:t>Wikidata</a:t>
            </a:r>
            <a:r>
              <a:rPr lang="en-US" sz="2133" dirty="0"/>
              <a:t> equivalents, for potential synchronization with </a:t>
            </a:r>
            <a:r>
              <a:rPr lang="en-US" sz="2133" dirty="0" err="1"/>
              <a:t>Wikidata</a:t>
            </a:r>
            <a:r>
              <a:rPr lang="en-US" sz="2133" dirty="0"/>
              <a:t> down the road.</a:t>
            </a:r>
          </a:p>
        </p:txBody>
      </p:sp>
      <p:sp>
        <p:nvSpPr>
          <p:cNvPr id="6" name="Text Placeholder 5">
            <a:extLst>
              <a:ext uri="{FF2B5EF4-FFF2-40B4-BE49-F238E27FC236}">
                <a16:creationId xmlns:a16="http://schemas.microsoft.com/office/drawing/2014/main" id="{BDE24ECB-1B6F-4A64-BA6E-E69C8CF4C4D3}"/>
              </a:ext>
            </a:extLst>
          </p:cNvPr>
          <p:cNvSpPr>
            <a:spLocks noGrp="1"/>
          </p:cNvSpPr>
          <p:nvPr>
            <p:ph type="body" sz="quarter" idx="13"/>
          </p:nvPr>
        </p:nvSpPr>
        <p:spPr/>
        <p:txBody>
          <a:bodyPr/>
          <a:lstStyle/>
          <a:p>
            <a:r>
              <a:rPr lang="en-US"/>
              <a:t>First, ask yourself “Why?”</a:t>
            </a:r>
          </a:p>
        </p:txBody>
      </p:sp>
    </p:spTree>
    <p:extLst>
      <p:ext uri="{BB962C8B-B14F-4D97-AF65-F5344CB8AC3E}">
        <p14:creationId xmlns:p14="http://schemas.microsoft.com/office/powerpoint/2010/main" val="2412740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936521-C63A-3A4E-971B-828C3E543BD6}"/>
              </a:ext>
            </a:extLst>
          </p:cNvPr>
          <p:cNvSpPr>
            <a:spLocks noGrp="1"/>
          </p:cNvSpPr>
          <p:nvPr>
            <p:ph type="body" sz="quarter" idx="13"/>
          </p:nvPr>
        </p:nvSpPr>
        <p:spPr/>
        <p:txBody>
          <a:bodyPr/>
          <a:lstStyle/>
          <a:p>
            <a:r>
              <a:rPr lang="en-US"/>
              <a:t>Disambiguating Wiki*</a:t>
            </a:r>
          </a:p>
        </p:txBody>
      </p:sp>
      <p:sp>
        <p:nvSpPr>
          <p:cNvPr id="3" name="Text Placeholder 2">
            <a:extLst>
              <a:ext uri="{FF2B5EF4-FFF2-40B4-BE49-F238E27FC236}">
                <a16:creationId xmlns:a16="http://schemas.microsoft.com/office/drawing/2014/main" id="{7C02A86A-A9BD-9841-9414-906848DAB25D}"/>
              </a:ext>
            </a:extLst>
          </p:cNvPr>
          <p:cNvSpPr>
            <a:spLocks noGrp="1"/>
          </p:cNvSpPr>
          <p:nvPr>
            <p:ph type="body" sz="quarter" idx="12"/>
          </p:nvPr>
        </p:nvSpPr>
        <p:spPr/>
        <p:txBody>
          <a:bodyPr/>
          <a:lstStyle/>
          <a:p>
            <a:r>
              <a:rPr lang="en-US">
                <a:hlinkClick r:id="rId2"/>
              </a:rPr>
              <a:t>Wikipedia</a:t>
            </a:r>
            <a:r>
              <a:rPr lang="en-US"/>
              <a:t> – a multilingual web-based free-content encyclopedia</a:t>
            </a:r>
          </a:p>
          <a:p>
            <a:endParaRPr lang="en-US">
              <a:highlight>
                <a:srgbClr val="FFFF00"/>
              </a:highlight>
              <a:cs typeface="Arial"/>
            </a:endParaRPr>
          </a:p>
          <a:p>
            <a:r>
              <a:rPr lang="en-US">
                <a:hlinkClick r:id="rId3"/>
              </a:rPr>
              <a:t>Wikidata.org</a:t>
            </a:r>
            <a:r>
              <a:rPr lang="en-US"/>
              <a:t> - a collaboratively edited structured dataset used by Wikimedia sister projects and others</a:t>
            </a:r>
            <a:endParaRPr lang="en-US">
              <a:hlinkClick r:id="rId4"/>
            </a:endParaRPr>
          </a:p>
        </p:txBody>
      </p:sp>
    </p:spTree>
    <p:extLst>
      <p:ext uri="{BB962C8B-B14F-4D97-AF65-F5344CB8AC3E}">
        <p14:creationId xmlns:p14="http://schemas.microsoft.com/office/powerpoint/2010/main" val="722770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B9F651-FA32-7B48-80A5-B732E1DF4142}"/>
              </a:ext>
            </a:extLst>
          </p:cNvPr>
          <p:cNvSpPr>
            <a:spLocks noGrp="1"/>
          </p:cNvSpPr>
          <p:nvPr>
            <p:ph type="body" sz="quarter" idx="13"/>
          </p:nvPr>
        </p:nvSpPr>
        <p:spPr/>
        <p:txBody>
          <a:bodyPr/>
          <a:lstStyle/>
          <a:p>
            <a:r>
              <a:rPr lang="en-US"/>
              <a:t>Disambiguating Wiki*</a:t>
            </a:r>
          </a:p>
        </p:txBody>
      </p:sp>
      <p:sp>
        <p:nvSpPr>
          <p:cNvPr id="3" name="Text Placeholder 2">
            <a:extLst>
              <a:ext uri="{FF2B5EF4-FFF2-40B4-BE49-F238E27FC236}">
                <a16:creationId xmlns:a16="http://schemas.microsoft.com/office/drawing/2014/main" id="{D8090906-A421-CC4D-94A7-29AF753C3446}"/>
              </a:ext>
            </a:extLst>
          </p:cNvPr>
          <p:cNvSpPr>
            <a:spLocks noGrp="1"/>
          </p:cNvSpPr>
          <p:nvPr>
            <p:ph type="body" sz="quarter" idx="12"/>
          </p:nvPr>
        </p:nvSpPr>
        <p:spPr/>
        <p:txBody>
          <a:bodyPr/>
          <a:lstStyle/>
          <a:p>
            <a:r>
              <a:rPr lang="en-US">
                <a:hlinkClick r:id="rId2"/>
              </a:rPr>
              <a:t>Wikipedia</a:t>
            </a:r>
            <a:r>
              <a:rPr lang="en-US"/>
              <a:t> – a multilingual web-based free-content encyclopedia</a:t>
            </a:r>
          </a:p>
          <a:p>
            <a:r>
              <a:rPr lang="en-US">
                <a:highlight>
                  <a:srgbClr val="FFFF00"/>
                </a:highlight>
                <a:hlinkClick r:id="rId3"/>
              </a:rPr>
              <a:t>MediaWiki</a:t>
            </a:r>
            <a:r>
              <a:rPr lang="en-US">
                <a:highlight>
                  <a:srgbClr val="FFFF00"/>
                </a:highlight>
              </a:rPr>
              <a:t> - a free and open-source wiki software</a:t>
            </a:r>
          </a:p>
          <a:p>
            <a:r>
              <a:rPr lang="en-US">
                <a:hlinkClick r:id="rId4"/>
              </a:rPr>
              <a:t>Wikidata.org</a:t>
            </a:r>
            <a:r>
              <a:rPr lang="en-US"/>
              <a:t> - a collaboratively edited structured dataset used by Wikimedia sister projects and others</a:t>
            </a:r>
            <a:endParaRPr lang="en-US">
              <a:hlinkClick r:id="rId5"/>
            </a:endParaRPr>
          </a:p>
          <a:p>
            <a:r>
              <a:rPr lang="en-US">
                <a:highlight>
                  <a:srgbClr val="FFFF00"/>
                </a:highlight>
                <a:hlinkClick r:id="rId5"/>
              </a:rPr>
              <a:t>Wikibase</a:t>
            </a:r>
            <a:r>
              <a:rPr lang="en-US">
                <a:highlight>
                  <a:srgbClr val="FFFF00"/>
                </a:highlight>
              </a:rPr>
              <a:t> - a </a:t>
            </a:r>
            <a:r>
              <a:rPr lang="en-US" err="1">
                <a:highlight>
                  <a:srgbClr val="FFFF00"/>
                </a:highlight>
              </a:rPr>
              <a:t>MediaWiki</a:t>
            </a:r>
            <a:r>
              <a:rPr lang="en-US">
                <a:highlight>
                  <a:srgbClr val="FFFF00"/>
                </a:highlight>
              </a:rPr>
              <a:t> extension to store and manage structured data</a:t>
            </a:r>
          </a:p>
        </p:txBody>
      </p:sp>
    </p:spTree>
    <p:extLst>
      <p:ext uri="{BB962C8B-B14F-4D97-AF65-F5344CB8AC3E}">
        <p14:creationId xmlns:p14="http://schemas.microsoft.com/office/powerpoint/2010/main" val="1480162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onfidential">
  <a:themeElements>
    <a:clrScheme name="Custom 4">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Nonconfidential">
  <a:themeElements>
    <a:clrScheme name="Custom 4">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OCLC_PowerPoint_Template_16x9_V3</Template>
  <TotalTime>6236</TotalTime>
  <Words>1247</Words>
  <Application>Microsoft Macintosh PowerPoint</Application>
  <PresentationFormat>Widescreen</PresentationFormat>
  <Paragraphs>243</Paragraphs>
  <Slides>25</Slides>
  <Notes>7</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25</vt:i4>
      </vt:variant>
    </vt:vector>
  </HeadingPairs>
  <TitlesOfParts>
    <vt:vector size="29" baseType="lpstr">
      <vt:lpstr>Arial</vt:lpstr>
      <vt:lpstr>Calibri</vt:lpstr>
      <vt:lpstr>Confidential</vt:lpstr>
      <vt:lpstr>Nonconfidential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Mixter,Jeff</dc:creator>
  <cp:lastModifiedBy>Mixter,Jeff</cp:lastModifiedBy>
  <cp:revision>1</cp:revision>
  <dcterms:created xsi:type="dcterms:W3CDTF">2019-02-11T15:43:00Z</dcterms:created>
  <dcterms:modified xsi:type="dcterms:W3CDTF">2019-02-26T01:57:06Z</dcterms:modified>
</cp:coreProperties>
</file>