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1"/>
    <p:sldMasterId id="2147483888" r:id="rId2"/>
    <p:sldMasterId id="2147483900" r:id="rId3"/>
  </p:sldMasterIdLst>
  <p:notesMasterIdLst>
    <p:notesMasterId r:id="rId33"/>
  </p:notesMasterIdLst>
  <p:sldIdLst>
    <p:sldId id="256" r:id="rId4"/>
    <p:sldId id="263" r:id="rId5"/>
    <p:sldId id="279" r:id="rId6"/>
    <p:sldId id="266" r:id="rId7"/>
    <p:sldId id="271" r:id="rId8"/>
    <p:sldId id="267" r:id="rId9"/>
    <p:sldId id="258" r:id="rId10"/>
    <p:sldId id="285" r:id="rId11"/>
    <p:sldId id="269" r:id="rId12"/>
    <p:sldId id="284" r:id="rId13"/>
    <p:sldId id="287" r:id="rId14"/>
    <p:sldId id="282" r:id="rId15"/>
    <p:sldId id="286" r:id="rId16"/>
    <p:sldId id="291" r:id="rId17"/>
    <p:sldId id="283" r:id="rId18"/>
    <p:sldId id="264" r:id="rId19"/>
    <p:sldId id="288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93" r:id="rId28"/>
    <p:sldId id="295" r:id="rId29"/>
    <p:sldId id="294" r:id="rId30"/>
    <p:sldId id="296" r:id="rId31"/>
    <p:sldId id="270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C8C9A6-0915-444A-808B-5C6D3200566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1C6A7BA-0365-44F6-83E7-60A3072E873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Member institutions had previously spent $1.1 Million on the data</a:t>
          </a:r>
        </a:p>
      </dgm:t>
    </dgm:pt>
    <dgm:pt modelId="{1E6192E9-E2AA-4692-8337-4B591995D23B}" type="parTrans" cxnId="{DD09652B-FB1D-490F-AAB7-F6C2074EF675}">
      <dgm:prSet/>
      <dgm:spPr/>
      <dgm:t>
        <a:bodyPr/>
        <a:lstStyle/>
        <a:p>
          <a:endParaRPr lang="en-US"/>
        </a:p>
      </dgm:t>
    </dgm:pt>
    <dgm:pt modelId="{3F19FF01-82EE-4021-88CA-AAAD6DF79263}" type="sibTrans" cxnId="{DD09652B-FB1D-490F-AAB7-F6C2074EF675}">
      <dgm:prSet/>
      <dgm:spPr/>
      <dgm:t>
        <a:bodyPr/>
        <a:lstStyle/>
        <a:p>
          <a:endParaRPr lang="en-US"/>
        </a:p>
      </dgm:t>
    </dgm:pt>
    <dgm:pt modelId="{3626B693-A471-479D-AF63-04858A8D0CC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The XML data could not be re-purposed</a:t>
          </a:r>
        </a:p>
      </dgm:t>
    </dgm:pt>
    <dgm:pt modelId="{1C80B89A-1371-42FF-A618-890CCACD5EA6}" type="parTrans" cxnId="{4ACA66D7-AD7E-4F74-B584-242173FBF497}">
      <dgm:prSet/>
      <dgm:spPr/>
      <dgm:t>
        <a:bodyPr/>
        <a:lstStyle/>
        <a:p>
          <a:endParaRPr lang="en-US"/>
        </a:p>
      </dgm:t>
    </dgm:pt>
    <dgm:pt modelId="{15CE6E99-CA15-4C65-8A7F-5FB563CD0106}" type="sibTrans" cxnId="{4ACA66D7-AD7E-4F74-B584-242173FBF497}">
      <dgm:prSet/>
      <dgm:spPr/>
      <dgm:t>
        <a:bodyPr/>
        <a:lstStyle/>
        <a:p>
          <a:endParaRPr lang="en-US"/>
        </a:p>
      </dgm:t>
    </dgm:pt>
    <dgm:pt modelId="{887CAA15-91C7-40D1-9F69-A47F0BA5C7F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Without the same data, researchers could not replicate findings</a:t>
          </a:r>
        </a:p>
      </dgm:t>
    </dgm:pt>
    <dgm:pt modelId="{4526FFD0-E83A-470E-A3F6-D13F7CB41BF3}" type="parTrans" cxnId="{228808AD-F9B3-49D6-83D7-60EE17E4DAA3}">
      <dgm:prSet/>
      <dgm:spPr/>
      <dgm:t>
        <a:bodyPr/>
        <a:lstStyle/>
        <a:p>
          <a:endParaRPr lang="en-US"/>
        </a:p>
      </dgm:t>
    </dgm:pt>
    <dgm:pt modelId="{C219D451-C6C3-477D-8F89-F8A3052C9C93}" type="sibTrans" cxnId="{228808AD-F9B3-49D6-83D7-60EE17E4DAA3}">
      <dgm:prSet/>
      <dgm:spPr/>
      <dgm:t>
        <a:bodyPr/>
        <a:lstStyle/>
        <a:p>
          <a:endParaRPr lang="en-US"/>
        </a:p>
      </dgm:t>
    </dgm:pt>
    <dgm:pt modelId="{5983FD5E-598B-46DF-AA95-4D73EC4DCAE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Discounted pricing was available to all members when buying as a consortium via the libraries large scale acquisitions program</a:t>
          </a:r>
        </a:p>
      </dgm:t>
    </dgm:pt>
    <dgm:pt modelId="{A1BB9385-A1D4-4603-A3EA-B4FB47B30D41}" type="parTrans" cxnId="{FACF924A-1CD4-4B21-A5FB-14BCD12FBBF7}">
      <dgm:prSet/>
      <dgm:spPr/>
      <dgm:t>
        <a:bodyPr/>
        <a:lstStyle/>
        <a:p>
          <a:endParaRPr lang="en-US"/>
        </a:p>
      </dgm:t>
    </dgm:pt>
    <dgm:pt modelId="{40CBC1CD-0F66-4F99-9D6B-D02A7A824484}" type="sibTrans" cxnId="{FACF924A-1CD4-4B21-A5FB-14BCD12FBBF7}">
      <dgm:prSet/>
      <dgm:spPr/>
      <dgm:t>
        <a:bodyPr/>
        <a:lstStyle/>
        <a:p>
          <a:endParaRPr lang="en-US"/>
        </a:p>
      </dgm:t>
    </dgm:pt>
    <dgm:pt modelId="{8DEA336A-A8F2-48A1-A39D-6EFAF85381B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Big Data purchases via the member libraries was a first and new strategic initiatives were encouraged by the Library Directors</a:t>
          </a:r>
        </a:p>
      </dgm:t>
    </dgm:pt>
    <dgm:pt modelId="{0E5BD321-3260-43AC-A093-3179EE771616}" type="parTrans" cxnId="{5B7F1CC0-E950-4E5D-9B86-EEF3B3225B61}">
      <dgm:prSet/>
      <dgm:spPr/>
      <dgm:t>
        <a:bodyPr/>
        <a:lstStyle/>
        <a:p>
          <a:endParaRPr lang="en-US"/>
        </a:p>
      </dgm:t>
    </dgm:pt>
    <dgm:pt modelId="{4E8F81AA-1915-4C12-AE21-168644BF0678}" type="sibTrans" cxnId="{5B7F1CC0-E950-4E5D-9B86-EEF3B3225B61}">
      <dgm:prSet/>
      <dgm:spPr/>
      <dgm:t>
        <a:bodyPr/>
        <a:lstStyle/>
        <a:p>
          <a:endParaRPr lang="en-US"/>
        </a:p>
      </dgm:t>
    </dgm:pt>
    <dgm:pt modelId="{E5FEA4F0-E287-41B1-8A50-0D8446D1C42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As informational professionals librarians need to fill this space and be seen as partners for the research community</a:t>
          </a:r>
        </a:p>
      </dgm:t>
    </dgm:pt>
    <dgm:pt modelId="{ABFA9A29-5E40-4E93-92A0-570CC33B46EA}" type="parTrans" cxnId="{74343179-D786-4C69-A417-67C1490DFD75}">
      <dgm:prSet/>
      <dgm:spPr/>
      <dgm:t>
        <a:bodyPr/>
        <a:lstStyle/>
        <a:p>
          <a:endParaRPr lang="en-US"/>
        </a:p>
      </dgm:t>
    </dgm:pt>
    <dgm:pt modelId="{DFE3A32D-1CC8-4687-B2DE-08D9E06ED2A1}" type="sibTrans" cxnId="{74343179-D786-4C69-A417-67C1490DFD75}">
      <dgm:prSet/>
      <dgm:spPr/>
      <dgm:t>
        <a:bodyPr/>
        <a:lstStyle/>
        <a:p>
          <a:endParaRPr lang="en-US"/>
        </a:p>
      </dgm:t>
    </dgm:pt>
    <dgm:pt modelId="{355F5E3D-FC07-475D-AC37-59D0845EE250}" type="pres">
      <dgm:prSet presAssocID="{1DC8C9A6-0915-444A-808B-5C6D32005663}" presName="root" presStyleCnt="0">
        <dgm:presLayoutVars>
          <dgm:dir/>
          <dgm:resizeHandles val="exact"/>
        </dgm:presLayoutVars>
      </dgm:prSet>
      <dgm:spPr/>
    </dgm:pt>
    <dgm:pt modelId="{B328E770-4C4C-4AB5-9D68-2D96B920CD1F}" type="pres">
      <dgm:prSet presAssocID="{D1C6A7BA-0365-44F6-83E7-60A3072E8736}" presName="compNode" presStyleCnt="0"/>
      <dgm:spPr/>
    </dgm:pt>
    <dgm:pt modelId="{DC2ED2E2-5819-4B29-AD93-7516630A8AD0}" type="pres">
      <dgm:prSet presAssocID="{D1C6A7BA-0365-44F6-83E7-60A3072E8736}" presName="iconBgRect" presStyleLbl="bgShp" presStyleIdx="0" presStyleCnt="6"/>
      <dgm:spPr/>
    </dgm:pt>
    <dgm:pt modelId="{DCAEEDB1-1A5B-4EF3-B3BC-55BD5AC448EB}" type="pres">
      <dgm:prSet presAssocID="{D1C6A7BA-0365-44F6-83E7-60A3072E873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D1BFAF67-D869-4B85-A033-BDCFC1A20FF2}" type="pres">
      <dgm:prSet presAssocID="{D1C6A7BA-0365-44F6-83E7-60A3072E8736}" presName="spaceRect" presStyleCnt="0"/>
      <dgm:spPr/>
    </dgm:pt>
    <dgm:pt modelId="{1D96984D-2DE7-4EF9-83E5-E210E26EA723}" type="pres">
      <dgm:prSet presAssocID="{D1C6A7BA-0365-44F6-83E7-60A3072E8736}" presName="textRect" presStyleLbl="revTx" presStyleIdx="0" presStyleCnt="6">
        <dgm:presLayoutVars>
          <dgm:chMax val="1"/>
          <dgm:chPref val="1"/>
        </dgm:presLayoutVars>
      </dgm:prSet>
      <dgm:spPr/>
    </dgm:pt>
    <dgm:pt modelId="{57B7219E-163D-47F4-874C-CD7BBE05E9C3}" type="pres">
      <dgm:prSet presAssocID="{3F19FF01-82EE-4021-88CA-AAAD6DF79263}" presName="sibTrans" presStyleCnt="0"/>
      <dgm:spPr/>
    </dgm:pt>
    <dgm:pt modelId="{347009DD-73F6-4EA7-A62D-144745F119D1}" type="pres">
      <dgm:prSet presAssocID="{3626B693-A471-479D-AF63-04858A8D0CC0}" presName="compNode" presStyleCnt="0"/>
      <dgm:spPr/>
    </dgm:pt>
    <dgm:pt modelId="{87490B38-BB84-4F34-8E83-D56BCB3496F3}" type="pres">
      <dgm:prSet presAssocID="{3626B693-A471-479D-AF63-04858A8D0CC0}" presName="iconBgRect" presStyleLbl="bgShp" presStyleIdx="1" presStyleCnt="6"/>
      <dgm:spPr/>
    </dgm:pt>
    <dgm:pt modelId="{E5E50656-A8DB-4D8E-A6E1-301D0E6DD64A}" type="pres">
      <dgm:prSet presAssocID="{3626B693-A471-479D-AF63-04858A8D0CC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6558F029-F62F-4D8C-BBEC-76BA1827E566}" type="pres">
      <dgm:prSet presAssocID="{3626B693-A471-479D-AF63-04858A8D0CC0}" presName="spaceRect" presStyleCnt="0"/>
      <dgm:spPr/>
    </dgm:pt>
    <dgm:pt modelId="{A1E3C42D-93A1-454E-85F8-43344755397B}" type="pres">
      <dgm:prSet presAssocID="{3626B693-A471-479D-AF63-04858A8D0CC0}" presName="textRect" presStyleLbl="revTx" presStyleIdx="1" presStyleCnt="6">
        <dgm:presLayoutVars>
          <dgm:chMax val="1"/>
          <dgm:chPref val="1"/>
        </dgm:presLayoutVars>
      </dgm:prSet>
      <dgm:spPr/>
    </dgm:pt>
    <dgm:pt modelId="{A2BCE6E9-C93D-4215-AFC5-22A07093D31D}" type="pres">
      <dgm:prSet presAssocID="{15CE6E99-CA15-4C65-8A7F-5FB563CD0106}" presName="sibTrans" presStyleCnt="0"/>
      <dgm:spPr/>
    </dgm:pt>
    <dgm:pt modelId="{A00976AD-3C6A-4F39-9783-ED14DB326D5E}" type="pres">
      <dgm:prSet presAssocID="{887CAA15-91C7-40D1-9F69-A47F0BA5C7F3}" presName="compNode" presStyleCnt="0"/>
      <dgm:spPr/>
    </dgm:pt>
    <dgm:pt modelId="{8AE0AA91-849E-4BFB-A464-B767B45275D5}" type="pres">
      <dgm:prSet presAssocID="{887CAA15-91C7-40D1-9F69-A47F0BA5C7F3}" presName="iconBgRect" presStyleLbl="bgShp" presStyleIdx="2" presStyleCnt="6"/>
      <dgm:spPr/>
    </dgm:pt>
    <dgm:pt modelId="{F6AF971C-6639-40E2-8D6B-51D6E5E48E7E}" type="pres">
      <dgm:prSet presAssocID="{887CAA15-91C7-40D1-9F69-A47F0BA5C7F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57545E90-A532-4708-9379-8153A29B7592}" type="pres">
      <dgm:prSet presAssocID="{887CAA15-91C7-40D1-9F69-A47F0BA5C7F3}" presName="spaceRect" presStyleCnt="0"/>
      <dgm:spPr/>
    </dgm:pt>
    <dgm:pt modelId="{5613C9D4-FC4F-4C70-B4B9-FF9E1B10A290}" type="pres">
      <dgm:prSet presAssocID="{887CAA15-91C7-40D1-9F69-A47F0BA5C7F3}" presName="textRect" presStyleLbl="revTx" presStyleIdx="2" presStyleCnt="6">
        <dgm:presLayoutVars>
          <dgm:chMax val="1"/>
          <dgm:chPref val="1"/>
        </dgm:presLayoutVars>
      </dgm:prSet>
      <dgm:spPr/>
    </dgm:pt>
    <dgm:pt modelId="{13842D22-51AE-41D3-BC91-3157943296E4}" type="pres">
      <dgm:prSet presAssocID="{C219D451-C6C3-477D-8F89-F8A3052C9C93}" presName="sibTrans" presStyleCnt="0"/>
      <dgm:spPr/>
    </dgm:pt>
    <dgm:pt modelId="{6C59D92B-8892-4148-8E19-27D4DB199E4C}" type="pres">
      <dgm:prSet presAssocID="{5983FD5E-598B-46DF-AA95-4D73EC4DCAE6}" presName="compNode" presStyleCnt="0"/>
      <dgm:spPr/>
    </dgm:pt>
    <dgm:pt modelId="{16D31C04-C7E6-44D0-844E-A77DF5BCAAE2}" type="pres">
      <dgm:prSet presAssocID="{5983FD5E-598B-46DF-AA95-4D73EC4DCAE6}" presName="iconBgRect" presStyleLbl="bgShp" presStyleIdx="3" presStyleCnt="6"/>
      <dgm:spPr/>
    </dgm:pt>
    <dgm:pt modelId="{53FBF6CF-C54D-4860-9A62-BF10896CB897}" type="pres">
      <dgm:prSet presAssocID="{5983FD5E-598B-46DF-AA95-4D73EC4DCAE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90E890B0-804C-47D2-8B82-C59C53136F90}" type="pres">
      <dgm:prSet presAssocID="{5983FD5E-598B-46DF-AA95-4D73EC4DCAE6}" presName="spaceRect" presStyleCnt="0"/>
      <dgm:spPr/>
    </dgm:pt>
    <dgm:pt modelId="{7E685583-8CE7-42FB-9725-82F5D84C80C7}" type="pres">
      <dgm:prSet presAssocID="{5983FD5E-598B-46DF-AA95-4D73EC4DCAE6}" presName="textRect" presStyleLbl="revTx" presStyleIdx="3" presStyleCnt="6">
        <dgm:presLayoutVars>
          <dgm:chMax val="1"/>
          <dgm:chPref val="1"/>
        </dgm:presLayoutVars>
      </dgm:prSet>
      <dgm:spPr/>
    </dgm:pt>
    <dgm:pt modelId="{E2794134-5B4F-4255-B86A-7893A9228A0D}" type="pres">
      <dgm:prSet presAssocID="{40CBC1CD-0F66-4F99-9D6B-D02A7A824484}" presName="sibTrans" presStyleCnt="0"/>
      <dgm:spPr/>
    </dgm:pt>
    <dgm:pt modelId="{57BEB64D-4702-4AB8-8A09-BA5D3101DBD7}" type="pres">
      <dgm:prSet presAssocID="{8DEA336A-A8F2-48A1-A39D-6EFAF85381BD}" presName="compNode" presStyleCnt="0"/>
      <dgm:spPr/>
    </dgm:pt>
    <dgm:pt modelId="{030BDAF2-E804-4DA7-89FF-F8A9E608E107}" type="pres">
      <dgm:prSet presAssocID="{8DEA336A-A8F2-48A1-A39D-6EFAF85381BD}" presName="iconBgRect" presStyleLbl="bgShp" presStyleIdx="4" presStyleCnt="6"/>
      <dgm:spPr/>
    </dgm:pt>
    <dgm:pt modelId="{CD03ED69-9303-4200-B150-397074E758CA}" type="pres">
      <dgm:prSet presAssocID="{8DEA336A-A8F2-48A1-A39D-6EFAF85381B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CB67024D-0F27-4F89-BD3B-15BF1C98B8D1}" type="pres">
      <dgm:prSet presAssocID="{8DEA336A-A8F2-48A1-A39D-6EFAF85381BD}" presName="spaceRect" presStyleCnt="0"/>
      <dgm:spPr/>
    </dgm:pt>
    <dgm:pt modelId="{226598AC-159D-4DFC-AC8A-0BA2B0F45F95}" type="pres">
      <dgm:prSet presAssocID="{8DEA336A-A8F2-48A1-A39D-6EFAF85381BD}" presName="textRect" presStyleLbl="revTx" presStyleIdx="4" presStyleCnt="6">
        <dgm:presLayoutVars>
          <dgm:chMax val="1"/>
          <dgm:chPref val="1"/>
        </dgm:presLayoutVars>
      </dgm:prSet>
      <dgm:spPr/>
    </dgm:pt>
    <dgm:pt modelId="{3D637678-959C-4E48-AF15-501015F1ED62}" type="pres">
      <dgm:prSet presAssocID="{4E8F81AA-1915-4C12-AE21-168644BF0678}" presName="sibTrans" presStyleCnt="0"/>
      <dgm:spPr/>
    </dgm:pt>
    <dgm:pt modelId="{E78150C4-966D-425D-9C50-C074D3A416A7}" type="pres">
      <dgm:prSet presAssocID="{E5FEA4F0-E287-41B1-8A50-0D8446D1C421}" presName="compNode" presStyleCnt="0"/>
      <dgm:spPr/>
    </dgm:pt>
    <dgm:pt modelId="{915D6472-653C-4C87-9805-9AD861B9A4BD}" type="pres">
      <dgm:prSet presAssocID="{E5FEA4F0-E287-41B1-8A50-0D8446D1C421}" presName="iconBgRect" presStyleLbl="bgShp" presStyleIdx="5" presStyleCnt="6"/>
      <dgm:spPr/>
    </dgm:pt>
    <dgm:pt modelId="{573F9E82-16A4-44BD-969F-E483CDE7891C}" type="pres">
      <dgm:prSet presAssocID="{E5FEA4F0-E287-41B1-8A50-0D8446D1C42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E1D32194-B583-4F0C-ABD8-EEF753F2CFAA}" type="pres">
      <dgm:prSet presAssocID="{E5FEA4F0-E287-41B1-8A50-0D8446D1C421}" presName="spaceRect" presStyleCnt="0"/>
      <dgm:spPr/>
    </dgm:pt>
    <dgm:pt modelId="{6FDDD612-E73F-43E5-AD54-653FB2EAD949}" type="pres">
      <dgm:prSet presAssocID="{E5FEA4F0-E287-41B1-8A50-0D8446D1C42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22061425-5F35-1747-9F2E-94BA7D505527}" type="presOf" srcId="{1DC8C9A6-0915-444A-808B-5C6D32005663}" destId="{355F5E3D-FC07-475D-AC37-59D0845EE250}" srcOrd="0" destOrd="0" presId="urn:microsoft.com/office/officeart/2018/5/layout/IconCircleLabelList"/>
    <dgm:cxn modelId="{D472D427-DBDA-A74C-9541-4946B6990CFE}" type="presOf" srcId="{E5FEA4F0-E287-41B1-8A50-0D8446D1C421}" destId="{6FDDD612-E73F-43E5-AD54-653FB2EAD949}" srcOrd="0" destOrd="0" presId="urn:microsoft.com/office/officeart/2018/5/layout/IconCircleLabelList"/>
    <dgm:cxn modelId="{DD09652B-FB1D-490F-AAB7-F6C2074EF675}" srcId="{1DC8C9A6-0915-444A-808B-5C6D32005663}" destId="{D1C6A7BA-0365-44F6-83E7-60A3072E8736}" srcOrd="0" destOrd="0" parTransId="{1E6192E9-E2AA-4692-8337-4B591995D23B}" sibTransId="{3F19FF01-82EE-4021-88CA-AAAD6DF79263}"/>
    <dgm:cxn modelId="{9B3F173D-F587-3C4A-95AC-9E10CB8B9458}" type="presOf" srcId="{3626B693-A471-479D-AF63-04858A8D0CC0}" destId="{A1E3C42D-93A1-454E-85F8-43344755397B}" srcOrd="0" destOrd="0" presId="urn:microsoft.com/office/officeart/2018/5/layout/IconCircleLabelList"/>
    <dgm:cxn modelId="{6E79C163-E4D2-674E-91D5-59965F604C08}" type="presOf" srcId="{8DEA336A-A8F2-48A1-A39D-6EFAF85381BD}" destId="{226598AC-159D-4DFC-AC8A-0BA2B0F45F95}" srcOrd="0" destOrd="0" presId="urn:microsoft.com/office/officeart/2018/5/layout/IconCircleLabelList"/>
    <dgm:cxn modelId="{FACF924A-1CD4-4B21-A5FB-14BCD12FBBF7}" srcId="{1DC8C9A6-0915-444A-808B-5C6D32005663}" destId="{5983FD5E-598B-46DF-AA95-4D73EC4DCAE6}" srcOrd="3" destOrd="0" parTransId="{A1BB9385-A1D4-4603-A3EA-B4FB47B30D41}" sibTransId="{40CBC1CD-0F66-4F99-9D6B-D02A7A824484}"/>
    <dgm:cxn modelId="{24D54273-116C-4F45-A587-1B18483608CA}" type="presOf" srcId="{887CAA15-91C7-40D1-9F69-A47F0BA5C7F3}" destId="{5613C9D4-FC4F-4C70-B4B9-FF9E1B10A290}" srcOrd="0" destOrd="0" presId="urn:microsoft.com/office/officeart/2018/5/layout/IconCircleLabelList"/>
    <dgm:cxn modelId="{74343179-D786-4C69-A417-67C1490DFD75}" srcId="{1DC8C9A6-0915-444A-808B-5C6D32005663}" destId="{E5FEA4F0-E287-41B1-8A50-0D8446D1C421}" srcOrd="5" destOrd="0" parTransId="{ABFA9A29-5E40-4E93-92A0-570CC33B46EA}" sibTransId="{DFE3A32D-1CC8-4687-B2DE-08D9E06ED2A1}"/>
    <dgm:cxn modelId="{228808AD-F9B3-49D6-83D7-60EE17E4DAA3}" srcId="{1DC8C9A6-0915-444A-808B-5C6D32005663}" destId="{887CAA15-91C7-40D1-9F69-A47F0BA5C7F3}" srcOrd="2" destOrd="0" parTransId="{4526FFD0-E83A-470E-A3F6-D13F7CB41BF3}" sibTransId="{C219D451-C6C3-477D-8F89-F8A3052C9C93}"/>
    <dgm:cxn modelId="{5B7F1CC0-E950-4E5D-9B86-EEF3B3225B61}" srcId="{1DC8C9A6-0915-444A-808B-5C6D32005663}" destId="{8DEA336A-A8F2-48A1-A39D-6EFAF85381BD}" srcOrd="4" destOrd="0" parTransId="{0E5BD321-3260-43AC-A093-3179EE771616}" sibTransId="{4E8F81AA-1915-4C12-AE21-168644BF0678}"/>
    <dgm:cxn modelId="{1EE364C8-0920-C840-8C39-22EC41D8549F}" type="presOf" srcId="{D1C6A7BA-0365-44F6-83E7-60A3072E8736}" destId="{1D96984D-2DE7-4EF9-83E5-E210E26EA723}" srcOrd="0" destOrd="0" presId="urn:microsoft.com/office/officeart/2018/5/layout/IconCircleLabelList"/>
    <dgm:cxn modelId="{4ACA66D7-AD7E-4F74-B584-242173FBF497}" srcId="{1DC8C9A6-0915-444A-808B-5C6D32005663}" destId="{3626B693-A471-479D-AF63-04858A8D0CC0}" srcOrd="1" destOrd="0" parTransId="{1C80B89A-1371-42FF-A618-890CCACD5EA6}" sibTransId="{15CE6E99-CA15-4C65-8A7F-5FB563CD0106}"/>
    <dgm:cxn modelId="{BCA6E2E2-E70E-034C-B83A-247B932526AB}" type="presOf" srcId="{5983FD5E-598B-46DF-AA95-4D73EC4DCAE6}" destId="{7E685583-8CE7-42FB-9725-82F5D84C80C7}" srcOrd="0" destOrd="0" presId="urn:microsoft.com/office/officeart/2018/5/layout/IconCircleLabelList"/>
    <dgm:cxn modelId="{03FE4EBF-6FAB-A045-84A8-90A8C31304A6}" type="presParOf" srcId="{355F5E3D-FC07-475D-AC37-59D0845EE250}" destId="{B328E770-4C4C-4AB5-9D68-2D96B920CD1F}" srcOrd="0" destOrd="0" presId="urn:microsoft.com/office/officeart/2018/5/layout/IconCircleLabelList"/>
    <dgm:cxn modelId="{69907927-415A-5E49-8294-17D8380A9574}" type="presParOf" srcId="{B328E770-4C4C-4AB5-9D68-2D96B920CD1F}" destId="{DC2ED2E2-5819-4B29-AD93-7516630A8AD0}" srcOrd="0" destOrd="0" presId="urn:microsoft.com/office/officeart/2018/5/layout/IconCircleLabelList"/>
    <dgm:cxn modelId="{F8B01195-252B-384E-85A8-F4BAE3E4F578}" type="presParOf" srcId="{B328E770-4C4C-4AB5-9D68-2D96B920CD1F}" destId="{DCAEEDB1-1A5B-4EF3-B3BC-55BD5AC448EB}" srcOrd="1" destOrd="0" presId="urn:microsoft.com/office/officeart/2018/5/layout/IconCircleLabelList"/>
    <dgm:cxn modelId="{AADA5A46-2946-254E-AD26-F1ED2AFEF89E}" type="presParOf" srcId="{B328E770-4C4C-4AB5-9D68-2D96B920CD1F}" destId="{D1BFAF67-D869-4B85-A033-BDCFC1A20FF2}" srcOrd="2" destOrd="0" presId="urn:microsoft.com/office/officeart/2018/5/layout/IconCircleLabelList"/>
    <dgm:cxn modelId="{B288DC10-3000-6641-B22A-DA9A71E0F6A2}" type="presParOf" srcId="{B328E770-4C4C-4AB5-9D68-2D96B920CD1F}" destId="{1D96984D-2DE7-4EF9-83E5-E210E26EA723}" srcOrd="3" destOrd="0" presId="urn:microsoft.com/office/officeart/2018/5/layout/IconCircleLabelList"/>
    <dgm:cxn modelId="{B2671688-BEF4-A746-A7BD-56C07E6062E7}" type="presParOf" srcId="{355F5E3D-FC07-475D-AC37-59D0845EE250}" destId="{57B7219E-163D-47F4-874C-CD7BBE05E9C3}" srcOrd="1" destOrd="0" presId="urn:microsoft.com/office/officeart/2018/5/layout/IconCircleLabelList"/>
    <dgm:cxn modelId="{CADFD468-D57A-A64E-BAFF-EA143022F8A1}" type="presParOf" srcId="{355F5E3D-FC07-475D-AC37-59D0845EE250}" destId="{347009DD-73F6-4EA7-A62D-144745F119D1}" srcOrd="2" destOrd="0" presId="urn:microsoft.com/office/officeart/2018/5/layout/IconCircleLabelList"/>
    <dgm:cxn modelId="{5C578D77-F41E-E640-9AA0-2D7621E16F5E}" type="presParOf" srcId="{347009DD-73F6-4EA7-A62D-144745F119D1}" destId="{87490B38-BB84-4F34-8E83-D56BCB3496F3}" srcOrd="0" destOrd="0" presId="urn:microsoft.com/office/officeart/2018/5/layout/IconCircleLabelList"/>
    <dgm:cxn modelId="{CA636C19-10C1-FF44-AE17-1A1C8362EC7E}" type="presParOf" srcId="{347009DD-73F6-4EA7-A62D-144745F119D1}" destId="{E5E50656-A8DB-4D8E-A6E1-301D0E6DD64A}" srcOrd="1" destOrd="0" presId="urn:microsoft.com/office/officeart/2018/5/layout/IconCircleLabelList"/>
    <dgm:cxn modelId="{02A0621A-3AB4-6845-A3E0-1739AB497A50}" type="presParOf" srcId="{347009DD-73F6-4EA7-A62D-144745F119D1}" destId="{6558F029-F62F-4D8C-BBEC-76BA1827E566}" srcOrd="2" destOrd="0" presId="urn:microsoft.com/office/officeart/2018/5/layout/IconCircleLabelList"/>
    <dgm:cxn modelId="{69FE9DBB-E7CD-1F40-9C2A-84FCFD10A1D5}" type="presParOf" srcId="{347009DD-73F6-4EA7-A62D-144745F119D1}" destId="{A1E3C42D-93A1-454E-85F8-43344755397B}" srcOrd="3" destOrd="0" presId="urn:microsoft.com/office/officeart/2018/5/layout/IconCircleLabelList"/>
    <dgm:cxn modelId="{D048BA4A-C469-A744-AA5E-B22D6A0AEF82}" type="presParOf" srcId="{355F5E3D-FC07-475D-AC37-59D0845EE250}" destId="{A2BCE6E9-C93D-4215-AFC5-22A07093D31D}" srcOrd="3" destOrd="0" presId="urn:microsoft.com/office/officeart/2018/5/layout/IconCircleLabelList"/>
    <dgm:cxn modelId="{24042104-028D-7248-A57D-8C57681420AB}" type="presParOf" srcId="{355F5E3D-FC07-475D-AC37-59D0845EE250}" destId="{A00976AD-3C6A-4F39-9783-ED14DB326D5E}" srcOrd="4" destOrd="0" presId="urn:microsoft.com/office/officeart/2018/5/layout/IconCircleLabelList"/>
    <dgm:cxn modelId="{EDA7C906-60C7-C942-AFD1-19AFC7F31BA0}" type="presParOf" srcId="{A00976AD-3C6A-4F39-9783-ED14DB326D5E}" destId="{8AE0AA91-849E-4BFB-A464-B767B45275D5}" srcOrd="0" destOrd="0" presId="urn:microsoft.com/office/officeart/2018/5/layout/IconCircleLabelList"/>
    <dgm:cxn modelId="{01E25F2D-315C-5D49-85BE-7D5ED4D37F56}" type="presParOf" srcId="{A00976AD-3C6A-4F39-9783-ED14DB326D5E}" destId="{F6AF971C-6639-40E2-8D6B-51D6E5E48E7E}" srcOrd="1" destOrd="0" presId="urn:microsoft.com/office/officeart/2018/5/layout/IconCircleLabelList"/>
    <dgm:cxn modelId="{F8E04A52-C6CD-8844-B0AC-87011FB3E7E5}" type="presParOf" srcId="{A00976AD-3C6A-4F39-9783-ED14DB326D5E}" destId="{57545E90-A532-4708-9379-8153A29B7592}" srcOrd="2" destOrd="0" presId="urn:microsoft.com/office/officeart/2018/5/layout/IconCircleLabelList"/>
    <dgm:cxn modelId="{EAF52A15-AB53-DE4F-ADAB-284A1A504737}" type="presParOf" srcId="{A00976AD-3C6A-4F39-9783-ED14DB326D5E}" destId="{5613C9D4-FC4F-4C70-B4B9-FF9E1B10A290}" srcOrd="3" destOrd="0" presId="urn:microsoft.com/office/officeart/2018/5/layout/IconCircleLabelList"/>
    <dgm:cxn modelId="{2E87ED5F-7BAD-874D-9DBA-CD04A5F91C53}" type="presParOf" srcId="{355F5E3D-FC07-475D-AC37-59D0845EE250}" destId="{13842D22-51AE-41D3-BC91-3157943296E4}" srcOrd="5" destOrd="0" presId="urn:microsoft.com/office/officeart/2018/5/layout/IconCircleLabelList"/>
    <dgm:cxn modelId="{34F4A198-A2AE-6E41-87A5-F5E5381ECE27}" type="presParOf" srcId="{355F5E3D-FC07-475D-AC37-59D0845EE250}" destId="{6C59D92B-8892-4148-8E19-27D4DB199E4C}" srcOrd="6" destOrd="0" presId="urn:microsoft.com/office/officeart/2018/5/layout/IconCircleLabelList"/>
    <dgm:cxn modelId="{09CB060B-43A1-544E-AF3D-6CD8E56E544A}" type="presParOf" srcId="{6C59D92B-8892-4148-8E19-27D4DB199E4C}" destId="{16D31C04-C7E6-44D0-844E-A77DF5BCAAE2}" srcOrd="0" destOrd="0" presId="urn:microsoft.com/office/officeart/2018/5/layout/IconCircleLabelList"/>
    <dgm:cxn modelId="{5CEE070E-F565-094F-991E-ED1FEA35EE4E}" type="presParOf" srcId="{6C59D92B-8892-4148-8E19-27D4DB199E4C}" destId="{53FBF6CF-C54D-4860-9A62-BF10896CB897}" srcOrd="1" destOrd="0" presId="urn:microsoft.com/office/officeart/2018/5/layout/IconCircleLabelList"/>
    <dgm:cxn modelId="{88C181F1-B07D-364E-A91F-BF7607574041}" type="presParOf" srcId="{6C59D92B-8892-4148-8E19-27D4DB199E4C}" destId="{90E890B0-804C-47D2-8B82-C59C53136F90}" srcOrd="2" destOrd="0" presId="urn:microsoft.com/office/officeart/2018/5/layout/IconCircleLabelList"/>
    <dgm:cxn modelId="{FC0384B8-148E-FE4A-8860-2947C7CF4F48}" type="presParOf" srcId="{6C59D92B-8892-4148-8E19-27D4DB199E4C}" destId="{7E685583-8CE7-42FB-9725-82F5D84C80C7}" srcOrd="3" destOrd="0" presId="urn:microsoft.com/office/officeart/2018/5/layout/IconCircleLabelList"/>
    <dgm:cxn modelId="{510CEDE8-7F1F-4D46-A4BC-90AFEC65A98C}" type="presParOf" srcId="{355F5E3D-FC07-475D-AC37-59D0845EE250}" destId="{E2794134-5B4F-4255-B86A-7893A9228A0D}" srcOrd="7" destOrd="0" presId="urn:microsoft.com/office/officeart/2018/5/layout/IconCircleLabelList"/>
    <dgm:cxn modelId="{2777823C-B0A7-4C4D-A74D-024A9EBD5EAA}" type="presParOf" srcId="{355F5E3D-FC07-475D-AC37-59D0845EE250}" destId="{57BEB64D-4702-4AB8-8A09-BA5D3101DBD7}" srcOrd="8" destOrd="0" presId="urn:microsoft.com/office/officeart/2018/5/layout/IconCircleLabelList"/>
    <dgm:cxn modelId="{E69BB3D3-9B5C-D24E-A316-E3F076625D94}" type="presParOf" srcId="{57BEB64D-4702-4AB8-8A09-BA5D3101DBD7}" destId="{030BDAF2-E804-4DA7-89FF-F8A9E608E107}" srcOrd="0" destOrd="0" presId="urn:microsoft.com/office/officeart/2018/5/layout/IconCircleLabelList"/>
    <dgm:cxn modelId="{D723EA2C-1310-594D-84D3-E2A28E57DE04}" type="presParOf" srcId="{57BEB64D-4702-4AB8-8A09-BA5D3101DBD7}" destId="{CD03ED69-9303-4200-B150-397074E758CA}" srcOrd="1" destOrd="0" presId="urn:microsoft.com/office/officeart/2018/5/layout/IconCircleLabelList"/>
    <dgm:cxn modelId="{9B72D8B2-B2F4-634F-8CA4-024A1607A2F5}" type="presParOf" srcId="{57BEB64D-4702-4AB8-8A09-BA5D3101DBD7}" destId="{CB67024D-0F27-4F89-BD3B-15BF1C98B8D1}" srcOrd="2" destOrd="0" presId="urn:microsoft.com/office/officeart/2018/5/layout/IconCircleLabelList"/>
    <dgm:cxn modelId="{679BD6A3-8DE3-394F-8859-43E0ED315A0C}" type="presParOf" srcId="{57BEB64D-4702-4AB8-8A09-BA5D3101DBD7}" destId="{226598AC-159D-4DFC-AC8A-0BA2B0F45F95}" srcOrd="3" destOrd="0" presId="urn:microsoft.com/office/officeart/2018/5/layout/IconCircleLabelList"/>
    <dgm:cxn modelId="{F1816C6B-B821-6546-96E9-49F04DFDAE66}" type="presParOf" srcId="{355F5E3D-FC07-475D-AC37-59D0845EE250}" destId="{3D637678-959C-4E48-AF15-501015F1ED62}" srcOrd="9" destOrd="0" presId="urn:microsoft.com/office/officeart/2018/5/layout/IconCircleLabelList"/>
    <dgm:cxn modelId="{61C76EB8-11DC-C24A-92FC-28380BA8AEB1}" type="presParOf" srcId="{355F5E3D-FC07-475D-AC37-59D0845EE250}" destId="{E78150C4-966D-425D-9C50-C074D3A416A7}" srcOrd="10" destOrd="0" presId="urn:microsoft.com/office/officeart/2018/5/layout/IconCircleLabelList"/>
    <dgm:cxn modelId="{9E9CF2EE-961E-BD49-8BA8-B77323FD4F21}" type="presParOf" srcId="{E78150C4-966D-425D-9C50-C074D3A416A7}" destId="{915D6472-653C-4C87-9805-9AD861B9A4BD}" srcOrd="0" destOrd="0" presId="urn:microsoft.com/office/officeart/2018/5/layout/IconCircleLabelList"/>
    <dgm:cxn modelId="{7CF1109F-9645-B04A-BB30-2C3F7E8ACB7E}" type="presParOf" srcId="{E78150C4-966D-425D-9C50-C074D3A416A7}" destId="{573F9E82-16A4-44BD-969F-E483CDE7891C}" srcOrd="1" destOrd="0" presId="urn:microsoft.com/office/officeart/2018/5/layout/IconCircleLabelList"/>
    <dgm:cxn modelId="{807B0E2A-8915-6740-BCD6-A666FC4BEBC8}" type="presParOf" srcId="{E78150C4-966D-425D-9C50-C074D3A416A7}" destId="{E1D32194-B583-4F0C-ABD8-EEF753F2CFAA}" srcOrd="2" destOrd="0" presId="urn:microsoft.com/office/officeart/2018/5/layout/IconCircleLabelList"/>
    <dgm:cxn modelId="{3825A79D-E272-2542-AFFB-A8F88EFBF53E}" type="presParOf" srcId="{E78150C4-966D-425D-9C50-C074D3A416A7}" destId="{6FDDD612-E73F-43E5-AD54-653FB2EAD949}" srcOrd="3" destOrd="0" presId="urn:microsoft.com/office/officeart/2018/5/layout/IconCircleLabelList"/>
  </dgm:cxnLst>
  <dgm:bg>
    <a:solidFill>
      <a:schemeClr val="bg1">
        <a:hueOff val="0"/>
        <a:satOff val="0"/>
        <a:lumOff val="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6F701B-5E2D-437B-9065-9A63334B8042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FAFDA1E-1A8E-4D6C-9E69-F3F0964E0CFD}">
      <dgm:prSet/>
      <dgm:spPr/>
      <dgm:t>
        <a:bodyPr/>
        <a:lstStyle/>
        <a:p>
          <a:r>
            <a:rPr lang="en-US" dirty="0"/>
            <a:t>Big Data hosting is cumbersome, expensive, and requires technological expertise </a:t>
          </a:r>
        </a:p>
      </dgm:t>
    </dgm:pt>
    <dgm:pt modelId="{0AD2597E-E496-458B-80FA-23E5BFBE4B81}" type="parTrans" cxnId="{6BE03D17-C962-4E5E-99D5-B3158A5C621D}">
      <dgm:prSet/>
      <dgm:spPr/>
      <dgm:t>
        <a:bodyPr/>
        <a:lstStyle/>
        <a:p>
          <a:endParaRPr lang="en-US"/>
        </a:p>
      </dgm:t>
    </dgm:pt>
    <dgm:pt modelId="{529371F1-A52C-4C97-B1A5-7EF4107649CB}" type="sibTrans" cxnId="{6BE03D17-C962-4E5E-99D5-B3158A5C621D}">
      <dgm:prSet/>
      <dgm:spPr/>
      <dgm:t>
        <a:bodyPr/>
        <a:lstStyle/>
        <a:p>
          <a:endParaRPr lang="en-US"/>
        </a:p>
      </dgm:t>
    </dgm:pt>
    <dgm:pt modelId="{0BBB7F00-3BEE-42D1-823B-5176D9DA5A81}">
      <dgm:prSet/>
      <dgm:spPr/>
      <dgm:t>
        <a:bodyPr/>
        <a:lstStyle/>
        <a:p>
          <a:r>
            <a:rPr lang="en-US"/>
            <a:t>Robert McDonald, former Associate Dean for Research and Technology at IU, suggested a shared hosting solution for all BTAA institutions</a:t>
          </a:r>
        </a:p>
      </dgm:t>
    </dgm:pt>
    <dgm:pt modelId="{1E9B0466-4059-4565-AEF0-A3A0C6289502}" type="parTrans" cxnId="{F178BF5F-EF42-4182-9BF9-5B3DCC1745FE}">
      <dgm:prSet/>
      <dgm:spPr/>
      <dgm:t>
        <a:bodyPr/>
        <a:lstStyle/>
        <a:p>
          <a:endParaRPr lang="en-US"/>
        </a:p>
      </dgm:t>
    </dgm:pt>
    <dgm:pt modelId="{84C8189A-BD97-4933-BDB9-234388F06BC2}" type="sibTrans" cxnId="{F178BF5F-EF42-4182-9BF9-5B3DCC1745FE}">
      <dgm:prSet/>
      <dgm:spPr/>
      <dgm:t>
        <a:bodyPr/>
        <a:lstStyle/>
        <a:p>
          <a:endParaRPr lang="en-US"/>
        </a:p>
      </dgm:t>
    </dgm:pt>
    <dgm:pt modelId="{679C370B-83C8-46EB-98CB-77C55C782765}">
      <dgm:prSet/>
      <dgm:spPr/>
      <dgm:t>
        <a:bodyPr/>
        <a:lstStyle/>
        <a:p>
          <a:r>
            <a:rPr lang="en-US" dirty="0"/>
            <a:t>BTAA staff presented the solution to the Library Directors</a:t>
          </a:r>
        </a:p>
      </dgm:t>
    </dgm:pt>
    <dgm:pt modelId="{E40C441C-2787-48BD-8EDE-F32D54A0D010}" type="parTrans" cxnId="{4B92AFCF-A691-48E3-A226-A28D6D867328}">
      <dgm:prSet/>
      <dgm:spPr/>
      <dgm:t>
        <a:bodyPr/>
        <a:lstStyle/>
        <a:p>
          <a:endParaRPr lang="en-US"/>
        </a:p>
      </dgm:t>
    </dgm:pt>
    <dgm:pt modelId="{4FC685CA-ED64-438E-B15F-DA4EB0F837BD}" type="sibTrans" cxnId="{4B92AFCF-A691-48E3-A226-A28D6D867328}">
      <dgm:prSet/>
      <dgm:spPr/>
      <dgm:t>
        <a:bodyPr/>
        <a:lstStyle/>
        <a:p>
          <a:endParaRPr lang="en-US"/>
        </a:p>
      </dgm:t>
    </dgm:pt>
    <dgm:pt modelId="{9924492E-75DA-4BA9-A160-C9D8ADE1712E}">
      <dgm:prSet/>
      <dgm:spPr/>
      <dgm:t>
        <a:bodyPr/>
        <a:lstStyle/>
        <a:p>
          <a:r>
            <a:rPr lang="en-US"/>
            <a:t>Indiana University and Indiana University Network Science Institute completed the application for the Institute of Museum and Library Services (IMLS) grant</a:t>
          </a:r>
        </a:p>
      </dgm:t>
    </dgm:pt>
    <dgm:pt modelId="{F4934EC9-32FA-478D-8B71-D403BA94FF25}" type="parTrans" cxnId="{87D57A2D-6CA4-4A4C-A9E3-46F74E156088}">
      <dgm:prSet/>
      <dgm:spPr/>
      <dgm:t>
        <a:bodyPr/>
        <a:lstStyle/>
        <a:p>
          <a:endParaRPr lang="en-US"/>
        </a:p>
      </dgm:t>
    </dgm:pt>
    <dgm:pt modelId="{D1A37375-C17E-4FF3-98D5-BAE56F2534B9}" type="sibTrans" cxnId="{87D57A2D-6CA4-4A4C-A9E3-46F74E156088}">
      <dgm:prSet/>
      <dgm:spPr/>
      <dgm:t>
        <a:bodyPr/>
        <a:lstStyle/>
        <a:p>
          <a:endParaRPr lang="en-US"/>
        </a:p>
      </dgm:t>
    </dgm:pt>
    <dgm:pt modelId="{7D726306-ED6A-F940-AD32-32BFD697D8A6}" type="pres">
      <dgm:prSet presAssocID="{656F701B-5E2D-437B-9065-9A63334B8042}" presName="diagram" presStyleCnt="0">
        <dgm:presLayoutVars>
          <dgm:dir/>
          <dgm:resizeHandles val="exact"/>
        </dgm:presLayoutVars>
      </dgm:prSet>
      <dgm:spPr/>
    </dgm:pt>
    <dgm:pt modelId="{0CCB05CA-FCC3-E148-9B58-FA2C40C623BA}" type="pres">
      <dgm:prSet presAssocID="{CFAFDA1E-1A8E-4D6C-9E69-F3F0964E0CFD}" presName="node" presStyleLbl="node1" presStyleIdx="0" presStyleCnt="4">
        <dgm:presLayoutVars>
          <dgm:bulletEnabled val="1"/>
        </dgm:presLayoutVars>
      </dgm:prSet>
      <dgm:spPr/>
    </dgm:pt>
    <dgm:pt modelId="{9FD14EA9-90E9-544D-AE80-58B313F3B34F}" type="pres">
      <dgm:prSet presAssocID="{529371F1-A52C-4C97-B1A5-7EF4107649CB}" presName="sibTrans" presStyleLbl="sibTrans2D1" presStyleIdx="0" presStyleCnt="3"/>
      <dgm:spPr/>
    </dgm:pt>
    <dgm:pt modelId="{93D8A72E-E0DA-8E42-843A-97C60C5299F3}" type="pres">
      <dgm:prSet presAssocID="{529371F1-A52C-4C97-B1A5-7EF4107649CB}" presName="connectorText" presStyleLbl="sibTrans2D1" presStyleIdx="0" presStyleCnt="3"/>
      <dgm:spPr/>
    </dgm:pt>
    <dgm:pt modelId="{8355400A-FF7E-0645-8BF0-EFDC38775B3B}" type="pres">
      <dgm:prSet presAssocID="{0BBB7F00-3BEE-42D1-823B-5176D9DA5A81}" presName="node" presStyleLbl="node1" presStyleIdx="1" presStyleCnt="4">
        <dgm:presLayoutVars>
          <dgm:bulletEnabled val="1"/>
        </dgm:presLayoutVars>
      </dgm:prSet>
      <dgm:spPr/>
    </dgm:pt>
    <dgm:pt modelId="{9EAEBB28-5E1C-B14C-8D17-100288FC8117}" type="pres">
      <dgm:prSet presAssocID="{84C8189A-BD97-4933-BDB9-234388F06BC2}" presName="sibTrans" presStyleLbl="sibTrans2D1" presStyleIdx="1" presStyleCnt="3"/>
      <dgm:spPr/>
    </dgm:pt>
    <dgm:pt modelId="{5FCF1772-D32C-324F-B9EE-54D0B2956F98}" type="pres">
      <dgm:prSet presAssocID="{84C8189A-BD97-4933-BDB9-234388F06BC2}" presName="connectorText" presStyleLbl="sibTrans2D1" presStyleIdx="1" presStyleCnt="3"/>
      <dgm:spPr/>
    </dgm:pt>
    <dgm:pt modelId="{8C6072AB-5CD4-BD44-BDB8-6EFEDFF72602}" type="pres">
      <dgm:prSet presAssocID="{679C370B-83C8-46EB-98CB-77C55C782765}" presName="node" presStyleLbl="node1" presStyleIdx="2" presStyleCnt="4">
        <dgm:presLayoutVars>
          <dgm:bulletEnabled val="1"/>
        </dgm:presLayoutVars>
      </dgm:prSet>
      <dgm:spPr/>
    </dgm:pt>
    <dgm:pt modelId="{1C0FFFA0-50CF-F944-A72D-F5DD11123157}" type="pres">
      <dgm:prSet presAssocID="{4FC685CA-ED64-438E-B15F-DA4EB0F837BD}" presName="sibTrans" presStyleLbl="sibTrans2D1" presStyleIdx="2" presStyleCnt="3"/>
      <dgm:spPr/>
    </dgm:pt>
    <dgm:pt modelId="{D15932B2-0B80-4A49-A6B3-F0EFBA032B02}" type="pres">
      <dgm:prSet presAssocID="{4FC685CA-ED64-438E-B15F-DA4EB0F837BD}" presName="connectorText" presStyleLbl="sibTrans2D1" presStyleIdx="2" presStyleCnt="3"/>
      <dgm:spPr/>
    </dgm:pt>
    <dgm:pt modelId="{90E8BB1B-9C4D-2944-A713-D29612F82517}" type="pres">
      <dgm:prSet presAssocID="{9924492E-75DA-4BA9-A160-C9D8ADE1712E}" presName="node" presStyleLbl="node1" presStyleIdx="3" presStyleCnt="4">
        <dgm:presLayoutVars>
          <dgm:bulletEnabled val="1"/>
        </dgm:presLayoutVars>
      </dgm:prSet>
      <dgm:spPr/>
    </dgm:pt>
  </dgm:ptLst>
  <dgm:cxnLst>
    <dgm:cxn modelId="{6BE03D17-C962-4E5E-99D5-B3158A5C621D}" srcId="{656F701B-5E2D-437B-9065-9A63334B8042}" destId="{CFAFDA1E-1A8E-4D6C-9E69-F3F0964E0CFD}" srcOrd="0" destOrd="0" parTransId="{0AD2597E-E496-458B-80FA-23E5BFBE4B81}" sibTransId="{529371F1-A52C-4C97-B1A5-7EF4107649CB}"/>
    <dgm:cxn modelId="{87D57A2D-6CA4-4A4C-A9E3-46F74E156088}" srcId="{656F701B-5E2D-437B-9065-9A63334B8042}" destId="{9924492E-75DA-4BA9-A160-C9D8ADE1712E}" srcOrd="3" destOrd="0" parTransId="{F4934EC9-32FA-478D-8B71-D403BA94FF25}" sibTransId="{D1A37375-C17E-4FF3-98D5-BAE56F2534B9}"/>
    <dgm:cxn modelId="{E1351D3D-7E94-DE49-93AE-32991C6EDB29}" type="presOf" srcId="{529371F1-A52C-4C97-B1A5-7EF4107649CB}" destId="{93D8A72E-E0DA-8E42-843A-97C60C5299F3}" srcOrd="1" destOrd="0" presId="urn:microsoft.com/office/officeart/2005/8/layout/process5"/>
    <dgm:cxn modelId="{F178BF5F-EF42-4182-9BF9-5B3DCC1745FE}" srcId="{656F701B-5E2D-437B-9065-9A63334B8042}" destId="{0BBB7F00-3BEE-42D1-823B-5176D9DA5A81}" srcOrd="1" destOrd="0" parTransId="{1E9B0466-4059-4565-AEF0-A3A0C6289502}" sibTransId="{84C8189A-BD97-4933-BDB9-234388F06BC2}"/>
    <dgm:cxn modelId="{6BC27F46-744F-3A4F-9F44-BF4ADD2B671B}" type="presOf" srcId="{CFAFDA1E-1A8E-4D6C-9E69-F3F0964E0CFD}" destId="{0CCB05CA-FCC3-E148-9B58-FA2C40C623BA}" srcOrd="0" destOrd="0" presId="urn:microsoft.com/office/officeart/2005/8/layout/process5"/>
    <dgm:cxn modelId="{B4C90071-BF94-1544-A2DF-D65E041F8A2A}" type="presOf" srcId="{84C8189A-BD97-4933-BDB9-234388F06BC2}" destId="{5FCF1772-D32C-324F-B9EE-54D0B2956F98}" srcOrd="1" destOrd="0" presId="urn:microsoft.com/office/officeart/2005/8/layout/process5"/>
    <dgm:cxn modelId="{39B2CA55-DF5A-3843-95E7-E12B53B49A3E}" type="presOf" srcId="{4FC685CA-ED64-438E-B15F-DA4EB0F837BD}" destId="{D15932B2-0B80-4A49-A6B3-F0EFBA032B02}" srcOrd="1" destOrd="0" presId="urn:microsoft.com/office/officeart/2005/8/layout/process5"/>
    <dgm:cxn modelId="{8DA61876-89D1-2146-889A-BCB4F42ACECE}" type="presOf" srcId="{656F701B-5E2D-437B-9065-9A63334B8042}" destId="{7D726306-ED6A-F940-AD32-32BFD697D8A6}" srcOrd="0" destOrd="0" presId="urn:microsoft.com/office/officeart/2005/8/layout/process5"/>
    <dgm:cxn modelId="{A3EA327F-1921-3C4C-AF11-A95BB3F84041}" type="presOf" srcId="{9924492E-75DA-4BA9-A160-C9D8ADE1712E}" destId="{90E8BB1B-9C4D-2944-A713-D29612F82517}" srcOrd="0" destOrd="0" presId="urn:microsoft.com/office/officeart/2005/8/layout/process5"/>
    <dgm:cxn modelId="{DAAF2D83-BBA9-A640-9CFF-831A96D0CCEA}" type="presOf" srcId="{84C8189A-BD97-4933-BDB9-234388F06BC2}" destId="{9EAEBB28-5E1C-B14C-8D17-100288FC8117}" srcOrd="0" destOrd="0" presId="urn:microsoft.com/office/officeart/2005/8/layout/process5"/>
    <dgm:cxn modelId="{0F36BC8C-E775-B245-8D02-6EF78EE3D643}" type="presOf" srcId="{4FC685CA-ED64-438E-B15F-DA4EB0F837BD}" destId="{1C0FFFA0-50CF-F944-A72D-F5DD11123157}" srcOrd="0" destOrd="0" presId="urn:microsoft.com/office/officeart/2005/8/layout/process5"/>
    <dgm:cxn modelId="{11A5AF95-FDED-984C-9202-52EDD313A0F5}" type="presOf" srcId="{0BBB7F00-3BEE-42D1-823B-5176D9DA5A81}" destId="{8355400A-FF7E-0645-8BF0-EFDC38775B3B}" srcOrd="0" destOrd="0" presId="urn:microsoft.com/office/officeart/2005/8/layout/process5"/>
    <dgm:cxn modelId="{AA204EB3-09B0-A14D-B1A4-CB02B5883190}" type="presOf" srcId="{679C370B-83C8-46EB-98CB-77C55C782765}" destId="{8C6072AB-5CD4-BD44-BDB8-6EFEDFF72602}" srcOrd="0" destOrd="0" presId="urn:microsoft.com/office/officeart/2005/8/layout/process5"/>
    <dgm:cxn modelId="{EC3C04C3-7B51-244A-99C8-6CFFC4A7D84D}" type="presOf" srcId="{529371F1-A52C-4C97-B1A5-7EF4107649CB}" destId="{9FD14EA9-90E9-544D-AE80-58B313F3B34F}" srcOrd="0" destOrd="0" presId="urn:microsoft.com/office/officeart/2005/8/layout/process5"/>
    <dgm:cxn modelId="{4B92AFCF-A691-48E3-A226-A28D6D867328}" srcId="{656F701B-5E2D-437B-9065-9A63334B8042}" destId="{679C370B-83C8-46EB-98CB-77C55C782765}" srcOrd="2" destOrd="0" parTransId="{E40C441C-2787-48BD-8EDE-F32D54A0D010}" sibTransId="{4FC685CA-ED64-438E-B15F-DA4EB0F837BD}"/>
    <dgm:cxn modelId="{A06BBBA8-032A-694C-A56F-EB6FB2DD2074}" type="presParOf" srcId="{7D726306-ED6A-F940-AD32-32BFD697D8A6}" destId="{0CCB05CA-FCC3-E148-9B58-FA2C40C623BA}" srcOrd="0" destOrd="0" presId="urn:microsoft.com/office/officeart/2005/8/layout/process5"/>
    <dgm:cxn modelId="{E5A044D2-2465-A04D-955F-A010F92D5FED}" type="presParOf" srcId="{7D726306-ED6A-F940-AD32-32BFD697D8A6}" destId="{9FD14EA9-90E9-544D-AE80-58B313F3B34F}" srcOrd="1" destOrd="0" presId="urn:microsoft.com/office/officeart/2005/8/layout/process5"/>
    <dgm:cxn modelId="{1FB035F9-AF9D-0B48-98D3-52FD9DD5148A}" type="presParOf" srcId="{9FD14EA9-90E9-544D-AE80-58B313F3B34F}" destId="{93D8A72E-E0DA-8E42-843A-97C60C5299F3}" srcOrd="0" destOrd="0" presId="urn:microsoft.com/office/officeart/2005/8/layout/process5"/>
    <dgm:cxn modelId="{3DE2BD2B-D5DF-3D4A-83B5-F98FF2140A55}" type="presParOf" srcId="{7D726306-ED6A-F940-AD32-32BFD697D8A6}" destId="{8355400A-FF7E-0645-8BF0-EFDC38775B3B}" srcOrd="2" destOrd="0" presId="urn:microsoft.com/office/officeart/2005/8/layout/process5"/>
    <dgm:cxn modelId="{8B86BD8E-1B69-6F4B-935F-FFE3C36200ED}" type="presParOf" srcId="{7D726306-ED6A-F940-AD32-32BFD697D8A6}" destId="{9EAEBB28-5E1C-B14C-8D17-100288FC8117}" srcOrd="3" destOrd="0" presId="urn:microsoft.com/office/officeart/2005/8/layout/process5"/>
    <dgm:cxn modelId="{FDE14DCD-F259-C746-845A-493AF70B1524}" type="presParOf" srcId="{9EAEBB28-5E1C-B14C-8D17-100288FC8117}" destId="{5FCF1772-D32C-324F-B9EE-54D0B2956F98}" srcOrd="0" destOrd="0" presId="urn:microsoft.com/office/officeart/2005/8/layout/process5"/>
    <dgm:cxn modelId="{DE49EDF3-22F1-6044-9ED5-C0F460A921DA}" type="presParOf" srcId="{7D726306-ED6A-F940-AD32-32BFD697D8A6}" destId="{8C6072AB-5CD4-BD44-BDB8-6EFEDFF72602}" srcOrd="4" destOrd="0" presId="urn:microsoft.com/office/officeart/2005/8/layout/process5"/>
    <dgm:cxn modelId="{B16FB387-0559-2C47-A878-A3565692B99C}" type="presParOf" srcId="{7D726306-ED6A-F940-AD32-32BFD697D8A6}" destId="{1C0FFFA0-50CF-F944-A72D-F5DD11123157}" srcOrd="5" destOrd="0" presId="urn:microsoft.com/office/officeart/2005/8/layout/process5"/>
    <dgm:cxn modelId="{A481CD5E-2D58-B646-938D-65F67DF0E453}" type="presParOf" srcId="{1C0FFFA0-50CF-F944-A72D-F5DD11123157}" destId="{D15932B2-0B80-4A49-A6B3-F0EFBA032B02}" srcOrd="0" destOrd="0" presId="urn:microsoft.com/office/officeart/2005/8/layout/process5"/>
    <dgm:cxn modelId="{5497D1F3-04AD-CA49-9B13-27B841A1B973}" type="presParOf" srcId="{7D726306-ED6A-F940-AD32-32BFD697D8A6}" destId="{90E8BB1B-9C4D-2944-A713-D29612F82517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90F44C-65EB-4990-8B5A-08D0A02A7B5F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18CD3D1-36A9-4851-8B58-8E49B28A1DB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/>
            <a:t>Primary</a:t>
          </a:r>
          <a:r>
            <a:rPr lang="en-US"/>
            <a:t> constituents</a:t>
          </a:r>
        </a:p>
      </dgm:t>
    </dgm:pt>
    <dgm:pt modelId="{6DE9CF99-B4D5-4966-810B-68CE6C8C1451}" type="parTrans" cxnId="{5DD2C35B-DCCA-4D7C-9C8D-1402E9254C00}">
      <dgm:prSet/>
      <dgm:spPr/>
      <dgm:t>
        <a:bodyPr/>
        <a:lstStyle/>
        <a:p>
          <a:endParaRPr lang="en-US"/>
        </a:p>
      </dgm:t>
    </dgm:pt>
    <dgm:pt modelId="{4C2A4EFF-53D1-4B9A-9738-0E6E7C180793}" type="sibTrans" cxnId="{5DD2C35B-DCCA-4D7C-9C8D-1402E9254C00}">
      <dgm:prSet/>
      <dgm:spPr/>
      <dgm:t>
        <a:bodyPr/>
        <a:lstStyle/>
        <a:p>
          <a:endParaRPr lang="en-US"/>
        </a:p>
      </dgm:t>
    </dgm:pt>
    <dgm:pt modelId="{1A9B076C-2964-4144-B2DF-C2E292ABB1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Academic research libraries; science of science researchers and students; library and information science researchers</a:t>
          </a:r>
        </a:p>
      </dgm:t>
    </dgm:pt>
    <dgm:pt modelId="{977CDF31-C7E7-47AF-AD11-27D3A987D59D}" type="parTrans" cxnId="{EBFAD1A0-B2CA-4808-A873-BB1C976169C4}">
      <dgm:prSet/>
      <dgm:spPr/>
      <dgm:t>
        <a:bodyPr/>
        <a:lstStyle/>
        <a:p>
          <a:endParaRPr lang="en-US"/>
        </a:p>
      </dgm:t>
    </dgm:pt>
    <dgm:pt modelId="{4766D328-CCC8-4AD2-B678-D02C946475A3}" type="sibTrans" cxnId="{EBFAD1A0-B2CA-4808-A873-BB1C976169C4}">
      <dgm:prSet/>
      <dgm:spPr/>
      <dgm:t>
        <a:bodyPr/>
        <a:lstStyle/>
        <a:p>
          <a:endParaRPr lang="en-US"/>
        </a:p>
      </dgm:t>
    </dgm:pt>
    <dgm:pt modelId="{083E1D6C-3140-4196-9C7C-45F953FC202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/>
            <a:t>Secondary</a:t>
          </a:r>
          <a:r>
            <a:rPr lang="en-US"/>
            <a:t> constituents</a:t>
          </a:r>
        </a:p>
      </dgm:t>
    </dgm:pt>
    <dgm:pt modelId="{791CC2BF-DEE4-4BF8-8D8A-634A518F4EFB}" type="parTrans" cxnId="{D7FE1CE2-C3CC-40FB-9AED-5F151F6F411B}">
      <dgm:prSet/>
      <dgm:spPr/>
      <dgm:t>
        <a:bodyPr/>
        <a:lstStyle/>
        <a:p>
          <a:endParaRPr lang="en-US"/>
        </a:p>
      </dgm:t>
    </dgm:pt>
    <dgm:pt modelId="{9132A06A-C7D8-4DE4-8515-C0A2466D6DFD}" type="sibTrans" cxnId="{D7FE1CE2-C3CC-40FB-9AED-5F151F6F411B}">
      <dgm:prSet/>
      <dgm:spPr/>
      <dgm:t>
        <a:bodyPr/>
        <a:lstStyle/>
        <a:p>
          <a:endParaRPr lang="en-US"/>
        </a:p>
      </dgm:t>
    </dgm:pt>
    <dgm:pt modelId="{3B30E8F0-A3B4-4DB7-B474-0F499239D25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Public libraries; teaching colleges; researchers in other areas (computer science); researchers who need to visualize large networks; research &amp; development</a:t>
          </a:r>
        </a:p>
      </dgm:t>
    </dgm:pt>
    <dgm:pt modelId="{BB3FA7AD-B99E-4758-A063-6A69CD9F7C35}" type="parTrans" cxnId="{BCFB2B46-EA25-4E0E-9661-E65DF93E4B89}">
      <dgm:prSet/>
      <dgm:spPr/>
      <dgm:t>
        <a:bodyPr/>
        <a:lstStyle/>
        <a:p>
          <a:endParaRPr lang="en-US"/>
        </a:p>
      </dgm:t>
    </dgm:pt>
    <dgm:pt modelId="{87FA4957-8F2A-4F1D-A212-FCF9798095EB}" type="sibTrans" cxnId="{BCFB2B46-EA25-4E0E-9661-E65DF93E4B89}">
      <dgm:prSet/>
      <dgm:spPr/>
      <dgm:t>
        <a:bodyPr/>
        <a:lstStyle/>
        <a:p>
          <a:endParaRPr lang="en-US"/>
        </a:p>
      </dgm:t>
    </dgm:pt>
    <dgm:pt modelId="{A47FB3A9-20AF-492C-AD52-FC5AC018784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/>
            <a:t>Tertiary</a:t>
          </a:r>
          <a:r>
            <a:rPr lang="en-US"/>
            <a:t> constituents</a:t>
          </a:r>
        </a:p>
      </dgm:t>
    </dgm:pt>
    <dgm:pt modelId="{9E710DDD-7C7A-4CEF-B120-F640DAA4C260}" type="parTrans" cxnId="{02895030-3F9F-4156-A3E3-A11935174107}">
      <dgm:prSet/>
      <dgm:spPr/>
      <dgm:t>
        <a:bodyPr/>
        <a:lstStyle/>
        <a:p>
          <a:endParaRPr lang="en-US"/>
        </a:p>
      </dgm:t>
    </dgm:pt>
    <dgm:pt modelId="{21307D93-59EB-4520-8122-2490F8C72BCE}" type="sibTrans" cxnId="{02895030-3F9F-4156-A3E3-A11935174107}">
      <dgm:prSet/>
      <dgm:spPr/>
      <dgm:t>
        <a:bodyPr/>
        <a:lstStyle/>
        <a:p>
          <a:endParaRPr lang="en-US"/>
        </a:p>
      </dgm:t>
    </dgm:pt>
    <dgm:pt modelId="{E3A2C6BE-CEA9-47DD-933D-C6F5752619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Administrative bibliometric; instructors; general public</a:t>
          </a:r>
        </a:p>
      </dgm:t>
    </dgm:pt>
    <dgm:pt modelId="{2E31FDB0-1255-42EA-B343-EBFC3487A3B5}" type="parTrans" cxnId="{E6CB909C-1EEF-4F03-9610-5E48B0A40A7D}">
      <dgm:prSet/>
      <dgm:spPr/>
      <dgm:t>
        <a:bodyPr/>
        <a:lstStyle/>
        <a:p>
          <a:endParaRPr lang="en-US"/>
        </a:p>
      </dgm:t>
    </dgm:pt>
    <dgm:pt modelId="{0C563C07-9C5C-4280-8046-7E5712F8C1DA}" type="sibTrans" cxnId="{E6CB909C-1EEF-4F03-9610-5E48B0A40A7D}">
      <dgm:prSet/>
      <dgm:spPr/>
      <dgm:t>
        <a:bodyPr/>
        <a:lstStyle/>
        <a:p>
          <a:endParaRPr lang="en-US"/>
        </a:p>
      </dgm:t>
    </dgm:pt>
    <dgm:pt modelId="{66ADE7AC-EB7F-42C4-9771-B891D5C8209B}" type="pres">
      <dgm:prSet presAssocID="{1690F44C-65EB-4990-8B5A-08D0A02A7B5F}" presName="root" presStyleCnt="0">
        <dgm:presLayoutVars>
          <dgm:dir/>
          <dgm:resizeHandles val="exact"/>
        </dgm:presLayoutVars>
      </dgm:prSet>
      <dgm:spPr/>
    </dgm:pt>
    <dgm:pt modelId="{19258202-3601-430A-9887-8A265E85A1A4}" type="pres">
      <dgm:prSet presAssocID="{318CD3D1-36A9-4851-8B58-8E49B28A1DB9}" presName="compNode" presStyleCnt="0"/>
      <dgm:spPr/>
    </dgm:pt>
    <dgm:pt modelId="{EA60CF79-4E09-4D0B-9D72-7CB8687AFC89}" type="pres">
      <dgm:prSet presAssocID="{318CD3D1-36A9-4851-8B58-8E49B28A1DB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B1C8C143-779B-4803-970B-11D34E83A4F9}" type="pres">
      <dgm:prSet presAssocID="{318CD3D1-36A9-4851-8B58-8E49B28A1DB9}" presName="iconSpace" presStyleCnt="0"/>
      <dgm:spPr/>
    </dgm:pt>
    <dgm:pt modelId="{9952FBB4-2E60-4AD6-B7B7-04E5BCBF6378}" type="pres">
      <dgm:prSet presAssocID="{318CD3D1-36A9-4851-8B58-8E49B28A1DB9}" presName="parTx" presStyleLbl="revTx" presStyleIdx="0" presStyleCnt="6">
        <dgm:presLayoutVars>
          <dgm:chMax val="0"/>
          <dgm:chPref val="0"/>
        </dgm:presLayoutVars>
      </dgm:prSet>
      <dgm:spPr/>
    </dgm:pt>
    <dgm:pt modelId="{4597DB96-10B7-4765-A440-664BA7DC357A}" type="pres">
      <dgm:prSet presAssocID="{318CD3D1-36A9-4851-8B58-8E49B28A1DB9}" presName="txSpace" presStyleCnt="0"/>
      <dgm:spPr/>
    </dgm:pt>
    <dgm:pt modelId="{DD29F46E-81BB-4766-A6B8-2B4D4C72359D}" type="pres">
      <dgm:prSet presAssocID="{318CD3D1-36A9-4851-8B58-8E49B28A1DB9}" presName="desTx" presStyleLbl="revTx" presStyleIdx="1" presStyleCnt="6">
        <dgm:presLayoutVars/>
      </dgm:prSet>
      <dgm:spPr/>
    </dgm:pt>
    <dgm:pt modelId="{0C63E401-09E4-4BC9-95A5-DBBE9D421066}" type="pres">
      <dgm:prSet presAssocID="{4C2A4EFF-53D1-4B9A-9738-0E6E7C180793}" presName="sibTrans" presStyleCnt="0"/>
      <dgm:spPr/>
    </dgm:pt>
    <dgm:pt modelId="{E5FEBDFA-1709-4406-8669-F0CCD9DF2EDC}" type="pres">
      <dgm:prSet presAssocID="{083E1D6C-3140-4196-9C7C-45F953FC202C}" presName="compNode" presStyleCnt="0"/>
      <dgm:spPr/>
    </dgm:pt>
    <dgm:pt modelId="{3956AC47-A820-4B1E-A30C-477DB068899D}" type="pres">
      <dgm:prSet presAssocID="{083E1D6C-3140-4196-9C7C-45F953FC202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8B58A5A-7BF7-450D-8D69-27F2D1968AD1}" type="pres">
      <dgm:prSet presAssocID="{083E1D6C-3140-4196-9C7C-45F953FC202C}" presName="iconSpace" presStyleCnt="0"/>
      <dgm:spPr/>
    </dgm:pt>
    <dgm:pt modelId="{052344FA-B9F6-4D01-916E-DCD070A7F4EA}" type="pres">
      <dgm:prSet presAssocID="{083E1D6C-3140-4196-9C7C-45F953FC202C}" presName="parTx" presStyleLbl="revTx" presStyleIdx="2" presStyleCnt="6">
        <dgm:presLayoutVars>
          <dgm:chMax val="0"/>
          <dgm:chPref val="0"/>
        </dgm:presLayoutVars>
      </dgm:prSet>
      <dgm:spPr/>
    </dgm:pt>
    <dgm:pt modelId="{D6D72182-5CC9-41BA-AD48-F2C96EA24745}" type="pres">
      <dgm:prSet presAssocID="{083E1D6C-3140-4196-9C7C-45F953FC202C}" presName="txSpace" presStyleCnt="0"/>
      <dgm:spPr/>
    </dgm:pt>
    <dgm:pt modelId="{0B1129FE-AF0B-4E46-808F-92904AE7D8B1}" type="pres">
      <dgm:prSet presAssocID="{083E1D6C-3140-4196-9C7C-45F953FC202C}" presName="desTx" presStyleLbl="revTx" presStyleIdx="3" presStyleCnt="6">
        <dgm:presLayoutVars/>
      </dgm:prSet>
      <dgm:spPr/>
    </dgm:pt>
    <dgm:pt modelId="{AEA00134-154E-4BDB-B56C-893D5682D536}" type="pres">
      <dgm:prSet presAssocID="{9132A06A-C7D8-4DE4-8515-C0A2466D6DFD}" presName="sibTrans" presStyleCnt="0"/>
      <dgm:spPr/>
    </dgm:pt>
    <dgm:pt modelId="{7B7D09FB-FDF0-4FFA-BFAD-9C10C4985987}" type="pres">
      <dgm:prSet presAssocID="{A47FB3A9-20AF-492C-AD52-FC5AC0187844}" presName="compNode" presStyleCnt="0"/>
      <dgm:spPr/>
    </dgm:pt>
    <dgm:pt modelId="{13623EC5-2A4C-4E78-8130-E77500FB9FF8}" type="pres">
      <dgm:prSet presAssocID="{A47FB3A9-20AF-492C-AD52-FC5AC018784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BDA5EEFD-6AC8-4622-9F2B-C7C7F5D01E83}" type="pres">
      <dgm:prSet presAssocID="{A47FB3A9-20AF-492C-AD52-FC5AC0187844}" presName="iconSpace" presStyleCnt="0"/>
      <dgm:spPr/>
    </dgm:pt>
    <dgm:pt modelId="{F26E9A8F-56A5-4EFF-93D4-BB034E719157}" type="pres">
      <dgm:prSet presAssocID="{A47FB3A9-20AF-492C-AD52-FC5AC0187844}" presName="parTx" presStyleLbl="revTx" presStyleIdx="4" presStyleCnt="6">
        <dgm:presLayoutVars>
          <dgm:chMax val="0"/>
          <dgm:chPref val="0"/>
        </dgm:presLayoutVars>
      </dgm:prSet>
      <dgm:spPr/>
    </dgm:pt>
    <dgm:pt modelId="{05BC79EA-AA38-4EC9-A24E-F77A3D70DFAD}" type="pres">
      <dgm:prSet presAssocID="{A47FB3A9-20AF-492C-AD52-FC5AC0187844}" presName="txSpace" presStyleCnt="0"/>
      <dgm:spPr/>
    </dgm:pt>
    <dgm:pt modelId="{2A5E329F-D295-40B0-A06F-DBAB3212734A}" type="pres">
      <dgm:prSet presAssocID="{A47FB3A9-20AF-492C-AD52-FC5AC0187844}" presName="desTx" presStyleLbl="revTx" presStyleIdx="5" presStyleCnt="6">
        <dgm:presLayoutVars/>
      </dgm:prSet>
      <dgm:spPr/>
    </dgm:pt>
  </dgm:ptLst>
  <dgm:cxnLst>
    <dgm:cxn modelId="{33992707-5D7D-6B4A-B428-7A674F4BF7ED}" type="presOf" srcId="{083E1D6C-3140-4196-9C7C-45F953FC202C}" destId="{052344FA-B9F6-4D01-916E-DCD070A7F4EA}" srcOrd="0" destOrd="0" presId="urn:microsoft.com/office/officeart/2018/5/layout/CenteredIconLabelDescriptionList"/>
    <dgm:cxn modelId="{13858027-89C6-0E47-8BD7-40466924139D}" type="presOf" srcId="{A47FB3A9-20AF-492C-AD52-FC5AC0187844}" destId="{F26E9A8F-56A5-4EFF-93D4-BB034E719157}" srcOrd="0" destOrd="0" presId="urn:microsoft.com/office/officeart/2018/5/layout/CenteredIconLabelDescriptionList"/>
    <dgm:cxn modelId="{02895030-3F9F-4156-A3E3-A11935174107}" srcId="{1690F44C-65EB-4990-8B5A-08D0A02A7B5F}" destId="{A47FB3A9-20AF-492C-AD52-FC5AC0187844}" srcOrd="2" destOrd="0" parTransId="{9E710DDD-7C7A-4CEF-B120-F640DAA4C260}" sibTransId="{21307D93-59EB-4520-8122-2490F8C72BCE}"/>
    <dgm:cxn modelId="{5DD2C35B-DCCA-4D7C-9C8D-1402E9254C00}" srcId="{1690F44C-65EB-4990-8B5A-08D0A02A7B5F}" destId="{318CD3D1-36A9-4851-8B58-8E49B28A1DB9}" srcOrd="0" destOrd="0" parTransId="{6DE9CF99-B4D5-4966-810B-68CE6C8C1451}" sibTransId="{4C2A4EFF-53D1-4B9A-9738-0E6E7C180793}"/>
    <dgm:cxn modelId="{BCFB2B46-EA25-4E0E-9661-E65DF93E4B89}" srcId="{083E1D6C-3140-4196-9C7C-45F953FC202C}" destId="{3B30E8F0-A3B4-4DB7-B474-0F499239D25B}" srcOrd="0" destOrd="0" parTransId="{BB3FA7AD-B99E-4758-A063-6A69CD9F7C35}" sibTransId="{87FA4957-8F2A-4F1D-A212-FCF9798095EB}"/>
    <dgm:cxn modelId="{E2987981-B056-374E-BA13-3E6F8E9BFAF8}" type="presOf" srcId="{E3A2C6BE-CEA9-47DD-933D-C6F57526193B}" destId="{2A5E329F-D295-40B0-A06F-DBAB3212734A}" srcOrd="0" destOrd="0" presId="urn:microsoft.com/office/officeart/2018/5/layout/CenteredIconLabelDescriptionList"/>
    <dgm:cxn modelId="{8C8C5084-3C0E-7F42-ADC5-5EA7491C9A77}" type="presOf" srcId="{1690F44C-65EB-4990-8B5A-08D0A02A7B5F}" destId="{66ADE7AC-EB7F-42C4-9771-B891D5C8209B}" srcOrd="0" destOrd="0" presId="urn:microsoft.com/office/officeart/2018/5/layout/CenteredIconLabelDescriptionList"/>
    <dgm:cxn modelId="{4460A18A-D3A9-824A-8991-E79B8E9D5684}" type="presOf" srcId="{318CD3D1-36A9-4851-8B58-8E49B28A1DB9}" destId="{9952FBB4-2E60-4AD6-B7B7-04E5BCBF6378}" srcOrd="0" destOrd="0" presId="urn:microsoft.com/office/officeart/2018/5/layout/CenteredIconLabelDescriptionList"/>
    <dgm:cxn modelId="{990ADD94-A6CB-4545-B977-17DD8F16CB72}" type="presOf" srcId="{1A9B076C-2964-4144-B2DF-C2E292ABB1CA}" destId="{DD29F46E-81BB-4766-A6B8-2B4D4C72359D}" srcOrd="0" destOrd="0" presId="urn:microsoft.com/office/officeart/2018/5/layout/CenteredIconLabelDescriptionList"/>
    <dgm:cxn modelId="{E6CB909C-1EEF-4F03-9610-5E48B0A40A7D}" srcId="{A47FB3A9-20AF-492C-AD52-FC5AC0187844}" destId="{E3A2C6BE-CEA9-47DD-933D-C6F57526193B}" srcOrd="0" destOrd="0" parTransId="{2E31FDB0-1255-42EA-B343-EBFC3487A3B5}" sibTransId="{0C563C07-9C5C-4280-8046-7E5712F8C1DA}"/>
    <dgm:cxn modelId="{EBFAD1A0-B2CA-4808-A873-BB1C976169C4}" srcId="{318CD3D1-36A9-4851-8B58-8E49B28A1DB9}" destId="{1A9B076C-2964-4144-B2DF-C2E292ABB1CA}" srcOrd="0" destOrd="0" parTransId="{977CDF31-C7E7-47AF-AD11-27D3A987D59D}" sibTransId="{4766D328-CCC8-4AD2-B678-D02C946475A3}"/>
    <dgm:cxn modelId="{D7FE1CE2-C3CC-40FB-9AED-5F151F6F411B}" srcId="{1690F44C-65EB-4990-8B5A-08D0A02A7B5F}" destId="{083E1D6C-3140-4196-9C7C-45F953FC202C}" srcOrd="1" destOrd="0" parTransId="{791CC2BF-DEE4-4BF8-8D8A-634A518F4EFB}" sibTransId="{9132A06A-C7D8-4DE4-8515-C0A2466D6DFD}"/>
    <dgm:cxn modelId="{D86D88F9-F675-2649-ABE9-5E17A05D5BAC}" type="presOf" srcId="{3B30E8F0-A3B4-4DB7-B474-0F499239D25B}" destId="{0B1129FE-AF0B-4E46-808F-92904AE7D8B1}" srcOrd="0" destOrd="0" presId="urn:microsoft.com/office/officeart/2018/5/layout/CenteredIconLabelDescriptionList"/>
    <dgm:cxn modelId="{FA990D5C-FC7D-914B-AFFB-D40B80706ADF}" type="presParOf" srcId="{66ADE7AC-EB7F-42C4-9771-B891D5C8209B}" destId="{19258202-3601-430A-9887-8A265E85A1A4}" srcOrd="0" destOrd="0" presId="urn:microsoft.com/office/officeart/2018/5/layout/CenteredIconLabelDescriptionList"/>
    <dgm:cxn modelId="{B7DBF8F1-FA9E-F143-B188-FEBF4FE61457}" type="presParOf" srcId="{19258202-3601-430A-9887-8A265E85A1A4}" destId="{EA60CF79-4E09-4D0B-9D72-7CB8687AFC89}" srcOrd="0" destOrd="0" presId="urn:microsoft.com/office/officeart/2018/5/layout/CenteredIconLabelDescriptionList"/>
    <dgm:cxn modelId="{D881A0D6-CA16-C244-8B2B-C3EE3A835EA8}" type="presParOf" srcId="{19258202-3601-430A-9887-8A265E85A1A4}" destId="{B1C8C143-779B-4803-970B-11D34E83A4F9}" srcOrd="1" destOrd="0" presId="urn:microsoft.com/office/officeart/2018/5/layout/CenteredIconLabelDescriptionList"/>
    <dgm:cxn modelId="{6BB02154-FF58-BA4C-A0A7-634AB84A9780}" type="presParOf" srcId="{19258202-3601-430A-9887-8A265E85A1A4}" destId="{9952FBB4-2E60-4AD6-B7B7-04E5BCBF6378}" srcOrd="2" destOrd="0" presId="urn:microsoft.com/office/officeart/2018/5/layout/CenteredIconLabelDescriptionList"/>
    <dgm:cxn modelId="{746D9E2B-0726-E340-905A-289B1F9A6C04}" type="presParOf" srcId="{19258202-3601-430A-9887-8A265E85A1A4}" destId="{4597DB96-10B7-4765-A440-664BA7DC357A}" srcOrd="3" destOrd="0" presId="urn:microsoft.com/office/officeart/2018/5/layout/CenteredIconLabelDescriptionList"/>
    <dgm:cxn modelId="{31AE5C85-76F5-B844-9177-146C9EAD0323}" type="presParOf" srcId="{19258202-3601-430A-9887-8A265E85A1A4}" destId="{DD29F46E-81BB-4766-A6B8-2B4D4C72359D}" srcOrd="4" destOrd="0" presId="urn:microsoft.com/office/officeart/2018/5/layout/CenteredIconLabelDescriptionList"/>
    <dgm:cxn modelId="{623A075A-9087-8D48-BEDF-94ABDC760FF0}" type="presParOf" srcId="{66ADE7AC-EB7F-42C4-9771-B891D5C8209B}" destId="{0C63E401-09E4-4BC9-95A5-DBBE9D421066}" srcOrd="1" destOrd="0" presId="urn:microsoft.com/office/officeart/2018/5/layout/CenteredIconLabelDescriptionList"/>
    <dgm:cxn modelId="{93914A71-49CA-E64D-B937-B4B2FC222943}" type="presParOf" srcId="{66ADE7AC-EB7F-42C4-9771-B891D5C8209B}" destId="{E5FEBDFA-1709-4406-8669-F0CCD9DF2EDC}" srcOrd="2" destOrd="0" presId="urn:microsoft.com/office/officeart/2018/5/layout/CenteredIconLabelDescriptionList"/>
    <dgm:cxn modelId="{093925C1-ABA5-DE4F-B2F3-04D64C57E515}" type="presParOf" srcId="{E5FEBDFA-1709-4406-8669-F0CCD9DF2EDC}" destId="{3956AC47-A820-4B1E-A30C-477DB068899D}" srcOrd="0" destOrd="0" presId="urn:microsoft.com/office/officeart/2018/5/layout/CenteredIconLabelDescriptionList"/>
    <dgm:cxn modelId="{3E7839F0-0CAE-9B42-B14B-F43461DB2B3B}" type="presParOf" srcId="{E5FEBDFA-1709-4406-8669-F0CCD9DF2EDC}" destId="{28B58A5A-7BF7-450D-8D69-27F2D1968AD1}" srcOrd="1" destOrd="0" presId="urn:microsoft.com/office/officeart/2018/5/layout/CenteredIconLabelDescriptionList"/>
    <dgm:cxn modelId="{2150AD00-DD13-9B4D-B07C-FBB6D02D2072}" type="presParOf" srcId="{E5FEBDFA-1709-4406-8669-F0CCD9DF2EDC}" destId="{052344FA-B9F6-4D01-916E-DCD070A7F4EA}" srcOrd="2" destOrd="0" presId="urn:microsoft.com/office/officeart/2018/5/layout/CenteredIconLabelDescriptionList"/>
    <dgm:cxn modelId="{10ACAC59-15A6-3A4B-B827-7E72D43602C7}" type="presParOf" srcId="{E5FEBDFA-1709-4406-8669-F0CCD9DF2EDC}" destId="{D6D72182-5CC9-41BA-AD48-F2C96EA24745}" srcOrd="3" destOrd="0" presId="urn:microsoft.com/office/officeart/2018/5/layout/CenteredIconLabelDescriptionList"/>
    <dgm:cxn modelId="{ECA1A68C-B51E-8A4B-B6FA-821555652A8A}" type="presParOf" srcId="{E5FEBDFA-1709-4406-8669-F0CCD9DF2EDC}" destId="{0B1129FE-AF0B-4E46-808F-92904AE7D8B1}" srcOrd="4" destOrd="0" presId="urn:microsoft.com/office/officeart/2018/5/layout/CenteredIconLabelDescriptionList"/>
    <dgm:cxn modelId="{787DB6C6-0F0A-1344-8C8E-04EFD81B64B7}" type="presParOf" srcId="{66ADE7AC-EB7F-42C4-9771-B891D5C8209B}" destId="{AEA00134-154E-4BDB-B56C-893D5682D536}" srcOrd="3" destOrd="0" presId="urn:microsoft.com/office/officeart/2018/5/layout/CenteredIconLabelDescriptionList"/>
    <dgm:cxn modelId="{444F88C3-A690-EA43-8B4C-80479C116178}" type="presParOf" srcId="{66ADE7AC-EB7F-42C4-9771-B891D5C8209B}" destId="{7B7D09FB-FDF0-4FFA-BFAD-9C10C4985987}" srcOrd="4" destOrd="0" presId="urn:microsoft.com/office/officeart/2018/5/layout/CenteredIconLabelDescriptionList"/>
    <dgm:cxn modelId="{A20500ED-2BA5-CB48-A1F0-69FB1B5C820A}" type="presParOf" srcId="{7B7D09FB-FDF0-4FFA-BFAD-9C10C4985987}" destId="{13623EC5-2A4C-4E78-8130-E77500FB9FF8}" srcOrd="0" destOrd="0" presId="urn:microsoft.com/office/officeart/2018/5/layout/CenteredIconLabelDescriptionList"/>
    <dgm:cxn modelId="{EE89F410-DE06-FA44-AC24-26BD69CFB70E}" type="presParOf" srcId="{7B7D09FB-FDF0-4FFA-BFAD-9C10C4985987}" destId="{BDA5EEFD-6AC8-4622-9F2B-C7C7F5D01E83}" srcOrd="1" destOrd="0" presId="urn:microsoft.com/office/officeart/2018/5/layout/CenteredIconLabelDescriptionList"/>
    <dgm:cxn modelId="{E37E14A6-D736-4B4A-9297-4DEF99AC77B3}" type="presParOf" srcId="{7B7D09FB-FDF0-4FFA-BFAD-9C10C4985987}" destId="{F26E9A8F-56A5-4EFF-93D4-BB034E719157}" srcOrd="2" destOrd="0" presId="urn:microsoft.com/office/officeart/2018/5/layout/CenteredIconLabelDescriptionList"/>
    <dgm:cxn modelId="{4120C482-7A62-2C4F-9BCA-18A4E0BB6E20}" type="presParOf" srcId="{7B7D09FB-FDF0-4FFA-BFAD-9C10C4985987}" destId="{05BC79EA-AA38-4EC9-A24E-F77A3D70DFAD}" srcOrd="3" destOrd="0" presId="urn:microsoft.com/office/officeart/2018/5/layout/CenteredIconLabelDescriptionList"/>
    <dgm:cxn modelId="{AFECBC88-6671-0B4B-9944-9DE010C1B7A3}" type="presParOf" srcId="{7B7D09FB-FDF0-4FFA-BFAD-9C10C4985987}" destId="{2A5E329F-D295-40B0-A06F-DBAB3212734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52EA0C-7716-48FA-AF19-1B9DF0F31F03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790DE8-BF44-4C2A-85F0-443B2358461F}">
      <dgm:prSet custT="1"/>
      <dgm:spPr/>
      <dgm:t>
        <a:bodyPr/>
        <a:lstStyle/>
        <a:p>
          <a:r>
            <a:rPr lang="en-US" sz="1400" dirty="0"/>
            <a:t>Produce the initial SBD-Gateway platform with the capability to host as a minimum three datasets (e.g., Web of Science, Microsoft Academic Graph, U.S. Patent and Trademark data); </a:t>
          </a:r>
        </a:p>
      </dgm:t>
    </dgm:pt>
    <dgm:pt modelId="{C40282BC-E2DB-4510-B042-04AE26BD5225}" type="parTrans" cxnId="{0F0B6D84-9C69-4BC4-B2BD-6303BB6DCF91}">
      <dgm:prSet/>
      <dgm:spPr/>
      <dgm:t>
        <a:bodyPr/>
        <a:lstStyle/>
        <a:p>
          <a:endParaRPr lang="en-US"/>
        </a:p>
      </dgm:t>
    </dgm:pt>
    <dgm:pt modelId="{040D2A17-7B7C-4669-8D26-5C83C2F77935}" type="sibTrans" cxnId="{0F0B6D84-9C69-4BC4-B2BD-6303BB6DCF91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E70183EF-CC2D-4315-B4E6-FA329F99E021}">
      <dgm:prSet custT="1"/>
      <dgm:spPr/>
      <dgm:t>
        <a:bodyPr/>
        <a:lstStyle/>
        <a:p>
          <a:r>
            <a:rPr lang="en-US" sz="1500" dirty="0"/>
            <a:t>Engage the library and research community to identify and prioritize additional features, datasets, and other improvements to SBD-Gateway; </a:t>
          </a:r>
        </a:p>
      </dgm:t>
    </dgm:pt>
    <dgm:pt modelId="{2F29C54F-8704-41B6-978A-DEF6EBB7AD0C}" type="parTrans" cxnId="{A0FF0190-8B36-4EF8-ABAC-5C3F72A846F9}">
      <dgm:prSet/>
      <dgm:spPr/>
      <dgm:t>
        <a:bodyPr/>
        <a:lstStyle/>
        <a:p>
          <a:endParaRPr lang="en-US"/>
        </a:p>
      </dgm:t>
    </dgm:pt>
    <dgm:pt modelId="{F4874822-6BCA-4DC9-B37F-45F09A76A813}" type="sibTrans" cxnId="{A0FF0190-8B36-4EF8-ABAC-5C3F72A846F9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A0017850-E79C-42E7-974E-5D6841D3789C}">
      <dgm:prSet custT="1"/>
      <dgm:spPr/>
      <dgm:t>
        <a:bodyPr/>
        <a:lstStyle/>
        <a:p>
          <a:r>
            <a:rPr lang="en-US" sz="1500" dirty="0"/>
            <a:t>Recruit enough library partners to sustain the SBD- Gateway for at least three years beyond the two year IMLS grant period; </a:t>
          </a:r>
        </a:p>
      </dgm:t>
    </dgm:pt>
    <dgm:pt modelId="{B8BC070E-7404-4051-9896-F180B7083AF2}" type="parTrans" cxnId="{BB97FE2F-14DB-4C75-8808-491DA34AA840}">
      <dgm:prSet/>
      <dgm:spPr/>
      <dgm:t>
        <a:bodyPr/>
        <a:lstStyle/>
        <a:p>
          <a:endParaRPr lang="en-US"/>
        </a:p>
      </dgm:t>
    </dgm:pt>
    <dgm:pt modelId="{FA116CBD-8540-4D53-8401-0D5E77F86DFE}" type="sibTrans" cxnId="{BB97FE2F-14DB-4C75-8808-491DA34AA840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1EBF153A-3BB9-4F71-B3C4-56D4943EB2A9}">
      <dgm:prSet custT="1"/>
      <dgm:spPr/>
      <dgm:t>
        <a:bodyPr/>
        <a:lstStyle/>
        <a:p>
          <a:r>
            <a:rPr lang="en-US" sz="1500" dirty="0"/>
            <a:t>Create a community of active researchers who use the platform and value its role in facilitating their research and collaborations.</a:t>
          </a:r>
        </a:p>
      </dgm:t>
    </dgm:pt>
    <dgm:pt modelId="{BB19041A-15CE-4D49-B3EC-CB9A4182DC22}" type="parTrans" cxnId="{4A65D915-1265-4BE2-BF4B-5BB61C32C634}">
      <dgm:prSet/>
      <dgm:spPr/>
      <dgm:t>
        <a:bodyPr/>
        <a:lstStyle/>
        <a:p>
          <a:endParaRPr lang="en-US"/>
        </a:p>
      </dgm:t>
    </dgm:pt>
    <dgm:pt modelId="{DC233FF4-721F-42AC-AB84-6974315B1A4B}" type="sibTrans" cxnId="{4A65D915-1265-4BE2-BF4B-5BB61C32C634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DD124A0C-3BCE-BF4B-85BF-67FDB957C51C}" type="pres">
      <dgm:prSet presAssocID="{3852EA0C-7716-48FA-AF19-1B9DF0F31F03}" presName="Name0" presStyleCnt="0">
        <dgm:presLayoutVars>
          <dgm:animLvl val="lvl"/>
          <dgm:resizeHandles val="exact"/>
        </dgm:presLayoutVars>
      </dgm:prSet>
      <dgm:spPr/>
    </dgm:pt>
    <dgm:pt modelId="{F87EBEA8-6534-7E45-BD3C-7D1BD30644F2}" type="pres">
      <dgm:prSet presAssocID="{78790DE8-BF44-4C2A-85F0-443B2358461F}" presName="compositeNode" presStyleCnt="0">
        <dgm:presLayoutVars>
          <dgm:bulletEnabled val="1"/>
        </dgm:presLayoutVars>
      </dgm:prSet>
      <dgm:spPr/>
    </dgm:pt>
    <dgm:pt modelId="{8A90E2F9-5898-C04B-BCC3-3C69395EED95}" type="pres">
      <dgm:prSet presAssocID="{78790DE8-BF44-4C2A-85F0-443B2358461F}" presName="bgRect" presStyleLbl="alignNode1" presStyleIdx="0" presStyleCnt="4"/>
      <dgm:spPr/>
    </dgm:pt>
    <dgm:pt modelId="{B49D3DF9-0FCF-3845-BC13-FBBC8C2A0F87}" type="pres">
      <dgm:prSet presAssocID="{040D2A17-7B7C-4669-8D26-5C83C2F77935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AB7AD3A8-BECE-B94C-8D7E-EA3BD2CBA4FD}" type="pres">
      <dgm:prSet presAssocID="{78790DE8-BF44-4C2A-85F0-443B2358461F}" presName="nodeRect" presStyleLbl="alignNode1" presStyleIdx="0" presStyleCnt="4">
        <dgm:presLayoutVars>
          <dgm:bulletEnabled val="1"/>
        </dgm:presLayoutVars>
      </dgm:prSet>
      <dgm:spPr/>
    </dgm:pt>
    <dgm:pt modelId="{BC64511D-1A4A-0344-99C6-38F102A3B39B}" type="pres">
      <dgm:prSet presAssocID="{040D2A17-7B7C-4669-8D26-5C83C2F77935}" presName="sibTrans" presStyleCnt="0"/>
      <dgm:spPr/>
    </dgm:pt>
    <dgm:pt modelId="{256CAAB7-8DEF-0B4E-957F-EFED762A7B09}" type="pres">
      <dgm:prSet presAssocID="{E70183EF-CC2D-4315-B4E6-FA329F99E021}" presName="compositeNode" presStyleCnt="0">
        <dgm:presLayoutVars>
          <dgm:bulletEnabled val="1"/>
        </dgm:presLayoutVars>
      </dgm:prSet>
      <dgm:spPr/>
    </dgm:pt>
    <dgm:pt modelId="{F9C9F7A4-2FAF-8C47-8B03-68A03D2EED3D}" type="pres">
      <dgm:prSet presAssocID="{E70183EF-CC2D-4315-B4E6-FA329F99E021}" presName="bgRect" presStyleLbl="alignNode1" presStyleIdx="1" presStyleCnt="4"/>
      <dgm:spPr/>
    </dgm:pt>
    <dgm:pt modelId="{341B50A8-E5C8-C94E-AD5E-6F498E38245C}" type="pres">
      <dgm:prSet presAssocID="{F4874822-6BCA-4DC9-B37F-45F09A76A813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979757C6-0AA7-1146-843E-04A39BCED2E3}" type="pres">
      <dgm:prSet presAssocID="{E70183EF-CC2D-4315-B4E6-FA329F99E021}" presName="nodeRect" presStyleLbl="alignNode1" presStyleIdx="1" presStyleCnt="4">
        <dgm:presLayoutVars>
          <dgm:bulletEnabled val="1"/>
        </dgm:presLayoutVars>
      </dgm:prSet>
      <dgm:spPr/>
    </dgm:pt>
    <dgm:pt modelId="{ADFC78C3-442F-304C-97BD-D2155409CC50}" type="pres">
      <dgm:prSet presAssocID="{F4874822-6BCA-4DC9-B37F-45F09A76A813}" presName="sibTrans" presStyleCnt="0"/>
      <dgm:spPr/>
    </dgm:pt>
    <dgm:pt modelId="{97E01FC6-670B-0444-BF3F-F0DB95F49156}" type="pres">
      <dgm:prSet presAssocID="{A0017850-E79C-42E7-974E-5D6841D3789C}" presName="compositeNode" presStyleCnt="0">
        <dgm:presLayoutVars>
          <dgm:bulletEnabled val="1"/>
        </dgm:presLayoutVars>
      </dgm:prSet>
      <dgm:spPr/>
    </dgm:pt>
    <dgm:pt modelId="{0448B397-FF3A-E94F-9D13-D70925FA48D8}" type="pres">
      <dgm:prSet presAssocID="{A0017850-E79C-42E7-974E-5D6841D3789C}" presName="bgRect" presStyleLbl="alignNode1" presStyleIdx="2" presStyleCnt="4"/>
      <dgm:spPr/>
    </dgm:pt>
    <dgm:pt modelId="{77F1F7EF-E742-E044-8C36-32EF900FE9FC}" type="pres">
      <dgm:prSet presAssocID="{FA116CBD-8540-4D53-8401-0D5E77F86DFE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CC187596-75CA-634D-8A97-B1698CDBC008}" type="pres">
      <dgm:prSet presAssocID="{A0017850-E79C-42E7-974E-5D6841D3789C}" presName="nodeRect" presStyleLbl="alignNode1" presStyleIdx="2" presStyleCnt="4">
        <dgm:presLayoutVars>
          <dgm:bulletEnabled val="1"/>
        </dgm:presLayoutVars>
      </dgm:prSet>
      <dgm:spPr/>
    </dgm:pt>
    <dgm:pt modelId="{710C2554-DB6D-1841-8280-18A4830B1DEB}" type="pres">
      <dgm:prSet presAssocID="{FA116CBD-8540-4D53-8401-0D5E77F86DFE}" presName="sibTrans" presStyleCnt="0"/>
      <dgm:spPr/>
    </dgm:pt>
    <dgm:pt modelId="{E65A7FE9-AFD0-FB4A-99EB-1367B47F0024}" type="pres">
      <dgm:prSet presAssocID="{1EBF153A-3BB9-4F71-B3C4-56D4943EB2A9}" presName="compositeNode" presStyleCnt="0">
        <dgm:presLayoutVars>
          <dgm:bulletEnabled val="1"/>
        </dgm:presLayoutVars>
      </dgm:prSet>
      <dgm:spPr/>
    </dgm:pt>
    <dgm:pt modelId="{C4E1F622-0678-734F-8C25-7FBD02F37B99}" type="pres">
      <dgm:prSet presAssocID="{1EBF153A-3BB9-4F71-B3C4-56D4943EB2A9}" presName="bgRect" presStyleLbl="alignNode1" presStyleIdx="3" presStyleCnt="4"/>
      <dgm:spPr/>
    </dgm:pt>
    <dgm:pt modelId="{7B58249F-5C53-6346-8E9B-753EE74049C4}" type="pres">
      <dgm:prSet presAssocID="{DC233FF4-721F-42AC-AB84-6974315B1A4B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8840267B-2B84-B84B-B774-5FF148B688EB}" type="pres">
      <dgm:prSet presAssocID="{1EBF153A-3BB9-4F71-B3C4-56D4943EB2A9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638FB213-3FD7-CD41-A5C5-27245F25382A}" type="presOf" srcId="{A0017850-E79C-42E7-974E-5D6841D3789C}" destId="{CC187596-75CA-634D-8A97-B1698CDBC008}" srcOrd="1" destOrd="0" presId="urn:microsoft.com/office/officeart/2016/7/layout/LinearBlockProcessNumbered"/>
    <dgm:cxn modelId="{1B53CF13-4EFA-6B46-AE32-61B16050EADD}" type="presOf" srcId="{1EBF153A-3BB9-4F71-B3C4-56D4943EB2A9}" destId="{C4E1F622-0678-734F-8C25-7FBD02F37B99}" srcOrd="0" destOrd="0" presId="urn:microsoft.com/office/officeart/2016/7/layout/LinearBlockProcessNumbered"/>
    <dgm:cxn modelId="{4A65D915-1265-4BE2-BF4B-5BB61C32C634}" srcId="{3852EA0C-7716-48FA-AF19-1B9DF0F31F03}" destId="{1EBF153A-3BB9-4F71-B3C4-56D4943EB2A9}" srcOrd="3" destOrd="0" parTransId="{BB19041A-15CE-4D49-B3EC-CB9A4182DC22}" sibTransId="{DC233FF4-721F-42AC-AB84-6974315B1A4B}"/>
    <dgm:cxn modelId="{BB97FE2F-14DB-4C75-8808-491DA34AA840}" srcId="{3852EA0C-7716-48FA-AF19-1B9DF0F31F03}" destId="{A0017850-E79C-42E7-974E-5D6841D3789C}" srcOrd="2" destOrd="0" parTransId="{B8BC070E-7404-4051-9896-F180B7083AF2}" sibTransId="{FA116CBD-8540-4D53-8401-0D5E77F86DFE}"/>
    <dgm:cxn modelId="{37925B5C-6368-6141-8182-B259ABB55A80}" type="presOf" srcId="{E70183EF-CC2D-4315-B4E6-FA329F99E021}" destId="{F9C9F7A4-2FAF-8C47-8B03-68A03D2EED3D}" srcOrd="0" destOrd="0" presId="urn:microsoft.com/office/officeart/2016/7/layout/LinearBlockProcessNumbered"/>
    <dgm:cxn modelId="{7DDA4B42-4F06-C04B-815B-3F33203615B4}" type="presOf" srcId="{040D2A17-7B7C-4669-8D26-5C83C2F77935}" destId="{B49D3DF9-0FCF-3845-BC13-FBBC8C2A0F87}" srcOrd="0" destOrd="0" presId="urn:microsoft.com/office/officeart/2016/7/layout/LinearBlockProcessNumbered"/>
    <dgm:cxn modelId="{9A33646F-2481-C640-8186-88C5D34B9F65}" type="presOf" srcId="{A0017850-E79C-42E7-974E-5D6841D3789C}" destId="{0448B397-FF3A-E94F-9D13-D70925FA48D8}" srcOrd="0" destOrd="0" presId="urn:microsoft.com/office/officeart/2016/7/layout/LinearBlockProcessNumbered"/>
    <dgm:cxn modelId="{15361E77-212B-5248-BE8D-B46E7FA5CC23}" type="presOf" srcId="{78790DE8-BF44-4C2A-85F0-443B2358461F}" destId="{AB7AD3A8-BECE-B94C-8D7E-EA3BD2CBA4FD}" srcOrd="1" destOrd="0" presId="urn:microsoft.com/office/officeart/2016/7/layout/LinearBlockProcessNumbered"/>
    <dgm:cxn modelId="{2F90BB7F-9547-7C4D-A368-9FBE08B64250}" type="presOf" srcId="{E70183EF-CC2D-4315-B4E6-FA329F99E021}" destId="{979757C6-0AA7-1146-843E-04A39BCED2E3}" srcOrd="1" destOrd="0" presId="urn:microsoft.com/office/officeart/2016/7/layout/LinearBlockProcessNumbered"/>
    <dgm:cxn modelId="{0F0B6D84-9C69-4BC4-B2BD-6303BB6DCF91}" srcId="{3852EA0C-7716-48FA-AF19-1B9DF0F31F03}" destId="{78790DE8-BF44-4C2A-85F0-443B2358461F}" srcOrd="0" destOrd="0" parTransId="{C40282BC-E2DB-4510-B042-04AE26BD5225}" sibTransId="{040D2A17-7B7C-4669-8D26-5C83C2F77935}"/>
    <dgm:cxn modelId="{A2E4618B-A72E-6141-8A6C-A1715DDB408B}" type="presOf" srcId="{DC233FF4-721F-42AC-AB84-6974315B1A4B}" destId="{7B58249F-5C53-6346-8E9B-753EE74049C4}" srcOrd="0" destOrd="0" presId="urn:microsoft.com/office/officeart/2016/7/layout/LinearBlockProcessNumbered"/>
    <dgm:cxn modelId="{A0FF0190-8B36-4EF8-ABAC-5C3F72A846F9}" srcId="{3852EA0C-7716-48FA-AF19-1B9DF0F31F03}" destId="{E70183EF-CC2D-4315-B4E6-FA329F99E021}" srcOrd="1" destOrd="0" parTransId="{2F29C54F-8704-41B6-978A-DEF6EBB7AD0C}" sibTransId="{F4874822-6BCA-4DC9-B37F-45F09A76A813}"/>
    <dgm:cxn modelId="{23F845A4-F7D6-4F41-9C27-5120245E733F}" type="presOf" srcId="{78790DE8-BF44-4C2A-85F0-443B2358461F}" destId="{8A90E2F9-5898-C04B-BCC3-3C69395EED95}" srcOrd="0" destOrd="0" presId="urn:microsoft.com/office/officeart/2016/7/layout/LinearBlockProcessNumbered"/>
    <dgm:cxn modelId="{B5D788AE-C0CE-6540-98FF-571023788C61}" type="presOf" srcId="{FA116CBD-8540-4D53-8401-0D5E77F86DFE}" destId="{77F1F7EF-E742-E044-8C36-32EF900FE9FC}" srcOrd="0" destOrd="0" presId="urn:microsoft.com/office/officeart/2016/7/layout/LinearBlockProcessNumbered"/>
    <dgm:cxn modelId="{0B1732BC-CD7B-C540-96E9-E62375474CB5}" type="presOf" srcId="{1EBF153A-3BB9-4F71-B3C4-56D4943EB2A9}" destId="{8840267B-2B84-B84B-B774-5FF148B688EB}" srcOrd="1" destOrd="0" presId="urn:microsoft.com/office/officeart/2016/7/layout/LinearBlockProcessNumbered"/>
    <dgm:cxn modelId="{BD4176CC-5294-DF4E-8C2A-99D35A8E1A0B}" type="presOf" srcId="{3852EA0C-7716-48FA-AF19-1B9DF0F31F03}" destId="{DD124A0C-3BCE-BF4B-85BF-67FDB957C51C}" srcOrd="0" destOrd="0" presId="urn:microsoft.com/office/officeart/2016/7/layout/LinearBlockProcessNumbered"/>
    <dgm:cxn modelId="{7B51E7D6-856C-FA4F-B7B6-FC81A78FF3C4}" type="presOf" srcId="{F4874822-6BCA-4DC9-B37F-45F09A76A813}" destId="{341B50A8-E5C8-C94E-AD5E-6F498E38245C}" srcOrd="0" destOrd="0" presId="urn:microsoft.com/office/officeart/2016/7/layout/LinearBlockProcessNumbered"/>
    <dgm:cxn modelId="{63BB39D4-0B18-B440-8B0B-C7E86C6CCA2B}" type="presParOf" srcId="{DD124A0C-3BCE-BF4B-85BF-67FDB957C51C}" destId="{F87EBEA8-6534-7E45-BD3C-7D1BD30644F2}" srcOrd="0" destOrd="0" presId="urn:microsoft.com/office/officeart/2016/7/layout/LinearBlockProcessNumbered"/>
    <dgm:cxn modelId="{C1D8A649-8A14-B042-BED6-1E3678AC4AD0}" type="presParOf" srcId="{F87EBEA8-6534-7E45-BD3C-7D1BD30644F2}" destId="{8A90E2F9-5898-C04B-BCC3-3C69395EED95}" srcOrd="0" destOrd="0" presId="urn:microsoft.com/office/officeart/2016/7/layout/LinearBlockProcessNumbered"/>
    <dgm:cxn modelId="{4132B221-6F62-4941-9021-BAD5F9E9ACFB}" type="presParOf" srcId="{F87EBEA8-6534-7E45-BD3C-7D1BD30644F2}" destId="{B49D3DF9-0FCF-3845-BC13-FBBC8C2A0F87}" srcOrd="1" destOrd="0" presId="urn:microsoft.com/office/officeart/2016/7/layout/LinearBlockProcessNumbered"/>
    <dgm:cxn modelId="{69242AE5-0726-C145-B1C8-F2D4C97F0290}" type="presParOf" srcId="{F87EBEA8-6534-7E45-BD3C-7D1BD30644F2}" destId="{AB7AD3A8-BECE-B94C-8D7E-EA3BD2CBA4FD}" srcOrd="2" destOrd="0" presId="urn:microsoft.com/office/officeart/2016/7/layout/LinearBlockProcessNumbered"/>
    <dgm:cxn modelId="{6B8F8A6E-D781-5C48-BB09-0A666D7BF96A}" type="presParOf" srcId="{DD124A0C-3BCE-BF4B-85BF-67FDB957C51C}" destId="{BC64511D-1A4A-0344-99C6-38F102A3B39B}" srcOrd="1" destOrd="0" presId="urn:microsoft.com/office/officeart/2016/7/layout/LinearBlockProcessNumbered"/>
    <dgm:cxn modelId="{B5520093-BAA1-8342-BA16-13432EFB9656}" type="presParOf" srcId="{DD124A0C-3BCE-BF4B-85BF-67FDB957C51C}" destId="{256CAAB7-8DEF-0B4E-957F-EFED762A7B09}" srcOrd="2" destOrd="0" presId="urn:microsoft.com/office/officeart/2016/7/layout/LinearBlockProcessNumbered"/>
    <dgm:cxn modelId="{BFA59368-30C5-0C4C-8CB7-33C57E38CF23}" type="presParOf" srcId="{256CAAB7-8DEF-0B4E-957F-EFED762A7B09}" destId="{F9C9F7A4-2FAF-8C47-8B03-68A03D2EED3D}" srcOrd="0" destOrd="0" presId="urn:microsoft.com/office/officeart/2016/7/layout/LinearBlockProcessNumbered"/>
    <dgm:cxn modelId="{D8F9CD60-DE4D-9649-A7B9-3A9E2AD8A07D}" type="presParOf" srcId="{256CAAB7-8DEF-0B4E-957F-EFED762A7B09}" destId="{341B50A8-E5C8-C94E-AD5E-6F498E38245C}" srcOrd="1" destOrd="0" presId="urn:microsoft.com/office/officeart/2016/7/layout/LinearBlockProcessNumbered"/>
    <dgm:cxn modelId="{3D358D0A-5D46-5840-BB1E-DA188F1F6317}" type="presParOf" srcId="{256CAAB7-8DEF-0B4E-957F-EFED762A7B09}" destId="{979757C6-0AA7-1146-843E-04A39BCED2E3}" srcOrd="2" destOrd="0" presId="urn:microsoft.com/office/officeart/2016/7/layout/LinearBlockProcessNumbered"/>
    <dgm:cxn modelId="{8A6BAC0B-0EC0-E549-917E-D3AB13FEB57A}" type="presParOf" srcId="{DD124A0C-3BCE-BF4B-85BF-67FDB957C51C}" destId="{ADFC78C3-442F-304C-97BD-D2155409CC50}" srcOrd="3" destOrd="0" presId="urn:microsoft.com/office/officeart/2016/7/layout/LinearBlockProcessNumbered"/>
    <dgm:cxn modelId="{426BB035-AE74-2744-BEEF-7A54623165C8}" type="presParOf" srcId="{DD124A0C-3BCE-BF4B-85BF-67FDB957C51C}" destId="{97E01FC6-670B-0444-BF3F-F0DB95F49156}" srcOrd="4" destOrd="0" presId="urn:microsoft.com/office/officeart/2016/7/layout/LinearBlockProcessNumbered"/>
    <dgm:cxn modelId="{9F33FBBB-0302-B549-AB6F-0F8ACDAF970B}" type="presParOf" srcId="{97E01FC6-670B-0444-BF3F-F0DB95F49156}" destId="{0448B397-FF3A-E94F-9D13-D70925FA48D8}" srcOrd="0" destOrd="0" presId="urn:microsoft.com/office/officeart/2016/7/layout/LinearBlockProcessNumbered"/>
    <dgm:cxn modelId="{637760A3-88FD-C347-96C4-EE37862DA6CC}" type="presParOf" srcId="{97E01FC6-670B-0444-BF3F-F0DB95F49156}" destId="{77F1F7EF-E742-E044-8C36-32EF900FE9FC}" srcOrd="1" destOrd="0" presId="urn:microsoft.com/office/officeart/2016/7/layout/LinearBlockProcessNumbered"/>
    <dgm:cxn modelId="{B6A13176-AFED-6D47-8B15-79FEB3B0B46B}" type="presParOf" srcId="{97E01FC6-670B-0444-BF3F-F0DB95F49156}" destId="{CC187596-75CA-634D-8A97-B1698CDBC008}" srcOrd="2" destOrd="0" presId="urn:microsoft.com/office/officeart/2016/7/layout/LinearBlockProcessNumbered"/>
    <dgm:cxn modelId="{86BFC4B1-32EE-2143-9551-B397E031E99C}" type="presParOf" srcId="{DD124A0C-3BCE-BF4B-85BF-67FDB957C51C}" destId="{710C2554-DB6D-1841-8280-18A4830B1DEB}" srcOrd="5" destOrd="0" presId="urn:microsoft.com/office/officeart/2016/7/layout/LinearBlockProcessNumbered"/>
    <dgm:cxn modelId="{38C81DA0-E4A5-3849-BC14-A9716F28633A}" type="presParOf" srcId="{DD124A0C-3BCE-BF4B-85BF-67FDB957C51C}" destId="{E65A7FE9-AFD0-FB4A-99EB-1367B47F0024}" srcOrd="6" destOrd="0" presId="urn:microsoft.com/office/officeart/2016/7/layout/LinearBlockProcessNumbered"/>
    <dgm:cxn modelId="{2B68E50F-D525-BF47-AAB1-D23F816FB48E}" type="presParOf" srcId="{E65A7FE9-AFD0-FB4A-99EB-1367B47F0024}" destId="{C4E1F622-0678-734F-8C25-7FBD02F37B99}" srcOrd="0" destOrd="0" presId="urn:microsoft.com/office/officeart/2016/7/layout/LinearBlockProcessNumbered"/>
    <dgm:cxn modelId="{A46842A0-C924-B84C-BA57-B56FA374A4D4}" type="presParOf" srcId="{E65A7FE9-AFD0-FB4A-99EB-1367B47F0024}" destId="{7B58249F-5C53-6346-8E9B-753EE74049C4}" srcOrd="1" destOrd="0" presId="urn:microsoft.com/office/officeart/2016/7/layout/LinearBlockProcessNumbered"/>
    <dgm:cxn modelId="{46D59ADC-0AE8-3541-919F-6E74A6A68361}" type="presParOf" srcId="{E65A7FE9-AFD0-FB4A-99EB-1367B47F0024}" destId="{8840267B-2B84-B84B-B774-5FF148B688EB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FC956E-48B7-4CE8-A874-6F9F86D0053D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7BA30A0-8D2D-4655-8ADA-E92B7BC17D00}">
      <dgm:prSet/>
      <dgm:spPr/>
      <dgm:t>
        <a:bodyPr/>
        <a:lstStyle/>
        <a:p>
          <a:r>
            <a:rPr lang="en-US"/>
            <a:t>Federated Login</a:t>
          </a:r>
        </a:p>
      </dgm:t>
    </dgm:pt>
    <dgm:pt modelId="{B284A5FA-ECBD-4887-B50C-EFDCCE79A8B2}" type="parTrans" cxnId="{642B017F-D9A3-411E-BEFD-F0E5A5590C56}">
      <dgm:prSet/>
      <dgm:spPr/>
      <dgm:t>
        <a:bodyPr/>
        <a:lstStyle/>
        <a:p>
          <a:endParaRPr lang="en-US"/>
        </a:p>
      </dgm:t>
    </dgm:pt>
    <dgm:pt modelId="{B2CA1653-DA0E-4390-B846-25E90D66EF67}" type="sibTrans" cxnId="{642B017F-D9A3-411E-BEFD-F0E5A5590C56}">
      <dgm:prSet/>
      <dgm:spPr/>
      <dgm:t>
        <a:bodyPr/>
        <a:lstStyle/>
        <a:p>
          <a:endParaRPr lang="en-US"/>
        </a:p>
      </dgm:t>
    </dgm:pt>
    <dgm:pt modelId="{FC5542AF-0D7B-4B2C-BC7F-FBF2DB552F23}">
      <dgm:prSet/>
      <dgm:spPr/>
      <dgm:t>
        <a:bodyPr/>
        <a:lstStyle/>
        <a:p>
          <a:r>
            <a:rPr lang="en-US" dirty="0"/>
            <a:t>Access from any affiliated institution using in-house credentials (</a:t>
          </a:r>
          <a:r>
            <a:rPr lang="en-US" dirty="0" err="1"/>
            <a:t>inCommon</a:t>
          </a:r>
          <a:r>
            <a:rPr lang="en-US" dirty="0"/>
            <a:t>, Shibboleth etc.)</a:t>
          </a:r>
        </a:p>
      </dgm:t>
    </dgm:pt>
    <dgm:pt modelId="{3C46E639-61E0-409D-9677-6632DE10EF10}" type="parTrans" cxnId="{71C01EA7-B562-4E73-B434-5206534949B1}">
      <dgm:prSet/>
      <dgm:spPr/>
      <dgm:t>
        <a:bodyPr/>
        <a:lstStyle/>
        <a:p>
          <a:endParaRPr lang="en-US"/>
        </a:p>
      </dgm:t>
    </dgm:pt>
    <dgm:pt modelId="{BEF204A8-A6A0-4C54-A769-23D5EA9A9007}" type="sibTrans" cxnId="{71C01EA7-B562-4E73-B434-5206534949B1}">
      <dgm:prSet/>
      <dgm:spPr/>
      <dgm:t>
        <a:bodyPr/>
        <a:lstStyle/>
        <a:p>
          <a:endParaRPr lang="en-US"/>
        </a:p>
      </dgm:t>
    </dgm:pt>
    <dgm:pt modelId="{536D13FF-85ED-4BCB-B0C7-B35CA7B9A642}">
      <dgm:prSet/>
      <dgm:spPr/>
      <dgm:t>
        <a:bodyPr/>
        <a:lstStyle/>
        <a:p>
          <a:r>
            <a:rPr lang="en-US" dirty="0"/>
            <a:t>Restricted </a:t>
          </a:r>
          <a:r>
            <a:rPr lang="en-US" b="1" dirty="0"/>
            <a:t>access to proprietary resources</a:t>
          </a:r>
          <a:r>
            <a:rPr lang="en-US" dirty="0"/>
            <a:t>, based on login credentials</a:t>
          </a:r>
        </a:p>
      </dgm:t>
    </dgm:pt>
    <dgm:pt modelId="{40A6DCD9-7109-47A3-A973-5A52D38DA2BF}" type="parTrans" cxnId="{D7479948-3E31-4215-BB42-F3BEBBFFEFA7}">
      <dgm:prSet/>
      <dgm:spPr/>
      <dgm:t>
        <a:bodyPr/>
        <a:lstStyle/>
        <a:p>
          <a:endParaRPr lang="en-US"/>
        </a:p>
      </dgm:t>
    </dgm:pt>
    <dgm:pt modelId="{8D6141FC-8C9E-4DCF-B6CB-CA27CC153091}" type="sibTrans" cxnId="{D7479948-3E31-4215-BB42-F3BEBBFFEFA7}">
      <dgm:prSet/>
      <dgm:spPr/>
      <dgm:t>
        <a:bodyPr/>
        <a:lstStyle/>
        <a:p>
          <a:endParaRPr lang="en-US"/>
        </a:p>
      </dgm:t>
    </dgm:pt>
    <dgm:pt modelId="{882EE36C-3FDD-4AA0-8A8C-1FE9FA9AD63E}">
      <dgm:prSet/>
      <dgm:spPr/>
      <dgm:t>
        <a:bodyPr/>
        <a:lstStyle/>
        <a:p>
          <a:r>
            <a:rPr lang="en-US"/>
            <a:t>Collaboration</a:t>
          </a:r>
        </a:p>
      </dgm:t>
    </dgm:pt>
    <dgm:pt modelId="{8003D6E6-E0AB-4405-88FF-6FCBE2AA78FF}" type="parTrans" cxnId="{F042F261-A64C-4E63-8C3D-0548BDE1D35D}">
      <dgm:prSet/>
      <dgm:spPr/>
      <dgm:t>
        <a:bodyPr/>
        <a:lstStyle/>
        <a:p>
          <a:endParaRPr lang="en-US"/>
        </a:p>
      </dgm:t>
    </dgm:pt>
    <dgm:pt modelId="{B9DEE2B9-32D6-4759-B0C7-F626C8963AFD}" type="sibTrans" cxnId="{F042F261-A64C-4E63-8C3D-0548BDE1D35D}">
      <dgm:prSet/>
      <dgm:spPr/>
      <dgm:t>
        <a:bodyPr/>
        <a:lstStyle/>
        <a:p>
          <a:endParaRPr lang="en-US"/>
        </a:p>
      </dgm:t>
    </dgm:pt>
    <dgm:pt modelId="{FA51D769-753E-416E-AA75-76AC23AA68DE}">
      <dgm:prSet/>
      <dgm:spPr/>
      <dgm:t>
        <a:bodyPr/>
        <a:lstStyle/>
        <a:p>
          <a:r>
            <a:rPr lang="en-US" dirty="0"/>
            <a:t>Ability to </a:t>
          </a:r>
          <a:r>
            <a:rPr lang="en-US" b="1" dirty="0"/>
            <a:t>save and share </a:t>
          </a:r>
          <a:r>
            <a:rPr lang="en-US" dirty="0"/>
            <a:t>with specific users, community or the public </a:t>
          </a:r>
          <a:r>
            <a:rPr lang="en-US" b="1" dirty="0"/>
            <a:t>metadata, queries, results, annotations, visualizations, algorithms, code, containers and virtual machines</a:t>
          </a:r>
          <a:endParaRPr lang="en-US" dirty="0"/>
        </a:p>
      </dgm:t>
    </dgm:pt>
    <dgm:pt modelId="{828D0B21-3041-48A2-9FB3-3FF6756F3721}" type="parTrans" cxnId="{7EEA7390-9817-46D6-8005-6371945ACCB0}">
      <dgm:prSet/>
      <dgm:spPr/>
      <dgm:t>
        <a:bodyPr/>
        <a:lstStyle/>
        <a:p>
          <a:endParaRPr lang="en-US"/>
        </a:p>
      </dgm:t>
    </dgm:pt>
    <dgm:pt modelId="{88D9067C-29F4-42BF-A857-F7FDB7595020}" type="sibTrans" cxnId="{7EEA7390-9817-46D6-8005-6371945ACCB0}">
      <dgm:prSet/>
      <dgm:spPr/>
      <dgm:t>
        <a:bodyPr/>
        <a:lstStyle/>
        <a:p>
          <a:endParaRPr lang="en-US"/>
        </a:p>
      </dgm:t>
    </dgm:pt>
    <dgm:pt modelId="{E53DEB0C-D347-484B-9B97-EA4E74166D2B}">
      <dgm:prSet/>
      <dgm:spPr/>
      <dgm:t>
        <a:bodyPr/>
        <a:lstStyle/>
        <a:p>
          <a:r>
            <a:rPr lang="en-US"/>
            <a:t>Community building and collaboration based around </a:t>
          </a:r>
          <a:r>
            <a:rPr lang="en-US" b="1"/>
            <a:t>same data access privileges </a:t>
          </a:r>
          <a:r>
            <a:rPr lang="en-US"/>
            <a:t>and goals</a:t>
          </a:r>
        </a:p>
      </dgm:t>
    </dgm:pt>
    <dgm:pt modelId="{27FEDE6C-F5F2-4C4E-9596-2A8908984479}" type="parTrans" cxnId="{7A9302A0-C820-463D-A0DD-FFCF730C2A59}">
      <dgm:prSet/>
      <dgm:spPr/>
      <dgm:t>
        <a:bodyPr/>
        <a:lstStyle/>
        <a:p>
          <a:endParaRPr lang="en-US"/>
        </a:p>
      </dgm:t>
    </dgm:pt>
    <dgm:pt modelId="{D3691D7F-126D-4EF6-B010-F3F16AFD48FD}" type="sibTrans" cxnId="{7A9302A0-C820-463D-A0DD-FFCF730C2A59}">
      <dgm:prSet/>
      <dgm:spPr/>
      <dgm:t>
        <a:bodyPr/>
        <a:lstStyle/>
        <a:p>
          <a:endParaRPr lang="en-US"/>
        </a:p>
      </dgm:t>
    </dgm:pt>
    <dgm:pt modelId="{BE0FEBAB-552E-4072-BB3A-94E4CA81CD18}">
      <dgm:prSet/>
      <dgm:spPr/>
      <dgm:t>
        <a:bodyPr/>
        <a:lstStyle/>
        <a:p>
          <a:r>
            <a:rPr lang="en-US"/>
            <a:t>Reproducibility, Replicability, Provenance and Transparency</a:t>
          </a:r>
        </a:p>
      </dgm:t>
    </dgm:pt>
    <dgm:pt modelId="{15041E0B-D30C-4BD3-8105-9165E9659912}" type="parTrans" cxnId="{EC877CA6-EB75-4E92-8ADB-25A6F095DBDC}">
      <dgm:prSet/>
      <dgm:spPr/>
      <dgm:t>
        <a:bodyPr/>
        <a:lstStyle/>
        <a:p>
          <a:endParaRPr lang="en-US"/>
        </a:p>
      </dgm:t>
    </dgm:pt>
    <dgm:pt modelId="{8B8CA584-1ADE-4621-87D3-261938D22E5E}" type="sibTrans" cxnId="{EC877CA6-EB75-4E92-8ADB-25A6F095DBDC}">
      <dgm:prSet/>
      <dgm:spPr/>
      <dgm:t>
        <a:bodyPr/>
        <a:lstStyle/>
        <a:p>
          <a:endParaRPr lang="en-US"/>
        </a:p>
      </dgm:t>
    </dgm:pt>
    <dgm:pt modelId="{7CD3088B-91FB-4581-B08F-BAC9E1B5A157}">
      <dgm:prSet/>
      <dgm:spPr/>
      <dgm:t>
        <a:bodyPr/>
        <a:lstStyle/>
        <a:p>
          <a:r>
            <a:rPr lang="en-US"/>
            <a:t>Use of the same, </a:t>
          </a:r>
          <a:r>
            <a:rPr lang="en-US" b="1"/>
            <a:t>well documented </a:t>
          </a:r>
          <a:r>
            <a:rPr lang="en-US"/>
            <a:t>original datasets</a:t>
          </a:r>
        </a:p>
      </dgm:t>
    </dgm:pt>
    <dgm:pt modelId="{746764CE-8394-406B-91CD-53365A2EF671}" type="parTrans" cxnId="{A664AF8E-2300-4B9F-9D46-A207781F51E7}">
      <dgm:prSet/>
      <dgm:spPr/>
      <dgm:t>
        <a:bodyPr/>
        <a:lstStyle/>
        <a:p>
          <a:endParaRPr lang="en-US"/>
        </a:p>
      </dgm:t>
    </dgm:pt>
    <dgm:pt modelId="{94A76E8D-5C33-4A0F-B4CC-4B5F31D23C8A}" type="sibTrans" cxnId="{A664AF8E-2300-4B9F-9D46-A207781F51E7}">
      <dgm:prSet/>
      <dgm:spPr/>
      <dgm:t>
        <a:bodyPr/>
        <a:lstStyle/>
        <a:p>
          <a:endParaRPr lang="en-US"/>
        </a:p>
      </dgm:t>
    </dgm:pt>
    <dgm:pt modelId="{37B0E9DB-5CDA-4FD7-B2D1-34B94A74DC4C}">
      <dgm:prSet/>
      <dgm:spPr/>
      <dgm:t>
        <a:bodyPr/>
        <a:lstStyle/>
        <a:p>
          <a:r>
            <a:rPr lang="en-US" b="1"/>
            <a:t>DOIs</a:t>
          </a:r>
          <a:r>
            <a:rPr lang="en-US"/>
            <a:t> identifying any and every data change or permutation</a:t>
          </a:r>
        </a:p>
      </dgm:t>
    </dgm:pt>
    <dgm:pt modelId="{679387C4-D85E-490D-BE4D-4C4A0FC05DE5}" type="parTrans" cxnId="{B5A7588F-5028-47A6-8FE6-E99B9CE4F74D}">
      <dgm:prSet/>
      <dgm:spPr/>
      <dgm:t>
        <a:bodyPr/>
        <a:lstStyle/>
        <a:p>
          <a:endParaRPr lang="en-US"/>
        </a:p>
      </dgm:t>
    </dgm:pt>
    <dgm:pt modelId="{E9285914-3C1B-4AF0-8839-27AD8B3C0593}" type="sibTrans" cxnId="{B5A7588F-5028-47A6-8FE6-E99B9CE4F74D}">
      <dgm:prSet/>
      <dgm:spPr/>
      <dgm:t>
        <a:bodyPr/>
        <a:lstStyle/>
        <a:p>
          <a:endParaRPr lang="en-US"/>
        </a:p>
      </dgm:t>
    </dgm:pt>
    <dgm:pt modelId="{89C4E416-53BD-4092-9501-A1CE5E3C078E}">
      <dgm:prSet/>
      <dgm:spPr/>
      <dgm:t>
        <a:bodyPr/>
        <a:lstStyle/>
        <a:p>
          <a:r>
            <a:rPr lang="en-US"/>
            <a:t>Saved and shared workflows a pipelines</a:t>
          </a:r>
        </a:p>
      </dgm:t>
    </dgm:pt>
    <dgm:pt modelId="{D779D46A-9AC7-456F-BB08-8C3F9AAD888F}" type="parTrans" cxnId="{3A5CC41F-E8B2-4033-8B61-97A58C1A2A3B}">
      <dgm:prSet/>
      <dgm:spPr/>
      <dgm:t>
        <a:bodyPr/>
        <a:lstStyle/>
        <a:p>
          <a:endParaRPr lang="en-US"/>
        </a:p>
      </dgm:t>
    </dgm:pt>
    <dgm:pt modelId="{77008CCF-EAF0-48AB-B7C5-162AE5B351F2}" type="sibTrans" cxnId="{3A5CC41F-E8B2-4033-8B61-97A58C1A2A3B}">
      <dgm:prSet/>
      <dgm:spPr/>
      <dgm:t>
        <a:bodyPr/>
        <a:lstStyle/>
        <a:p>
          <a:endParaRPr lang="en-US"/>
        </a:p>
      </dgm:t>
    </dgm:pt>
    <dgm:pt modelId="{326FF642-1CDF-4CA0-98B4-4A98DB74ADCE}">
      <dgm:prSet/>
      <dgm:spPr/>
      <dgm:t>
        <a:bodyPr/>
        <a:lstStyle/>
        <a:p>
          <a:r>
            <a:rPr lang="en-US" dirty="0"/>
            <a:t>Ability to publish using </a:t>
          </a:r>
          <a:r>
            <a:rPr lang="en-US" b="1" dirty="0"/>
            <a:t>unique identifiers </a:t>
          </a:r>
          <a:r>
            <a:rPr lang="en-US" dirty="0"/>
            <a:t>l</a:t>
          </a:r>
          <a:r>
            <a:rPr lang="bg-BG" dirty="0"/>
            <a:t>е</a:t>
          </a:r>
          <a:r>
            <a:rPr lang="en-US" dirty="0" err="1"/>
            <a:t>ading</a:t>
          </a:r>
          <a:r>
            <a:rPr lang="en-US" dirty="0"/>
            <a:t> back to Research Asset Commons</a:t>
          </a:r>
        </a:p>
      </dgm:t>
    </dgm:pt>
    <dgm:pt modelId="{F08924E8-8E6E-4CFB-B570-2BD3359389F8}" type="parTrans" cxnId="{2546CC70-CBD6-463D-A44B-7ED0BE3CFF4E}">
      <dgm:prSet/>
      <dgm:spPr/>
      <dgm:t>
        <a:bodyPr/>
        <a:lstStyle/>
        <a:p>
          <a:endParaRPr lang="en-US"/>
        </a:p>
      </dgm:t>
    </dgm:pt>
    <dgm:pt modelId="{6F5BD5A3-68C0-439F-A4CD-3CF817CA9D4B}" type="sibTrans" cxnId="{2546CC70-CBD6-463D-A44B-7ED0BE3CFF4E}">
      <dgm:prSet/>
      <dgm:spPr/>
      <dgm:t>
        <a:bodyPr/>
        <a:lstStyle/>
        <a:p>
          <a:endParaRPr lang="en-US"/>
        </a:p>
      </dgm:t>
    </dgm:pt>
    <dgm:pt modelId="{86B53C60-9DAC-3742-82C6-6EAC7E254444}" type="pres">
      <dgm:prSet presAssocID="{BCFC956E-48B7-4CE8-A874-6F9F86D0053D}" presName="Name0" presStyleCnt="0">
        <dgm:presLayoutVars>
          <dgm:dir/>
          <dgm:animLvl val="lvl"/>
          <dgm:resizeHandles val="exact"/>
        </dgm:presLayoutVars>
      </dgm:prSet>
      <dgm:spPr/>
    </dgm:pt>
    <dgm:pt modelId="{96DB3EC4-16B4-6A45-B4E8-1319B1808116}" type="pres">
      <dgm:prSet presAssocID="{BE0FEBAB-552E-4072-BB3A-94E4CA81CD18}" presName="boxAndChildren" presStyleCnt="0"/>
      <dgm:spPr/>
    </dgm:pt>
    <dgm:pt modelId="{4A577754-36D0-7B4C-AEB1-BBC54A5C3A17}" type="pres">
      <dgm:prSet presAssocID="{BE0FEBAB-552E-4072-BB3A-94E4CA81CD18}" presName="parentTextBox" presStyleLbl="alignNode1" presStyleIdx="0" presStyleCnt="3"/>
      <dgm:spPr/>
    </dgm:pt>
    <dgm:pt modelId="{9DAC610A-F8AD-3749-8605-1EB8576E1D91}" type="pres">
      <dgm:prSet presAssocID="{BE0FEBAB-552E-4072-BB3A-94E4CA81CD18}" presName="descendantBox" presStyleLbl="bgAccFollowNode1" presStyleIdx="0" presStyleCnt="3"/>
      <dgm:spPr/>
    </dgm:pt>
    <dgm:pt modelId="{7AB17D45-9D2F-A943-9EA1-84FF514702E4}" type="pres">
      <dgm:prSet presAssocID="{B9DEE2B9-32D6-4759-B0C7-F626C8963AFD}" presName="sp" presStyleCnt="0"/>
      <dgm:spPr/>
    </dgm:pt>
    <dgm:pt modelId="{EA3A3FC4-89CE-A544-A303-65F497E4C999}" type="pres">
      <dgm:prSet presAssocID="{882EE36C-3FDD-4AA0-8A8C-1FE9FA9AD63E}" presName="arrowAndChildren" presStyleCnt="0"/>
      <dgm:spPr/>
    </dgm:pt>
    <dgm:pt modelId="{C5F2F00D-4818-FB4A-A865-396D9E11D44A}" type="pres">
      <dgm:prSet presAssocID="{882EE36C-3FDD-4AA0-8A8C-1FE9FA9AD63E}" presName="parentTextArrow" presStyleLbl="node1" presStyleIdx="0" presStyleCnt="0"/>
      <dgm:spPr/>
    </dgm:pt>
    <dgm:pt modelId="{B3BEE777-973E-5F42-BB73-13D8AF43F3F0}" type="pres">
      <dgm:prSet presAssocID="{882EE36C-3FDD-4AA0-8A8C-1FE9FA9AD63E}" presName="arrow" presStyleLbl="alignNode1" presStyleIdx="1" presStyleCnt="3"/>
      <dgm:spPr/>
    </dgm:pt>
    <dgm:pt modelId="{C297400A-1822-4E4E-87C3-0546D54EB21D}" type="pres">
      <dgm:prSet presAssocID="{882EE36C-3FDD-4AA0-8A8C-1FE9FA9AD63E}" presName="descendantArrow" presStyleLbl="bgAccFollowNode1" presStyleIdx="1" presStyleCnt="3"/>
      <dgm:spPr/>
    </dgm:pt>
    <dgm:pt modelId="{7AFAD70E-ACDE-D145-B476-A7ECB3D72D54}" type="pres">
      <dgm:prSet presAssocID="{B2CA1653-DA0E-4390-B846-25E90D66EF67}" presName="sp" presStyleCnt="0"/>
      <dgm:spPr/>
    </dgm:pt>
    <dgm:pt modelId="{91101FBA-ED4F-CF44-BDDF-BFE3F7AA656F}" type="pres">
      <dgm:prSet presAssocID="{77BA30A0-8D2D-4655-8ADA-E92B7BC17D00}" presName="arrowAndChildren" presStyleCnt="0"/>
      <dgm:spPr/>
    </dgm:pt>
    <dgm:pt modelId="{B3CFB4EF-4187-0141-A3BB-CBA433AE40DB}" type="pres">
      <dgm:prSet presAssocID="{77BA30A0-8D2D-4655-8ADA-E92B7BC17D00}" presName="parentTextArrow" presStyleLbl="node1" presStyleIdx="0" presStyleCnt="0"/>
      <dgm:spPr/>
    </dgm:pt>
    <dgm:pt modelId="{D5494AF3-7C15-9341-A8F6-9DFDAD1F5EE7}" type="pres">
      <dgm:prSet presAssocID="{77BA30A0-8D2D-4655-8ADA-E92B7BC17D00}" presName="arrow" presStyleLbl="alignNode1" presStyleIdx="2" presStyleCnt="3"/>
      <dgm:spPr/>
    </dgm:pt>
    <dgm:pt modelId="{26A131A2-F064-4B45-AAD6-766F2F1335EE}" type="pres">
      <dgm:prSet presAssocID="{77BA30A0-8D2D-4655-8ADA-E92B7BC17D00}" presName="descendantArrow" presStyleLbl="bgAccFollowNode1" presStyleIdx="2" presStyleCnt="3"/>
      <dgm:spPr/>
    </dgm:pt>
  </dgm:ptLst>
  <dgm:cxnLst>
    <dgm:cxn modelId="{268AB016-8FF3-6546-912F-0029E2610589}" type="presOf" srcId="{77BA30A0-8D2D-4655-8ADA-E92B7BC17D00}" destId="{B3CFB4EF-4187-0141-A3BB-CBA433AE40DB}" srcOrd="0" destOrd="0" presId="urn:microsoft.com/office/officeart/2016/7/layout/VerticalDownArrowProcess"/>
    <dgm:cxn modelId="{99E8FB1C-5A15-1849-A5DE-88FC21C81DC0}" type="presOf" srcId="{BE0FEBAB-552E-4072-BB3A-94E4CA81CD18}" destId="{4A577754-36D0-7B4C-AEB1-BBC54A5C3A17}" srcOrd="0" destOrd="0" presId="urn:microsoft.com/office/officeart/2016/7/layout/VerticalDownArrowProcess"/>
    <dgm:cxn modelId="{C4EDA41E-951D-4449-B334-42BF30A573BE}" type="presOf" srcId="{37B0E9DB-5CDA-4FD7-B2D1-34B94A74DC4C}" destId="{9DAC610A-F8AD-3749-8605-1EB8576E1D91}" srcOrd="0" destOrd="1" presId="urn:microsoft.com/office/officeart/2016/7/layout/VerticalDownArrowProcess"/>
    <dgm:cxn modelId="{3A5CC41F-E8B2-4033-8B61-97A58C1A2A3B}" srcId="{BE0FEBAB-552E-4072-BB3A-94E4CA81CD18}" destId="{89C4E416-53BD-4092-9501-A1CE5E3C078E}" srcOrd="2" destOrd="0" parTransId="{D779D46A-9AC7-456F-BB08-8C3F9AAD888F}" sibTransId="{77008CCF-EAF0-48AB-B7C5-162AE5B351F2}"/>
    <dgm:cxn modelId="{F042F261-A64C-4E63-8C3D-0548BDE1D35D}" srcId="{BCFC956E-48B7-4CE8-A874-6F9F86D0053D}" destId="{882EE36C-3FDD-4AA0-8A8C-1FE9FA9AD63E}" srcOrd="1" destOrd="0" parTransId="{8003D6E6-E0AB-4405-88FF-6FCBE2AA78FF}" sibTransId="{B9DEE2B9-32D6-4759-B0C7-F626C8963AFD}"/>
    <dgm:cxn modelId="{D7479948-3E31-4215-BB42-F3BEBBFFEFA7}" srcId="{77BA30A0-8D2D-4655-8ADA-E92B7BC17D00}" destId="{536D13FF-85ED-4BCB-B0C7-B35CA7B9A642}" srcOrd="1" destOrd="0" parTransId="{40A6DCD9-7109-47A3-A973-5A52D38DA2BF}" sibTransId="{8D6141FC-8C9E-4DCF-B6CB-CA27CC153091}"/>
    <dgm:cxn modelId="{2546CC70-CBD6-463D-A44B-7ED0BE3CFF4E}" srcId="{BE0FEBAB-552E-4072-BB3A-94E4CA81CD18}" destId="{326FF642-1CDF-4CA0-98B4-4A98DB74ADCE}" srcOrd="3" destOrd="0" parTransId="{F08924E8-8E6E-4CFB-B570-2BD3359389F8}" sibTransId="{6F5BD5A3-68C0-439F-A4CD-3CF817CA9D4B}"/>
    <dgm:cxn modelId="{0EFF2D56-65C1-6942-BC18-52244B0D19AA}" type="presOf" srcId="{BCFC956E-48B7-4CE8-A874-6F9F86D0053D}" destId="{86B53C60-9DAC-3742-82C6-6EAC7E254444}" srcOrd="0" destOrd="0" presId="urn:microsoft.com/office/officeart/2016/7/layout/VerticalDownArrowProcess"/>
    <dgm:cxn modelId="{642B017F-D9A3-411E-BEFD-F0E5A5590C56}" srcId="{BCFC956E-48B7-4CE8-A874-6F9F86D0053D}" destId="{77BA30A0-8D2D-4655-8ADA-E92B7BC17D00}" srcOrd="0" destOrd="0" parTransId="{B284A5FA-ECBD-4887-B50C-EFDCCE79A8B2}" sibTransId="{B2CA1653-DA0E-4390-B846-25E90D66EF67}"/>
    <dgm:cxn modelId="{CC15DD87-B5F5-DE4D-BF48-9F2726078337}" type="presOf" srcId="{882EE36C-3FDD-4AA0-8A8C-1FE9FA9AD63E}" destId="{B3BEE777-973E-5F42-BB73-13D8AF43F3F0}" srcOrd="1" destOrd="0" presId="urn:microsoft.com/office/officeart/2016/7/layout/VerticalDownArrowProcess"/>
    <dgm:cxn modelId="{8C468388-38B3-2D45-921A-D89FB4F3E960}" type="presOf" srcId="{882EE36C-3FDD-4AA0-8A8C-1FE9FA9AD63E}" destId="{C5F2F00D-4818-FB4A-A865-396D9E11D44A}" srcOrd="0" destOrd="0" presId="urn:microsoft.com/office/officeart/2016/7/layout/VerticalDownArrowProcess"/>
    <dgm:cxn modelId="{A664AF8E-2300-4B9F-9D46-A207781F51E7}" srcId="{BE0FEBAB-552E-4072-BB3A-94E4CA81CD18}" destId="{7CD3088B-91FB-4581-B08F-BAC9E1B5A157}" srcOrd="0" destOrd="0" parTransId="{746764CE-8394-406B-91CD-53365A2EF671}" sibTransId="{94A76E8D-5C33-4A0F-B4CC-4B5F31D23C8A}"/>
    <dgm:cxn modelId="{B5A7588F-5028-47A6-8FE6-E99B9CE4F74D}" srcId="{BE0FEBAB-552E-4072-BB3A-94E4CA81CD18}" destId="{37B0E9DB-5CDA-4FD7-B2D1-34B94A74DC4C}" srcOrd="1" destOrd="0" parTransId="{679387C4-D85E-490D-BE4D-4C4A0FC05DE5}" sibTransId="{E9285914-3C1B-4AF0-8839-27AD8B3C0593}"/>
    <dgm:cxn modelId="{7EEA7390-9817-46D6-8005-6371945ACCB0}" srcId="{882EE36C-3FDD-4AA0-8A8C-1FE9FA9AD63E}" destId="{FA51D769-753E-416E-AA75-76AC23AA68DE}" srcOrd="0" destOrd="0" parTransId="{828D0B21-3041-48A2-9FB3-3FF6756F3721}" sibTransId="{88D9067C-29F4-42BF-A857-F7FDB7595020}"/>
    <dgm:cxn modelId="{7A9302A0-C820-463D-A0DD-FFCF730C2A59}" srcId="{882EE36C-3FDD-4AA0-8A8C-1FE9FA9AD63E}" destId="{E53DEB0C-D347-484B-9B97-EA4E74166D2B}" srcOrd="1" destOrd="0" parTransId="{27FEDE6C-F5F2-4C4E-9596-2A8908984479}" sibTransId="{D3691D7F-126D-4EF6-B010-F3F16AFD48FD}"/>
    <dgm:cxn modelId="{271163A1-F4A0-F849-8239-A00CE74F27D2}" type="presOf" srcId="{FC5542AF-0D7B-4B2C-BC7F-FBF2DB552F23}" destId="{26A131A2-F064-4B45-AAD6-766F2F1335EE}" srcOrd="0" destOrd="0" presId="urn:microsoft.com/office/officeart/2016/7/layout/VerticalDownArrowProcess"/>
    <dgm:cxn modelId="{EC877CA6-EB75-4E92-8ADB-25A6F095DBDC}" srcId="{BCFC956E-48B7-4CE8-A874-6F9F86D0053D}" destId="{BE0FEBAB-552E-4072-BB3A-94E4CA81CD18}" srcOrd="2" destOrd="0" parTransId="{15041E0B-D30C-4BD3-8105-9165E9659912}" sibTransId="{8B8CA584-1ADE-4621-87D3-261938D22E5E}"/>
    <dgm:cxn modelId="{71C01EA7-B562-4E73-B434-5206534949B1}" srcId="{77BA30A0-8D2D-4655-8ADA-E92B7BC17D00}" destId="{FC5542AF-0D7B-4B2C-BC7F-FBF2DB552F23}" srcOrd="0" destOrd="0" parTransId="{3C46E639-61E0-409D-9677-6632DE10EF10}" sibTransId="{BEF204A8-A6A0-4C54-A769-23D5EA9A9007}"/>
    <dgm:cxn modelId="{95C5BBAB-2B61-7A43-BF44-FF7BAEDEC411}" type="presOf" srcId="{326FF642-1CDF-4CA0-98B4-4A98DB74ADCE}" destId="{9DAC610A-F8AD-3749-8605-1EB8576E1D91}" srcOrd="0" destOrd="3" presId="urn:microsoft.com/office/officeart/2016/7/layout/VerticalDownArrowProcess"/>
    <dgm:cxn modelId="{F93535BA-E596-704D-8005-3C69A6C2A9B3}" type="presOf" srcId="{89C4E416-53BD-4092-9501-A1CE5E3C078E}" destId="{9DAC610A-F8AD-3749-8605-1EB8576E1D91}" srcOrd="0" destOrd="2" presId="urn:microsoft.com/office/officeart/2016/7/layout/VerticalDownArrowProcess"/>
    <dgm:cxn modelId="{08B6D3CA-92E4-A64B-9946-69C33C7110EB}" type="presOf" srcId="{77BA30A0-8D2D-4655-8ADA-E92B7BC17D00}" destId="{D5494AF3-7C15-9341-A8F6-9DFDAD1F5EE7}" srcOrd="1" destOrd="0" presId="urn:microsoft.com/office/officeart/2016/7/layout/VerticalDownArrowProcess"/>
    <dgm:cxn modelId="{B36475CB-4B16-0B40-B415-1A1DB6BF195B}" type="presOf" srcId="{7CD3088B-91FB-4581-B08F-BAC9E1B5A157}" destId="{9DAC610A-F8AD-3749-8605-1EB8576E1D91}" srcOrd="0" destOrd="0" presId="urn:microsoft.com/office/officeart/2016/7/layout/VerticalDownArrowProcess"/>
    <dgm:cxn modelId="{A9D9D4CE-2B3C-F144-B92A-F07538B8464E}" type="presOf" srcId="{536D13FF-85ED-4BCB-B0C7-B35CA7B9A642}" destId="{26A131A2-F064-4B45-AAD6-766F2F1335EE}" srcOrd="0" destOrd="1" presId="urn:microsoft.com/office/officeart/2016/7/layout/VerticalDownArrowProcess"/>
    <dgm:cxn modelId="{E9F6D0D6-AF24-344A-8D95-57CE573CE1CE}" type="presOf" srcId="{FA51D769-753E-416E-AA75-76AC23AA68DE}" destId="{C297400A-1822-4E4E-87C3-0546D54EB21D}" srcOrd="0" destOrd="0" presId="urn:microsoft.com/office/officeart/2016/7/layout/VerticalDownArrowProcess"/>
    <dgm:cxn modelId="{548E63F5-78ED-3D42-B303-A034D2A728EE}" type="presOf" srcId="{E53DEB0C-D347-484B-9B97-EA4E74166D2B}" destId="{C297400A-1822-4E4E-87C3-0546D54EB21D}" srcOrd="0" destOrd="1" presId="urn:microsoft.com/office/officeart/2016/7/layout/VerticalDownArrowProcess"/>
    <dgm:cxn modelId="{0B91AC87-CF46-614C-956E-D2BD80FC6EDF}" type="presParOf" srcId="{86B53C60-9DAC-3742-82C6-6EAC7E254444}" destId="{96DB3EC4-16B4-6A45-B4E8-1319B1808116}" srcOrd="0" destOrd="0" presId="urn:microsoft.com/office/officeart/2016/7/layout/VerticalDownArrowProcess"/>
    <dgm:cxn modelId="{970017AC-3C64-1D41-AEA6-CAFD6E3D1D89}" type="presParOf" srcId="{96DB3EC4-16B4-6A45-B4E8-1319B1808116}" destId="{4A577754-36D0-7B4C-AEB1-BBC54A5C3A17}" srcOrd="0" destOrd="0" presId="urn:microsoft.com/office/officeart/2016/7/layout/VerticalDownArrowProcess"/>
    <dgm:cxn modelId="{53BD32EA-3458-3B4A-BAC8-54057478E3C3}" type="presParOf" srcId="{96DB3EC4-16B4-6A45-B4E8-1319B1808116}" destId="{9DAC610A-F8AD-3749-8605-1EB8576E1D91}" srcOrd="1" destOrd="0" presId="urn:microsoft.com/office/officeart/2016/7/layout/VerticalDownArrowProcess"/>
    <dgm:cxn modelId="{A40D815F-F3F9-974B-B97E-BB005814FB12}" type="presParOf" srcId="{86B53C60-9DAC-3742-82C6-6EAC7E254444}" destId="{7AB17D45-9D2F-A943-9EA1-84FF514702E4}" srcOrd="1" destOrd="0" presId="urn:microsoft.com/office/officeart/2016/7/layout/VerticalDownArrowProcess"/>
    <dgm:cxn modelId="{72406823-E91B-634B-9C56-12804CE0EFD3}" type="presParOf" srcId="{86B53C60-9DAC-3742-82C6-6EAC7E254444}" destId="{EA3A3FC4-89CE-A544-A303-65F497E4C999}" srcOrd="2" destOrd="0" presId="urn:microsoft.com/office/officeart/2016/7/layout/VerticalDownArrowProcess"/>
    <dgm:cxn modelId="{2A774E9E-E2FB-2549-A355-D0D46118E086}" type="presParOf" srcId="{EA3A3FC4-89CE-A544-A303-65F497E4C999}" destId="{C5F2F00D-4818-FB4A-A865-396D9E11D44A}" srcOrd="0" destOrd="0" presId="urn:microsoft.com/office/officeart/2016/7/layout/VerticalDownArrowProcess"/>
    <dgm:cxn modelId="{C7C96FCD-321E-814C-9C33-6FE4A38FB6B6}" type="presParOf" srcId="{EA3A3FC4-89CE-A544-A303-65F497E4C999}" destId="{B3BEE777-973E-5F42-BB73-13D8AF43F3F0}" srcOrd="1" destOrd="0" presId="urn:microsoft.com/office/officeart/2016/7/layout/VerticalDownArrowProcess"/>
    <dgm:cxn modelId="{8A737CCD-F5B0-1A4A-BD64-6A3EE78C62E4}" type="presParOf" srcId="{EA3A3FC4-89CE-A544-A303-65F497E4C999}" destId="{C297400A-1822-4E4E-87C3-0546D54EB21D}" srcOrd="2" destOrd="0" presId="urn:microsoft.com/office/officeart/2016/7/layout/VerticalDownArrowProcess"/>
    <dgm:cxn modelId="{5A918DFA-0A77-A044-ABF0-DAA2CE25DCD1}" type="presParOf" srcId="{86B53C60-9DAC-3742-82C6-6EAC7E254444}" destId="{7AFAD70E-ACDE-D145-B476-A7ECB3D72D54}" srcOrd="3" destOrd="0" presId="urn:microsoft.com/office/officeart/2016/7/layout/VerticalDownArrowProcess"/>
    <dgm:cxn modelId="{3C8D3E57-BA77-7C4C-820B-A7D9C760A110}" type="presParOf" srcId="{86B53C60-9DAC-3742-82C6-6EAC7E254444}" destId="{91101FBA-ED4F-CF44-BDDF-BFE3F7AA656F}" srcOrd="4" destOrd="0" presId="urn:microsoft.com/office/officeart/2016/7/layout/VerticalDownArrowProcess"/>
    <dgm:cxn modelId="{D966C93D-53BB-6C47-ABC3-593B4C0FD9DA}" type="presParOf" srcId="{91101FBA-ED4F-CF44-BDDF-BFE3F7AA656F}" destId="{B3CFB4EF-4187-0141-A3BB-CBA433AE40DB}" srcOrd="0" destOrd="0" presId="urn:microsoft.com/office/officeart/2016/7/layout/VerticalDownArrowProcess"/>
    <dgm:cxn modelId="{052BE73D-6EB3-344F-9724-503A5898F490}" type="presParOf" srcId="{91101FBA-ED4F-CF44-BDDF-BFE3F7AA656F}" destId="{D5494AF3-7C15-9341-A8F6-9DFDAD1F5EE7}" srcOrd="1" destOrd="0" presId="urn:microsoft.com/office/officeart/2016/7/layout/VerticalDownArrowProcess"/>
    <dgm:cxn modelId="{1616B19B-FEA6-2342-8E34-079B97F2B0E5}" type="presParOf" srcId="{91101FBA-ED4F-CF44-BDDF-BFE3F7AA656F}" destId="{26A131A2-F064-4B45-AAD6-766F2F1335EE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75A79D-451A-49F7-BDEF-4531845267F0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84347D-FE47-4075-978D-DD99483B6D5A}">
      <dgm:prSet/>
      <dgm:spPr/>
      <dgm:t>
        <a:bodyPr/>
        <a:lstStyle/>
        <a:p>
          <a:r>
            <a:rPr lang="en-US"/>
            <a:t>Blog</a:t>
          </a:r>
        </a:p>
      </dgm:t>
    </dgm:pt>
    <dgm:pt modelId="{1425E736-C5BC-46E1-94D1-721C73A9C51C}" type="parTrans" cxnId="{8377275E-4E3C-4404-91C7-0B372B380094}">
      <dgm:prSet/>
      <dgm:spPr/>
      <dgm:t>
        <a:bodyPr/>
        <a:lstStyle/>
        <a:p>
          <a:endParaRPr lang="en-US"/>
        </a:p>
      </dgm:t>
    </dgm:pt>
    <dgm:pt modelId="{31177D50-CC5B-4D49-9BFC-27ED849F847E}" type="sibTrans" cxnId="{8377275E-4E3C-4404-91C7-0B372B380094}">
      <dgm:prSet/>
      <dgm:spPr/>
      <dgm:t>
        <a:bodyPr/>
        <a:lstStyle/>
        <a:p>
          <a:endParaRPr lang="en-US"/>
        </a:p>
      </dgm:t>
    </dgm:pt>
    <dgm:pt modelId="{D9AB3E7C-1D21-4D6B-8880-0BF9BBA76E75}">
      <dgm:prSet/>
      <dgm:spPr/>
      <dgm:t>
        <a:bodyPr/>
        <a:lstStyle/>
        <a:p>
          <a:r>
            <a:rPr lang="en-US"/>
            <a:t>Listserv</a:t>
          </a:r>
        </a:p>
      </dgm:t>
    </dgm:pt>
    <dgm:pt modelId="{13688B11-10B4-4866-A625-DFB6A97EF7D9}" type="parTrans" cxnId="{E89425D3-A1DA-4F94-B1A5-711CD5C8727E}">
      <dgm:prSet/>
      <dgm:spPr/>
      <dgm:t>
        <a:bodyPr/>
        <a:lstStyle/>
        <a:p>
          <a:endParaRPr lang="en-US"/>
        </a:p>
      </dgm:t>
    </dgm:pt>
    <dgm:pt modelId="{45D0BFDD-5646-49DB-9C39-EFBF000424EE}" type="sibTrans" cxnId="{E89425D3-A1DA-4F94-B1A5-711CD5C8727E}">
      <dgm:prSet/>
      <dgm:spPr/>
      <dgm:t>
        <a:bodyPr/>
        <a:lstStyle/>
        <a:p>
          <a:endParaRPr lang="en-US"/>
        </a:p>
      </dgm:t>
    </dgm:pt>
    <dgm:pt modelId="{4C14C9E9-BC4E-4F06-A47B-77C4D110E0DD}">
      <dgm:prSet/>
      <dgm:spPr/>
      <dgm:t>
        <a:bodyPr/>
        <a:lstStyle/>
        <a:p>
          <a:r>
            <a:rPr lang="en-US" dirty="0"/>
            <a:t>Fellowships</a:t>
          </a:r>
        </a:p>
      </dgm:t>
    </dgm:pt>
    <dgm:pt modelId="{9BE1D7DB-9945-4D20-96B7-95684BA8DAC8}" type="parTrans" cxnId="{59E88AD1-B928-4F35-B4D7-8670AA2698CB}">
      <dgm:prSet/>
      <dgm:spPr/>
      <dgm:t>
        <a:bodyPr/>
        <a:lstStyle/>
        <a:p>
          <a:endParaRPr lang="en-US"/>
        </a:p>
      </dgm:t>
    </dgm:pt>
    <dgm:pt modelId="{8C8E27C6-37AE-465A-8D56-DF59F3AE21B1}" type="sibTrans" cxnId="{59E88AD1-B928-4F35-B4D7-8670AA2698CB}">
      <dgm:prSet/>
      <dgm:spPr/>
      <dgm:t>
        <a:bodyPr/>
        <a:lstStyle/>
        <a:p>
          <a:endParaRPr lang="en-US"/>
        </a:p>
      </dgm:t>
    </dgm:pt>
    <dgm:pt modelId="{0DBBE7EE-FB8A-4441-B2C5-F5389511562D}">
      <dgm:prSet/>
      <dgm:spPr/>
      <dgm:t>
        <a:bodyPr/>
        <a:lstStyle/>
        <a:p>
          <a:r>
            <a:rPr lang="en-US"/>
            <a:t>Contribute</a:t>
          </a:r>
        </a:p>
      </dgm:t>
    </dgm:pt>
    <dgm:pt modelId="{0D1E1AC7-FB23-4CE2-ADED-1B324D631A4C}" type="parTrans" cxnId="{30EA1814-A9AA-4DF6-8AC7-B867BF4366A4}">
      <dgm:prSet/>
      <dgm:spPr/>
      <dgm:t>
        <a:bodyPr/>
        <a:lstStyle/>
        <a:p>
          <a:endParaRPr lang="en-US"/>
        </a:p>
      </dgm:t>
    </dgm:pt>
    <dgm:pt modelId="{16326CB7-CB77-4189-A8B1-FDFAAEBC6389}" type="sibTrans" cxnId="{30EA1814-A9AA-4DF6-8AC7-B867BF4366A4}">
      <dgm:prSet/>
      <dgm:spPr/>
      <dgm:t>
        <a:bodyPr/>
        <a:lstStyle/>
        <a:p>
          <a:endParaRPr lang="en-US"/>
        </a:p>
      </dgm:t>
    </dgm:pt>
    <dgm:pt modelId="{03475554-FABF-7E44-AEBF-560EDB8295F8}" type="pres">
      <dgm:prSet presAssocID="{B175A79D-451A-49F7-BDEF-4531845267F0}" presName="matrix" presStyleCnt="0">
        <dgm:presLayoutVars>
          <dgm:chMax val="1"/>
          <dgm:dir/>
          <dgm:resizeHandles val="exact"/>
        </dgm:presLayoutVars>
      </dgm:prSet>
      <dgm:spPr/>
    </dgm:pt>
    <dgm:pt modelId="{3AD9B0A3-E38C-7E4C-B7FD-CAD720DB1730}" type="pres">
      <dgm:prSet presAssocID="{B175A79D-451A-49F7-BDEF-4531845267F0}" presName="diamond" presStyleLbl="bgShp" presStyleIdx="0" presStyleCnt="1"/>
      <dgm:spPr/>
    </dgm:pt>
    <dgm:pt modelId="{DED5078B-FEC0-9B4D-B451-C76042C8B2D7}" type="pres">
      <dgm:prSet presAssocID="{B175A79D-451A-49F7-BDEF-4531845267F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9EA9D93-B7D2-3448-85F4-65F15D6EC426}" type="pres">
      <dgm:prSet presAssocID="{B175A79D-451A-49F7-BDEF-4531845267F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620AC02-BF0D-DE4B-8B25-9718BBB89B3F}" type="pres">
      <dgm:prSet presAssocID="{B175A79D-451A-49F7-BDEF-4531845267F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0D498AC-BD57-A241-9A4F-DD92FFA5B5FA}" type="pres">
      <dgm:prSet presAssocID="{B175A79D-451A-49F7-BDEF-4531845267F0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EB0E409-32FC-7B42-9319-B17F73A7A0F9}" type="presOf" srcId="{AC84347D-FE47-4075-978D-DD99483B6D5A}" destId="{DED5078B-FEC0-9B4D-B451-C76042C8B2D7}" srcOrd="0" destOrd="0" presId="urn:microsoft.com/office/officeart/2005/8/layout/matrix3"/>
    <dgm:cxn modelId="{30EA1814-A9AA-4DF6-8AC7-B867BF4366A4}" srcId="{B175A79D-451A-49F7-BDEF-4531845267F0}" destId="{0DBBE7EE-FB8A-4441-B2C5-F5389511562D}" srcOrd="3" destOrd="0" parTransId="{0D1E1AC7-FB23-4CE2-ADED-1B324D631A4C}" sibTransId="{16326CB7-CB77-4189-A8B1-FDFAAEBC6389}"/>
    <dgm:cxn modelId="{8377275E-4E3C-4404-91C7-0B372B380094}" srcId="{B175A79D-451A-49F7-BDEF-4531845267F0}" destId="{AC84347D-FE47-4075-978D-DD99483B6D5A}" srcOrd="0" destOrd="0" parTransId="{1425E736-C5BC-46E1-94D1-721C73A9C51C}" sibTransId="{31177D50-CC5B-4D49-9BFC-27ED849F847E}"/>
    <dgm:cxn modelId="{F6DB3EB8-2FBF-7946-B72D-F4D31FFD6473}" type="presOf" srcId="{0DBBE7EE-FB8A-4441-B2C5-F5389511562D}" destId="{50D498AC-BD57-A241-9A4F-DD92FFA5B5FA}" srcOrd="0" destOrd="0" presId="urn:microsoft.com/office/officeart/2005/8/layout/matrix3"/>
    <dgm:cxn modelId="{59E88AD1-B928-4F35-B4D7-8670AA2698CB}" srcId="{B175A79D-451A-49F7-BDEF-4531845267F0}" destId="{4C14C9E9-BC4E-4F06-A47B-77C4D110E0DD}" srcOrd="2" destOrd="0" parTransId="{9BE1D7DB-9945-4D20-96B7-95684BA8DAC8}" sibTransId="{8C8E27C6-37AE-465A-8D56-DF59F3AE21B1}"/>
    <dgm:cxn modelId="{E89425D3-A1DA-4F94-B1A5-711CD5C8727E}" srcId="{B175A79D-451A-49F7-BDEF-4531845267F0}" destId="{D9AB3E7C-1D21-4D6B-8880-0BF9BBA76E75}" srcOrd="1" destOrd="0" parTransId="{13688B11-10B4-4866-A625-DFB6A97EF7D9}" sibTransId="{45D0BFDD-5646-49DB-9C39-EFBF000424EE}"/>
    <dgm:cxn modelId="{C8C5E9DC-9D8B-4F4F-976C-A33EFDC4521B}" type="presOf" srcId="{4C14C9E9-BC4E-4F06-A47B-77C4D110E0DD}" destId="{B620AC02-BF0D-DE4B-8B25-9718BBB89B3F}" srcOrd="0" destOrd="0" presId="urn:microsoft.com/office/officeart/2005/8/layout/matrix3"/>
    <dgm:cxn modelId="{C4A617F5-0A16-7745-A88E-F3444DA41A25}" type="presOf" srcId="{B175A79D-451A-49F7-BDEF-4531845267F0}" destId="{03475554-FABF-7E44-AEBF-560EDB8295F8}" srcOrd="0" destOrd="0" presId="urn:microsoft.com/office/officeart/2005/8/layout/matrix3"/>
    <dgm:cxn modelId="{7E5379F5-D642-9444-9C7C-F30D0546800A}" type="presOf" srcId="{D9AB3E7C-1D21-4D6B-8880-0BF9BBA76E75}" destId="{49EA9D93-B7D2-3448-85F4-65F15D6EC426}" srcOrd="0" destOrd="0" presId="urn:microsoft.com/office/officeart/2005/8/layout/matrix3"/>
    <dgm:cxn modelId="{91E5C86D-49E7-2743-9056-D099D13BB5B2}" type="presParOf" srcId="{03475554-FABF-7E44-AEBF-560EDB8295F8}" destId="{3AD9B0A3-E38C-7E4C-B7FD-CAD720DB1730}" srcOrd="0" destOrd="0" presId="urn:microsoft.com/office/officeart/2005/8/layout/matrix3"/>
    <dgm:cxn modelId="{60684398-29DF-7A46-A228-F23DB657F79A}" type="presParOf" srcId="{03475554-FABF-7E44-AEBF-560EDB8295F8}" destId="{DED5078B-FEC0-9B4D-B451-C76042C8B2D7}" srcOrd="1" destOrd="0" presId="urn:microsoft.com/office/officeart/2005/8/layout/matrix3"/>
    <dgm:cxn modelId="{A1183389-0163-4E43-9145-DC51CB4E8373}" type="presParOf" srcId="{03475554-FABF-7E44-AEBF-560EDB8295F8}" destId="{49EA9D93-B7D2-3448-85F4-65F15D6EC426}" srcOrd="2" destOrd="0" presId="urn:microsoft.com/office/officeart/2005/8/layout/matrix3"/>
    <dgm:cxn modelId="{8C06DF3F-8791-E043-8F9E-FF5A76B57A43}" type="presParOf" srcId="{03475554-FABF-7E44-AEBF-560EDB8295F8}" destId="{B620AC02-BF0D-DE4B-8B25-9718BBB89B3F}" srcOrd="3" destOrd="0" presId="urn:microsoft.com/office/officeart/2005/8/layout/matrix3"/>
    <dgm:cxn modelId="{E000E191-8F73-2246-82DC-25C02DE32297}" type="presParOf" srcId="{03475554-FABF-7E44-AEBF-560EDB8295F8}" destId="{50D498AC-BD57-A241-9A4F-DD92FFA5B5F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ED2E2-5819-4B29-AD93-7516630A8AD0}">
      <dsp:nvSpPr>
        <dsp:cNvPr id="0" name=""/>
        <dsp:cNvSpPr/>
      </dsp:nvSpPr>
      <dsp:spPr>
        <a:xfrm>
          <a:off x="965498" y="2372"/>
          <a:ext cx="1026158" cy="102615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EEDB1-1A5B-4EF3-B3BC-55BD5AC448EB}">
      <dsp:nvSpPr>
        <dsp:cNvPr id="0" name=""/>
        <dsp:cNvSpPr/>
      </dsp:nvSpPr>
      <dsp:spPr>
        <a:xfrm>
          <a:off x="1184187" y="221062"/>
          <a:ext cx="588779" cy="5887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6984D-2DE7-4EF9-83E5-E210E26EA723}">
      <dsp:nvSpPr>
        <dsp:cNvPr id="0" name=""/>
        <dsp:cNvSpPr/>
      </dsp:nvSpPr>
      <dsp:spPr>
        <a:xfrm>
          <a:off x="637464" y="1348153"/>
          <a:ext cx="1682226" cy="96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Member institutions had previously spent $1.1 Million on the data</a:t>
          </a:r>
        </a:p>
      </dsp:txBody>
      <dsp:txXfrm>
        <a:off x="637464" y="1348153"/>
        <a:ext cx="1682226" cy="967280"/>
      </dsp:txXfrm>
    </dsp:sp>
    <dsp:sp modelId="{87490B38-BB84-4F34-8E83-D56BCB3496F3}">
      <dsp:nvSpPr>
        <dsp:cNvPr id="0" name=""/>
        <dsp:cNvSpPr/>
      </dsp:nvSpPr>
      <dsp:spPr>
        <a:xfrm>
          <a:off x="2942114" y="2372"/>
          <a:ext cx="1026158" cy="102615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50656-A8DB-4D8E-A6E1-301D0E6DD64A}">
      <dsp:nvSpPr>
        <dsp:cNvPr id="0" name=""/>
        <dsp:cNvSpPr/>
      </dsp:nvSpPr>
      <dsp:spPr>
        <a:xfrm>
          <a:off x="3160803" y="221062"/>
          <a:ext cx="588779" cy="5887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3C42D-93A1-454E-85F8-43344755397B}">
      <dsp:nvSpPr>
        <dsp:cNvPr id="0" name=""/>
        <dsp:cNvSpPr/>
      </dsp:nvSpPr>
      <dsp:spPr>
        <a:xfrm>
          <a:off x="2614080" y="1348153"/>
          <a:ext cx="1682226" cy="96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The XML data could not be re-purposed</a:t>
          </a:r>
        </a:p>
      </dsp:txBody>
      <dsp:txXfrm>
        <a:off x="2614080" y="1348153"/>
        <a:ext cx="1682226" cy="967280"/>
      </dsp:txXfrm>
    </dsp:sp>
    <dsp:sp modelId="{8AE0AA91-849E-4BFB-A464-B767B45275D5}">
      <dsp:nvSpPr>
        <dsp:cNvPr id="0" name=""/>
        <dsp:cNvSpPr/>
      </dsp:nvSpPr>
      <dsp:spPr>
        <a:xfrm>
          <a:off x="4918730" y="2372"/>
          <a:ext cx="1026158" cy="102615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F971C-6639-40E2-8D6B-51D6E5E48E7E}">
      <dsp:nvSpPr>
        <dsp:cNvPr id="0" name=""/>
        <dsp:cNvSpPr/>
      </dsp:nvSpPr>
      <dsp:spPr>
        <a:xfrm>
          <a:off x="5137420" y="221062"/>
          <a:ext cx="588779" cy="5887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13C9D4-FC4F-4C70-B4B9-FF9E1B10A290}">
      <dsp:nvSpPr>
        <dsp:cNvPr id="0" name=""/>
        <dsp:cNvSpPr/>
      </dsp:nvSpPr>
      <dsp:spPr>
        <a:xfrm>
          <a:off x="4590696" y="1348153"/>
          <a:ext cx="1682226" cy="96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Without the same data, researchers could not replicate findings</a:t>
          </a:r>
        </a:p>
      </dsp:txBody>
      <dsp:txXfrm>
        <a:off x="4590696" y="1348153"/>
        <a:ext cx="1682226" cy="967280"/>
      </dsp:txXfrm>
    </dsp:sp>
    <dsp:sp modelId="{16D31C04-C7E6-44D0-844E-A77DF5BCAAE2}">
      <dsp:nvSpPr>
        <dsp:cNvPr id="0" name=""/>
        <dsp:cNvSpPr/>
      </dsp:nvSpPr>
      <dsp:spPr>
        <a:xfrm>
          <a:off x="965498" y="2735990"/>
          <a:ext cx="1026158" cy="102615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FBF6CF-C54D-4860-9A62-BF10896CB897}">
      <dsp:nvSpPr>
        <dsp:cNvPr id="0" name=""/>
        <dsp:cNvSpPr/>
      </dsp:nvSpPr>
      <dsp:spPr>
        <a:xfrm>
          <a:off x="1184187" y="2954680"/>
          <a:ext cx="588779" cy="58877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85583-8CE7-42FB-9725-82F5D84C80C7}">
      <dsp:nvSpPr>
        <dsp:cNvPr id="0" name=""/>
        <dsp:cNvSpPr/>
      </dsp:nvSpPr>
      <dsp:spPr>
        <a:xfrm>
          <a:off x="637464" y="4081772"/>
          <a:ext cx="1682226" cy="96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Discounted pricing was available to all members when buying as a consortium via the libraries large scale acquisitions program</a:t>
          </a:r>
        </a:p>
      </dsp:txBody>
      <dsp:txXfrm>
        <a:off x="637464" y="4081772"/>
        <a:ext cx="1682226" cy="967280"/>
      </dsp:txXfrm>
    </dsp:sp>
    <dsp:sp modelId="{030BDAF2-E804-4DA7-89FF-F8A9E608E107}">
      <dsp:nvSpPr>
        <dsp:cNvPr id="0" name=""/>
        <dsp:cNvSpPr/>
      </dsp:nvSpPr>
      <dsp:spPr>
        <a:xfrm>
          <a:off x="2942114" y="2735990"/>
          <a:ext cx="1026158" cy="102615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3ED69-9303-4200-B150-397074E758CA}">
      <dsp:nvSpPr>
        <dsp:cNvPr id="0" name=""/>
        <dsp:cNvSpPr/>
      </dsp:nvSpPr>
      <dsp:spPr>
        <a:xfrm>
          <a:off x="3160803" y="2954680"/>
          <a:ext cx="588779" cy="58877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6598AC-159D-4DFC-AC8A-0BA2B0F45F95}">
      <dsp:nvSpPr>
        <dsp:cNvPr id="0" name=""/>
        <dsp:cNvSpPr/>
      </dsp:nvSpPr>
      <dsp:spPr>
        <a:xfrm>
          <a:off x="2614080" y="4081772"/>
          <a:ext cx="1682226" cy="96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Big Data purchases via the member libraries was a first and new strategic initiatives were encouraged by the Library Directors</a:t>
          </a:r>
        </a:p>
      </dsp:txBody>
      <dsp:txXfrm>
        <a:off x="2614080" y="4081772"/>
        <a:ext cx="1682226" cy="967280"/>
      </dsp:txXfrm>
    </dsp:sp>
    <dsp:sp modelId="{915D6472-653C-4C87-9805-9AD861B9A4BD}">
      <dsp:nvSpPr>
        <dsp:cNvPr id="0" name=""/>
        <dsp:cNvSpPr/>
      </dsp:nvSpPr>
      <dsp:spPr>
        <a:xfrm>
          <a:off x="4918730" y="2735990"/>
          <a:ext cx="1026158" cy="102615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F9E82-16A4-44BD-969F-E483CDE7891C}">
      <dsp:nvSpPr>
        <dsp:cNvPr id="0" name=""/>
        <dsp:cNvSpPr/>
      </dsp:nvSpPr>
      <dsp:spPr>
        <a:xfrm>
          <a:off x="5137420" y="2954680"/>
          <a:ext cx="588779" cy="58877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DD612-E73F-43E5-AD54-653FB2EAD949}">
      <dsp:nvSpPr>
        <dsp:cNvPr id="0" name=""/>
        <dsp:cNvSpPr/>
      </dsp:nvSpPr>
      <dsp:spPr>
        <a:xfrm>
          <a:off x="4590696" y="4081772"/>
          <a:ext cx="1682226" cy="96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As informational professionals librarians need to fill this space and be seen as partners for the research community</a:t>
          </a:r>
        </a:p>
      </dsp:txBody>
      <dsp:txXfrm>
        <a:off x="4590696" y="4081772"/>
        <a:ext cx="1682226" cy="967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B05CA-FCC3-E148-9B58-FA2C40C623BA}">
      <dsp:nvSpPr>
        <dsp:cNvPr id="0" name=""/>
        <dsp:cNvSpPr/>
      </dsp:nvSpPr>
      <dsp:spPr>
        <a:xfrm>
          <a:off x="1349" y="223149"/>
          <a:ext cx="2878203" cy="17269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Big Data hosting is cumbersome, expensive, and requires technological expertise </a:t>
          </a:r>
        </a:p>
      </dsp:txBody>
      <dsp:txXfrm>
        <a:off x="51929" y="273729"/>
        <a:ext cx="2777043" cy="1625761"/>
      </dsp:txXfrm>
    </dsp:sp>
    <dsp:sp modelId="{9FD14EA9-90E9-544D-AE80-58B313F3B34F}">
      <dsp:nvSpPr>
        <dsp:cNvPr id="0" name=""/>
        <dsp:cNvSpPr/>
      </dsp:nvSpPr>
      <dsp:spPr>
        <a:xfrm>
          <a:off x="3132834" y="729713"/>
          <a:ext cx="610179" cy="7137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132834" y="872472"/>
        <a:ext cx="427125" cy="428276"/>
      </dsp:txXfrm>
    </dsp:sp>
    <dsp:sp modelId="{8355400A-FF7E-0645-8BF0-EFDC38775B3B}">
      <dsp:nvSpPr>
        <dsp:cNvPr id="0" name=""/>
        <dsp:cNvSpPr/>
      </dsp:nvSpPr>
      <dsp:spPr>
        <a:xfrm>
          <a:off x="4030834" y="223149"/>
          <a:ext cx="2878203" cy="17269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Robert McDonald, former Associate Dean for Research and Technology at IU, suggested a shared hosting solution for all BTAA institutions</a:t>
          </a:r>
        </a:p>
      </dsp:txBody>
      <dsp:txXfrm>
        <a:off x="4081414" y="273729"/>
        <a:ext cx="2777043" cy="1625761"/>
      </dsp:txXfrm>
    </dsp:sp>
    <dsp:sp modelId="{9EAEBB28-5E1C-B14C-8D17-100288FC8117}">
      <dsp:nvSpPr>
        <dsp:cNvPr id="0" name=""/>
        <dsp:cNvSpPr/>
      </dsp:nvSpPr>
      <dsp:spPr>
        <a:xfrm rot="5400000">
          <a:off x="5164846" y="2151546"/>
          <a:ext cx="610179" cy="7137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5255798" y="2203353"/>
        <a:ext cx="428276" cy="427125"/>
      </dsp:txXfrm>
    </dsp:sp>
    <dsp:sp modelId="{8C6072AB-5CD4-BD44-BDB8-6EFEDFF72602}">
      <dsp:nvSpPr>
        <dsp:cNvPr id="0" name=""/>
        <dsp:cNvSpPr/>
      </dsp:nvSpPr>
      <dsp:spPr>
        <a:xfrm>
          <a:off x="4030834" y="3101353"/>
          <a:ext cx="2878203" cy="17269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BTAA staff presented the solution to the Library Directors</a:t>
          </a:r>
        </a:p>
      </dsp:txBody>
      <dsp:txXfrm>
        <a:off x="4081414" y="3151933"/>
        <a:ext cx="2777043" cy="1625761"/>
      </dsp:txXfrm>
    </dsp:sp>
    <dsp:sp modelId="{1C0FFFA0-50CF-F944-A72D-F5DD11123157}">
      <dsp:nvSpPr>
        <dsp:cNvPr id="0" name=""/>
        <dsp:cNvSpPr/>
      </dsp:nvSpPr>
      <dsp:spPr>
        <a:xfrm rot="10800000">
          <a:off x="3167373" y="3607916"/>
          <a:ext cx="610179" cy="7137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350427" y="3750675"/>
        <a:ext cx="427125" cy="428276"/>
      </dsp:txXfrm>
    </dsp:sp>
    <dsp:sp modelId="{90E8BB1B-9C4D-2944-A713-D29612F82517}">
      <dsp:nvSpPr>
        <dsp:cNvPr id="0" name=""/>
        <dsp:cNvSpPr/>
      </dsp:nvSpPr>
      <dsp:spPr>
        <a:xfrm>
          <a:off x="1349" y="3101353"/>
          <a:ext cx="2878203" cy="172692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Indiana University and Indiana University Network Science Institute completed the application for the Institute of Museum and Library Services (IMLS) grant</a:t>
          </a:r>
        </a:p>
      </dsp:txBody>
      <dsp:txXfrm>
        <a:off x="51929" y="3151933"/>
        <a:ext cx="2777043" cy="16257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0CF79-4E09-4D0B-9D72-7CB8687AFC89}">
      <dsp:nvSpPr>
        <dsp:cNvPr id="0" name=""/>
        <dsp:cNvSpPr/>
      </dsp:nvSpPr>
      <dsp:spPr>
        <a:xfrm>
          <a:off x="979832" y="248711"/>
          <a:ext cx="1049835" cy="10498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2FBB4-2E60-4AD6-B7B7-04E5BCBF6378}">
      <dsp:nvSpPr>
        <dsp:cNvPr id="0" name=""/>
        <dsp:cNvSpPr/>
      </dsp:nvSpPr>
      <dsp:spPr>
        <a:xfrm>
          <a:off x="4985" y="1439959"/>
          <a:ext cx="2999531" cy="44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/>
            <a:t>Primary</a:t>
          </a:r>
          <a:r>
            <a:rPr lang="en-US" sz="2400" kern="1200"/>
            <a:t> constituents</a:t>
          </a:r>
        </a:p>
      </dsp:txBody>
      <dsp:txXfrm>
        <a:off x="4985" y="1439959"/>
        <a:ext cx="2999531" cy="449929"/>
      </dsp:txXfrm>
    </dsp:sp>
    <dsp:sp modelId="{DD29F46E-81BB-4766-A6B8-2B4D4C72359D}">
      <dsp:nvSpPr>
        <dsp:cNvPr id="0" name=""/>
        <dsp:cNvSpPr/>
      </dsp:nvSpPr>
      <dsp:spPr>
        <a:xfrm>
          <a:off x="4985" y="1955662"/>
          <a:ext cx="2999531" cy="1581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Academic research libraries; science of science researchers and students; library and information science researchers</a:t>
          </a:r>
        </a:p>
      </dsp:txBody>
      <dsp:txXfrm>
        <a:off x="4985" y="1955662"/>
        <a:ext cx="2999531" cy="1581705"/>
      </dsp:txXfrm>
    </dsp:sp>
    <dsp:sp modelId="{3956AC47-A820-4B1E-A30C-477DB068899D}">
      <dsp:nvSpPr>
        <dsp:cNvPr id="0" name=""/>
        <dsp:cNvSpPr/>
      </dsp:nvSpPr>
      <dsp:spPr>
        <a:xfrm>
          <a:off x="4504282" y="248711"/>
          <a:ext cx="1049835" cy="10498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344FA-B9F6-4D01-916E-DCD070A7F4EA}">
      <dsp:nvSpPr>
        <dsp:cNvPr id="0" name=""/>
        <dsp:cNvSpPr/>
      </dsp:nvSpPr>
      <dsp:spPr>
        <a:xfrm>
          <a:off x="3529434" y="1439959"/>
          <a:ext cx="2999531" cy="44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/>
            <a:t>Secondary</a:t>
          </a:r>
          <a:r>
            <a:rPr lang="en-US" sz="2400" kern="1200"/>
            <a:t> constituents</a:t>
          </a:r>
        </a:p>
      </dsp:txBody>
      <dsp:txXfrm>
        <a:off x="3529434" y="1439959"/>
        <a:ext cx="2999531" cy="449929"/>
      </dsp:txXfrm>
    </dsp:sp>
    <dsp:sp modelId="{0B1129FE-AF0B-4E46-808F-92904AE7D8B1}">
      <dsp:nvSpPr>
        <dsp:cNvPr id="0" name=""/>
        <dsp:cNvSpPr/>
      </dsp:nvSpPr>
      <dsp:spPr>
        <a:xfrm>
          <a:off x="3529434" y="1955662"/>
          <a:ext cx="2999531" cy="1581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Public libraries; teaching colleges; researchers in other areas (computer science); researchers who need to visualize large networks; research &amp; development</a:t>
          </a:r>
        </a:p>
      </dsp:txBody>
      <dsp:txXfrm>
        <a:off x="3529434" y="1955662"/>
        <a:ext cx="2999531" cy="1581705"/>
      </dsp:txXfrm>
    </dsp:sp>
    <dsp:sp modelId="{13623EC5-2A4C-4E78-8130-E77500FB9FF8}">
      <dsp:nvSpPr>
        <dsp:cNvPr id="0" name=""/>
        <dsp:cNvSpPr/>
      </dsp:nvSpPr>
      <dsp:spPr>
        <a:xfrm>
          <a:off x="8028731" y="248711"/>
          <a:ext cx="1049835" cy="10498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E9A8F-56A5-4EFF-93D4-BB034E719157}">
      <dsp:nvSpPr>
        <dsp:cNvPr id="0" name=""/>
        <dsp:cNvSpPr/>
      </dsp:nvSpPr>
      <dsp:spPr>
        <a:xfrm>
          <a:off x="7053883" y="1439959"/>
          <a:ext cx="2999531" cy="44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b="1" kern="1200"/>
            <a:t>Tertiary</a:t>
          </a:r>
          <a:r>
            <a:rPr lang="en-US" sz="2400" kern="1200"/>
            <a:t> constituents</a:t>
          </a:r>
        </a:p>
      </dsp:txBody>
      <dsp:txXfrm>
        <a:off x="7053883" y="1439959"/>
        <a:ext cx="2999531" cy="449929"/>
      </dsp:txXfrm>
    </dsp:sp>
    <dsp:sp modelId="{2A5E329F-D295-40B0-A06F-DBAB3212734A}">
      <dsp:nvSpPr>
        <dsp:cNvPr id="0" name=""/>
        <dsp:cNvSpPr/>
      </dsp:nvSpPr>
      <dsp:spPr>
        <a:xfrm>
          <a:off x="7053883" y="1955662"/>
          <a:ext cx="2999531" cy="1581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Administrative bibliometric; instructors; general public</a:t>
          </a:r>
        </a:p>
      </dsp:txBody>
      <dsp:txXfrm>
        <a:off x="7053883" y="1955662"/>
        <a:ext cx="2999531" cy="15817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0E2F9-5898-C04B-BCC3-3C69395EED95}">
      <dsp:nvSpPr>
        <dsp:cNvPr id="0" name=""/>
        <dsp:cNvSpPr/>
      </dsp:nvSpPr>
      <dsp:spPr>
        <a:xfrm>
          <a:off x="196" y="469737"/>
          <a:ext cx="2372171" cy="28466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8" tIns="0" rIns="234318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Produce the initial SBD-Gateway platform with the capability to host as a minimum three datasets (e.g., Web of Science, Microsoft Academic Graph, U.S. Patent and Trademark data); </a:t>
          </a:r>
        </a:p>
      </dsp:txBody>
      <dsp:txXfrm>
        <a:off x="196" y="1608379"/>
        <a:ext cx="2372171" cy="1707963"/>
      </dsp:txXfrm>
    </dsp:sp>
    <dsp:sp modelId="{B49D3DF9-0FCF-3845-BC13-FBBC8C2A0F87}">
      <dsp:nvSpPr>
        <dsp:cNvPr id="0" name=""/>
        <dsp:cNvSpPr/>
      </dsp:nvSpPr>
      <dsp:spPr>
        <a:xfrm>
          <a:off x="196" y="469737"/>
          <a:ext cx="2372171" cy="113864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8" tIns="165100" rIns="234318" bIns="16510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01</a:t>
          </a:r>
        </a:p>
      </dsp:txBody>
      <dsp:txXfrm>
        <a:off x="196" y="469737"/>
        <a:ext cx="2372171" cy="1138642"/>
      </dsp:txXfrm>
    </dsp:sp>
    <dsp:sp modelId="{F9C9F7A4-2FAF-8C47-8B03-68A03D2EED3D}">
      <dsp:nvSpPr>
        <dsp:cNvPr id="0" name=""/>
        <dsp:cNvSpPr/>
      </dsp:nvSpPr>
      <dsp:spPr>
        <a:xfrm>
          <a:off x="2562141" y="469737"/>
          <a:ext cx="2372171" cy="2846605"/>
        </a:xfrm>
        <a:prstGeom prst="rect">
          <a:avLst/>
        </a:prstGeom>
        <a:solidFill>
          <a:schemeClr val="accent2">
            <a:hueOff val="-443941"/>
            <a:satOff val="-195"/>
            <a:lumOff val="523"/>
            <a:alphaOff val="0"/>
          </a:schemeClr>
        </a:solidFill>
        <a:ln w="15875" cap="flat" cmpd="sng" algn="ctr">
          <a:solidFill>
            <a:schemeClr val="accent2">
              <a:hueOff val="-443941"/>
              <a:satOff val="-195"/>
              <a:lumOff val="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8" tIns="0" rIns="234318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Engage the library and research community to identify and prioritize additional features, datasets, and other improvements to SBD-Gateway; </a:t>
          </a:r>
        </a:p>
      </dsp:txBody>
      <dsp:txXfrm>
        <a:off x="2562141" y="1608379"/>
        <a:ext cx="2372171" cy="1707963"/>
      </dsp:txXfrm>
    </dsp:sp>
    <dsp:sp modelId="{341B50A8-E5C8-C94E-AD5E-6F498E38245C}">
      <dsp:nvSpPr>
        <dsp:cNvPr id="0" name=""/>
        <dsp:cNvSpPr/>
      </dsp:nvSpPr>
      <dsp:spPr>
        <a:xfrm>
          <a:off x="2562141" y="469737"/>
          <a:ext cx="2372171" cy="113864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8" tIns="165100" rIns="234318" bIns="16510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02</a:t>
          </a:r>
        </a:p>
      </dsp:txBody>
      <dsp:txXfrm>
        <a:off x="2562141" y="469737"/>
        <a:ext cx="2372171" cy="1138642"/>
      </dsp:txXfrm>
    </dsp:sp>
    <dsp:sp modelId="{0448B397-FF3A-E94F-9D13-D70925FA48D8}">
      <dsp:nvSpPr>
        <dsp:cNvPr id="0" name=""/>
        <dsp:cNvSpPr/>
      </dsp:nvSpPr>
      <dsp:spPr>
        <a:xfrm>
          <a:off x="5124086" y="469737"/>
          <a:ext cx="2372171" cy="2846605"/>
        </a:xfrm>
        <a:prstGeom prst="rect">
          <a:avLst/>
        </a:prstGeom>
        <a:solidFill>
          <a:schemeClr val="accent2">
            <a:hueOff val="-887883"/>
            <a:satOff val="-391"/>
            <a:lumOff val="1046"/>
            <a:alphaOff val="0"/>
          </a:schemeClr>
        </a:solidFill>
        <a:ln w="15875" cap="flat" cmpd="sng" algn="ctr">
          <a:solidFill>
            <a:schemeClr val="accent2">
              <a:hueOff val="-887883"/>
              <a:satOff val="-391"/>
              <a:lumOff val="1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8" tIns="0" rIns="234318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Recruit enough library partners to sustain the SBD- Gateway for at least three years beyond the two year IMLS grant period; </a:t>
          </a:r>
        </a:p>
      </dsp:txBody>
      <dsp:txXfrm>
        <a:off x="5124086" y="1608379"/>
        <a:ext cx="2372171" cy="1707963"/>
      </dsp:txXfrm>
    </dsp:sp>
    <dsp:sp modelId="{77F1F7EF-E742-E044-8C36-32EF900FE9FC}">
      <dsp:nvSpPr>
        <dsp:cNvPr id="0" name=""/>
        <dsp:cNvSpPr/>
      </dsp:nvSpPr>
      <dsp:spPr>
        <a:xfrm>
          <a:off x="5124086" y="469737"/>
          <a:ext cx="2372171" cy="113864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8" tIns="165100" rIns="234318" bIns="16510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03</a:t>
          </a:r>
        </a:p>
      </dsp:txBody>
      <dsp:txXfrm>
        <a:off x="5124086" y="469737"/>
        <a:ext cx="2372171" cy="1138642"/>
      </dsp:txXfrm>
    </dsp:sp>
    <dsp:sp modelId="{C4E1F622-0678-734F-8C25-7FBD02F37B99}">
      <dsp:nvSpPr>
        <dsp:cNvPr id="0" name=""/>
        <dsp:cNvSpPr/>
      </dsp:nvSpPr>
      <dsp:spPr>
        <a:xfrm>
          <a:off x="7686032" y="469737"/>
          <a:ext cx="2372171" cy="2846605"/>
        </a:xfrm>
        <a:prstGeom prst="rect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accent2">
              <a:hueOff val="-1331824"/>
              <a:satOff val="-586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8" tIns="0" rIns="234318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Create a community of active researchers who use the platform and value its role in facilitating their research and collaborations.</a:t>
          </a:r>
        </a:p>
      </dsp:txBody>
      <dsp:txXfrm>
        <a:off x="7686032" y="1608379"/>
        <a:ext cx="2372171" cy="1707963"/>
      </dsp:txXfrm>
    </dsp:sp>
    <dsp:sp modelId="{7B58249F-5C53-6346-8E9B-753EE74049C4}">
      <dsp:nvSpPr>
        <dsp:cNvPr id="0" name=""/>
        <dsp:cNvSpPr/>
      </dsp:nvSpPr>
      <dsp:spPr>
        <a:xfrm>
          <a:off x="7686032" y="469737"/>
          <a:ext cx="2372171" cy="113864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318" tIns="165100" rIns="234318" bIns="16510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04</a:t>
          </a:r>
        </a:p>
      </dsp:txBody>
      <dsp:txXfrm>
        <a:off x="7686032" y="469737"/>
        <a:ext cx="2372171" cy="11386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77754-36D0-7B4C-AEB1-BBC54A5C3A17}">
      <dsp:nvSpPr>
        <dsp:cNvPr id="0" name=""/>
        <dsp:cNvSpPr/>
      </dsp:nvSpPr>
      <dsp:spPr>
        <a:xfrm>
          <a:off x="0" y="4159105"/>
          <a:ext cx="1756688" cy="13651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936" tIns="128016" rIns="12493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Reproducibility, Replicability, Provenance and Transparency</a:t>
          </a:r>
        </a:p>
      </dsp:txBody>
      <dsp:txXfrm>
        <a:off x="0" y="4159105"/>
        <a:ext cx="1756688" cy="1365111"/>
      </dsp:txXfrm>
    </dsp:sp>
    <dsp:sp modelId="{9DAC610A-F8AD-3749-8605-1EB8576E1D91}">
      <dsp:nvSpPr>
        <dsp:cNvPr id="0" name=""/>
        <dsp:cNvSpPr/>
      </dsp:nvSpPr>
      <dsp:spPr>
        <a:xfrm>
          <a:off x="1756688" y="4159105"/>
          <a:ext cx="5270065" cy="13651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02" tIns="152400" rIns="106902" bIns="1524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Use of the same, </a:t>
          </a:r>
          <a:r>
            <a:rPr lang="en-US" sz="1200" b="1" kern="1200"/>
            <a:t>well documented </a:t>
          </a:r>
          <a:r>
            <a:rPr lang="en-US" sz="1200" kern="1200"/>
            <a:t>original datasets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DOIs</a:t>
          </a:r>
          <a:r>
            <a:rPr lang="en-US" sz="1200" kern="1200"/>
            <a:t> identifying any and every data change or permutation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Saved and shared workflows a pipelines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Ability to publish using </a:t>
          </a:r>
          <a:r>
            <a:rPr lang="en-US" sz="1200" b="1" kern="1200" dirty="0"/>
            <a:t>unique identifiers </a:t>
          </a:r>
          <a:r>
            <a:rPr lang="en-US" sz="1200" kern="1200" dirty="0"/>
            <a:t>l</a:t>
          </a:r>
          <a:r>
            <a:rPr lang="bg-BG" sz="1200" kern="1200" dirty="0"/>
            <a:t>е</a:t>
          </a:r>
          <a:r>
            <a:rPr lang="en-US" sz="1200" kern="1200" dirty="0" err="1"/>
            <a:t>ading</a:t>
          </a:r>
          <a:r>
            <a:rPr lang="en-US" sz="1200" kern="1200" dirty="0"/>
            <a:t> back to Research Asset Commons</a:t>
          </a:r>
        </a:p>
      </dsp:txBody>
      <dsp:txXfrm>
        <a:off x="1756688" y="4159105"/>
        <a:ext cx="5270065" cy="1365111"/>
      </dsp:txXfrm>
    </dsp:sp>
    <dsp:sp modelId="{B3BEE777-973E-5F42-BB73-13D8AF43F3F0}">
      <dsp:nvSpPr>
        <dsp:cNvPr id="0" name=""/>
        <dsp:cNvSpPr/>
      </dsp:nvSpPr>
      <dsp:spPr>
        <a:xfrm rot="10800000">
          <a:off x="0" y="2080040"/>
          <a:ext cx="1756688" cy="209954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936" tIns="128016" rIns="12493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Collaboration</a:t>
          </a:r>
        </a:p>
      </dsp:txBody>
      <dsp:txXfrm rot="-10800000">
        <a:off x="0" y="2080040"/>
        <a:ext cx="1756688" cy="1364701"/>
      </dsp:txXfrm>
    </dsp:sp>
    <dsp:sp modelId="{C297400A-1822-4E4E-87C3-0546D54EB21D}">
      <dsp:nvSpPr>
        <dsp:cNvPr id="0" name=""/>
        <dsp:cNvSpPr/>
      </dsp:nvSpPr>
      <dsp:spPr>
        <a:xfrm>
          <a:off x="1756688" y="2080040"/>
          <a:ext cx="5270065" cy="13647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02" tIns="152400" rIns="106902" bIns="1524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Ability to </a:t>
          </a:r>
          <a:r>
            <a:rPr lang="en-US" sz="1200" b="1" kern="1200" dirty="0"/>
            <a:t>save and share </a:t>
          </a:r>
          <a:r>
            <a:rPr lang="en-US" sz="1200" kern="1200" dirty="0"/>
            <a:t>with specific users, community or the public </a:t>
          </a:r>
          <a:r>
            <a:rPr lang="en-US" sz="1200" b="1" kern="1200" dirty="0"/>
            <a:t>metadata, queries, results, annotations, visualizations, algorithms, code, containers and virtual machines</a:t>
          </a:r>
          <a:endParaRPr lang="en-US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Community building and collaboration based around </a:t>
          </a:r>
          <a:r>
            <a:rPr lang="en-US" sz="1200" b="1" kern="1200"/>
            <a:t>same data access privileges </a:t>
          </a:r>
          <a:r>
            <a:rPr lang="en-US" sz="1200" kern="1200"/>
            <a:t>and goals</a:t>
          </a:r>
        </a:p>
      </dsp:txBody>
      <dsp:txXfrm>
        <a:off x="1756688" y="2080040"/>
        <a:ext cx="5270065" cy="1364701"/>
      </dsp:txXfrm>
    </dsp:sp>
    <dsp:sp modelId="{D5494AF3-7C15-9341-A8F6-9DFDAD1F5EE7}">
      <dsp:nvSpPr>
        <dsp:cNvPr id="0" name=""/>
        <dsp:cNvSpPr/>
      </dsp:nvSpPr>
      <dsp:spPr>
        <a:xfrm rot="10800000">
          <a:off x="0" y="976"/>
          <a:ext cx="1756688" cy="209954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936" tIns="128016" rIns="12493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Federated Login</a:t>
          </a:r>
        </a:p>
      </dsp:txBody>
      <dsp:txXfrm rot="-10800000">
        <a:off x="0" y="976"/>
        <a:ext cx="1756688" cy="1364701"/>
      </dsp:txXfrm>
    </dsp:sp>
    <dsp:sp modelId="{26A131A2-F064-4B45-AAD6-766F2F1335EE}">
      <dsp:nvSpPr>
        <dsp:cNvPr id="0" name=""/>
        <dsp:cNvSpPr/>
      </dsp:nvSpPr>
      <dsp:spPr>
        <a:xfrm>
          <a:off x="1756688" y="976"/>
          <a:ext cx="5270065" cy="13647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902" tIns="152400" rIns="106902" bIns="1524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Access from any affiliated institution using in-house credentials (</a:t>
          </a:r>
          <a:r>
            <a:rPr lang="en-US" sz="1200" kern="1200" dirty="0" err="1"/>
            <a:t>inCommon</a:t>
          </a:r>
          <a:r>
            <a:rPr lang="en-US" sz="1200" kern="1200" dirty="0"/>
            <a:t>, Shibboleth etc.)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Restricted </a:t>
          </a:r>
          <a:r>
            <a:rPr lang="en-US" sz="1200" b="1" kern="1200" dirty="0"/>
            <a:t>access to proprietary resources</a:t>
          </a:r>
          <a:r>
            <a:rPr lang="en-US" sz="1200" kern="1200" dirty="0"/>
            <a:t>, based on login credentials</a:t>
          </a:r>
        </a:p>
      </dsp:txBody>
      <dsp:txXfrm>
        <a:off x="1756688" y="976"/>
        <a:ext cx="5270065" cy="13647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D9B0A3-E38C-7E4C-B7FD-CAD720DB1730}">
      <dsp:nvSpPr>
        <dsp:cNvPr id="0" name=""/>
        <dsp:cNvSpPr/>
      </dsp:nvSpPr>
      <dsp:spPr>
        <a:xfrm>
          <a:off x="929481" y="0"/>
          <a:ext cx="5051424" cy="505142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D5078B-FEC0-9B4D-B451-C76042C8B2D7}">
      <dsp:nvSpPr>
        <dsp:cNvPr id="0" name=""/>
        <dsp:cNvSpPr/>
      </dsp:nvSpPr>
      <dsp:spPr>
        <a:xfrm>
          <a:off x="1409366" y="479885"/>
          <a:ext cx="1970055" cy="19700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Blog</a:t>
          </a:r>
        </a:p>
      </dsp:txBody>
      <dsp:txXfrm>
        <a:off x="1505536" y="576055"/>
        <a:ext cx="1777715" cy="1777715"/>
      </dsp:txXfrm>
    </dsp:sp>
    <dsp:sp modelId="{49EA9D93-B7D2-3448-85F4-65F15D6EC426}">
      <dsp:nvSpPr>
        <dsp:cNvPr id="0" name=""/>
        <dsp:cNvSpPr/>
      </dsp:nvSpPr>
      <dsp:spPr>
        <a:xfrm>
          <a:off x="3530964" y="479885"/>
          <a:ext cx="1970055" cy="19700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Listserv</a:t>
          </a:r>
        </a:p>
      </dsp:txBody>
      <dsp:txXfrm>
        <a:off x="3627134" y="576055"/>
        <a:ext cx="1777715" cy="1777715"/>
      </dsp:txXfrm>
    </dsp:sp>
    <dsp:sp modelId="{B620AC02-BF0D-DE4B-8B25-9718BBB89B3F}">
      <dsp:nvSpPr>
        <dsp:cNvPr id="0" name=""/>
        <dsp:cNvSpPr/>
      </dsp:nvSpPr>
      <dsp:spPr>
        <a:xfrm>
          <a:off x="1409366" y="2601483"/>
          <a:ext cx="1970055" cy="19700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Fellowships</a:t>
          </a:r>
        </a:p>
      </dsp:txBody>
      <dsp:txXfrm>
        <a:off x="1505536" y="2697653"/>
        <a:ext cx="1777715" cy="1777715"/>
      </dsp:txXfrm>
    </dsp:sp>
    <dsp:sp modelId="{50D498AC-BD57-A241-9A4F-DD92FFA5B5FA}">
      <dsp:nvSpPr>
        <dsp:cNvPr id="0" name=""/>
        <dsp:cNvSpPr/>
      </dsp:nvSpPr>
      <dsp:spPr>
        <a:xfrm>
          <a:off x="3530964" y="2601483"/>
          <a:ext cx="1970055" cy="19700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Contribute</a:t>
          </a:r>
        </a:p>
      </dsp:txBody>
      <dsp:txXfrm>
        <a:off x="3627134" y="2697653"/>
        <a:ext cx="1777715" cy="1777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54FA7-C6C8-41BB-B7E5-443B36081112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0D599-7EEA-4EE7-B19D-9A1D7A926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7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281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34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62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00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photo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0405" y="619181"/>
            <a:ext cx="6080772" cy="10390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 i="0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00405" y="2172540"/>
            <a:ext cx="6080772" cy="372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>
              <a:lnSpc>
                <a:spcPct val="100000"/>
              </a:lnSpc>
              <a:buFont typeface="Arial"/>
              <a:buChar char="•"/>
              <a:defRPr sz="2400">
                <a:solidFill>
                  <a:srgbClr val="404041"/>
                </a:solidFill>
                <a:latin typeface="Arial"/>
                <a:cs typeface="Arial"/>
              </a:defRPr>
            </a:lvl1pPr>
            <a:lvl2pPr marL="990575" indent="-380990">
              <a:lnSpc>
                <a:spcPct val="100000"/>
              </a:lnSpc>
              <a:buFont typeface="Arial"/>
              <a:buChar char="•"/>
              <a:defRPr sz="2400">
                <a:solidFill>
                  <a:srgbClr val="404041"/>
                </a:solidFill>
                <a:latin typeface="Arial"/>
                <a:cs typeface="Arial"/>
              </a:defRPr>
            </a:lvl2pPr>
            <a:lvl3pPr marL="1523962" indent="-304792">
              <a:lnSpc>
                <a:spcPct val="100000"/>
              </a:lnSpc>
              <a:buFont typeface="Arial"/>
              <a:buChar char="•"/>
              <a:defRPr sz="2400">
                <a:solidFill>
                  <a:srgbClr val="404041"/>
                </a:solidFill>
                <a:latin typeface="Arial"/>
                <a:cs typeface="Arial"/>
              </a:defRPr>
            </a:lvl3pPr>
            <a:lvl4pPr marL="2133547" indent="-304792">
              <a:lnSpc>
                <a:spcPct val="100000"/>
              </a:lnSpc>
              <a:buFont typeface="Arial"/>
              <a:buChar char="•"/>
              <a:defRPr sz="2400">
                <a:solidFill>
                  <a:srgbClr val="404041"/>
                </a:solidFill>
                <a:latin typeface="Arial"/>
                <a:cs typeface="Arial"/>
              </a:defRPr>
            </a:lvl4pPr>
            <a:lvl5pPr marL="2743131" indent="-304792">
              <a:lnSpc>
                <a:spcPct val="100000"/>
              </a:lnSpc>
              <a:buFont typeface="Arial"/>
              <a:buChar char="•"/>
              <a:defRPr sz="2400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430745" y="0"/>
            <a:ext cx="4761255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9066"/>
            <a:ext cx="110219" cy="516263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47071" y="6215357"/>
            <a:ext cx="516263" cy="705284"/>
            <a:chOff x="635303" y="4661517"/>
            <a:chExt cx="387197" cy="528963"/>
          </a:xfrm>
        </p:grpSpPr>
        <p:sp>
          <p:nvSpPr>
            <p:cNvPr id="11" name="Rectangle 10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2" name="Picture 11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4287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B72E-1F9C-462D-8D93-E18A43CF1AAA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FA41-714E-4AF1-9788-9550AFB66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94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B72E-1F9C-462D-8D93-E18A43CF1AAA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FA41-714E-4AF1-9788-9550AFB66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59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B72E-1F9C-462D-8D93-E18A43CF1AAA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FA41-714E-4AF1-9788-9550AFB66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31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B72E-1F9C-462D-8D93-E18A43CF1AAA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FA41-714E-4AF1-9788-9550AFB66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3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B72E-1F9C-462D-8D93-E18A43CF1AAA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FA41-714E-4AF1-9788-9550AFB66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75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B72E-1F9C-462D-8D93-E18A43CF1AAA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FA41-714E-4AF1-9788-9550AFB66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56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B72E-1F9C-462D-8D93-E18A43CF1AAA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FA41-714E-4AF1-9788-9550AFB66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847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B72E-1F9C-462D-8D93-E18A43CF1AAA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FA41-714E-4AF1-9788-9550AFB66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2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B72E-1F9C-462D-8D93-E18A43CF1AAA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FA41-714E-4AF1-9788-9550AFB66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74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B72E-1F9C-462D-8D93-E18A43CF1AAA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FA41-714E-4AF1-9788-9550AFB66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72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CB72E-1F9C-462D-8D93-E18A43CF1AAA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FA41-714E-4AF1-9788-9550AFB66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52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40A2-2FB0-4643-9040-DBB01D80F22B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6FFD-C708-4A94-83CB-D7F90DBE3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26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40A2-2FB0-4643-9040-DBB01D80F22B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6FFD-C708-4A94-83CB-D7F90DBE3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7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40A2-2FB0-4643-9040-DBB01D80F22B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6FFD-C708-4A94-83CB-D7F90DBE3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3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40A2-2FB0-4643-9040-DBB01D80F22B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6FFD-C708-4A94-83CB-D7F90DBE3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99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40A2-2FB0-4643-9040-DBB01D80F22B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6FFD-C708-4A94-83CB-D7F90DBE3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87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40A2-2FB0-4643-9040-DBB01D80F22B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6FFD-C708-4A94-83CB-D7F90DBE3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2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3370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40A2-2FB0-4643-9040-DBB01D80F22B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6FFD-C708-4A94-83CB-D7F90DBE3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26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40A2-2FB0-4643-9040-DBB01D80F22B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6FFD-C708-4A94-83CB-D7F90DBE3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95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40A2-2FB0-4643-9040-DBB01D80F22B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6FFD-C708-4A94-83CB-D7F90DBE3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91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40A2-2FB0-4643-9040-DBB01D80F22B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6FFD-C708-4A94-83CB-D7F90DBE3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98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340A2-2FB0-4643-9040-DBB01D80F22B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6FFD-C708-4A94-83CB-D7F90DBE3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1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8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80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77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586B75A-687E-405C-8A0B-8D00578BA2C3}" type="datetimeFigureOut">
              <a:rPr lang="en-US" smtClean="0"/>
              <a:pPr/>
              <a:t>8/7/2019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82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53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8/7/2019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84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926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CB72E-1F9C-462D-8D93-E18A43CF1AAA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8FA41-714E-4AF1-9788-9550AFB66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8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40A2-2FB0-4643-9040-DBB01D80F22B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46FFD-C708-4A94-83CB-D7F90DBE3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1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time_continue=2&amp;v=33ev6Rzhd0A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3B3B6C5-748F-437C-AE76-DB11FEA9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7CEB5D-9BB2-475C-BA8D-AC88BB8C9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7456" y="2057399"/>
            <a:ext cx="6766078" cy="3656677"/>
          </a:xfrm>
        </p:spPr>
        <p:txBody>
          <a:bodyPr anchor="ctr">
            <a:normAutofit/>
          </a:bodyPr>
          <a:lstStyle/>
          <a:p>
            <a:r>
              <a:rPr lang="en-US" sz="5400" dirty="0"/>
              <a:t>Works in Progress: Democratizing Access to Large Datasets through Shared Infrastructure</a:t>
            </a:r>
            <a:br>
              <a:rPr lang="en-US" sz="5400" dirty="0"/>
            </a:br>
            <a:endParaRPr lang="en-US" sz="5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14AD1F-ADD5-46E7-966F-4C0290232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A354D3-4F1D-B646-867F-EE787E7CD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0" y="1949207"/>
            <a:ext cx="2959584" cy="29595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0777E93-0319-DB4E-8741-27FAA7649F2E}"/>
              </a:ext>
            </a:extLst>
          </p:cNvPr>
          <p:cNvSpPr/>
          <p:nvPr/>
        </p:nvSpPr>
        <p:spPr>
          <a:xfrm>
            <a:off x="1674876" y="6574869"/>
            <a:ext cx="90297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This project was made possible in part by the Institute of Museum and Library Services LG-70-18-0202. Presented by Jamie Wittenberg. Contact: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jvwitten@iu.edu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939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Project Constituents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76E937-0B44-4C59-A4F2-40667DFE8A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980029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1401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DDE5C-B235-EF4B-B673-8DBEE68D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Goals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74903651-B8CB-4B35-B82B-BF06302AAF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4652320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7836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6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MLS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6535" y="643467"/>
            <a:ext cx="873892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31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5020" y="685800"/>
            <a:ext cx="2780271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spc="-67">
                <a:solidFill>
                  <a:srgbClr val="FFFFFF"/>
                </a:solidFill>
              </a:rPr>
              <a:t>Project Goals – Research Asset Commons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D289C08-8991-4EEA-AC50-51D39ADDB2C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88399110"/>
              </p:ext>
            </p:extLst>
          </p:nvPr>
        </p:nvGraphicFramePr>
        <p:xfrm>
          <a:off x="4852347" y="475903"/>
          <a:ext cx="7026754" cy="5525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9285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BF410-A76C-3B45-AAE8-9E8685992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Graphical User Interface</a:t>
            </a:r>
          </a:p>
        </p:txBody>
      </p:sp>
    </p:spTree>
    <p:extLst>
      <p:ext uri="{BB962C8B-B14F-4D97-AF65-F5344CB8AC3E}">
        <p14:creationId xmlns:p14="http://schemas.microsoft.com/office/powerpoint/2010/main" val="1374211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7" y="250521"/>
            <a:ext cx="10551482" cy="63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949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image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14" y="101975"/>
            <a:ext cx="10507500" cy="625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169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BF410-A76C-3B45-AAE8-9E8685992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CADRE Fellows</a:t>
            </a:r>
          </a:p>
        </p:txBody>
      </p:sp>
    </p:spTree>
    <p:extLst>
      <p:ext uri="{BB962C8B-B14F-4D97-AF65-F5344CB8AC3E}">
        <p14:creationId xmlns:p14="http://schemas.microsoft.com/office/powerpoint/2010/main" val="4176502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140" y="458430"/>
            <a:ext cx="10862778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BentonSans Regular" panose="02000503000000020004" pitchFamily="50" charset="0"/>
              </a:rPr>
              <a:t>Utilizing Data Citation for Aggregating, Contextualizing, and Engaging with Research Data in STEM Education Research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47140" y="2577640"/>
            <a:ext cx="10254343" cy="11919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Researchers: Michael Witt, Loran Carleton Parker, Ann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Bessenbacher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ntonSans Regular" panose="02000503000000020004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Affiliation: Purdue University</a:t>
            </a:r>
          </a:p>
        </p:txBody>
      </p:sp>
    </p:spTree>
    <p:extLst>
      <p:ext uri="{BB962C8B-B14F-4D97-AF65-F5344CB8AC3E}">
        <p14:creationId xmlns:p14="http://schemas.microsoft.com/office/powerpoint/2010/main" val="3052268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140" y="458430"/>
            <a:ext cx="10862778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BentonSans Regular" panose="02000503000000020004" pitchFamily="50" charset="0"/>
              </a:rPr>
              <a:t>Understanding citation impact of scientific publications through ego-centered citation networks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7381" y="2540318"/>
            <a:ext cx="10254343" cy="11172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Researchers: Yi Bu, Chao Min, Ying Ding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Affiliation: Indiana University Bloomington and Nanjing University</a:t>
            </a:r>
          </a:p>
        </p:txBody>
      </p:sp>
    </p:spTree>
    <p:extLst>
      <p:ext uri="{BB962C8B-B14F-4D97-AF65-F5344CB8AC3E}">
        <p14:creationId xmlns:p14="http://schemas.microsoft.com/office/powerpoint/2010/main" val="2355128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38589C0-4606-4156-BEC9-696F08B09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rgbClr val="515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09489-E544-284F-BB49-68F9EB935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33" y="1704118"/>
            <a:ext cx="3472979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A Big Data Problem in Research Libraries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4E93D4-F6FA-BA42-8A1E-C79FBC453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38" r="27193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78668EE-3D16-4B1B-8CFE-482C22669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rgbClr val="C4C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9209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140" y="458430"/>
            <a:ext cx="10862778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BentonSans Regular" panose="02000503000000020004" pitchFamily="50" charset="0"/>
              </a:rPr>
              <a:t>MCAP: Mapping Collaborations and Partnerships in SDG Research 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47140" y="2512325"/>
            <a:ext cx="10381280" cy="11172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Researchers: Jane Payumo, Devin Higgins, Scout Calvert, Guangming He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Affiliation: Michigan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759977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140" y="458430"/>
            <a:ext cx="10862778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BentonSans Regular" panose="02000503000000020004" pitchFamily="50" charset="0"/>
              </a:rPr>
              <a:t>Measuring and Modeling the Dynamics of Science Using the CADRE Platform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3875" y="2017804"/>
            <a:ext cx="10873956" cy="14998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Researchers: Russell Funk, Michael Park, Thomas Gebhart, Britta Glennon, Julia Lane, Raviv Murciano-Goroff, Matthew Ross,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Jina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 Lee, Erin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Leahey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ntonSans Regular" panose="02000503000000020004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 Affiliation: University of Minnesota, University of Pennsylvania, New York University, Boston University,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887785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094015" y="2475003"/>
            <a:ext cx="10181253" cy="12105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Researchers: Katy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Börner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, Adam Ploszaj,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Lisel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 Record, Bruce Herr II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Affiliation: Indiana University Bloomington and University of Warsaw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ntonSans Regular" panose="02000503000000020004" pitchFamily="50" charset="0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47140" y="458430"/>
            <a:ext cx="10862778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BentonSans Regular" panose="02000503000000020004" pitchFamily="50" charset="0"/>
              </a:rPr>
              <a:t>The global network of air links and scientific collaboration – a quasi-experimental analysis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0225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55476" y="2456343"/>
            <a:ext cx="10942475" cy="11452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Researchers: Marisa Conte, Samuel Hansen, Scott Martin, Santiago Schnell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Affiliation: University of Michigan and University of Michigan Medical School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47140" y="458430"/>
            <a:ext cx="10862778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BentonSans Regular" panose="02000503000000020004" pitchFamily="50" charset="0"/>
              </a:rPr>
              <a:t>Comparative analysis of legacy and emerging journals in mathematical biology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2033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158605" y="2344375"/>
            <a:ext cx="6013387" cy="11452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Researcher: Samuel Hansen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Regular" panose="02000503000000020004" pitchFamily="50" charset="0"/>
                <a:ea typeface="+mn-ea"/>
                <a:cs typeface="+mn-cs"/>
              </a:rPr>
              <a:t>Affiliation: University of Michigan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47140" y="458430"/>
            <a:ext cx="10862778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BentonSans Regular" panose="02000503000000020004" pitchFamily="50" charset="0"/>
              </a:rPr>
              <a:t>Systematic over-time study of the similarities and differences in research across mathematics and the sciences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2537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BF410-A76C-3B45-AAE8-9E8685992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262025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1D3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6E043F-6156-114A-A73D-3F88FDA1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89" y="2431727"/>
            <a:ext cx="3084844" cy="199454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Cloud Computing Time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709A88D-E0E4-5C43-96A3-910D76E69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7" r="13254" b="-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FEC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2448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86985-5E1B-2C48-A312-447E2454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Tiered Membership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4917B1-7C9E-8343-8AAB-2B3C327D2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989" r="-1" b="-1"/>
          <a:stretch/>
        </p:blipFill>
        <p:spPr>
          <a:xfrm>
            <a:off x="252213" y="356906"/>
            <a:ext cx="6225574" cy="5760713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2264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36FEF-AC70-F04B-8DAB-4EDA919F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n-US" dirty="0"/>
              <a:t>Get Involved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194563F-A66F-4B71-9C8D-5610CF13D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03595A-19F1-44C4-8C24-6E498B5F7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C2D6E1-4E1F-48A9-9EB6-8AA9722B06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2192681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1866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11188" y="1718187"/>
            <a:ext cx="3606851" cy="8701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ntonSans Medium"/>
                <a:ea typeface="+mj-ea"/>
                <a:cs typeface="+mj-cs"/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416570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0">
            <a:extLst>
              <a:ext uri="{FF2B5EF4-FFF2-40B4-BE49-F238E27FC236}">
                <a16:creationId xmlns:a16="http://schemas.microsoft.com/office/drawing/2014/main" id="{B0EF5484-1F18-43F6-B596-CFD1939E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Rectangle 72">
            <a:extLst>
              <a:ext uri="{FF2B5EF4-FFF2-40B4-BE49-F238E27FC236}">
                <a16:creationId xmlns:a16="http://schemas.microsoft.com/office/drawing/2014/main" id="{10F3B4B1-0E5F-4E0B-ADF8-20256906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5327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4" y="1457322"/>
            <a:ext cx="4806272" cy="3938273"/>
          </a:xfrm>
          <a:prstGeom prst="rect">
            <a:avLst/>
          </a:prstGeom>
        </p:spPr>
      </p:pic>
      <p:sp>
        <p:nvSpPr>
          <p:cNvPr id="3078" name="Rectangle 74">
            <a:extLst>
              <a:ext uri="{FF2B5EF4-FFF2-40B4-BE49-F238E27FC236}">
                <a16:creationId xmlns:a16="http://schemas.microsoft.com/office/drawing/2014/main" id="{103907F0-0940-4D45-AAD0-448D191C8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072" y="480060"/>
            <a:ext cx="5455327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result for bta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1394" y="2038648"/>
            <a:ext cx="4806272" cy="2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742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D75261-9F0E-6344-B6C7-7A127FAC4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n-US" dirty="0"/>
              <a:t>The Case for Clarivate Analytics’ </a:t>
            </a:r>
            <a:br>
              <a:rPr lang="en-US" dirty="0"/>
            </a:br>
            <a:r>
              <a:rPr lang="en-US" dirty="0"/>
              <a:t>XML Data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194563F-A66F-4B71-9C8D-5610CF13D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03595A-19F1-44C4-8C24-6E498B5F7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0C8072D-7585-4D77-901D-89E8DED43A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847255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6113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n-US" dirty="0"/>
              <a:t>Shared Big Data Gateway Origins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194563F-A66F-4B71-9C8D-5610CF13D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03595A-19F1-44C4-8C24-6E498B5F7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1D0B6F6-D20B-4EEE-8796-75E5677F44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3996897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1675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3B3B6C5-748F-437C-AE76-DB11FEA9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7CEB5D-9BB2-475C-BA8D-AC88BB8C9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Data Enclave Video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257" y="965198"/>
            <a:ext cx="2707937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000" dirty="0">
                <a:hlinkClick r:id="rId2"/>
              </a:rPr>
              <a:t>https://www.youtube.com/watch?time_continue=2&amp;v=33ev6Rzhd0A</a:t>
            </a:r>
            <a:endParaRPr lang="en-US" sz="20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14AD1F-ADD5-46E7-966F-4C0290232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320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6" y="1965654"/>
            <a:ext cx="10337292" cy="292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59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2B6C9846-B5AB-4E52-988D-F7E5865C9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F3D7E8E-8467-4198-87E0-ADC1B6046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" name="Google Shape;367;p39"/>
          <p:cNvSpPr txBox="1">
            <a:spLocks noGrp="1"/>
          </p:cNvSpPr>
          <p:nvPr>
            <p:ph type="title"/>
          </p:nvPr>
        </p:nvSpPr>
        <p:spPr>
          <a:xfrm>
            <a:off x="1066800" y="5252936"/>
            <a:ext cx="10058400" cy="1028715"/>
          </a:xfrm>
          <a:prstGeom prst="rect">
            <a:avLst/>
          </a:prstGeom>
        </p:spPr>
        <p:txBody>
          <a:bodyPr spcFirstLastPara="1" vert="horz" lIns="121900" tIns="60933" rIns="121900" bIns="60933" rtlCol="0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lt1"/>
              </a:buClr>
              <a:buSzPts val="1620"/>
            </a:pPr>
            <a:r>
              <a:rPr lang="en-US">
                <a:solidFill>
                  <a:srgbClr val="FFFFFF"/>
                </a:solidFill>
              </a:rPr>
              <a:t>CADRE Project Leadership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99F85BF-36D0-4946-AAE8-69B89D44E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12EF6D-F0C6-8745-BCC6-6F2B57CCE277}"/>
              </a:ext>
            </a:extLst>
          </p:cNvPr>
          <p:cNvGrpSpPr/>
          <p:nvPr/>
        </p:nvGrpSpPr>
        <p:grpSpPr>
          <a:xfrm>
            <a:off x="643466" y="683564"/>
            <a:ext cx="10900476" cy="3539047"/>
            <a:chOff x="1464924" y="1881899"/>
            <a:chExt cx="5987637" cy="1944001"/>
          </a:xfrm>
        </p:grpSpPr>
        <p:pic>
          <p:nvPicPr>
            <p:cNvPr id="370" name="Google Shape;370;p3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64924" y="1881899"/>
              <a:ext cx="1295306" cy="19435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3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8006" y="1882308"/>
              <a:ext cx="1295308" cy="19435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39"/>
            <p:cNvPicPr preferRelativeResize="0"/>
            <p:nvPr/>
          </p:nvPicPr>
          <p:blipFill rotWithShape="1">
            <a:blip r:embed="rId5">
              <a:alphaModFix/>
            </a:blip>
            <a:srcRect l="29649" t="9433" r="30097"/>
            <a:stretch/>
          </p:blipFill>
          <p:spPr>
            <a:xfrm>
              <a:off x="6157255" y="1882942"/>
              <a:ext cx="1295306" cy="19429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3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811088" y="1882306"/>
              <a:ext cx="1295307" cy="1943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39"/>
            <p:cNvPicPr preferRelativeResize="0"/>
            <p:nvPr/>
          </p:nvPicPr>
          <p:blipFill rotWithShape="1">
            <a:blip r:embed="rId7">
              <a:alphaModFix/>
            </a:blip>
            <a:srcRect l="34062" r="21504"/>
            <a:stretch/>
          </p:blipFill>
          <p:spPr>
            <a:xfrm>
              <a:off x="4984172" y="1882307"/>
              <a:ext cx="1295730" cy="19435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30261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728"/>
            <a:ext cx="10515600" cy="1325563"/>
          </a:xfrm>
        </p:spPr>
        <p:txBody>
          <a:bodyPr/>
          <a:lstStyle/>
          <a:p>
            <a:r>
              <a:rPr lang="en-US" dirty="0"/>
              <a:t>Partners</a:t>
            </a:r>
          </a:p>
        </p:txBody>
      </p:sp>
    </p:spTree>
    <p:extLst>
      <p:ext uri="{BB962C8B-B14F-4D97-AF65-F5344CB8AC3E}">
        <p14:creationId xmlns:p14="http://schemas.microsoft.com/office/powerpoint/2010/main" val="84288684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BentonSans Medium"/>
        <a:ea typeface=""/>
        <a:cs typeface=""/>
      </a:majorFont>
      <a:minorFont>
        <a:latin typeface="Benton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738</Words>
  <Application>Microsoft Office PowerPoint</Application>
  <PresentationFormat>Widescreen</PresentationFormat>
  <Paragraphs>79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BentonSans Medium</vt:lpstr>
      <vt:lpstr>BentonSans Regular</vt:lpstr>
      <vt:lpstr>Calibri</vt:lpstr>
      <vt:lpstr>Calibri Light</vt:lpstr>
      <vt:lpstr>Retrospect</vt:lpstr>
      <vt:lpstr>Office Theme</vt:lpstr>
      <vt:lpstr>1_Office Theme</vt:lpstr>
      <vt:lpstr>Works in Progress: Democratizing Access to Large Datasets through Shared Infrastructure </vt:lpstr>
      <vt:lpstr>A Big Data Problem in Research Libraries</vt:lpstr>
      <vt:lpstr>PowerPoint Presentation</vt:lpstr>
      <vt:lpstr>The Case for Clarivate Analytics’  XML Data</vt:lpstr>
      <vt:lpstr>Shared Big Data Gateway Origins</vt:lpstr>
      <vt:lpstr>Data Enclave Video</vt:lpstr>
      <vt:lpstr>PowerPoint Presentation</vt:lpstr>
      <vt:lpstr>CADRE Project Leadership</vt:lpstr>
      <vt:lpstr>Partners</vt:lpstr>
      <vt:lpstr>Project Constituents</vt:lpstr>
      <vt:lpstr>Goals</vt:lpstr>
      <vt:lpstr>PowerPoint Presentation</vt:lpstr>
      <vt:lpstr>Project Goals – Research Asset Commons</vt:lpstr>
      <vt:lpstr>Graphical User Interface</vt:lpstr>
      <vt:lpstr>PowerPoint Presentation</vt:lpstr>
      <vt:lpstr>PowerPoint Presentation</vt:lpstr>
      <vt:lpstr>CADRE Fellows</vt:lpstr>
      <vt:lpstr>Utilizing Data Citation for Aggregating, Contextualizing, and Engaging with Research Data in STEM Education Research</vt:lpstr>
      <vt:lpstr>Understanding citation impact of scientific publications through ego-centered citation networks</vt:lpstr>
      <vt:lpstr>MCAP: Mapping Collaborations and Partnerships in SDG Research </vt:lpstr>
      <vt:lpstr>Measuring and Modeling the Dynamics of Science Using the CADRE Platform</vt:lpstr>
      <vt:lpstr>The global network of air links and scientific collaboration – a quasi-experimental analysis</vt:lpstr>
      <vt:lpstr>Comparative analysis of legacy and emerging journals in mathematical biology</vt:lpstr>
      <vt:lpstr>Systematic over-time study of the similarities and differences in research across mathematics and the sciences </vt:lpstr>
      <vt:lpstr>Sustainability</vt:lpstr>
      <vt:lpstr>Cloud Computing Time</vt:lpstr>
      <vt:lpstr>Tiered Membership</vt:lpstr>
      <vt:lpstr>Get Involved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 in Progress: Democratizing Access to Large Datasets through Shared Infrastructure </dc:title>
  <dc:creator>Wittenberg, Jamie Viva</dc:creator>
  <cp:lastModifiedBy>Proffitt,Merrilee</cp:lastModifiedBy>
  <cp:revision>2</cp:revision>
  <dcterms:created xsi:type="dcterms:W3CDTF">2019-08-07T20:55:48Z</dcterms:created>
  <dcterms:modified xsi:type="dcterms:W3CDTF">2019-08-07T23:15:37Z</dcterms:modified>
</cp:coreProperties>
</file>