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78" r:id="rId2"/>
  </p:sldMasterIdLst>
  <p:notesMasterIdLst>
    <p:notesMasterId r:id="rId18"/>
  </p:notesMasterIdLst>
  <p:sldIdLst>
    <p:sldId id="393" r:id="rId3"/>
    <p:sldId id="2070" r:id="rId4"/>
    <p:sldId id="1957" r:id="rId5"/>
    <p:sldId id="269" r:id="rId6"/>
    <p:sldId id="1925" r:id="rId7"/>
    <p:sldId id="2151" r:id="rId8"/>
    <p:sldId id="283" r:id="rId9"/>
    <p:sldId id="2023" r:id="rId10"/>
    <p:sldId id="1949" r:id="rId11"/>
    <p:sldId id="2153" r:id="rId12"/>
    <p:sldId id="2152" r:id="rId13"/>
    <p:sldId id="326" r:id="rId14"/>
    <p:sldId id="2150" r:id="rId15"/>
    <p:sldId id="2148" r:id="rId16"/>
    <p:sldId id="2063" r:id="rId1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ntrell,Joanne" initials="C" lastIdx="1" clrIdx="0">
    <p:extLst>
      <p:ext uri="{19B8F6BF-5375-455C-9EA6-DF929625EA0E}">
        <p15:presenceInfo xmlns:p15="http://schemas.microsoft.com/office/powerpoint/2012/main" userId="S::cantrelj@oclc.org::258d5b89-cccc-4895-8d3b-779d62b9082b" providerId="AD"/>
      </p:ext>
    </p:extLst>
  </p:cmAuthor>
  <p:cmAuthor id="2" name="Gallagher,Peggy" initials="G" lastIdx="1" clrIdx="1">
    <p:extLst>
      <p:ext uri="{19B8F6BF-5375-455C-9EA6-DF929625EA0E}">
        <p15:presenceInfo xmlns:p15="http://schemas.microsoft.com/office/powerpoint/2012/main" userId="S-1-5-21-2132901703-1472156187-1681070327-38244" providerId="AD"/>
      </p:ext>
    </p:extLst>
  </p:cmAuthor>
  <p:cmAuthor id="3" name="van der Werf,Titia" initials="vdW" lastIdx="1" clrIdx="2">
    <p:extLst>
      <p:ext uri="{19B8F6BF-5375-455C-9EA6-DF929625EA0E}">
        <p15:presenceInfo xmlns:p15="http://schemas.microsoft.com/office/powerpoint/2012/main" userId="S::vanderwt@oclc.org::247ddf6f-9d35-42c2-8342-b76cb78f708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A1B61"/>
    <a:srgbClr val="00AFD7"/>
    <a:srgbClr val="888B8D"/>
    <a:srgbClr val="236192"/>
    <a:srgbClr val="57113C"/>
    <a:srgbClr val="13334D"/>
    <a:srgbClr val="006C86"/>
    <a:srgbClr val="007749"/>
    <a:srgbClr val="DB53A1"/>
    <a:srgbClr val="E877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B4B52D-EAB4-4504-8F8C-0A2B2371FE95}" v="79" dt="2019-12-11T16:36:57.3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71733" autoAdjust="0"/>
  </p:normalViewPr>
  <p:slideViewPr>
    <p:cSldViewPr snapToGrid="0">
      <p:cViewPr varScale="1">
        <p:scale>
          <a:sx n="57" d="100"/>
          <a:sy n="57" d="100"/>
        </p:scale>
        <p:origin x="123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28CF6B0-F68E-40BA-8BDC-4DE1AAB1228D}" type="datetimeFigureOut">
              <a:rPr lang="en-US" smtClean="0"/>
              <a:t>3/5/2020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02ECA47-AC66-4269-BE81-11504EA8273C}" type="slidenum">
              <a:rPr lang="en-US" smtClean="0"/>
              <a:t>‹#›</a:t>
            </a:fld>
            <a:endParaRPr lang="en-US"/>
          </a:p>
        </p:txBody>
      </p:sp>
    </p:spTree>
    <p:extLst>
      <p:ext uri="{BB962C8B-B14F-4D97-AF65-F5344CB8AC3E}">
        <p14:creationId xmlns:p14="http://schemas.microsoft.com/office/powerpoint/2010/main" val="51261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49478">
              <a:defRPr/>
            </a:pPr>
            <a:fld id="{B298A6A1-9FBA-427F-B88F-0DEC2874ECEC}" type="slidenum">
              <a:rPr lang="en-US">
                <a:solidFill>
                  <a:prstClr val="black"/>
                </a:solidFill>
                <a:latin typeface="Calibri" panose="020F0502020204030204"/>
              </a:rPr>
              <a:pPr defTabSz="949478">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27478840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a:solidFill>
                  <a:schemeClr val="tx1"/>
                </a:solidFill>
                <a:effectLst/>
                <a:latin typeface="+mn-lt"/>
                <a:ea typeface="+mn-ea"/>
                <a:cs typeface="+mn-cs"/>
              </a:rPr>
              <a:t>WorldCat</a:t>
            </a:r>
            <a:r>
              <a:rPr lang="en-US" sz="1200" b="0" i="0" kern="1200" dirty="0">
                <a:solidFill>
                  <a:schemeClr val="tx1"/>
                </a:solidFill>
                <a:effectLst/>
                <a:latin typeface="+mn-lt"/>
                <a:ea typeface="+mn-ea"/>
                <a:cs typeface="+mn-cs"/>
              </a:rPr>
              <a:t> not only contains records contributed by libraries. OCLC partners with 350 publishers and content aggregators - nearly 100 of which provide fully or hybrid peer-reviewed OA materials, including books, journals, dissertations and audiovisual materials. Through these partnerships, </a:t>
            </a:r>
            <a:r>
              <a:rPr lang="en-US" sz="1200" b="0" i="0" kern="1200" dirty="0" err="1">
                <a:solidFill>
                  <a:schemeClr val="tx1"/>
                </a:solidFill>
                <a:effectLst/>
                <a:latin typeface="+mn-lt"/>
                <a:ea typeface="+mn-ea"/>
                <a:cs typeface="+mn-cs"/>
              </a:rPr>
              <a:t>WorldCat</a:t>
            </a:r>
            <a:r>
              <a:rPr lang="en-US" sz="1200" b="0" i="0" kern="1200" dirty="0">
                <a:solidFill>
                  <a:schemeClr val="tx1"/>
                </a:solidFill>
                <a:effectLst/>
                <a:latin typeface="+mn-lt"/>
                <a:ea typeface="+mn-ea"/>
                <a:cs typeface="+mn-cs"/>
              </a:rPr>
              <a:t> is a primary resource for the discovery of open content and licensed materials.</a:t>
            </a:r>
          </a:p>
          <a:p>
            <a:r>
              <a:rPr lang="en-US" dirty="0"/>
              <a:t>Libraries want OCLC to play a role in supporting their Open Content efforts;  this was a finding from a recent (2018) OCLC Research survey into libraries’ open content activities.</a:t>
            </a:r>
          </a:p>
        </p:txBody>
      </p:sp>
      <p:sp>
        <p:nvSpPr>
          <p:cNvPr id="4" name="Slide Number Placeholder 3"/>
          <p:cNvSpPr>
            <a:spLocks noGrp="1"/>
          </p:cNvSpPr>
          <p:nvPr>
            <p:ph type="sldNum" sz="quarter" idx="5"/>
          </p:nvPr>
        </p:nvSpPr>
        <p:spPr/>
        <p:txBody>
          <a:bodyPr/>
          <a:lstStyle/>
          <a:p>
            <a:fld id="{002ECA47-AC66-4269-BE81-11504EA8273C}" type="slidenum">
              <a:rPr lang="en-US" smtClean="0"/>
              <a:t>10</a:t>
            </a:fld>
            <a:endParaRPr lang="en-US"/>
          </a:p>
        </p:txBody>
      </p:sp>
    </p:spTree>
    <p:extLst>
      <p:ext uri="{BB962C8B-B14F-4D97-AF65-F5344CB8AC3E}">
        <p14:creationId xmlns:p14="http://schemas.microsoft.com/office/powerpoint/2010/main" val="12860737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OCLC Research works for the library community world-wide, not just for the innovation of OCLC products and services. Since 1978, this division explores and studies</a:t>
            </a:r>
            <a:r>
              <a:rPr lang="en-US" sz="1200" b="0" i="0" kern="1200" dirty="0">
                <a:solidFill>
                  <a:schemeClr val="tx1"/>
                </a:solidFill>
                <a:effectLst/>
                <a:latin typeface="+mn-lt"/>
                <a:ea typeface="+mn-ea"/>
                <a:cs typeface="+mn-cs"/>
              </a:rPr>
              <a:t> topics that are important to libraries and it does this – not in an ivory-tower. OCLC researchers work closely together with libraries and other stakeholders. To help libraries move forward with confidence and strategically in a world that is changing rapidly</a:t>
            </a:r>
            <a:r>
              <a:rPr lang="en-US" dirty="0">
                <a:cs typeface="Calibri"/>
              </a:rPr>
              <a:t>. The research has made technological advances in library services possible and has improved the productivity of librarians and library users. </a:t>
            </a:r>
          </a:p>
          <a:p>
            <a:endParaRPr lang="en-US" dirty="0"/>
          </a:p>
        </p:txBody>
      </p:sp>
      <p:sp>
        <p:nvSpPr>
          <p:cNvPr id="4" name="Slide Number Placeholder 3"/>
          <p:cNvSpPr>
            <a:spLocks noGrp="1"/>
          </p:cNvSpPr>
          <p:nvPr>
            <p:ph type="sldNum" sz="quarter" idx="5"/>
          </p:nvPr>
        </p:nvSpPr>
        <p:spPr/>
        <p:txBody>
          <a:bodyPr/>
          <a:lstStyle/>
          <a:p>
            <a:fld id="{359E87CE-AB50-4FF8-921C-0B9CDE44DFD6}" type="slidenum">
              <a:rPr lang="en-US" smtClean="0"/>
              <a:t>11</a:t>
            </a:fld>
            <a:endParaRPr lang="en-US"/>
          </a:p>
        </p:txBody>
      </p:sp>
    </p:spTree>
    <p:extLst>
      <p:ext uri="{BB962C8B-B14F-4D97-AF65-F5344CB8AC3E}">
        <p14:creationId xmlns:p14="http://schemas.microsoft.com/office/powerpoint/2010/main" val="24235062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2675" y="1476375"/>
            <a:ext cx="7088188" cy="3987800"/>
          </a:xfrm>
          <a:prstGeom prst="rect">
            <a:avLst/>
          </a:prstGeom>
        </p:spPr>
      </p:sp>
      <p:sp>
        <p:nvSpPr>
          <p:cNvPr id="3" name="Notes Placeholder 2"/>
          <p:cNvSpPr>
            <a:spLocks noGrp="1"/>
          </p:cNvSpPr>
          <p:nvPr>
            <p:ph type="body" idx="1"/>
          </p:nvPr>
        </p:nvSpPr>
        <p:spPr>
          <a:xfrm>
            <a:off x="1240789" y="5683193"/>
            <a:ext cx="9926320" cy="4649879"/>
          </a:xfrm>
          <a:prstGeom prst="rect">
            <a:avLst/>
          </a:prstGeom>
        </p:spPr>
        <p:txBody>
          <a:bodyPr/>
          <a:lstStyle/>
          <a:p>
            <a:r>
              <a:rPr lang="en-US" dirty="0"/>
              <a:t>Also part of OCLC Research is </a:t>
            </a:r>
            <a:r>
              <a:rPr lang="en-US" dirty="0" err="1"/>
              <a:t>WebJunction</a:t>
            </a:r>
            <a:r>
              <a:rPr lang="en-US" dirty="0"/>
              <a:t>: a learning platform that builds the knowledge, skills and confidence library staff need to keep their libraries moving forward. </a:t>
            </a:r>
            <a:r>
              <a:rPr lang="en-US" dirty="0" err="1"/>
              <a:t>WebJunction</a:t>
            </a:r>
            <a:r>
              <a:rPr lang="en-US" dirty="0"/>
              <a:t> offers a catalog of more than 300 online courses and webinar recordings - for free - on new and emerging library services, programs and issues. To date, </a:t>
            </a:r>
            <a:r>
              <a:rPr lang="en-US" dirty="0" err="1"/>
              <a:t>WebJunction</a:t>
            </a:r>
            <a:r>
              <a:rPr lang="en-US" dirty="0"/>
              <a:t> has reached more than 140,000 learners</a:t>
            </a:r>
            <a:endParaRPr lang="en-US" dirty="0">
              <a:cs typeface="Calibri"/>
            </a:endParaRPr>
          </a:p>
          <a:p>
            <a:endParaRPr lang="en-US" dirty="0">
              <a:cs typeface="Calibri"/>
            </a:endParaRPr>
          </a:p>
          <a:p>
            <a:endParaRPr lang="en-US" dirty="0"/>
          </a:p>
        </p:txBody>
      </p:sp>
      <p:sp>
        <p:nvSpPr>
          <p:cNvPr id="4" name="Slide Number Placeholder 3"/>
          <p:cNvSpPr>
            <a:spLocks noGrp="1"/>
          </p:cNvSpPr>
          <p:nvPr>
            <p:ph type="sldNum" sz="quarter" idx="10"/>
          </p:nvPr>
        </p:nvSpPr>
        <p:spPr>
          <a:xfrm>
            <a:off x="7029000" y="11216029"/>
            <a:ext cx="5376756" cy="593194"/>
          </a:xfrm>
          <a:prstGeom prst="rect">
            <a:avLst/>
          </a:prstGeom>
        </p:spPr>
        <p:txBody>
          <a:bodyPr/>
          <a:lstStyle/>
          <a:p>
            <a:fld id="{ECA961E5-B80F-4BBE-B6D7-E52A4F337735}" type="slidenum">
              <a:rPr lang="en-US" smtClean="0"/>
              <a:t>12</a:t>
            </a:fld>
            <a:endParaRPr lang="en-US"/>
          </a:p>
        </p:txBody>
      </p:sp>
    </p:spTree>
    <p:extLst>
      <p:ext uri="{BB962C8B-B14F-4D97-AF65-F5344CB8AC3E}">
        <p14:creationId xmlns:p14="http://schemas.microsoft.com/office/powerpoint/2010/main" val="18507715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Through a grant from the Institute of Museum and Library Services, OCLC and the Public Library Association have conducted research into how public libraries are supporting their communities through the opioid crisis, and how libraries are partnering with organizations to meet local needs. The research has resulted in a </a:t>
            </a:r>
            <a:r>
              <a:rPr lang="en-US" sz="1200" b="1" kern="1200" dirty="0">
                <a:solidFill>
                  <a:schemeClr val="tx1"/>
                </a:solidFill>
                <a:effectLst/>
                <a:latin typeface="+mn-lt"/>
                <a:ea typeface="+mn-ea"/>
                <a:cs typeface="+mn-cs"/>
              </a:rPr>
              <a:t>summary report</a:t>
            </a:r>
            <a:r>
              <a:rPr lang="en-US" sz="1200" kern="1200" dirty="0">
                <a:solidFill>
                  <a:schemeClr val="tx1"/>
                </a:solidFill>
                <a:effectLst/>
                <a:latin typeface="+mn-lt"/>
                <a:ea typeface="+mn-ea"/>
                <a:cs typeface="+mn-cs"/>
              </a:rPr>
              <a:t> and eight </a:t>
            </a:r>
            <a:r>
              <a:rPr lang="en-US" sz="1200" b="1" kern="1200" dirty="0">
                <a:solidFill>
                  <a:schemeClr val="tx1"/>
                </a:solidFill>
                <a:effectLst/>
                <a:latin typeface="+mn-lt"/>
                <a:ea typeface="+mn-ea"/>
                <a:cs typeface="+mn-cs"/>
              </a:rPr>
              <a:t>research-based case studies</a:t>
            </a:r>
            <a:r>
              <a:rPr lang="en-US" sz="1200" kern="1200" dirty="0">
                <a:solidFill>
                  <a:schemeClr val="tx1"/>
                </a:solidFill>
                <a:effectLst/>
                <a:latin typeface="+mn-lt"/>
                <a:ea typeface="+mn-ea"/>
                <a:cs typeface="+mn-cs"/>
              </a:rPr>
              <a:t> highlighting varying opioid response efforts across the US. A </a:t>
            </a:r>
            <a:r>
              <a:rPr lang="en-US" sz="1200" b="1" kern="1200" dirty="0">
                <a:solidFill>
                  <a:schemeClr val="tx1"/>
                </a:solidFill>
                <a:effectLst/>
                <a:latin typeface="+mn-lt"/>
                <a:ea typeface="+mn-ea"/>
                <a:cs typeface="+mn-cs"/>
              </a:rPr>
              <a:t>call-to-action white paper</a:t>
            </a:r>
            <a:r>
              <a:rPr lang="en-US" sz="1200" kern="1200" dirty="0">
                <a:solidFill>
                  <a:schemeClr val="tx1"/>
                </a:solidFill>
                <a:effectLst/>
                <a:latin typeface="+mn-lt"/>
                <a:ea typeface="+mn-ea"/>
                <a:cs typeface="+mn-cs"/>
              </a:rPr>
              <a:t> will also be published as part of the project outputs.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a:defRPr/>
            </a:pPr>
            <a:r>
              <a:rPr lang="en-US" sz="1200" kern="1200" dirty="0">
                <a:solidFill>
                  <a:schemeClr val="tx1"/>
                </a:solidFill>
                <a:effectLst/>
                <a:latin typeface="+mn-lt"/>
                <a:ea typeface="+mn-ea"/>
                <a:cs typeface="+mn-cs"/>
              </a:rPr>
              <a:t>Additional information about the project can be found online at </a:t>
            </a:r>
            <a:r>
              <a:rPr lang="en-US" sz="1200" b="1" kern="1200" dirty="0">
                <a:solidFill>
                  <a:schemeClr val="tx1"/>
                </a:solidFill>
                <a:effectLst/>
                <a:latin typeface="+mn-lt"/>
                <a:ea typeface="+mn-ea"/>
                <a:cs typeface="+mn-cs"/>
              </a:rPr>
              <a:t>oc.lc/opioid-crisis</a:t>
            </a:r>
            <a:r>
              <a:rPr lang="en-US" sz="1200" kern="1200" dirty="0">
                <a:solidFill>
                  <a:schemeClr val="tx1"/>
                </a:solidFill>
                <a:effectLst/>
                <a:latin typeface="+mn-lt"/>
                <a:ea typeface="+mn-ea"/>
                <a:cs typeface="+mn-cs"/>
              </a:rPr>
              <a:t>.</a:t>
            </a:r>
            <a:r>
              <a:rPr lang="en-US" dirty="0"/>
              <a:t> </a:t>
            </a:r>
            <a:endParaRPr lang="en-US" sz="1200" kern="1200" dirty="0">
              <a:solidFill>
                <a:schemeClr val="tx1"/>
              </a:solidFill>
              <a:effectLst/>
              <a:latin typeface="+mn-lt"/>
              <a:cs typeface="Calibri"/>
            </a:endParaRPr>
          </a:p>
          <a:p>
            <a:endParaRPr lang="en-US" dirty="0"/>
          </a:p>
        </p:txBody>
      </p:sp>
      <p:sp>
        <p:nvSpPr>
          <p:cNvPr id="4" name="Slide Number Placeholder 3"/>
          <p:cNvSpPr>
            <a:spLocks noGrp="1"/>
          </p:cNvSpPr>
          <p:nvPr>
            <p:ph type="sldNum" sz="quarter" idx="5"/>
          </p:nvPr>
        </p:nvSpPr>
        <p:spPr/>
        <p:txBody>
          <a:bodyPr/>
          <a:lstStyle/>
          <a:p>
            <a:fld id="{C1E2F63F-4F53-43AD-BF4E-943A34CC6B7C}" type="slidenum">
              <a:rPr lang="en-US" smtClean="0"/>
              <a:t>13</a:t>
            </a:fld>
            <a:endParaRPr lang="en-US"/>
          </a:p>
        </p:txBody>
      </p:sp>
    </p:spTree>
    <p:extLst>
      <p:ext uri="{BB962C8B-B14F-4D97-AF65-F5344CB8AC3E}">
        <p14:creationId xmlns:p14="http://schemas.microsoft.com/office/powerpoint/2010/main" val="31263716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would like to learn more about OCLC’s work with Linked Data, please visit the OCLC Research web page.  </a:t>
            </a:r>
          </a:p>
          <a:p>
            <a:r>
              <a:rPr lang="en-US" dirty="0"/>
              <a:t>This year we published the findings and lessons learned with a linked data prototype called “Project Passage” – using </a:t>
            </a:r>
            <a:r>
              <a:rPr lang="en-US" dirty="0" err="1"/>
              <a:t>WikiBase</a:t>
            </a:r>
            <a:r>
              <a:rPr lang="en-US" dirty="0"/>
              <a:t>.</a:t>
            </a:r>
          </a:p>
          <a:p>
            <a:r>
              <a:rPr lang="en-US" dirty="0"/>
              <a:t>We also exchanged lessons learned with ABES and </a:t>
            </a:r>
            <a:r>
              <a:rPr lang="en-US" dirty="0" err="1"/>
              <a:t>BnF</a:t>
            </a:r>
            <a:r>
              <a:rPr lang="en-US" dirty="0"/>
              <a:t> in France, as they also worked on a Proof-of-Concept for a National Entities File.</a:t>
            </a:r>
          </a:p>
          <a:p>
            <a:r>
              <a:rPr lang="en-US" dirty="0"/>
              <a:t>  </a:t>
            </a:r>
            <a:endParaRPr lang="en-US" dirty="0">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fld id="{2E6683E8-2201-419C-A94A-D86415D6937C}" type="slidenum">
              <a:rPr lang="en-US" smtClean="0"/>
              <a:t>14</a:t>
            </a:fld>
            <a:endParaRPr lang="en-US"/>
          </a:p>
        </p:txBody>
      </p:sp>
    </p:spTree>
    <p:extLst>
      <p:ext uri="{BB962C8B-B14F-4D97-AF65-F5344CB8AC3E}">
        <p14:creationId xmlns:p14="http://schemas.microsoft.com/office/powerpoint/2010/main" val="1522573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so much more to say!!!</a:t>
            </a:r>
          </a:p>
          <a:p>
            <a:r>
              <a:rPr lang="en-US" dirty="0"/>
              <a:t>Please do not hesitate to contact me if you have questions.</a:t>
            </a:r>
          </a:p>
        </p:txBody>
      </p:sp>
      <p:sp>
        <p:nvSpPr>
          <p:cNvPr id="4" name="Slide Number Placeholder 3"/>
          <p:cNvSpPr>
            <a:spLocks noGrp="1"/>
          </p:cNvSpPr>
          <p:nvPr>
            <p:ph type="sldNum" sz="quarter" idx="5"/>
          </p:nvPr>
        </p:nvSpPr>
        <p:spPr/>
        <p:txBody>
          <a:bodyPr/>
          <a:lstStyle/>
          <a:p>
            <a:fld id="{002ECA47-AC66-4269-BE81-11504EA8273C}" type="slidenum">
              <a:rPr lang="en-US" smtClean="0"/>
              <a:t>15</a:t>
            </a:fld>
            <a:endParaRPr lang="en-US"/>
          </a:p>
        </p:txBody>
      </p:sp>
    </p:spTree>
    <p:extLst>
      <p:ext uri="{BB962C8B-B14F-4D97-AF65-F5344CB8AC3E}">
        <p14:creationId xmlns:p14="http://schemas.microsoft.com/office/powerpoint/2010/main" val="471475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2ECA47-AC66-4269-BE81-11504EA8273C}" type="slidenum">
              <a:rPr lang="en-US" smtClean="0"/>
              <a:t>2</a:t>
            </a:fld>
            <a:endParaRPr lang="en-US"/>
          </a:p>
        </p:txBody>
      </p:sp>
    </p:spTree>
    <p:extLst>
      <p:ext uri="{BB962C8B-B14F-4D97-AF65-F5344CB8AC3E}">
        <p14:creationId xmlns:p14="http://schemas.microsoft.com/office/powerpoint/2010/main" val="2762062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Back in 1967, the Ohio Computer Library </a:t>
            </a:r>
            <a:r>
              <a:rPr lang="en-GB" sz="1200" kern="1200" dirty="0" err="1">
                <a:solidFill>
                  <a:schemeClr val="tx1"/>
                </a:solidFill>
                <a:effectLst/>
                <a:latin typeface="+mn-lt"/>
                <a:ea typeface="+mn-ea"/>
                <a:cs typeface="+mn-cs"/>
              </a:rPr>
              <a:t>Center</a:t>
            </a:r>
            <a:r>
              <a:rPr lang="en-GB" sz="1200" kern="1200" dirty="0">
                <a:solidFill>
                  <a:schemeClr val="tx1"/>
                </a:solidFill>
                <a:effectLst/>
                <a:latin typeface="+mn-lt"/>
                <a:ea typeface="+mn-ea"/>
                <a:cs typeface="+mn-cs"/>
              </a:rPr>
              <a:t> (OCLC) was founded by 54 Ohio colleges and universities. A computerised system was developed for shared </a:t>
            </a:r>
            <a:r>
              <a:rPr lang="en-GB" sz="1200" kern="1200" dirty="0" err="1">
                <a:solidFill>
                  <a:schemeClr val="tx1"/>
                </a:solidFill>
                <a:effectLst/>
                <a:latin typeface="+mn-lt"/>
                <a:ea typeface="+mn-ea"/>
                <a:cs typeface="+mn-cs"/>
              </a:rPr>
              <a:t>cataloging</a:t>
            </a:r>
            <a:r>
              <a:rPr lang="en-GB" sz="1200" kern="1200" dirty="0">
                <a:solidFill>
                  <a:schemeClr val="tx1"/>
                </a:solidFill>
                <a:effectLst/>
                <a:latin typeface="+mn-lt"/>
                <a:ea typeface="+mn-ea"/>
                <a:cs typeface="+mn-cs"/>
              </a:rPr>
              <a:t> and resource sharing. The aim? To bring cost savings to those who took part. It was especially important that there were little to no barriers to entry, as the more libraries who participated, the greater the ability to share workload and the more useful the services became in terms of saving time and money. </a:t>
            </a:r>
          </a:p>
          <a:p>
            <a:r>
              <a:rPr lang="en-GB" sz="1200" kern="1200" dirty="0">
                <a:solidFill>
                  <a:schemeClr val="tx1"/>
                </a:solidFill>
                <a:effectLst/>
                <a:latin typeface="+mn-lt"/>
                <a:ea typeface="+mn-ea"/>
                <a:cs typeface="+mn-cs"/>
              </a:rPr>
              <a:t>In many respects, Fred Kilgour, the first OCLC president, realised that if libraries were going to collaborate on creating records and sharing items, they would be doing this predominantly for the cost savings. But for this to work, it was important that the few were not profiting from the work of the many.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A21BEC-12F9-4D2E-B952-7CA6F71993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285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2675" y="1476375"/>
            <a:ext cx="7088188" cy="3987800"/>
          </a:xfrm>
          <a:prstGeom prst="rect">
            <a:avLst/>
          </a:prstGeom>
        </p:spPr>
      </p:sp>
      <p:sp>
        <p:nvSpPr>
          <p:cNvPr id="3" name="Notes Placeholder 2"/>
          <p:cNvSpPr>
            <a:spLocks noGrp="1"/>
          </p:cNvSpPr>
          <p:nvPr>
            <p:ph type="body" idx="1"/>
          </p:nvPr>
        </p:nvSpPr>
        <p:spPr>
          <a:xfrm>
            <a:off x="1240789" y="5683193"/>
            <a:ext cx="9926320" cy="4649879"/>
          </a:xfrm>
          <a:prstGeom prst="rect">
            <a:avLst/>
          </a:prstGeo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So in 1977, the governance structure was created to make sure member library interests were represented at all levels of the organisation. One of the most fundamental ways that libraries engage with this process is by exercising their rights as members. </a:t>
            </a:r>
            <a:endParaRPr lang="en-US" sz="1200" kern="1200" dirty="0">
              <a:solidFill>
                <a:schemeClr val="tx1"/>
              </a:solidFill>
              <a:effectLst/>
              <a:latin typeface="+mn-lt"/>
              <a:ea typeface="+mn-ea"/>
              <a:cs typeface="Calibri"/>
            </a:endParaRPr>
          </a:p>
          <a:p>
            <a:r>
              <a:rPr lang="en-GB" sz="1200" kern="1200" dirty="0">
                <a:solidFill>
                  <a:schemeClr val="tx1"/>
                </a:solidFill>
                <a:effectLst/>
                <a:latin typeface="+mn-lt"/>
                <a:ea typeface="+mn-ea"/>
                <a:cs typeface="+mn-cs"/>
              </a:rPr>
              <a:t>The governance structure consists of three regional councils representing the three regions (Asia Pacific, EMEA and Americas) which makes up the Global Council. The Board of Trustees is composed of professionals and global council delegates – and they are not shareholders. </a:t>
            </a:r>
          </a:p>
          <a:p>
            <a:r>
              <a:rPr lang="en-GB" sz="1200" kern="1200" dirty="0">
                <a:solidFill>
                  <a:schemeClr val="tx1"/>
                </a:solidFill>
                <a:effectLst/>
                <a:latin typeface="+mn-lt"/>
                <a:ea typeface="+mn-ea"/>
                <a:cs typeface="+mn-cs"/>
              </a:rPr>
              <a:t>So OCLC is governed by libraries, for libraries. </a:t>
            </a:r>
            <a:endParaRPr lang="en-US" baseline="0" dirty="0"/>
          </a:p>
          <a:p>
            <a:endParaRPr lang="en-US" dirty="0"/>
          </a:p>
        </p:txBody>
      </p:sp>
      <p:sp>
        <p:nvSpPr>
          <p:cNvPr id="4" name="Slide Number Placeholder 3"/>
          <p:cNvSpPr>
            <a:spLocks noGrp="1"/>
          </p:cNvSpPr>
          <p:nvPr>
            <p:ph type="sldNum" sz="quarter" idx="10"/>
          </p:nvPr>
        </p:nvSpPr>
        <p:spPr>
          <a:xfrm>
            <a:off x="7029000" y="11216029"/>
            <a:ext cx="5376756" cy="593194"/>
          </a:xfrm>
          <a:prstGeom prst="rect">
            <a:avLst/>
          </a:prstGeom>
        </p:spPr>
        <p:txBody>
          <a:bodyPr/>
          <a:lstStyle/>
          <a:p>
            <a:fld id="{DE7CB16C-53D6-4B05-B49F-CE9AAE07E96A}" type="slidenum">
              <a:rPr lang="en-US" smtClean="0"/>
              <a:pPr/>
              <a:t>4</a:t>
            </a:fld>
            <a:endParaRPr lang="en-US"/>
          </a:p>
        </p:txBody>
      </p:sp>
    </p:spTree>
    <p:extLst>
      <p:ext uri="{BB962C8B-B14F-4D97-AF65-F5344CB8AC3E}">
        <p14:creationId xmlns:p14="http://schemas.microsoft.com/office/powerpoint/2010/main" val="1520574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24113" y="1500188"/>
            <a:ext cx="7207250" cy="4054475"/>
          </a:xfrm>
          <a:prstGeom prst="rect">
            <a:avLst/>
          </a:prstGeom>
        </p:spPr>
      </p:sp>
      <p:sp>
        <p:nvSpPr>
          <p:cNvPr id="3" name="Notes Placeholder 2"/>
          <p:cNvSpPr>
            <a:spLocks noGrp="1"/>
          </p:cNvSpPr>
          <p:nvPr>
            <p:ph type="body" idx="1"/>
          </p:nvPr>
        </p:nvSpPr>
        <p:spPr>
          <a:xfrm>
            <a:off x="1268362" y="5777913"/>
            <a:ext cx="10146905" cy="472737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has led to OCLC becoming the </a:t>
            </a:r>
            <a:r>
              <a:rPr lang="en-US" baseline="0" dirty="0"/>
              <a:t>global network of libraries it is today: with </a:t>
            </a:r>
            <a:r>
              <a:rPr lang="en-US" dirty="0"/>
              <a:t>approximately 18,000</a:t>
            </a:r>
            <a:r>
              <a:rPr lang="en-US" baseline="0" dirty="0"/>
              <a:t> members across </a:t>
            </a:r>
            <a:r>
              <a:rPr lang="en-US" dirty="0"/>
              <a:t>121</a:t>
            </a:r>
            <a:r>
              <a:rPr lang="en-US" baseline="0" dirty="0"/>
              <a:t> countries.</a:t>
            </a:r>
            <a:br>
              <a:rPr lang="en-US" dirty="0">
                <a:cs typeface="+mn-lt"/>
              </a:rPr>
            </a:br>
            <a:r>
              <a:rPr lang="en-GB" sz="1200" kern="1200" dirty="0">
                <a:solidFill>
                  <a:schemeClr val="tx1"/>
                </a:solidFill>
                <a:effectLst/>
                <a:latin typeface="+mn-lt"/>
                <a:ea typeface="+mn-ea"/>
                <a:cs typeface="+mn-cs"/>
              </a:rPr>
              <a:t>Additionally, the organisation became a not-for-profit, to ensure revenues generated were invested back into the community – through Research activities and Community services. </a:t>
            </a:r>
            <a:endParaRPr lang="en-US" dirty="0">
              <a:cs typeface="Calibri"/>
            </a:endParaRPr>
          </a:p>
          <a:p>
            <a:r>
              <a:rPr lang="en-US" i="1" dirty="0">
                <a:cs typeface="Calibri"/>
              </a:rPr>
              <a:t>[Figures current as of 3/11/19]</a:t>
            </a:r>
            <a:endParaRPr lang="en-US" dirty="0">
              <a:cs typeface="Calibri"/>
            </a:endParaRPr>
          </a:p>
        </p:txBody>
      </p:sp>
      <p:sp>
        <p:nvSpPr>
          <p:cNvPr id="4" name="Slide Number Placeholder 3"/>
          <p:cNvSpPr>
            <a:spLocks noGrp="1"/>
          </p:cNvSpPr>
          <p:nvPr>
            <p:ph type="sldNum" sz="quarter" idx="10"/>
          </p:nvPr>
        </p:nvSpPr>
        <p:spPr>
          <a:xfrm>
            <a:off x="7185200" y="11402963"/>
            <a:ext cx="5496239" cy="603081"/>
          </a:xfrm>
          <a:prstGeom prst="rect">
            <a:avLst/>
          </a:prstGeom>
        </p:spPr>
        <p:txBody>
          <a:bodyPr/>
          <a:lstStyle/>
          <a:p>
            <a:fld id="{C1E2F63F-4F53-43AD-BF4E-943A34CC6B7C}" type="slidenum">
              <a:rPr lang="en-US" smtClean="0"/>
              <a:t>5</a:t>
            </a:fld>
            <a:endParaRPr lang="en-US"/>
          </a:p>
        </p:txBody>
      </p:sp>
    </p:spTree>
    <p:extLst>
      <p:ext uri="{BB962C8B-B14F-4D97-AF65-F5344CB8AC3E}">
        <p14:creationId xmlns:p14="http://schemas.microsoft.com/office/powerpoint/2010/main" val="2151974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OCLC released its 2018-2019 annual report in November 2019. It is available online at the URL shown on this slide. The theme of the report is “Transforming Communities, Technology and Knowledge.” Please take a few minutes to review the report for the most recent update on OCLC and its activities.</a:t>
            </a:r>
            <a:endParaRPr lang="en-US" i="1" dirty="0"/>
          </a:p>
        </p:txBody>
      </p:sp>
      <p:sp>
        <p:nvSpPr>
          <p:cNvPr id="4" name="Slide Number Placeholder 3"/>
          <p:cNvSpPr>
            <a:spLocks noGrp="1"/>
          </p:cNvSpPr>
          <p:nvPr>
            <p:ph type="sldNum" sz="quarter" idx="5"/>
          </p:nvPr>
        </p:nvSpPr>
        <p:spPr/>
        <p:txBody>
          <a:bodyPr/>
          <a:lstStyle/>
          <a:p>
            <a:fld id="{C1E2F63F-4F53-43AD-BF4E-943A34CC6B7C}" type="slidenum">
              <a:rPr lang="en-US" smtClean="0"/>
              <a:t>6</a:t>
            </a:fld>
            <a:endParaRPr lang="en-US"/>
          </a:p>
        </p:txBody>
      </p:sp>
    </p:spTree>
    <p:extLst>
      <p:ext uri="{BB962C8B-B14F-4D97-AF65-F5344CB8AC3E}">
        <p14:creationId xmlns:p14="http://schemas.microsoft.com/office/powerpoint/2010/main" val="2968086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2675" y="1476375"/>
            <a:ext cx="7088188" cy="3987800"/>
          </a:xfrm>
          <a:prstGeom prst="rect">
            <a:avLst/>
          </a:prstGeom>
        </p:spPr>
      </p:sp>
      <p:sp>
        <p:nvSpPr>
          <p:cNvPr id="3" name="Notes Placeholder 2"/>
          <p:cNvSpPr>
            <a:spLocks noGrp="1"/>
          </p:cNvSpPr>
          <p:nvPr>
            <p:ph type="body" idx="1"/>
          </p:nvPr>
        </p:nvSpPr>
        <p:spPr>
          <a:xfrm>
            <a:off x="1240789" y="5683193"/>
            <a:ext cx="9926320" cy="4649879"/>
          </a:xfrm>
          <a:prstGeom prst="rect">
            <a:avLst/>
          </a:prstGeom>
        </p:spPr>
        <p:txBody>
          <a:bodyPr/>
          <a:lstStyle/>
          <a:p>
            <a:r>
              <a:rPr lang="en-US" dirty="0"/>
              <a:t>An important part of OCLC’s role as a cooperative is to work with member libraries to deliver innovative products and services.</a:t>
            </a:r>
          </a:p>
          <a:p>
            <a:pPr marL="0" indent="0">
              <a:buFont typeface="Arial" panose="020B0604020202020204" pitchFamily="34" charset="0"/>
              <a:buNone/>
            </a:pPr>
            <a:r>
              <a:rPr lang="en-US" baseline="0" dirty="0"/>
              <a:t>This is a high-level introduction and not the place to give an overview – suffice to say here that OCLC provides support for most if not all library workflows and needs. It has different products for research libraries and for public libraries because their needs and workflows are quite different..</a:t>
            </a:r>
            <a:endParaRPr lang="en-US" dirty="0"/>
          </a:p>
        </p:txBody>
      </p:sp>
      <p:sp>
        <p:nvSpPr>
          <p:cNvPr id="4" name="Slide Number Placeholder 3"/>
          <p:cNvSpPr>
            <a:spLocks noGrp="1"/>
          </p:cNvSpPr>
          <p:nvPr>
            <p:ph type="sldNum" sz="quarter" idx="10"/>
          </p:nvPr>
        </p:nvSpPr>
        <p:spPr>
          <a:xfrm>
            <a:off x="7029000" y="11216029"/>
            <a:ext cx="5376756" cy="593194"/>
          </a:xfrm>
          <a:prstGeom prst="rect">
            <a:avLst/>
          </a:prstGeom>
        </p:spPr>
        <p:txBody>
          <a:bodyPr/>
          <a:lstStyle/>
          <a:p>
            <a:fld id="{C1E2F63F-4F53-43AD-BF4E-943A34CC6B7C}" type="slidenum">
              <a:rPr lang="en-US" smtClean="0"/>
              <a:t>7</a:t>
            </a:fld>
            <a:endParaRPr lang="en-US"/>
          </a:p>
        </p:txBody>
      </p:sp>
    </p:spTree>
    <p:extLst>
      <p:ext uri="{BB962C8B-B14F-4D97-AF65-F5344CB8AC3E}">
        <p14:creationId xmlns:p14="http://schemas.microsoft.com/office/powerpoint/2010/main" val="231375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2675" y="1476375"/>
            <a:ext cx="7088188" cy="3987800"/>
          </a:xfrm>
          <a:prstGeom prst="rect">
            <a:avLst/>
          </a:prstGeom>
        </p:spPr>
      </p:sp>
      <p:sp>
        <p:nvSpPr>
          <p:cNvPr id="3" name="Notes Placeholder 2"/>
          <p:cNvSpPr>
            <a:spLocks noGrp="1"/>
          </p:cNvSpPr>
          <p:nvPr>
            <p:ph type="body" idx="1"/>
          </p:nvPr>
        </p:nvSpPr>
        <p:spPr>
          <a:xfrm>
            <a:off x="1240789" y="5683193"/>
            <a:ext cx="9926320" cy="4649879"/>
          </a:xfrm>
          <a:prstGeom prst="rect">
            <a:avLst/>
          </a:prstGeom>
        </p:spPr>
        <p:txBody>
          <a:bodyPr/>
          <a:lstStyle/>
          <a:p>
            <a:pPr rtl="0" fontAlgn="base"/>
            <a:r>
              <a:rPr lang="en-US" sz="1200" b="0" i="0" u="none" strike="noStrike" kern="1200" dirty="0" err="1">
                <a:solidFill>
                  <a:schemeClr val="tx1"/>
                </a:solidFill>
                <a:effectLst/>
                <a:latin typeface="+mn-lt"/>
                <a:ea typeface="+mn-ea"/>
                <a:cs typeface="+mn-cs"/>
              </a:rPr>
              <a:t>WorldCat</a:t>
            </a:r>
            <a:r>
              <a:rPr lang="en-US" sz="1200" b="0" i="0" u="none" strike="noStrike" kern="1200" dirty="0">
                <a:solidFill>
                  <a:schemeClr val="tx1"/>
                </a:solidFill>
                <a:effectLst/>
                <a:latin typeface="+mn-lt"/>
                <a:ea typeface="+mn-ea"/>
                <a:cs typeface="+mn-cs"/>
              </a:rPr>
              <a:t> deserves a special mention here: it is a truly unique asset to the library community and it continues to grow in scale and in richness every year. </a:t>
            </a:r>
            <a:r>
              <a:rPr lang="en-US" sz="1200" b="0" i="0" kern="12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Did you know that a new record is added to </a:t>
            </a:r>
            <a:r>
              <a:rPr lang="en-US" sz="1200" b="0" i="0" u="none" strike="noStrike" kern="1200" dirty="0" err="1">
                <a:solidFill>
                  <a:schemeClr val="tx1"/>
                </a:solidFill>
                <a:effectLst/>
                <a:latin typeface="+mn-lt"/>
                <a:ea typeface="+mn-ea"/>
                <a:cs typeface="+mn-cs"/>
              </a:rPr>
              <a:t>WorldCat</a:t>
            </a:r>
            <a:r>
              <a:rPr lang="en-US" sz="1200" b="0" i="0" u="none" strike="noStrike" kern="1200" dirty="0">
                <a:solidFill>
                  <a:schemeClr val="tx1"/>
                </a:solidFill>
                <a:effectLst/>
                <a:latin typeface="+mn-lt"/>
                <a:ea typeface="+mn-ea"/>
                <a:cs typeface="+mn-cs"/>
              </a:rPr>
              <a:t> every second?</a:t>
            </a:r>
            <a:r>
              <a:rPr lang="en-US" sz="1200" b="0" i="0" kern="1200" dirty="0">
                <a:solidFill>
                  <a:schemeClr val="tx1"/>
                </a:solidFill>
                <a:effectLst/>
                <a:latin typeface="+mn-lt"/>
                <a:ea typeface="+mn-ea"/>
                <a:cs typeface="+mn-cs"/>
              </a:rPr>
              <a:t>​</a:t>
            </a:r>
            <a:endParaRPr lang="en-US" sz="1200" b="0" i="0" kern="1200" dirty="0">
              <a:solidFill>
                <a:schemeClr val="tx1"/>
              </a:solidFill>
              <a:effectLst/>
              <a:latin typeface="+mn-lt"/>
              <a:cs typeface="Calibri"/>
            </a:endParaRPr>
          </a:p>
          <a:p>
            <a:pPr rtl="0" fontAlgn="base"/>
            <a:r>
              <a:rPr lang="en-US" dirty="0"/>
              <a:t>​​</a:t>
            </a:r>
            <a:endParaRPr lang="en-US" dirty="0">
              <a:solidFill>
                <a:prstClr val="white"/>
              </a:solidFill>
            </a:endParaRPr>
          </a:p>
        </p:txBody>
      </p:sp>
      <p:sp>
        <p:nvSpPr>
          <p:cNvPr id="4" name="Slide Number Placeholder 3"/>
          <p:cNvSpPr>
            <a:spLocks noGrp="1"/>
          </p:cNvSpPr>
          <p:nvPr>
            <p:ph type="sldNum" sz="quarter" idx="10"/>
          </p:nvPr>
        </p:nvSpPr>
        <p:spPr>
          <a:xfrm>
            <a:off x="7029000" y="11216029"/>
            <a:ext cx="5376756" cy="593194"/>
          </a:xfrm>
          <a:prstGeom prst="rect">
            <a:avLst/>
          </a:prstGeom>
        </p:spPr>
        <p:txBody>
          <a:bodyPr/>
          <a:lstStyle/>
          <a:p>
            <a:pPr marL="0" marR="0" lvl="0" indent="0" algn="r" defTabSz="609570" rtl="0" eaLnBrk="1" fontAlgn="auto" latinLnBrk="0" hangingPunct="1">
              <a:lnSpc>
                <a:spcPct val="100000"/>
              </a:lnSpc>
              <a:spcBef>
                <a:spcPts val="0"/>
              </a:spcBef>
              <a:spcAft>
                <a:spcPts val="0"/>
              </a:spcAft>
              <a:buClrTx/>
              <a:buSzTx/>
              <a:buFontTx/>
              <a:buNone/>
              <a:tabLst/>
              <a:defRPr/>
            </a:pPr>
            <a:fld id="{6F896307-7DAF-5642-9DCB-6041360F1C6E}"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70"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10" y="11216029"/>
            <a:ext cx="5376756" cy="593194"/>
          </a:xfrm>
          <a:prstGeom prst="rect">
            <a:avLst/>
          </a:prstGeom>
        </p:spPr>
        <p:txBody>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Confidential</a:t>
            </a:r>
          </a:p>
        </p:txBody>
      </p:sp>
    </p:spTree>
    <p:extLst>
      <p:ext uri="{BB962C8B-B14F-4D97-AF65-F5344CB8AC3E}">
        <p14:creationId xmlns:p14="http://schemas.microsoft.com/office/powerpoint/2010/main" val="42881199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err="1">
                <a:solidFill>
                  <a:schemeClr val="tx1"/>
                </a:solidFill>
                <a:effectLst/>
                <a:latin typeface="+mn-lt"/>
                <a:ea typeface="+mn-ea"/>
                <a:cs typeface="+mn-cs"/>
              </a:rPr>
              <a:t>WorldCat</a:t>
            </a:r>
            <a:r>
              <a:rPr lang="en-US" sz="1200" b="0" i="0" u="none" strike="noStrike" kern="1200" dirty="0">
                <a:solidFill>
                  <a:schemeClr val="tx1"/>
                </a:solidFill>
                <a:effectLst/>
                <a:latin typeface="+mn-lt"/>
                <a:ea typeface="+mn-ea"/>
                <a:cs typeface="+mn-cs"/>
              </a:rPr>
              <a:t> has items in more than 480 languages. </a:t>
            </a:r>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a:t>
            </a:r>
            <a:r>
              <a:rPr lang="en-US" sz="1200" b="1" i="0" u="none" strike="noStrike" kern="1200" dirty="0">
                <a:solidFill>
                  <a:schemeClr val="tx1"/>
                </a:solidFill>
                <a:effectLst/>
                <a:latin typeface="+mn-lt"/>
                <a:ea typeface="+mn-ea"/>
                <a:cs typeface="+mn-cs"/>
              </a:rPr>
              <a:t>Language Count as of </a:t>
            </a:r>
            <a:r>
              <a:rPr lang="en-US" b="1" dirty="0"/>
              <a:t>October</a:t>
            </a:r>
            <a:r>
              <a:rPr lang="en-US" sz="1200" b="1" i="0" u="none" strike="noStrike" kern="1200" dirty="0">
                <a:solidFill>
                  <a:schemeClr val="tx1"/>
                </a:solidFill>
                <a:effectLst/>
                <a:latin typeface="+mn-lt"/>
                <a:ea typeface="+mn-ea"/>
                <a:cs typeface="+mn-cs"/>
              </a:rPr>
              <a:t> 2019</a:t>
            </a:r>
            <a:r>
              <a:rPr lang="en-US" sz="1200" b="0" i="0" kern="1200" dirty="0">
                <a:solidFill>
                  <a:schemeClr val="tx1"/>
                </a:solidFill>
                <a:effectLst/>
                <a:latin typeface="+mn-lt"/>
                <a:ea typeface="+mn-ea"/>
                <a:cs typeface="+mn-cs"/>
              </a:rPr>
              <a:t>​​</a:t>
            </a:r>
            <a:endParaRPr lang="en-US" sz="1200" b="0" i="0" kern="1200" dirty="0">
              <a:solidFill>
                <a:schemeClr val="tx1"/>
              </a:solidFill>
              <a:effectLst/>
              <a:latin typeface="+mn-lt"/>
              <a:cs typeface="Calibri"/>
            </a:endParaRPr>
          </a:p>
          <a:p>
            <a:pPr rtl="0" fontAlgn="base"/>
            <a:r>
              <a:rPr lang="en-US" sz="1200" b="0" i="0" kern="1200" dirty="0">
                <a:solidFill>
                  <a:schemeClr val="tx1"/>
                </a:solidFill>
                <a:effectLst/>
                <a:latin typeface="+mn-lt"/>
                <a:ea typeface="+mn-ea"/>
                <a:cs typeface="+mn-cs"/>
              </a:rPr>
              <a:t>​</a:t>
            </a:r>
            <a:endParaRPr lang="en-US" sz="1200" b="0" i="0" kern="1200" dirty="0">
              <a:solidFill>
                <a:schemeClr val="tx1"/>
              </a:solidFill>
              <a:effectLst/>
              <a:latin typeface="+mn-lt"/>
              <a:cs typeface="Calibri"/>
            </a:endParaRPr>
          </a:p>
          <a:p>
            <a:pPr rtl="0" fontAlgn="base"/>
            <a:r>
              <a:rPr lang="en-US" sz="1200" b="0" i="0" kern="1200" dirty="0">
                <a:solidFill>
                  <a:schemeClr val="tx1"/>
                </a:solidFill>
                <a:effectLst/>
                <a:latin typeface="+mn-lt"/>
                <a:ea typeface="+mn-ea"/>
                <a:cs typeface="+mn-cs"/>
              </a:rPr>
              <a:t>​</a:t>
            </a:r>
            <a:endParaRPr lang="en-US" sz="1200" b="0" i="0" kern="1200" dirty="0">
              <a:solidFill>
                <a:schemeClr val="tx1"/>
              </a:solidFill>
              <a:effectLst/>
              <a:latin typeface="+mn-lt"/>
              <a:cs typeface="Calibri"/>
            </a:endParaRPr>
          </a:p>
          <a:p>
            <a:pPr rtl="0" fontAlgn="base"/>
            <a:r>
              <a:rPr lang="nl-NL" sz="1200" b="0" i="0" kern="1200" dirty="0">
                <a:solidFill>
                  <a:schemeClr val="tx1"/>
                </a:solidFill>
                <a:effectLst/>
                <a:latin typeface="+mn-lt"/>
                <a:ea typeface="+mn-ea"/>
                <a:cs typeface="+mn-cs"/>
              </a:rPr>
              <a:t>​</a:t>
            </a:r>
            <a:endParaRPr lang="nl-NL" sz="1200" b="0" i="0" kern="1200" dirty="0">
              <a:solidFill>
                <a:schemeClr val="tx1"/>
              </a:solidFill>
              <a:effectLst/>
              <a:latin typeface="+mn-lt"/>
              <a:cs typeface="Calibri"/>
            </a:endParaRPr>
          </a:p>
          <a:p>
            <a:pPr defTabSz="1392776">
              <a:defRPr/>
            </a:pPr>
            <a:endParaRPr lang="nl-NL"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1D1C46-E98A-A140-847C-895C558AEAEA}"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55572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8.tiff"/><Relationship Id="rId4" Type="http://schemas.openxmlformats.org/officeDocument/2006/relationships/image" Target="../media/image2.emf"/></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jpeg"/><Relationship Id="rId1" Type="http://schemas.openxmlformats.org/officeDocument/2006/relationships/slideMaster" Target="../slideMasters/slideMaster2.xml"/><Relationship Id="rId6" Type="http://schemas.openxmlformats.org/officeDocument/2006/relationships/image" Target="../media/image12.tiff"/><Relationship Id="rId5" Type="http://schemas.openxmlformats.org/officeDocument/2006/relationships/image" Target="../media/image11.tiff"/><Relationship Id="rId4" Type="http://schemas.openxmlformats.org/officeDocument/2006/relationships/image" Target="../media/image10.emf"/></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218519" y="4"/>
            <a:ext cx="7973480" cy="1413417"/>
          </a:xfrm>
          <a:prstGeom prst="rect">
            <a:avLst/>
          </a:prstGeom>
        </p:spPr>
      </p:pic>
      <p:sp>
        <p:nvSpPr>
          <p:cNvPr id="22" name="Rectangle 21"/>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3" name="Rectangle 22"/>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4" name="Rectangle 23"/>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1" name="Rectangle 10"/>
          <p:cNvSpPr/>
          <p:nvPr/>
        </p:nvSpPr>
        <p:spPr>
          <a:xfrm>
            <a:off x="-1" y="3"/>
            <a:ext cx="4254500" cy="141342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36" name="Text Placeholder 35"/>
          <p:cNvSpPr>
            <a:spLocks noGrp="1"/>
          </p:cNvSpPr>
          <p:nvPr>
            <p:ph type="body" sz="quarter" idx="12" hasCustomPrompt="1"/>
          </p:nvPr>
        </p:nvSpPr>
        <p:spPr>
          <a:xfrm>
            <a:off x="3" y="1773169"/>
            <a:ext cx="4601901" cy="651397"/>
          </a:xfrm>
          <a:prstGeom prst="rect">
            <a:avLst/>
          </a:prstGeom>
          <a:solidFill>
            <a:schemeClr val="accent2"/>
          </a:solidFill>
          <a:ln>
            <a:noFill/>
          </a:ln>
        </p:spPr>
        <p:txBody>
          <a:bodyPr vert="horz" wrap="none" lIns="457200" tIns="137160" rIns="274320" bIns="182880">
            <a:spAutoFit/>
          </a:bodyPr>
          <a:lstStyle>
            <a:lvl1pPr marL="0" marR="0" indent="0" algn="l" defTabSz="609585" rtl="0" eaLnBrk="1" fontAlgn="auto" latinLnBrk="0" hangingPunct="1">
              <a:lnSpc>
                <a:spcPct val="100000"/>
              </a:lnSpc>
              <a:spcBef>
                <a:spcPts val="0"/>
              </a:spcBef>
              <a:spcAft>
                <a:spcPts val="0"/>
              </a:spcAft>
              <a:buClrTx/>
              <a:buSzTx/>
              <a:buFontTx/>
              <a:buNone/>
              <a:tabLst/>
              <a:defRPr sz="2133" baseline="0">
                <a:ln>
                  <a:noFill/>
                </a:ln>
                <a:solidFill>
                  <a:schemeClr val="bg1"/>
                </a:solidFill>
                <a:effectLst/>
              </a:defRPr>
            </a:lvl1p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2133" dirty="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1039293" y="2469870"/>
            <a:ext cx="10339693" cy="1646364"/>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5867" b="1" baseline="0">
                <a:ln w="0" cmpd="sng">
                  <a:noFill/>
                </a:ln>
                <a:solidFill>
                  <a:schemeClr val="accent2"/>
                </a:solidFill>
              </a:defRPr>
            </a:lvl1pPr>
          </a:lstStyle>
          <a:p>
            <a:pPr lvl="0"/>
            <a:r>
              <a:rPr lang="en-US" dirty="0"/>
              <a:t>Place title here</a:t>
            </a:r>
          </a:p>
        </p:txBody>
      </p:sp>
      <p:pic>
        <p:nvPicPr>
          <p:cNvPr id="18" name="Picture 5"/>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971592" y="4275963"/>
            <a:ext cx="2451953" cy="502766"/>
          </a:xfrm>
          <a:prstGeom prst="rect">
            <a:avLst/>
          </a:prstGeom>
        </p:spPr>
        <p:txBody>
          <a:bodyPr vert="horz" wrap="none" lIns="0">
            <a:spAutoFit/>
          </a:bodyPr>
          <a:lstStyle>
            <a:lvl1pPr marL="0" indent="0">
              <a:buNone/>
              <a:defRPr sz="2667" b="1"/>
            </a:lvl1pPr>
            <a:lvl2pPr marL="609585" indent="0">
              <a:buNone/>
              <a:defRPr/>
            </a:lvl2pPr>
            <a:lvl5pPr marL="2438339" indent="0">
              <a:buNone/>
              <a:defRPr/>
            </a:lvl5pPr>
          </a:lstStyle>
          <a:p>
            <a:pPr lvl="0"/>
            <a:r>
              <a:rPr lang="en-US" dirty="0"/>
              <a:t>Speaker Name</a:t>
            </a:r>
          </a:p>
        </p:txBody>
      </p:sp>
      <p:sp>
        <p:nvSpPr>
          <p:cNvPr id="17" name="Text Placeholder 2"/>
          <p:cNvSpPr>
            <a:spLocks noGrp="1"/>
          </p:cNvSpPr>
          <p:nvPr>
            <p:ph type="body" sz="quarter" idx="18" hasCustomPrompt="1"/>
          </p:nvPr>
        </p:nvSpPr>
        <p:spPr>
          <a:xfrm>
            <a:off x="971594" y="4818452"/>
            <a:ext cx="1819631" cy="410369"/>
          </a:xfrm>
          <a:prstGeom prst="rect">
            <a:avLst/>
          </a:prstGeom>
        </p:spPr>
        <p:txBody>
          <a:bodyPr vert="horz" wrap="none" lIns="0" tIns="0">
            <a:spAutoFit/>
          </a:bodyPr>
          <a:lstStyle>
            <a:lvl1pPr marL="0" indent="0">
              <a:buNone/>
              <a:defRPr sz="2267" b="0"/>
            </a:lvl1pPr>
            <a:lvl2pPr marL="609585" indent="0">
              <a:buNone/>
              <a:defRPr/>
            </a:lvl2pPr>
            <a:lvl5pPr marL="2438339" indent="0">
              <a:buNone/>
              <a:defRPr/>
            </a:lvl5pPr>
          </a:lstStyle>
          <a:p>
            <a:pPr lvl="0"/>
            <a:r>
              <a:rPr lang="en-US" dirty="0"/>
              <a:t>Speaker Title</a:t>
            </a:r>
          </a:p>
        </p:txBody>
      </p:sp>
      <p:sp>
        <p:nvSpPr>
          <p:cNvPr id="15" name="Rectangle 14"/>
          <p:cNvSpPr/>
          <p:nvPr userDrawn="1"/>
        </p:nvSpPr>
        <p:spPr>
          <a:xfrm>
            <a:off x="4182534" y="1"/>
            <a:ext cx="594257" cy="1413420"/>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Tree>
    <p:extLst>
      <p:ext uri="{BB962C8B-B14F-4D97-AF65-F5344CB8AC3E}">
        <p14:creationId xmlns:p14="http://schemas.microsoft.com/office/powerpoint/2010/main" val="42148885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320571" y="259643"/>
            <a:ext cx="5307955" cy="1041400"/>
          </a:xfrm>
          <a:prstGeom prst="rect">
            <a:avLst/>
          </a:prstGeom>
        </p:spPr>
        <p:txBody>
          <a:bodyPr vert="horz"/>
          <a:lstStyle>
            <a:lvl1pPr marL="0" indent="0">
              <a:buNone/>
              <a:defRPr sz="4267" b="1" baseline="0">
                <a:solidFill>
                  <a:srgbClr val="236192"/>
                </a:solidFill>
              </a:defRPr>
            </a:lvl1pPr>
          </a:lstStyle>
          <a:p>
            <a:pPr lvl="0"/>
            <a:r>
              <a:rPr lang="en-US" dirty="0"/>
              <a:t>Closing Message</a:t>
            </a:r>
          </a:p>
        </p:txBody>
      </p:sp>
      <p:sp>
        <p:nvSpPr>
          <p:cNvPr id="9" name="Rectangle 8"/>
          <p:cNvSpPr/>
          <p:nvPr userDrawn="1"/>
        </p:nvSpPr>
        <p:spPr>
          <a:xfrm rot="10800000">
            <a:off x="15117" y="5850668"/>
            <a:ext cx="12192000" cy="239713"/>
          </a:xfrm>
          <a:prstGeom prst="rect">
            <a:avLst/>
          </a:prstGeom>
          <a:solidFill>
            <a:srgbClr val="00AFD7"/>
          </a:solidFill>
          <a:ln w="9525" cap="flat" cmpd="sng" algn="ctr">
            <a:noFill/>
            <a:prstDash val="solid"/>
          </a:ln>
          <a:effectLst/>
        </p:spPr>
        <p:txBody>
          <a:bodyPr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320820" y="1321005"/>
            <a:ext cx="5183717" cy="405719"/>
          </a:xfrm>
          <a:prstGeom prst="rect">
            <a:avLst/>
          </a:prstGeom>
        </p:spPr>
        <p:txBody>
          <a:bodyPr vert="horz">
            <a:normAutofit/>
          </a:bodyPr>
          <a:lstStyle>
            <a:lvl1pPr marL="0" indent="0">
              <a:buNone/>
              <a:defRPr sz="2400" b="1" baseline="0"/>
            </a:lvl1pPr>
          </a:lstStyle>
          <a:p>
            <a:pPr lvl="0"/>
            <a:r>
              <a:rPr lang="en-US" dirty="0"/>
              <a:t>Speaker Name</a:t>
            </a:r>
          </a:p>
        </p:txBody>
      </p:sp>
      <p:sp>
        <p:nvSpPr>
          <p:cNvPr id="22" name="Text Placeholder 20"/>
          <p:cNvSpPr>
            <a:spLocks noGrp="1"/>
          </p:cNvSpPr>
          <p:nvPr>
            <p:ph type="body" sz="quarter" idx="12" hasCustomPrompt="1"/>
          </p:nvPr>
        </p:nvSpPr>
        <p:spPr>
          <a:xfrm>
            <a:off x="320571" y="1690435"/>
            <a:ext cx="5183717" cy="359027"/>
          </a:xfrm>
          <a:prstGeom prst="rect">
            <a:avLst/>
          </a:prstGeom>
        </p:spPr>
        <p:txBody>
          <a:bodyPr vert="horz">
            <a:normAutofit/>
          </a:bodyPr>
          <a:lstStyle>
            <a:lvl1pPr marL="0" indent="0">
              <a:buNone/>
              <a:defRPr sz="1867" b="0" baseline="0"/>
            </a:lvl1pPr>
          </a:lstStyle>
          <a:p>
            <a:pPr lvl="0"/>
            <a:r>
              <a:rPr lang="en-US" dirty="0"/>
              <a:t>Speaker Title</a:t>
            </a:r>
          </a:p>
        </p:txBody>
      </p:sp>
      <p:sp>
        <p:nvSpPr>
          <p:cNvPr id="23" name="Text Placeholder 20"/>
          <p:cNvSpPr>
            <a:spLocks noGrp="1"/>
          </p:cNvSpPr>
          <p:nvPr>
            <p:ph type="body" sz="quarter" idx="13" hasCustomPrompt="1"/>
          </p:nvPr>
        </p:nvSpPr>
        <p:spPr>
          <a:xfrm>
            <a:off x="320571" y="2010979"/>
            <a:ext cx="5183717" cy="305495"/>
          </a:xfrm>
          <a:prstGeom prst="rect">
            <a:avLst/>
          </a:prstGeom>
        </p:spPr>
        <p:txBody>
          <a:bodyPr vert="horz">
            <a:normAutofit/>
          </a:bodyPr>
          <a:lstStyle>
            <a:lvl1pPr marL="0" indent="0">
              <a:buNone/>
              <a:defRPr sz="1867" b="1" baseline="0">
                <a:solidFill>
                  <a:srgbClr val="236192"/>
                </a:solidFill>
              </a:defRPr>
            </a:lvl1pPr>
          </a:lstStyle>
          <a:p>
            <a:pPr lvl="0"/>
            <a:r>
              <a:rPr lang="en-US" dirty="0"/>
              <a:t>Speaker Contact</a:t>
            </a:r>
          </a:p>
        </p:txBody>
      </p:sp>
      <p:pic>
        <p:nvPicPr>
          <p:cNvPr id="10" name="Picture 26" descr="OCLC_H_PMS.eps"/>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descr="ppt-because-pattern.psd"/>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062439" y="2"/>
            <a:ext cx="6129563" cy="5850665"/>
          </a:xfrm>
          <a:prstGeom prst="rect">
            <a:avLst/>
          </a:prstGeom>
        </p:spPr>
      </p:pic>
    </p:spTree>
    <p:extLst>
      <p:ext uri="{BB962C8B-B14F-4D97-AF65-F5344CB8AC3E}">
        <p14:creationId xmlns:p14="http://schemas.microsoft.com/office/powerpoint/2010/main" val="21554592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sp>
        <p:nvSpPr>
          <p:cNvPr id="7" name="Rectangle 6"/>
          <p:cNvSpPr/>
          <p:nvPr userDrawn="1"/>
        </p:nvSpPr>
        <p:spPr>
          <a:xfrm rot="16200000">
            <a:off x="636253" y="5149331"/>
            <a:ext cx="810295" cy="389467"/>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0" name="TextBox 8"/>
          <p:cNvSpPr txBox="1">
            <a:spLocks noChangeArrowheads="1"/>
          </p:cNvSpPr>
          <p:nvPr userDrawn="1"/>
        </p:nvSpPr>
        <p:spPr bwMode="auto">
          <a:xfrm>
            <a:off x="7899907" y="4935539"/>
            <a:ext cx="563033"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800" dirty="0">
                <a:solidFill>
                  <a:schemeClr val="bg1"/>
                </a:solidFill>
              </a:rPr>
              <a:t>SM</a:t>
            </a:r>
          </a:p>
        </p:txBody>
      </p:sp>
      <p:sp>
        <p:nvSpPr>
          <p:cNvPr id="11" name="Rectangle 10"/>
          <p:cNvSpPr/>
          <p:nvPr userDrawn="1"/>
        </p:nvSpPr>
        <p:spPr>
          <a:xfrm>
            <a:off x="0" y="4938917"/>
            <a:ext cx="846667" cy="810295"/>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Text Placeholder 18"/>
          <p:cNvSpPr>
            <a:spLocks noGrp="1"/>
          </p:cNvSpPr>
          <p:nvPr>
            <p:ph type="body" sz="quarter" idx="10" hasCustomPrompt="1"/>
          </p:nvPr>
        </p:nvSpPr>
        <p:spPr>
          <a:xfrm>
            <a:off x="975786" y="1108608"/>
            <a:ext cx="5229124" cy="1682448"/>
          </a:xfrm>
          <a:prstGeom prst="rect">
            <a:avLst/>
          </a:prstGeom>
          <a:ln w="101600" cmpd="sng">
            <a:solidFill>
              <a:srgbClr val="236192"/>
            </a:solidFill>
            <a:miter lim="800000"/>
          </a:ln>
        </p:spPr>
        <p:txBody>
          <a:bodyPr vert="horz" wrap="none" lIns="548640" tIns="274320" rIns="457200" bIns="274320">
            <a:spAutoFit/>
          </a:bodyPr>
          <a:lstStyle>
            <a:lvl1pPr marL="0" indent="0" algn="l">
              <a:spcBef>
                <a:spcPts val="0"/>
              </a:spcBef>
              <a:buNone/>
              <a:defRPr sz="7333" b="1" baseline="0">
                <a:ln w="0" cmpd="sng">
                  <a:noFill/>
                </a:ln>
                <a:solidFill>
                  <a:srgbClr val="236192"/>
                </a:solidFill>
              </a:defRPr>
            </a:lvl1pPr>
          </a:lstStyle>
          <a:p>
            <a:pPr lvl="0"/>
            <a:r>
              <a:rPr lang="en-US" dirty="0"/>
              <a:t>Text Here</a:t>
            </a:r>
          </a:p>
        </p:txBody>
      </p:sp>
      <p:sp>
        <p:nvSpPr>
          <p:cNvPr id="13" name="Text Placeholder 20"/>
          <p:cNvSpPr>
            <a:spLocks noGrp="1"/>
          </p:cNvSpPr>
          <p:nvPr>
            <p:ph type="body" sz="quarter" idx="11" hasCustomPrompt="1"/>
          </p:nvPr>
        </p:nvSpPr>
        <p:spPr>
          <a:xfrm>
            <a:off x="931002" y="3196723"/>
            <a:ext cx="5183717" cy="405719"/>
          </a:xfrm>
          <a:prstGeom prst="rect">
            <a:avLst/>
          </a:prstGeom>
        </p:spPr>
        <p:txBody>
          <a:bodyPr vert="horz">
            <a:normAutofit/>
          </a:bodyPr>
          <a:lstStyle>
            <a:lvl1pPr marL="0" indent="0">
              <a:buNone/>
              <a:defRPr sz="2400" b="1" baseline="0">
                <a:solidFill>
                  <a:srgbClr val="000000"/>
                </a:solidFill>
              </a:defRPr>
            </a:lvl1pPr>
          </a:lstStyle>
          <a:p>
            <a:pPr lvl="0"/>
            <a:r>
              <a:rPr lang="en-US" dirty="0"/>
              <a:t>Speaker Name</a:t>
            </a:r>
          </a:p>
        </p:txBody>
      </p:sp>
      <p:sp>
        <p:nvSpPr>
          <p:cNvPr id="14" name="Text Placeholder 20"/>
          <p:cNvSpPr>
            <a:spLocks noGrp="1"/>
          </p:cNvSpPr>
          <p:nvPr>
            <p:ph type="body" sz="quarter" idx="12" hasCustomPrompt="1"/>
          </p:nvPr>
        </p:nvSpPr>
        <p:spPr>
          <a:xfrm>
            <a:off x="930752" y="3584169"/>
            <a:ext cx="5183717" cy="359027"/>
          </a:xfrm>
          <a:prstGeom prst="rect">
            <a:avLst/>
          </a:prstGeom>
        </p:spPr>
        <p:txBody>
          <a:bodyPr vert="horz">
            <a:normAutofit/>
          </a:bodyPr>
          <a:lstStyle>
            <a:lvl1pPr marL="0" indent="0">
              <a:buNone/>
              <a:defRPr sz="1867" b="0" baseline="0">
                <a:solidFill>
                  <a:srgbClr val="000000"/>
                </a:solidFill>
              </a:defRPr>
            </a:lvl1pPr>
          </a:lstStyle>
          <a:p>
            <a:pPr lvl="0"/>
            <a:r>
              <a:rPr lang="en-US" dirty="0"/>
              <a:t>Speaker Title</a:t>
            </a:r>
          </a:p>
        </p:txBody>
      </p:sp>
      <p:sp>
        <p:nvSpPr>
          <p:cNvPr id="15" name="Text Placeholder 20"/>
          <p:cNvSpPr>
            <a:spLocks noGrp="1"/>
          </p:cNvSpPr>
          <p:nvPr>
            <p:ph type="body" sz="quarter" idx="13" hasCustomPrompt="1"/>
          </p:nvPr>
        </p:nvSpPr>
        <p:spPr>
          <a:xfrm>
            <a:off x="930752" y="3943199"/>
            <a:ext cx="5183717" cy="305495"/>
          </a:xfrm>
          <a:prstGeom prst="rect">
            <a:avLst/>
          </a:prstGeom>
        </p:spPr>
        <p:txBody>
          <a:bodyPr vert="horz">
            <a:normAutofit/>
          </a:bodyPr>
          <a:lstStyle>
            <a:lvl1pPr marL="0" indent="0">
              <a:buNone/>
              <a:defRPr sz="1867" b="1" baseline="0">
                <a:solidFill>
                  <a:schemeClr val="accent2"/>
                </a:solidFill>
              </a:defRPr>
            </a:lvl1pPr>
          </a:lstStyle>
          <a:p>
            <a:pPr lvl="0"/>
            <a:r>
              <a:rPr lang="en-US" dirty="0"/>
              <a:t>Speaker Contact</a:t>
            </a:r>
          </a:p>
        </p:txBody>
      </p:sp>
      <p:sp>
        <p:nvSpPr>
          <p:cNvPr id="18" name="Text Placeholder 16"/>
          <p:cNvSpPr>
            <a:spLocks noGrp="1"/>
          </p:cNvSpPr>
          <p:nvPr>
            <p:ph type="body" sz="quarter" idx="14" hasCustomPrompt="1"/>
          </p:nvPr>
        </p:nvSpPr>
        <p:spPr>
          <a:xfrm>
            <a:off x="2" y="416590"/>
            <a:ext cx="4906433" cy="668966"/>
          </a:xfrm>
          <a:prstGeom prst="rect">
            <a:avLst/>
          </a:prstGeom>
          <a:solidFill>
            <a:srgbClr val="236192"/>
          </a:solidFill>
        </p:spPr>
        <p:txBody>
          <a:bodyPr vert="horz" wrap="square" lIns="640080" tIns="91440" bIns="164592">
            <a:spAutoFit/>
          </a:bodyPr>
          <a:lstStyle>
            <a:lvl1pPr marL="0" indent="0">
              <a:buNone/>
              <a:defRPr sz="2667" baseline="0">
                <a:solidFill>
                  <a:schemeClr val="bg1"/>
                </a:solidFill>
              </a:defRPr>
            </a:lvl1pPr>
          </a:lstStyle>
          <a:p>
            <a:pPr lvl="0"/>
            <a:r>
              <a:rPr lang="en-US" dirty="0"/>
              <a:t>Event Title</a:t>
            </a:r>
          </a:p>
        </p:txBody>
      </p:sp>
      <p:pic>
        <p:nvPicPr>
          <p:cNvPr id="16" name="Picture 15" descr="ppt-because-tag.ps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36133" y="4938917"/>
            <a:ext cx="10955859" cy="810295"/>
          </a:xfrm>
          <a:prstGeom prst="rect">
            <a:avLst/>
          </a:prstGeom>
        </p:spPr>
      </p:pic>
      <p:pic>
        <p:nvPicPr>
          <p:cNvPr id="17" name="Picture 26" descr="OCLC_H_PMS.eps"/>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5751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pic>
        <p:nvPicPr>
          <p:cNvPr id="9"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943823" y="6457306"/>
            <a:ext cx="990984" cy="24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Placeholder 5"/>
          <p:cNvSpPr>
            <a:spLocks noGrp="1"/>
          </p:cNvSpPr>
          <p:nvPr>
            <p:ph type="body" sz="quarter" idx="13" hasCustomPrompt="1"/>
          </p:nvPr>
        </p:nvSpPr>
        <p:spPr>
          <a:xfrm>
            <a:off x="637118" y="220663"/>
            <a:ext cx="10909300" cy="915256"/>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sp>
        <p:nvSpPr>
          <p:cNvPr id="3" name="Text Placeholder 2"/>
          <p:cNvSpPr>
            <a:spLocks noGrp="1"/>
          </p:cNvSpPr>
          <p:nvPr>
            <p:ph type="body" sz="quarter" idx="14"/>
          </p:nvPr>
        </p:nvSpPr>
        <p:spPr>
          <a:xfrm>
            <a:off x="637118" y="1136650"/>
            <a:ext cx="10909300" cy="4776788"/>
          </a:xfrm>
          <a:prstGeom prst="rect">
            <a:avLst/>
          </a:prstGeom>
        </p:spPr>
        <p:txBody>
          <a:bodyPr vert="horz"/>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186271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ontent - Ba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97328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4" name="Text Placeholder 3"/>
          <p:cNvSpPr>
            <a:spLocks noGrp="1"/>
          </p:cNvSpPr>
          <p:nvPr>
            <p:ph type="body" sz="quarter" idx="12" hasCustomPrompt="1"/>
          </p:nvPr>
        </p:nvSpPr>
        <p:spPr>
          <a:xfrm>
            <a:off x="454382" y="1372996"/>
            <a:ext cx="11252197" cy="4475171"/>
          </a:xfrm>
          <a:prstGeom prst="rect">
            <a:avLst/>
          </a:prstGeom>
        </p:spPr>
        <p:txBody>
          <a:bodyPr vert="horz"/>
          <a:lstStyle>
            <a:lvl1pPr marL="457189" indent="-457189">
              <a:buFont typeface="Arial"/>
              <a:buChar char="•"/>
              <a:defRPr sz="3200" baseline="0"/>
            </a:lvl1pPr>
          </a:lstStyle>
          <a:p>
            <a:pPr lvl="0"/>
            <a:r>
              <a:rPr lang="en-US" dirty="0"/>
              <a:t>Click to add copy</a:t>
            </a: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94829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ontent: Blank">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A776E0F-AC95-B441-A5AE-F65DB54C36D9}"/>
              </a:ext>
            </a:extLst>
          </p:cNvPr>
          <p:cNvGrpSpPr/>
          <p:nvPr userDrawn="1"/>
        </p:nvGrpSpPr>
        <p:grpSpPr>
          <a:xfrm>
            <a:off x="0" y="0"/>
            <a:ext cx="12192000" cy="148261"/>
            <a:chOff x="0" y="1659943"/>
            <a:chExt cx="9144000" cy="111196"/>
          </a:xfrm>
        </p:grpSpPr>
        <p:sp>
          <p:nvSpPr>
            <p:cNvPr id="13" name="Rectangle 12">
              <a:extLst>
                <a:ext uri="{FF2B5EF4-FFF2-40B4-BE49-F238E27FC236}">
                  <a16:creationId xmlns:a16="http://schemas.microsoft.com/office/drawing/2014/main" id="{57B86D9E-CDA5-694D-843A-8DE18753CDCF}"/>
                </a:ext>
              </a:extLst>
            </p:cNvPr>
            <p:cNvSpPr/>
            <p:nvPr userDrawn="1"/>
          </p:nvSpPr>
          <p:spPr>
            <a:xfrm>
              <a:off x="2209800" y="1659943"/>
              <a:ext cx="6934200" cy="111196"/>
            </a:xfrm>
            <a:prstGeom prst="rect">
              <a:avLst/>
            </a:prstGeom>
            <a:solidFill>
              <a:srgbClr val="78BF2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4" name="Rectangle 13">
              <a:extLst>
                <a:ext uri="{FF2B5EF4-FFF2-40B4-BE49-F238E27FC236}">
                  <a16:creationId xmlns:a16="http://schemas.microsoft.com/office/drawing/2014/main" id="{C541A957-7A4B-3740-A1D6-39BD0575E547}"/>
                </a:ext>
              </a:extLst>
            </p:cNvPr>
            <p:cNvSpPr/>
            <p:nvPr userDrawn="1"/>
          </p:nvSpPr>
          <p:spPr>
            <a:xfrm>
              <a:off x="0" y="1659943"/>
              <a:ext cx="2209800" cy="111196"/>
            </a:xfrm>
            <a:prstGeom prst="rect">
              <a:avLst/>
            </a:prstGeom>
            <a:solidFill>
              <a:srgbClr val="01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5" name="Rectangle 14">
              <a:extLst>
                <a:ext uri="{FF2B5EF4-FFF2-40B4-BE49-F238E27FC236}">
                  <a16:creationId xmlns:a16="http://schemas.microsoft.com/office/drawing/2014/main" id="{AD637C6A-EE0F-EE45-BF8C-58EE0B307A31}"/>
                </a:ext>
              </a:extLst>
            </p:cNvPr>
            <p:cNvSpPr/>
            <p:nvPr userDrawn="1"/>
          </p:nvSpPr>
          <p:spPr>
            <a:xfrm>
              <a:off x="2209800" y="1659943"/>
              <a:ext cx="1060450" cy="111196"/>
            </a:xfrm>
            <a:prstGeom prst="rect">
              <a:avLst/>
            </a:prstGeom>
            <a:solidFill>
              <a:srgbClr val="3EB68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grpSp>
      <p:pic>
        <p:nvPicPr>
          <p:cNvPr id="17" name="Picture 26" descr="OCLC_H_PMS.eps">
            <a:extLst>
              <a:ext uri="{FF2B5EF4-FFF2-40B4-BE49-F238E27FC236}">
                <a16:creationId xmlns:a16="http://schemas.microsoft.com/office/drawing/2014/main" id="{CFD01236-43A5-034D-9756-D6E834497D6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080072" y="6422992"/>
            <a:ext cx="896336" cy="298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Footer Placeholder 4">
            <a:extLst>
              <a:ext uri="{FF2B5EF4-FFF2-40B4-BE49-F238E27FC236}">
                <a16:creationId xmlns:a16="http://schemas.microsoft.com/office/drawing/2014/main" id="{3D65ACB5-E89A-184A-943A-7EB4EA303922}"/>
              </a:ext>
            </a:extLst>
          </p:cNvPr>
          <p:cNvSpPr txBox="1">
            <a:spLocks/>
          </p:cNvSpPr>
          <p:nvPr userDrawn="1"/>
        </p:nvSpPr>
        <p:spPr>
          <a:xfrm>
            <a:off x="7039" y="6384425"/>
            <a:ext cx="2908648" cy="39243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alpha val="50000"/>
                  </a:schemeClr>
                </a:solidFill>
                <a:effectLst/>
                <a:latin typeface="Arial" charset="0"/>
                <a:ea typeface="Arial" charset="0"/>
                <a:cs typeface="Arial" charset="0"/>
              </a:rPr>
              <a:t>Confidential. Not for distribution.</a:t>
            </a:r>
          </a:p>
        </p:txBody>
      </p:sp>
    </p:spTree>
    <p:extLst>
      <p:ext uri="{BB962C8B-B14F-4D97-AF65-F5344CB8AC3E}">
        <p14:creationId xmlns:p14="http://schemas.microsoft.com/office/powerpoint/2010/main" val="26603068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218519" y="4"/>
            <a:ext cx="7973480" cy="1413417"/>
          </a:xfrm>
          <a:prstGeom prst="rect">
            <a:avLst/>
          </a:prstGeom>
        </p:spPr>
      </p:pic>
      <p:sp>
        <p:nvSpPr>
          <p:cNvPr id="22" name="Rectangle 21"/>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3" name="Rectangle 22"/>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4" name="Rectangle 23"/>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1" name="Rectangle 10"/>
          <p:cNvSpPr/>
          <p:nvPr/>
        </p:nvSpPr>
        <p:spPr>
          <a:xfrm>
            <a:off x="-1" y="3"/>
            <a:ext cx="4254500" cy="141342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36" name="Text Placeholder 35"/>
          <p:cNvSpPr>
            <a:spLocks noGrp="1"/>
          </p:cNvSpPr>
          <p:nvPr>
            <p:ph type="body" sz="quarter" idx="12" hasCustomPrompt="1"/>
          </p:nvPr>
        </p:nvSpPr>
        <p:spPr>
          <a:xfrm>
            <a:off x="3" y="1773169"/>
            <a:ext cx="4601901" cy="651397"/>
          </a:xfrm>
          <a:prstGeom prst="rect">
            <a:avLst/>
          </a:prstGeom>
          <a:solidFill>
            <a:schemeClr val="accent2"/>
          </a:solidFill>
          <a:ln>
            <a:noFill/>
          </a:ln>
        </p:spPr>
        <p:txBody>
          <a:bodyPr vert="horz" wrap="none" lIns="457200" tIns="137160" rIns="274320" bIns="182880">
            <a:spAutoFit/>
          </a:bodyPr>
          <a:lstStyle>
            <a:lvl1pPr marL="0" marR="0" indent="0" algn="l" defTabSz="609585" rtl="0" eaLnBrk="1" fontAlgn="auto" latinLnBrk="0" hangingPunct="1">
              <a:lnSpc>
                <a:spcPct val="100000"/>
              </a:lnSpc>
              <a:spcBef>
                <a:spcPts val="0"/>
              </a:spcBef>
              <a:spcAft>
                <a:spcPts val="0"/>
              </a:spcAft>
              <a:buClrTx/>
              <a:buSzTx/>
              <a:buFontTx/>
              <a:buNone/>
              <a:tabLst/>
              <a:defRPr sz="2133" baseline="0">
                <a:ln>
                  <a:noFill/>
                </a:ln>
                <a:solidFill>
                  <a:schemeClr val="bg1"/>
                </a:solidFill>
                <a:effectLst/>
              </a:defRPr>
            </a:lvl1p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2133" dirty="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1039293" y="2469870"/>
            <a:ext cx="10339693" cy="1646364"/>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5867" b="1" baseline="0">
                <a:ln w="0" cmpd="sng">
                  <a:noFill/>
                </a:ln>
                <a:solidFill>
                  <a:schemeClr val="accent2"/>
                </a:solidFill>
              </a:defRPr>
            </a:lvl1pPr>
          </a:lstStyle>
          <a:p>
            <a:pPr lvl="0"/>
            <a:r>
              <a:rPr lang="en-US" dirty="0"/>
              <a:t>Place title here</a:t>
            </a:r>
          </a:p>
        </p:txBody>
      </p:sp>
      <p:pic>
        <p:nvPicPr>
          <p:cNvPr id="18" name="Picture 5"/>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971592" y="4275963"/>
            <a:ext cx="2451953" cy="502766"/>
          </a:xfrm>
          <a:prstGeom prst="rect">
            <a:avLst/>
          </a:prstGeom>
        </p:spPr>
        <p:txBody>
          <a:bodyPr vert="horz" wrap="none" lIns="0">
            <a:spAutoFit/>
          </a:bodyPr>
          <a:lstStyle>
            <a:lvl1pPr marL="0" indent="0">
              <a:buNone/>
              <a:defRPr sz="2667" b="1"/>
            </a:lvl1pPr>
            <a:lvl2pPr marL="609585" indent="0">
              <a:buNone/>
              <a:defRPr/>
            </a:lvl2pPr>
            <a:lvl5pPr marL="2438339" indent="0">
              <a:buNone/>
              <a:defRPr/>
            </a:lvl5pPr>
          </a:lstStyle>
          <a:p>
            <a:pPr lvl="0"/>
            <a:r>
              <a:rPr lang="en-US" dirty="0"/>
              <a:t>Speaker Name</a:t>
            </a:r>
          </a:p>
        </p:txBody>
      </p:sp>
      <p:sp>
        <p:nvSpPr>
          <p:cNvPr id="17" name="Text Placeholder 2"/>
          <p:cNvSpPr>
            <a:spLocks noGrp="1"/>
          </p:cNvSpPr>
          <p:nvPr>
            <p:ph type="body" sz="quarter" idx="18" hasCustomPrompt="1"/>
          </p:nvPr>
        </p:nvSpPr>
        <p:spPr>
          <a:xfrm>
            <a:off x="971594" y="4818452"/>
            <a:ext cx="1819631" cy="410369"/>
          </a:xfrm>
          <a:prstGeom prst="rect">
            <a:avLst/>
          </a:prstGeom>
        </p:spPr>
        <p:txBody>
          <a:bodyPr vert="horz" wrap="none" lIns="0" tIns="0">
            <a:spAutoFit/>
          </a:bodyPr>
          <a:lstStyle>
            <a:lvl1pPr marL="0" indent="0">
              <a:buNone/>
              <a:defRPr sz="2267" b="0"/>
            </a:lvl1pPr>
            <a:lvl2pPr marL="609585" indent="0">
              <a:buNone/>
              <a:defRPr/>
            </a:lvl2pPr>
            <a:lvl5pPr marL="2438339" indent="0">
              <a:buNone/>
              <a:defRPr/>
            </a:lvl5pPr>
          </a:lstStyle>
          <a:p>
            <a:pPr lvl="0"/>
            <a:r>
              <a:rPr lang="en-US" dirty="0"/>
              <a:t>Speaker Title</a:t>
            </a:r>
          </a:p>
        </p:txBody>
      </p:sp>
      <p:sp>
        <p:nvSpPr>
          <p:cNvPr id="15" name="Rectangle 14"/>
          <p:cNvSpPr/>
          <p:nvPr userDrawn="1"/>
        </p:nvSpPr>
        <p:spPr>
          <a:xfrm>
            <a:off x="4182534" y="1"/>
            <a:ext cx="594257" cy="1413420"/>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Tree>
    <p:extLst>
      <p:ext uri="{BB962C8B-B14F-4D97-AF65-F5344CB8AC3E}">
        <p14:creationId xmlns:p14="http://schemas.microsoft.com/office/powerpoint/2010/main" val="41103513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1990726"/>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699030" y="2686581"/>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Text Placeholder 12"/>
          <p:cNvSpPr>
            <a:spLocks noGrp="1"/>
          </p:cNvSpPr>
          <p:nvPr>
            <p:ph type="body" sz="quarter" idx="12" hasCustomPrompt="1"/>
          </p:nvPr>
        </p:nvSpPr>
        <p:spPr>
          <a:xfrm>
            <a:off x="4555078" y="2764533"/>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3616704"/>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1987552"/>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1176869" y="1990724"/>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17033935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New Section">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p>
        </p:txBody>
      </p:sp>
      <p:sp>
        <p:nvSpPr>
          <p:cNvPr id="11" name="Text Placeholder 8"/>
          <p:cNvSpPr>
            <a:spLocks noGrp="1"/>
          </p:cNvSpPr>
          <p:nvPr>
            <p:ph type="body" sz="quarter" idx="10" hasCustomPrompt="1"/>
          </p:nvPr>
        </p:nvSpPr>
        <p:spPr>
          <a:xfrm>
            <a:off x="420346" y="1108082"/>
            <a:ext cx="10898717" cy="830997"/>
          </a:xfrm>
          <a:prstGeom prst="rect">
            <a:avLst/>
          </a:prstGeom>
          <a:ln w="28575" cmpd="sng">
            <a:solidFill>
              <a:srgbClr val="FFFFFF"/>
            </a:solidFill>
          </a:ln>
        </p:spPr>
        <p:txBody>
          <a:bodyPr vert="horz" lIns="274320" tIns="45720" rIns="274320" bIns="45720">
            <a:sp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4800" b="1" i="0" cap="all" baseline="0">
                <a:solidFill>
                  <a:schemeClr val="bg1"/>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sz="4800" b="1" dirty="0">
                <a:solidFill>
                  <a:schemeClr val="bg1"/>
                </a:solidFill>
                <a:cs typeface="Arial" charset="0"/>
              </a:rPr>
              <a:t>NEW SECTION TITLE</a:t>
            </a:r>
          </a:p>
        </p:txBody>
      </p:sp>
      <p:sp>
        <p:nvSpPr>
          <p:cNvPr id="4" name="Text Placeholder 3"/>
          <p:cNvSpPr>
            <a:spLocks noGrp="1"/>
          </p:cNvSpPr>
          <p:nvPr>
            <p:ph type="body" sz="quarter" idx="11" hasCustomPrompt="1"/>
          </p:nvPr>
        </p:nvSpPr>
        <p:spPr>
          <a:xfrm>
            <a:off x="234951" y="850901"/>
            <a:ext cx="353483" cy="6007100"/>
          </a:xfrm>
          <a:prstGeom prst="rect">
            <a:avLst/>
          </a:prstGeom>
          <a:solidFill>
            <a:srgbClr val="00AFD7"/>
          </a:solidFill>
        </p:spPr>
        <p:txBody>
          <a:bodyPr vert="horz"/>
          <a:lstStyle>
            <a:lvl1pPr marL="0" indent="0">
              <a:buNone/>
              <a:defRPr baseline="0"/>
            </a:lvl1pPr>
          </a:lstStyle>
          <a:p>
            <a:pPr lvl="0"/>
            <a:r>
              <a:rPr lang="en-US" dirty="0"/>
              <a:t>     </a:t>
            </a:r>
          </a:p>
        </p:txBody>
      </p:sp>
      <p:sp>
        <p:nvSpPr>
          <p:cNvPr id="12" name="Text Placeholder 3"/>
          <p:cNvSpPr>
            <a:spLocks noGrp="1"/>
          </p:cNvSpPr>
          <p:nvPr>
            <p:ph type="body" sz="quarter" idx="12" hasCustomPrompt="1"/>
          </p:nvPr>
        </p:nvSpPr>
        <p:spPr>
          <a:xfrm>
            <a:off x="11215941" y="850902"/>
            <a:ext cx="353483" cy="5432839"/>
          </a:xfrm>
          <a:prstGeom prst="rect">
            <a:avLst/>
          </a:prstGeom>
          <a:solidFill>
            <a:srgbClr val="00AFD7"/>
          </a:solidFill>
        </p:spPr>
        <p:txBody>
          <a:bodyPr vert="horz"/>
          <a:lstStyle>
            <a:lvl1pPr marL="0" indent="0">
              <a:buNone/>
              <a:defRPr baseline="0"/>
            </a:lvl1pPr>
          </a:lstStyle>
          <a:p>
            <a:pPr lvl="0"/>
            <a:r>
              <a:rPr lang="en-US" dirty="0"/>
              <a:t>     </a:t>
            </a:r>
          </a:p>
        </p:txBody>
      </p:sp>
      <p:pic>
        <p:nvPicPr>
          <p:cNvPr id="7"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17411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Content - Blank">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pic>
        <p:nvPicPr>
          <p:cNvPr id="7"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943823" y="6457306"/>
            <a:ext cx="990984" cy="24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696444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1990726"/>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699030" y="2686581"/>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Text Placeholder 12"/>
          <p:cNvSpPr>
            <a:spLocks noGrp="1"/>
          </p:cNvSpPr>
          <p:nvPr>
            <p:ph type="body" sz="quarter" idx="12" hasCustomPrompt="1"/>
          </p:nvPr>
        </p:nvSpPr>
        <p:spPr>
          <a:xfrm>
            <a:off x="4555078" y="2764533"/>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3616704"/>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1987552"/>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1176869" y="1990724"/>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41950439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38261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Content- Heade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54536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pic>
        <p:nvPicPr>
          <p:cNvPr id="9"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943823" y="6457306"/>
            <a:ext cx="990984" cy="24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Placeholder 5"/>
          <p:cNvSpPr>
            <a:spLocks noGrp="1"/>
          </p:cNvSpPr>
          <p:nvPr>
            <p:ph type="body" sz="quarter" idx="13" hasCustomPrompt="1"/>
          </p:nvPr>
        </p:nvSpPr>
        <p:spPr>
          <a:xfrm>
            <a:off x="637118" y="220663"/>
            <a:ext cx="10909300" cy="915256"/>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sp>
        <p:nvSpPr>
          <p:cNvPr id="3" name="Text Placeholder 2"/>
          <p:cNvSpPr>
            <a:spLocks noGrp="1"/>
          </p:cNvSpPr>
          <p:nvPr>
            <p:ph type="body" sz="quarter" idx="14"/>
          </p:nvPr>
        </p:nvSpPr>
        <p:spPr>
          <a:xfrm>
            <a:off x="637118" y="1136650"/>
            <a:ext cx="10909300" cy="4776788"/>
          </a:xfrm>
          <a:prstGeom prst="rect">
            <a:avLst/>
          </a:prstGeom>
        </p:spPr>
        <p:txBody>
          <a:bodyPr vert="horz"/>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694149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320571" y="259643"/>
            <a:ext cx="5307955" cy="1041400"/>
          </a:xfrm>
          <a:prstGeom prst="rect">
            <a:avLst/>
          </a:prstGeom>
        </p:spPr>
        <p:txBody>
          <a:bodyPr vert="horz"/>
          <a:lstStyle>
            <a:lvl1pPr marL="0" indent="0">
              <a:buNone/>
              <a:defRPr sz="4267" b="1" baseline="0">
                <a:solidFill>
                  <a:srgbClr val="236192"/>
                </a:solidFill>
              </a:defRPr>
            </a:lvl1pPr>
          </a:lstStyle>
          <a:p>
            <a:pPr lvl="0"/>
            <a:r>
              <a:rPr lang="en-US" dirty="0"/>
              <a:t>Closing Message</a:t>
            </a:r>
          </a:p>
        </p:txBody>
      </p:sp>
      <p:sp>
        <p:nvSpPr>
          <p:cNvPr id="9" name="Rectangle 8"/>
          <p:cNvSpPr/>
          <p:nvPr userDrawn="1"/>
        </p:nvSpPr>
        <p:spPr>
          <a:xfrm rot="10800000">
            <a:off x="15117" y="5850668"/>
            <a:ext cx="12192000" cy="239713"/>
          </a:xfrm>
          <a:prstGeom prst="rect">
            <a:avLst/>
          </a:prstGeom>
          <a:solidFill>
            <a:srgbClr val="00AFD7"/>
          </a:solidFill>
          <a:ln w="9525" cap="flat" cmpd="sng" algn="ctr">
            <a:noFill/>
            <a:prstDash val="solid"/>
          </a:ln>
          <a:effectLst/>
        </p:spPr>
        <p:txBody>
          <a:bodyPr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320820" y="1321005"/>
            <a:ext cx="5183717" cy="405719"/>
          </a:xfrm>
          <a:prstGeom prst="rect">
            <a:avLst/>
          </a:prstGeom>
        </p:spPr>
        <p:txBody>
          <a:bodyPr vert="horz">
            <a:normAutofit/>
          </a:bodyPr>
          <a:lstStyle>
            <a:lvl1pPr marL="0" indent="0">
              <a:buNone/>
              <a:defRPr sz="2400" b="1" baseline="0"/>
            </a:lvl1pPr>
          </a:lstStyle>
          <a:p>
            <a:pPr lvl="0"/>
            <a:r>
              <a:rPr lang="en-US" dirty="0"/>
              <a:t>Speaker Name</a:t>
            </a:r>
          </a:p>
        </p:txBody>
      </p:sp>
      <p:sp>
        <p:nvSpPr>
          <p:cNvPr id="22" name="Text Placeholder 20"/>
          <p:cNvSpPr>
            <a:spLocks noGrp="1"/>
          </p:cNvSpPr>
          <p:nvPr>
            <p:ph type="body" sz="quarter" idx="12" hasCustomPrompt="1"/>
          </p:nvPr>
        </p:nvSpPr>
        <p:spPr>
          <a:xfrm>
            <a:off x="320571" y="1690435"/>
            <a:ext cx="5183717" cy="359027"/>
          </a:xfrm>
          <a:prstGeom prst="rect">
            <a:avLst/>
          </a:prstGeom>
        </p:spPr>
        <p:txBody>
          <a:bodyPr vert="horz">
            <a:normAutofit/>
          </a:bodyPr>
          <a:lstStyle>
            <a:lvl1pPr marL="0" indent="0">
              <a:buNone/>
              <a:defRPr sz="1867" b="0" baseline="0"/>
            </a:lvl1pPr>
          </a:lstStyle>
          <a:p>
            <a:pPr lvl="0"/>
            <a:r>
              <a:rPr lang="en-US" dirty="0"/>
              <a:t>Speaker Title</a:t>
            </a:r>
          </a:p>
        </p:txBody>
      </p:sp>
      <p:sp>
        <p:nvSpPr>
          <p:cNvPr id="23" name="Text Placeholder 20"/>
          <p:cNvSpPr>
            <a:spLocks noGrp="1"/>
          </p:cNvSpPr>
          <p:nvPr>
            <p:ph type="body" sz="quarter" idx="13" hasCustomPrompt="1"/>
          </p:nvPr>
        </p:nvSpPr>
        <p:spPr>
          <a:xfrm>
            <a:off x="320571" y="2010979"/>
            <a:ext cx="5183717" cy="305495"/>
          </a:xfrm>
          <a:prstGeom prst="rect">
            <a:avLst/>
          </a:prstGeom>
        </p:spPr>
        <p:txBody>
          <a:bodyPr vert="horz">
            <a:normAutofit/>
          </a:bodyPr>
          <a:lstStyle>
            <a:lvl1pPr marL="0" indent="0">
              <a:buNone/>
              <a:defRPr sz="1867" b="1" baseline="0">
                <a:solidFill>
                  <a:srgbClr val="236192"/>
                </a:solidFill>
              </a:defRPr>
            </a:lvl1pPr>
          </a:lstStyle>
          <a:p>
            <a:pPr lvl="0"/>
            <a:r>
              <a:rPr lang="en-US" dirty="0"/>
              <a:t>Speaker Contact</a:t>
            </a:r>
          </a:p>
        </p:txBody>
      </p:sp>
      <p:pic>
        <p:nvPicPr>
          <p:cNvPr id="10" name="Picture 26" descr="OCLC_H_PMS.eps"/>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descr="ppt-because-pattern.psd"/>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062439" y="2"/>
            <a:ext cx="6129563" cy="5850665"/>
          </a:xfrm>
          <a:prstGeom prst="rect">
            <a:avLst/>
          </a:prstGeom>
        </p:spPr>
      </p:pic>
    </p:spTree>
    <p:extLst>
      <p:ext uri="{BB962C8B-B14F-4D97-AF65-F5344CB8AC3E}">
        <p14:creationId xmlns:p14="http://schemas.microsoft.com/office/powerpoint/2010/main" val="32273648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Content - Ba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68739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5_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4" name="Text Placeholder 3"/>
          <p:cNvSpPr>
            <a:spLocks noGrp="1"/>
          </p:cNvSpPr>
          <p:nvPr>
            <p:ph type="body" sz="quarter" idx="12" hasCustomPrompt="1"/>
          </p:nvPr>
        </p:nvSpPr>
        <p:spPr>
          <a:xfrm>
            <a:off x="454382" y="1372996"/>
            <a:ext cx="11252197" cy="4475171"/>
          </a:xfrm>
          <a:prstGeom prst="rect">
            <a:avLst/>
          </a:prstGeom>
        </p:spPr>
        <p:txBody>
          <a:bodyPr vert="horz"/>
          <a:lstStyle>
            <a:lvl1pPr marL="457189" indent="-457189">
              <a:buFont typeface="Arial"/>
              <a:buChar char="•"/>
              <a:defRPr sz="3200" baseline="0"/>
            </a:lvl1pPr>
          </a:lstStyle>
          <a:p>
            <a:pPr lvl="0"/>
            <a:r>
              <a:rPr lang="en-US" dirty="0"/>
              <a:t>Click to add copy</a:t>
            </a: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66810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Content: Blank">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A776E0F-AC95-B441-A5AE-F65DB54C36D9}"/>
              </a:ext>
            </a:extLst>
          </p:cNvPr>
          <p:cNvGrpSpPr/>
          <p:nvPr userDrawn="1"/>
        </p:nvGrpSpPr>
        <p:grpSpPr>
          <a:xfrm>
            <a:off x="0" y="0"/>
            <a:ext cx="12192000" cy="148261"/>
            <a:chOff x="0" y="1659943"/>
            <a:chExt cx="9144000" cy="111196"/>
          </a:xfrm>
        </p:grpSpPr>
        <p:sp>
          <p:nvSpPr>
            <p:cNvPr id="13" name="Rectangle 12">
              <a:extLst>
                <a:ext uri="{FF2B5EF4-FFF2-40B4-BE49-F238E27FC236}">
                  <a16:creationId xmlns:a16="http://schemas.microsoft.com/office/drawing/2014/main" id="{57B86D9E-CDA5-694D-843A-8DE18753CDCF}"/>
                </a:ext>
              </a:extLst>
            </p:cNvPr>
            <p:cNvSpPr/>
            <p:nvPr userDrawn="1"/>
          </p:nvSpPr>
          <p:spPr>
            <a:xfrm>
              <a:off x="2209800" y="1659943"/>
              <a:ext cx="6934200" cy="111196"/>
            </a:xfrm>
            <a:prstGeom prst="rect">
              <a:avLst/>
            </a:prstGeom>
            <a:solidFill>
              <a:srgbClr val="78BF2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4" name="Rectangle 13">
              <a:extLst>
                <a:ext uri="{FF2B5EF4-FFF2-40B4-BE49-F238E27FC236}">
                  <a16:creationId xmlns:a16="http://schemas.microsoft.com/office/drawing/2014/main" id="{C541A957-7A4B-3740-A1D6-39BD0575E547}"/>
                </a:ext>
              </a:extLst>
            </p:cNvPr>
            <p:cNvSpPr/>
            <p:nvPr userDrawn="1"/>
          </p:nvSpPr>
          <p:spPr>
            <a:xfrm>
              <a:off x="0" y="1659943"/>
              <a:ext cx="2209800" cy="111196"/>
            </a:xfrm>
            <a:prstGeom prst="rect">
              <a:avLst/>
            </a:prstGeom>
            <a:solidFill>
              <a:srgbClr val="01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5" name="Rectangle 14">
              <a:extLst>
                <a:ext uri="{FF2B5EF4-FFF2-40B4-BE49-F238E27FC236}">
                  <a16:creationId xmlns:a16="http://schemas.microsoft.com/office/drawing/2014/main" id="{AD637C6A-EE0F-EE45-BF8C-58EE0B307A31}"/>
                </a:ext>
              </a:extLst>
            </p:cNvPr>
            <p:cNvSpPr/>
            <p:nvPr userDrawn="1"/>
          </p:nvSpPr>
          <p:spPr>
            <a:xfrm>
              <a:off x="2209800" y="1659943"/>
              <a:ext cx="1060450" cy="111196"/>
            </a:xfrm>
            <a:prstGeom prst="rect">
              <a:avLst/>
            </a:prstGeom>
            <a:solidFill>
              <a:srgbClr val="3EB68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grpSp>
      <p:pic>
        <p:nvPicPr>
          <p:cNvPr id="17" name="Picture 26" descr="OCLC_H_PMS.eps">
            <a:extLst>
              <a:ext uri="{FF2B5EF4-FFF2-40B4-BE49-F238E27FC236}">
                <a16:creationId xmlns:a16="http://schemas.microsoft.com/office/drawing/2014/main" id="{CFD01236-43A5-034D-9756-D6E834497D6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080072" y="6422992"/>
            <a:ext cx="896336" cy="298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Footer Placeholder 4">
            <a:extLst>
              <a:ext uri="{FF2B5EF4-FFF2-40B4-BE49-F238E27FC236}">
                <a16:creationId xmlns:a16="http://schemas.microsoft.com/office/drawing/2014/main" id="{3D65ACB5-E89A-184A-943A-7EB4EA303922}"/>
              </a:ext>
            </a:extLst>
          </p:cNvPr>
          <p:cNvSpPr txBox="1">
            <a:spLocks/>
          </p:cNvSpPr>
          <p:nvPr userDrawn="1"/>
        </p:nvSpPr>
        <p:spPr>
          <a:xfrm>
            <a:off x="7039" y="6384425"/>
            <a:ext cx="2908648" cy="39243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alpha val="50000"/>
                  </a:schemeClr>
                </a:solidFill>
                <a:effectLst/>
                <a:latin typeface="Arial" charset="0"/>
                <a:ea typeface="Arial" charset="0"/>
                <a:cs typeface="Arial" charset="0"/>
              </a:rPr>
              <a:t>Confidential. Not for distribution.</a:t>
            </a:r>
          </a:p>
        </p:txBody>
      </p:sp>
    </p:spTree>
    <p:extLst>
      <p:ext uri="{BB962C8B-B14F-4D97-AF65-F5344CB8AC3E}">
        <p14:creationId xmlns:p14="http://schemas.microsoft.com/office/powerpoint/2010/main" val="14451692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218519" y="4"/>
            <a:ext cx="7973480" cy="1413417"/>
          </a:xfrm>
          <a:prstGeom prst="rect">
            <a:avLst/>
          </a:prstGeom>
        </p:spPr>
      </p:pic>
      <p:sp>
        <p:nvSpPr>
          <p:cNvPr id="22" name="Rectangle 21"/>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3" name="Rectangle 22"/>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4" name="Rectangle 23"/>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1" name="Rectangle 10"/>
          <p:cNvSpPr/>
          <p:nvPr/>
        </p:nvSpPr>
        <p:spPr>
          <a:xfrm>
            <a:off x="-1" y="3"/>
            <a:ext cx="4254500" cy="141342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36" name="Text Placeholder 35"/>
          <p:cNvSpPr>
            <a:spLocks noGrp="1"/>
          </p:cNvSpPr>
          <p:nvPr>
            <p:ph type="body" sz="quarter" idx="12" hasCustomPrompt="1"/>
          </p:nvPr>
        </p:nvSpPr>
        <p:spPr>
          <a:xfrm>
            <a:off x="3" y="1773169"/>
            <a:ext cx="4601901" cy="651397"/>
          </a:xfrm>
          <a:prstGeom prst="rect">
            <a:avLst/>
          </a:prstGeom>
          <a:solidFill>
            <a:schemeClr val="accent2"/>
          </a:solidFill>
          <a:ln>
            <a:noFill/>
          </a:ln>
        </p:spPr>
        <p:txBody>
          <a:bodyPr vert="horz" wrap="none" lIns="457200" tIns="137160" rIns="274320" bIns="182880">
            <a:spAutoFit/>
          </a:bodyPr>
          <a:lstStyle>
            <a:lvl1pPr marL="0" marR="0" indent="0" algn="l" defTabSz="609585" rtl="0" eaLnBrk="1" fontAlgn="auto" latinLnBrk="0" hangingPunct="1">
              <a:lnSpc>
                <a:spcPct val="100000"/>
              </a:lnSpc>
              <a:spcBef>
                <a:spcPts val="0"/>
              </a:spcBef>
              <a:spcAft>
                <a:spcPts val="0"/>
              </a:spcAft>
              <a:buClrTx/>
              <a:buSzTx/>
              <a:buFontTx/>
              <a:buNone/>
              <a:tabLst/>
              <a:defRPr sz="2133" baseline="0">
                <a:ln>
                  <a:noFill/>
                </a:ln>
                <a:solidFill>
                  <a:schemeClr val="bg1"/>
                </a:solidFill>
                <a:effectLst/>
              </a:defRPr>
            </a:lvl1p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2133" dirty="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1039293" y="2469870"/>
            <a:ext cx="10339693" cy="1646364"/>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5867" b="1" baseline="0">
                <a:ln w="0" cmpd="sng">
                  <a:noFill/>
                </a:ln>
                <a:solidFill>
                  <a:schemeClr val="accent2"/>
                </a:solidFill>
              </a:defRPr>
            </a:lvl1pPr>
          </a:lstStyle>
          <a:p>
            <a:pPr lvl="0"/>
            <a:r>
              <a:rPr lang="en-US" dirty="0"/>
              <a:t>Place title here</a:t>
            </a:r>
          </a:p>
        </p:txBody>
      </p:sp>
      <p:pic>
        <p:nvPicPr>
          <p:cNvPr id="18" name="Picture 5"/>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971592" y="4275963"/>
            <a:ext cx="2451953" cy="502766"/>
          </a:xfrm>
          <a:prstGeom prst="rect">
            <a:avLst/>
          </a:prstGeom>
        </p:spPr>
        <p:txBody>
          <a:bodyPr vert="horz" wrap="none" lIns="0">
            <a:spAutoFit/>
          </a:bodyPr>
          <a:lstStyle>
            <a:lvl1pPr marL="0" indent="0">
              <a:buNone/>
              <a:defRPr sz="2667" b="1"/>
            </a:lvl1pPr>
            <a:lvl2pPr marL="609585" indent="0">
              <a:buNone/>
              <a:defRPr/>
            </a:lvl2pPr>
            <a:lvl5pPr marL="2438339" indent="0">
              <a:buNone/>
              <a:defRPr/>
            </a:lvl5pPr>
          </a:lstStyle>
          <a:p>
            <a:pPr lvl="0"/>
            <a:r>
              <a:rPr lang="en-US" dirty="0"/>
              <a:t>Speaker Name</a:t>
            </a:r>
          </a:p>
        </p:txBody>
      </p:sp>
      <p:sp>
        <p:nvSpPr>
          <p:cNvPr id="17" name="Text Placeholder 2"/>
          <p:cNvSpPr>
            <a:spLocks noGrp="1"/>
          </p:cNvSpPr>
          <p:nvPr>
            <p:ph type="body" sz="quarter" idx="18" hasCustomPrompt="1"/>
          </p:nvPr>
        </p:nvSpPr>
        <p:spPr>
          <a:xfrm>
            <a:off x="971594" y="4818452"/>
            <a:ext cx="1819631" cy="410369"/>
          </a:xfrm>
          <a:prstGeom prst="rect">
            <a:avLst/>
          </a:prstGeom>
        </p:spPr>
        <p:txBody>
          <a:bodyPr vert="horz" wrap="none" lIns="0" tIns="0">
            <a:spAutoFit/>
          </a:bodyPr>
          <a:lstStyle>
            <a:lvl1pPr marL="0" indent="0">
              <a:buNone/>
              <a:defRPr sz="2267" b="0"/>
            </a:lvl1pPr>
            <a:lvl2pPr marL="609585" indent="0">
              <a:buNone/>
              <a:defRPr/>
            </a:lvl2pPr>
            <a:lvl5pPr marL="2438339" indent="0">
              <a:buNone/>
              <a:defRPr/>
            </a:lvl5pPr>
          </a:lstStyle>
          <a:p>
            <a:pPr lvl="0"/>
            <a:r>
              <a:rPr lang="en-US" dirty="0"/>
              <a:t>Speaker Title</a:t>
            </a:r>
          </a:p>
        </p:txBody>
      </p:sp>
      <p:sp>
        <p:nvSpPr>
          <p:cNvPr id="15" name="Rectangle 14"/>
          <p:cNvSpPr/>
          <p:nvPr userDrawn="1"/>
        </p:nvSpPr>
        <p:spPr>
          <a:xfrm>
            <a:off x="4182534" y="1"/>
            <a:ext cx="594257" cy="1413420"/>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Tree>
    <p:extLst>
      <p:ext uri="{BB962C8B-B14F-4D97-AF65-F5344CB8AC3E}">
        <p14:creationId xmlns:p14="http://schemas.microsoft.com/office/powerpoint/2010/main" val="7167754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1990726"/>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699030" y="2686581"/>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Text Placeholder 12"/>
          <p:cNvSpPr>
            <a:spLocks noGrp="1"/>
          </p:cNvSpPr>
          <p:nvPr>
            <p:ph type="body" sz="quarter" idx="12" hasCustomPrompt="1"/>
          </p:nvPr>
        </p:nvSpPr>
        <p:spPr>
          <a:xfrm>
            <a:off x="4555078" y="2764533"/>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3616704"/>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1987552"/>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1176869" y="1990724"/>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1051692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New Section">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p>
        </p:txBody>
      </p:sp>
      <p:sp>
        <p:nvSpPr>
          <p:cNvPr id="11" name="Text Placeholder 8"/>
          <p:cNvSpPr>
            <a:spLocks noGrp="1"/>
          </p:cNvSpPr>
          <p:nvPr>
            <p:ph type="body" sz="quarter" idx="10" hasCustomPrompt="1"/>
          </p:nvPr>
        </p:nvSpPr>
        <p:spPr>
          <a:xfrm>
            <a:off x="420346" y="1108082"/>
            <a:ext cx="10898717" cy="830997"/>
          </a:xfrm>
          <a:prstGeom prst="rect">
            <a:avLst/>
          </a:prstGeom>
          <a:ln w="28575" cmpd="sng">
            <a:solidFill>
              <a:srgbClr val="FFFFFF"/>
            </a:solidFill>
          </a:ln>
        </p:spPr>
        <p:txBody>
          <a:bodyPr vert="horz" lIns="274320" tIns="45720" rIns="274320" bIns="45720">
            <a:sp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4800" b="1" i="0" cap="all" baseline="0">
                <a:solidFill>
                  <a:schemeClr val="bg1"/>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sz="4800" b="1" dirty="0">
                <a:solidFill>
                  <a:schemeClr val="bg1"/>
                </a:solidFill>
                <a:cs typeface="Arial" charset="0"/>
              </a:rPr>
              <a:t>NEW SECTION TITLE</a:t>
            </a:r>
          </a:p>
        </p:txBody>
      </p:sp>
      <p:sp>
        <p:nvSpPr>
          <p:cNvPr id="4" name="Text Placeholder 3"/>
          <p:cNvSpPr>
            <a:spLocks noGrp="1"/>
          </p:cNvSpPr>
          <p:nvPr>
            <p:ph type="body" sz="quarter" idx="11" hasCustomPrompt="1"/>
          </p:nvPr>
        </p:nvSpPr>
        <p:spPr>
          <a:xfrm>
            <a:off x="234951" y="850901"/>
            <a:ext cx="353483" cy="6007100"/>
          </a:xfrm>
          <a:prstGeom prst="rect">
            <a:avLst/>
          </a:prstGeom>
          <a:solidFill>
            <a:srgbClr val="00AFD7"/>
          </a:solidFill>
        </p:spPr>
        <p:txBody>
          <a:bodyPr vert="horz"/>
          <a:lstStyle>
            <a:lvl1pPr marL="0" indent="0">
              <a:buNone/>
              <a:defRPr baseline="0"/>
            </a:lvl1pPr>
          </a:lstStyle>
          <a:p>
            <a:pPr lvl="0"/>
            <a:r>
              <a:rPr lang="en-US" dirty="0"/>
              <a:t>     </a:t>
            </a:r>
          </a:p>
        </p:txBody>
      </p:sp>
      <p:sp>
        <p:nvSpPr>
          <p:cNvPr id="12" name="Text Placeholder 3"/>
          <p:cNvSpPr>
            <a:spLocks noGrp="1"/>
          </p:cNvSpPr>
          <p:nvPr>
            <p:ph type="body" sz="quarter" idx="12" hasCustomPrompt="1"/>
          </p:nvPr>
        </p:nvSpPr>
        <p:spPr>
          <a:xfrm>
            <a:off x="11215941" y="850902"/>
            <a:ext cx="353483" cy="5432839"/>
          </a:xfrm>
          <a:prstGeom prst="rect">
            <a:avLst/>
          </a:prstGeom>
          <a:solidFill>
            <a:srgbClr val="00AFD7"/>
          </a:solidFill>
        </p:spPr>
        <p:txBody>
          <a:bodyPr vert="horz"/>
          <a:lstStyle>
            <a:lvl1pPr marL="0" indent="0">
              <a:buNone/>
              <a:defRPr baseline="0"/>
            </a:lvl1pPr>
          </a:lstStyle>
          <a:p>
            <a:pPr lvl="0"/>
            <a:r>
              <a:rPr lang="en-US" dirty="0"/>
              <a:t>     </a:t>
            </a:r>
          </a:p>
        </p:txBody>
      </p:sp>
      <p:pic>
        <p:nvPicPr>
          <p:cNvPr id="7"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4072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550911"/>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699030" y="1246767"/>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Text Placeholder 12"/>
          <p:cNvSpPr>
            <a:spLocks noGrp="1"/>
          </p:cNvSpPr>
          <p:nvPr>
            <p:ph type="body" sz="quarter" idx="12" hasCustomPrompt="1"/>
          </p:nvPr>
        </p:nvSpPr>
        <p:spPr>
          <a:xfrm>
            <a:off x="4555078" y="1324718"/>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2176889"/>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547737"/>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1176869" y="550909"/>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8" name="Picture Placeholder 8"/>
          <p:cNvSpPr>
            <a:spLocks noGrp="1"/>
          </p:cNvSpPr>
          <p:nvPr>
            <p:ph type="pic" sz="quarter" idx="16"/>
          </p:nvPr>
        </p:nvSpPr>
        <p:spPr>
          <a:xfrm>
            <a:off x="1176869" y="3595110"/>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11" name="Rectangle 10"/>
          <p:cNvSpPr/>
          <p:nvPr userDrawn="1"/>
        </p:nvSpPr>
        <p:spPr>
          <a:xfrm rot="5400000">
            <a:off x="-699030" y="4290965"/>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Text Placeholder 12"/>
          <p:cNvSpPr>
            <a:spLocks noGrp="1"/>
          </p:cNvSpPr>
          <p:nvPr>
            <p:ph type="body" sz="quarter" idx="17" hasCustomPrompt="1"/>
          </p:nvPr>
        </p:nvSpPr>
        <p:spPr>
          <a:xfrm>
            <a:off x="4555078" y="4368917"/>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4555067" y="5221088"/>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4555067" y="3591936"/>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6" name="Text Placeholder 14"/>
          <p:cNvSpPr>
            <a:spLocks noGrp="1"/>
          </p:cNvSpPr>
          <p:nvPr>
            <p:ph type="body" sz="quarter" idx="19" hasCustomPrompt="1"/>
          </p:nvPr>
        </p:nvSpPr>
        <p:spPr>
          <a:xfrm>
            <a:off x="1176869" y="3595108"/>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27693031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Content - Blank">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pic>
        <p:nvPicPr>
          <p:cNvPr id="7"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943823" y="6457306"/>
            <a:ext cx="990984" cy="24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871059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62872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Content - Ba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19680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_Content- Heade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91040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6_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4" name="Text Placeholder 3"/>
          <p:cNvSpPr>
            <a:spLocks noGrp="1"/>
          </p:cNvSpPr>
          <p:nvPr>
            <p:ph type="body" sz="quarter" idx="12" hasCustomPrompt="1"/>
          </p:nvPr>
        </p:nvSpPr>
        <p:spPr>
          <a:xfrm>
            <a:off x="454382" y="1372996"/>
            <a:ext cx="11252197" cy="4475171"/>
          </a:xfrm>
          <a:prstGeom prst="rect">
            <a:avLst/>
          </a:prstGeom>
        </p:spPr>
        <p:txBody>
          <a:bodyPr vert="horz"/>
          <a:lstStyle>
            <a:lvl1pPr marL="457189" indent="-457189">
              <a:buFont typeface="Arial"/>
              <a:buChar char="•"/>
              <a:defRPr sz="3200" baseline="0"/>
            </a:lvl1pPr>
          </a:lstStyle>
          <a:p>
            <a:pPr lvl="0"/>
            <a:r>
              <a:rPr lang="en-US" dirty="0"/>
              <a:t>Click to add copy</a:t>
            </a: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58276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7_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pic>
        <p:nvPicPr>
          <p:cNvPr id="9"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943823" y="6457306"/>
            <a:ext cx="990984" cy="24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Placeholder 5"/>
          <p:cNvSpPr>
            <a:spLocks noGrp="1"/>
          </p:cNvSpPr>
          <p:nvPr>
            <p:ph type="body" sz="quarter" idx="13" hasCustomPrompt="1"/>
          </p:nvPr>
        </p:nvSpPr>
        <p:spPr>
          <a:xfrm>
            <a:off x="637118" y="220663"/>
            <a:ext cx="10909300" cy="915256"/>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sp>
        <p:nvSpPr>
          <p:cNvPr id="3" name="Text Placeholder 2"/>
          <p:cNvSpPr>
            <a:spLocks noGrp="1"/>
          </p:cNvSpPr>
          <p:nvPr>
            <p:ph type="body" sz="quarter" idx="14"/>
          </p:nvPr>
        </p:nvSpPr>
        <p:spPr>
          <a:xfrm>
            <a:off x="637118" y="1136650"/>
            <a:ext cx="10909300" cy="4776788"/>
          </a:xfrm>
          <a:prstGeom prst="rect">
            <a:avLst/>
          </a:prstGeom>
        </p:spPr>
        <p:txBody>
          <a:bodyPr vert="horz"/>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636416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_Content: Blank">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A776E0F-AC95-B441-A5AE-F65DB54C36D9}"/>
              </a:ext>
            </a:extLst>
          </p:cNvPr>
          <p:cNvGrpSpPr/>
          <p:nvPr userDrawn="1"/>
        </p:nvGrpSpPr>
        <p:grpSpPr>
          <a:xfrm>
            <a:off x="0" y="0"/>
            <a:ext cx="12192000" cy="148261"/>
            <a:chOff x="0" y="1659943"/>
            <a:chExt cx="9144000" cy="111196"/>
          </a:xfrm>
        </p:grpSpPr>
        <p:sp>
          <p:nvSpPr>
            <p:cNvPr id="13" name="Rectangle 12">
              <a:extLst>
                <a:ext uri="{FF2B5EF4-FFF2-40B4-BE49-F238E27FC236}">
                  <a16:creationId xmlns:a16="http://schemas.microsoft.com/office/drawing/2014/main" id="{57B86D9E-CDA5-694D-843A-8DE18753CDCF}"/>
                </a:ext>
              </a:extLst>
            </p:cNvPr>
            <p:cNvSpPr/>
            <p:nvPr userDrawn="1"/>
          </p:nvSpPr>
          <p:spPr>
            <a:xfrm>
              <a:off x="2209800" y="1659943"/>
              <a:ext cx="6934200" cy="111196"/>
            </a:xfrm>
            <a:prstGeom prst="rect">
              <a:avLst/>
            </a:prstGeom>
            <a:solidFill>
              <a:srgbClr val="78BF2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4" name="Rectangle 13">
              <a:extLst>
                <a:ext uri="{FF2B5EF4-FFF2-40B4-BE49-F238E27FC236}">
                  <a16:creationId xmlns:a16="http://schemas.microsoft.com/office/drawing/2014/main" id="{C541A957-7A4B-3740-A1D6-39BD0575E547}"/>
                </a:ext>
              </a:extLst>
            </p:cNvPr>
            <p:cNvSpPr/>
            <p:nvPr userDrawn="1"/>
          </p:nvSpPr>
          <p:spPr>
            <a:xfrm>
              <a:off x="0" y="1659943"/>
              <a:ext cx="2209800" cy="111196"/>
            </a:xfrm>
            <a:prstGeom prst="rect">
              <a:avLst/>
            </a:prstGeom>
            <a:solidFill>
              <a:srgbClr val="01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5" name="Rectangle 14">
              <a:extLst>
                <a:ext uri="{FF2B5EF4-FFF2-40B4-BE49-F238E27FC236}">
                  <a16:creationId xmlns:a16="http://schemas.microsoft.com/office/drawing/2014/main" id="{AD637C6A-EE0F-EE45-BF8C-58EE0B307A31}"/>
                </a:ext>
              </a:extLst>
            </p:cNvPr>
            <p:cNvSpPr/>
            <p:nvPr userDrawn="1"/>
          </p:nvSpPr>
          <p:spPr>
            <a:xfrm>
              <a:off x="2209800" y="1659943"/>
              <a:ext cx="1060450" cy="111196"/>
            </a:xfrm>
            <a:prstGeom prst="rect">
              <a:avLst/>
            </a:prstGeom>
            <a:solidFill>
              <a:srgbClr val="3EB68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grpSp>
      <p:pic>
        <p:nvPicPr>
          <p:cNvPr id="17" name="Picture 26" descr="OCLC_H_PMS.eps">
            <a:extLst>
              <a:ext uri="{FF2B5EF4-FFF2-40B4-BE49-F238E27FC236}">
                <a16:creationId xmlns:a16="http://schemas.microsoft.com/office/drawing/2014/main" id="{CFD01236-43A5-034D-9756-D6E834497D6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080072" y="6422992"/>
            <a:ext cx="896336" cy="298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Footer Placeholder 4">
            <a:extLst>
              <a:ext uri="{FF2B5EF4-FFF2-40B4-BE49-F238E27FC236}">
                <a16:creationId xmlns:a16="http://schemas.microsoft.com/office/drawing/2014/main" id="{3D65ACB5-E89A-184A-943A-7EB4EA303922}"/>
              </a:ext>
            </a:extLst>
          </p:cNvPr>
          <p:cNvSpPr txBox="1">
            <a:spLocks/>
          </p:cNvSpPr>
          <p:nvPr userDrawn="1"/>
        </p:nvSpPr>
        <p:spPr>
          <a:xfrm>
            <a:off x="7039" y="6384425"/>
            <a:ext cx="2908648" cy="39243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alpha val="50000"/>
                  </a:schemeClr>
                </a:solidFill>
                <a:effectLst/>
                <a:latin typeface="Arial" charset="0"/>
                <a:ea typeface="Arial" charset="0"/>
                <a:cs typeface="Arial" charset="0"/>
              </a:rPr>
              <a:t>Confidential. Not for distribution.</a:t>
            </a:r>
          </a:p>
        </p:txBody>
      </p:sp>
    </p:spTree>
    <p:extLst>
      <p:ext uri="{BB962C8B-B14F-4D97-AF65-F5344CB8AC3E}">
        <p14:creationId xmlns:p14="http://schemas.microsoft.com/office/powerpoint/2010/main" val="20149073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320571" y="259643"/>
            <a:ext cx="5307955" cy="1041400"/>
          </a:xfrm>
          <a:prstGeom prst="rect">
            <a:avLst/>
          </a:prstGeom>
        </p:spPr>
        <p:txBody>
          <a:bodyPr vert="horz"/>
          <a:lstStyle>
            <a:lvl1pPr marL="0" indent="0">
              <a:buNone/>
              <a:defRPr sz="4267" b="1" baseline="0">
                <a:solidFill>
                  <a:srgbClr val="236192"/>
                </a:solidFill>
              </a:defRPr>
            </a:lvl1pPr>
          </a:lstStyle>
          <a:p>
            <a:pPr lvl="0"/>
            <a:r>
              <a:rPr lang="en-US" dirty="0"/>
              <a:t>Closing Message</a:t>
            </a:r>
          </a:p>
        </p:txBody>
      </p:sp>
      <p:sp>
        <p:nvSpPr>
          <p:cNvPr id="9" name="Rectangle 8"/>
          <p:cNvSpPr/>
          <p:nvPr userDrawn="1"/>
        </p:nvSpPr>
        <p:spPr>
          <a:xfrm rot="10800000">
            <a:off x="15117" y="5850668"/>
            <a:ext cx="12192000" cy="239713"/>
          </a:xfrm>
          <a:prstGeom prst="rect">
            <a:avLst/>
          </a:prstGeom>
          <a:solidFill>
            <a:srgbClr val="00AFD7"/>
          </a:solidFill>
          <a:ln w="9525" cap="flat" cmpd="sng" algn="ctr">
            <a:noFill/>
            <a:prstDash val="solid"/>
          </a:ln>
          <a:effectLst/>
        </p:spPr>
        <p:txBody>
          <a:bodyPr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320820" y="1321005"/>
            <a:ext cx="5183717" cy="405719"/>
          </a:xfrm>
          <a:prstGeom prst="rect">
            <a:avLst/>
          </a:prstGeom>
        </p:spPr>
        <p:txBody>
          <a:bodyPr vert="horz">
            <a:normAutofit/>
          </a:bodyPr>
          <a:lstStyle>
            <a:lvl1pPr marL="0" indent="0">
              <a:buNone/>
              <a:defRPr sz="2400" b="1" baseline="0"/>
            </a:lvl1pPr>
          </a:lstStyle>
          <a:p>
            <a:pPr lvl="0"/>
            <a:r>
              <a:rPr lang="en-US" dirty="0"/>
              <a:t>Speaker Name</a:t>
            </a:r>
          </a:p>
        </p:txBody>
      </p:sp>
      <p:sp>
        <p:nvSpPr>
          <p:cNvPr id="22" name="Text Placeholder 20"/>
          <p:cNvSpPr>
            <a:spLocks noGrp="1"/>
          </p:cNvSpPr>
          <p:nvPr>
            <p:ph type="body" sz="quarter" idx="12" hasCustomPrompt="1"/>
          </p:nvPr>
        </p:nvSpPr>
        <p:spPr>
          <a:xfrm>
            <a:off x="320571" y="1690435"/>
            <a:ext cx="5183717" cy="359027"/>
          </a:xfrm>
          <a:prstGeom prst="rect">
            <a:avLst/>
          </a:prstGeom>
        </p:spPr>
        <p:txBody>
          <a:bodyPr vert="horz">
            <a:normAutofit/>
          </a:bodyPr>
          <a:lstStyle>
            <a:lvl1pPr marL="0" indent="0">
              <a:buNone/>
              <a:defRPr sz="1867" b="0" baseline="0"/>
            </a:lvl1pPr>
          </a:lstStyle>
          <a:p>
            <a:pPr lvl="0"/>
            <a:r>
              <a:rPr lang="en-US" dirty="0"/>
              <a:t>Speaker Title</a:t>
            </a:r>
          </a:p>
        </p:txBody>
      </p:sp>
      <p:sp>
        <p:nvSpPr>
          <p:cNvPr id="23" name="Text Placeholder 20"/>
          <p:cNvSpPr>
            <a:spLocks noGrp="1"/>
          </p:cNvSpPr>
          <p:nvPr>
            <p:ph type="body" sz="quarter" idx="13" hasCustomPrompt="1"/>
          </p:nvPr>
        </p:nvSpPr>
        <p:spPr>
          <a:xfrm>
            <a:off x="320571" y="2010979"/>
            <a:ext cx="5183717" cy="305495"/>
          </a:xfrm>
          <a:prstGeom prst="rect">
            <a:avLst/>
          </a:prstGeom>
        </p:spPr>
        <p:txBody>
          <a:bodyPr vert="horz">
            <a:normAutofit/>
          </a:bodyPr>
          <a:lstStyle>
            <a:lvl1pPr marL="0" indent="0">
              <a:buNone/>
              <a:defRPr sz="1867" b="1" baseline="0">
                <a:solidFill>
                  <a:srgbClr val="236192"/>
                </a:solidFill>
              </a:defRPr>
            </a:lvl1pPr>
          </a:lstStyle>
          <a:p>
            <a:pPr lvl="0"/>
            <a:r>
              <a:rPr lang="en-US" dirty="0"/>
              <a:t>Speaker Contact</a:t>
            </a:r>
          </a:p>
        </p:txBody>
      </p:sp>
      <p:pic>
        <p:nvPicPr>
          <p:cNvPr id="10" name="Picture 26" descr="OCLC_H_PMS.eps"/>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descr="ppt-because-pattern.psd"/>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062439" y="2"/>
            <a:ext cx="6129563" cy="5850665"/>
          </a:xfrm>
          <a:prstGeom prst="rect">
            <a:avLst/>
          </a:prstGeom>
        </p:spPr>
      </p:pic>
    </p:spTree>
    <p:extLst>
      <p:ext uri="{BB962C8B-B14F-4D97-AF65-F5344CB8AC3E}">
        <p14:creationId xmlns:p14="http://schemas.microsoft.com/office/powerpoint/2010/main" val="1522972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5_New Section">
    <p:spTree>
      <p:nvGrpSpPr>
        <p:cNvPr id="1" name=""/>
        <p:cNvGrpSpPr/>
        <p:nvPr/>
      </p:nvGrpSpPr>
      <p:grpSpPr>
        <a:xfrm>
          <a:off x="0" y="0"/>
          <a:ext cx="0" cy="0"/>
          <a:chOff x="0" y="0"/>
          <a:chExt cx="0" cy="0"/>
        </a:xfrm>
      </p:grpSpPr>
      <p:sp>
        <p:nvSpPr>
          <p:cNvPr id="48" name="Picture Placeholder 3"/>
          <p:cNvSpPr>
            <a:spLocks noGrp="1"/>
          </p:cNvSpPr>
          <p:nvPr>
            <p:ph type="pic" sz="quarter" idx="17"/>
          </p:nvPr>
        </p:nvSpPr>
        <p:spPr>
          <a:xfrm>
            <a:off x="8293552" y="3375593"/>
            <a:ext cx="3898449" cy="2572455"/>
          </a:xfrm>
          <a:prstGeom prst="rect">
            <a:avLst/>
          </a:prstGeom>
          <a:solidFill>
            <a:schemeClr val="bg1">
              <a:lumMod val="95000"/>
            </a:schemeClr>
          </a:solidFill>
        </p:spPr>
        <p:txBody>
          <a:bodyPr vert="horz" lIns="0" tIns="0" rIns="0" bIns="0" rtlCol="0" anchor="ctr">
            <a:normAutofit/>
          </a:bodyPr>
          <a:lstStyle>
            <a:lvl1pPr>
              <a:defRPr lang="en-US" sz="1067" dirty="0"/>
            </a:lvl1pPr>
          </a:lstStyle>
          <a:p>
            <a:pPr marL="0" lvl="0" indent="0" algn="ctr">
              <a:buNone/>
            </a:pPr>
            <a:endParaRPr lang="en-US"/>
          </a:p>
        </p:txBody>
      </p:sp>
      <p:sp>
        <p:nvSpPr>
          <p:cNvPr id="47" name="Picture Placeholder 3"/>
          <p:cNvSpPr>
            <a:spLocks noGrp="1"/>
          </p:cNvSpPr>
          <p:nvPr>
            <p:ph type="pic" sz="quarter" idx="16"/>
          </p:nvPr>
        </p:nvSpPr>
        <p:spPr>
          <a:xfrm>
            <a:off x="4997754" y="4691887"/>
            <a:ext cx="3296765" cy="2166112"/>
          </a:xfrm>
          <a:prstGeom prst="rect">
            <a:avLst/>
          </a:prstGeom>
          <a:solidFill>
            <a:schemeClr val="bg1">
              <a:lumMod val="95000"/>
            </a:schemeClr>
          </a:solidFill>
        </p:spPr>
        <p:txBody>
          <a:bodyPr vert="horz" lIns="0" tIns="0" rIns="0" bIns="0" rtlCol="0" anchor="ctr">
            <a:normAutofit/>
          </a:bodyPr>
          <a:lstStyle>
            <a:lvl1pPr>
              <a:defRPr lang="en-US" sz="1067" dirty="0"/>
            </a:lvl1pPr>
          </a:lstStyle>
          <a:p>
            <a:pPr marL="0" lvl="0" indent="0" algn="ctr">
              <a:buNone/>
            </a:pPr>
            <a:endParaRPr lang="en-US"/>
          </a:p>
        </p:txBody>
      </p:sp>
      <p:sp>
        <p:nvSpPr>
          <p:cNvPr id="46" name="Picture Placeholder 3"/>
          <p:cNvSpPr>
            <a:spLocks noGrp="1"/>
          </p:cNvSpPr>
          <p:nvPr>
            <p:ph type="pic" sz="quarter" idx="15"/>
          </p:nvPr>
        </p:nvSpPr>
        <p:spPr>
          <a:xfrm>
            <a:off x="4202975" y="2357097"/>
            <a:ext cx="4091544" cy="2300544"/>
          </a:xfrm>
          <a:prstGeom prst="rect">
            <a:avLst/>
          </a:prstGeom>
          <a:solidFill>
            <a:schemeClr val="bg1">
              <a:lumMod val="95000"/>
            </a:schemeClr>
          </a:solidFill>
        </p:spPr>
        <p:txBody>
          <a:bodyPr vert="horz" lIns="0" tIns="0" rIns="0" bIns="0" rtlCol="0" anchor="ctr">
            <a:normAutofit/>
          </a:bodyPr>
          <a:lstStyle>
            <a:lvl1pPr>
              <a:defRPr lang="en-US" sz="1067" dirty="0"/>
            </a:lvl1pPr>
          </a:lstStyle>
          <a:p>
            <a:pPr marL="0" lvl="0" indent="0" algn="ctr">
              <a:buNone/>
            </a:pPr>
            <a:endParaRPr lang="en-US"/>
          </a:p>
        </p:txBody>
      </p:sp>
      <p:sp>
        <p:nvSpPr>
          <p:cNvPr id="45" name="Picture Placeholder 3"/>
          <p:cNvSpPr>
            <a:spLocks noGrp="1"/>
          </p:cNvSpPr>
          <p:nvPr>
            <p:ph type="pic" sz="quarter" idx="14"/>
          </p:nvPr>
        </p:nvSpPr>
        <p:spPr>
          <a:xfrm>
            <a:off x="1" y="4657642"/>
            <a:ext cx="3284075" cy="2208925"/>
          </a:xfrm>
          <a:prstGeom prst="rect">
            <a:avLst/>
          </a:prstGeom>
          <a:solidFill>
            <a:schemeClr val="bg1">
              <a:lumMod val="95000"/>
            </a:schemeClr>
          </a:solidFill>
        </p:spPr>
        <p:txBody>
          <a:bodyPr vert="horz" lIns="0" tIns="0" rIns="0" bIns="0" rtlCol="0" anchor="ctr">
            <a:normAutofit/>
          </a:bodyPr>
          <a:lstStyle>
            <a:lvl1pPr>
              <a:defRPr lang="en-US" sz="1067" dirty="0"/>
            </a:lvl1pPr>
          </a:lstStyle>
          <a:p>
            <a:pPr marL="0" lvl="0" indent="0" algn="ctr">
              <a:buNone/>
            </a:pPr>
            <a:endParaRPr lang="en-US"/>
          </a:p>
        </p:txBody>
      </p:sp>
      <p:sp>
        <p:nvSpPr>
          <p:cNvPr id="44" name="Picture Placeholder 3"/>
          <p:cNvSpPr>
            <a:spLocks noGrp="1"/>
          </p:cNvSpPr>
          <p:nvPr>
            <p:ph type="pic" sz="quarter" idx="13"/>
          </p:nvPr>
        </p:nvSpPr>
        <p:spPr>
          <a:xfrm>
            <a:off x="1" y="1852918"/>
            <a:ext cx="4202975" cy="2804724"/>
          </a:xfrm>
          <a:prstGeom prst="rect">
            <a:avLst/>
          </a:prstGeom>
          <a:solidFill>
            <a:schemeClr val="bg1">
              <a:lumMod val="95000"/>
            </a:schemeClr>
          </a:solidFill>
        </p:spPr>
        <p:txBody>
          <a:bodyPr vert="horz" lIns="0" tIns="0" rIns="0" bIns="0" rtlCol="0" anchor="ctr">
            <a:normAutofit/>
          </a:bodyPr>
          <a:lstStyle>
            <a:lvl1pPr>
              <a:defRPr lang="en-US" sz="1067" dirty="0"/>
            </a:lvl1pPr>
          </a:lstStyle>
          <a:p>
            <a:pPr marL="0" lvl="0" indent="0" algn="ctr">
              <a:buNone/>
            </a:pPr>
            <a:endParaRPr lang="en-US"/>
          </a:p>
        </p:txBody>
      </p:sp>
      <p:sp>
        <p:nvSpPr>
          <p:cNvPr id="43" name="Rectangle 42"/>
          <p:cNvSpPr/>
          <p:nvPr userDrawn="1"/>
        </p:nvSpPr>
        <p:spPr>
          <a:xfrm>
            <a:off x="8294519" y="2562443"/>
            <a:ext cx="3897480" cy="81336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3200"/>
          </a:p>
        </p:txBody>
      </p:sp>
      <p:sp>
        <p:nvSpPr>
          <p:cNvPr id="26" name="Picture Placeholder 3"/>
          <p:cNvSpPr>
            <a:spLocks noGrp="1"/>
          </p:cNvSpPr>
          <p:nvPr>
            <p:ph type="pic" sz="quarter" idx="11"/>
          </p:nvPr>
        </p:nvSpPr>
        <p:spPr>
          <a:xfrm>
            <a:off x="4200332" y="-27347"/>
            <a:ext cx="4095152" cy="2384443"/>
          </a:xfrm>
          <a:prstGeom prst="rect">
            <a:avLst/>
          </a:prstGeom>
          <a:solidFill>
            <a:schemeClr val="bg1">
              <a:lumMod val="95000"/>
            </a:schemeClr>
          </a:solidFill>
        </p:spPr>
        <p:txBody>
          <a:bodyPr vert="horz" lIns="0" tIns="0" rIns="0" bIns="0" rtlCol="0" anchor="ctr">
            <a:normAutofit/>
          </a:bodyPr>
          <a:lstStyle>
            <a:lvl1pPr>
              <a:defRPr lang="en-US" sz="1067"/>
            </a:lvl1pPr>
          </a:lstStyle>
          <a:p>
            <a:pPr marL="0" lvl="0" indent="0" algn="ctr">
              <a:buNone/>
            </a:pPr>
            <a:endParaRPr lang="en-US"/>
          </a:p>
        </p:txBody>
      </p:sp>
      <p:sp>
        <p:nvSpPr>
          <p:cNvPr id="27" name="Picture Placeholder 3"/>
          <p:cNvSpPr>
            <a:spLocks noGrp="1"/>
          </p:cNvSpPr>
          <p:nvPr>
            <p:ph type="pic" sz="quarter" idx="12"/>
          </p:nvPr>
        </p:nvSpPr>
        <p:spPr>
          <a:xfrm>
            <a:off x="8295484" y="-27346"/>
            <a:ext cx="3896515" cy="2608153"/>
          </a:xfrm>
          <a:prstGeom prst="rect">
            <a:avLst/>
          </a:prstGeom>
          <a:solidFill>
            <a:schemeClr val="bg1">
              <a:lumMod val="95000"/>
            </a:schemeClr>
          </a:solidFill>
        </p:spPr>
        <p:txBody>
          <a:bodyPr vert="horz" lIns="0" tIns="0" rIns="0" bIns="0" rtlCol="0" anchor="ctr">
            <a:normAutofit/>
          </a:bodyPr>
          <a:lstStyle>
            <a:lvl1pPr>
              <a:defRPr lang="en-US" sz="1067"/>
            </a:lvl1pPr>
          </a:lstStyle>
          <a:p>
            <a:pPr marL="0" lvl="0" indent="0" algn="ctr">
              <a:buNone/>
            </a:pPr>
            <a:endParaRPr lang="en-US"/>
          </a:p>
        </p:txBody>
      </p:sp>
      <p:sp>
        <p:nvSpPr>
          <p:cNvPr id="25" name="Picture Placeholder 3"/>
          <p:cNvSpPr>
            <a:spLocks noGrp="1"/>
          </p:cNvSpPr>
          <p:nvPr>
            <p:ph type="pic" sz="quarter" idx="10"/>
          </p:nvPr>
        </p:nvSpPr>
        <p:spPr>
          <a:xfrm>
            <a:off x="878123" y="-27347"/>
            <a:ext cx="3315956" cy="1880267"/>
          </a:xfrm>
          <a:prstGeom prst="rect">
            <a:avLst/>
          </a:prstGeom>
          <a:solidFill>
            <a:schemeClr val="bg1">
              <a:lumMod val="95000"/>
            </a:schemeClr>
          </a:solidFill>
        </p:spPr>
        <p:txBody>
          <a:bodyPr vert="horz" lIns="0" tIns="0" rIns="0" bIns="0" rtlCol="0" anchor="ctr">
            <a:normAutofit/>
          </a:bodyPr>
          <a:lstStyle>
            <a:lvl1pPr>
              <a:defRPr lang="en-US" sz="1067" dirty="0"/>
            </a:lvl1pPr>
          </a:lstStyle>
          <a:p>
            <a:pPr marL="0" lvl="0" indent="0" algn="ctr">
              <a:buNone/>
            </a:pPr>
            <a:endParaRPr lang="en-US"/>
          </a:p>
        </p:txBody>
      </p:sp>
      <p:sp>
        <p:nvSpPr>
          <p:cNvPr id="17" name="Rectangle 16"/>
          <p:cNvSpPr/>
          <p:nvPr userDrawn="1"/>
        </p:nvSpPr>
        <p:spPr>
          <a:xfrm>
            <a:off x="-1" y="1755"/>
            <a:ext cx="884377" cy="186927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3200"/>
          </a:p>
        </p:txBody>
      </p:sp>
      <p:sp>
        <p:nvSpPr>
          <p:cNvPr id="18" name="Rectangle 17"/>
          <p:cNvSpPr/>
          <p:nvPr userDrawn="1"/>
        </p:nvSpPr>
        <p:spPr>
          <a:xfrm>
            <a:off x="3286721" y="4674779"/>
            <a:ext cx="1711033" cy="21832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3200"/>
          </a:p>
        </p:txBody>
      </p:sp>
      <p:sp>
        <p:nvSpPr>
          <p:cNvPr id="23" name="Rectangle 22"/>
          <p:cNvSpPr/>
          <p:nvPr userDrawn="1"/>
        </p:nvSpPr>
        <p:spPr>
          <a:xfrm>
            <a:off x="8294519" y="5938249"/>
            <a:ext cx="3897483" cy="919751"/>
          </a:xfrm>
          <a:prstGeom prst="rect">
            <a:avLst/>
          </a:prstGeom>
          <a:solidFill>
            <a:srgbClr val="E8772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3200"/>
          </a:p>
        </p:txBody>
      </p:sp>
      <p:pic>
        <p:nvPicPr>
          <p:cNvPr id="30"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080751" y="6421967"/>
            <a:ext cx="916516"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1" name="Straight Connector 30"/>
          <p:cNvCxnSpPr/>
          <p:nvPr userDrawn="1"/>
        </p:nvCxnSpPr>
        <p:spPr>
          <a:xfrm>
            <a:off x="1" y="4666211"/>
            <a:ext cx="8295487" cy="0"/>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userDrawn="1"/>
        </p:nvCxnSpPr>
        <p:spPr>
          <a:xfrm>
            <a:off x="8295488" y="2580807"/>
            <a:ext cx="3896513" cy="0"/>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a:off x="8295488" y="3375805"/>
            <a:ext cx="3896513" cy="0"/>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userDrawn="1"/>
        </p:nvCxnSpPr>
        <p:spPr>
          <a:xfrm>
            <a:off x="8295488" y="5956615"/>
            <a:ext cx="3896513" cy="0"/>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userDrawn="1"/>
        </p:nvCxnSpPr>
        <p:spPr>
          <a:xfrm>
            <a:off x="8295487" y="1"/>
            <a:ext cx="0" cy="6857999"/>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a:off x="4998720" y="4666211"/>
            <a:ext cx="0" cy="2200356"/>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userDrawn="1"/>
        </p:nvCxnSpPr>
        <p:spPr>
          <a:xfrm>
            <a:off x="3287687" y="4666211"/>
            <a:ext cx="0" cy="2200356"/>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userDrawn="1"/>
        </p:nvCxnSpPr>
        <p:spPr>
          <a:xfrm>
            <a:off x="1" y="1857049"/>
            <a:ext cx="4202977" cy="0"/>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userDrawn="1"/>
        </p:nvCxnSpPr>
        <p:spPr>
          <a:xfrm>
            <a:off x="4202977" y="0"/>
            <a:ext cx="0" cy="4666211"/>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userDrawn="1"/>
        </p:nvCxnSpPr>
        <p:spPr>
          <a:xfrm>
            <a:off x="4202977" y="2357096"/>
            <a:ext cx="4092507" cy="1051"/>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userDrawn="1"/>
        </p:nvCxnSpPr>
        <p:spPr>
          <a:xfrm>
            <a:off x="889507" y="1"/>
            <a:ext cx="0" cy="1857049"/>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65"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080073" y="6422994"/>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582393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80E87235-7673-FF40-A4EF-CABE92A723D5}"/>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14125" t="7055" r="6657" b="17694"/>
          <a:stretch/>
        </p:blipFill>
        <p:spPr>
          <a:xfrm>
            <a:off x="3567950" y="-11085"/>
            <a:ext cx="8624049" cy="1426135"/>
          </a:xfrm>
          <a:prstGeom prst="rect">
            <a:avLst/>
          </a:prstGeom>
        </p:spPr>
      </p:pic>
      <p:sp>
        <p:nvSpPr>
          <p:cNvPr id="16" name="Rectangle 15"/>
          <p:cNvSpPr/>
          <p:nvPr userDrawn="1"/>
        </p:nvSpPr>
        <p:spPr>
          <a:xfrm>
            <a:off x="-12658" y="-11085"/>
            <a:ext cx="3580611" cy="142450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7" name="Rectangle 16"/>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8" name="Rectangle 17"/>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2" name="Rectangle 21"/>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6" name="Text Placeholder 18"/>
          <p:cNvSpPr>
            <a:spLocks noGrp="1"/>
          </p:cNvSpPr>
          <p:nvPr>
            <p:ph type="body" sz="quarter" idx="16" hasCustomPrompt="1"/>
          </p:nvPr>
        </p:nvSpPr>
        <p:spPr>
          <a:xfrm>
            <a:off x="1039293" y="2469870"/>
            <a:ext cx="10339693" cy="1646364"/>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5867" b="1" baseline="0">
                <a:ln w="0" cmpd="sng">
                  <a:noFill/>
                </a:ln>
                <a:solidFill>
                  <a:schemeClr val="accent2"/>
                </a:solidFill>
              </a:defRPr>
            </a:lvl1pPr>
          </a:lstStyle>
          <a:p>
            <a:pPr lvl="0"/>
            <a:r>
              <a:rPr lang="en-US" dirty="0"/>
              <a:t>Place title here</a:t>
            </a:r>
          </a:p>
        </p:txBody>
      </p:sp>
      <p:pic>
        <p:nvPicPr>
          <p:cNvPr id="27" name="Picture 5"/>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 name="Text Placeholder 2"/>
          <p:cNvSpPr>
            <a:spLocks noGrp="1"/>
          </p:cNvSpPr>
          <p:nvPr>
            <p:ph type="body" sz="quarter" idx="17" hasCustomPrompt="1"/>
          </p:nvPr>
        </p:nvSpPr>
        <p:spPr>
          <a:xfrm>
            <a:off x="971592" y="4275963"/>
            <a:ext cx="2451953" cy="502766"/>
          </a:xfrm>
          <a:prstGeom prst="rect">
            <a:avLst/>
          </a:prstGeom>
        </p:spPr>
        <p:txBody>
          <a:bodyPr vert="horz" wrap="none" lIns="0">
            <a:spAutoFit/>
          </a:bodyPr>
          <a:lstStyle>
            <a:lvl1pPr marL="0" indent="0">
              <a:buNone/>
              <a:defRPr sz="2667" b="1"/>
            </a:lvl1pPr>
            <a:lvl2pPr marL="609585" indent="0">
              <a:buNone/>
              <a:defRPr/>
            </a:lvl2pPr>
            <a:lvl5pPr marL="2438339" indent="0">
              <a:buNone/>
              <a:defRPr/>
            </a:lvl5pPr>
          </a:lstStyle>
          <a:p>
            <a:pPr lvl="0"/>
            <a:r>
              <a:rPr lang="en-US" dirty="0"/>
              <a:t>Speaker Name</a:t>
            </a:r>
          </a:p>
        </p:txBody>
      </p:sp>
      <p:sp>
        <p:nvSpPr>
          <p:cNvPr id="29" name="Text Placeholder 2"/>
          <p:cNvSpPr>
            <a:spLocks noGrp="1"/>
          </p:cNvSpPr>
          <p:nvPr>
            <p:ph type="body" sz="quarter" idx="18" hasCustomPrompt="1"/>
          </p:nvPr>
        </p:nvSpPr>
        <p:spPr>
          <a:xfrm>
            <a:off x="971594" y="4818452"/>
            <a:ext cx="1819631" cy="410369"/>
          </a:xfrm>
          <a:prstGeom prst="rect">
            <a:avLst/>
          </a:prstGeom>
        </p:spPr>
        <p:txBody>
          <a:bodyPr vert="horz" wrap="none" lIns="0" tIns="0">
            <a:spAutoFit/>
          </a:bodyPr>
          <a:lstStyle>
            <a:lvl1pPr marL="0" indent="0">
              <a:buNone/>
              <a:defRPr sz="2267" b="0"/>
            </a:lvl1pPr>
            <a:lvl2pPr marL="609585" indent="0">
              <a:buNone/>
              <a:defRPr/>
            </a:lvl2pPr>
            <a:lvl5pPr marL="2438339" indent="0">
              <a:buNone/>
              <a:defRPr/>
            </a:lvl5pPr>
          </a:lstStyle>
          <a:p>
            <a:pPr lvl="0"/>
            <a:r>
              <a:rPr lang="en-US" dirty="0"/>
              <a:t>Speaker Title</a:t>
            </a:r>
          </a:p>
        </p:txBody>
      </p:sp>
      <p:sp>
        <p:nvSpPr>
          <p:cNvPr id="34" name="Rectangle 33"/>
          <p:cNvSpPr/>
          <p:nvPr userDrawn="1"/>
        </p:nvSpPr>
        <p:spPr>
          <a:xfrm>
            <a:off x="3567953" y="1"/>
            <a:ext cx="558272" cy="1413420"/>
          </a:xfrm>
          <a:prstGeom prst="rect">
            <a:avLst/>
          </a:prstGeom>
          <a:solidFill>
            <a:schemeClr val="accent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3" name="TextBox 2"/>
          <p:cNvSpPr txBox="1"/>
          <p:nvPr userDrawn="1"/>
        </p:nvSpPr>
        <p:spPr>
          <a:xfrm>
            <a:off x="-12658" y="1773169"/>
            <a:ext cx="3580611" cy="759183"/>
          </a:xfrm>
          <a:prstGeom prst="rect">
            <a:avLst/>
          </a:prstGeom>
          <a:solidFill>
            <a:srgbClr val="226092"/>
          </a:solidFill>
        </p:spPr>
        <p:txBody>
          <a:bodyPr wrap="none" rtlCol="0" anchor="ctr">
            <a:noAutofit/>
          </a:bodyPr>
          <a:lstStyle/>
          <a:p>
            <a:pPr algn="ctr"/>
            <a:r>
              <a:rPr lang="en-US" sz="2400" dirty="0">
                <a:solidFill>
                  <a:schemeClr val="bg1"/>
                </a:solidFill>
              </a:rPr>
              <a:t>June 20–25, 2019</a:t>
            </a:r>
          </a:p>
        </p:txBody>
      </p:sp>
      <p:sp>
        <p:nvSpPr>
          <p:cNvPr id="21" name="TextBox 20">
            <a:extLst>
              <a:ext uri="{FF2B5EF4-FFF2-40B4-BE49-F238E27FC236}">
                <a16:creationId xmlns:a16="http://schemas.microsoft.com/office/drawing/2014/main" id="{FAD61F4C-FFD2-E34A-B7A8-D18156BD8945}"/>
              </a:ext>
            </a:extLst>
          </p:cNvPr>
          <p:cNvSpPr txBox="1"/>
          <p:nvPr userDrawn="1"/>
        </p:nvSpPr>
        <p:spPr>
          <a:xfrm>
            <a:off x="232361" y="6374745"/>
            <a:ext cx="1098195" cy="318100"/>
          </a:xfrm>
          <a:prstGeom prst="rect">
            <a:avLst/>
          </a:prstGeom>
          <a:noFill/>
        </p:spPr>
        <p:txBody>
          <a:bodyPr wrap="square" lIns="0" rtlCol="0">
            <a:spAutoFit/>
          </a:bodyPr>
          <a:lstStyle/>
          <a:p>
            <a:pPr algn="l"/>
            <a:r>
              <a:rPr lang="en-US" sz="1467" b="1" dirty="0">
                <a:solidFill>
                  <a:schemeClr val="bg1"/>
                </a:solidFill>
                <a:latin typeface="Arial" charset="0"/>
                <a:ea typeface="Arial" charset="0"/>
                <a:cs typeface="Arial" charset="0"/>
              </a:rPr>
              <a:t>#ALAAC19</a:t>
            </a:r>
          </a:p>
        </p:txBody>
      </p:sp>
      <p:pic>
        <p:nvPicPr>
          <p:cNvPr id="4" name="Picture 3">
            <a:extLst>
              <a:ext uri="{FF2B5EF4-FFF2-40B4-BE49-F238E27FC236}">
                <a16:creationId xmlns:a16="http://schemas.microsoft.com/office/drawing/2014/main" id="{02F37FE3-D4CA-3744-8C3A-5DED2B341696}"/>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756585" y="276055"/>
            <a:ext cx="2042123" cy="777635"/>
          </a:xfrm>
          <a:prstGeom prst="rect">
            <a:avLst/>
          </a:prstGeom>
        </p:spPr>
      </p:pic>
    </p:spTree>
    <p:extLst>
      <p:ext uri="{BB962C8B-B14F-4D97-AF65-F5344CB8AC3E}">
        <p14:creationId xmlns:p14="http://schemas.microsoft.com/office/powerpoint/2010/main" val="1220819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p>
        </p:txBody>
      </p:sp>
      <p:sp>
        <p:nvSpPr>
          <p:cNvPr id="11" name="Text Placeholder 8"/>
          <p:cNvSpPr>
            <a:spLocks noGrp="1"/>
          </p:cNvSpPr>
          <p:nvPr>
            <p:ph type="body" sz="quarter" idx="10" hasCustomPrompt="1"/>
          </p:nvPr>
        </p:nvSpPr>
        <p:spPr>
          <a:xfrm>
            <a:off x="420346" y="1108082"/>
            <a:ext cx="10898717" cy="830997"/>
          </a:xfrm>
          <a:prstGeom prst="rect">
            <a:avLst/>
          </a:prstGeom>
          <a:ln w="28575" cmpd="sng">
            <a:solidFill>
              <a:srgbClr val="FFFFFF"/>
            </a:solidFill>
          </a:ln>
        </p:spPr>
        <p:txBody>
          <a:bodyPr vert="horz" lIns="274320" tIns="45720" rIns="274320" bIns="45720">
            <a:sp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4800" b="1" i="0" cap="all" baseline="0">
                <a:solidFill>
                  <a:schemeClr val="bg1"/>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sz="4800" b="1" dirty="0">
                <a:solidFill>
                  <a:schemeClr val="bg1"/>
                </a:solidFill>
                <a:cs typeface="Arial" charset="0"/>
              </a:rPr>
              <a:t>NEW SECTION TITLE</a:t>
            </a:r>
          </a:p>
        </p:txBody>
      </p:sp>
      <p:sp>
        <p:nvSpPr>
          <p:cNvPr id="4" name="Text Placeholder 3"/>
          <p:cNvSpPr>
            <a:spLocks noGrp="1"/>
          </p:cNvSpPr>
          <p:nvPr>
            <p:ph type="body" sz="quarter" idx="11" hasCustomPrompt="1"/>
          </p:nvPr>
        </p:nvSpPr>
        <p:spPr>
          <a:xfrm>
            <a:off x="234951" y="850901"/>
            <a:ext cx="353483" cy="6007100"/>
          </a:xfrm>
          <a:prstGeom prst="rect">
            <a:avLst/>
          </a:prstGeom>
          <a:solidFill>
            <a:srgbClr val="00AFD7"/>
          </a:solidFill>
        </p:spPr>
        <p:txBody>
          <a:bodyPr vert="horz"/>
          <a:lstStyle>
            <a:lvl1pPr marL="0" indent="0">
              <a:buNone/>
              <a:defRPr baseline="0"/>
            </a:lvl1pPr>
          </a:lstStyle>
          <a:p>
            <a:pPr lvl="0"/>
            <a:r>
              <a:rPr lang="en-US" dirty="0"/>
              <a:t>     </a:t>
            </a:r>
          </a:p>
        </p:txBody>
      </p:sp>
      <p:sp>
        <p:nvSpPr>
          <p:cNvPr id="12" name="Text Placeholder 3"/>
          <p:cNvSpPr>
            <a:spLocks noGrp="1"/>
          </p:cNvSpPr>
          <p:nvPr>
            <p:ph type="body" sz="quarter" idx="12" hasCustomPrompt="1"/>
          </p:nvPr>
        </p:nvSpPr>
        <p:spPr>
          <a:xfrm>
            <a:off x="11215941" y="850902"/>
            <a:ext cx="353483" cy="5432839"/>
          </a:xfrm>
          <a:prstGeom prst="rect">
            <a:avLst/>
          </a:prstGeom>
          <a:solidFill>
            <a:srgbClr val="00AFD7"/>
          </a:solidFill>
        </p:spPr>
        <p:txBody>
          <a:bodyPr vert="horz"/>
          <a:lstStyle>
            <a:lvl1pPr marL="0" indent="0">
              <a:buNone/>
              <a:defRPr baseline="0"/>
            </a:lvl1pPr>
          </a:lstStyle>
          <a:p>
            <a:pPr lvl="0"/>
            <a:r>
              <a:rPr lang="en-US" dirty="0"/>
              <a:t>     </a:t>
            </a:r>
          </a:p>
        </p:txBody>
      </p:sp>
      <p:pic>
        <p:nvPicPr>
          <p:cNvPr id="7"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4584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1990726"/>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699030" y="2686581"/>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Text Placeholder 12"/>
          <p:cNvSpPr>
            <a:spLocks noGrp="1"/>
          </p:cNvSpPr>
          <p:nvPr>
            <p:ph type="body" sz="quarter" idx="12" hasCustomPrompt="1"/>
          </p:nvPr>
        </p:nvSpPr>
        <p:spPr>
          <a:xfrm>
            <a:off x="4555078" y="2764533"/>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3616704"/>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1987552"/>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1176869" y="1990724"/>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36643000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p>
        </p:txBody>
      </p:sp>
      <p:sp>
        <p:nvSpPr>
          <p:cNvPr id="11" name="Text Placeholder 8"/>
          <p:cNvSpPr>
            <a:spLocks noGrp="1"/>
          </p:cNvSpPr>
          <p:nvPr>
            <p:ph type="body" sz="quarter" idx="10" hasCustomPrompt="1"/>
          </p:nvPr>
        </p:nvSpPr>
        <p:spPr>
          <a:xfrm>
            <a:off x="420346" y="1108082"/>
            <a:ext cx="10898717" cy="830997"/>
          </a:xfrm>
          <a:prstGeom prst="rect">
            <a:avLst/>
          </a:prstGeom>
          <a:ln w="28575" cmpd="sng">
            <a:solidFill>
              <a:srgbClr val="FFFFFF"/>
            </a:solidFill>
          </a:ln>
        </p:spPr>
        <p:txBody>
          <a:bodyPr vert="horz" lIns="274320" tIns="45720" rIns="274320" bIns="45720">
            <a:sp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4800" b="1" i="0" cap="all" baseline="0">
                <a:solidFill>
                  <a:schemeClr val="bg1"/>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sz="4800" b="1" dirty="0">
                <a:solidFill>
                  <a:schemeClr val="bg1"/>
                </a:solidFill>
                <a:cs typeface="Arial" charset="0"/>
              </a:rPr>
              <a:t>NEW SECTION TITLE</a:t>
            </a:r>
          </a:p>
        </p:txBody>
      </p:sp>
      <p:sp>
        <p:nvSpPr>
          <p:cNvPr id="4" name="Text Placeholder 3"/>
          <p:cNvSpPr>
            <a:spLocks noGrp="1"/>
          </p:cNvSpPr>
          <p:nvPr>
            <p:ph type="body" sz="quarter" idx="11" hasCustomPrompt="1"/>
          </p:nvPr>
        </p:nvSpPr>
        <p:spPr>
          <a:xfrm>
            <a:off x="234951" y="850901"/>
            <a:ext cx="353483" cy="5527748"/>
          </a:xfrm>
          <a:prstGeom prst="rect">
            <a:avLst/>
          </a:prstGeom>
          <a:solidFill>
            <a:schemeClr val="accent1"/>
          </a:solidFill>
        </p:spPr>
        <p:txBody>
          <a:bodyPr vert="horz"/>
          <a:lstStyle>
            <a:lvl1pPr marL="0" indent="0">
              <a:buNone/>
              <a:defRPr baseline="0"/>
            </a:lvl1pPr>
          </a:lstStyle>
          <a:p>
            <a:pPr lvl="0"/>
            <a:r>
              <a:rPr lang="en-US" dirty="0"/>
              <a:t>     </a:t>
            </a:r>
          </a:p>
        </p:txBody>
      </p:sp>
      <p:sp>
        <p:nvSpPr>
          <p:cNvPr id="12" name="Text Placeholder 3"/>
          <p:cNvSpPr>
            <a:spLocks noGrp="1"/>
          </p:cNvSpPr>
          <p:nvPr>
            <p:ph type="body" sz="quarter" idx="12" hasCustomPrompt="1"/>
          </p:nvPr>
        </p:nvSpPr>
        <p:spPr>
          <a:xfrm>
            <a:off x="11215941" y="850902"/>
            <a:ext cx="353483" cy="5432839"/>
          </a:xfrm>
          <a:prstGeom prst="rect">
            <a:avLst/>
          </a:prstGeom>
          <a:solidFill>
            <a:schemeClr val="accent1"/>
          </a:solidFill>
        </p:spPr>
        <p:txBody>
          <a:bodyPr vert="horz"/>
          <a:lstStyle>
            <a:lvl1pPr marL="0" indent="0">
              <a:buNone/>
              <a:defRPr baseline="0"/>
            </a:lvl1pPr>
          </a:lstStyle>
          <a:p>
            <a:pPr lvl="0"/>
            <a:r>
              <a:rPr lang="en-US" dirty="0"/>
              <a:t>     </a:t>
            </a:r>
          </a:p>
        </p:txBody>
      </p:sp>
      <p:pic>
        <p:nvPicPr>
          <p:cNvPr id="7"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a:extLst>
              <a:ext uri="{FF2B5EF4-FFF2-40B4-BE49-F238E27FC236}">
                <a16:creationId xmlns:a16="http://schemas.microsoft.com/office/drawing/2014/main" id="{0BAB32E3-35EF-3248-B485-9A9B853D7BF6}"/>
              </a:ext>
            </a:extLst>
          </p:cNvPr>
          <p:cNvSpPr txBox="1"/>
          <p:nvPr userDrawn="1"/>
        </p:nvSpPr>
        <p:spPr>
          <a:xfrm>
            <a:off x="232361" y="6374745"/>
            <a:ext cx="1098195" cy="318100"/>
          </a:xfrm>
          <a:prstGeom prst="rect">
            <a:avLst/>
          </a:prstGeom>
          <a:noFill/>
        </p:spPr>
        <p:txBody>
          <a:bodyPr wrap="square" lIns="0" rtlCol="0">
            <a:spAutoFit/>
          </a:bodyPr>
          <a:lstStyle/>
          <a:p>
            <a:pPr algn="l"/>
            <a:r>
              <a:rPr lang="en-US" sz="1467" b="1" dirty="0">
                <a:solidFill>
                  <a:schemeClr val="bg1"/>
                </a:solidFill>
                <a:latin typeface="Arial" charset="0"/>
                <a:ea typeface="Arial" charset="0"/>
                <a:cs typeface="Arial" charset="0"/>
              </a:rPr>
              <a:t>#ALAAC19</a:t>
            </a:r>
          </a:p>
        </p:txBody>
      </p:sp>
    </p:spTree>
    <p:extLst>
      <p:ext uri="{BB962C8B-B14F-4D97-AF65-F5344CB8AC3E}">
        <p14:creationId xmlns:p14="http://schemas.microsoft.com/office/powerpoint/2010/main" val="39209507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sp>
        <p:nvSpPr>
          <p:cNvPr id="11" name="Text Placeholder 3"/>
          <p:cNvSpPr>
            <a:spLocks noGrp="1"/>
          </p:cNvSpPr>
          <p:nvPr>
            <p:ph type="body" sz="quarter" idx="12"/>
          </p:nvPr>
        </p:nvSpPr>
        <p:spPr>
          <a:xfrm>
            <a:off x="454382" y="1372996"/>
            <a:ext cx="11252197" cy="4475171"/>
          </a:xfrm>
          <a:prstGeom prst="rect">
            <a:avLst/>
          </a:prstGeom>
        </p:spPr>
        <p:txBody>
          <a:bodyPr vert="horz"/>
          <a:lstStyle>
            <a:lvl1pPr marL="457189" indent="-457189">
              <a:buFont typeface="Arial"/>
              <a:buChar char="•"/>
              <a:defRPr sz="3200" baseline="0"/>
            </a:lvl1pPr>
            <a:lvl2pPr>
              <a:defRPr sz="2667"/>
            </a:lvl2pPr>
            <a:lvl3pPr>
              <a:defRPr sz="2400"/>
            </a:lvl3pPr>
            <a:lvl4pPr>
              <a:buFont typeface="Arial" charset="0"/>
              <a:buChar char="•"/>
              <a:defRPr sz="2133"/>
            </a:lvl4pPr>
            <a:lvl5pPr>
              <a:buFont typeface="Arial" charset="0"/>
              <a:buChar char="•"/>
              <a:defRPr sz="1867"/>
            </a:lvl5pPr>
            <a:lvl6pPr>
              <a:defRPr sz="1867"/>
            </a:lvl6pPr>
            <a:lvl7pPr>
              <a:defRPr sz="1600"/>
            </a:lvl7pPr>
            <a:lvl8pPr>
              <a:defRPr sz="1467"/>
            </a:lvl8pPr>
            <a:lvl9pPr>
              <a:defRPr sz="1467"/>
            </a:lvl9pPr>
          </a:lstStyle>
          <a:p>
            <a:pPr marL="457189" marR="0" lvl="0" indent="-457189" algn="l" defTabSz="609585" rtl="0" eaLnBrk="1" fontAlgn="auto" latinLnBrk="0" hangingPunct="1">
              <a:lnSpc>
                <a:spcPct val="100000"/>
              </a:lnSpc>
              <a:spcBef>
                <a:spcPct val="20000"/>
              </a:spcBef>
              <a:spcAft>
                <a:spcPts val="0"/>
              </a:spcAft>
              <a:buClrTx/>
              <a:buSzTx/>
              <a:tabLst/>
              <a:defRPr/>
            </a:pPr>
            <a:endParaRPr lang="en-US" dirty="0"/>
          </a:p>
        </p:txBody>
      </p:sp>
      <p:sp>
        <p:nvSpPr>
          <p:cNvPr id="13" name="Rectangle 12"/>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4" name="Rectangle 13"/>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5" name="Rectangle 14"/>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16"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9">
            <a:extLst>
              <a:ext uri="{FF2B5EF4-FFF2-40B4-BE49-F238E27FC236}">
                <a16:creationId xmlns:a16="http://schemas.microsoft.com/office/drawing/2014/main" id="{B280BC75-1D4D-5147-B843-75A9725BC127}"/>
              </a:ext>
            </a:extLst>
          </p:cNvPr>
          <p:cNvSpPr txBox="1"/>
          <p:nvPr userDrawn="1"/>
        </p:nvSpPr>
        <p:spPr>
          <a:xfrm>
            <a:off x="232361" y="6374745"/>
            <a:ext cx="1098195" cy="318100"/>
          </a:xfrm>
          <a:prstGeom prst="rect">
            <a:avLst/>
          </a:prstGeom>
          <a:noFill/>
        </p:spPr>
        <p:txBody>
          <a:bodyPr wrap="square" lIns="0" rtlCol="0">
            <a:spAutoFit/>
          </a:bodyPr>
          <a:lstStyle/>
          <a:p>
            <a:pPr algn="l"/>
            <a:r>
              <a:rPr lang="en-US" sz="1467" b="1" dirty="0">
                <a:solidFill>
                  <a:schemeClr val="bg1"/>
                </a:solidFill>
                <a:latin typeface="Arial" charset="0"/>
                <a:ea typeface="Arial" charset="0"/>
                <a:cs typeface="Arial" charset="0"/>
              </a:rPr>
              <a:t>#ALAAC19</a:t>
            </a:r>
          </a:p>
        </p:txBody>
      </p:sp>
    </p:spTree>
    <p:extLst>
      <p:ext uri="{BB962C8B-B14F-4D97-AF65-F5344CB8AC3E}">
        <p14:creationId xmlns:p14="http://schemas.microsoft.com/office/powerpoint/2010/main" val="14746201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sp>
        <p:nvSpPr>
          <p:cNvPr id="11" name="Rectangle 10"/>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Rectangle 11"/>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Rectangle 12"/>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14"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a:extLst>
              <a:ext uri="{FF2B5EF4-FFF2-40B4-BE49-F238E27FC236}">
                <a16:creationId xmlns:a16="http://schemas.microsoft.com/office/drawing/2014/main" id="{C34C33CF-8F79-004D-87D4-A1ED1D8D0E3A}"/>
              </a:ext>
            </a:extLst>
          </p:cNvPr>
          <p:cNvSpPr txBox="1"/>
          <p:nvPr userDrawn="1"/>
        </p:nvSpPr>
        <p:spPr>
          <a:xfrm>
            <a:off x="232361" y="6374745"/>
            <a:ext cx="1098195" cy="318100"/>
          </a:xfrm>
          <a:prstGeom prst="rect">
            <a:avLst/>
          </a:prstGeom>
          <a:noFill/>
        </p:spPr>
        <p:txBody>
          <a:bodyPr wrap="square" lIns="0" rtlCol="0">
            <a:spAutoFit/>
          </a:bodyPr>
          <a:lstStyle/>
          <a:p>
            <a:pPr algn="l"/>
            <a:r>
              <a:rPr lang="en-US" sz="1467" b="1" dirty="0">
                <a:solidFill>
                  <a:schemeClr val="bg1"/>
                </a:solidFill>
                <a:latin typeface="Arial" charset="0"/>
                <a:ea typeface="Arial" charset="0"/>
                <a:cs typeface="Arial" charset="0"/>
              </a:rPr>
              <a:t>#ALAAC19</a:t>
            </a:r>
          </a:p>
        </p:txBody>
      </p:sp>
    </p:spTree>
    <p:extLst>
      <p:ext uri="{BB962C8B-B14F-4D97-AF65-F5344CB8AC3E}">
        <p14:creationId xmlns:p14="http://schemas.microsoft.com/office/powerpoint/2010/main" val="18485412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0" name="Rectangle 9"/>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1" name="Rectangle 10"/>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Rectangle 11"/>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13"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a:extLst>
              <a:ext uri="{FF2B5EF4-FFF2-40B4-BE49-F238E27FC236}">
                <a16:creationId xmlns:a16="http://schemas.microsoft.com/office/drawing/2014/main" id="{963176F2-D48F-6F46-A1C9-AC3EB379B7E4}"/>
              </a:ext>
            </a:extLst>
          </p:cNvPr>
          <p:cNvSpPr txBox="1"/>
          <p:nvPr userDrawn="1"/>
        </p:nvSpPr>
        <p:spPr>
          <a:xfrm>
            <a:off x="232361" y="6374745"/>
            <a:ext cx="1098195" cy="318100"/>
          </a:xfrm>
          <a:prstGeom prst="rect">
            <a:avLst/>
          </a:prstGeom>
          <a:noFill/>
        </p:spPr>
        <p:txBody>
          <a:bodyPr wrap="square" lIns="0" rtlCol="0">
            <a:spAutoFit/>
          </a:bodyPr>
          <a:lstStyle/>
          <a:p>
            <a:pPr algn="l"/>
            <a:r>
              <a:rPr lang="en-US" sz="1467" b="1" dirty="0">
                <a:solidFill>
                  <a:schemeClr val="bg1"/>
                </a:solidFill>
                <a:latin typeface="Arial" charset="0"/>
                <a:ea typeface="Arial" charset="0"/>
                <a:cs typeface="Arial" charset="0"/>
              </a:rPr>
              <a:t>#ALAAC19</a:t>
            </a:r>
          </a:p>
        </p:txBody>
      </p:sp>
    </p:spTree>
    <p:extLst>
      <p:ext uri="{BB962C8B-B14F-4D97-AF65-F5344CB8AC3E}">
        <p14:creationId xmlns:p14="http://schemas.microsoft.com/office/powerpoint/2010/main" val="787109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4" name="Picture 26" descr="OCLC_H_PMS.eps"/>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080073" y="6418708"/>
            <a:ext cx="916227" cy="3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647503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double text">
    <p:spTree>
      <p:nvGrpSpPr>
        <p:cNvPr id="1" name=""/>
        <p:cNvGrpSpPr/>
        <p:nvPr/>
      </p:nvGrpSpPr>
      <p:grpSpPr>
        <a:xfrm>
          <a:off x="0" y="0"/>
          <a:ext cx="0" cy="0"/>
          <a:chOff x="0" y="0"/>
          <a:chExt cx="0" cy="0"/>
        </a:xfrm>
      </p:grpSpPr>
      <p:cxnSp>
        <p:nvCxnSpPr>
          <p:cNvPr id="29" name="Straight Connector 28"/>
          <p:cNvCxnSpPr/>
          <p:nvPr userDrawn="1"/>
        </p:nvCxnSpPr>
        <p:spPr>
          <a:xfrm>
            <a:off x="6080481" y="1365865"/>
            <a:ext cx="0" cy="4562819"/>
          </a:xfrm>
          <a:prstGeom prst="line">
            <a:avLst/>
          </a:prstGeom>
          <a:ln w="127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7" name="Text Placeholder 16"/>
          <p:cNvSpPr>
            <a:spLocks noGrp="1"/>
          </p:cNvSpPr>
          <p:nvPr userDrawn="1">
            <p:ph type="body" sz="quarter" idx="15"/>
          </p:nvPr>
        </p:nvSpPr>
        <p:spPr>
          <a:xfrm>
            <a:off x="6327711" y="1377257"/>
            <a:ext cx="5374637" cy="4551427"/>
          </a:xfrm>
          <a:prstGeom prst="rect">
            <a:avLst/>
          </a:prstGeom>
        </p:spPr>
        <p:txBody>
          <a:bodyPr/>
          <a:lstStyle>
            <a:lvl1pPr marL="457189" indent="-457189">
              <a:buFont typeface="Arial" charset="0"/>
              <a:buChar char="•"/>
              <a:defRPr sz="3200"/>
            </a:lvl1pPr>
            <a:lvl2pPr marL="990550" indent="-380981">
              <a:buFont typeface="Arial" charset="0"/>
              <a:buChar char="•"/>
              <a:defRPr sz="2667"/>
            </a:lvl2pPr>
            <a:lvl3pPr>
              <a:defRPr sz="2400"/>
            </a:lvl3pPr>
            <a:lvl4pPr marL="2133493" indent="-304784">
              <a:buFont typeface="Arial" charset="0"/>
              <a:buChar char="•"/>
              <a:defRPr sz="2133"/>
            </a:lvl4pPr>
            <a:lvl5pPr marL="2743062" indent="-304784">
              <a:buFont typeface="Arial" charset="0"/>
              <a:buChar cha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5"/>
          <p:cNvSpPr>
            <a:spLocks noGrp="1"/>
          </p:cNvSpPr>
          <p:nvPr userDrawn="1">
            <p:ph type="body" sz="quarter" idx="13" hasCustomPrompt="1"/>
          </p:nvPr>
        </p:nvSpPr>
        <p:spPr>
          <a:xfrm>
            <a:off x="454383"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sp>
        <p:nvSpPr>
          <p:cNvPr id="15" name="Text Placeholder 16"/>
          <p:cNvSpPr>
            <a:spLocks noGrp="1"/>
          </p:cNvSpPr>
          <p:nvPr>
            <p:ph type="body" sz="quarter" idx="16"/>
          </p:nvPr>
        </p:nvSpPr>
        <p:spPr>
          <a:xfrm>
            <a:off x="454383" y="1377257"/>
            <a:ext cx="5374639" cy="4551427"/>
          </a:xfrm>
          <a:prstGeom prst="rect">
            <a:avLst/>
          </a:prstGeom>
        </p:spPr>
        <p:txBody>
          <a:bodyPr/>
          <a:lstStyle>
            <a:lvl1pPr marL="457189" indent="-457189">
              <a:buFont typeface="Arial" charset="0"/>
              <a:buChar char="•"/>
              <a:defRPr sz="3200"/>
            </a:lvl1pPr>
            <a:lvl2pPr marL="990550" indent="-380981">
              <a:buFont typeface="Arial" charset="0"/>
              <a:buChar char="•"/>
              <a:defRPr sz="2667"/>
            </a:lvl2pPr>
            <a:lvl3pPr>
              <a:defRPr sz="2400"/>
            </a:lvl3pPr>
            <a:lvl4pPr marL="2133493" indent="-304784">
              <a:buFont typeface="Arial" charset="0"/>
              <a:buChar char="•"/>
              <a:defRPr sz="2133"/>
            </a:lvl4pPr>
            <a:lvl5pPr marL="2743062" indent="-304784">
              <a:buFont typeface="Arial" charset="0"/>
              <a:buChar cha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Rectangle 18"/>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20" name="Rectangle 19"/>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21" name="Rectangle 20"/>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pic>
        <p:nvPicPr>
          <p:cNvPr id="22"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080073" y="6422994"/>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A6EE7052-0D40-ED4B-80D7-B60EDABE5A3F}"/>
              </a:ext>
            </a:extLst>
          </p:cNvPr>
          <p:cNvSpPr txBox="1"/>
          <p:nvPr userDrawn="1"/>
        </p:nvSpPr>
        <p:spPr>
          <a:xfrm>
            <a:off x="232361" y="6374745"/>
            <a:ext cx="1098195" cy="318100"/>
          </a:xfrm>
          <a:prstGeom prst="rect">
            <a:avLst/>
          </a:prstGeom>
          <a:noFill/>
        </p:spPr>
        <p:txBody>
          <a:bodyPr wrap="square" lIns="0" rtlCol="0">
            <a:spAutoFit/>
          </a:bodyPr>
          <a:lstStyle/>
          <a:p>
            <a:pPr algn="l"/>
            <a:r>
              <a:rPr lang="en-US" sz="1467" b="1" dirty="0">
                <a:solidFill>
                  <a:schemeClr val="bg1"/>
                </a:solidFill>
                <a:latin typeface="Arial" charset="0"/>
                <a:ea typeface="Arial" charset="0"/>
                <a:cs typeface="Arial" charset="0"/>
              </a:rPr>
              <a:t>#ALAAC19</a:t>
            </a:r>
          </a:p>
        </p:txBody>
      </p:sp>
    </p:spTree>
    <p:extLst>
      <p:ext uri="{BB962C8B-B14F-4D97-AF65-F5344CB8AC3E}">
        <p14:creationId xmlns:p14="http://schemas.microsoft.com/office/powerpoint/2010/main" val="1138891048"/>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 3 images">
    <p:spTree>
      <p:nvGrpSpPr>
        <p:cNvPr id="1" name=""/>
        <p:cNvGrpSpPr/>
        <p:nvPr/>
      </p:nvGrpSpPr>
      <p:grpSpPr>
        <a:xfrm>
          <a:off x="0" y="0"/>
          <a:ext cx="0" cy="0"/>
          <a:chOff x="0" y="0"/>
          <a:chExt cx="0" cy="0"/>
        </a:xfrm>
      </p:grpSpPr>
      <p:sp>
        <p:nvSpPr>
          <p:cNvPr id="61" name="Text Placeholder 5"/>
          <p:cNvSpPr>
            <a:spLocks noGrp="1"/>
          </p:cNvSpPr>
          <p:nvPr>
            <p:ph type="body" sz="quarter" idx="13" hasCustomPrompt="1"/>
          </p:nvPr>
        </p:nvSpPr>
        <p:spPr>
          <a:xfrm>
            <a:off x="454383"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sp>
        <p:nvSpPr>
          <p:cNvPr id="62" name="Rectangle 61"/>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63" name="Rectangle 62"/>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64" name="Rectangle 63"/>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pic>
        <p:nvPicPr>
          <p:cNvPr id="65"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080073" y="6422994"/>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 name="Picture Placeholder 3"/>
          <p:cNvSpPr>
            <a:spLocks noGrp="1"/>
          </p:cNvSpPr>
          <p:nvPr>
            <p:ph type="pic" sz="quarter" idx="10"/>
          </p:nvPr>
        </p:nvSpPr>
        <p:spPr>
          <a:xfrm>
            <a:off x="463114" y="1547593"/>
            <a:ext cx="3661257" cy="2905919"/>
          </a:xfrm>
          <a:prstGeom prst="rect">
            <a:avLst/>
          </a:prstGeo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26" name="Picture Placeholder 3"/>
          <p:cNvSpPr>
            <a:spLocks noGrp="1"/>
          </p:cNvSpPr>
          <p:nvPr>
            <p:ph type="pic" sz="quarter" idx="11"/>
          </p:nvPr>
        </p:nvSpPr>
        <p:spPr>
          <a:xfrm>
            <a:off x="4265373" y="1547591"/>
            <a:ext cx="3661257" cy="2905919"/>
          </a:xfrm>
          <a:prstGeom prst="rect">
            <a:avLst/>
          </a:prstGeo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27" name="Picture Placeholder 3"/>
          <p:cNvSpPr>
            <a:spLocks noGrp="1"/>
          </p:cNvSpPr>
          <p:nvPr>
            <p:ph type="pic" sz="quarter" idx="12"/>
          </p:nvPr>
        </p:nvSpPr>
        <p:spPr>
          <a:xfrm>
            <a:off x="8067632" y="1547589"/>
            <a:ext cx="3661257" cy="2905919"/>
          </a:xfrm>
          <a:prstGeom prst="rect">
            <a:avLst/>
          </a:prstGeo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3" name="Text Placeholder 9"/>
          <p:cNvSpPr>
            <a:spLocks noGrp="1"/>
          </p:cNvSpPr>
          <p:nvPr>
            <p:ph type="body" sz="quarter" idx="14"/>
          </p:nvPr>
        </p:nvSpPr>
        <p:spPr>
          <a:xfrm>
            <a:off x="456987" y="4549426"/>
            <a:ext cx="3667676" cy="1278468"/>
          </a:xfrm>
          <a:prstGeom prst="rect">
            <a:avLst/>
          </a:prstGeom>
        </p:spPr>
        <p:txBody>
          <a:bodyPr>
            <a:noAutofit/>
          </a:bodyPr>
          <a:lstStyle>
            <a:lvl1pPr marL="0" indent="0">
              <a:buNone/>
              <a:defRPr sz="1600"/>
            </a:lvl1pPr>
            <a:lvl2pPr marL="203190" indent="-203190">
              <a:buFont typeface="Arial" panose="020B0604020202020204" pitchFamily="34" charset="0"/>
              <a:buChar char="•"/>
              <a:defRPr sz="1600"/>
            </a:lvl2pPr>
            <a:lvl3pPr marL="406379" indent="-203190">
              <a:defRPr sz="1600"/>
            </a:lvl3pPr>
            <a:lvl4pPr marL="711165" indent="-304784">
              <a:defRPr sz="1600"/>
            </a:lvl4pPr>
            <a:lvl5pPr marL="1015949" indent="-304784">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9"/>
          <p:cNvSpPr>
            <a:spLocks noGrp="1"/>
          </p:cNvSpPr>
          <p:nvPr>
            <p:ph type="body" sz="quarter" idx="15"/>
          </p:nvPr>
        </p:nvSpPr>
        <p:spPr>
          <a:xfrm>
            <a:off x="4265081" y="4549426"/>
            <a:ext cx="3667676" cy="1278468"/>
          </a:xfrm>
          <a:prstGeom prst="rect">
            <a:avLst/>
          </a:prstGeom>
        </p:spPr>
        <p:txBody>
          <a:bodyPr>
            <a:noAutofit/>
          </a:bodyPr>
          <a:lstStyle>
            <a:lvl1pPr marL="0" indent="0">
              <a:buNone/>
              <a:defRPr sz="1600"/>
            </a:lvl1pPr>
            <a:lvl2pPr marL="203190" indent="-203190">
              <a:buClr>
                <a:schemeClr val="accent4"/>
              </a:buClr>
              <a:buFont typeface="Arial" panose="020B0604020202020204" pitchFamily="34" charset="0"/>
              <a:buChar char="•"/>
              <a:defRPr sz="1600"/>
            </a:lvl2pPr>
            <a:lvl3pPr marL="406379" indent="-203190">
              <a:buClr>
                <a:schemeClr val="accent4"/>
              </a:buClr>
              <a:defRPr sz="1600"/>
            </a:lvl3pPr>
            <a:lvl4pPr marL="711165" indent="-304784">
              <a:buClr>
                <a:schemeClr val="accent4"/>
              </a:buClr>
              <a:defRPr sz="1600"/>
            </a:lvl4pPr>
            <a:lvl5pPr marL="1015949" indent="-304784">
              <a:buClr>
                <a:schemeClr val="accent4"/>
              </a:buCl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9"/>
          <p:cNvSpPr>
            <a:spLocks noGrp="1"/>
          </p:cNvSpPr>
          <p:nvPr>
            <p:ph type="body" sz="quarter" idx="16"/>
          </p:nvPr>
        </p:nvSpPr>
        <p:spPr>
          <a:xfrm>
            <a:off x="8067339" y="4549426"/>
            <a:ext cx="3667676" cy="1278468"/>
          </a:xfrm>
          <a:prstGeom prst="rect">
            <a:avLst/>
          </a:prstGeom>
        </p:spPr>
        <p:txBody>
          <a:bodyPr>
            <a:noAutofit/>
          </a:bodyPr>
          <a:lstStyle>
            <a:lvl1pPr marL="0" indent="0">
              <a:buNone/>
              <a:defRPr sz="1600"/>
            </a:lvl1pPr>
            <a:lvl2pPr marL="203190" indent="-203190">
              <a:buClr>
                <a:schemeClr val="accent2"/>
              </a:buClr>
              <a:buFont typeface="Arial" panose="020B0604020202020204" pitchFamily="34" charset="0"/>
              <a:buChar char="•"/>
              <a:defRPr sz="1600"/>
            </a:lvl2pPr>
            <a:lvl3pPr marL="406379" indent="-203190">
              <a:buClr>
                <a:schemeClr val="accent2"/>
              </a:buClr>
              <a:defRPr sz="1600"/>
            </a:lvl3pPr>
            <a:lvl4pPr marL="711165" indent="-304784">
              <a:buClr>
                <a:schemeClr val="accent2"/>
              </a:buClr>
              <a:defRPr sz="1600"/>
            </a:lvl4pPr>
            <a:lvl5pPr marL="1015949" indent="-304784">
              <a:buClr>
                <a:schemeClr val="accent2"/>
              </a:buCl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Box 16">
            <a:extLst>
              <a:ext uri="{FF2B5EF4-FFF2-40B4-BE49-F238E27FC236}">
                <a16:creationId xmlns:a16="http://schemas.microsoft.com/office/drawing/2014/main" id="{8627952F-50C1-C94B-8429-8C87DD0B47A6}"/>
              </a:ext>
            </a:extLst>
          </p:cNvPr>
          <p:cNvSpPr txBox="1"/>
          <p:nvPr userDrawn="1"/>
        </p:nvSpPr>
        <p:spPr>
          <a:xfrm>
            <a:off x="232361" y="6374745"/>
            <a:ext cx="1098195" cy="318100"/>
          </a:xfrm>
          <a:prstGeom prst="rect">
            <a:avLst/>
          </a:prstGeom>
          <a:noFill/>
        </p:spPr>
        <p:txBody>
          <a:bodyPr wrap="square" lIns="0" rtlCol="0">
            <a:spAutoFit/>
          </a:bodyPr>
          <a:lstStyle/>
          <a:p>
            <a:pPr algn="l"/>
            <a:r>
              <a:rPr lang="en-US" sz="1467" b="1" dirty="0">
                <a:solidFill>
                  <a:schemeClr val="bg1"/>
                </a:solidFill>
                <a:latin typeface="Arial" charset="0"/>
                <a:ea typeface="Arial" charset="0"/>
                <a:cs typeface="Arial" charset="0"/>
              </a:rPr>
              <a:t>#ALAAC19</a:t>
            </a:r>
          </a:p>
        </p:txBody>
      </p:sp>
    </p:spTree>
    <p:extLst>
      <p:ext uri="{BB962C8B-B14F-4D97-AF65-F5344CB8AC3E}">
        <p14:creationId xmlns:p14="http://schemas.microsoft.com/office/powerpoint/2010/main" val="21115094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8 images ">
    <p:spTree>
      <p:nvGrpSpPr>
        <p:cNvPr id="1" name=""/>
        <p:cNvGrpSpPr/>
        <p:nvPr/>
      </p:nvGrpSpPr>
      <p:grpSpPr>
        <a:xfrm>
          <a:off x="0" y="0"/>
          <a:ext cx="0" cy="0"/>
          <a:chOff x="0" y="0"/>
          <a:chExt cx="0" cy="0"/>
        </a:xfrm>
      </p:grpSpPr>
      <p:sp>
        <p:nvSpPr>
          <p:cNvPr id="48" name="Picture Placeholder 3"/>
          <p:cNvSpPr>
            <a:spLocks noGrp="1"/>
          </p:cNvSpPr>
          <p:nvPr>
            <p:ph type="pic" sz="quarter" idx="17"/>
          </p:nvPr>
        </p:nvSpPr>
        <p:spPr>
          <a:xfrm>
            <a:off x="8293552" y="3375593"/>
            <a:ext cx="3898449" cy="2572455"/>
          </a:xfrm>
          <a:prstGeom prst="rect">
            <a:avLst/>
          </a:prstGeom>
          <a:solidFill>
            <a:schemeClr val="bg1">
              <a:lumMod val="95000"/>
            </a:schemeClr>
          </a:solidFill>
        </p:spPr>
        <p:txBody>
          <a:bodyPr vert="horz" lIns="0" tIns="0" rIns="0" bIns="0" rtlCol="0" anchor="ctr">
            <a:normAutofit/>
          </a:bodyPr>
          <a:lstStyle>
            <a:lvl1pPr>
              <a:defRPr lang="en-US" sz="1067" dirty="0"/>
            </a:lvl1pPr>
          </a:lstStyle>
          <a:p>
            <a:pPr marL="0" lvl="0" indent="0" algn="ctr">
              <a:buNone/>
            </a:pPr>
            <a:endParaRPr lang="en-US" dirty="0"/>
          </a:p>
        </p:txBody>
      </p:sp>
      <p:sp>
        <p:nvSpPr>
          <p:cNvPr id="47" name="Picture Placeholder 3"/>
          <p:cNvSpPr>
            <a:spLocks noGrp="1"/>
          </p:cNvSpPr>
          <p:nvPr>
            <p:ph type="pic" sz="quarter" idx="16"/>
          </p:nvPr>
        </p:nvSpPr>
        <p:spPr>
          <a:xfrm>
            <a:off x="4997754" y="4691887"/>
            <a:ext cx="3296765" cy="2166112"/>
          </a:xfrm>
          <a:prstGeom prst="rect">
            <a:avLst/>
          </a:prstGeom>
          <a:solidFill>
            <a:schemeClr val="bg1">
              <a:lumMod val="95000"/>
            </a:schemeClr>
          </a:solidFill>
        </p:spPr>
        <p:txBody>
          <a:bodyPr vert="horz" lIns="0" tIns="0" rIns="0" bIns="0" rtlCol="0" anchor="ctr">
            <a:normAutofit/>
          </a:bodyPr>
          <a:lstStyle>
            <a:lvl1pPr>
              <a:defRPr lang="en-US" sz="1067" dirty="0"/>
            </a:lvl1pPr>
          </a:lstStyle>
          <a:p>
            <a:pPr marL="0" lvl="0" indent="0" algn="ctr">
              <a:buNone/>
            </a:pPr>
            <a:endParaRPr lang="en-US" dirty="0"/>
          </a:p>
        </p:txBody>
      </p:sp>
      <p:sp>
        <p:nvSpPr>
          <p:cNvPr id="46" name="Picture Placeholder 3"/>
          <p:cNvSpPr>
            <a:spLocks noGrp="1"/>
          </p:cNvSpPr>
          <p:nvPr>
            <p:ph type="pic" sz="quarter" idx="15"/>
          </p:nvPr>
        </p:nvSpPr>
        <p:spPr>
          <a:xfrm>
            <a:off x="4202975" y="2357097"/>
            <a:ext cx="4091544" cy="2300544"/>
          </a:xfrm>
          <a:prstGeom prst="rect">
            <a:avLst/>
          </a:prstGeom>
          <a:solidFill>
            <a:schemeClr val="bg1">
              <a:lumMod val="95000"/>
            </a:schemeClr>
          </a:solidFill>
        </p:spPr>
        <p:txBody>
          <a:bodyPr vert="horz" lIns="0" tIns="0" rIns="0" bIns="0" rtlCol="0" anchor="ctr">
            <a:normAutofit/>
          </a:bodyPr>
          <a:lstStyle>
            <a:lvl1pPr>
              <a:defRPr lang="en-US" sz="1067" dirty="0"/>
            </a:lvl1pPr>
          </a:lstStyle>
          <a:p>
            <a:pPr marL="0" lvl="0" indent="0" algn="ctr">
              <a:buNone/>
            </a:pPr>
            <a:endParaRPr lang="en-US" dirty="0"/>
          </a:p>
        </p:txBody>
      </p:sp>
      <p:sp>
        <p:nvSpPr>
          <p:cNvPr id="45" name="Picture Placeholder 3"/>
          <p:cNvSpPr>
            <a:spLocks noGrp="1"/>
          </p:cNvSpPr>
          <p:nvPr>
            <p:ph type="pic" sz="quarter" idx="14"/>
          </p:nvPr>
        </p:nvSpPr>
        <p:spPr>
          <a:xfrm>
            <a:off x="1" y="4657642"/>
            <a:ext cx="3284075" cy="2208925"/>
          </a:xfrm>
          <a:prstGeom prst="rect">
            <a:avLst/>
          </a:prstGeom>
          <a:solidFill>
            <a:schemeClr val="bg1">
              <a:lumMod val="95000"/>
            </a:schemeClr>
          </a:solidFill>
        </p:spPr>
        <p:txBody>
          <a:bodyPr vert="horz" lIns="0" tIns="0" rIns="0" bIns="0" rtlCol="0" anchor="ctr">
            <a:normAutofit/>
          </a:bodyPr>
          <a:lstStyle>
            <a:lvl1pPr>
              <a:defRPr lang="en-US" sz="1067" dirty="0"/>
            </a:lvl1pPr>
          </a:lstStyle>
          <a:p>
            <a:pPr marL="0" lvl="0" indent="0" algn="ctr">
              <a:buNone/>
            </a:pPr>
            <a:endParaRPr lang="en-US" dirty="0"/>
          </a:p>
        </p:txBody>
      </p:sp>
      <p:sp>
        <p:nvSpPr>
          <p:cNvPr id="44" name="Picture Placeholder 3"/>
          <p:cNvSpPr>
            <a:spLocks noGrp="1"/>
          </p:cNvSpPr>
          <p:nvPr>
            <p:ph type="pic" sz="quarter" idx="13"/>
          </p:nvPr>
        </p:nvSpPr>
        <p:spPr>
          <a:xfrm>
            <a:off x="1" y="1852918"/>
            <a:ext cx="4202975" cy="2804724"/>
          </a:xfrm>
          <a:prstGeom prst="rect">
            <a:avLst/>
          </a:prstGeom>
          <a:solidFill>
            <a:schemeClr val="bg1">
              <a:lumMod val="95000"/>
            </a:schemeClr>
          </a:solidFill>
        </p:spPr>
        <p:txBody>
          <a:bodyPr vert="horz" lIns="0" tIns="0" rIns="0" bIns="0" rtlCol="0" anchor="ctr">
            <a:normAutofit/>
          </a:bodyPr>
          <a:lstStyle>
            <a:lvl1pPr>
              <a:defRPr lang="en-US" sz="1067" dirty="0"/>
            </a:lvl1pPr>
          </a:lstStyle>
          <a:p>
            <a:pPr marL="0" lvl="0" indent="0" algn="ctr">
              <a:buNone/>
            </a:pPr>
            <a:endParaRPr lang="en-US" dirty="0"/>
          </a:p>
        </p:txBody>
      </p:sp>
      <p:sp>
        <p:nvSpPr>
          <p:cNvPr id="43" name="Rectangle 42"/>
          <p:cNvSpPr/>
          <p:nvPr userDrawn="1"/>
        </p:nvSpPr>
        <p:spPr>
          <a:xfrm>
            <a:off x="8294519" y="2562443"/>
            <a:ext cx="3897480" cy="81336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6" name="Picture Placeholder 3"/>
          <p:cNvSpPr>
            <a:spLocks noGrp="1"/>
          </p:cNvSpPr>
          <p:nvPr>
            <p:ph type="pic" sz="quarter" idx="11"/>
          </p:nvPr>
        </p:nvSpPr>
        <p:spPr>
          <a:xfrm>
            <a:off x="4200332" y="-27347"/>
            <a:ext cx="4095152" cy="2384443"/>
          </a:xfrm>
          <a:prstGeom prst="rect">
            <a:avLst/>
          </a:prstGeom>
          <a:solidFill>
            <a:schemeClr val="bg1">
              <a:lumMod val="95000"/>
            </a:schemeClr>
          </a:solidFill>
        </p:spPr>
        <p:txBody>
          <a:bodyPr vert="horz" lIns="0" tIns="0" rIns="0" bIns="0" rtlCol="0" anchor="ctr">
            <a:normAutofit/>
          </a:bodyPr>
          <a:lstStyle>
            <a:lvl1pPr>
              <a:defRPr lang="en-US" sz="1067"/>
            </a:lvl1pPr>
          </a:lstStyle>
          <a:p>
            <a:pPr marL="0" lvl="0" indent="0" algn="ctr">
              <a:buNone/>
            </a:pPr>
            <a:endParaRPr lang="en-US"/>
          </a:p>
        </p:txBody>
      </p:sp>
      <p:sp>
        <p:nvSpPr>
          <p:cNvPr id="27" name="Picture Placeholder 3"/>
          <p:cNvSpPr>
            <a:spLocks noGrp="1"/>
          </p:cNvSpPr>
          <p:nvPr>
            <p:ph type="pic" sz="quarter" idx="12"/>
          </p:nvPr>
        </p:nvSpPr>
        <p:spPr>
          <a:xfrm>
            <a:off x="8295484" y="-27346"/>
            <a:ext cx="3896515" cy="2608153"/>
          </a:xfrm>
          <a:prstGeom prst="rect">
            <a:avLst/>
          </a:prstGeom>
          <a:solidFill>
            <a:schemeClr val="bg1">
              <a:lumMod val="95000"/>
            </a:schemeClr>
          </a:solidFill>
        </p:spPr>
        <p:txBody>
          <a:bodyPr vert="horz" lIns="0" tIns="0" rIns="0" bIns="0" rtlCol="0" anchor="ctr">
            <a:normAutofit/>
          </a:bodyPr>
          <a:lstStyle>
            <a:lvl1pPr>
              <a:defRPr lang="en-US" sz="1067"/>
            </a:lvl1pPr>
          </a:lstStyle>
          <a:p>
            <a:pPr marL="0" lvl="0" indent="0" algn="ctr">
              <a:buNone/>
            </a:pPr>
            <a:endParaRPr lang="en-US"/>
          </a:p>
        </p:txBody>
      </p:sp>
      <p:sp>
        <p:nvSpPr>
          <p:cNvPr id="25" name="Picture Placeholder 3"/>
          <p:cNvSpPr>
            <a:spLocks noGrp="1"/>
          </p:cNvSpPr>
          <p:nvPr>
            <p:ph type="pic" sz="quarter" idx="10"/>
          </p:nvPr>
        </p:nvSpPr>
        <p:spPr>
          <a:xfrm>
            <a:off x="878123" y="-27347"/>
            <a:ext cx="3315956" cy="1880267"/>
          </a:xfrm>
          <a:prstGeom prst="rect">
            <a:avLst/>
          </a:prstGeom>
          <a:solidFill>
            <a:schemeClr val="bg1">
              <a:lumMod val="95000"/>
            </a:schemeClr>
          </a:solidFill>
        </p:spPr>
        <p:txBody>
          <a:bodyPr vert="horz" lIns="0" tIns="0" rIns="0" bIns="0" rtlCol="0" anchor="ctr">
            <a:normAutofit/>
          </a:bodyPr>
          <a:lstStyle>
            <a:lvl1pPr>
              <a:defRPr lang="en-US" sz="1067" dirty="0"/>
            </a:lvl1pPr>
          </a:lstStyle>
          <a:p>
            <a:pPr marL="0" lvl="0" indent="0" algn="ctr">
              <a:buNone/>
            </a:pPr>
            <a:endParaRPr lang="en-US" dirty="0"/>
          </a:p>
        </p:txBody>
      </p:sp>
      <p:sp>
        <p:nvSpPr>
          <p:cNvPr id="17" name="Rectangle 16"/>
          <p:cNvSpPr/>
          <p:nvPr userDrawn="1"/>
        </p:nvSpPr>
        <p:spPr>
          <a:xfrm>
            <a:off x="-1" y="1755"/>
            <a:ext cx="884377" cy="186927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18" name="Rectangle 17"/>
          <p:cNvSpPr/>
          <p:nvPr userDrawn="1"/>
        </p:nvSpPr>
        <p:spPr>
          <a:xfrm>
            <a:off x="3286721" y="4674779"/>
            <a:ext cx="1711033" cy="21832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3" name="Rectangle 22"/>
          <p:cNvSpPr/>
          <p:nvPr userDrawn="1"/>
        </p:nvSpPr>
        <p:spPr>
          <a:xfrm>
            <a:off x="8294519" y="5938249"/>
            <a:ext cx="3897483" cy="919751"/>
          </a:xfrm>
          <a:prstGeom prst="rect">
            <a:avLst/>
          </a:prstGeom>
          <a:solidFill>
            <a:srgbClr val="E8772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pic>
        <p:nvPicPr>
          <p:cNvPr id="30"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080751" y="6421967"/>
            <a:ext cx="916516"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1" name="Straight Connector 30"/>
          <p:cNvCxnSpPr/>
          <p:nvPr userDrawn="1"/>
        </p:nvCxnSpPr>
        <p:spPr>
          <a:xfrm>
            <a:off x="1" y="4666211"/>
            <a:ext cx="8295487" cy="0"/>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userDrawn="1"/>
        </p:nvCxnSpPr>
        <p:spPr>
          <a:xfrm>
            <a:off x="8295488" y="2580807"/>
            <a:ext cx="3896513" cy="0"/>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a:off x="8295488" y="3375805"/>
            <a:ext cx="3896513" cy="0"/>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userDrawn="1"/>
        </p:nvCxnSpPr>
        <p:spPr>
          <a:xfrm>
            <a:off x="8295488" y="5956615"/>
            <a:ext cx="3896513" cy="0"/>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userDrawn="1"/>
        </p:nvCxnSpPr>
        <p:spPr>
          <a:xfrm>
            <a:off x="8295487" y="1"/>
            <a:ext cx="0" cy="6857999"/>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a:off x="4998720" y="4666211"/>
            <a:ext cx="0" cy="2200356"/>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userDrawn="1"/>
        </p:nvCxnSpPr>
        <p:spPr>
          <a:xfrm>
            <a:off x="3287687" y="4666211"/>
            <a:ext cx="0" cy="2200356"/>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userDrawn="1"/>
        </p:nvCxnSpPr>
        <p:spPr>
          <a:xfrm>
            <a:off x="1" y="1857049"/>
            <a:ext cx="4202977" cy="0"/>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userDrawn="1"/>
        </p:nvCxnSpPr>
        <p:spPr>
          <a:xfrm>
            <a:off x="4202977" y="0"/>
            <a:ext cx="0" cy="4666211"/>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userDrawn="1"/>
        </p:nvCxnSpPr>
        <p:spPr>
          <a:xfrm>
            <a:off x="4202977" y="2357096"/>
            <a:ext cx="4092507" cy="1051"/>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userDrawn="1"/>
        </p:nvCxnSpPr>
        <p:spPr>
          <a:xfrm>
            <a:off x="889507" y="1"/>
            <a:ext cx="0" cy="1857049"/>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61080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Closing Slide - 2">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7437" y="0"/>
            <a:ext cx="12209437" cy="6858000"/>
          </a:xfrm>
          <a:prstGeom prst="rect">
            <a:avLst/>
          </a:prstGeom>
        </p:spPr>
      </p:pic>
      <p:sp>
        <p:nvSpPr>
          <p:cNvPr id="19" name="Rectangle 18"/>
          <p:cNvSpPr/>
          <p:nvPr userDrawn="1"/>
        </p:nvSpPr>
        <p:spPr>
          <a:xfrm>
            <a:off x="-17437" y="5679688"/>
            <a:ext cx="12209437" cy="1178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TextBox 9"/>
          <p:cNvSpPr txBox="1"/>
          <p:nvPr userDrawn="1"/>
        </p:nvSpPr>
        <p:spPr>
          <a:xfrm>
            <a:off x="247161" y="6063660"/>
            <a:ext cx="1422184" cy="379656"/>
          </a:xfrm>
          <a:prstGeom prst="rect">
            <a:avLst/>
          </a:prstGeom>
          <a:noFill/>
        </p:spPr>
        <p:txBody>
          <a:bodyPr wrap="none" rtlCol="0">
            <a:spAutoFit/>
          </a:bodyPr>
          <a:lstStyle/>
          <a:p>
            <a:pPr algn="ctr"/>
            <a:r>
              <a:rPr lang="en-US" sz="1867" b="1" dirty="0">
                <a:solidFill>
                  <a:schemeClr val="bg1"/>
                </a:solidFill>
                <a:latin typeface="Arial" charset="0"/>
                <a:ea typeface="Arial" charset="0"/>
                <a:cs typeface="Arial" charset="0"/>
              </a:rPr>
              <a:t>#ALAAC19</a:t>
            </a:r>
          </a:p>
        </p:txBody>
      </p:sp>
      <p:pic>
        <p:nvPicPr>
          <p:cNvPr id="11" name="Picture 5"/>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475504" y="6036551"/>
            <a:ext cx="1459635" cy="464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userDrawn="1"/>
        </p:nvPicPr>
        <p:blipFill rotWithShape="1">
          <a:blip r:embed="rId4" cstate="email">
            <a:extLst>
              <a:ext uri="{28A0092B-C50C-407E-A947-70E740481C1C}">
                <a14:useLocalDpi xmlns:a14="http://schemas.microsoft.com/office/drawing/2010/main"/>
              </a:ext>
            </a:extLst>
          </a:blip>
          <a:srcRect l="8889" t="20420" r="7949" b="21490"/>
          <a:stretch/>
        </p:blipFill>
        <p:spPr>
          <a:xfrm>
            <a:off x="2311764" y="1629969"/>
            <a:ext cx="7510181" cy="1977043"/>
          </a:xfrm>
          <a:prstGeom prst="rect">
            <a:avLst/>
          </a:prstGeom>
        </p:spPr>
      </p:pic>
      <p:sp>
        <p:nvSpPr>
          <p:cNvPr id="32" name="Text Placeholder 20"/>
          <p:cNvSpPr>
            <a:spLocks noGrp="1"/>
          </p:cNvSpPr>
          <p:nvPr>
            <p:ph type="body" sz="quarter" idx="11" hasCustomPrompt="1"/>
          </p:nvPr>
        </p:nvSpPr>
        <p:spPr>
          <a:xfrm>
            <a:off x="466631" y="3757345"/>
            <a:ext cx="3576471" cy="869695"/>
          </a:xfrm>
          <a:prstGeom prst="rect">
            <a:avLst/>
          </a:prstGeom>
        </p:spPr>
        <p:txBody>
          <a:bodyPr vert="horz">
            <a:normAutofit/>
          </a:bodyPr>
          <a:lstStyle>
            <a:lvl1pPr marL="0" indent="0" algn="ctr">
              <a:buNone/>
              <a:defRPr sz="2400" b="1" baseline="0">
                <a:solidFill>
                  <a:schemeClr val="bg1"/>
                </a:solidFill>
              </a:defRPr>
            </a:lvl1pPr>
          </a:lstStyle>
          <a:p>
            <a:pPr lvl="0"/>
            <a:r>
              <a:rPr lang="en-US" dirty="0"/>
              <a:t>Speaker Name</a:t>
            </a:r>
          </a:p>
        </p:txBody>
      </p:sp>
      <p:sp>
        <p:nvSpPr>
          <p:cNvPr id="33" name="Text Placeholder 20"/>
          <p:cNvSpPr>
            <a:spLocks noGrp="1"/>
          </p:cNvSpPr>
          <p:nvPr>
            <p:ph type="body" sz="quarter" idx="12" hasCustomPrompt="1"/>
          </p:nvPr>
        </p:nvSpPr>
        <p:spPr>
          <a:xfrm>
            <a:off x="466383" y="4153474"/>
            <a:ext cx="3576471" cy="769607"/>
          </a:xfrm>
          <a:prstGeom prst="rect">
            <a:avLst/>
          </a:prstGeom>
        </p:spPr>
        <p:txBody>
          <a:bodyPr vert="horz">
            <a:normAutofit/>
          </a:bodyPr>
          <a:lstStyle>
            <a:lvl1pPr marL="0" indent="0" algn="ctr">
              <a:buNone/>
              <a:defRPr sz="1867" b="0" baseline="0">
                <a:solidFill>
                  <a:schemeClr val="bg1"/>
                </a:solidFill>
              </a:defRPr>
            </a:lvl1pPr>
          </a:lstStyle>
          <a:p>
            <a:pPr lvl="0"/>
            <a:r>
              <a:rPr lang="en-US" dirty="0"/>
              <a:t>Speaker Title</a:t>
            </a:r>
          </a:p>
        </p:txBody>
      </p:sp>
      <p:sp>
        <p:nvSpPr>
          <p:cNvPr id="34" name="Text Placeholder 20"/>
          <p:cNvSpPr>
            <a:spLocks noGrp="1"/>
          </p:cNvSpPr>
          <p:nvPr>
            <p:ph type="body" sz="quarter" idx="13" hasCustomPrompt="1"/>
          </p:nvPr>
        </p:nvSpPr>
        <p:spPr>
          <a:xfrm>
            <a:off x="466383" y="4504627"/>
            <a:ext cx="3576471" cy="654855"/>
          </a:xfrm>
          <a:prstGeom prst="rect">
            <a:avLst/>
          </a:prstGeom>
        </p:spPr>
        <p:txBody>
          <a:bodyPr vert="horz">
            <a:normAutofit/>
          </a:bodyPr>
          <a:lstStyle>
            <a:lvl1pPr marL="0" indent="0" algn="ctr">
              <a:buNone/>
              <a:defRPr sz="1867" b="1" baseline="0">
                <a:solidFill>
                  <a:schemeClr val="bg1"/>
                </a:solidFill>
              </a:defRPr>
            </a:lvl1pPr>
          </a:lstStyle>
          <a:p>
            <a:pPr lvl="0"/>
            <a:r>
              <a:rPr lang="en-US" dirty="0"/>
              <a:t>Speaker Contact</a:t>
            </a:r>
          </a:p>
        </p:txBody>
      </p:sp>
      <p:sp>
        <p:nvSpPr>
          <p:cNvPr id="35" name="Text Placeholder 20"/>
          <p:cNvSpPr>
            <a:spLocks noGrp="1"/>
          </p:cNvSpPr>
          <p:nvPr>
            <p:ph type="body" sz="quarter" idx="14" hasCustomPrompt="1"/>
          </p:nvPr>
        </p:nvSpPr>
        <p:spPr>
          <a:xfrm>
            <a:off x="4278869" y="3757345"/>
            <a:ext cx="3576471" cy="869695"/>
          </a:xfrm>
          <a:prstGeom prst="rect">
            <a:avLst/>
          </a:prstGeom>
        </p:spPr>
        <p:txBody>
          <a:bodyPr vert="horz">
            <a:normAutofit/>
          </a:bodyPr>
          <a:lstStyle>
            <a:lvl1pPr marL="0" indent="0" algn="ctr">
              <a:buNone/>
              <a:defRPr sz="2400" b="1" baseline="0">
                <a:solidFill>
                  <a:schemeClr val="bg1"/>
                </a:solidFill>
              </a:defRPr>
            </a:lvl1pPr>
          </a:lstStyle>
          <a:p>
            <a:pPr lvl="0"/>
            <a:r>
              <a:rPr lang="en-US" dirty="0"/>
              <a:t>Speaker Name</a:t>
            </a:r>
          </a:p>
        </p:txBody>
      </p:sp>
      <p:sp>
        <p:nvSpPr>
          <p:cNvPr id="36" name="Text Placeholder 20"/>
          <p:cNvSpPr>
            <a:spLocks noGrp="1"/>
          </p:cNvSpPr>
          <p:nvPr>
            <p:ph type="body" sz="quarter" idx="15" hasCustomPrompt="1"/>
          </p:nvPr>
        </p:nvSpPr>
        <p:spPr>
          <a:xfrm>
            <a:off x="4278621" y="4153474"/>
            <a:ext cx="3576471" cy="769607"/>
          </a:xfrm>
          <a:prstGeom prst="rect">
            <a:avLst/>
          </a:prstGeom>
        </p:spPr>
        <p:txBody>
          <a:bodyPr vert="horz">
            <a:normAutofit/>
          </a:bodyPr>
          <a:lstStyle>
            <a:lvl1pPr marL="0" indent="0" algn="ctr">
              <a:buNone/>
              <a:defRPr sz="1867" b="0" baseline="0">
                <a:solidFill>
                  <a:schemeClr val="bg1"/>
                </a:solidFill>
              </a:defRPr>
            </a:lvl1pPr>
          </a:lstStyle>
          <a:p>
            <a:pPr lvl="0"/>
            <a:r>
              <a:rPr lang="en-US" dirty="0"/>
              <a:t>Speaker Title</a:t>
            </a:r>
          </a:p>
        </p:txBody>
      </p:sp>
      <p:sp>
        <p:nvSpPr>
          <p:cNvPr id="37" name="Text Placeholder 20"/>
          <p:cNvSpPr>
            <a:spLocks noGrp="1"/>
          </p:cNvSpPr>
          <p:nvPr>
            <p:ph type="body" sz="quarter" idx="16" hasCustomPrompt="1"/>
          </p:nvPr>
        </p:nvSpPr>
        <p:spPr>
          <a:xfrm>
            <a:off x="4278621" y="4504627"/>
            <a:ext cx="3576471" cy="654855"/>
          </a:xfrm>
          <a:prstGeom prst="rect">
            <a:avLst/>
          </a:prstGeom>
        </p:spPr>
        <p:txBody>
          <a:bodyPr vert="horz">
            <a:normAutofit/>
          </a:bodyPr>
          <a:lstStyle>
            <a:lvl1pPr marL="0" indent="0" algn="ctr">
              <a:buNone/>
              <a:defRPr sz="1867" b="1" baseline="0">
                <a:solidFill>
                  <a:schemeClr val="bg1"/>
                </a:solidFill>
              </a:defRPr>
            </a:lvl1pPr>
          </a:lstStyle>
          <a:p>
            <a:pPr lvl="0"/>
            <a:r>
              <a:rPr lang="en-US" dirty="0"/>
              <a:t>Speaker Contact</a:t>
            </a:r>
          </a:p>
        </p:txBody>
      </p:sp>
      <p:sp>
        <p:nvSpPr>
          <p:cNvPr id="38" name="Text Placeholder 20"/>
          <p:cNvSpPr>
            <a:spLocks noGrp="1"/>
          </p:cNvSpPr>
          <p:nvPr>
            <p:ph type="body" sz="quarter" idx="17" hasCustomPrompt="1"/>
          </p:nvPr>
        </p:nvSpPr>
        <p:spPr>
          <a:xfrm>
            <a:off x="8090610" y="3757345"/>
            <a:ext cx="3576471" cy="869695"/>
          </a:xfrm>
          <a:prstGeom prst="rect">
            <a:avLst/>
          </a:prstGeom>
        </p:spPr>
        <p:txBody>
          <a:bodyPr vert="horz">
            <a:normAutofit/>
          </a:bodyPr>
          <a:lstStyle>
            <a:lvl1pPr marL="0" indent="0" algn="ctr">
              <a:buNone/>
              <a:defRPr sz="2400" b="1" baseline="0">
                <a:solidFill>
                  <a:schemeClr val="bg1"/>
                </a:solidFill>
              </a:defRPr>
            </a:lvl1pPr>
          </a:lstStyle>
          <a:p>
            <a:pPr lvl="0"/>
            <a:r>
              <a:rPr lang="en-US" dirty="0"/>
              <a:t>Speaker Name</a:t>
            </a:r>
          </a:p>
        </p:txBody>
      </p:sp>
      <p:sp>
        <p:nvSpPr>
          <p:cNvPr id="39" name="Text Placeholder 20"/>
          <p:cNvSpPr>
            <a:spLocks noGrp="1"/>
          </p:cNvSpPr>
          <p:nvPr>
            <p:ph type="body" sz="quarter" idx="18" hasCustomPrompt="1"/>
          </p:nvPr>
        </p:nvSpPr>
        <p:spPr>
          <a:xfrm>
            <a:off x="8090362" y="4153474"/>
            <a:ext cx="3576471" cy="769607"/>
          </a:xfrm>
          <a:prstGeom prst="rect">
            <a:avLst/>
          </a:prstGeom>
        </p:spPr>
        <p:txBody>
          <a:bodyPr vert="horz">
            <a:normAutofit/>
          </a:bodyPr>
          <a:lstStyle>
            <a:lvl1pPr marL="0" indent="0" algn="ctr">
              <a:buNone/>
              <a:defRPr sz="1867" b="0" baseline="0">
                <a:solidFill>
                  <a:schemeClr val="bg1"/>
                </a:solidFill>
              </a:defRPr>
            </a:lvl1pPr>
          </a:lstStyle>
          <a:p>
            <a:pPr lvl="0"/>
            <a:r>
              <a:rPr lang="en-US" dirty="0"/>
              <a:t>Speaker Title</a:t>
            </a:r>
          </a:p>
        </p:txBody>
      </p:sp>
      <p:sp>
        <p:nvSpPr>
          <p:cNvPr id="40" name="Text Placeholder 20"/>
          <p:cNvSpPr>
            <a:spLocks noGrp="1"/>
          </p:cNvSpPr>
          <p:nvPr>
            <p:ph type="body" sz="quarter" idx="19" hasCustomPrompt="1"/>
          </p:nvPr>
        </p:nvSpPr>
        <p:spPr>
          <a:xfrm>
            <a:off x="8090362" y="4504627"/>
            <a:ext cx="3576471" cy="654855"/>
          </a:xfrm>
          <a:prstGeom prst="rect">
            <a:avLst/>
          </a:prstGeom>
        </p:spPr>
        <p:txBody>
          <a:bodyPr vert="horz">
            <a:normAutofit/>
          </a:bodyPr>
          <a:lstStyle>
            <a:lvl1pPr marL="0" indent="0" algn="ctr">
              <a:buNone/>
              <a:defRPr sz="1867" b="1" baseline="0">
                <a:solidFill>
                  <a:schemeClr val="bg1"/>
                </a:solidFill>
              </a:defRPr>
            </a:lvl1pPr>
          </a:lstStyle>
          <a:p>
            <a:pPr lvl="0"/>
            <a:r>
              <a:rPr lang="en-US" dirty="0"/>
              <a:t>Speaker Contact</a:t>
            </a:r>
          </a:p>
        </p:txBody>
      </p:sp>
      <p:pic>
        <p:nvPicPr>
          <p:cNvPr id="42" name="Picture 41"/>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4802987" y="6218077"/>
            <a:ext cx="2568588" cy="421107"/>
          </a:xfrm>
          <a:prstGeom prst="rect">
            <a:avLst/>
          </a:prstGeom>
        </p:spPr>
      </p:pic>
      <p:sp>
        <p:nvSpPr>
          <p:cNvPr id="4" name="TextBox 3"/>
          <p:cNvSpPr txBox="1"/>
          <p:nvPr userDrawn="1"/>
        </p:nvSpPr>
        <p:spPr>
          <a:xfrm>
            <a:off x="5263297" y="5832887"/>
            <a:ext cx="1647967" cy="338554"/>
          </a:xfrm>
          <a:prstGeom prst="rect">
            <a:avLst/>
          </a:prstGeom>
          <a:noFill/>
        </p:spPr>
        <p:txBody>
          <a:bodyPr wrap="square" rtlCol="0">
            <a:spAutoFit/>
          </a:bodyPr>
          <a:lstStyle/>
          <a:p>
            <a:r>
              <a:rPr lang="en-US" sz="1600" dirty="0">
                <a:solidFill>
                  <a:schemeClr val="bg1"/>
                </a:solidFill>
              </a:rPr>
              <a:t>Stay connected</a:t>
            </a:r>
          </a:p>
        </p:txBody>
      </p:sp>
      <p:pic>
        <p:nvPicPr>
          <p:cNvPr id="20" name="Picture 19">
            <a:extLst>
              <a:ext uri="{FF2B5EF4-FFF2-40B4-BE49-F238E27FC236}">
                <a16:creationId xmlns:a16="http://schemas.microsoft.com/office/drawing/2014/main" id="{40168C16-FB02-D149-A23A-63DA5A17141C}"/>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4943687" y="667167"/>
            <a:ext cx="2246335" cy="855399"/>
          </a:xfrm>
          <a:prstGeom prst="rect">
            <a:avLst/>
          </a:prstGeom>
        </p:spPr>
      </p:pic>
    </p:spTree>
    <p:extLst>
      <p:ext uri="{BB962C8B-B14F-4D97-AF65-F5344CB8AC3E}">
        <p14:creationId xmlns:p14="http://schemas.microsoft.com/office/powerpoint/2010/main" val="3046546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4" name="Text Placeholder 3"/>
          <p:cNvSpPr>
            <a:spLocks noGrp="1"/>
          </p:cNvSpPr>
          <p:nvPr>
            <p:ph type="body" sz="quarter" idx="12" hasCustomPrompt="1"/>
          </p:nvPr>
        </p:nvSpPr>
        <p:spPr>
          <a:xfrm>
            <a:off x="454382" y="1372996"/>
            <a:ext cx="11252197" cy="4475171"/>
          </a:xfrm>
          <a:prstGeom prst="rect">
            <a:avLst/>
          </a:prstGeom>
        </p:spPr>
        <p:txBody>
          <a:bodyPr vert="horz"/>
          <a:lstStyle>
            <a:lvl1pPr marL="457189" indent="-457189">
              <a:buFont typeface="Arial"/>
              <a:buChar char="•"/>
              <a:defRPr sz="3200" baseline="0"/>
            </a:lvl1pPr>
          </a:lstStyle>
          <a:p>
            <a:pPr lvl="0"/>
            <a:r>
              <a:rPr lang="en-US" dirty="0"/>
              <a:t>Click to add copy</a:t>
            </a: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32049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3" y="457739"/>
            <a:ext cx="11252197" cy="915256"/>
          </a:xfrm>
          <a:prstGeom prst="rect">
            <a:avLst/>
          </a:prstGeom>
        </p:spPr>
        <p:txBody>
          <a:bodyPr vert="horz"/>
          <a:lstStyle>
            <a:lvl1pPr marL="0" indent="0">
              <a:buNone/>
              <a:defRPr sz="48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080073" y="6422994"/>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4"/>
          </p:nvPr>
        </p:nvSpPr>
        <p:spPr>
          <a:xfrm>
            <a:off x="455084" y="1373720"/>
            <a:ext cx="11252200" cy="4423833"/>
          </a:xfrm>
          <a:prstGeom prst="rect">
            <a:avLst/>
          </a:prstGeom>
        </p:spPr>
        <p:txBody>
          <a:bodyPr vert="horz"/>
          <a:lstStyle>
            <a:lvl1pPr>
              <a:defRPr sz="3733"/>
            </a:lvl1pPr>
            <a:lvl2pPr>
              <a:defRPr sz="3200"/>
            </a:lvl2pPr>
            <a:lvl3pPr>
              <a:defRPr sz="2667"/>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4228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Full page image">
  <p:cSld name="Full page image">
    <p:spTree>
      <p:nvGrpSpPr>
        <p:cNvPr id="1" name="Shape 152"/>
        <p:cNvGrpSpPr/>
        <p:nvPr/>
      </p:nvGrpSpPr>
      <p:grpSpPr>
        <a:xfrm>
          <a:off x="0" y="0"/>
          <a:ext cx="0" cy="0"/>
          <a:chOff x="0" y="0"/>
          <a:chExt cx="0" cy="0"/>
        </a:xfrm>
      </p:grpSpPr>
      <p:sp>
        <p:nvSpPr>
          <p:cNvPr id="153" name="Shape 153"/>
          <p:cNvSpPr>
            <a:spLocks noGrp="1"/>
          </p:cNvSpPr>
          <p:nvPr>
            <p:ph type="pic" idx="2"/>
          </p:nvPr>
        </p:nvSpPr>
        <p:spPr>
          <a:xfrm>
            <a:off x="0" y="3"/>
            <a:ext cx="12192000" cy="6857999"/>
          </a:xfrm>
          <a:prstGeom prst="rect">
            <a:avLst/>
          </a:prstGeom>
          <a:noFill/>
          <a:ln>
            <a:noFill/>
          </a:ln>
        </p:spPr>
        <p:txBody>
          <a:bodyPr spcFirstLastPara="1" wrap="square" lIns="91425" tIns="91425" rIns="91425" bIns="91425" anchor="ctr" anchorCtr="0"/>
          <a:lstStyle>
            <a:lvl1pPr marR="0" lvl="0" algn="l" rtl="0">
              <a:lnSpc>
                <a:spcPct val="100000"/>
              </a:lnSpc>
              <a:spcBef>
                <a:spcPts val="38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1pPr>
            <a:lvl2pPr marR="0" lvl="1"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154" name="Shape 154"/>
          <p:cNvSpPr txBox="1">
            <a:spLocks noGrp="1"/>
          </p:cNvSpPr>
          <p:nvPr>
            <p:ph type="body" idx="1"/>
          </p:nvPr>
        </p:nvSpPr>
        <p:spPr>
          <a:xfrm>
            <a:off x="10111320" y="-20638"/>
            <a:ext cx="577848" cy="6899275"/>
          </a:xfrm>
          <a:prstGeom prst="rect">
            <a:avLst/>
          </a:prstGeom>
          <a:solidFill>
            <a:schemeClr val="accent1">
              <a:alpha val="77254"/>
            </a:schemeClr>
          </a:solidFill>
          <a:ln>
            <a:noFill/>
          </a:ln>
        </p:spPr>
        <p:txBody>
          <a:bodyPr spcFirstLastPara="1" wrap="square" lIns="91425" tIns="91425" rIns="91425" bIns="91425" anchor="t" anchorCtr="0"/>
          <a:lstStyle>
            <a:lvl1pPr marL="457189" marR="0" lvl="0" indent="-228594" algn="l" rtl="0">
              <a:lnSpc>
                <a:spcPct val="100000"/>
              </a:lnSpc>
              <a:spcBef>
                <a:spcPts val="640"/>
              </a:spcBef>
              <a:spcAft>
                <a:spcPts val="0"/>
              </a:spcAft>
              <a:buClr>
                <a:schemeClr val="accent1"/>
              </a:buClr>
              <a:buSzPts val="3200"/>
              <a:buFont typeface="Arial"/>
              <a:buNone/>
              <a:defRPr sz="3200" b="0" i="0" u="none" strike="noStrike" cap="none">
                <a:solidFill>
                  <a:schemeClr val="accent1"/>
                </a:solidFill>
                <a:latin typeface="Arial"/>
                <a:ea typeface="Arial"/>
                <a:cs typeface="Arial"/>
                <a:sym typeface="Arial"/>
              </a:defRPr>
            </a:lvl1pPr>
            <a:lvl2pPr marL="914377" marR="0" lvl="1" indent="-40639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566" marR="0" lvl="2" indent="-38099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754" marR="0" lvl="3"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5943" marR="0" lvl="4"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131" marR="0" lvl="5"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320" marR="0" lvl="6"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509" marR="0" lvl="7"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697" marR="0" lvl="8"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5" name="Shape 155"/>
          <p:cNvSpPr txBox="1">
            <a:spLocks noGrp="1"/>
          </p:cNvSpPr>
          <p:nvPr>
            <p:ph type="body" idx="3"/>
          </p:nvPr>
        </p:nvSpPr>
        <p:spPr>
          <a:xfrm>
            <a:off x="10689174" y="-20638"/>
            <a:ext cx="1502833" cy="6899275"/>
          </a:xfrm>
          <a:prstGeom prst="rect">
            <a:avLst/>
          </a:prstGeom>
          <a:solidFill>
            <a:schemeClr val="accent1"/>
          </a:solidFill>
          <a:ln>
            <a:noFill/>
          </a:ln>
        </p:spPr>
        <p:txBody>
          <a:bodyPr spcFirstLastPara="1" wrap="square" lIns="91425" tIns="91425" rIns="91425" bIns="91425" anchor="t" anchorCtr="0"/>
          <a:lstStyle>
            <a:lvl1pPr marL="457189" marR="0" lvl="0" indent="-228594" algn="l" rtl="0">
              <a:lnSpc>
                <a:spcPct val="100000"/>
              </a:lnSpc>
              <a:spcBef>
                <a:spcPts val="640"/>
              </a:spcBef>
              <a:spcAft>
                <a:spcPts val="0"/>
              </a:spcAft>
              <a:buClr>
                <a:schemeClr val="accent1"/>
              </a:buClr>
              <a:buSzPts val="3200"/>
              <a:buFont typeface="Arial"/>
              <a:buNone/>
              <a:defRPr sz="3200" b="0" i="0" u="none" strike="noStrike" cap="none">
                <a:solidFill>
                  <a:schemeClr val="accent1"/>
                </a:solidFill>
                <a:latin typeface="Arial"/>
                <a:ea typeface="Arial"/>
                <a:cs typeface="Arial"/>
                <a:sym typeface="Arial"/>
              </a:defRPr>
            </a:lvl1pPr>
            <a:lvl2pPr marL="914377" marR="0" lvl="1" indent="-40639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566" marR="0" lvl="2" indent="-38099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754" marR="0" lvl="3"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5943" marR="0" lvl="4"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131" marR="0" lvl="5"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320" marR="0" lvl="6"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509" marR="0" lvl="7"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697" marR="0" lvl="8"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6" name="Shape 156"/>
          <p:cNvSpPr txBox="1">
            <a:spLocks noGrp="1"/>
          </p:cNvSpPr>
          <p:nvPr>
            <p:ph type="body" idx="4"/>
          </p:nvPr>
        </p:nvSpPr>
        <p:spPr>
          <a:xfrm>
            <a:off x="-18813" y="4997711"/>
            <a:ext cx="8204199" cy="954107"/>
          </a:xfrm>
          <a:prstGeom prst="rect">
            <a:avLst/>
          </a:prstGeom>
          <a:solidFill>
            <a:schemeClr val="lt1"/>
          </a:solidFill>
          <a:ln>
            <a:noFill/>
          </a:ln>
        </p:spPr>
        <p:txBody>
          <a:bodyPr spcFirstLastPara="1" wrap="square" lIns="91425" tIns="91425" rIns="91425" bIns="91425" anchor="t" anchorCtr="0"/>
          <a:lstStyle>
            <a:lvl1pPr marL="457189" marR="0" lvl="0" indent="-228594" algn="l" rtl="0">
              <a:lnSpc>
                <a:spcPct val="100000"/>
              </a:lnSpc>
              <a:spcBef>
                <a:spcPts val="480"/>
              </a:spcBef>
              <a:spcAft>
                <a:spcPts val="0"/>
              </a:spcAft>
              <a:buClr>
                <a:srgbClr val="236192"/>
              </a:buClr>
              <a:buSzPts val="2400"/>
              <a:buFont typeface="Arial"/>
              <a:buNone/>
              <a:defRPr sz="2400" b="1" i="0" u="none" strike="noStrike" cap="none">
                <a:solidFill>
                  <a:srgbClr val="236192"/>
                </a:solidFill>
                <a:latin typeface="Arial"/>
                <a:ea typeface="Arial"/>
                <a:cs typeface="Arial"/>
                <a:sym typeface="Arial"/>
              </a:defRPr>
            </a:lvl1pPr>
            <a:lvl2pPr marL="914377" marR="0" lvl="1" indent="-40639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566" marR="0" lvl="2" indent="-38099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754" marR="0" lvl="3"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5943" marR="0" lvl="4"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131" marR="0" lvl="5"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320" marR="0" lvl="6"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509" marR="0" lvl="7"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697" marR="0" lvl="8"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7" name="Shape 157"/>
          <p:cNvSpPr txBox="1">
            <a:spLocks noGrp="1"/>
          </p:cNvSpPr>
          <p:nvPr>
            <p:ph type="body" idx="5"/>
          </p:nvPr>
        </p:nvSpPr>
        <p:spPr>
          <a:xfrm>
            <a:off x="713221" y="5447289"/>
            <a:ext cx="7480299" cy="352425"/>
          </a:xfrm>
          <a:prstGeom prst="rect">
            <a:avLst/>
          </a:prstGeom>
          <a:noFill/>
          <a:ln>
            <a:noFill/>
          </a:ln>
        </p:spPr>
        <p:txBody>
          <a:bodyPr spcFirstLastPara="1" wrap="square" lIns="91425" tIns="91425" rIns="91425" bIns="91425" anchor="t" anchorCtr="0"/>
          <a:lstStyle>
            <a:lvl1pPr marL="457189" marR="0" lvl="0" indent="-228594"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377" marR="0" lvl="1" indent="-40639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566" marR="0" lvl="2" indent="-38099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754" marR="0" lvl="3"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5943" marR="0" lvl="4"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131" marR="0" lvl="5"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320" marR="0" lvl="6"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509" marR="0" lvl="7"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697" marR="0" lvl="8"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158" name="Shape 158"/>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1080072" y="6422992"/>
            <a:ext cx="916227" cy="291624"/>
          </a:xfrm>
          <a:prstGeom prst="rect">
            <a:avLst/>
          </a:prstGeom>
          <a:noFill/>
          <a:ln>
            <a:noFill/>
          </a:ln>
        </p:spPr>
      </p:pic>
    </p:spTree>
    <p:extLst>
      <p:ext uri="{BB962C8B-B14F-4D97-AF65-F5344CB8AC3E}">
        <p14:creationId xmlns:p14="http://schemas.microsoft.com/office/powerpoint/2010/main" val="928549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6276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7399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93929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12192000" cy="6858000"/>
          </a:xfrm>
          <a:prstGeom prst="rect">
            <a:avLst/>
          </a:prstGeom>
        </p:spPr>
        <p:txBody>
          <a:bodyPr vert="horz" anchor="ctr"/>
          <a:lstStyle>
            <a:lvl1pPr marL="0" indent="0" algn="l">
              <a:buNone/>
              <a:defRPr sz="2533" baseline="0">
                <a:sym typeface="Wingdings"/>
              </a:defRPr>
            </a:lvl1pPr>
            <a:lvl2pPr marL="609585" indent="0">
              <a:buNone/>
              <a:defRPr sz="3200"/>
            </a:lvl2pPr>
          </a:lstStyle>
          <a:p>
            <a:pPr lvl="1"/>
            <a:r>
              <a:rPr lang="en-US" dirty="0"/>
              <a:t>Drag and drop photo here</a:t>
            </a:r>
          </a:p>
        </p:txBody>
      </p:sp>
      <p:sp>
        <p:nvSpPr>
          <p:cNvPr id="15" name="Text Placeholder 14"/>
          <p:cNvSpPr>
            <a:spLocks noGrp="1"/>
          </p:cNvSpPr>
          <p:nvPr>
            <p:ph type="body" sz="quarter" idx="13" hasCustomPrompt="1"/>
          </p:nvPr>
        </p:nvSpPr>
        <p:spPr>
          <a:xfrm>
            <a:off x="10111322" y="-20638"/>
            <a:ext cx="577849" cy="6899276"/>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16" name="Text Placeholder 14"/>
          <p:cNvSpPr>
            <a:spLocks noGrp="1"/>
          </p:cNvSpPr>
          <p:nvPr>
            <p:ph type="body" sz="quarter" idx="14" hasCustomPrompt="1"/>
          </p:nvPr>
        </p:nvSpPr>
        <p:spPr>
          <a:xfrm>
            <a:off x="10689172" y="-20638"/>
            <a:ext cx="1502833" cy="6899276"/>
          </a:xfrm>
          <a:prstGeom prst="rect">
            <a:avLst/>
          </a:prstGeom>
          <a:solidFill>
            <a:schemeClr val="accent1"/>
          </a:solidFill>
        </p:spPr>
        <p:txBody>
          <a:bodyPr vert="horz"/>
          <a:lstStyle>
            <a:lvl1pPr marL="0" indent="0">
              <a:buNone/>
              <a:defRPr>
                <a:solidFill>
                  <a:schemeClr val="accent1"/>
                </a:solidFill>
              </a:defRPr>
            </a:lvl1pPr>
          </a:lstStyle>
          <a:p>
            <a:pPr lvl="0"/>
            <a:r>
              <a:rPr lang="en-US" dirty="0"/>
              <a:t> </a:t>
            </a:r>
          </a:p>
          <a:p>
            <a:pPr lvl="0"/>
            <a:r>
              <a:rPr lang="en-US" dirty="0"/>
              <a:t> </a:t>
            </a:r>
          </a:p>
          <a:p>
            <a:pPr lvl="0"/>
            <a:r>
              <a:rPr lang="en-US" dirty="0"/>
              <a:t> </a:t>
            </a:r>
          </a:p>
          <a:p>
            <a:pPr lvl="0"/>
            <a:r>
              <a:rPr lang="en-US" dirty="0"/>
              <a:t> </a:t>
            </a:r>
          </a:p>
          <a:p>
            <a:pPr lvl="0"/>
            <a:r>
              <a:rPr lang="en-US" dirty="0"/>
              <a:t> </a:t>
            </a:r>
          </a:p>
        </p:txBody>
      </p:sp>
      <p:sp>
        <p:nvSpPr>
          <p:cNvPr id="11" name="Text Placeholder 10"/>
          <p:cNvSpPr>
            <a:spLocks noGrp="1"/>
          </p:cNvSpPr>
          <p:nvPr>
            <p:ph type="body" sz="quarter" idx="11" hasCustomPrompt="1"/>
          </p:nvPr>
        </p:nvSpPr>
        <p:spPr>
          <a:xfrm>
            <a:off x="-18815" y="4997709"/>
            <a:ext cx="8204200" cy="954107"/>
          </a:xfrm>
          <a:prstGeom prst="rect">
            <a:avLst/>
          </a:prstGeom>
          <a:solidFill>
            <a:schemeClr val="bg1"/>
          </a:solidFill>
        </p:spPr>
        <p:txBody>
          <a:bodyPr vert="horz" lIns="640080"/>
          <a:lstStyle>
            <a:lvl1pPr marL="0" indent="0">
              <a:buNone/>
              <a:defRPr sz="3200" b="1" baseline="0">
                <a:solidFill>
                  <a:srgbClr val="236192"/>
                </a:solidFill>
              </a:defRPr>
            </a:lvl1pPr>
          </a:lstStyle>
          <a:p>
            <a:pPr lvl="0"/>
            <a:r>
              <a:rPr lang="en-US" dirty="0"/>
              <a:t>Persons Name</a:t>
            </a:r>
          </a:p>
        </p:txBody>
      </p:sp>
      <p:sp>
        <p:nvSpPr>
          <p:cNvPr id="12" name="Text Placeholder 10"/>
          <p:cNvSpPr>
            <a:spLocks noGrp="1"/>
          </p:cNvSpPr>
          <p:nvPr>
            <p:ph type="body" sz="quarter" idx="12" hasCustomPrompt="1"/>
          </p:nvPr>
        </p:nvSpPr>
        <p:spPr>
          <a:xfrm>
            <a:off x="713223" y="5447286"/>
            <a:ext cx="7480300" cy="352425"/>
          </a:xfrm>
          <a:prstGeom prst="rect">
            <a:avLst/>
          </a:prstGeom>
        </p:spPr>
        <p:txBody>
          <a:bodyPr vert="horz"/>
          <a:lstStyle>
            <a:lvl1pPr marL="0" indent="0">
              <a:buNone/>
              <a:defRPr sz="2400" b="0" baseline="0">
                <a:solidFill>
                  <a:schemeClr val="tx1"/>
                </a:solidFill>
              </a:defRPr>
            </a:lvl1pPr>
          </a:lstStyle>
          <a:p>
            <a:pPr lvl="0"/>
            <a:r>
              <a:rPr lang="en-US" dirty="0"/>
              <a:t>Persons Title</a:t>
            </a:r>
          </a:p>
        </p:txBody>
      </p:sp>
      <p:pic>
        <p:nvPicPr>
          <p:cNvPr id="8"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0611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202341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8" r:id="rId12"/>
    <p:sldLayoutId id="2147483690" r:id="rId13"/>
    <p:sldLayoutId id="2147483691" r:id="rId14"/>
    <p:sldLayoutId id="2147483694" r:id="rId15"/>
    <p:sldLayoutId id="2147483746" r:id="rId16"/>
    <p:sldLayoutId id="2147483747" r:id="rId17"/>
    <p:sldLayoutId id="2147483748" r:id="rId18"/>
    <p:sldLayoutId id="2147483749" r:id="rId19"/>
    <p:sldLayoutId id="2147483750" r:id="rId20"/>
    <p:sldLayoutId id="2147483751" r:id="rId21"/>
    <p:sldLayoutId id="2147483752" r:id="rId22"/>
    <p:sldLayoutId id="2147483753" r:id="rId23"/>
    <p:sldLayoutId id="2147483740" r:id="rId24"/>
    <p:sldLayoutId id="2147483742" r:id="rId25"/>
    <p:sldLayoutId id="2147483744" r:id="rId26"/>
    <p:sldLayoutId id="2147483766" r:id="rId27"/>
    <p:sldLayoutId id="2147483767" r:id="rId28"/>
    <p:sldLayoutId id="2147483768" r:id="rId29"/>
    <p:sldLayoutId id="2147483769" r:id="rId30"/>
    <p:sldLayoutId id="2147483770" r:id="rId31"/>
    <p:sldLayoutId id="2147483771" r:id="rId32"/>
    <p:sldLayoutId id="2147483772" r:id="rId33"/>
    <p:sldLayoutId id="2147483773" r:id="rId34"/>
    <p:sldLayoutId id="2147483774" r:id="rId35"/>
    <p:sldLayoutId id="2147483775" r:id="rId36"/>
    <p:sldLayoutId id="2147483776" r:id="rId37"/>
    <p:sldLayoutId id="2147483792" r:id="rId38"/>
  </p:sldLayoutIdLst>
  <p:hf sldNum="0" hd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3193558"/>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45.xml"/><Relationship Id="rId6" Type="http://schemas.openxmlformats.org/officeDocument/2006/relationships/image" Target="../media/image3.emf"/><Relationship Id="rId5" Type="http://schemas.openxmlformats.org/officeDocument/2006/relationships/image" Target="../media/image43.tiff"/><Relationship Id="rId4" Type="http://schemas.openxmlformats.org/officeDocument/2006/relationships/image" Target="../media/image42.tiff"/></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hyperlink" Target="https://www.oclc.org/research/themes/data-science/linkeddata.html" TargetMode="External"/><Relationship Id="rId5" Type="http://schemas.openxmlformats.org/officeDocument/2006/relationships/image" Target="../media/image46.png"/><Relationship Id="rId4" Type="http://schemas.openxmlformats.org/officeDocument/2006/relationships/image" Target="../media/image45.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6.emf"/><Relationship Id="rId7" Type="http://schemas.openxmlformats.org/officeDocument/2006/relationships/image" Target="../media/image20.sv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2.emf"/><Relationship Id="rId7" Type="http://schemas.openxmlformats.org/officeDocument/2006/relationships/image" Target="../media/image26.emf"/><Relationship Id="rId12" Type="http://schemas.openxmlformats.org/officeDocument/2006/relationships/image" Target="../media/image31.emf"/><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5.emf"/><Relationship Id="rId11" Type="http://schemas.openxmlformats.org/officeDocument/2006/relationships/image" Target="../media/image30.emf"/><Relationship Id="rId5" Type="http://schemas.openxmlformats.org/officeDocument/2006/relationships/image" Target="../media/image24.emf"/><Relationship Id="rId10" Type="http://schemas.openxmlformats.org/officeDocument/2006/relationships/image" Target="../media/image29.emf"/><Relationship Id="rId4" Type="http://schemas.openxmlformats.org/officeDocument/2006/relationships/image" Target="../media/image23.emf"/><Relationship Id="rId9" Type="http://schemas.openxmlformats.org/officeDocument/2006/relationships/image" Target="../media/image28.emf"/></Relationships>
</file>

<file path=ppt/slides/_rels/slide8.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3.emf"/><Relationship Id="rId4" Type="http://schemas.openxmlformats.org/officeDocument/2006/relationships/image" Target="../media/image2.emf"/></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6F1A4104-5A3A-4A94-AE19-BF27EA38CAB2}"/>
              </a:ext>
            </a:extLst>
          </p:cNvPr>
          <p:cNvSpPr>
            <a:spLocks noGrp="1"/>
          </p:cNvSpPr>
          <p:nvPr>
            <p:ph type="body" sz="quarter" idx="16"/>
          </p:nvPr>
        </p:nvSpPr>
        <p:spPr>
          <a:xfrm>
            <a:off x="1039293" y="2469869"/>
            <a:ext cx="10339693" cy="2588153"/>
          </a:xfrm>
        </p:spPr>
        <p:txBody>
          <a:bodyPr>
            <a:normAutofit/>
          </a:bodyPr>
          <a:lstStyle/>
          <a:p>
            <a:r>
              <a:rPr lang="en-US" dirty="0">
                <a:latin typeface="Calibri" panose="020F0502020204030204" pitchFamily="34" charset="0"/>
              </a:rPr>
              <a:t>OCLC – a brief introduction</a:t>
            </a:r>
          </a:p>
          <a:p>
            <a:endParaRPr lang="en-US" sz="4600" b="0" dirty="0">
              <a:solidFill>
                <a:schemeClr val="tx1"/>
              </a:solidFill>
              <a:latin typeface="Calibri" panose="020F0502020204030204" pitchFamily="34" charset="0"/>
            </a:endParaRPr>
          </a:p>
        </p:txBody>
      </p:sp>
      <p:sp>
        <p:nvSpPr>
          <p:cNvPr id="3" name="Text Placeholder 2">
            <a:extLst>
              <a:ext uri="{FF2B5EF4-FFF2-40B4-BE49-F238E27FC236}">
                <a16:creationId xmlns:a16="http://schemas.microsoft.com/office/drawing/2014/main" id="{5D889643-126A-45E3-8A9A-47E140219497}"/>
              </a:ext>
            </a:extLst>
          </p:cNvPr>
          <p:cNvSpPr>
            <a:spLocks noGrp="1"/>
          </p:cNvSpPr>
          <p:nvPr>
            <p:ph type="body" sz="quarter" idx="12"/>
          </p:nvPr>
        </p:nvSpPr>
        <p:spPr>
          <a:xfrm>
            <a:off x="3" y="1773169"/>
            <a:ext cx="8093754" cy="979627"/>
          </a:xfrm>
        </p:spPr>
        <p:txBody>
          <a:bodyPr/>
          <a:lstStyle/>
          <a:p>
            <a:r>
              <a:rPr lang="en-US" b="1" dirty="0"/>
              <a:t>SÉMINAIRE UNIVERSITÉ DE LILLE - DÉPARTEMENT SID</a:t>
            </a:r>
          </a:p>
          <a:p>
            <a:r>
              <a:rPr lang="en-US" dirty="0"/>
              <a:t>12 December 2019 </a:t>
            </a:r>
          </a:p>
        </p:txBody>
      </p:sp>
    </p:spTree>
    <p:extLst>
      <p:ext uri="{BB962C8B-B14F-4D97-AF65-F5344CB8AC3E}">
        <p14:creationId xmlns:p14="http://schemas.microsoft.com/office/powerpoint/2010/main" val="41638936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D6B87D-937A-4E2A-9847-1D06810019F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875177"/>
            <a:ext cx="12192000" cy="5107646"/>
          </a:xfrm>
          <a:prstGeom prst="rect">
            <a:avLst/>
          </a:prstGeom>
        </p:spPr>
      </p:pic>
    </p:spTree>
    <p:extLst>
      <p:ext uri="{BB962C8B-B14F-4D97-AF65-F5344CB8AC3E}">
        <p14:creationId xmlns:p14="http://schemas.microsoft.com/office/powerpoint/2010/main" val="7303853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BA93DD6-957D-4394-A6F9-062BC329C733}"/>
              </a:ext>
            </a:extLst>
          </p:cNvPr>
          <p:cNvSpPr>
            <a:spLocks noGrp="1"/>
          </p:cNvSpPr>
          <p:nvPr>
            <p:ph type="body" sz="quarter" idx="12"/>
          </p:nvPr>
        </p:nvSpPr>
        <p:spPr/>
        <p:txBody>
          <a:bodyPr/>
          <a:lstStyle/>
          <a:p>
            <a:pPr marL="0" lvl="0" indent="0" algn="ctr" defTabSz="914332">
              <a:spcBef>
                <a:spcPts val="0"/>
              </a:spcBef>
              <a:buNone/>
            </a:pPr>
            <a:endParaRPr lang="en-US" sz="3200" dirty="0">
              <a:solidFill>
                <a:prstClr val="black"/>
              </a:solidFill>
              <a:latin typeface="Arial" panose="020B0604020202020204" pitchFamily="34" charset="0"/>
              <a:cs typeface="Arial" panose="020B0604020202020204" pitchFamily="34" charset="0"/>
            </a:endParaRPr>
          </a:p>
          <a:p>
            <a:pPr marL="0" lvl="0" indent="0" algn="ctr" defTabSz="914332">
              <a:spcBef>
                <a:spcPts val="0"/>
              </a:spcBef>
              <a:buNone/>
            </a:pPr>
            <a:endParaRPr lang="en-US" sz="3200" dirty="0">
              <a:solidFill>
                <a:prstClr val="black"/>
              </a:solidFill>
              <a:latin typeface="Arial" panose="020B0604020202020204" pitchFamily="34" charset="0"/>
              <a:cs typeface="Arial" panose="020B0604020202020204" pitchFamily="34" charset="0"/>
            </a:endParaRPr>
          </a:p>
          <a:p>
            <a:pPr marL="0" lvl="0" indent="0" algn="ctr" defTabSz="914332">
              <a:spcBef>
                <a:spcPts val="0"/>
              </a:spcBef>
              <a:buNone/>
            </a:pPr>
            <a:r>
              <a:rPr lang="en-US" sz="3200" dirty="0">
                <a:solidFill>
                  <a:prstClr val="black"/>
                </a:solidFill>
                <a:latin typeface="Arial" panose="020B0604020202020204" pitchFamily="34" charset="0"/>
                <a:cs typeface="Arial" panose="020B0604020202020204" pitchFamily="34" charset="0"/>
              </a:rPr>
              <a:t>OCLC Research is a </a:t>
            </a:r>
            <a:r>
              <a:rPr lang="en-US" sz="3200" b="1" dirty="0">
                <a:solidFill>
                  <a:prstClr val="black"/>
                </a:solidFill>
                <a:latin typeface="Arial" panose="020B0604020202020204" pitchFamily="34" charset="0"/>
                <a:cs typeface="Arial" panose="020B0604020202020204" pitchFamily="34" charset="0"/>
              </a:rPr>
              <a:t>community resource </a:t>
            </a:r>
            <a:r>
              <a:rPr lang="en-US" sz="3200" dirty="0">
                <a:solidFill>
                  <a:srgbClr val="333333"/>
                </a:solidFill>
                <a:latin typeface="Helvetica" panose="020B0604020202020204" pitchFamily="34" charset="0"/>
              </a:rPr>
              <a:t>for the advancement of libraries and librarianship</a:t>
            </a:r>
            <a:endParaRPr lang="en-US" sz="3200" dirty="0">
              <a:solidFill>
                <a:prstClr val="black"/>
              </a:solidFill>
              <a:latin typeface="Arial" panose="020B0604020202020204" pitchFamily="34" charset="0"/>
              <a:cs typeface="Arial" panose="020B0604020202020204" pitchFamily="34" charset="0"/>
            </a:endParaRPr>
          </a:p>
        </p:txBody>
      </p:sp>
      <p:sp>
        <p:nvSpPr>
          <p:cNvPr id="12" name="Text Placeholder 11">
            <a:extLst>
              <a:ext uri="{FF2B5EF4-FFF2-40B4-BE49-F238E27FC236}">
                <a16:creationId xmlns:a16="http://schemas.microsoft.com/office/drawing/2014/main" id="{A6992365-642E-43E3-8DDC-FED813127DDF}"/>
              </a:ext>
            </a:extLst>
          </p:cNvPr>
          <p:cNvSpPr>
            <a:spLocks noGrp="1"/>
          </p:cNvSpPr>
          <p:nvPr>
            <p:ph type="body" sz="quarter" idx="13"/>
          </p:nvPr>
        </p:nvSpPr>
        <p:spPr/>
        <p:txBody>
          <a:bodyPr/>
          <a:lstStyle/>
          <a:p>
            <a:r>
              <a:rPr lang="en-US" dirty="0"/>
              <a:t>OCLC Research</a:t>
            </a:r>
          </a:p>
        </p:txBody>
      </p:sp>
      <p:pic>
        <p:nvPicPr>
          <p:cNvPr id="3074" name="Picture 2">
            <a:extLst>
              <a:ext uri="{FF2B5EF4-FFF2-40B4-BE49-F238E27FC236}">
                <a16:creationId xmlns:a16="http://schemas.microsoft.com/office/drawing/2014/main" id="{56C2EFF0-5CE4-47F4-BF93-6E095A1690F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29010" y="4498839"/>
            <a:ext cx="1905000" cy="14859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E4D9E52F-8453-4FA3-AD6A-EB02F5FCCBA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414084" y="3617054"/>
            <a:ext cx="3333750" cy="261937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E37B11CF-4E95-43B6-8424-571BACC7466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849576" y="4356099"/>
            <a:ext cx="2168126" cy="162863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2B42CE29-49DC-4E47-88A1-17AAC28CDD02}"/>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08444" y="4622664"/>
            <a:ext cx="1905000" cy="1362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0610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68160"/>
          </a:xfrm>
          <a:prstGeom prst="rect">
            <a:avLst/>
          </a:prstGeom>
        </p:spPr>
      </p:pic>
    </p:spTree>
    <p:extLst>
      <p:ext uri="{BB962C8B-B14F-4D97-AF65-F5344CB8AC3E}">
        <p14:creationId xmlns:p14="http://schemas.microsoft.com/office/powerpoint/2010/main" val="3438199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230C21-E21B-734C-896B-4A1956DE129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92" y="-88899"/>
            <a:ext cx="12259992" cy="6946900"/>
          </a:xfrm>
          <a:prstGeom prst="rect">
            <a:avLst/>
          </a:prstGeom>
        </p:spPr>
      </p:pic>
      <p:pic>
        <p:nvPicPr>
          <p:cNvPr id="2" name="Picture 1">
            <a:extLst>
              <a:ext uri="{FF2B5EF4-FFF2-40B4-BE49-F238E27FC236}">
                <a16:creationId xmlns:a16="http://schemas.microsoft.com/office/drawing/2014/main" id="{86544B05-DD94-DE4E-9A2C-BEAFE9A7FC1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7413" y="6035776"/>
            <a:ext cx="1647512" cy="464600"/>
          </a:xfrm>
          <a:prstGeom prst="rect">
            <a:avLst/>
          </a:prstGeom>
        </p:spPr>
      </p:pic>
      <p:pic>
        <p:nvPicPr>
          <p:cNvPr id="3" name="Picture 2">
            <a:extLst>
              <a:ext uri="{FF2B5EF4-FFF2-40B4-BE49-F238E27FC236}">
                <a16:creationId xmlns:a16="http://schemas.microsoft.com/office/drawing/2014/main" id="{D6D8FC6A-C95F-8A4F-9041-B42B6F5434B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489399" y="5894170"/>
            <a:ext cx="1632133" cy="747813"/>
          </a:xfrm>
          <a:prstGeom prst="rect">
            <a:avLst/>
          </a:prstGeom>
        </p:spPr>
      </p:pic>
      <p:pic>
        <p:nvPicPr>
          <p:cNvPr id="6" name="Picture 26" descr="OCLC_H_PMS.eps">
            <a:extLst>
              <a:ext uri="{FF2B5EF4-FFF2-40B4-BE49-F238E27FC236}">
                <a16:creationId xmlns:a16="http://schemas.microsoft.com/office/drawing/2014/main" id="{8537D81A-2A93-7D4E-807A-B743066CC27A}"/>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718321" y="6253678"/>
            <a:ext cx="1167145" cy="3883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a:extLst>
              <a:ext uri="{FF2B5EF4-FFF2-40B4-BE49-F238E27FC236}">
                <a16:creationId xmlns:a16="http://schemas.microsoft.com/office/drawing/2014/main" id="{F1757CAC-C5CF-3240-96E9-C6162BAB1A25}"/>
              </a:ext>
            </a:extLst>
          </p:cNvPr>
          <p:cNvSpPr/>
          <p:nvPr/>
        </p:nvSpPr>
        <p:spPr>
          <a:xfrm>
            <a:off x="76201" y="4803487"/>
            <a:ext cx="4076700" cy="318100"/>
          </a:xfrm>
          <a:prstGeom prst="rect">
            <a:avLst/>
          </a:prstGeom>
        </p:spPr>
        <p:txBody>
          <a:bodyPr wrap="square" anchor="t">
            <a:spAutoFit/>
          </a:bodyPr>
          <a:lstStyle/>
          <a:p>
            <a:r>
              <a:rPr lang="en-US" sz="1467">
                <a:solidFill>
                  <a:schemeClr val="bg1"/>
                </a:solidFill>
              </a:rPr>
              <a:t>oc.lc/opioid-report</a:t>
            </a:r>
            <a:endParaRPr lang="en-US" sz="1467">
              <a:solidFill>
                <a:schemeClr val="bg1"/>
              </a:solidFill>
              <a:cs typeface="Arial"/>
            </a:endParaRPr>
          </a:p>
        </p:txBody>
      </p:sp>
    </p:spTree>
    <p:extLst>
      <p:ext uri="{BB962C8B-B14F-4D97-AF65-F5344CB8AC3E}">
        <p14:creationId xmlns:p14="http://schemas.microsoft.com/office/powerpoint/2010/main" val="42372111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1F2691-22BB-4422-AAB2-441AED6FABC0}"/>
              </a:ext>
            </a:extLst>
          </p:cNvPr>
          <p:cNvSpPr>
            <a:spLocks noGrp="1"/>
          </p:cNvSpPr>
          <p:nvPr>
            <p:ph type="body" sz="quarter" idx="13"/>
          </p:nvPr>
        </p:nvSpPr>
        <p:spPr>
          <a:xfrm>
            <a:off x="624432" y="364748"/>
            <a:ext cx="11252197" cy="915256"/>
          </a:xfrm>
        </p:spPr>
        <p:txBody>
          <a:bodyPr vert="horz" anchor="t"/>
          <a:lstStyle/>
          <a:p>
            <a:r>
              <a:rPr lang="en-US"/>
              <a:t>Linked data resources</a:t>
            </a:r>
          </a:p>
          <a:p>
            <a:endParaRPr lang="en-US"/>
          </a:p>
        </p:txBody>
      </p:sp>
      <p:pic>
        <p:nvPicPr>
          <p:cNvPr id="4" name="Picture 3">
            <a:extLst>
              <a:ext uri="{FF2B5EF4-FFF2-40B4-BE49-F238E27FC236}">
                <a16:creationId xmlns:a16="http://schemas.microsoft.com/office/drawing/2014/main" id="{085B19A9-64CA-4480-AE68-BA4165239C0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99014" y="1679054"/>
            <a:ext cx="2717391" cy="3522543"/>
          </a:xfrm>
          <a:prstGeom prst="rect">
            <a:avLst/>
          </a:prstGeom>
          <a:ln>
            <a:solidFill>
              <a:schemeClr val="bg1">
                <a:lumMod val="75000"/>
              </a:schemeClr>
            </a:solidFill>
          </a:ln>
          <a:effectLst>
            <a:outerShdw blurRad="76200" dist="76200" dir="2700000" algn="tl" rotWithShape="0">
              <a:prstClr val="black">
                <a:alpha val="40000"/>
              </a:prstClr>
            </a:outerShdw>
          </a:effectLst>
        </p:spPr>
      </p:pic>
      <p:pic>
        <p:nvPicPr>
          <p:cNvPr id="1026" name="Picture 2">
            <a:extLst>
              <a:ext uri="{FF2B5EF4-FFF2-40B4-BE49-F238E27FC236}">
                <a16:creationId xmlns:a16="http://schemas.microsoft.com/office/drawing/2014/main" id="{9DCFCB3A-FE22-4B5F-9213-49AF26DDEDF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427117" y="1679054"/>
            <a:ext cx="2717392" cy="3521740"/>
          </a:xfrm>
          <a:prstGeom prst="rect">
            <a:avLst/>
          </a:prstGeom>
          <a:noFill/>
          <a:ln>
            <a:solidFill>
              <a:schemeClr val="bg1">
                <a:lumMod val="65000"/>
              </a:schemeClr>
            </a:solidFill>
          </a:ln>
          <a:effectLst>
            <a:outerShdw blurRad="76200" dist="762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41430477-2F14-4257-BF92-C8655F8E4B3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4433" y="1627394"/>
            <a:ext cx="4263868" cy="3568343"/>
          </a:xfrm>
          <a:prstGeom prst="rect">
            <a:avLst/>
          </a:prstGeom>
          <a:ln>
            <a:solidFill>
              <a:schemeClr val="bg1">
                <a:lumMod val="65000"/>
              </a:schemeClr>
            </a:solidFill>
          </a:ln>
          <a:effectLst>
            <a:outerShdw blurRad="76200" dist="76200" dir="2700000" algn="tl" rotWithShape="0">
              <a:prstClr val="black">
                <a:alpha val="40000"/>
              </a:prstClr>
            </a:outerShdw>
          </a:effectLst>
        </p:spPr>
      </p:pic>
      <p:sp>
        <p:nvSpPr>
          <p:cNvPr id="3" name="TextBox 2">
            <a:extLst>
              <a:ext uri="{FF2B5EF4-FFF2-40B4-BE49-F238E27FC236}">
                <a16:creationId xmlns:a16="http://schemas.microsoft.com/office/drawing/2014/main" id="{E51551ED-2BAC-4609-8FF9-D209BB801687}"/>
              </a:ext>
            </a:extLst>
          </p:cNvPr>
          <p:cNvSpPr txBox="1"/>
          <p:nvPr/>
        </p:nvSpPr>
        <p:spPr>
          <a:xfrm>
            <a:off x="1135498" y="5594787"/>
            <a:ext cx="9921003" cy="461665"/>
          </a:xfrm>
          <a:prstGeom prst="rect">
            <a:avLst/>
          </a:prstGeom>
          <a:noFill/>
        </p:spPr>
        <p:txBody>
          <a:bodyPr wrap="square" rtlCol="0">
            <a:spAutoFit/>
          </a:bodyPr>
          <a:lstStyle/>
          <a:p>
            <a:r>
              <a:rPr lang="en-US" sz="2400" dirty="0">
                <a:hlinkClick r:id="rId6"/>
              </a:rPr>
              <a:t>https://www.oclc.org/research/themes/data-science/linkeddata.html</a:t>
            </a:r>
            <a:endParaRPr lang="en-US" sz="2400" dirty="0"/>
          </a:p>
        </p:txBody>
      </p:sp>
    </p:spTree>
    <p:extLst>
      <p:ext uri="{BB962C8B-B14F-4D97-AF65-F5344CB8AC3E}">
        <p14:creationId xmlns:p14="http://schemas.microsoft.com/office/powerpoint/2010/main" val="35936892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B9D8D34-BFFB-4B09-81DA-A907F30240AA}"/>
              </a:ext>
            </a:extLst>
          </p:cNvPr>
          <p:cNvSpPr>
            <a:spLocks noGrp="1"/>
          </p:cNvSpPr>
          <p:nvPr>
            <p:ph type="body" sz="quarter" idx="10"/>
          </p:nvPr>
        </p:nvSpPr>
        <p:spPr/>
        <p:txBody>
          <a:bodyPr/>
          <a:lstStyle/>
          <a:p>
            <a:r>
              <a:rPr lang="en-US" dirty="0"/>
              <a:t>THANK YOU</a:t>
            </a:r>
          </a:p>
        </p:txBody>
      </p:sp>
      <p:sp>
        <p:nvSpPr>
          <p:cNvPr id="2" name="Text Placeholder 1">
            <a:extLst>
              <a:ext uri="{FF2B5EF4-FFF2-40B4-BE49-F238E27FC236}">
                <a16:creationId xmlns:a16="http://schemas.microsoft.com/office/drawing/2014/main" id="{E3844FBA-54DF-4B66-AFCF-684B4A6D4D19}"/>
              </a:ext>
            </a:extLst>
          </p:cNvPr>
          <p:cNvSpPr>
            <a:spLocks noGrp="1"/>
          </p:cNvSpPr>
          <p:nvPr>
            <p:ph type="body" sz="quarter" idx="11"/>
          </p:nvPr>
        </p:nvSpPr>
        <p:spPr/>
        <p:txBody>
          <a:bodyPr>
            <a:noAutofit/>
          </a:bodyPr>
          <a:lstStyle/>
          <a:p>
            <a:r>
              <a:rPr lang="en-US" sz="2800" dirty="0"/>
              <a:t>Titia van der Werf</a:t>
            </a:r>
          </a:p>
        </p:txBody>
      </p:sp>
      <p:sp>
        <p:nvSpPr>
          <p:cNvPr id="5" name="Text Placeholder 4">
            <a:extLst>
              <a:ext uri="{FF2B5EF4-FFF2-40B4-BE49-F238E27FC236}">
                <a16:creationId xmlns:a16="http://schemas.microsoft.com/office/drawing/2014/main" id="{07CB894F-EA05-4638-AD28-1871A0F1EC2F}"/>
              </a:ext>
            </a:extLst>
          </p:cNvPr>
          <p:cNvSpPr>
            <a:spLocks noGrp="1"/>
          </p:cNvSpPr>
          <p:nvPr>
            <p:ph type="body" sz="quarter" idx="13"/>
          </p:nvPr>
        </p:nvSpPr>
        <p:spPr/>
        <p:txBody>
          <a:bodyPr>
            <a:noAutofit/>
          </a:bodyPr>
          <a:lstStyle/>
          <a:p>
            <a:r>
              <a:rPr lang="en-US" sz="2800" dirty="0"/>
              <a:t>titia.vanderwerf@oclc.org</a:t>
            </a:r>
          </a:p>
        </p:txBody>
      </p:sp>
    </p:spTree>
    <p:extLst>
      <p:ext uri="{BB962C8B-B14F-4D97-AF65-F5344CB8AC3E}">
        <p14:creationId xmlns:p14="http://schemas.microsoft.com/office/powerpoint/2010/main" val="7284594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smiling for the camera&#10;&#10;Description automatically generated">
            <a:extLst>
              <a:ext uri="{FF2B5EF4-FFF2-40B4-BE49-F238E27FC236}">
                <a16:creationId xmlns:a16="http://schemas.microsoft.com/office/drawing/2014/main" id="{1F1D559A-8491-4D3F-9544-B3C1D1EA038E}"/>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AC39D5A2-2ECA-4146-BDF4-FCC2DB4280C8}"/>
              </a:ext>
            </a:extLst>
          </p:cNvPr>
          <p:cNvSpPr>
            <a:spLocks noGrp="1"/>
          </p:cNvSpPr>
          <p:nvPr>
            <p:ph type="body" sz="quarter" idx="12"/>
          </p:nvPr>
        </p:nvSpPr>
        <p:spPr/>
        <p:txBody>
          <a:bodyPr>
            <a:normAutofit fontScale="92500" lnSpcReduction="10000"/>
          </a:bodyPr>
          <a:lstStyle/>
          <a:p>
            <a:r>
              <a:rPr lang="en-US" dirty="0"/>
              <a:t>OCLC Research Europe</a:t>
            </a:r>
          </a:p>
          <a:p>
            <a:r>
              <a:rPr lang="en-US" sz="2200" dirty="0"/>
              <a:t>titia.vanderwerf@oclc.org</a:t>
            </a:r>
          </a:p>
        </p:txBody>
      </p:sp>
      <p:sp>
        <p:nvSpPr>
          <p:cNvPr id="4" name="Text Placeholder 3">
            <a:extLst>
              <a:ext uri="{FF2B5EF4-FFF2-40B4-BE49-F238E27FC236}">
                <a16:creationId xmlns:a16="http://schemas.microsoft.com/office/drawing/2014/main" id="{C0CE9BD2-8BB2-4D3E-AEC5-6EF6EA51661D}"/>
              </a:ext>
            </a:extLst>
          </p:cNvPr>
          <p:cNvSpPr>
            <a:spLocks noGrp="1"/>
          </p:cNvSpPr>
          <p:nvPr>
            <p:ph type="body" sz="quarter" idx="13"/>
          </p:nvPr>
        </p:nvSpPr>
        <p:spPr/>
        <p:txBody>
          <a:bodyPr>
            <a:normAutofit fontScale="92500" lnSpcReduction="20000"/>
          </a:bodyPr>
          <a:lstStyle/>
          <a:p>
            <a:r>
              <a:rPr lang="en-US" dirty="0"/>
              <a:t>Titia van der Werf</a:t>
            </a:r>
          </a:p>
        </p:txBody>
      </p:sp>
      <p:sp>
        <p:nvSpPr>
          <p:cNvPr id="5" name="Text Placeholder 4">
            <a:extLst>
              <a:ext uri="{FF2B5EF4-FFF2-40B4-BE49-F238E27FC236}">
                <a16:creationId xmlns:a16="http://schemas.microsoft.com/office/drawing/2014/main" id="{10EFF091-0F92-4D45-8B2E-BE6FCA1D752C}"/>
              </a:ext>
            </a:extLst>
          </p:cNvPr>
          <p:cNvSpPr>
            <a:spLocks noGrp="1"/>
          </p:cNvSpPr>
          <p:nvPr>
            <p:ph type="body" sz="quarter" idx="15"/>
          </p:nvPr>
        </p:nvSpPr>
        <p:spPr/>
        <p:txBody>
          <a:bodyPr/>
          <a:lstStyle/>
          <a:p>
            <a:endParaRPr lang="en-US"/>
          </a:p>
        </p:txBody>
      </p:sp>
      <p:sp>
        <p:nvSpPr>
          <p:cNvPr id="6" name="Text Placeholder 2">
            <a:extLst>
              <a:ext uri="{FF2B5EF4-FFF2-40B4-BE49-F238E27FC236}">
                <a16:creationId xmlns:a16="http://schemas.microsoft.com/office/drawing/2014/main" id="{9DF0AEDB-9AEB-4EC8-901C-D5BF13663FF7}"/>
              </a:ext>
            </a:extLst>
          </p:cNvPr>
          <p:cNvSpPr txBox="1">
            <a:spLocks/>
          </p:cNvSpPr>
          <p:nvPr/>
        </p:nvSpPr>
        <p:spPr>
          <a:xfrm>
            <a:off x="1537252" y="5355333"/>
            <a:ext cx="9031366" cy="852172"/>
          </a:xfrm>
          <a:prstGeom prst="rect">
            <a:avLst/>
          </a:prstGeom>
        </p:spPr>
        <p:txBody>
          <a:bodyPr vert="horz">
            <a:normAutofit fontScale="92500" lnSpcReduction="20000"/>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gn="ctr"/>
            <a:r>
              <a:rPr lang="en-US" dirty="0"/>
              <a:t>With gratitude to </a:t>
            </a:r>
            <a:r>
              <a:rPr lang="en-US" b="1" dirty="0"/>
              <a:t>Prof. Widad Mustafa El </a:t>
            </a:r>
            <a:r>
              <a:rPr lang="en-US" b="1" dirty="0" err="1"/>
              <a:t>Hadi</a:t>
            </a:r>
            <a:r>
              <a:rPr lang="en-US" b="1" dirty="0"/>
              <a:t> </a:t>
            </a:r>
            <a:r>
              <a:rPr lang="en-US" dirty="0"/>
              <a:t>for presenting the following slides in my absence.   </a:t>
            </a:r>
          </a:p>
        </p:txBody>
      </p:sp>
    </p:spTree>
    <p:extLst>
      <p:ext uri="{BB962C8B-B14F-4D97-AF65-F5344CB8AC3E}">
        <p14:creationId xmlns:p14="http://schemas.microsoft.com/office/powerpoint/2010/main" val="2063417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p:cNvGrpSpPr>
            <a:grpSpLocks noChangeAspect="1"/>
          </p:cNvGrpSpPr>
          <p:nvPr/>
        </p:nvGrpSpPr>
        <p:grpSpPr>
          <a:xfrm>
            <a:off x="0" y="1"/>
            <a:ext cx="12192000" cy="5956615"/>
            <a:chOff x="0" y="0"/>
            <a:chExt cx="9144000" cy="4467461"/>
          </a:xfrm>
        </p:grpSpPr>
        <p:cxnSp>
          <p:nvCxnSpPr>
            <p:cNvPr id="10" name="Straight Connector 9"/>
            <p:cNvCxnSpPr/>
            <p:nvPr/>
          </p:nvCxnSpPr>
          <p:spPr>
            <a:xfrm>
              <a:off x="0" y="3499658"/>
              <a:ext cx="6221615" cy="0"/>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6221615" y="1935605"/>
              <a:ext cx="2922385" cy="0"/>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221615" y="2531854"/>
              <a:ext cx="2922385" cy="0"/>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6221615" y="4467461"/>
              <a:ext cx="2922385" cy="0"/>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0" y="1392787"/>
              <a:ext cx="3152233" cy="0"/>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3152233" y="0"/>
              <a:ext cx="0" cy="3499658"/>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3152233" y="1767822"/>
              <a:ext cx="3069380" cy="788"/>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67130" y="0"/>
              <a:ext cx="0" cy="1392787"/>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2050" name="Picture 2">
            <a:extLst>
              <a:ext uri="{FF2B5EF4-FFF2-40B4-BE49-F238E27FC236}">
                <a16:creationId xmlns:a16="http://schemas.microsoft.com/office/drawing/2014/main" id="{769932B0-186A-452B-9C47-10C6AF0B928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568325"/>
            <a:ext cx="12192000" cy="5721350"/>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a:extLst>
              <a:ext uri="{FF2B5EF4-FFF2-40B4-BE49-F238E27FC236}">
                <a16:creationId xmlns:a16="http://schemas.microsoft.com/office/drawing/2014/main" id="{D79713EB-CE86-4015-825A-06302924E27B}"/>
              </a:ext>
            </a:extLst>
          </p:cNvPr>
          <p:cNvSpPr>
            <a:spLocks noGrp="1"/>
          </p:cNvSpPr>
          <p:nvPr>
            <p:ph type="body" sz="quarter" idx="13"/>
          </p:nvPr>
        </p:nvSpPr>
        <p:spPr>
          <a:xfrm>
            <a:off x="469901" y="-149474"/>
            <a:ext cx="11252197" cy="915256"/>
          </a:xfrm>
        </p:spPr>
        <p:txBody>
          <a:bodyPr/>
          <a:lstStyle/>
          <a:p>
            <a:r>
              <a:rPr lang="en-US" dirty="0"/>
              <a:t>The Ohio Computer Library Center</a:t>
            </a:r>
          </a:p>
        </p:txBody>
      </p:sp>
    </p:spTree>
    <p:extLst>
      <p:ext uri="{BB962C8B-B14F-4D97-AF65-F5344CB8AC3E}">
        <p14:creationId xmlns:p14="http://schemas.microsoft.com/office/powerpoint/2010/main" val="4089734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239899" y="194270"/>
            <a:ext cx="9612319" cy="827713"/>
          </a:xfrm>
        </p:spPr>
        <p:txBody>
          <a:bodyPr/>
          <a:lstStyle/>
          <a:p>
            <a:r>
              <a:rPr lang="en-US" sz="4267"/>
              <a:t>Global and Regional Councils</a:t>
            </a:r>
          </a:p>
        </p:txBody>
      </p:sp>
      <p:pic>
        <p:nvPicPr>
          <p:cNvPr id="9" name="Picture 8">
            <a:extLst>
              <a:ext uri="{FF2B5EF4-FFF2-40B4-BE49-F238E27FC236}">
                <a16:creationId xmlns:a16="http://schemas.microsoft.com/office/drawing/2014/main" id="{2AD5FEF1-34EE-7D46-A262-D419417242AA}"/>
              </a:ext>
            </a:extLst>
          </p:cNvPr>
          <p:cNvPicPr>
            <a:picLocks noChangeAspect="1"/>
          </p:cNvPicPr>
          <p:nvPr/>
        </p:nvPicPr>
        <p:blipFill>
          <a:blip r:embed="rId3"/>
          <a:stretch>
            <a:fillRect/>
          </a:stretch>
        </p:blipFill>
        <p:spPr>
          <a:xfrm>
            <a:off x="248865" y="1251892"/>
            <a:ext cx="11714841" cy="4413125"/>
          </a:xfrm>
          <a:prstGeom prst="rect">
            <a:avLst/>
          </a:prstGeom>
        </p:spPr>
      </p:pic>
      <p:sp>
        <p:nvSpPr>
          <p:cNvPr id="11" name="Rectangle 10">
            <a:extLst>
              <a:ext uri="{FF2B5EF4-FFF2-40B4-BE49-F238E27FC236}">
                <a16:creationId xmlns:a16="http://schemas.microsoft.com/office/drawing/2014/main" id="{6DB235F1-BE2E-6D45-B03C-4238D586462B}"/>
              </a:ext>
            </a:extLst>
          </p:cNvPr>
          <p:cNvSpPr/>
          <p:nvPr/>
        </p:nvSpPr>
        <p:spPr>
          <a:xfrm>
            <a:off x="439271" y="3210960"/>
            <a:ext cx="2501152" cy="1446935"/>
          </a:xfrm>
          <a:prstGeom prst="rect">
            <a:avLst/>
          </a:prstGeom>
        </p:spPr>
        <p:txBody>
          <a:bodyPr wrap="square">
            <a:spAutoFit/>
          </a:bodyPr>
          <a:lstStyle/>
          <a:p>
            <a:pPr algn="ctr"/>
            <a:r>
              <a:rPr lang="en-US" sz="1467" b="1">
                <a:solidFill>
                  <a:schemeClr val="bg1"/>
                </a:solidFill>
              </a:rPr>
              <a:t>Americas</a:t>
            </a:r>
          </a:p>
          <a:p>
            <a:pPr algn="ctr"/>
            <a:r>
              <a:rPr lang="en-US" sz="1467" b="1">
                <a:solidFill>
                  <a:schemeClr val="bg1"/>
                </a:solidFill>
              </a:rPr>
              <a:t>Regional Council (ARC)</a:t>
            </a:r>
          </a:p>
          <a:p>
            <a:pPr algn="ctr"/>
            <a:r>
              <a:rPr lang="en-US" sz="1467">
                <a:solidFill>
                  <a:schemeClr val="bg1"/>
                </a:solidFill>
              </a:rPr>
              <a:t>United States, </a:t>
            </a:r>
            <a:br>
              <a:rPr lang="en-US" sz="1467">
                <a:solidFill>
                  <a:schemeClr val="bg1"/>
                </a:solidFill>
              </a:rPr>
            </a:br>
            <a:r>
              <a:rPr lang="en-US" sz="1467">
                <a:solidFill>
                  <a:schemeClr val="bg1"/>
                </a:solidFill>
              </a:rPr>
              <a:t>Canada, Caribbean,</a:t>
            </a:r>
          </a:p>
          <a:p>
            <a:pPr algn="ctr"/>
            <a:r>
              <a:rPr lang="en-US" sz="1467">
                <a:solidFill>
                  <a:schemeClr val="bg1"/>
                </a:solidFill>
              </a:rPr>
              <a:t>Latin America</a:t>
            </a:r>
          </a:p>
          <a:p>
            <a:pPr algn="ctr"/>
            <a:r>
              <a:rPr lang="en-US" sz="1467" b="1">
                <a:solidFill>
                  <a:schemeClr val="bg1"/>
                </a:solidFill>
              </a:rPr>
              <a:t>32 delegates</a:t>
            </a:r>
          </a:p>
        </p:txBody>
      </p:sp>
      <p:sp>
        <p:nvSpPr>
          <p:cNvPr id="12" name="Rectangle 11">
            <a:extLst>
              <a:ext uri="{FF2B5EF4-FFF2-40B4-BE49-F238E27FC236}">
                <a16:creationId xmlns:a16="http://schemas.microsoft.com/office/drawing/2014/main" id="{71CFF994-3B5D-364C-85F7-0FAD31755320}"/>
              </a:ext>
            </a:extLst>
          </p:cNvPr>
          <p:cNvSpPr/>
          <p:nvPr/>
        </p:nvSpPr>
        <p:spPr>
          <a:xfrm>
            <a:off x="8924111" y="1498016"/>
            <a:ext cx="2501152" cy="1672702"/>
          </a:xfrm>
          <a:prstGeom prst="rect">
            <a:avLst/>
          </a:prstGeom>
        </p:spPr>
        <p:txBody>
          <a:bodyPr wrap="square">
            <a:spAutoFit/>
          </a:bodyPr>
          <a:lstStyle/>
          <a:p>
            <a:pPr algn="ctr"/>
            <a:r>
              <a:rPr lang="en-US" sz="1467" b="1">
                <a:solidFill>
                  <a:schemeClr val="bg1"/>
                </a:solidFill>
              </a:rPr>
              <a:t>Europe,</a:t>
            </a:r>
          </a:p>
          <a:p>
            <a:pPr algn="ctr"/>
            <a:r>
              <a:rPr lang="en-US" sz="1467" b="1">
                <a:solidFill>
                  <a:schemeClr val="bg1"/>
                </a:solidFill>
              </a:rPr>
              <a:t>Middle East, Africa</a:t>
            </a:r>
          </a:p>
          <a:p>
            <a:pPr algn="ctr"/>
            <a:r>
              <a:rPr lang="en-US" sz="1467" b="1">
                <a:solidFill>
                  <a:schemeClr val="bg1"/>
                </a:solidFill>
              </a:rPr>
              <a:t>Regional Council (EMEA)</a:t>
            </a:r>
          </a:p>
          <a:p>
            <a:pPr algn="ctr"/>
            <a:r>
              <a:rPr lang="en-US" sz="1467">
                <a:solidFill>
                  <a:schemeClr val="bg1"/>
                </a:solidFill>
              </a:rPr>
              <a:t>All countries in Europe, </a:t>
            </a:r>
            <a:br>
              <a:rPr lang="en-US" sz="1467">
                <a:solidFill>
                  <a:schemeClr val="bg1"/>
                </a:solidFill>
              </a:rPr>
            </a:br>
            <a:r>
              <a:rPr lang="en-US" sz="1467">
                <a:solidFill>
                  <a:schemeClr val="bg1"/>
                </a:solidFill>
              </a:rPr>
              <a:t>the Middle East and Africa</a:t>
            </a:r>
          </a:p>
          <a:p>
            <a:pPr algn="ctr"/>
            <a:r>
              <a:rPr lang="en-US" sz="1467" b="1">
                <a:solidFill>
                  <a:schemeClr val="bg1"/>
                </a:solidFill>
              </a:rPr>
              <a:t>11 delegates</a:t>
            </a:r>
          </a:p>
          <a:p>
            <a:pPr algn="ctr"/>
            <a:endParaRPr lang="en-US" sz="1467">
              <a:solidFill>
                <a:schemeClr val="bg1"/>
              </a:solidFill>
            </a:endParaRPr>
          </a:p>
        </p:txBody>
      </p:sp>
      <p:sp>
        <p:nvSpPr>
          <p:cNvPr id="13" name="Rectangle 12">
            <a:extLst>
              <a:ext uri="{FF2B5EF4-FFF2-40B4-BE49-F238E27FC236}">
                <a16:creationId xmlns:a16="http://schemas.microsoft.com/office/drawing/2014/main" id="{31F492F9-0A53-F148-9DC2-2D202B8C08A0}"/>
              </a:ext>
            </a:extLst>
          </p:cNvPr>
          <p:cNvSpPr/>
          <p:nvPr/>
        </p:nvSpPr>
        <p:spPr>
          <a:xfrm>
            <a:off x="9261124" y="3766042"/>
            <a:ext cx="2501152" cy="1898468"/>
          </a:xfrm>
          <a:prstGeom prst="rect">
            <a:avLst/>
          </a:prstGeom>
        </p:spPr>
        <p:txBody>
          <a:bodyPr wrap="square">
            <a:spAutoFit/>
          </a:bodyPr>
          <a:lstStyle/>
          <a:p>
            <a:pPr algn="ctr"/>
            <a:r>
              <a:rPr lang="en-US" sz="1467" b="1">
                <a:solidFill>
                  <a:schemeClr val="bg1"/>
                </a:solidFill>
              </a:rPr>
              <a:t>Asia Pacific</a:t>
            </a:r>
          </a:p>
          <a:p>
            <a:pPr algn="ctr"/>
            <a:r>
              <a:rPr lang="en-US" sz="1467" b="1">
                <a:solidFill>
                  <a:schemeClr val="bg1"/>
                </a:solidFill>
              </a:rPr>
              <a:t>Regional Council (APRC)</a:t>
            </a:r>
          </a:p>
          <a:p>
            <a:pPr algn="ctr"/>
            <a:r>
              <a:rPr lang="en-US" sz="1467">
                <a:solidFill>
                  <a:schemeClr val="bg1"/>
                </a:solidFill>
              </a:rPr>
              <a:t>China, Korea, Japan,</a:t>
            </a:r>
          </a:p>
          <a:p>
            <a:pPr algn="ctr"/>
            <a:r>
              <a:rPr lang="en-US" sz="1467">
                <a:solidFill>
                  <a:schemeClr val="bg1"/>
                </a:solidFill>
              </a:rPr>
              <a:t>Australia, New Zealand,</a:t>
            </a:r>
          </a:p>
          <a:p>
            <a:pPr algn="ctr"/>
            <a:r>
              <a:rPr lang="en-US" sz="1467">
                <a:solidFill>
                  <a:schemeClr val="bg1"/>
                </a:solidFill>
              </a:rPr>
              <a:t>Pakistan, India and other</a:t>
            </a:r>
          </a:p>
          <a:p>
            <a:pPr algn="ctr"/>
            <a:r>
              <a:rPr lang="en-US" sz="1467">
                <a:solidFill>
                  <a:schemeClr val="bg1"/>
                </a:solidFill>
              </a:rPr>
              <a:t>territories west of Hawaii</a:t>
            </a:r>
          </a:p>
          <a:p>
            <a:pPr algn="ctr"/>
            <a:r>
              <a:rPr lang="en-US" sz="1467" b="1">
                <a:solidFill>
                  <a:schemeClr val="bg1"/>
                </a:solidFill>
              </a:rPr>
              <a:t>5 delegates</a:t>
            </a:r>
          </a:p>
          <a:p>
            <a:pPr algn="ctr"/>
            <a:endParaRPr lang="en-US" sz="1467">
              <a:solidFill>
                <a:schemeClr val="bg1"/>
              </a:solidFill>
            </a:endParaRPr>
          </a:p>
        </p:txBody>
      </p:sp>
      <p:pic>
        <p:nvPicPr>
          <p:cNvPr id="8" name="Graphic 7">
            <a:extLst>
              <a:ext uri="{FF2B5EF4-FFF2-40B4-BE49-F238E27FC236}">
                <a16:creationId xmlns:a16="http://schemas.microsoft.com/office/drawing/2014/main" id="{24FEE92F-0B7F-594A-8354-1FCA68A9BAF5}"/>
              </a:ext>
            </a:extLst>
          </p:cNvPr>
          <p:cNvPicPr>
            <a:picLocks noChangeAspect="1"/>
          </p:cNvPicPr>
          <p:nvPr/>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l="68212" t="59201" r="30218" b="38660"/>
          <a:stretch/>
        </p:blipFill>
        <p:spPr>
          <a:xfrm>
            <a:off x="6915452" y="3837569"/>
            <a:ext cx="128121" cy="103665"/>
          </a:xfrm>
          <a:prstGeom prst="rect">
            <a:avLst/>
          </a:prstGeom>
        </p:spPr>
      </p:pic>
      <p:grpSp>
        <p:nvGrpSpPr>
          <p:cNvPr id="2" name="Group 1">
            <a:extLst>
              <a:ext uri="{FF2B5EF4-FFF2-40B4-BE49-F238E27FC236}">
                <a16:creationId xmlns:a16="http://schemas.microsoft.com/office/drawing/2014/main" id="{3F6D8A14-D562-4E4B-9C28-E904BD640AEF}"/>
              </a:ext>
            </a:extLst>
          </p:cNvPr>
          <p:cNvGrpSpPr/>
          <p:nvPr/>
        </p:nvGrpSpPr>
        <p:grpSpPr>
          <a:xfrm>
            <a:off x="2588253" y="1614954"/>
            <a:ext cx="6362395" cy="3779372"/>
            <a:chOff x="1941190" y="1211215"/>
            <a:chExt cx="4771796" cy="2834529"/>
          </a:xfrm>
        </p:grpSpPr>
        <p:pic>
          <p:nvPicPr>
            <p:cNvPr id="14" name="Graphic 13">
              <a:extLst>
                <a:ext uri="{FF2B5EF4-FFF2-40B4-BE49-F238E27FC236}">
                  <a16:creationId xmlns:a16="http://schemas.microsoft.com/office/drawing/2014/main" id="{174F972A-1C31-3B4E-96D8-FE78546F7149}"/>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941190" y="1211215"/>
              <a:ext cx="4771796" cy="2834529"/>
            </a:xfrm>
            <a:prstGeom prst="rect">
              <a:avLst/>
            </a:prstGeom>
          </p:spPr>
        </p:pic>
        <p:sp>
          <p:nvSpPr>
            <p:cNvPr id="10" name="Freeform 9">
              <a:extLst>
                <a:ext uri="{FF2B5EF4-FFF2-40B4-BE49-F238E27FC236}">
                  <a16:creationId xmlns:a16="http://schemas.microsoft.com/office/drawing/2014/main" id="{E642AF9E-7979-7148-B41B-BFBD43F8E124}"/>
                </a:ext>
              </a:extLst>
            </p:cNvPr>
            <p:cNvSpPr/>
            <p:nvPr/>
          </p:nvSpPr>
          <p:spPr>
            <a:xfrm>
              <a:off x="4954186" y="2453491"/>
              <a:ext cx="246464" cy="257894"/>
            </a:xfrm>
            <a:custGeom>
              <a:avLst/>
              <a:gdLst>
                <a:gd name="connsiteX0" fmla="*/ 28681 w 428731"/>
                <a:gd name="connsiteY0" fmla="*/ 368894 h 403819"/>
                <a:gd name="connsiteX1" fmla="*/ 35031 w 428731"/>
                <a:gd name="connsiteY1" fmla="*/ 353019 h 403819"/>
                <a:gd name="connsiteX2" fmla="*/ 38206 w 428731"/>
                <a:gd name="connsiteY2" fmla="*/ 343494 h 403819"/>
                <a:gd name="connsiteX3" fmla="*/ 28681 w 428731"/>
                <a:gd name="connsiteY3" fmla="*/ 340319 h 403819"/>
                <a:gd name="connsiteX4" fmla="*/ 35031 w 428731"/>
                <a:gd name="connsiteY4" fmla="*/ 330794 h 403819"/>
                <a:gd name="connsiteX5" fmla="*/ 44556 w 428731"/>
                <a:gd name="connsiteY5" fmla="*/ 327619 h 403819"/>
                <a:gd name="connsiteX6" fmla="*/ 22331 w 428731"/>
                <a:gd name="connsiteY6" fmla="*/ 305394 h 403819"/>
                <a:gd name="connsiteX7" fmla="*/ 12806 w 428731"/>
                <a:gd name="connsiteY7" fmla="*/ 299044 h 403819"/>
                <a:gd name="connsiteX8" fmla="*/ 3281 w 428731"/>
                <a:gd name="connsiteY8" fmla="*/ 270469 h 403819"/>
                <a:gd name="connsiteX9" fmla="*/ 76306 w 428731"/>
                <a:gd name="connsiteY9" fmla="*/ 270469 h 403819"/>
                <a:gd name="connsiteX10" fmla="*/ 85831 w 428731"/>
                <a:gd name="connsiteY10" fmla="*/ 264119 h 403819"/>
                <a:gd name="connsiteX11" fmla="*/ 95356 w 428731"/>
                <a:gd name="connsiteY11" fmla="*/ 260944 h 403819"/>
                <a:gd name="connsiteX12" fmla="*/ 104881 w 428731"/>
                <a:gd name="connsiteY12" fmla="*/ 241894 h 403819"/>
                <a:gd name="connsiteX13" fmla="*/ 123931 w 428731"/>
                <a:gd name="connsiteY13" fmla="*/ 229194 h 403819"/>
                <a:gd name="connsiteX14" fmla="*/ 130281 w 428731"/>
                <a:gd name="connsiteY14" fmla="*/ 219669 h 403819"/>
                <a:gd name="connsiteX15" fmla="*/ 133456 w 428731"/>
                <a:gd name="connsiteY15" fmla="*/ 210144 h 403819"/>
                <a:gd name="connsiteX16" fmla="*/ 142981 w 428731"/>
                <a:gd name="connsiteY16" fmla="*/ 206969 h 403819"/>
                <a:gd name="connsiteX17" fmla="*/ 146156 w 428731"/>
                <a:gd name="connsiteY17" fmla="*/ 197444 h 403819"/>
                <a:gd name="connsiteX18" fmla="*/ 142981 w 428731"/>
                <a:gd name="connsiteY18" fmla="*/ 187919 h 403819"/>
                <a:gd name="connsiteX19" fmla="*/ 158856 w 428731"/>
                <a:gd name="connsiteY19" fmla="*/ 168869 h 403819"/>
                <a:gd name="connsiteX20" fmla="*/ 162031 w 428731"/>
                <a:gd name="connsiteY20" fmla="*/ 159344 h 403819"/>
                <a:gd name="connsiteX21" fmla="*/ 177906 w 428731"/>
                <a:gd name="connsiteY21" fmla="*/ 140294 h 403819"/>
                <a:gd name="connsiteX22" fmla="*/ 171556 w 428731"/>
                <a:gd name="connsiteY22" fmla="*/ 118069 h 403819"/>
                <a:gd name="connsiteX23" fmla="*/ 181081 w 428731"/>
                <a:gd name="connsiteY23" fmla="*/ 111719 h 403819"/>
                <a:gd name="connsiteX24" fmla="*/ 200131 w 428731"/>
                <a:gd name="connsiteY24" fmla="*/ 105369 h 403819"/>
                <a:gd name="connsiteX25" fmla="*/ 225531 w 428731"/>
                <a:gd name="connsiteY25" fmla="*/ 99019 h 403819"/>
                <a:gd name="connsiteX26" fmla="*/ 216006 w 428731"/>
                <a:gd name="connsiteY26" fmla="*/ 64094 h 403819"/>
                <a:gd name="connsiteX27" fmla="*/ 206481 w 428731"/>
                <a:gd name="connsiteY27" fmla="*/ 57744 h 403819"/>
                <a:gd name="connsiteX28" fmla="*/ 219181 w 428731"/>
                <a:gd name="connsiteY28" fmla="*/ 45044 h 403819"/>
                <a:gd name="connsiteX29" fmla="*/ 212831 w 428731"/>
                <a:gd name="connsiteY29" fmla="*/ 25994 h 403819"/>
                <a:gd name="connsiteX30" fmla="*/ 209656 w 428731"/>
                <a:gd name="connsiteY30" fmla="*/ 16469 h 403819"/>
                <a:gd name="connsiteX31" fmla="*/ 212831 w 428731"/>
                <a:gd name="connsiteY31" fmla="*/ 594 h 403819"/>
                <a:gd name="connsiteX32" fmla="*/ 231881 w 428731"/>
                <a:gd name="connsiteY32" fmla="*/ 6944 h 403819"/>
                <a:gd name="connsiteX33" fmla="*/ 241406 w 428731"/>
                <a:gd name="connsiteY33" fmla="*/ 10119 h 403819"/>
                <a:gd name="connsiteX34" fmla="*/ 260456 w 428731"/>
                <a:gd name="connsiteY34" fmla="*/ 22819 h 403819"/>
                <a:gd name="connsiteX35" fmla="*/ 266806 w 428731"/>
                <a:gd name="connsiteY35" fmla="*/ 32344 h 403819"/>
                <a:gd name="connsiteX36" fmla="*/ 276331 w 428731"/>
                <a:gd name="connsiteY36" fmla="*/ 35519 h 403819"/>
                <a:gd name="connsiteX37" fmla="*/ 285856 w 428731"/>
                <a:gd name="connsiteY37" fmla="*/ 41869 h 403819"/>
                <a:gd name="connsiteX38" fmla="*/ 295381 w 428731"/>
                <a:gd name="connsiteY38" fmla="*/ 45044 h 403819"/>
                <a:gd name="connsiteX39" fmla="*/ 314431 w 428731"/>
                <a:gd name="connsiteY39" fmla="*/ 57744 h 403819"/>
                <a:gd name="connsiteX40" fmla="*/ 333481 w 428731"/>
                <a:gd name="connsiteY40" fmla="*/ 64094 h 403819"/>
                <a:gd name="connsiteX41" fmla="*/ 343006 w 428731"/>
                <a:gd name="connsiteY41" fmla="*/ 67269 h 403819"/>
                <a:gd name="connsiteX42" fmla="*/ 365231 w 428731"/>
                <a:gd name="connsiteY42" fmla="*/ 76794 h 403819"/>
                <a:gd name="connsiteX43" fmla="*/ 384281 w 428731"/>
                <a:gd name="connsiteY43" fmla="*/ 89494 h 403819"/>
                <a:gd name="connsiteX44" fmla="*/ 403331 w 428731"/>
                <a:gd name="connsiteY44" fmla="*/ 118069 h 403819"/>
                <a:gd name="connsiteX45" fmla="*/ 409681 w 428731"/>
                <a:gd name="connsiteY45" fmla="*/ 127594 h 403819"/>
                <a:gd name="connsiteX46" fmla="*/ 416031 w 428731"/>
                <a:gd name="connsiteY46" fmla="*/ 137119 h 403819"/>
                <a:gd name="connsiteX47" fmla="*/ 422381 w 428731"/>
                <a:gd name="connsiteY47" fmla="*/ 159344 h 403819"/>
                <a:gd name="connsiteX48" fmla="*/ 428731 w 428731"/>
                <a:gd name="connsiteY48" fmla="*/ 178394 h 403819"/>
                <a:gd name="connsiteX49" fmla="*/ 416031 w 428731"/>
                <a:gd name="connsiteY49" fmla="*/ 197444 h 403819"/>
                <a:gd name="connsiteX50" fmla="*/ 393806 w 428731"/>
                <a:gd name="connsiteY50" fmla="*/ 216494 h 403819"/>
                <a:gd name="connsiteX51" fmla="*/ 381106 w 428731"/>
                <a:gd name="connsiteY51" fmla="*/ 232369 h 403819"/>
                <a:gd name="connsiteX52" fmla="*/ 362056 w 428731"/>
                <a:gd name="connsiteY52" fmla="*/ 260944 h 403819"/>
                <a:gd name="connsiteX53" fmla="*/ 355706 w 428731"/>
                <a:gd name="connsiteY53" fmla="*/ 270469 h 403819"/>
                <a:gd name="connsiteX54" fmla="*/ 327131 w 428731"/>
                <a:gd name="connsiteY54" fmla="*/ 292694 h 403819"/>
                <a:gd name="connsiteX55" fmla="*/ 314431 w 428731"/>
                <a:gd name="connsiteY55" fmla="*/ 302219 h 403819"/>
                <a:gd name="connsiteX56" fmla="*/ 292206 w 428731"/>
                <a:gd name="connsiteY56" fmla="*/ 308569 h 403819"/>
                <a:gd name="connsiteX57" fmla="*/ 282681 w 428731"/>
                <a:gd name="connsiteY57" fmla="*/ 314919 h 403819"/>
                <a:gd name="connsiteX58" fmla="*/ 263631 w 428731"/>
                <a:gd name="connsiteY58" fmla="*/ 321269 h 403819"/>
                <a:gd name="connsiteX59" fmla="*/ 257281 w 428731"/>
                <a:gd name="connsiteY59" fmla="*/ 330794 h 403819"/>
                <a:gd name="connsiteX60" fmla="*/ 254106 w 428731"/>
                <a:gd name="connsiteY60" fmla="*/ 340319 h 403819"/>
                <a:gd name="connsiteX61" fmla="*/ 241406 w 428731"/>
                <a:gd name="connsiteY61" fmla="*/ 359369 h 403819"/>
                <a:gd name="connsiteX62" fmla="*/ 235056 w 428731"/>
                <a:gd name="connsiteY62" fmla="*/ 378419 h 403819"/>
                <a:gd name="connsiteX63" fmla="*/ 228706 w 428731"/>
                <a:gd name="connsiteY63" fmla="*/ 387944 h 403819"/>
                <a:gd name="connsiteX64" fmla="*/ 225531 w 428731"/>
                <a:gd name="connsiteY64" fmla="*/ 397469 h 403819"/>
                <a:gd name="connsiteX65" fmla="*/ 216006 w 428731"/>
                <a:gd name="connsiteY65" fmla="*/ 403819 h 403819"/>
                <a:gd name="connsiteX66" fmla="*/ 187431 w 428731"/>
                <a:gd name="connsiteY66" fmla="*/ 400644 h 403819"/>
                <a:gd name="connsiteX67" fmla="*/ 168381 w 428731"/>
                <a:gd name="connsiteY67" fmla="*/ 394294 h 403819"/>
                <a:gd name="connsiteX68" fmla="*/ 158856 w 428731"/>
                <a:gd name="connsiteY68" fmla="*/ 391119 h 403819"/>
                <a:gd name="connsiteX69" fmla="*/ 152506 w 428731"/>
                <a:gd name="connsiteY69" fmla="*/ 381594 h 403819"/>
                <a:gd name="connsiteX70" fmla="*/ 139806 w 428731"/>
                <a:gd name="connsiteY70" fmla="*/ 353019 h 403819"/>
                <a:gd name="connsiteX71" fmla="*/ 130281 w 428731"/>
                <a:gd name="connsiteY71" fmla="*/ 349844 h 403819"/>
                <a:gd name="connsiteX72" fmla="*/ 111231 w 428731"/>
                <a:gd name="connsiteY72" fmla="*/ 356194 h 403819"/>
                <a:gd name="connsiteX73" fmla="*/ 57256 w 428731"/>
                <a:gd name="connsiteY73" fmla="*/ 362544 h 403819"/>
                <a:gd name="connsiteX74" fmla="*/ 28681 w 428731"/>
                <a:gd name="connsiteY74" fmla="*/ 368894 h 403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28731" h="403819">
                  <a:moveTo>
                    <a:pt x="28681" y="368894"/>
                  </a:moveTo>
                  <a:cubicBezTo>
                    <a:pt x="24977" y="367307"/>
                    <a:pt x="33030" y="358355"/>
                    <a:pt x="35031" y="353019"/>
                  </a:cubicBezTo>
                  <a:cubicBezTo>
                    <a:pt x="36206" y="349885"/>
                    <a:pt x="39703" y="346487"/>
                    <a:pt x="38206" y="343494"/>
                  </a:cubicBezTo>
                  <a:cubicBezTo>
                    <a:pt x="36709" y="340501"/>
                    <a:pt x="31856" y="341377"/>
                    <a:pt x="28681" y="340319"/>
                  </a:cubicBezTo>
                  <a:cubicBezTo>
                    <a:pt x="30798" y="337144"/>
                    <a:pt x="32051" y="333178"/>
                    <a:pt x="35031" y="330794"/>
                  </a:cubicBezTo>
                  <a:cubicBezTo>
                    <a:pt x="37644" y="328703"/>
                    <a:pt x="45029" y="330932"/>
                    <a:pt x="44556" y="327619"/>
                  </a:cubicBezTo>
                  <a:cubicBezTo>
                    <a:pt x="41336" y="305081"/>
                    <a:pt x="34125" y="311291"/>
                    <a:pt x="22331" y="305394"/>
                  </a:cubicBezTo>
                  <a:cubicBezTo>
                    <a:pt x="18918" y="303687"/>
                    <a:pt x="15981" y="301161"/>
                    <a:pt x="12806" y="299044"/>
                  </a:cubicBezTo>
                  <a:cubicBezTo>
                    <a:pt x="-1750" y="277209"/>
                    <a:pt x="-2307" y="287234"/>
                    <a:pt x="3281" y="270469"/>
                  </a:cubicBezTo>
                  <a:cubicBezTo>
                    <a:pt x="33361" y="276485"/>
                    <a:pt x="29692" y="277128"/>
                    <a:pt x="76306" y="270469"/>
                  </a:cubicBezTo>
                  <a:cubicBezTo>
                    <a:pt x="80084" y="269929"/>
                    <a:pt x="82418" y="265826"/>
                    <a:pt x="85831" y="264119"/>
                  </a:cubicBezTo>
                  <a:cubicBezTo>
                    <a:pt x="88824" y="262622"/>
                    <a:pt x="92181" y="262002"/>
                    <a:pt x="95356" y="260944"/>
                  </a:cubicBezTo>
                  <a:cubicBezTo>
                    <a:pt x="97621" y="254150"/>
                    <a:pt x="99088" y="246963"/>
                    <a:pt x="104881" y="241894"/>
                  </a:cubicBezTo>
                  <a:cubicBezTo>
                    <a:pt x="110624" y="236868"/>
                    <a:pt x="123931" y="229194"/>
                    <a:pt x="123931" y="229194"/>
                  </a:cubicBezTo>
                  <a:cubicBezTo>
                    <a:pt x="126048" y="226019"/>
                    <a:pt x="128574" y="223082"/>
                    <a:pt x="130281" y="219669"/>
                  </a:cubicBezTo>
                  <a:cubicBezTo>
                    <a:pt x="131778" y="216676"/>
                    <a:pt x="131089" y="212511"/>
                    <a:pt x="133456" y="210144"/>
                  </a:cubicBezTo>
                  <a:cubicBezTo>
                    <a:pt x="135823" y="207777"/>
                    <a:pt x="139806" y="208027"/>
                    <a:pt x="142981" y="206969"/>
                  </a:cubicBezTo>
                  <a:cubicBezTo>
                    <a:pt x="144039" y="203794"/>
                    <a:pt x="146156" y="200791"/>
                    <a:pt x="146156" y="197444"/>
                  </a:cubicBezTo>
                  <a:cubicBezTo>
                    <a:pt x="146156" y="194097"/>
                    <a:pt x="142431" y="191220"/>
                    <a:pt x="142981" y="187919"/>
                  </a:cubicBezTo>
                  <a:cubicBezTo>
                    <a:pt x="143865" y="182615"/>
                    <a:pt x="155995" y="171730"/>
                    <a:pt x="158856" y="168869"/>
                  </a:cubicBezTo>
                  <a:cubicBezTo>
                    <a:pt x="159914" y="165694"/>
                    <a:pt x="160534" y="162337"/>
                    <a:pt x="162031" y="159344"/>
                  </a:cubicBezTo>
                  <a:cubicBezTo>
                    <a:pt x="166451" y="150503"/>
                    <a:pt x="170884" y="147316"/>
                    <a:pt x="177906" y="140294"/>
                  </a:cubicBezTo>
                  <a:cubicBezTo>
                    <a:pt x="176918" y="137331"/>
                    <a:pt x="170892" y="120062"/>
                    <a:pt x="171556" y="118069"/>
                  </a:cubicBezTo>
                  <a:cubicBezTo>
                    <a:pt x="172763" y="114449"/>
                    <a:pt x="177594" y="113269"/>
                    <a:pt x="181081" y="111719"/>
                  </a:cubicBezTo>
                  <a:cubicBezTo>
                    <a:pt x="187198" y="109001"/>
                    <a:pt x="193781" y="107486"/>
                    <a:pt x="200131" y="105369"/>
                  </a:cubicBezTo>
                  <a:cubicBezTo>
                    <a:pt x="214776" y="100487"/>
                    <a:pt x="206374" y="102850"/>
                    <a:pt x="225531" y="99019"/>
                  </a:cubicBezTo>
                  <a:cubicBezTo>
                    <a:pt x="224541" y="94068"/>
                    <a:pt x="219724" y="66573"/>
                    <a:pt x="216006" y="64094"/>
                  </a:cubicBezTo>
                  <a:lnTo>
                    <a:pt x="206481" y="57744"/>
                  </a:lnTo>
                  <a:cubicBezTo>
                    <a:pt x="213738" y="55325"/>
                    <a:pt x="220391" y="55930"/>
                    <a:pt x="219181" y="45044"/>
                  </a:cubicBezTo>
                  <a:cubicBezTo>
                    <a:pt x="218442" y="38391"/>
                    <a:pt x="214948" y="32344"/>
                    <a:pt x="212831" y="25994"/>
                  </a:cubicBezTo>
                  <a:lnTo>
                    <a:pt x="209656" y="16469"/>
                  </a:lnTo>
                  <a:cubicBezTo>
                    <a:pt x="210714" y="11177"/>
                    <a:pt x="207871" y="2720"/>
                    <a:pt x="212831" y="594"/>
                  </a:cubicBezTo>
                  <a:cubicBezTo>
                    <a:pt x="218983" y="-2043"/>
                    <a:pt x="225531" y="4827"/>
                    <a:pt x="231881" y="6944"/>
                  </a:cubicBezTo>
                  <a:cubicBezTo>
                    <a:pt x="235056" y="8002"/>
                    <a:pt x="238621" y="8263"/>
                    <a:pt x="241406" y="10119"/>
                  </a:cubicBezTo>
                  <a:lnTo>
                    <a:pt x="260456" y="22819"/>
                  </a:lnTo>
                  <a:cubicBezTo>
                    <a:pt x="262573" y="25994"/>
                    <a:pt x="263826" y="29960"/>
                    <a:pt x="266806" y="32344"/>
                  </a:cubicBezTo>
                  <a:cubicBezTo>
                    <a:pt x="269419" y="34435"/>
                    <a:pt x="273338" y="34022"/>
                    <a:pt x="276331" y="35519"/>
                  </a:cubicBezTo>
                  <a:cubicBezTo>
                    <a:pt x="279744" y="37226"/>
                    <a:pt x="282443" y="40162"/>
                    <a:pt x="285856" y="41869"/>
                  </a:cubicBezTo>
                  <a:cubicBezTo>
                    <a:pt x="288849" y="43366"/>
                    <a:pt x="292455" y="43419"/>
                    <a:pt x="295381" y="45044"/>
                  </a:cubicBezTo>
                  <a:cubicBezTo>
                    <a:pt x="302052" y="48750"/>
                    <a:pt x="307191" y="55331"/>
                    <a:pt x="314431" y="57744"/>
                  </a:cubicBezTo>
                  <a:lnTo>
                    <a:pt x="333481" y="64094"/>
                  </a:lnTo>
                  <a:cubicBezTo>
                    <a:pt x="336656" y="65152"/>
                    <a:pt x="340221" y="65413"/>
                    <a:pt x="343006" y="67269"/>
                  </a:cubicBezTo>
                  <a:cubicBezTo>
                    <a:pt x="356162" y="76040"/>
                    <a:pt x="348829" y="72694"/>
                    <a:pt x="365231" y="76794"/>
                  </a:cubicBezTo>
                  <a:cubicBezTo>
                    <a:pt x="371581" y="81027"/>
                    <a:pt x="380048" y="83144"/>
                    <a:pt x="384281" y="89494"/>
                  </a:cubicBezTo>
                  <a:lnTo>
                    <a:pt x="403331" y="118069"/>
                  </a:lnTo>
                  <a:lnTo>
                    <a:pt x="409681" y="127594"/>
                  </a:lnTo>
                  <a:cubicBezTo>
                    <a:pt x="411798" y="130769"/>
                    <a:pt x="414824" y="133499"/>
                    <a:pt x="416031" y="137119"/>
                  </a:cubicBezTo>
                  <a:cubicBezTo>
                    <a:pt x="426701" y="169130"/>
                    <a:pt x="410421" y="119477"/>
                    <a:pt x="422381" y="159344"/>
                  </a:cubicBezTo>
                  <a:cubicBezTo>
                    <a:pt x="424304" y="165755"/>
                    <a:pt x="428731" y="178394"/>
                    <a:pt x="428731" y="178394"/>
                  </a:cubicBezTo>
                  <a:cubicBezTo>
                    <a:pt x="424498" y="184744"/>
                    <a:pt x="422136" y="192865"/>
                    <a:pt x="416031" y="197444"/>
                  </a:cubicBezTo>
                  <a:cubicBezTo>
                    <a:pt x="399739" y="209663"/>
                    <a:pt x="407073" y="203227"/>
                    <a:pt x="393806" y="216494"/>
                  </a:cubicBezTo>
                  <a:cubicBezTo>
                    <a:pt x="386656" y="237944"/>
                    <a:pt x="396572" y="214694"/>
                    <a:pt x="381106" y="232369"/>
                  </a:cubicBezTo>
                  <a:lnTo>
                    <a:pt x="362056" y="260944"/>
                  </a:lnTo>
                  <a:cubicBezTo>
                    <a:pt x="359939" y="264119"/>
                    <a:pt x="358404" y="267771"/>
                    <a:pt x="355706" y="270469"/>
                  </a:cubicBezTo>
                  <a:cubicBezTo>
                    <a:pt x="336316" y="289859"/>
                    <a:pt x="357512" y="269908"/>
                    <a:pt x="327131" y="292694"/>
                  </a:cubicBezTo>
                  <a:cubicBezTo>
                    <a:pt x="322898" y="295869"/>
                    <a:pt x="319025" y="299594"/>
                    <a:pt x="314431" y="302219"/>
                  </a:cubicBezTo>
                  <a:cubicBezTo>
                    <a:pt x="310888" y="304243"/>
                    <a:pt x="294955" y="307882"/>
                    <a:pt x="292206" y="308569"/>
                  </a:cubicBezTo>
                  <a:cubicBezTo>
                    <a:pt x="289031" y="310686"/>
                    <a:pt x="286168" y="313369"/>
                    <a:pt x="282681" y="314919"/>
                  </a:cubicBezTo>
                  <a:cubicBezTo>
                    <a:pt x="276564" y="317637"/>
                    <a:pt x="263631" y="321269"/>
                    <a:pt x="263631" y="321269"/>
                  </a:cubicBezTo>
                  <a:cubicBezTo>
                    <a:pt x="261514" y="324444"/>
                    <a:pt x="258988" y="327381"/>
                    <a:pt x="257281" y="330794"/>
                  </a:cubicBezTo>
                  <a:cubicBezTo>
                    <a:pt x="255784" y="333787"/>
                    <a:pt x="255731" y="337393"/>
                    <a:pt x="254106" y="340319"/>
                  </a:cubicBezTo>
                  <a:cubicBezTo>
                    <a:pt x="250400" y="346990"/>
                    <a:pt x="243819" y="352129"/>
                    <a:pt x="241406" y="359369"/>
                  </a:cubicBezTo>
                  <a:cubicBezTo>
                    <a:pt x="239289" y="365719"/>
                    <a:pt x="238769" y="372850"/>
                    <a:pt x="235056" y="378419"/>
                  </a:cubicBezTo>
                  <a:cubicBezTo>
                    <a:pt x="232939" y="381594"/>
                    <a:pt x="230413" y="384531"/>
                    <a:pt x="228706" y="387944"/>
                  </a:cubicBezTo>
                  <a:cubicBezTo>
                    <a:pt x="227209" y="390937"/>
                    <a:pt x="227622" y="394856"/>
                    <a:pt x="225531" y="397469"/>
                  </a:cubicBezTo>
                  <a:cubicBezTo>
                    <a:pt x="223147" y="400449"/>
                    <a:pt x="219181" y="401702"/>
                    <a:pt x="216006" y="403819"/>
                  </a:cubicBezTo>
                  <a:cubicBezTo>
                    <a:pt x="206481" y="402761"/>
                    <a:pt x="196829" y="402524"/>
                    <a:pt x="187431" y="400644"/>
                  </a:cubicBezTo>
                  <a:cubicBezTo>
                    <a:pt x="180867" y="399331"/>
                    <a:pt x="174731" y="396411"/>
                    <a:pt x="168381" y="394294"/>
                  </a:cubicBezTo>
                  <a:lnTo>
                    <a:pt x="158856" y="391119"/>
                  </a:lnTo>
                  <a:cubicBezTo>
                    <a:pt x="156739" y="387944"/>
                    <a:pt x="154056" y="385081"/>
                    <a:pt x="152506" y="381594"/>
                  </a:cubicBezTo>
                  <a:cubicBezTo>
                    <a:pt x="149562" y="374970"/>
                    <a:pt x="147239" y="358966"/>
                    <a:pt x="139806" y="353019"/>
                  </a:cubicBezTo>
                  <a:cubicBezTo>
                    <a:pt x="137193" y="350928"/>
                    <a:pt x="133456" y="350902"/>
                    <a:pt x="130281" y="349844"/>
                  </a:cubicBezTo>
                  <a:cubicBezTo>
                    <a:pt x="123931" y="351961"/>
                    <a:pt x="117873" y="355364"/>
                    <a:pt x="111231" y="356194"/>
                  </a:cubicBezTo>
                  <a:cubicBezTo>
                    <a:pt x="99782" y="357625"/>
                    <a:pt x="67961" y="361721"/>
                    <a:pt x="57256" y="362544"/>
                  </a:cubicBezTo>
                  <a:cubicBezTo>
                    <a:pt x="53035" y="362869"/>
                    <a:pt x="32385" y="370481"/>
                    <a:pt x="28681" y="368894"/>
                  </a:cubicBezTo>
                  <a:close/>
                </a:path>
              </a:pathLst>
            </a:custGeom>
            <a:solidFill>
              <a:srgbClr val="F4BE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pic>
        <p:nvPicPr>
          <p:cNvPr id="15" name="Graphic 14">
            <a:extLst>
              <a:ext uri="{FF2B5EF4-FFF2-40B4-BE49-F238E27FC236}">
                <a16:creationId xmlns:a16="http://schemas.microsoft.com/office/drawing/2014/main" id="{A05545A7-E88B-D741-8275-7425CCCCCC2A}"/>
              </a:ext>
            </a:extLst>
          </p:cNvPr>
          <p:cNvPicPr>
            <a:picLocks noChangeAspect="1"/>
          </p:cNvPicPr>
          <p:nvPr/>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l="68212" t="59201" r="30218" b="38660"/>
          <a:stretch/>
        </p:blipFill>
        <p:spPr>
          <a:xfrm>
            <a:off x="6915452" y="3841802"/>
            <a:ext cx="128121" cy="103665"/>
          </a:xfrm>
          <a:prstGeom prst="rect">
            <a:avLst/>
          </a:prstGeom>
        </p:spPr>
      </p:pic>
    </p:spTree>
    <p:extLst>
      <p:ext uri="{BB962C8B-B14F-4D97-AF65-F5344CB8AC3E}">
        <p14:creationId xmlns:p14="http://schemas.microsoft.com/office/powerpoint/2010/main" val="17723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8095F4-83B7-E44A-B4AC-A1B7DBCA2021}"/>
              </a:ext>
            </a:extLst>
          </p:cNvPr>
          <p:cNvPicPr>
            <a:picLocks noChangeAspect="1"/>
          </p:cNvPicPr>
          <p:nvPr/>
        </p:nvPicPr>
        <p:blipFill>
          <a:blip r:embed="rId3"/>
          <a:stretch>
            <a:fillRect/>
          </a:stretch>
        </p:blipFill>
        <p:spPr>
          <a:xfrm>
            <a:off x="3420289" y="863717"/>
            <a:ext cx="8688415" cy="4955369"/>
          </a:xfrm>
          <a:prstGeom prst="rect">
            <a:avLst/>
          </a:prstGeom>
        </p:spPr>
      </p:pic>
      <p:grpSp>
        <p:nvGrpSpPr>
          <p:cNvPr id="11" name="Group 10">
            <a:extLst>
              <a:ext uri="{FF2B5EF4-FFF2-40B4-BE49-F238E27FC236}">
                <a16:creationId xmlns:a16="http://schemas.microsoft.com/office/drawing/2014/main" id="{F3AFA81E-05DC-3940-BFAA-5A65F9630194}"/>
              </a:ext>
            </a:extLst>
          </p:cNvPr>
          <p:cNvGrpSpPr/>
          <p:nvPr/>
        </p:nvGrpSpPr>
        <p:grpSpPr>
          <a:xfrm>
            <a:off x="316590" y="211593"/>
            <a:ext cx="3368231" cy="5565422"/>
            <a:chOff x="181227" y="139953"/>
            <a:chExt cx="2526173" cy="4174070"/>
          </a:xfrm>
        </p:grpSpPr>
        <p:sp>
          <p:nvSpPr>
            <p:cNvPr id="4" name="TextBox 3">
              <a:extLst>
                <a:ext uri="{FF2B5EF4-FFF2-40B4-BE49-F238E27FC236}">
                  <a16:creationId xmlns:a16="http://schemas.microsoft.com/office/drawing/2014/main" id="{CB7E793E-D963-D54B-B62E-8FE38983AC27}"/>
                </a:ext>
              </a:extLst>
            </p:cNvPr>
            <p:cNvSpPr txBox="1"/>
            <p:nvPr/>
          </p:nvSpPr>
          <p:spPr>
            <a:xfrm>
              <a:off x="214890" y="139953"/>
              <a:ext cx="2492510" cy="992580"/>
            </a:xfrm>
            <a:prstGeom prst="rect">
              <a:avLst/>
            </a:prstGeom>
            <a:noFill/>
          </p:spPr>
          <p:txBody>
            <a:bodyPr wrap="none" rtlCol="0">
              <a:spAutoFit/>
            </a:bodyPr>
            <a:lstStyle/>
            <a:p>
              <a:r>
                <a:rPr lang="en-US" sz="8000" b="1">
                  <a:solidFill>
                    <a:schemeClr val="tx2"/>
                  </a:solidFill>
                </a:rPr>
                <a:t>18,000</a:t>
              </a:r>
              <a:endParaRPr lang="en-US" sz="8000">
                <a:solidFill>
                  <a:schemeClr val="tx2"/>
                </a:solidFill>
              </a:endParaRPr>
            </a:p>
          </p:txBody>
        </p:sp>
        <p:sp>
          <p:nvSpPr>
            <p:cNvPr id="5" name="TextBox 4">
              <a:extLst>
                <a:ext uri="{FF2B5EF4-FFF2-40B4-BE49-F238E27FC236}">
                  <a16:creationId xmlns:a16="http://schemas.microsoft.com/office/drawing/2014/main" id="{7AAD9C0A-CCCC-4740-8900-444193649189}"/>
                </a:ext>
              </a:extLst>
            </p:cNvPr>
            <p:cNvSpPr txBox="1"/>
            <p:nvPr/>
          </p:nvSpPr>
          <p:spPr>
            <a:xfrm>
              <a:off x="248554" y="1040340"/>
              <a:ext cx="1687000" cy="484749"/>
            </a:xfrm>
            <a:prstGeom prst="rect">
              <a:avLst/>
            </a:prstGeom>
            <a:noFill/>
          </p:spPr>
          <p:txBody>
            <a:bodyPr wrap="none" rtlCol="0">
              <a:spAutoFit/>
            </a:bodyPr>
            <a:lstStyle/>
            <a:p>
              <a:r>
                <a:rPr lang="en-US"/>
                <a:t>member libraries </a:t>
              </a:r>
              <a:br>
                <a:rPr lang="en-US"/>
              </a:br>
              <a:r>
                <a:rPr lang="en-US"/>
                <a:t>worldwide who elect</a:t>
              </a:r>
              <a:endParaRPr lang="en-US" sz="1600"/>
            </a:p>
          </p:txBody>
        </p:sp>
        <p:sp>
          <p:nvSpPr>
            <p:cNvPr id="7" name="TextBox 6">
              <a:extLst>
                <a:ext uri="{FF2B5EF4-FFF2-40B4-BE49-F238E27FC236}">
                  <a16:creationId xmlns:a16="http://schemas.microsoft.com/office/drawing/2014/main" id="{749772C4-03B8-C04A-8DED-73CEA73A774E}"/>
                </a:ext>
              </a:extLst>
            </p:cNvPr>
            <p:cNvSpPr txBox="1"/>
            <p:nvPr/>
          </p:nvSpPr>
          <p:spPr>
            <a:xfrm>
              <a:off x="181227" y="1649501"/>
              <a:ext cx="994503" cy="992580"/>
            </a:xfrm>
            <a:prstGeom prst="rect">
              <a:avLst/>
            </a:prstGeom>
            <a:noFill/>
          </p:spPr>
          <p:txBody>
            <a:bodyPr wrap="none" rtlCol="0">
              <a:spAutoFit/>
            </a:bodyPr>
            <a:lstStyle/>
            <a:p>
              <a:r>
                <a:rPr lang="en-US" sz="8000" b="1">
                  <a:solidFill>
                    <a:schemeClr val="tx2"/>
                  </a:solidFill>
                </a:rPr>
                <a:t>48</a:t>
              </a:r>
              <a:endParaRPr lang="en-US" sz="8000">
                <a:solidFill>
                  <a:schemeClr val="tx2"/>
                </a:solidFill>
              </a:endParaRPr>
            </a:p>
          </p:txBody>
        </p:sp>
        <p:sp>
          <p:nvSpPr>
            <p:cNvPr id="8" name="TextBox 7">
              <a:extLst>
                <a:ext uri="{FF2B5EF4-FFF2-40B4-BE49-F238E27FC236}">
                  <a16:creationId xmlns:a16="http://schemas.microsoft.com/office/drawing/2014/main" id="{2D020DF1-D4A6-5E4C-A989-D43ABA531EF2}"/>
                </a:ext>
              </a:extLst>
            </p:cNvPr>
            <p:cNvSpPr txBox="1"/>
            <p:nvPr/>
          </p:nvSpPr>
          <p:spPr>
            <a:xfrm>
              <a:off x="248554" y="2497564"/>
              <a:ext cx="1677382" cy="484749"/>
            </a:xfrm>
            <a:prstGeom prst="rect">
              <a:avLst/>
            </a:prstGeom>
            <a:noFill/>
          </p:spPr>
          <p:txBody>
            <a:bodyPr wrap="none" rtlCol="0">
              <a:spAutoFit/>
            </a:bodyPr>
            <a:lstStyle/>
            <a:p>
              <a:r>
                <a:rPr lang="en-US"/>
                <a:t>delegates to Global </a:t>
              </a:r>
              <a:br>
                <a:rPr lang="en-US"/>
              </a:br>
              <a:r>
                <a:rPr lang="en-US"/>
                <a:t>Council, who elect</a:t>
              </a:r>
            </a:p>
          </p:txBody>
        </p:sp>
        <p:sp>
          <p:nvSpPr>
            <p:cNvPr id="9" name="TextBox 8">
              <a:extLst>
                <a:ext uri="{FF2B5EF4-FFF2-40B4-BE49-F238E27FC236}">
                  <a16:creationId xmlns:a16="http://schemas.microsoft.com/office/drawing/2014/main" id="{7F2B394A-6B80-9542-BF6C-DFB38B98568B}"/>
                </a:ext>
              </a:extLst>
            </p:cNvPr>
            <p:cNvSpPr txBox="1"/>
            <p:nvPr/>
          </p:nvSpPr>
          <p:spPr>
            <a:xfrm>
              <a:off x="181227" y="3067387"/>
              <a:ext cx="566501" cy="992580"/>
            </a:xfrm>
            <a:prstGeom prst="rect">
              <a:avLst/>
            </a:prstGeom>
            <a:noFill/>
          </p:spPr>
          <p:txBody>
            <a:bodyPr wrap="none" rtlCol="0">
              <a:spAutoFit/>
            </a:bodyPr>
            <a:lstStyle/>
            <a:p>
              <a:r>
                <a:rPr lang="en-US" sz="8000" b="1">
                  <a:solidFill>
                    <a:schemeClr val="tx2"/>
                  </a:solidFill>
                </a:rPr>
                <a:t>6</a:t>
              </a:r>
              <a:endParaRPr lang="en-US" sz="8000">
                <a:solidFill>
                  <a:schemeClr val="tx2"/>
                </a:solidFill>
              </a:endParaRPr>
            </a:p>
          </p:txBody>
        </p:sp>
        <p:sp>
          <p:nvSpPr>
            <p:cNvPr id="10" name="TextBox 9">
              <a:extLst>
                <a:ext uri="{FF2B5EF4-FFF2-40B4-BE49-F238E27FC236}">
                  <a16:creationId xmlns:a16="http://schemas.microsoft.com/office/drawing/2014/main" id="{1C7096CD-A1FC-B54B-A3CE-036539B1B977}"/>
                </a:ext>
              </a:extLst>
            </p:cNvPr>
            <p:cNvSpPr txBox="1"/>
            <p:nvPr/>
          </p:nvSpPr>
          <p:spPr>
            <a:xfrm>
              <a:off x="248554" y="3829274"/>
              <a:ext cx="2321789" cy="484749"/>
            </a:xfrm>
            <a:prstGeom prst="rect">
              <a:avLst/>
            </a:prstGeom>
            <a:noFill/>
          </p:spPr>
          <p:txBody>
            <a:bodyPr wrap="none" rtlCol="0">
              <a:spAutoFit/>
            </a:bodyPr>
            <a:lstStyle/>
            <a:p>
              <a:r>
                <a:rPr lang="en-US"/>
                <a:t>members of the 15-member </a:t>
              </a:r>
            </a:p>
            <a:p>
              <a:r>
                <a:rPr lang="en-US"/>
                <a:t>OCLC Board of Trustees</a:t>
              </a:r>
            </a:p>
          </p:txBody>
        </p:sp>
      </p:grpSp>
      <p:sp>
        <p:nvSpPr>
          <p:cNvPr id="12" name="Text Placeholder 2">
            <a:extLst>
              <a:ext uri="{FF2B5EF4-FFF2-40B4-BE49-F238E27FC236}">
                <a16:creationId xmlns:a16="http://schemas.microsoft.com/office/drawing/2014/main" id="{1D4F4CC0-A821-4031-9DC9-2E171F07F3AF}"/>
              </a:ext>
            </a:extLst>
          </p:cNvPr>
          <p:cNvSpPr>
            <a:spLocks noGrp="1"/>
          </p:cNvSpPr>
          <p:nvPr>
            <p:ph type="body" sz="quarter" idx="13"/>
          </p:nvPr>
        </p:nvSpPr>
        <p:spPr>
          <a:xfrm>
            <a:off x="279515" y="27116"/>
            <a:ext cx="11252197" cy="915257"/>
          </a:xfrm>
        </p:spPr>
        <p:txBody>
          <a:bodyPr/>
          <a:lstStyle/>
          <a:p>
            <a:pPr algn="r"/>
            <a:r>
              <a:rPr lang="en-US" sz="3733" dirty="0"/>
              <a:t>A global network of libraries</a:t>
            </a:r>
          </a:p>
        </p:txBody>
      </p:sp>
    </p:spTree>
    <p:extLst>
      <p:ext uri="{BB962C8B-B14F-4D97-AF65-F5344CB8AC3E}">
        <p14:creationId xmlns:p14="http://schemas.microsoft.com/office/powerpoint/2010/main" val="2732290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B61A7F-645F-6A4E-9B41-AF4ABBE87C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860871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12192000" cy="6858000"/>
          </a:xfrm>
          <a:prstGeom prst="rect">
            <a:avLst/>
          </a:prstGeom>
          <a:gradFill>
            <a:gsLst>
              <a:gs pos="30000">
                <a:schemeClr val="tx2"/>
              </a:gs>
              <a:gs pos="100000">
                <a:srgbClr val="0081C6"/>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2" name="Text Placeholder 1"/>
          <p:cNvSpPr>
            <a:spLocks noGrp="1"/>
          </p:cNvSpPr>
          <p:nvPr>
            <p:ph type="body" sz="quarter" idx="10"/>
          </p:nvPr>
        </p:nvSpPr>
        <p:spPr>
          <a:xfrm>
            <a:off x="0" y="1059075"/>
            <a:ext cx="12192000" cy="2800767"/>
          </a:xfrm>
          <a:ln w="76200">
            <a:noFill/>
            <a:miter lim="800000"/>
          </a:ln>
        </p:spPr>
        <p:txBody>
          <a:bodyPr anchor="ctr"/>
          <a:lstStyle/>
          <a:p>
            <a:pPr algn="ctr"/>
            <a:r>
              <a:rPr lang="en-US" sz="8800" b="0" cap="none"/>
              <a:t>Innovative products </a:t>
            </a:r>
            <a:br>
              <a:rPr lang="en-US" sz="8800" b="0" cap="none"/>
            </a:br>
            <a:r>
              <a:rPr lang="en-US" sz="8800" b="0" cap="none"/>
              <a:t>and services</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080073" y="6422998"/>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6" name="Group 25"/>
          <p:cNvGrpSpPr/>
          <p:nvPr/>
        </p:nvGrpSpPr>
        <p:grpSpPr>
          <a:xfrm>
            <a:off x="2861570" y="4322251"/>
            <a:ext cx="6468876" cy="596667"/>
            <a:chOff x="546692" y="2963456"/>
            <a:chExt cx="8812162" cy="812800"/>
          </a:xfrm>
        </p:grpSpPr>
        <p:pic>
          <p:nvPicPr>
            <p:cNvPr id="22" name="Picture 2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406354" y="3052356"/>
              <a:ext cx="952500" cy="635000"/>
            </a:xfrm>
            <a:prstGeom prst="rect">
              <a:avLst/>
            </a:prstGeom>
          </p:spPr>
        </p:pic>
        <p:grpSp>
          <p:nvGrpSpPr>
            <p:cNvPr id="25" name="Group 24"/>
            <p:cNvGrpSpPr/>
            <p:nvPr/>
          </p:nvGrpSpPr>
          <p:grpSpPr>
            <a:xfrm>
              <a:off x="546692" y="2963456"/>
              <a:ext cx="7638853" cy="812800"/>
              <a:chOff x="546692" y="2963456"/>
              <a:chExt cx="7638853" cy="812800"/>
            </a:xfrm>
          </p:grpSpPr>
          <p:pic>
            <p:nvPicPr>
              <p:cNvPr id="16" name="Picture 1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21192" y="2963456"/>
                <a:ext cx="457200" cy="812800"/>
              </a:xfrm>
              <a:prstGeom prst="rect">
                <a:avLst/>
              </a:prstGeom>
            </p:spPr>
          </p:pic>
          <p:pic>
            <p:nvPicPr>
              <p:cNvPr id="17" name="Picture 1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05528" y="2995206"/>
                <a:ext cx="749300" cy="749300"/>
              </a:xfrm>
              <a:prstGeom prst="rect">
                <a:avLst/>
              </a:prstGeom>
            </p:spPr>
          </p:pic>
          <p:pic>
            <p:nvPicPr>
              <p:cNvPr id="18" name="Picture 1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030872" y="3134906"/>
                <a:ext cx="965200" cy="469900"/>
              </a:xfrm>
              <a:prstGeom prst="rect">
                <a:avLst/>
              </a:prstGeom>
            </p:spPr>
          </p:pic>
          <p:pic>
            <p:nvPicPr>
              <p:cNvPr id="19" name="Picture 1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46692" y="2982506"/>
                <a:ext cx="838200" cy="774700"/>
              </a:xfrm>
              <a:prstGeom prst="rect">
                <a:avLst/>
              </a:prstGeom>
            </p:spPr>
          </p:pic>
          <p:pic>
            <p:nvPicPr>
              <p:cNvPr id="20" name="Picture 1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275382" y="2969806"/>
                <a:ext cx="457200" cy="800100"/>
              </a:xfrm>
              <a:prstGeom prst="rect">
                <a:avLst/>
              </a:prstGeom>
            </p:spPr>
          </p:pic>
          <p:pic>
            <p:nvPicPr>
              <p:cNvPr id="21" name="Picture 20"/>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979518" y="3007906"/>
                <a:ext cx="850900" cy="723900"/>
              </a:xfrm>
              <a:prstGeom prst="rect">
                <a:avLst/>
              </a:prstGeom>
            </p:spPr>
          </p:pic>
          <p:pic>
            <p:nvPicPr>
              <p:cNvPr id="23" name="Picture 22"/>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222326" y="3039656"/>
                <a:ext cx="914400" cy="660400"/>
              </a:xfrm>
              <a:prstGeom prst="rect">
                <a:avLst/>
              </a:prstGeom>
            </p:spPr>
          </p:pic>
          <p:pic>
            <p:nvPicPr>
              <p:cNvPr id="24" name="Picture 23"/>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372745" y="3039656"/>
                <a:ext cx="812800" cy="660400"/>
              </a:xfrm>
              <a:prstGeom prst="rect">
                <a:avLst/>
              </a:prstGeom>
            </p:spPr>
          </p:pic>
        </p:grpSp>
      </p:grpSp>
    </p:spTree>
    <p:extLst>
      <p:ext uri="{BB962C8B-B14F-4D97-AF65-F5344CB8AC3E}">
        <p14:creationId xmlns:p14="http://schemas.microsoft.com/office/powerpoint/2010/main" val="6901166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51DF62-D847-4E48-B824-5E076429C25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2605" y="-1312"/>
            <a:ext cx="12194604" cy="6859312"/>
          </a:xfrm>
          <a:prstGeom prst="rect">
            <a:avLst/>
          </a:prstGeom>
        </p:spPr>
      </p:pic>
      <p:sp>
        <p:nvSpPr>
          <p:cNvPr id="16" name="Rectangle 15"/>
          <p:cNvSpPr/>
          <p:nvPr/>
        </p:nvSpPr>
        <p:spPr>
          <a:xfrm rot="10800000">
            <a:off x="-2602" y="3"/>
            <a:ext cx="11518500" cy="1606917"/>
          </a:xfrm>
          <a:prstGeom prst="rect">
            <a:avLst/>
          </a:prstGeom>
          <a:gradFill>
            <a:gsLst>
              <a:gs pos="0">
                <a:schemeClr val="tx1">
                  <a:alpha val="63000"/>
                </a:schemeClr>
              </a:gs>
              <a:gs pos="100000">
                <a:schemeClr val="tx1">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39">
              <a:defRPr/>
            </a:pPr>
            <a:endParaRPr lang="en-US" sz="3200">
              <a:solidFill>
                <a:prstClr val="white"/>
              </a:solidFill>
              <a:latin typeface="Arial"/>
            </a:endParaRPr>
          </a:p>
        </p:txBody>
      </p:sp>
      <p:sp>
        <p:nvSpPr>
          <p:cNvPr id="4" name="Rectangle 3"/>
          <p:cNvSpPr/>
          <p:nvPr/>
        </p:nvSpPr>
        <p:spPr>
          <a:xfrm>
            <a:off x="10795463" y="-1310"/>
            <a:ext cx="1396540" cy="689238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39">
              <a:defRPr/>
            </a:pPr>
            <a:endParaRPr lang="en-US" sz="1801">
              <a:solidFill>
                <a:prstClr val="white"/>
              </a:solidFill>
              <a:latin typeface="Arial"/>
            </a:endParaRPr>
          </a:p>
        </p:txBody>
      </p:sp>
      <p:sp>
        <p:nvSpPr>
          <p:cNvPr id="13" name="Rectangle 12"/>
          <p:cNvSpPr/>
          <p:nvPr/>
        </p:nvSpPr>
        <p:spPr>
          <a:xfrm>
            <a:off x="7836133" y="-1310"/>
            <a:ext cx="2959331" cy="6892380"/>
          </a:xfrm>
          <a:prstGeom prst="rect">
            <a:avLst/>
          </a:prstGeom>
          <a:solidFill>
            <a:schemeClr val="accent1">
              <a:alpha val="6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39">
              <a:defRPr/>
            </a:pPr>
            <a:endParaRPr lang="en-US" sz="1801">
              <a:solidFill>
                <a:prstClr val="white"/>
              </a:solidFill>
              <a:latin typeface="Arial"/>
            </a:endParaRPr>
          </a:p>
        </p:txBody>
      </p:sp>
      <p:sp>
        <p:nvSpPr>
          <p:cNvPr id="8" name="TextBox 7"/>
          <p:cNvSpPr txBox="1"/>
          <p:nvPr/>
        </p:nvSpPr>
        <p:spPr>
          <a:xfrm>
            <a:off x="7935042" y="425375"/>
            <a:ext cx="2473663" cy="1102546"/>
          </a:xfrm>
          <a:prstGeom prst="rect">
            <a:avLst/>
          </a:prstGeom>
          <a:noFill/>
        </p:spPr>
        <p:txBody>
          <a:bodyPr wrap="square" rtlCol="0" anchor="t">
            <a:spAutoFit/>
          </a:bodyPr>
          <a:lstStyle/>
          <a:p>
            <a:pPr defTabSz="609539">
              <a:lnSpc>
                <a:spcPct val="70000"/>
              </a:lnSpc>
              <a:defRPr/>
            </a:pPr>
            <a:r>
              <a:rPr lang="en-US" sz="7200" b="1" dirty="0">
                <a:solidFill>
                  <a:schemeClr val="bg1"/>
                </a:solidFill>
                <a:latin typeface="Arial"/>
              </a:rPr>
              <a:t>464</a:t>
            </a:r>
          </a:p>
          <a:p>
            <a:pPr defTabSz="609539">
              <a:lnSpc>
                <a:spcPct val="70000"/>
              </a:lnSpc>
              <a:defRPr/>
            </a:pPr>
            <a:r>
              <a:rPr lang="en-US" sz="2133" dirty="0">
                <a:solidFill>
                  <a:schemeClr val="bg1"/>
                </a:solidFill>
                <a:latin typeface="Arial"/>
              </a:rPr>
              <a:t>million records</a:t>
            </a:r>
            <a:endParaRPr lang="en-US" sz="2133" dirty="0">
              <a:solidFill>
                <a:schemeClr val="bg1"/>
              </a:solidFill>
              <a:latin typeface="Arial"/>
              <a:cs typeface="Arial"/>
            </a:endParaRPr>
          </a:p>
        </p:txBody>
      </p:sp>
      <p:sp>
        <p:nvSpPr>
          <p:cNvPr id="9" name="TextBox 8"/>
          <p:cNvSpPr txBox="1"/>
          <p:nvPr/>
        </p:nvSpPr>
        <p:spPr>
          <a:xfrm>
            <a:off x="7935042" y="2141667"/>
            <a:ext cx="2473663" cy="1102546"/>
          </a:xfrm>
          <a:prstGeom prst="rect">
            <a:avLst/>
          </a:prstGeom>
          <a:noFill/>
        </p:spPr>
        <p:txBody>
          <a:bodyPr wrap="square" rtlCol="0" anchor="t">
            <a:spAutoFit/>
          </a:bodyPr>
          <a:lstStyle/>
          <a:p>
            <a:pPr defTabSz="609539">
              <a:lnSpc>
                <a:spcPct val="70000"/>
              </a:lnSpc>
              <a:defRPr/>
            </a:pPr>
            <a:r>
              <a:rPr lang="en-US" sz="7200" b="1">
                <a:solidFill>
                  <a:schemeClr val="bg1"/>
                </a:solidFill>
                <a:latin typeface="Arial"/>
              </a:rPr>
              <a:t>2.8</a:t>
            </a:r>
          </a:p>
          <a:p>
            <a:pPr defTabSz="609539">
              <a:lnSpc>
                <a:spcPct val="70000"/>
              </a:lnSpc>
              <a:defRPr/>
            </a:pPr>
            <a:r>
              <a:rPr lang="en-US" sz="2133">
                <a:solidFill>
                  <a:prstClr val="white"/>
                </a:solidFill>
                <a:latin typeface="Arial"/>
              </a:rPr>
              <a:t>billion holdings</a:t>
            </a:r>
          </a:p>
        </p:txBody>
      </p:sp>
      <p:pic>
        <p:nvPicPr>
          <p:cNvPr id="21" name="Picture 20"/>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080073" y="6423002"/>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TextBox 17"/>
          <p:cNvSpPr txBox="1"/>
          <p:nvPr/>
        </p:nvSpPr>
        <p:spPr>
          <a:xfrm>
            <a:off x="7879197" y="3778962"/>
            <a:ext cx="3052915" cy="2242730"/>
          </a:xfrm>
          <a:prstGeom prst="rect">
            <a:avLst/>
          </a:prstGeom>
          <a:noFill/>
        </p:spPr>
        <p:txBody>
          <a:bodyPr wrap="square" rtlCol="0">
            <a:spAutoFit/>
          </a:bodyPr>
          <a:lstStyle/>
          <a:p>
            <a:pPr defTabSz="609539">
              <a:lnSpc>
                <a:spcPct val="80000"/>
              </a:lnSpc>
              <a:defRPr/>
            </a:pPr>
            <a:r>
              <a:rPr lang="en-US" sz="2000" err="1">
                <a:solidFill>
                  <a:prstClr val="white"/>
                </a:solidFill>
                <a:latin typeface="Arial"/>
              </a:rPr>
              <a:t>WorldCat</a:t>
            </a:r>
            <a:r>
              <a:rPr lang="en-US" sz="2000">
                <a:solidFill>
                  <a:prstClr val="white"/>
                </a:solidFill>
                <a:latin typeface="Arial"/>
              </a:rPr>
              <a:t> gets </a:t>
            </a:r>
            <a:br>
              <a:rPr lang="en-US" sz="2000">
                <a:solidFill>
                  <a:prstClr val="white"/>
                </a:solidFill>
                <a:latin typeface="Arial"/>
              </a:rPr>
            </a:br>
            <a:r>
              <a:rPr lang="en-US" sz="2000">
                <a:solidFill>
                  <a:prstClr val="white"/>
                </a:solidFill>
                <a:latin typeface="Arial"/>
              </a:rPr>
              <a:t>one new record</a:t>
            </a:r>
            <a:endParaRPr lang="en-US">
              <a:solidFill>
                <a:prstClr val="white"/>
              </a:solidFill>
              <a:latin typeface="Arial"/>
            </a:endParaRPr>
          </a:p>
          <a:p>
            <a:pPr defTabSz="609539">
              <a:lnSpc>
                <a:spcPct val="80000"/>
              </a:lnSpc>
              <a:defRPr/>
            </a:pPr>
            <a:r>
              <a:rPr lang="en-US" sz="5400" b="1">
                <a:solidFill>
                  <a:prstClr val="white"/>
                </a:solidFill>
                <a:latin typeface="Arial"/>
              </a:rPr>
              <a:t>every second</a:t>
            </a:r>
          </a:p>
          <a:p>
            <a:pPr defTabSz="609539">
              <a:lnSpc>
                <a:spcPct val="80000"/>
              </a:lnSpc>
              <a:defRPr/>
            </a:pPr>
            <a:endParaRPr lang="en-US" sz="2667">
              <a:solidFill>
                <a:prstClr val="white"/>
              </a:solidFill>
              <a:latin typeface="Arial"/>
            </a:endParaRPr>
          </a:p>
        </p:txBody>
      </p:sp>
      <p:pic>
        <p:nvPicPr>
          <p:cNvPr id="12" name="Picture 11"/>
          <p:cNvPicPr>
            <a:picLocks noChangeAspect="1"/>
          </p:cNvPicPr>
          <p:nvPr/>
        </p:nvPicPr>
        <p:blipFill>
          <a:blip r:embed="rId5"/>
          <a:stretch>
            <a:fillRect/>
          </a:stretch>
        </p:blipFill>
        <p:spPr>
          <a:xfrm>
            <a:off x="134420" y="355793"/>
            <a:ext cx="4114800" cy="745067"/>
          </a:xfrm>
          <a:prstGeom prst="rect">
            <a:avLst/>
          </a:prstGeom>
        </p:spPr>
      </p:pic>
      <p:sp>
        <p:nvSpPr>
          <p:cNvPr id="22" name="TextBox 21"/>
          <p:cNvSpPr txBox="1"/>
          <p:nvPr/>
        </p:nvSpPr>
        <p:spPr>
          <a:xfrm>
            <a:off x="7974327" y="6425280"/>
            <a:ext cx="1396539" cy="369332"/>
          </a:xfrm>
          <a:prstGeom prst="rect">
            <a:avLst/>
          </a:prstGeom>
          <a:noFill/>
        </p:spPr>
        <p:txBody>
          <a:bodyPr wrap="square" rtlCol="0" anchor="t">
            <a:spAutoFit/>
          </a:bodyPr>
          <a:lstStyle/>
          <a:p>
            <a:pPr defTabSz="609507">
              <a:defRPr/>
            </a:pPr>
            <a:r>
              <a:rPr lang="en-US" sz="867">
                <a:solidFill>
                  <a:schemeClr val="bg1"/>
                </a:solidFill>
                <a:latin typeface="Arial"/>
              </a:rPr>
              <a:t>As of November 2019</a:t>
            </a:r>
          </a:p>
          <a:p>
            <a:pPr defTabSz="609507">
              <a:defRPr/>
            </a:pPr>
            <a:endParaRPr lang="en-US" sz="933">
              <a:solidFill>
                <a:prstClr val="white"/>
              </a:solidFill>
              <a:latin typeface="Arial"/>
            </a:endParaRPr>
          </a:p>
        </p:txBody>
      </p:sp>
    </p:spTree>
    <p:extLst>
      <p:ext uri="{BB962C8B-B14F-4D97-AF65-F5344CB8AC3E}">
        <p14:creationId xmlns:p14="http://schemas.microsoft.com/office/powerpoint/2010/main" val="40010536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54383" y="457739"/>
            <a:ext cx="11252197" cy="915256"/>
          </a:xfrm>
        </p:spPr>
        <p:txBody>
          <a:bodyPr/>
          <a:lstStyle/>
          <a:p>
            <a:r>
              <a:rPr lang="en-US" err="1">
                <a:solidFill>
                  <a:srgbClr val="1F497D"/>
                </a:solidFill>
              </a:rPr>
              <a:t>WorldCat</a:t>
            </a:r>
            <a:r>
              <a:rPr lang="en-US">
                <a:solidFill>
                  <a:srgbClr val="1F497D"/>
                </a:solidFill>
              </a:rPr>
              <a:t> is global</a:t>
            </a:r>
          </a:p>
        </p:txBody>
      </p:sp>
      <p:sp>
        <p:nvSpPr>
          <p:cNvPr id="41" name="TextBox 40"/>
          <p:cNvSpPr txBox="1"/>
          <p:nvPr/>
        </p:nvSpPr>
        <p:spPr>
          <a:xfrm>
            <a:off x="415484" y="5691251"/>
            <a:ext cx="1359668" cy="256545"/>
          </a:xfrm>
          <a:prstGeom prst="rect">
            <a:avLst/>
          </a:prstGeom>
          <a:noFill/>
        </p:spPr>
        <p:txBody>
          <a:bodyPr wrap="none" rtlCol="0" anchor="t">
            <a:spAutoFit/>
          </a:bodyPr>
          <a:lstStyle/>
          <a:p>
            <a:pPr defTabSz="609570"/>
            <a:r>
              <a:rPr lang="en-US" sz="1067">
                <a:solidFill>
                  <a:srgbClr val="000000">
                    <a:lumMod val="50000"/>
                    <a:lumOff val="50000"/>
                  </a:srgbClr>
                </a:solidFill>
                <a:latin typeface="Arial"/>
              </a:rPr>
              <a:t>As of October 2019</a:t>
            </a:r>
          </a:p>
        </p:txBody>
      </p:sp>
      <p:sp>
        <p:nvSpPr>
          <p:cNvPr id="3" name="Rectangle 2"/>
          <p:cNvSpPr/>
          <p:nvPr/>
        </p:nvSpPr>
        <p:spPr>
          <a:xfrm>
            <a:off x="1213747" y="1558195"/>
            <a:ext cx="2925801" cy="2062103"/>
          </a:xfrm>
          <a:prstGeom prst="rect">
            <a:avLst/>
          </a:prstGeom>
        </p:spPr>
        <p:txBody>
          <a:bodyPr wrap="none" anchor="t">
            <a:spAutoFit/>
          </a:bodyPr>
          <a:lstStyle/>
          <a:p>
            <a:pPr algn="ctr" defTabSz="609570"/>
            <a:r>
              <a:rPr lang="en-US" sz="12800" b="1">
                <a:solidFill>
                  <a:srgbClr val="00AFD7"/>
                </a:solidFill>
                <a:latin typeface="Arial"/>
              </a:rPr>
              <a:t>483</a:t>
            </a:r>
            <a:endParaRPr lang="en-US" sz="3733">
              <a:solidFill>
                <a:srgbClr val="00AFD7"/>
              </a:solidFill>
              <a:latin typeface="Arial"/>
            </a:endParaRPr>
          </a:p>
        </p:txBody>
      </p:sp>
      <p:sp>
        <p:nvSpPr>
          <p:cNvPr id="4" name="Rectangle 3"/>
          <p:cNvSpPr/>
          <p:nvPr/>
        </p:nvSpPr>
        <p:spPr>
          <a:xfrm>
            <a:off x="1062905" y="3331073"/>
            <a:ext cx="3092001" cy="1815690"/>
          </a:xfrm>
          <a:prstGeom prst="rect">
            <a:avLst/>
          </a:prstGeom>
        </p:spPr>
        <p:txBody>
          <a:bodyPr wrap="square">
            <a:spAutoFit/>
          </a:bodyPr>
          <a:lstStyle/>
          <a:p>
            <a:pPr algn="ctr" defTabSz="609570"/>
            <a:r>
              <a:rPr lang="en-US" sz="3733">
                <a:solidFill>
                  <a:srgbClr val="000000"/>
                </a:solidFill>
                <a:latin typeface="Arial"/>
              </a:rPr>
              <a:t>languages </a:t>
            </a:r>
            <a:br>
              <a:rPr lang="en-US" sz="3733">
                <a:solidFill>
                  <a:srgbClr val="000000"/>
                </a:solidFill>
                <a:latin typeface="Arial"/>
              </a:rPr>
            </a:br>
            <a:r>
              <a:rPr lang="en-US" sz="3733">
                <a:solidFill>
                  <a:srgbClr val="000000"/>
                </a:solidFill>
                <a:latin typeface="Arial"/>
              </a:rPr>
              <a:t>represented </a:t>
            </a:r>
            <a:br>
              <a:rPr lang="en-US" sz="3733">
                <a:solidFill>
                  <a:srgbClr val="000000"/>
                </a:solidFill>
                <a:latin typeface="Arial"/>
              </a:rPr>
            </a:br>
            <a:r>
              <a:rPr lang="en-US" sz="3733">
                <a:solidFill>
                  <a:srgbClr val="000000"/>
                </a:solidFill>
                <a:latin typeface="Arial"/>
              </a:rPr>
              <a:t>in </a:t>
            </a:r>
            <a:r>
              <a:rPr lang="en-US" sz="3733" err="1">
                <a:solidFill>
                  <a:srgbClr val="000000"/>
                </a:solidFill>
                <a:latin typeface="Arial"/>
              </a:rPr>
              <a:t>WorldCat</a:t>
            </a:r>
            <a:endParaRPr lang="en-US" sz="3733">
              <a:solidFill>
                <a:srgbClr val="000000"/>
              </a:solidFill>
              <a:latin typeface="Arial"/>
            </a:endParaRPr>
          </a:p>
        </p:txBody>
      </p:sp>
      <p:sp>
        <p:nvSpPr>
          <p:cNvPr id="5" name="TextBox 4"/>
          <p:cNvSpPr txBox="1"/>
          <p:nvPr/>
        </p:nvSpPr>
        <p:spPr>
          <a:xfrm>
            <a:off x="6738141" y="1161379"/>
            <a:ext cx="3611886" cy="584775"/>
          </a:xfrm>
          <a:prstGeom prst="rect">
            <a:avLst/>
          </a:prstGeom>
          <a:noFill/>
        </p:spPr>
        <p:txBody>
          <a:bodyPr wrap="none" rtlCol="0">
            <a:spAutoFit/>
          </a:bodyPr>
          <a:lstStyle/>
          <a:p>
            <a:pPr algn="ctr" defTabSz="609570"/>
            <a:r>
              <a:rPr lang="en-US" sz="3200" b="1">
                <a:solidFill>
                  <a:srgbClr val="000000"/>
                </a:solidFill>
                <a:latin typeface="Arial"/>
              </a:rPr>
              <a:t>Top 10 languages</a:t>
            </a:r>
          </a:p>
        </p:txBody>
      </p:sp>
      <p:pic>
        <p:nvPicPr>
          <p:cNvPr id="6" name="Picture 6" descr="A screenshot of a cell phone&#10;&#10;Description generated with very high confidence">
            <a:extLst>
              <a:ext uri="{FF2B5EF4-FFF2-40B4-BE49-F238E27FC236}">
                <a16:creationId xmlns:a16="http://schemas.microsoft.com/office/drawing/2014/main" id="{CAC89E9B-2836-46AD-9D0E-4CEE9BBDCBB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69791" y="1732518"/>
            <a:ext cx="5949349" cy="3996815"/>
          </a:xfrm>
          <a:prstGeom prst="rect">
            <a:avLst/>
          </a:prstGeom>
        </p:spPr>
      </p:pic>
      <p:sp>
        <p:nvSpPr>
          <p:cNvPr id="7" name="TextBox 6">
            <a:extLst>
              <a:ext uri="{FF2B5EF4-FFF2-40B4-BE49-F238E27FC236}">
                <a16:creationId xmlns:a16="http://schemas.microsoft.com/office/drawing/2014/main" id="{F1AEE318-7AA3-6C4F-B34C-AFFE401E4CAF}"/>
              </a:ext>
            </a:extLst>
          </p:cNvPr>
          <p:cNvSpPr txBox="1"/>
          <p:nvPr/>
        </p:nvSpPr>
        <p:spPr>
          <a:xfrm>
            <a:off x="6011168" y="2122757"/>
            <a:ext cx="1387560" cy="339148"/>
          </a:xfrm>
          <a:prstGeom prst="rect">
            <a:avLst/>
          </a:prstGeom>
          <a:solidFill>
            <a:schemeClr val="bg1"/>
          </a:solidFill>
        </p:spPr>
        <p:txBody>
          <a:bodyPr wrap="none" rtlCol="0">
            <a:noAutofit/>
          </a:bodyPr>
          <a:lstStyle/>
          <a:p>
            <a:r>
              <a:rPr lang="en-US" sz="1867"/>
              <a:t>177 million</a:t>
            </a:r>
          </a:p>
        </p:txBody>
      </p:sp>
      <p:sp>
        <p:nvSpPr>
          <p:cNvPr id="9" name="TextBox 8">
            <a:extLst>
              <a:ext uri="{FF2B5EF4-FFF2-40B4-BE49-F238E27FC236}">
                <a16:creationId xmlns:a16="http://schemas.microsoft.com/office/drawing/2014/main" id="{5F3FB7CB-D89B-D84A-85BC-C5D2316608F1}"/>
              </a:ext>
            </a:extLst>
          </p:cNvPr>
          <p:cNvSpPr txBox="1"/>
          <p:nvPr/>
        </p:nvSpPr>
        <p:spPr>
          <a:xfrm>
            <a:off x="6791073" y="2553071"/>
            <a:ext cx="296539" cy="339148"/>
          </a:xfrm>
          <a:prstGeom prst="rect">
            <a:avLst/>
          </a:prstGeom>
          <a:solidFill>
            <a:schemeClr val="bg1"/>
          </a:solidFill>
        </p:spPr>
        <p:txBody>
          <a:bodyPr wrap="none" rtlCol="0">
            <a:noAutofit/>
          </a:bodyPr>
          <a:lstStyle/>
          <a:p>
            <a:pPr algn="ctr"/>
            <a:r>
              <a:rPr lang="en-US" sz="1867" b="1"/>
              <a:t>12</a:t>
            </a:r>
          </a:p>
        </p:txBody>
      </p:sp>
      <p:sp>
        <p:nvSpPr>
          <p:cNvPr id="10" name="TextBox 9">
            <a:extLst>
              <a:ext uri="{FF2B5EF4-FFF2-40B4-BE49-F238E27FC236}">
                <a16:creationId xmlns:a16="http://schemas.microsoft.com/office/drawing/2014/main" id="{2C806C3B-D82C-2F4A-ABC8-A91155069AE1}"/>
              </a:ext>
            </a:extLst>
          </p:cNvPr>
          <p:cNvSpPr txBox="1"/>
          <p:nvPr/>
        </p:nvSpPr>
        <p:spPr>
          <a:xfrm>
            <a:off x="10306831" y="5213343"/>
            <a:ext cx="202540" cy="339148"/>
          </a:xfrm>
          <a:prstGeom prst="rect">
            <a:avLst/>
          </a:prstGeom>
          <a:solidFill>
            <a:schemeClr val="bg1"/>
          </a:solidFill>
        </p:spPr>
        <p:txBody>
          <a:bodyPr wrap="none" rtlCol="0">
            <a:noAutofit/>
          </a:bodyPr>
          <a:lstStyle/>
          <a:p>
            <a:pPr algn="ctr"/>
            <a:r>
              <a:rPr lang="en-US" sz="1867"/>
              <a:t>7</a:t>
            </a:r>
          </a:p>
        </p:txBody>
      </p:sp>
    </p:spTree>
    <p:extLst>
      <p:ext uri="{BB962C8B-B14F-4D97-AF65-F5344CB8AC3E}">
        <p14:creationId xmlns:p14="http://schemas.microsoft.com/office/powerpoint/2010/main" val="3429542033"/>
      </p:ext>
    </p:extLst>
  </p:cSld>
  <p:clrMapOvr>
    <a:masterClrMapping/>
  </p:clrMapOvr>
</p:sld>
</file>

<file path=ppt/theme/theme1.xml><?xml version="1.0" encoding="utf-8"?>
<a:theme xmlns:a="http://schemas.openxmlformats.org/drawingml/2006/main" name="Non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Non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1668</TotalTime>
  <Words>1217</Words>
  <Application>Microsoft Office PowerPoint</Application>
  <PresentationFormat>Widescreen</PresentationFormat>
  <Paragraphs>106</Paragraphs>
  <Slides>15</Slides>
  <Notes>15</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15</vt:i4>
      </vt:variant>
    </vt:vector>
  </HeadingPairs>
  <TitlesOfParts>
    <vt:vector size="20" baseType="lpstr">
      <vt:lpstr>Arial</vt:lpstr>
      <vt:lpstr>Calibri</vt:lpstr>
      <vt:lpstr>Helvetica</vt:lpstr>
      <vt:lpstr>Nonconfidential</vt:lpstr>
      <vt:lpstr>1_Nonconfidential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OCLC – A Brief Introduction</dc:title>
  <dc:creator>van der Werf,Titia</dc:creator>
  <dc:description>Presented at the 2019 Lille University Symposium, Lille, France.</dc:description>
  <cp:lastModifiedBy>McNicol,Jeanette</cp:lastModifiedBy>
  <cp:revision>46</cp:revision>
  <cp:lastPrinted>2019-09-24T16:24:57Z</cp:lastPrinted>
  <dcterms:created xsi:type="dcterms:W3CDTF">2019-09-21T17:24:26Z</dcterms:created>
  <dcterms:modified xsi:type="dcterms:W3CDTF">2020-03-05T20:59:24Z</dcterms:modified>
</cp:coreProperties>
</file>