
<file path=[Content_Types].xml><?xml version="1.0" encoding="utf-8"?>
<Types xmlns="http://schemas.openxmlformats.org/package/2006/content-types">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3.xml" ContentType="application/vnd.openxmlformats-officedocument.theme+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theme/theme4.xml" ContentType="application/vnd.openxmlformats-officedocument.theme+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theme/theme5.xml" ContentType="application/vnd.openxmlformats-officedocument.theme+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theme/theme6.xml" ContentType="application/vnd.openxmlformats-officedocument.theme+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theme/theme7.xml" ContentType="application/vnd.openxmlformats-officedocument.theme+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theme/theme8.xml" ContentType="application/vnd.openxmlformats-officedocument.theme+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theme/theme9.xml" ContentType="application/vnd.openxmlformats-officedocument.theme+xml"/>
  <Override PartName="/ppt/theme/theme10.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54.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55.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56.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5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89" r:id="rId1"/>
    <p:sldMasterId id="2147483690" r:id="rId2"/>
    <p:sldMasterId id="2147483709" r:id="rId3"/>
    <p:sldMasterId id="2147483724" r:id="rId4"/>
    <p:sldMasterId id="2147483736" r:id="rId5"/>
    <p:sldMasterId id="2147483752" r:id="rId6"/>
    <p:sldMasterId id="2147483771" r:id="rId7"/>
    <p:sldMasterId id="2147483785" r:id="rId8"/>
    <p:sldMasterId id="2147483797" r:id="rId9"/>
  </p:sldMasterIdLst>
  <p:notesMasterIdLst>
    <p:notesMasterId r:id="rId74"/>
  </p:notesMasterIdLst>
  <p:sldIdLst>
    <p:sldId id="1066" r:id="rId10"/>
    <p:sldId id="1042" r:id="rId11"/>
    <p:sldId id="261" r:id="rId12"/>
    <p:sldId id="530" r:id="rId13"/>
    <p:sldId id="256" r:id="rId14"/>
    <p:sldId id="269" r:id="rId15"/>
    <p:sldId id="258" r:id="rId16"/>
    <p:sldId id="286" r:id="rId17"/>
    <p:sldId id="287" r:id="rId18"/>
    <p:sldId id="257" r:id="rId19"/>
    <p:sldId id="259" r:id="rId20"/>
    <p:sldId id="1064" r:id="rId21"/>
    <p:sldId id="260" r:id="rId22"/>
    <p:sldId id="262" r:id="rId23"/>
    <p:sldId id="263" r:id="rId24"/>
    <p:sldId id="264" r:id="rId25"/>
    <p:sldId id="266" r:id="rId26"/>
    <p:sldId id="1072" r:id="rId27"/>
    <p:sldId id="270" r:id="rId28"/>
    <p:sldId id="1071" r:id="rId29"/>
    <p:sldId id="268" r:id="rId30"/>
    <p:sldId id="1055" r:id="rId31"/>
    <p:sldId id="1056" r:id="rId32"/>
    <p:sldId id="1057" r:id="rId33"/>
    <p:sldId id="1043" r:id="rId34"/>
    <p:sldId id="1044" r:id="rId35"/>
    <p:sldId id="1045" r:id="rId36"/>
    <p:sldId id="1046" r:id="rId37"/>
    <p:sldId id="1047" r:id="rId38"/>
    <p:sldId id="1048" r:id="rId39"/>
    <p:sldId id="1049" r:id="rId40"/>
    <p:sldId id="1050" r:id="rId41"/>
    <p:sldId id="1051" r:id="rId42"/>
    <p:sldId id="1052" r:id="rId43"/>
    <p:sldId id="1053" r:id="rId44"/>
    <p:sldId id="1054" r:id="rId45"/>
    <p:sldId id="490" r:id="rId46"/>
    <p:sldId id="496" r:id="rId47"/>
    <p:sldId id="271" r:id="rId48"/>
    <p:sldId id="488" r:id="rId49"/>
    <p:sldId id="272" r:id="rId50"/>
    <p:sldId id="297" r:id="rId51"/>
    <p:sldId id="273" r:id="rId52"/>
    <p:sldId id="283" r:id="rId53"/>
    <p:sldId id="345" r:id="rId54"/>
    <p:sldId id="492" r:id="rId55"/>
    <p:sldId id="1068" r:id="rId56"/>
    <p:sldId id="1060" r:id="rId57"/>
    <p:sldId id="1069" r:id="rId58"/>
    <p:sldId id="1070" r:id="rId59"/>
    <p:sldId id="1061" r:id="rId60"/>
    <p:sldId id="281" r:id="rId61"/>
    <p:sldId id="1062" r:id="rId62"/>
    <p:sldId id="1063" r:id="rId63"/>
    <p:sldId id="276" r:id="rId64"/>
    <p:sldId id="277" r:id="rId65"/>
    <p:sldId id="278" r:id="rId66"/>
    <p:sldId id="279" r:id="rId67"/>
    <p:sldId id="495" r:id="rId68"/>
    <p:sldId id="335" r:id="rId69"/>
    <p:sldId id="336" r:id="rId70"/>
    <p:sldId id="337" r:id="rId71"/>
    <p:sldId id="1067" r:id="rId72"/>
    <p:sldId id="305" r:id="rId73"/>
  </p:sldIdLst>
  <p:sldSz cx="12192000" cy="6858000"/>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Bryant,Rebecca" initials="B" lastIdx="36" clrIdx="0">
    <p:extLst>
      <p:ext uri="{19B8F6BF-5375-455C-9EA6-DF929625EA0E}">
        <p15:presenceInfo xmlns:p15="http://schemas.microsoft.com/office/powerpoint/2012/main" userId="e70365a6-d2a2-4acc-921b-724f2843cf21" providerId="Windows Liv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08EE3862-8DEF-4F1A-91F9-BFC5C1473949}">
  <a:tblStyle styleId="{08EE3862-8DEF-4F1A-91F9-BFC5C1473949}" styleName="Table_0">
    <a:wholeTbl>
      <a:tcTxStyle>
        <a:font>
          <a:latin typeface="Arial"/>
          <a:ea typeface="Arial"/>
          <a:cs typeface="Arial"/>
        </a:font>
        <a:srgbClr val="000000"/>
      </a:tcTxStyle>
      <a:tcStyle>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30141" autoAdjust="0"/>
    <p:restoredTop sz="92188" autoAdjust="0"/>
  </p:normalViewPr>
  <p:slideViewPr>
    <p:cSldViewPr snapToObjects="1">
      <p:cViewPr varScale="1">
        <p:scale>
          <a:sx n="84" d="100"/>
          <a:sy n="84" d="100"/>
        </p:scale>
        <p:origin x="306" y="90"/>
      </p:cViewPr>
      <p:guideLst>
        <p:guide orient="horz" pos="2160"/>
        <p:guide pos="3840"/>
      </p:guideLst>
    </p:cSldViewPr>
  </p:slideViewPr>
  <p:notesTextViewPr>
    <p:cViewPr>
      <p:scale>
        <a:sx n="1" d="1"/>
        <a:sy n="1" d="1"/>
      </p:scale>
      <p:origin x="0" y="0"/>
    </p:cViewPr>
  </p:notesTextViewPr>
  <p:sorterViewPr>
    <p:cViewPr>
      <p:scale>
        <a:sx n="66" d="100"/>
        <a:sy n="66" d="100"/>
      </p:scale>
      <p:origin x="0" y="0"/>
    </p:cViewPr>
  </p:sorterViewPr>
  <p:notesViewPr>
    <p:cSldViewPr snapToObjects="1">
      <p:cViewPr varScale="1">
        <p:scale>
          <a:sx n="73" d="100"/>
          <a:sy n="73" d="100"/>
        </p:scale>
        <p:origin x="4216" y="208"/>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4.xml"/><Relationship Id="rId18" Type="http://schemas.openxmlformats.org/officeDocument/2006/relationships/slide" Target="slides/slide9.xml"/><Relationship Id="rId26" Type="http://schemas.openxmlformats.org/officeDocument/2006/relationships/slide" Target="slides/slide17.xml"/><Relationship Id="rId39" Type="http://schemas.openxmlformats.org/officeDocument/2006/relationships/slide" Target="slides/slide30.xml"/><Relationship Id="rId21" Type="http://schemas.openxmlformats.org/officeDocument/2006/relationships/slide" Target="slides/slide12.xml"/><Relationship Id="rId34" Type="http://schemas.openxmlformats.org/officeDocument/2006/relationships/slide" Target="slides/slide25.xml"/><Relationship Id="rId42" Type="http://schemas.openxmlformats.org/officeDocument/2006/relationships/slide" Target="slides/slide33.xml"/><Relationship Id="rId47" Type="http://schemas.openxmlformats.org/officeDocument/2006/relationships/slide" Target="slides/slide38.xml"/><Relationship Id="rId50" Type="http://schemas.openxmlformats.org/officeDocument/2006/relationships/slide" Target="slides/slide41.xml"/><Relationship Id="rId55" Type="http://schemas.openxmlformats.org/officeDocument/2006/relationships/slide" Target="slides/slide46.xml"/><Relationship Id="rId63" Type="http://schemas.openxmlformats.org/officeDocument/2006/relationships/slide" Target="slides/slide54.xml"/><Relationship Id="rId68" Type="http://schemas.openxmlformats.org/officeDocument/2006/relationships/slide" Target="slides/slide59.xml"/><Relationship Id="rId76" Type="http://schemas.openxmlformats.org/officeDocument/2006/relationships/presProps" Target="presProps.xml"/><Relationship Id="rId7" Type="http://schemas.openxmlformats.org/officeDocument/2006/relationships/slideMaster" Target="slideMasters/slideMaster7.xml"/><Relationship Id="rId71" Type="http://schemas.openxmlformats.org/officeDocument/2006/relationships/slide" Target="slides/slide62.xml"/><Relationship Id="rId2" Type="http://schemas.openxmlformats.org/officeDocument/2006/relationships/slideMaster" Target="slideMasters/slideMaster2.xml"/><Relationship Id="rId16" Type="http://schemas.openxmlformats.org/officeDocument/2006/relationships/slide" Target="slides/slide7.xml"/><Relationship Id="rId29" Type="http://schemas.openxmlformats.org/officeDocument/2006/relationships/slide" Target="slides/slide20.xml"/><Relationship Id="rId11" Type="http://schemas.openxmlformats.org/officeDocument/2006/relationships/slide" Target="slides/slide2.xml"/><Relationship Id="rId24" Type="http://schemas.openxmlformats.org/officeDocument/2006/relationships/slide" Target="slides/slide15.xml"/><Relationship Id="rId32" Type="http://schemas.openxmlformats.org/officeDocument/2006/relationships/slide" Target="slides/slide23.xml"/><Relationship Id="rId37" Type="http://schemas.openxmlformats.org/officeDocument/2006/relationships/slide" Target="slides/slide28.xml"/><Relationship Id="rId40" Type="http://schemas.openxmlformats.org/officeDocument/2006/relationships/slide" Target="slides/slide31.xml"/><Relationship Id="rId45" Type="http://schemas.openxmlformats.org/officeDocument/2006/relationships/slide" Target="slides/slide36.xml"/><Relationship Id="rId53" Type="http://schemas.openxmlformats.org/officeDocument/2006/relationships/slide" Target="slides/slide44.xml"/><Relationship Id="rId58" Type="http://schemas.openxmlformats.org/officeDocument/2006/relationships/slide" Target="slides/slide49.xml"/><Relationship Id="rId66" Type="http://schemas.openxmlformats.org/officeDocument/2006/relationships/slide" Target="slides/slide57.xml"/><Relationship Id="rId74" Type="http://schemas.openxmlformats.org/officeDocument/2006/relationships/notesMaster" Target="notesMasters/notesMaster1.xml"/><Relationship Id="rId79" Type="http://schemas.openxmlformats.org/officeDocument/2006/relationships/tableStyles" Target="tableStyles.xml"/><Relationship Id="rId5" Type="http://schemas.openxmlformats.org/officeDocument/2006/relationships/slideMaster" Target="slideMasters/slideMaster5.xml"/><Relationship Id="rId61" Type="http://schemas.openxmlformats.org/officeDocument/2006/relationships/slide" Target="slides/slide52.xml"/><Relationship Id="rId10" Type="http://schemas.openxmlformats.org/officeDocument/2006/relationships/slide" Target="slides/slide1.xml"/><Relationship Id="rId19" Type="http://schemas.openxmlformats.org/officeDocument/2006/relationships/slide" Target="slides/slide10.xml"/><Relationship Id="rId31" Type="http://schemas.openxmlformats.org/officeDocument/2006/relationships/slide" Target="slides/slide22.xml"/><Relationship Id="rId44" Type="http://schemas.openxmlformats.org/officeDocument/2006/relationships/slide" Target="slides/slide35.xml"/><Relationship Id="rId52" Type="http://schemas.openxmlformats.org/officeDocument/2006/relationships/slide" Target="slides/slide43.xml"/><Relationship Id="rId60" Type="http://schemas.openxmlformats.org/officeDocument/2006/relationships/slide" Target="slides/slide51.xml"/><Relationship Id="rId65" Type="http://schemas.openxmlformats.org/officeDocument/2006/relationships/slide" Target="slides/slide56.xml"/><Relationship Id="rId73" Type="http://schemas.openxmlformats.org/officeDocument/2006/relationships/slide" Target="slides/slide64.xml"/><Relationship Id="rId78" Type="http://schemas.openxmlformats.org/officeDocument/2006/relationships/theme" Target="theme/theme1.xml"/><Relationship Id="rId4" Type="http://schemas.openxmlformats.org/officeDocument/2006/relationships/slideMaster" Target="slideMasters/slideMaster4.xml"/><Relationship Id="rId9" Type="http://schemas.openxmlformats.org/officeDocument/2006/relationships/slideMaster" Target="slideMasters/slideMaster9.xml"/><Relationship Id="rId14" Type="http://schemas.openxmlformats.org/officeDocument/2006/relationships/slide" Target="slides/slide5.xml"/><Relationship Id="rId22" Type="http://schemas.openxmlformats.org/officeDocument/2006/relationships/slide" Target="slides/slide13.xml"/><Relationship Id="rId27" Type="http://schemas.openxmlformats.org/officeDocument/2006/relationships/slide" Target="slides/slide18.xml"/><Relationship Id="rId30" Type="http://schemas.openxmlformats.org/officeDocument/2006/relationships/slide" Target="slides/slide21.xml"/><Relationship Id="rId35" Type="http://schemas.openxmlformats.org/officeDocument/2006/relationships/slide" Target="slides/slide26.xml"/><Relationship Id="rId43" Type="http://schemas.openxmlformats.org/officeDocument/2006/relationships/slide" Target="slides/slide34.xml"/><Relationship Id="rId48" Type="http://schemas.openxmlformats.org/officeDocument/2006/relationships/slide" Target="slides/slide39.xml"/><Relationship Id="rId56" Type="http://schemas.openxmlformats.org/officeDocument/2006/relationships/slide" Target="slides/slide47.xml"/><Relationship Id="rId64" Type="http://schemas.openxmlformats.org/officeDocument/2006/relationships/slide" Target="slides/slide55.xml"/><Relationship Id="rId69" Type="http://schemas.openxmlformats.org/officeDocument/2006/relationships/slide" Target="slides/slide60.xml"/><Relationship Id="rId77" Type="http://schemas.openxmlformats.org/officeDocument/2006/relationships/viewProps" Target="viewProps.xml"/><Relationship Id="rId8" Type="http://schemas.openxmlformats.org/officeDocument/2006/relationships/slideMaster" Target="slideMasters/slideMaster8.xml"/><Relationship Id="rId51" Type="http://schemas.openxmlformats.org/officeDocument/2006/relationships/slide" Target="slides/slide42.xml"/><Relationship Id="rId72" Type="http://schemas.openxmlformats.org/officeDocument/2006/relationships/slide" Target="slides/slide63.xml"/><Relationship Id="rId3" Type="http://schemas.openxmlformats.org/officeDocument/2006/relationships/slideMaster" Target="slideMasters/slideMaster3.xml"/><Relationship Id="rId12" Type="http://schemas.openxmlformats.org/officeDocument/2006/relationships/slide" Target="slides/slide3.xml"/><Relationship Id="rId17" Type="http://schemas.openxmlformats.org/officeDocument/2006/relationships/slide" Target="slides/slide8.xml"/><Relationship Id="rId25" Type="http://schemas.openxmlformats.org/officeDocument/2006/relationships/slide" Target="slides/slide16.xml"/><Relationship Id="rId33" Type="http://schemas.openxmlformats.org/officeDocument/2006/relationships/slide" Target="slides/slide24.xml"/><Relationship Id="rId38" Type="http://schemas.openxmlformats.org/officeDocument/2006/relationships/slide" Target="slides/slide29.xml"/><Relationship Id="rId46" Type="http://schemas.openxmlformats.org/officeDocument/2006/relationships/slide" Target="slides/slide37.xml"/><Relationship Id="rId59" Type="http://schemas.openxmlformats.org/officeDocument/2006/relationships/slide" Target="slides/slide50.xml"/><Relationship Id="rId67" Type="http://schemas.openxmlformats.org/officeDocument/2006/relationships/slide" Target="slides/slide58.xml"/><Relationship Id="rId20" Type="http://schemas.openxmlformats.org/officeDocument/2006/relationships/slide" Target="slides/slide11.xml"/><Relationship Id="rId41" Type="http://schemas.openxmlformats.org/officeDocument/2006/relationships/slide" Target="slides/slide32.xml"/><Relationship Id="rId54" Type="http://schemas.openxmlformats.org/officeDocument/2006/relationships/slide" Target="slides/slide45.xml"/><Relationship Id="rId62" Type="http://schemas.openxmlformats.org/officeDocument/2006/relationships/slide" Target="slides/slide53.xml"/><Relationship Id="rId70" Type="http://schemas.openxmlformats.org/officeDocument/2006/relationships/slide" Target="slides/slide61.xml"/><Relationship Id="rId75" Type="http://schemas.openxmlformats.org/officeDocument/2006/relationships/commentAuthors" Target="commentAuthors.xml"/><Relationship Id="rId1" Type="http://schemas.openxmlformats.org/officeDocument/2006/relationships/slideMaster" Target="slideMasters/slideMaster1.xml"/><Relationship Id="rId6" Type="http://schemas.openxmlformats.org/officeDocument/2006/relationships/slideMaster" Target="slideMasters/slideMaster6.xml"/><Relationship Id="rId15" Type="http://schemas.openxmlformats.org/officeDocument/2006/relationships/slide" Target="slides/slide6.xml"/><Relationship Id="rId23" Type="http://schemas.openxmlformats.org/officeDocument/2006/relationships/slide" Target="slides/slide14.xml"/><Relationship Id="rId28" Type="http://schemas.openxmlformats.org/officeDocument/2006/relationships/slide" Target="slides/slide19.xml"/><Relationship Id="rId36" Type="http://schemas.openxmlformats.org/officeDocument/2006/relationships/slide" Target="slides/slide27.xml"/><Relationship Id="rId49" Type="http://schemas.openxmlformats.org/officeDocument/2006/relationships/slide" Target="slides/slide40.xml"/><Relationship Id="rId57" Type="http://schemas.openxmlformats.org/officeDocument/2006/relationships/slide" Target="slides/slide48.xml"/></Relationships>
</file>

<file path=ppt/charts/_rels/chart1.xml.rels><?xml version="1.0" encoding="UTF-8" standalone="yes"?>
<Relationships xmlns="http://schemas.openxmlformats.org/package/2006/relationships"><Relationship Id="rId3" Type="http://schemas.openxmlformats.org/officeDocument/2006/relationships/oleObject" Target="file:///\\Users\maliaca\Desktop\UAV_5year_summary.xlsx" TargetMode="External"/><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600" b="1" i="0" u="none" strike="noStrike" kern="1200" spc="0" baseline="0">
                <a:solidFill>
                  <a:schemeClr val="tx1">
                    <a:lumMod val="65000"/>
                    <a:lumOff val="35000"/>
                  </a:schemeClr>
                </a:solidFill>
                <a:latin typeface="+mn-lt"/>
                <a:ea typeface="+mn-ea"/>
                <a:cs typeface="+mn-cs"/>
              </a:defRPr>
            </a:pPr>
            <a:r>
              <a:rPr lang="en-US" sz="1600" b="1" dirty="0"/>
              <a:t>Core</a:t>
            </a:r>
            <a:r>
              <a:rPr lang="en-US" sz="1600" b="1" baseline="0" dirty="0"/>
              <a:t> Activities Reported by Year</a:t>
            </a:r>
            <a:endParaRPr lang="en-US" sz="1600" b="1" dirty="0"/>
          </a:p>
        </c:rich>
      </c:tx>
      <c:overlay val="0"/>
      <c:spPr>
        <a:noFill/>
        <a:ln>
          <a:noFill/>
        </a:ln>
        <a:effectLst/>
      </c:spPr>
      <c:txPr>
        <a:bodyPr rot="0" spcFirstLastPara="1" vertOverflow="ellipsis" vert="horz" wrap="square" anchor="ctr" anchorCtr="1"/>
        <a:lstStyle/>
        <a:p>
          <a:pPr>
            <a:defRPr sz="1600" b="1"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col"/>
        <c:grouping val="clustered"/>
        <c:varyColors val="0"/>
        <c:ser>
          <c:idx val="0"/>
          <c:order val="0"/>
          <c:tx>
            <c:strRef>
              <c:f>'Activity Summary'!$A$31</c:f>
              <c:strCache>
                <c:ptCount val="1"/>
                <c:pt idx="0">
                  <c:v>2013</c:v>
                </c:pt>
              </c:strCache>
            </c:strRef>
          </c:tx>
          <c:spPr>
            <a:solidFill>
              <a:schemeClr val="accent1"/>
            </a:solidFill>
            <a:ln>
              <a:noFill/>
            </a:ln>
            <a:effectLst/>
          </c:spPr>
          <c:invertIfNegative val="0"/>
          <c:cat>
            <c:strRef>
              <c:f>'Activity Summary'!$B$30:$P$30</c:f>
              <c:strCache>
                <c:ptCount val="15"/>
                <c:pt idx="0">
                  <c:v>Workload Distribution</c:v>
                </c:pt>
                <c:pt idx="1">
                  <c:v>Guest Leectures and Invited Teaching</c:v>
                </c:pt>
                <c:pt idx="2">
                  <c:v>GradPath Advising Activities</c:v>
                </c:pt>
                <c:pt idx="3">
                  <c:v>Student Mentoring, Advising and Activities</c:v>
                </c:pt>
                <c:pt idx="4">
                  <c:v>Development of Instructional Resources</c:v>
                </c:pt>
                <c:pt idx="5">
                  <c:v>Grants and Contracts</c:v>
                </c:pt>
                <c:pt idx="6">
                  <c:v>Development of Research Support Resources</c:v>
                </c:pt>
                <c:pt idx="7">
                  <c:v>Institutional Committees</c:v>
                </c:pt>
                <c:pt idx="8">
                  <c:v>Other Institutional Service (Intramural)</c:v>
                </c:pt>
                <c:pt idx="9">
                  <c:v>Professional Service and Outreach (Extramural)</c:v>
                </c:pt>
                <c:pt idx="10">
                  <c:v>Honors, Awards and Fellowships</c:v>
                </c:pt>
                <c:pt idx="11">
                  <c:v>Consulting</c:v>
                </c:pt>
                <c:pt idx="12">
                  <c:v>Inventions, Tech Transfer and Commercialization</c:v>
                </c:pt>
                <c:pt idx="13">
                  <c:v>Professional Development</c:v>
                </c:pt>
                <c:pt idx="14">
                  <c:v>Volunteerism</c:v>
                </c:pt>
              </c:strCache>
            </c:strRef>
          </c:cat>
          <c:val>
            <c:numRef>
              <c:f>'Activity Summary'!$B$31:$P$31</c:f>
              <c:numCache>
                <c:formatCode>General</c:formatCode>
                <c:ptCount val="15"/>
                <c:pt idx="0">
                  <c:v>1203</c:v>
                </c:pt>
                <c:pt idx="1">
                  <c:v>1056</c:v>
                </c:pt>
                <c:pt idx="2">
                  <c:v>8271</c:v>
                </c:pt>
                <c:pt idx="3">
                  <c:v>8838</c:v>
                </c:pt>
                <c:pt idx="4">
                  <c:v>866</c:v>
                </c:pt>
                <c:pt idx="5">
                  <c:v>1626</c:v>
                </c:pt>
                <c:pt idx="6">
                  <c:v>355</c:v>
                </c:pt>
                <c:pt idx="7">
                  <c:v>3782</c:v>
                </c:pt>
                <c:pt idx="8">
                  <c:v>3769</c:v>
                </c:pt>
                <c:pt idx="9">
                  <c:v>8756</c:v>
                </c:pt>
                <c:pt idx="10">
                  <c:v>746</c:v>
                </c:pt>
                <c:pt idx="11">
                  <c:v>304</c:v>
                </c:pt>
                <c:pt idx="12">
                  <c:v>107</c:v>
                </c:pt>
                <c:pt idx="13">
                  <c:v>1206</c:v>
                </c:pt>
                <c:pt idx="14">
                  <c:v>185</c:v>
                </c:pt>
              </c:numCache>
            </c:numRef>
          </c:val>
          <c:extLst>
            <c:ext xmlns:c16="http://schemas.microsoft.com/office/drawing/2014/chart" uri="{C3380CC4-5D6E-409C-BE32-E72D297353CC}">
              <c16:uniqueId val="{00000000-5C74-1147-BD5D-796A880088F9}"/>
            </c:ext>
          </c:extLst>
        </c:ser>
        <c:ser>
          <c:idx val="1"/>
          <c:order val="1"/>
          <c:tx>
            <c:strRef>
              <c:f>'Activity Summary'!$A$32</c:f>
              <c:strCache>
                <c:ptCount val="1"/>
                <c:pt idx="0">
                  <c:v>2014</c:v>
                </c:pt>
              </c:strCache>
            </c:strRef>
          </c:tx>
          <c:spPr>
            <a:solidFill>
              <a:schemeClr val="accent2"/>
            </a:solidFill>
            <a:ln>
              <a:noFill/>
            </a:ln>
            <a:effectLst/>
          </c:spPr>
          <c:invertIfNegative val="0"/>
          <c:cat>
            <c:strRef>
              <c:f>'Activity Summary'!$B$30:$P$30</c:f>
              <c:strCache>
                <c:ptCount val="15"/>
                <c:pt idx="0">
                  <c:v>Workload Distribution</c:v>
                </c:pt>
                <c:pt idx="1">
                  <c:v>Guest Leectures and Invited Teaching</c:v>
                </c:pt>
                <c:pt idx="2">
                  <c:v>GradPath Advising Activities</c:v>
                </c:pt>
                <c:pt idx="3">
                  <c:v>Student Mentoring, Advising and Activities</c:v>
                </c:pt>
                <c:pt idx="4">
                  <c:v>Development of Instructional Resources</c:v>
                </c:pt>
                <c:pt idx="5">
                  <c:v>Grants and Contracts</c:v>
                </c:pt>
                <c:pt idx="6">
                  <c:v>Development of Research Support Resources</c:v>
                </c:pt>
                <c:pt idx="7">
                  <c:v>Institutional Committees</c:v>
                </c:pt>
                <c:pt idx="8">
                  <c:v>Other Institutional Service (Intramural)</c:v>
                </c:pt>
                <c:pt idx="9">
                  <c:v>Professional Service and Outreach (Extramural)</c:v>
                </c:pt>
                <c:pt idx="10">
                  <c:v>Honors, Awards and Fellowships</c:v>
                </c:pt>
                <c:pt idx="11">
                  <c:v>Consulting</c:v>
                </c:pt>
                <c:pt idx="12">
                  <c:v>Inventions, Tech Transfer and Commercialization</c:v>
                </c:pt>
                <c:pt idx="13">
                  <c:v>Professional Development</c:v>
                </c:pt>
                <c:pt idx="14">
                  <c:v>Volunteerism</c:v>
                </c:pt>
              </c:strCache>
            </c:strRef>
          </c:cat>
          <c:val>
            <c:numRef>
              <c:f>'Activity Summary'!$B$32:$P$32</c:f>
              <c:numCache>
                <c:formatCode>General</c:formatCode>
                <c:ptCount val="15"/>
                <c:pt idx="0">
                  <c:v>2165</c:v>
                </c:pt>
                <c:pt idx="1">
                  <c:v>1922</c:v>
                </c:pt>
                <c:pt idx="2">
                  <c:v>10501</c:v>
                </c:pt>
                <c:pt idx="3">
                  <c:v>13305</c:v>
                </c:pt>
                <c:pt idx="4">
                  <c:v>1486</c:v>
                </c:pt>
                <c:pt idx="5">
                  <c:v>2323</c:v>
                </c:pt>
                <c:pt idx="6">
                  <c:v>516</c:v>
                </c:pt>
                <c:pt idx="7">
                  <c:v>5587</c:v>
                </c:pt>
                <c:pt idx="8">
                  <c:v>5028</c:v>
                </c:pt>
                <c:pt idx="9">
                  <c:v>12065</c:v>
                </c:pt>
                <c:pt idx="10">
                  <c:v>1038</c:v>
                </c:pt>
                <c:pt idx="11">
                  <c:v>504</c:v>
                </c:pt>
                <c:pt idx="12">
                  <c:v>219</c:v>
                </c:pt>
                <c:pt idx="13">
                  <c:v>1953</c:v>
                </c:pt>
                <c:pt idx="14">
                  <c:v>262</c:v>
                </c:pt>
              </c:numCache>
            </c:numRef>
          </c:val>
          <c:extLst>
            <c:ext xmlns:c16="http://schemas.microsoft.com/office/drawing/2014/chart" uri="{C3380CC4-5D6E-409C-BE32-E72D297353CC}">
              <c16:uniqueId val="{00000001-5C74-1147-BD5D-796A880088F9}"/>
            </c:ext>
          </c:extLst>
        </c:ser>
        <c:ser>
          <c:idx val="2"/>
          <c:order val="2"/>
          <c:tx>
            <c:strRef>
              <c:f>'Activity Summary'!$A$33</c:f>
              <c:strCache>
                <c:ptCount val="1"/>
                <c:pt idx="0">
                  <c:v>2015</c:v>
                </c:pt>
              </c:strCache>
            </c:strRef>
          </c:tx>
          <c:spPr>
            <a:solidFill>
              <a:schemeClr val="accent3"/>
            </a:solidFill>
            <a:ln>
              <a:noFill/>
            </a:ln>
            <a:effectLst/>
          </c:spPr>
          <c:invertIfNegative val="0"/>
          <c:cat>
            <c:strRef>
              <c:f>'Activity Summary'!$B$30:$P$30</c:f>
              <c:strCache>
                <c:ptCount val="15"/>
                <c:pt idx="0">
                  <c:v>Workload Distribution</c:v>
                </c:pt>
                <c:pt idx="1">
                  <c:v>Guest Leectures and Invited Teaching</c:v>
                </c:pt>
                <c:pt idx="2">
                  <c:v>GradPath Advising Activities</c:v>
                </c:pt>
                <c:pt idx="3">
                  <c:v>Student Mentoring, Advising and Activities</c:v>
                </c:pt>
                <c:pt idx="4">
                  <c:v>Development of Instructional Resources</c:v>
                </c:pt>
                <c:pt idx="5">
                  <c:v>Grants and Contracts</c:v>
                </c:pt>
                <c:pt idx="6">
                  <c:v>Development of Research Support Resources</c:v>
                </c:pt>
                <c:pt idx="7">
                  <c:v>Institutional Committees</c:v>
                </c:pt>
                <c:pt idx="8">
                  <c:v>Other Institutional Service (Intramural)</c:v>
                </c:pt>
                <c:pt idx="9">
                  <c:v>Professional Service and Outreach (Extramural)</c:v>
                </c:pt>
                <c:pt idx="10">
                  <c:v>Honors, Awards and Fellowships</c:v>
                </c:pt>
                <c:pt idx="11">
                  <c:v>Consulting</c:v>
                </c:pt>
                <c:pt idx="12">
                  <c:v>Inventions, Tech Transfer and Commercialization</c:v>
                </c:pt>
                <c:pt idx="13">
                  <c:v>Professional Development</c:v>
                </c:pt>
                <c:pt idx="14">
                  <c:v>Volunteerism</c:v>
                </c:pt>
              </c:strCache>
            </c:strRef>
          </c:cat>
          <c:val>
            <c:numRef>
              <c:f>'Activity Summary'!$B$33:$P$33</c:f>
              <c:numCache>
                <c:formatCode>General</c:formatCode>
                <c:ptCount val="15"/>
                <c:pt idx="0">
                  <c:v>2792</c:v>
                </c:pt>
                <c:pt idx="1">
                  <c:v>2834</c:v>
                </c:pt>
                <c:pt idx="2">
                  <c:v>12029</c:v>
                </c:pt>
                <c:pt idx="3">
                  <c:v>17778</c:v>
                </c:pt>
                <c:pt idx="4">
                  <c:v>1949</c:v>
                </c:pt>
                <c:pt idx="5">
                  <c:v>3374</c:v>
                </c:pt>
                <c:pt idx="6">
                  <c:v>623</c:v>
                </c:pt>
                <c:pt idx="7">
                  <c:v>6674</c:v>
                </c:pt>
                <c:pt idx="8">
                  <c:v>6203</c:v>
                </c:pt>
                <c:pt idx="9">
                  <c:v>14132</c:v>
                </c:pt>
                <c:pt idx="10">
                  <c:v>1283</c:v>
                </c:pt>
                <c:pt idx="11">
                  <c:v>632</c:v>
                </c:pt>
                <c:pt idx="12">
                  <c:v>277</c:v>
                </c:pt>
                <c:pt idx="13">
                  <c:v>2816</c:v>
                </c:pt>
                <c:pt idx="14">
                  <c:v>580</c:v>
                </c:pt>
              </c:numCache>
            </c:numRef>
          </c:val>
          <c:extLst>
            <c:ext xmlns:c16="http://schemas.microsoft.com/office/drawing/2014/chart" uri="{C3380CC4-5D6E-409C-BE32-E72D297353CC}">
              <c16:uniqueId val="{00000002-5C74-1147-BD5D-796A880088F9}"/>
            </c:ext>
          </c:extLst>
        </c:ser>
        <c:ser>
          <c:idx val="3"/>
          <c:order val="3"/>
          <c:tx>
            <c:strRef>
              <c:f>'Activity Summary'!$A$34</c:f>
              <c:strCache>
                <c:ptCount val="1"/>
                <c:pt idx="0">
                  <c:v>2016</c:v>
                </c:pt>
              </c:strCache>
            </c:strRef>
          </c:tx>
          <c:spPr>
            <a:solidFill>
              <a:schemeClr val="accent4"/>
            </a:solidFill>
            <a:ln>
              <a:noFill/>
            </a:ln>
            <a:effectLst/>
          </c:spPr>
          <c:invertIfNegative val="0"/>
          <c:cat>
            <c:strRef>
              <c:f>'Activity Summary'!$B$30:$P$30</c:f>
              <c:strCache>
                <c:ptCount val="15"/>
                <c:pt idx="0">
                  <c:v>Workload Distribution</c:v>
                </c:pt>
                <c:pt idx="1">
                  <c:v>Guest Leectures and Invited Teaching</c:v>
                </c:pt>
                <c:pt idx="2">
                  <c:v>GradPath Advising Activities</c:v>
                </c:pt>
                <c:pt idx="3">
                  <c:v>Student Mentoring, Advising and Activities</c:v>
                </c:pt>
                <c:pt idx="4">
                  <c:v>Development of Instructional Resources</c:v>
                </c:pt>
                <c:pt idx="5">
                  <c:v>Grants and Contracts</c:v>
                </c:pt>
                <c:pt idx="6">
                  <c:v>Development of Research Support Resources</c:v>
                </c:pt>
                <c:pt idx="7">
                  <c:v>Institutional Committees</c:v>
                </c:pt>
                <c:pt idx="8">
                  <c:v>Other Institutional Service (Intramural)</c:v>
                </c:pt>
                <c:pt idx="9">
                  <c:v>Professional Service and Outreach (Extramural)</c:v>
                </c:pt>
                <c:pt idx="10">
                  <c:v>Honors, Awards and Fellowships</c:v>
                </c:pt>
                <c:pt idx="11">
                  <c:v>Consulting</c:v>
                </c:pt>
                <c:pt idx="12">
                  <c:v>Inventions, Tech Transfer and Commercialization</c:v>
                </c:pt>
                <c:pt idx="13">
                  <c:v>Professional Development</c:v>
                </c:pt>
                <c:pt idx="14">
                  <c:v>Volunteerism</c:v>
                </c:pt>
              </c:strCache>
            </c:strRef>
          </c:cat>
          <c:val>
            <c:numRef>
              <c:f>'Activity Summary'!$B$34:$P$34</c:f>
              <c:numCache>
                <c:formatCode>General</c:formatCode>
                <c:ptCount val="15"/>
                <c:pt idx="0">
                  <c:v>3277</c:v>
                </c:pt>
                <c:pt idx="1">
                  <c:v>3282</c:v>
                </c:pt>
                <c:pt idx="2">
                  <c:v>12217</c:v>
                </c:pt>
                <c:pt idx="3">
                  <c:v>19530</c:v>
                </c:pt>
                <c:pt idx="4">
                  <c:v>2601</c:v>
                </c:pt>
                <c:pt idx="5">
                  <c:v>5058</c:v>
                </c:pt>
                <c:pt idx="6">
                  <c:v>792</c:v>
                </c:pt>
                <c:pt idx="7">
                  <c:v>7521</c:v>
                </c:pt>
                <c:pt idx="8">
                  <c:v>6824</c:v>
                </c:pt>
                <c:pt idx="9">
                  <c:v>15494</c:v>
                </c:pt>
                <c:pt idx="10">
                  <c:v>1144</c:v>
                </c:pt>
                <c:pt idx="11">
                  <c:v>768</c:v>
                </c:pt>
                <c:pt idx="12">
                  <c:v>252</c:v>
                </c:pt>
                <c:pt idx="13">
                  <c:v>3829</c:v>
                </c:pt>
                <c:pt idx="14">
                  <c:v>803</c:v>
                </c:pt>
              </c:numCache>
            </c:numRef>
          </c:val>
          <c:extLst>
            <c:ext xmlns:c16="http://schemas.microsoft.com/office/drawing/2014/chart" uri="{C3380CC4-5D6E-409C-BE32-E72D297353CC}">
              <c16:uniqueId val="{00000003-5C74-1147-BD5D-796A880088F9}"/>
            </c:ext>
          </c:extLst>
        </c:ser>
        <c:ser>
          <c:idx val="4"/>
          <c:order val="4"/>
          <c:tx>
            <c:strRef>
              <c:f>'Activity Summary'!$A$35</c:f>
              <c:strCache>
                <c:ptCount val="1"/>
                <c:pt idx="0">
                  <c:v>2017</c:v>
                </c:pt>
              </c:strCache>
            </c:strRef>
          </c:tx>
          <c:spPr>
            <a:solidFill>
              <a:schemeClr val="accent5"/>
            </a:solidFill>
            <a:ln>
              <a:noFill/>
            </a:ln>
            <a:effectLst/>
          </c:spPr>
          <c:invertIfNegative val="0"/>
          <c:cat>
            <c:strRef>
              <c:f>'Activity Summary'!$B$30:$P$30</c:f>
              <c:strCache>
                <c:ptCount val="15"/>
                <c:pt idx="0">
                  <c:v>Workload Distribution</c:v>
                </c:pt>
                <c:pt idx="1">
                  <c:v>Guest Leectures and Invited Teaching</c:v>
                </c:pt>
                <c:pt idx="2">
                  <c:v>GradPath Advising Activities</c:v>
                </c:pt>
                <c:pt idx="3">
                  <c:v>Student Mentoring, Advising and Activities</c:v>
                </c:pt>
                <c:pt idx="4">
                  <c:v>Development of Instructional Resources</c:v>
                </c:pt>
                <c:pt idx="5">
                  <c:v>Grants and Contracts</c:v>
                </c:pt>
                <c:pt idx="6">
                  <c:v>Development of Research Support Resources</c:v>
                </c:pt>
                <c:pt idx="7">
                  <c:v>Institutional Committees</c:v>
                </c:pt>
                <c:pt idx="8">
                  <c:v>Other Institutional Service (Intramural)</c:v>
                </c:pt>
                <c:pt idx="9">
                  <c:v>Professional Service and Outreach (Extramural)</c:v>
                </c:pt>
                <c:pt idx="10">
                  <c:v>Honors, Awards and Fellowships</c:v>
                </c:pt>
                <c:pt idx="11">
                  <c:v>Consulting</c:v>
                </c:pt>
                <c:pt idx="12">
                  <c:v>Inventions, Tech Transfer and Commercialization</c:v>
                </c:pt>
                <c:pt idx="13">
                  <c:v>Professional Development</c:v>
                </c:pt>
                <c:pt idx="14">
                  <c:v>Volunteerism</c:v>
                </c:pt>
              </c:strCache>
            </c:strRef>
          </c:cat>
          <c:val>
            <c:numRef>
              <c:f>'Activity Summary'!$B$35:$P$35</c:f>
              <c:numCache>
                <c:formatCode>General</c:formatCode>
                <c:ptCount val="15"/>
                <c:pt idx="0">
                  <c:v>3781</c:v>
                </c:pt>
                <c:pt idx="1">
                  <c:v>3243</c:v>
                </c:pt>
                <c:pt idx="2">
                  <c:v>11729</c:v>
                </c:pt>
                <c:pt idx="3">
                  <c:v>21114</c:v>
                </c:pt>
                <c:pt idx="4">
                  <c:v>3081</c:v>
                </c:pt>
                <c:pt idx="5">
                  <c:v>7283</c:v>
                </c:pt>
                <c:pt idx="6">
                  <c:v>840</c:v>
                </c:pt>
                <c:pt idx="7">
                  <c:v>7921</c:v>
                </c:pt>
                <c:pt idx="8">
                  <c:v>7349</c:v>
                </c:pt>
                <c:pt idx="9">
                  <c:v>16384</c:v>
                </c:pt>
                <c:pt idx="10">
                  <c:v>1171</c:v>
                </c:pt>
                <c:pt idx="11">
                  <c:v>811</c:v>
                </c:pt>
                <c:pt idx="12">
                  <c:v>246</c:v>
                </c:pt>
                <c:pt idx="13">
                  <c:v>4008</c:v>
                </c:pt>
                <c:pt idx="14">
                  <c:v>962</c:v>
                </c:pt>
              </c:numCache>
            </c:numRef>
          </c:val>
          <c:extLst>
            <c:ext xmlns:c16="http://schemas.microsoft.com/office/drawing/2014/chart" uri="{C3380CC4-5D6E-409C-BE32-E72D297353CC}">
              <c16:uniqueId val="{00000004-5C74-1147-BD5D-796A880088F9}"/>
            </c:ext>
          </c:extLst>
        </c:ser>
        <c:ser>
          <c:idx val="5"/>
          <c:order val="5"/>
          <c:tx>
            <c:strRef>
              <c:f>'Activity Summary'!$A$36</c:f>
              <c:strCache>
                <c:ptCount val="1"/>
                <c:pt idx="0">
                  <c:v>2018 (In progress)</c:v>
                </c:pt>
              </c:strCache>
            </c:strRef>
          </c:tx>
          <c:spPr>
            <a:solidFill>
              <a:schemeClr val="accent6"/>
            </a:solidFill>
            <a:ln>
              <a:noFill/>
            </a:ln>
            <a:effectLst/>
          </c:spPr>
          <c:invertIfNegative val="0"/>
          <c:cat>
            <c:strRef>
              <c:f>'Activity Summary'!$B$30:$P$30</c:f>
              <c:strCache>
                <c:ptCount val="15"/>
                <c:pt idx="0">
                  <c:v>Workload Distribution</c:v>
                </c:pt>
                <c:pt idx="1">
                  <c:v>Guest Leectures and Invited Teaching</c:v>
                </c:pt>
                <c:pt idx="2">
                  <c:v>GradPath Advising Activities</c:v>
                </c:pt>
                <c:pt idx="3">
                  <c:v>Student Mentoring, Advising and Activities</c:v>
                </c:pt>
                <c:pt idx="4">
                  <c:v>Development of Instructional Resources</c:v>
                </c:pt>
                <c:pt idx="5">
                  <c:v>Grants and Contracts</c:v>
                </c:pt>
                <c:pt idx="6">
                  <c:v>Development of Research Support Resources</c:v>
                </c:pt>
                <c:pt idx="7">
                  <c:v>Institutional Committees</c:v>
                </c:pt>
                <c:pt idx="8">
                  <c:v>Other Institutional Service (Intramural)</c:v>
                </c:pt>
                <c:pt idx="9">
                  <c:v>Professional Service and Outreach (Extramural)</c:v>
                </c:pt>
                <c:pt idx="10">
                  <c:v>Honors, Awards and Fellowships</c:v>
                </c:pt>
                <c:pt idx="11">
                  <c:v>Consulting</c:v>
                </c:pt>
                <c:pt idx="12">
                  <c:v>Inventions, Tech Transfer and Commercialization</c:v>
                </c:pt>
                <c:pt idx="13">
                  <c:v>Professional Development</c:v>
                </c:pt>
                <c:pt idx="14">
                  <c:v>Volunteerism</c:v>
                </c:pt>
              </c:strCache>
            </c:strRef>
          </c:cat>
          <c:val>
            <c:numRef>
              <c:f>'Activity Summary'!$B$36:$P$36</c:f>
              <c:numCache>
                <c:formatCode>General</c:formatCode>
                <c:ptCount val="15"/>
                <c:pt idx="1">
                  <c:v>419</c:v>
                </c:pt>
                <c:pt idx="2">
                  <c:v>9758</c:v>
                </c:pt>
                <c:pt idx="3">
                  <c:v>17237</c:v>
                </c:pt>
                <c:pt idx="4">
                  <c:v>2186</c:v>
                </c:pt>
                <c:pt idx="5">
                  <c:v>8716</c:v>
                </c:pt>
                <c:pt idx="6">
                  <c:v>716</c:v>
                </c:pt>
                <c:pt idx="7">
                  <c:v>6620</c:v>
                </c:pt>
                <c:pt idx="8">
                  <c:v>5733</c:v>
                </c:pt>
                <c:pt idx="9">
                  <c:v>13441</c:v>
                </c:pt>
                <c:pt idx="10">
                  <c:v>191</c:v>
                </c:pt>
                <c:pt idx="11">
                  <c:v>643</c:v>
                </c:pt>
                <c:pt idx="12">
                  <c:v>24</c:v>
                </c:pt>
                <c:pt idx="13">
                  <c:v>1877</c:v>
                </c:pt>
                <c:pt idx="14">
                  <c:v>796</c:v>
                </c:pt>
              </c:numCache>
            </c:numRef>
          </c:val>
          <c:extLst>
            <c:ext xmlns:c16="http://schemas.microsoft.com/office/drawing/2014/chart" uri="{C3380CC4-5D6E-409C-BE32-E72D297353CC}">
              <c16:uniqueId val="{00000005-5C74-1147-BD5D-796A880088F9}"/>
            </c:ext>
          </c:extLst>
        </c:ser>
        <c:dLbls>
          <c:showLegendKey val="0"/>
          <c:showVal val="0"/>
          <c:showCatName val="0"/>
          <c:showSerName val="0"/>
          <c:showPercent val="0"/>
          <c:showBubbleSize val="0"/>
        </c:dLbls>
        <c:gapWidth val="219"/>
        <c:overlap val="-27"/>
        <c:axId val="1780376512"/>
        <c:axId val="1780378192"/>
      </c:barChart>
      <c:catAx>
        <c:axId val="1780376512"/>
        <c:scaling>
          <c:orientation val="minMax"/>
        </c:scaling>
        <c:delete val="0"/>
        <c:axPos val="b"/>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200" b="1" i="0" u="none" strike="noStrike" kern="1200" baseline="0">
                <a:solidFill>
                  <a:schemeClr val="tx1">
                    <a:lumMod val="65000"/>
                    <a:lumOff val="35000"/>
                  </a:schemeClr>
                </a:solidFill>
                <a:latin typeface="+mn-lt"/>
                <a:ea typeface="+mn-ea"/>
                <a:cs typeface="+mn-cs"/>
              </a:defRPr>
            </a:pPr>
            <a:endParaRPr lang="en-US"/>
          </a:p>
        </c:txPr>
        <c:crossAx val="1780378192"/>
        <c:crosses val="autoZero"/>
        <c:auto val="1"/>
        <c:lblAlgn val="ctr"/>
        <c:lblOffset val="100"/>
        <c:noMultiLvlLbl val="0"/>
      </c:catAx>
      <c:valAx>
        <c:axId val="1780378192"/>
        <c:scaling>
          <c:orientation val="minMax"/>
        </c:scaling>
        <c:delete val="0"/>
        <c:axPos val="l"/>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200" b="1" i="0" u="none" strike="noStrike" kern="1200" baseline="0">
                <a:solidFill>
                  <a:schemeClr val="tx1">
                    <a:lumMod val="65000"/>
                    <a:lumOff val="35000"/>
                  </a:schemeClr>
                </a:solidFill>
                <a:latin typeface="+mn-lt"/>
                <a:ea typeface="+mn-ea"/>
                <a:cs typeface="+mn-cs"/>
              </a:defRPr>
            </a:pPr>
            <a:endParaRPr lang="en-US"/>
          </a:p>
        </c:txPr>
        <c:crossAx val="1780376512"/>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400"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01">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0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dk1"/>
    </cs:fontRef>
    <cs:spPr>
      <a:solidFill>
        <a:schemeClr val="dk1">
          <a:lumMod val="65000"/>
          <a:lumOff val="35000"/>
        </a:schemeClr>
      </a:solidFill>
      <a:ln w="9525">
        <a:solidFill>
          <a:schemeClr val="tx1">
            <a:lumMod val="65000"/>
            <a:lumOff val="35000"/>
          </a:schemeClr>
        </a:solidFill>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75000"/>
            <a:lumOff val="25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dk1"/>
    </cs:fontRef>
    <cs:spPr>
      <a:solidFill>
        <a:schemeClr val="lt1"/>
      </a:solidFill>
      <a:ln w="9525">
        <a:solidFill>
          <a:schemeClr val="tx1">
            <a:lumMod val="15000"/>
            <a:lumOff val="85000"/>
          </a:schemeClr>
        </a:solidFill>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diagrams/_rels/data4.xml.rels><?xml version="1.0" encoding="UTF-8" standalone="yes"?>
<Relationships xmlns="http://schemas.openxmlformats.org/package/2006/relationships"><Relationship Id="rId8" Type="http://schemas.openxmlformats.org/officeDocument/2006/relationships/image" Target="../media/image128.svg"/><Relationship Id="rId3" Type="http://schemas.openxmlformats.org/officeDocument/2006/relationships/image" Target="../media/image123.png"/><Relationship Id="rId7" Type="http://schemas.openxmlformats.org/officeDocument/2006/relationships/image" Target="../media/image127.png"/><Relationship Id="rId2" Type="http://schemas.openxmlformats.org/officeDocument/2006/relationships/image" Target="../media/image122.svg"/><Relationship Id="rId1" Type="http://schemas.openxmlformats.org/officeDocument/2006/relationships/image" Target="../media/image121.png"/><Relationship Id="rId6" Type="http://schemas.openxmlformats.org/officeDocument/2006/relationships/image" Target="../media/image126.svg"/><Relationship Id="rId5" Type="http://schemas.openxmlformats.org/officeDocument/2006/relationships/image" Target="../media/image125.png"/><Relationship Id="rId4" Type="http://schemas.openxmlformats.org/officeDocument/2006/relationships/image" Target="../media/image124.svg"/></Relationships>
</file>

<file path=ppt/diagrams/_rels/data5.xml.rels><?xml version="1.0" encoding="UTF-8" standalone="yes"?>
<Relationships xmlns="http://schemas.openxmlformats.org/package/2006/relationships"><Relationship Id="rId8" Type="http://schemas.openxmlformats.org/officeDocument/2006/relationships/image" Target="../media/image140.svg"/><Relationship Id="rId3" Type="http://schemas.openxmlformats.org/officeDocument/2006/relationships/image" Target="../media/image135.png"/><Relationship Id="rId7" Type="http://schemas.openxmlformats.org/officeDocument/2006/relationships/image" Target="../media/image139.png"/><Relationship Id="rId12" Type="http://schemas.openxmlformats.org/officeDocument/2006/relationships/image" Target="../media/image144.svg"/><Relationship Id="rId2" Type="http://schemas.openxmlformats.org/officeDocument/2006/relationships/image" Target="../media/image134.svg"/><Relationship Id="rId1" Type="http://schemas.openxmlformats.org/officeDocument/2006/relationships/image" Target="../media/image133.png"/><Relationship Id="rId6" Type="http://schemas.openxmlformats.org/officeDocument/2006/relationships/image" Target="../media/image138.svg"/><Relationship Id="rId11" Type="http://schemas.openxmlformats.org/officeDocument/2006/relationships/image" Target="../media/image143.png"/><Relationship Id="rId5" Type="http://schemas.openxmlformats.org/officeDocument/2006/relationships/image" Target="../media/image137.png"/><Relationship Id="rId10" Type="http://schemas.openxmlformats.org/officeDocument/2006/relationships/image" Target="../media/image142.svg"/><Relationship Id="rId4" Type="http://schemas.openxmlformats.org/officeDocument/2006/relationships/image" Target="../media/image136.svg"/><Relationship Id="rId9" Type="http://schemas.openxmlformats.org/officeDocument/2006/relationships/image" Target="../media/image141.png"/></Relationships>
</file>

<file path=ppt/diagrams/_rels/data6.xml.rels><?xml version="1.0" encoding="UTF-8" standalone="yes"?>
<Relationships xmlns="http://schemas.openxmlformats.org/package/2006/relationships"><Relationship Id="rId8" Type="http://schemas.openxmlformats.org/officeDocument/2006/relationships/image" Target="../media/image158.svg"/><Relationship Id="rId3" Type="http://schemas.openxmlformats.org/officeDocument/2006/relationships/image" Target="../media/image153.png"/><Relationship Id="rId7" Type="http://schemas.openxmlformats.org/officeDocument/2006/relationships/image" Target="../media/image157.png"/><Relationship Id="rId2" Type="http://schemas.openxmlformats.org/officeDocument/2006/relationships/image" Target="../media/image152.svg"/><Relationship Id="rId1" Type="http://schemas.openxmlformats.org/officeDocument/2006/relationships/image" Target="../media/image151.png"/><Relationship Id="rId6" Type="http://schemas.openxmlformats.org/officeDocument/2006/relationships/image" Target="../media/image156.svg"/><Relationship Id="rId5" Type="http://schemas.openxmlformats.org/officeDocument/2006/relationships/image" Target="../media/image155.png"/><Relationship Id="rId4" Type="http://schemas.openxmlformats.org/officeDocument/2006/relationships/image" Target="../media/image154.svg"/></Relationships>
</file>

<file path=ppt/diagrams/_rels/drawing4.xml.rels><?xml version="1.0" encoding="UTF-8" standalone="yes"?>
<Relationships xmlns="http://schemas.openxmlformats.org/package/2006/relationships"><Relationship Id="rId8" Type="http://schemas.openxmlformats.org/officeDocument/2006/relationships/image" Target="../media/image128.svg"/><Relationship Id="rId3" Type="http://schemas.openxmlformats.org/officeDocument/2006/relationships/image" Target="../media/image130.png"/><Relationship Id="rId7" Type="http://schemas.openxmlformats.org/officeDocument/2006/relationships/image" Target="../media/image132.png"/><Relationship Id="rId2" Type="http://schemas.openxmlformats.org/officeDocument/2006/relationships/image" Target="../media/image122.svg"/><Relationship Id="rId1" Type="http://schemas.openxmlformats.org/officeDocument/2006/relationships/image" Target="../media/image129.png"/><Relationship Id="rId6" Type="http://schemas.openxmlformats.org/officeDocument/2006/relationships/image" Target="../media/image126.svg"/><Relationship Id="rId5" Type="http://schemas.openxmlformats.org/officeDocument/2006/relationships/image" Target="../media/image131.png"/><Relationship Id="rId4" Type="http://schemas.openxmlformats.org/officeDocument/2006/relationships/image" Target="../media/image124.svg"/></Relationships>
</file>

<file path=ppt/diagrams/_rels/drawing5.xml.rels><?xml version="1.0" encoding="UTF-8" standalone="yes"?>
<Relationships xmlns="http://schemas.openxmlformats.org/package/2006/relationships"><Relationship Id="rId8" Type="http://schemas.openxmlformats.org/officeDocument/2006/relationships/image" Target="../media/image140.svg"/><Relationship Id="rId3" Type="http://schemas.openxmlformats.org/officeDocument/2006/relationships/image" Target="../media/image146.png"/><Relationship Id="rId7" Type="http://schemas.openxmlformats.org/officeDocument/2006/relationships/image" Target="../media/image148.png"/><Relationship Id="rId12" Type="http://schemas.openxmlformats.org/officeDocument/2006/relationships/image" Target="../media/image144.svg"/><Relationship Id="rId2" Type="http://schemas.openxmlformats.org/officeDocument/2006/relationships/image" Target="../media/image134.svg"/><Relationship Id="rId1" Type="http://schemas.openxmlformats.org/officeDocument/2006/relationships/image" Target="../media/image145.png"/><Relationship Id="rId6" Type="http://schemas.openxmlformats.org/officeDocument/2006/relationships/image" Target="../media/image138.svg"/><Relationship Id="rId11" Type="http://schemas.openxmlformats.org/officeDocument/2006/relationships/image" Target="../media/image149.png"/><Relationship Id="rId5" Type="http://schemas.openxmlformats.org/officeDocument/2006/relationships/image" Target="../media/image147.png"/><Relationship Id="rId10" Type="http://schemas.openxmlformats.org/officeDocument/2006/relationships/image" Target="../media/image142.svg"/><Relationship Id="rId4" Type="http://schemas.openxmlformats.org/officeDocument/2006/relationships/image" Target="../media/image136.svg"/><Relationship Id="rId9" Type="http://schemas.openxmlformats.org/officeDocument/2006/relationships/image" Target="../media/image141.png"/></Relationships>
</file>

<file path=ppt/diagrams/_rels/drawing6.xml.rels><?xml version="1.0" encoding="UTF-8" standalone="yes"?>
<Relationships xmlns="http://schemas.openxmlformats.org/package/2006/relationships"><Relationship Id="rId8" Type="http://schemas.openxmlformats.org/officeDocument/2006/relationships/image" Target="../media/image158.svg"/><Relationship Id="rId3" Type="http://schemas.openxmlformats.org/officeDocument/2006/relationships/image" Target="../media/image153.png"/><Relationship Id="rId7" Type="http://schemas.openxmlformats.org/officeDocument/2006/relationships/image" Target="../media/image157.png"/><Relationship Id="rId2" Type="http://schemas.openxmlformats.org/officeDocument/2006/relationships/image" Target="../media/image152.svg"/><Relationship Id="rId1" Type="http://schemas.openxmlformats.org/officeDocument/2006/relationships/image" Target="../media/image151.png"/><Relationship Id="rId6" Type="http://schemas.openxmlformats.org/officeDocument/2006/relationships/image" Target="../media/image156.svg"/><Relationship Id="rId5" Type="http://schemas.openxmlformats.org/officeDocument/2006/relationships/image" Target="../media/image155.png"/><Relationship Id="rId4" Type="http://schemas.openxmlformats.org/officeDocument/2006/relationships/image" Target="../media/image154.svg"/></Relationships>
</file>

<file path=ppt/diagrams/colors1.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18/5/colors/Iconchunking_neutralbg_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a:alpha val="0"/>
      </a:schemeClr>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18/5/colors/Iconchunking_neutralicon_accent4_2">
  <dgm:title val=""/>
  <dgm:desc val=""/>
  <dgm:catLst>
    <dgm:cat type="accent4" pri="14200"/>
  </dgm:catLst>
  <dgm:styleLbl name="node0">
    <dgm:fillClrLst meth="repeat">
      <a:schemeClr val="accent4"/>
    </dgm:fillClrLst>
    <dgm:linClrLst meth="repeat">
      <a:schemeClr val="lt1"/>
    </dgm:linClrLst>
    <dgm:effectClrLst/>
    <dgm:txLinClrLst/>
    <dgm:txFillClrLst/>
    <dgm:txEffectClrLst/>
  </dgm:styleLbl>
  <dgm:styleLbl name="node1">
    <dgm:fillClrLst meth="repeat">
      <a:schemeClr val="bg1"/>
    </dgm:fillClrLst>
    <dgm:linClrLst meth="repeat">
      <a:schemeClr val="lt1">
        <a:alpha val="0"/>
      </a:schemeClr>
    </dgm:linClrLst>
    <dgm:effectClrLst/>
    <dgm:txLinClrLst/>
    <dgm:txFillClrLst meth="repeat">
      <a:schemeClr val="dk1"/>
    </dgm:txFillClrLst>
    <dgm:txEffectClrLst/>
  </dgm:styleLbl>
  <dgm:styleLbl name="alignNode1">
    <dgm:fillClrLst meth="repeat">
      <a:schemeClr val="accent4"/>
    </dgm:fillClrLst>
    <dgm:linClrLst meth="repeat">
      <a:schemeClr val="accent4"/>
    </dgm:linClrLst>
    <dgm:effectClrLst/>
    <dgm:txLinClrLst/>
    <dgm:txFillClrLst/>
    <dgm:txEffectClrLst/>
  </dgm:styleLbl>
  <dgm:styleLbl name="lnNode1">
    <dgm:fillClrLst meth="repeat">
      <a:schemeClr val="accent4"/>
    </dgm:fillClrLst>
    <dgm:linClrLst meth="repeat">
      <a:schemeClr val="lt1"/>
    </dgm:linClrLst>
    <dgm:effectClrLst/>
    <dgm:txLinClrLst/>
    <dgm:txFillClrLst/>
    <dgm:txEffectClrLst/>
  </dgm:styleLbl>
  <dgm:styleLbl name="vennNode1">
    <dgm:fillClrLst meth="repeat">
      <a:schemeClr val="accent4">
        <a:alpha val="50000"/>
      </a:schemeClr>
    </dgm:fillClrLst>
    <dgm:linClrLst meth="repeat">
      <a:schemeClr val="lt1"/>
    </dgm:linClrLst>
    <dgm:effectClrLst/>
    <dgm:txLinClrLst/>
    <dgm:txFillClrLst/>
    <dgm:txEffectClrLst/>
  </dgm:styleLbl>
  <dgm:styleLbl name="node2">
    <dgm:fillClrLst meth="repeat">
      <a:schemeClr val="accent4"/>
    </dgm:fillClrLst>
    <dgm:linClrLst meth="repeat">
      <a:schemeClr val="lt1"/>
    </dgm:linClrLst>
    <dgm:effectClrLst/>
    <dgm:txLinClrLst/>
    <dgm:txFillClrLst/>
    <dgm:txEffectClrLst/>
  </dgm:styleLbl>
  <dgm:styleLbl name="node3">
    <dgm:fillClrLst meth="repeat">
      <a:schemeClr val="accent4"/>
    </dgm:fillClrLst>
    <dgm:linClrLst meth="repeat">
      <a:schemeClr val="lt1"/>
    </dgm:linClrLst>
    <dgm:effectClrLst/>
    <dgm:txLinClrLst/>
    <dgm:txFillClrLst/>
    <dgm:txEffectClrLst/>
  </dgm:styleLbl>
  <dgm:styleLbl name="node4">
    <dgm:fillClrLst meth="repeat">
      <a:schemeClr val="accent4"/>
    </dgm:fillClrLst>
    <dgm:linClrLst meth="repeat">
      <a:schemeClr val="lt1"/>
    </dgm:linClrLst>
    <dgm:effectClrLst/>
    <dgm:txLinClrLst/>
    <dgm:txFillClrLst/>
    <dgm:txEffectClrLst/>
  </dgm:styleLbl>
  <dgm:styleLbl name="fgImgPlace1">
    <dgm:fillClrLst meth="repeat">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4">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4">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4">
        <a:tint val="60000"/>
      </a:schemeClr>
    </dgm:fillClrLst>
    <dgm:linClrLst meth="repeat">
      <a:schemeClr val="accent4">
        <a:tint val="60000"/>
      </a:schemeClr>
    </dgm:linClrLst>
    <dgm:effectClrLst/>
    <dgm:txLinClrLst/>
    <dgm:txFillClrLst/>
    <dgm:txEffectClrLst/>
  </dgm:styleLbl>
  <dgm:styleLbl name="fgSibTrans2D1">
    <dgm:fillClrLst meth="repeat">
      <a:schemeClr val="accent4">
        <a:tint val="60000"/>
      </a:schemeClr>
    </dgm:fillClrLst>
    <dgm:linClrLst meth="repeat">
      <a:schemeClr val="accent4">
        <a:tint val="60000"/>
      </a:schemeClr>
    </dgm:linClrLst>
    <dgm:effectClrLst/>
    <dgm:txLinClrLst/>
    <dgm:txFillClrLst/>
    <dgm:txEffectClrLst/>
  </dgm:styleLbl>
  <dgm:styleLbl name="bgSibTrans2D1">
    <dgm:fillClrLst meth="repeat">
      <a:schemeClr val="accent4">
        <a:tint val="60000"/>
      </a:schemeClr>
    </dgm:fillClrLst>
    <dgm:linClrLst meth="repeat">
      <a:schemeClr val="accent4">
        <a:tint val="60000"/>
      </a:schemeClr>
    </dgm:linClrLst>
    <dgm:effectClrLst/>
    <dgm:txLinClrLst/>
    <dgm:txFillClrLst/>
    <dgm:txEffectClrLst/>
  </dgm:styleLbl>
  <dgm:styleLbl name="sibTrans1D1">
    <dgm:fillClrLst meth="repeat">
      <a:schemeClr val="accent4"/>
    </dgm:fillClrLst>
    <dgm:linClrLst meth="repeat">
      <a:schemeClr val="accent4"/>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dgm:linClrLst>
    <dgm:effectClrLst/>
    <dgm:txLinClrLst/>
    <dgm:txFillClrLst/>
    <dgm:txEffectClrLst/>
  </dgm:styleLbl>
  <dgm:styleLbl name="asst1">
    <dgm:fillClrLst meth="repeat">
      <a:schemeClr val="accent4"/>
    </dgm:fillClrLst>
    <dgm:linClrLst meth="repeat">
      <a:schemeClr val="lt1"/>
    </dgm:linClrLst>
    <dgm:effectClrLst/>
    <dgm:txLinClrLst/>
    <dgm:txFillClrLst/>
    <dgm:txEffectClrLst/>
  </dgm:styleLbl>
  <dgm:styleLbl name="asst2">
    <dgm:fillClrLst meth="repeat">
      <a:schemeClr val="accent4"/>
    </dgm:fillClrLst>
    <dgm:linClrLst meth="repeat">
      <a:schemeClr val="lt1"/>
    </dgm:linClrLst>
    <dgm:effectClrLst/>
    <dgm:txLinClrLst/>
    <dgm:txFillClrLst/>
    <dgm:txEffectClrLst/>
  </dgm:styleLbl>
  <dgm:styleLbl name="asst3">
    <dgm:fillClrLst meth="repeat">
      <a:schemeClr val="accent4"/>
    </dgm:fillClrLst>
    <dgm:linClrLst meth="repeat">
      <a:schemeClr val="lt1"/>
    </dgm:linClrLst>
    <dgm:effectClrLst/>
    <dgm:txLinClrLst/>
    <dgm:txFillClrLst/>
    <dgm:txEffectClrLst/>
  </dgm:styleLbl>
  <dgm:styleLbl name="asst4">
    <dgm:fillClrLst meth="repeat">
      <a:schemeClr val="accent4"/>
    </dgm:fillClrLst>
    <dgm:linClrLst meth="repeat">
      <a:schemeClr val="lt1"/>
    </dgm:linClrLst>
    <dgm:effectClrLst/>
    <dgm:txLinClrLst/>
    <dgm:txFillClrLst/>
    <dgm:txEffectClrLst/>
  </dgm:styleLbl>
  <dgm:styleLbl name="parChTrans2D1">
    <dgm:fillClrLst meth="repeat">
      <a:schemeClr val="accent4">
        <a:tint val="60000"/>
      </a:schemeClr>
    </dgm:fillClrLst>
    <dgm:linClrLst meth="repeat">
      <a:schemeClr val="accent4">
        <a:tint val="60000"/>
      </a:schemeClr>
    </dgm:linClrLst>
    <dgm:effectClrLst/>
    <dgm:txLinClrLst/>
    <dgm:txFillClrLst meth="repeat">
      <a:schemeClr val="lt1"/>
    </dgm:txFillClrLst>
    <dgm:txEffectClrLst/>
  </dgm:styleLbl>
  <dgm:styleLbl name="parChTrans2D2">
    <dgm:fillClrLst meth="repeat">
      <a:schemeClr val="accent4"/>
    </dgm:fillClrLst>
    <dgm:linClrLst meth="repeat">
      <a:schemeClr val="accent4"/>
    </dgm:linClrLst>
    <dgm:effectClrLst/>
    <dgm:txLinClrLst/>
    <dgm:txFillClrLst meth="repeat">
      <a:schemeClr val="lt1"/>
    </dgm:txFillClrLst>
    <dgm:txEffectClrLst/>
  </dgm:styleLbl>
  <dgm:styleLbl name="parChTrans2D3">
    <dgm:fillClrLst meth="repeat">
      <a:schemeClr val="accent4"/>
    </dgm:fillClrLst>
    <dgm:linClrLst meth="repeat">
      <a:schemeClr val="accent4"/>
    </dgm:linClrLst>
    <dgm:effectClrLst/>
    <dgm:txLinClrLst/>
    <dgm:txFillClrLst meth="repeat">
      <a:schemeClr val="lt1"/>
    </dgm:txFillClrLst>
    <dgm:txEffectClrLst/>
  </dgm:styleLbl>
  <dgm:styleLbl name="parChTrans2D4">
    <dgm:fillClrLst meth="repeat">
      <a:schemeClr val="accent4"/>
    </dgm:fillClrLst>
    <dgm:linClrLst meth="repeat">
      <a:schemeClr val="accent4"/>
    </dgm:linClrLst>
    <dgm:effectClrLst/>
    <dgm:txLinClrLst/>
    <dgm:txFillClrLst meth="repeat">
      <a:schemeClr val="lt1"/>
    </dgm:txFillClrLst>
    <dgm:txEffectClrLst/>
  </dgm:styleLbl>
  <dgm:styleLbl name="parChTrans1D1">
    <dgm:fillClrLst meth="repeat">
      <a:schemeClr val="accent4"/>
    </dgm:fillClrLst>
    <dgm:linClrLst meth="repeat">
      <a:schemeClr val="accent4">
        <a:shade val="60000"/>
      </a:schemeClr>
    </dgm:linClrLst>
    <dgm:effectClrLst/>
    <dgm:txLinClrLst/>
    <dgm:txFillClrLst meth="repeat">
      <a:schemeClr val="tx1"/>
    </dgm:txFillClrLst>
    <dgm:txEffectClrLst/>
  </dgm:styleLbl>
  <dgm:styleLbl name="parChTrans1D2">
    <dgm:fillClrLst meth="repeat">
      <a:schemeClr val="accent4"/>
    </dgm:fillClrLst>
    <dgm:linClrLst meth="repeat">
      <a:schemeClr val="accent4">
        <a:shade val="60000"/>
      </a:schemeClr>
    </dgm:linClrLst>
    <dgm:effectClrLst/>
    <dgm:txLinClrLst/>
    <dgm:txFillClrLst meth="repeat">
      <a:schemeClr val="tx1"/>
    </dgm:txFillClrLst>
    <dgm:txEffectClrLst/>
  </dgm:styleLbl>
  <dgm:styleLbl name="parChTrans1D3">
    <dgm:fillClrLst meth="repeat">
      <a:schemeClr val="accent4"/>
    </dgm:fillClrLst>
    <dgm:linClrLst meth="repeat">
      <a:schemeClr val="accent4">
        <a:shade val="80000"/>
      </a:schemeClr>
    </dgm:linClrLst>
    <dgm:effectClrLst/>
    <dgm:txLinClrLst/>
    <dgm:txFillClrLst meth="repeat">
      <a:schemeClr val="tx1"/>
    </dgm:txFillClrLst>
    <dgm:txEffectClrLst/>
  </dgm:styleLbl>
  <dgm:styleLbl name="parChTrans1D4">
    <dgm:fillClrLst meth="repeat">
      <a:schemeClr val="accent4"/>
    </dgm:fillClrLst>
    <dgm:linClrLst meth="repeat">
      <a:schemeClr val="accent4">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solidFgAcc1">
    <dgm:fillClrLst meth="repeat">
      <a:schemeClr val="lt1"/>
    </dgm:fillClrLst>
    <dgm:linClrLst meth="repeat">
      <a:schemeClr val="accent4"/>
    </dgm:linClrLst>
    <dgm:effectClrLst/>
    <dgm:txLinClrLst/>
    <dgm:txFillClrLst meth="repeat">
      <a:schemeClr val="dk1"/>
    </dgm:txFillClrLst>
    <dgm:txEffectClrLst/>
  </dgm:styleLbl>
  <dgm:styleLbl name="solidAlignAcc1">
    <dgm:fillClrLst meth="repeat">
      <a:schemeClr val="lt1"/>
    </dgm:fillClrLst>
    <dgm:linClrLst meth="repeat">
      <a:schemeClr val="accent4"/>
    </dgm:linClrLst>
    <dgm:effectClrLst/>
    <dgm:txLinClrLst/>
    <dgm:txFillClrLst meth="repeat">
      <a:schemeClr val="dk1"/>
    </dgm:txFillClrLst>
    <dgm:txEffectClrLst/>
  </dgm:styleLbl>
  <dgm:styleLbl name="solidBgAcc1">
    <dgm:fillClrLst meth="repeat">
      <a:schemeClr val="lt1"/>
    </dgm:fillClrLst>
    <dgm:linClrLst meth="repeat">
      <a:schemeClr val="accent4"/>
    </dgm:linClrLst>
    <dgm:effectClrLst/>
    <dgm:txLinClrLst/>
    <dgm:txFillClrLst meth="repeat">
      <a:schemeClr val="dk1"/>
    </dgm:txFillClrLst>
    <dgm:txEffectClrLst/>
  </dgm:styleLbl>
  <dgm:styleLbl name="fgAccFollowNode1">
    <dgm:fillClrLst meth="repeat">
      <a:schemeClr val="accent4">
        <a:alpha val="9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alignAccFollowNode1">
    <dgm:fillClrLst meth="repeat">
      <a:schemeClr val="accent4">
        <a:alpha val="9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bgAccFollowNode1">
    <dgm:fillClrLst meth="repeat">
      <a:schemeClr val="accent4">
        <a:alpha val="90000"/>
        <a:tint val="40000"/>
      </a:schemeClr>
    </dgm:fillClrLst>
    <dgm:linClrLst meth="repeat">
      <a:schemeClr val="accent4">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4"/>
    </dgm:linClrLst>
    <dgm:effectClrLst/>
    <dgm:txLinClrLst/>
    <dgm:txFillClrLst meth="repeat">
      <a:schemeClr val="dk1"/>
    </dgm:txFillClrLst>
    <dgm:txEffectClrLst/>
  </dgm:styleLbl>
  <dgm:styleLbl name="bgShp">
    <dgm:fillClrLst meth="repeat">
      <a:schemeClr val="accent4"/>
    </dgm:fillClrLst>
    <dgm:linClrLst meth="repeat">
      <a:schemeClr val="lt1">
        <a:alpha val="0"/>
      </a:schemeClr>
    </dgm:linClrLst>
    <dgm:effectClrLst/>
    <dgm:txLinClrLst/>
    <dgm:txFillClrLst/>
    <dgm:txEffectClrLst/>
  </dgm:styleLbl>
  <dgm:styleLbl name="dkBgShp">
    <dgm:fillClrLst meth="repeat">
      <a:schemeClr val="accent4">
        <a:shade val="80000"/>
      </a:schemeClr>
    </dgm:fillClrLst>
    <dgm:linClrLst meth="repeat">
      <a:schemeClr val="accent4"/>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18/5/colors/Iconchunking_neutralbg_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a:alpha val="0"/>
      </a:schemeClr>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FC393186-E7C4-4A14-9B08-05CD0B8F35F1}" type="doc">
      <dgm:prSet loTypeId="urn:microsoft.com/office/officeart/2005/8/layout/list1" loCatId="list" qsTypeId="urn:microsoft.com/office/officeart/2005/8/quickstyle/simple1" qsCatId="simple" csTypeId="urn:microsoft.com/office/officeart/2005/8/colors/colorful2" csCatId="colorful" phldr="1"/>
      <dgm:spPr/>
      <dgm:t>
        <a:bodyPr/>
        <a:lstStyle/>
        <a:p>
          <a:endParaRPr lang="en-US"/>
        </a:p>
      </dgm:t>
    </dgm:pt>
    <dgm:pt modelId="{2E1D6971-9787-453A-B324-56393D9E1F00}">
      <dgm:prSet phldrT="[Text]"/>
      <dgm:spPr/>
      <dgm:t>
        <a:bodyPr/>
        <a:lstStyle/>
        <a:p>
          <a:r>
            <a:rPr lang="en-US" dirty="0"/>
            <a:t>Research Service Coordinators</a:t>
          </a:r>
        </a:p>
      </dgm:t>
    </dgm:pt>
    <dgm:pt modelId="{DCAA2CDD-BBB5-4379-B8A4-F1CA6F558533}" type="parTrans" cxnId="{9546D925-84AB-411E-9198-FB2E97853D9A}">
      <dgm:prSet/>
      <dgm:spPr/>
      <dgm:t>
        <a:bodyPr/>
        <a:lstStyle/>
        <a:p>
          <a:endParaRPr lang="en-US"/>
        </a:p>
      </dgm:t>
    </dgm:pt>
    <dgm:pt modelId="{8EA1B1B9-3965-4F90-AD9B-3FED67BF592D}" type="sibTrans" cxnId="{9546D925-84AB-411E-9198-FB2E97853D9A}">
      <dgm:prSet/>
      <dgm:spPr/>
      <dgm:t>
        <a:bodyPr/>
        <a:lstStyle/>
        <a:p>
          <a:endParaRPr lang="en-US"/>
        </a:p>
      </dgm:t>
    </dgm:pt>
    <dgm:pt modelId="{0EEB507A-1E4F-4E58-990C-08E9CD55ACAB}">
      <dgm:prSet phldrT="[Text]"/>
      <dgm:spPr/>
      <dgm:t>
        <a:bodyPr/>
        <a:lstStyle/>
        <a:p>
          <a:r>
            <a:rPr lang="en-US" dirty="0"/>
            <a:t>Liaison Librarians</a:t>
          </a:r>
        </a:p>
      </dgm:t>
    </dgm:pt>
    <dgm:pt modelId="{FBAEC646-1A98-4FD5-A0A2-779309986F03}" type="parTrans" cxnId="{8A9C57E7-E592-495B-9594-467961837A3A}">
      <dgm:prSet/>
      <dgm:spPr/>
      <dgm:t>
        <a:bodyPr/>
        <a:lstStyle/>
        <a:p>
          <a:endParaRPr lang="en-US"/>
        </a:p>
      </dgm:t>
    </dgm:pt>
    <dgm:pt modelId="{4F8A6DFB-EC04-4ECF-B520-3327BF6D8469}" type="sibTrans" cxnId="{8A9C57E7-E592-495B-9594-467961837A3A}">
      <dgm:prSet/>
      <dgm:spPr/>
      <dgm:t>
        <a:bodyPr/>
        <a:lstStyle/>
        <a:p>
          <a:endParaRPr lang="en-US"/>
        </a:p>
      </dgm:t>
    </dgm:pt>
    <dgm:pt modelId="{0F0CAE18-5E58-476B-8D90-11718EFE47D7}">
      <dgm:prSet phldrT="[Text]"/>
      <dgm:spPr/>
      <dgm:t>
        <a:bodyPr/>
        <a:lstStyle/>
        <a:p>
          <a:r>
            <a:rPr lang="en-US" dirty="0"/>
            <a:t>RIM Support Team</a:t>
          </a:r>
        </a:p>
      </dgm:t>
    </dgm:pt>
    <dgm:pt modelId="{6B31C9A0-34A0-4959-836C-5FF066532BB0}" type="parTrans" cxnId="{8F3CDB33-6A88-45C4-BCAA-E63DF8480CE2}">
      <dgm:prSet/>
      <dgm:spPr/>
      <dgm:t>
        <a:bodyPr/>
        <a:lstStyle/>
        <a:p>
          <a:endParaRPr lang="en-US"/>
        </a:p>
      </dgm:t>
    </dgm:pt>
    <dgm:pt modelId="{1A5D975D-8ACE-4473-BB91-D8E2CE76176E}" type="sibTrans" cxnId="{8F3CDB33-6A88-45C4-BCAA-E63DF8480CE2}">
      <dgm:prSet/>
      <dgm:spPr/>
      <dgm:t>
        <a:bodyPr/>
        <a:lstStyle/>
        <a:p>
          <a:endParaRPr lang="en-US"/>
        </a:p>
      </dgm:t>
    </dgm:pt>
    <dgm:pt modelId="{39B44493-E898-4DFC-AF05-757424B44B1B}">
      <dgm:prSet phldrT="[Text]"/>
      <dgm:spPr/>
      <dgm:t>
        <a:bodyPr/>
        <a:lstStyle/>
        <a:p>
          <a:r>
            <a:rPr lang="en-US" dirty="0"/>
            <a:t>Research Information Management Service Lead</a:t>
          </a:r>
        </a:p>
      </dgm:t>
    </dgm:pt>
    <dgm:pt modelId="{80F639C6-11BA-45B2-BE27-3EE4BF527AB3}" type="parTrans" cxnId="{15136EF8-B238-4285-A63B-9D16479D2FA6}">
      <dgm:prSet/>
      <dgm:spPr/>
      <dgm:t>
        <a:bodyPr/>
        <a:lstStyle/>
        <a:p>
          <a:endParaRPr lang="en-US"/>
        </a:p>
      </dgm:t>
    </dgm:pt>
    <dgm:pt modelId="{ECAC952B-7A19-4D6C-8900-BDA9E701203E}" type="sibTrans" cxnId="{15136EF8-B238-4285-A63B-9D16479D2FA6}">
      <dgm:prSet/>
      <dgm:spPr/>
      <dgm:t>
        <a:bodyPr/>
        <a:lstStyle/>
        <a:p>
          <a:endParaRPr lang="en-US"/>
        </a:p>
      </dgm:t>
    </dgm:pt>
    <dgm:pt modelId="{24B742DE-317D-4FDB-B7F0-3E8B59F1E26D}">
      <dgm:prSet phldrT="[Text]"/>
      <dgm:spPr/>
      <dgm:t>
        <a:bodyPr/>
        <a:lstStyle/>
        <a:p>
          <a:r>
            <a:rPr lang="en-US" dirty="0"/>
            <a:t>Email support</a:t>
          </a:r>
        </a:p>
      </dgm:t>
    </dgm:pt>
    <dgm:pt modelId="{707D5241-DBCF-4AEF-8DF5-BAD2A3B359AF}" type="parTrans" cxnId="{C3DCBBF7-C93D-4CE2-BAE7-C4E748E082EE}">
      <dgm:prSet/>
      <dgm:spPr/>
      <dgm:t>
        <a:bodyPr/>
        <a:lstStyle/>
        <a:p>
          <a:endParaRPr lang="en-US"/>
        </a:p>
      </dgm:t>
    </dgm:pt>
    <dgm:pt modelId="{30715B29-423E-4FA1-9F11-CAC9AE9568E3}" type="sibTrans" cxnId="{C3DCBBF7-C93D-4CE2-BAE7-C4E748E082EE}">
      <dgm:prSet/>
      <dgm:spPr/>
      <dgm:t>
        <a:bodyPr/>
        <a:lstStyle/>
        <a:p>
          <a:endParaRPr lang="en-US"/>
        </a:p>
      </dgm:t>
    </dgm:pt>
    <dgm:pt modelId="{59DE2524-5FB7-4869-BB33-B1127E63FDB4}">
      <dgm:prSet phldrT="[Text]"/>
      <dgm:spPr/>
      <dgm:t>
        <a:bodyPr/>
        <a:lstStyle/>
        <a:p>
          <a:r>
            <a:rPr lang="en-US" dirty="0"/>
            <a:t>Special projects</a:t>
          </a:r>
        </a:p>
      </dgm:t>
    </dgm:pt>
    <dgm:pt modelId="{4B6C4447-405F-42E4-BD26-9A91E4194810}" type="parTrans" cxnId="{6DB5965C-2295-44C4-ABA9-5876395E798C}">
      <dgm:prSet/>
      <dgm:spPr/>
      <dgm:t>
        <a:bodyPr/>
        <a:lstStyle/>
        <a:p>
          <a:endParaRPr lang="en-US"/>
        </a:p>
      </dgm:t>
    </dgm:pt>
    <dgm:pt modelId="{713575F7-61DA-4BDE-B9E0-71B98F67AAEB}" type="sibTrans" cxnId="{6DB5965C-2295-44C4-ABA9-5876395E798C}">
      <dgm:prSet/>
      <dgm:spPr/>
      <dgm:t>
        <a:bodyPr/>
        <a:lstStyle/>
        <a:p>
          <a:endParaRPr lang="en-US"/>
        </a:p>
      </dgm:t>
    </dgm:pt>
    <dgm:pt modelId="{685B60F7-2892-44D2-B84C-7A8C8FCF8063}">
      <dgm:prSet phldrT="[Text]"/>
      <dgm:spPr/>
      <dgm:t>
        <a:bodyPr/>
        <a:lstStyle/>
        <a:p>
          <a:r>
            <a:rPr lang="en-US" dirty="0"/>
            <a:t>Connectors: Liaisons to Support Team and Service Lead</a:t>
          </a:r>
        </a:p>
      </dgm:t>
    </dgm:pt>
    <dgm:pt modelId="{E9A9C82E-51B3-42DC-9B7B-6F14C6669ECA}" type="parTrans" cxnId="{C42D76FA-4952-4C84-8C99-B96E8AAF203A}">
      <dgm:prSet/>
      <dgm:spPr/>
      <dgm:t>
        <a:bodyPr/>
        <a:lstStyle/>
        <a:p>
          <a:endParaRPr lang="en-US"/>
        </a:p>
      </dgm:t>
    </dgm:pt>
    <dgm:pt modelId="{A4FDD778-1C42-4250-B35F-01EA05FCE1C1}" type="sibTrans" cxnId="{C42D76FA-4952-4C84-8C99-B96E8AAF203A}">
      <dgm:prSet/>
      <dgm:spPr/>
      <dgm:t>
        <a:bodyPr/>
        <a:lstStyle/>
        <a:p>
          <a:endParaRPr lang="en-US"/>
        </a:p>
      </dgm:t>
    </dgm:pt>
    <dgm:pt modelId="{DFE88376-7F49-4478-9016-3D8B7AAC419D}">
      <dgm:prSet phldrT="[Text]"/>
      <dgm:spPr/>
      <dgm:t>
        <a:bodyPr/>
        <a:lstStyle/>
        <a:p>
          <a:r>
            <a:rPr lang="en-US" dirty="0"/>
            <a:t>Connectors: University staff and researchers to Support Team and Service Lead</a:t>
          </a:r>
        </a:p>
      </dgm:t>
    </dgm:pt>
    <dgm:pt modelId="{E3FCAC04-BD2B-44C9-8886-DE1261842184}" type="parTrans" cxnId="{B5D382B2-CB3B-4C92-9E47-EBCB6F4A6407}">
      <dgm:prSet/>
      <dgm:spPr/>
      <dgm:t>
        <a:bodyPr/>
        <a:lstStyle/>
        <a:p>
          <a:endParaRPr lang="en-US"/>
        </a:p>
      </dgm:t>
    </dgm:pt>
    <dgm:pt modelId="{46C2CDCD-9386-48B4-8722-2DD119191094}" type="sibTrans" cxnId="{B5D382B2-CB3B-4C92-9E47-EBCB6F4A6407}">
      <dgm:prSet/>
      <dgm:spPr/>
      <dgm:t>
        <a:bodyPr/>
        <a:lstStyle/>
        <a:p>
          <a:endParaRPr lang="en-US"/>
        </a:p>
      </dgm:t>
    </dgm:pt>
    <dgm:pt modelId="{799E738A-0D54-4A0F-8C3F-652C17CDB34B}">
      <dgm:prSet phldrT="[Text]"/>
      <dgm:spPr/>
      <dgm:t>
        <a:bodyPr/>
        <a:lstStyle/>
        <a:p>
          <a:r>
            <a:rPr lang="en-US" dirty="0"/>
            <a:t>They make sure liaisons are ready to have conversations</a:t>
          </a:r>
        </a:p>
      </dgm:t>
    </dgm:pt>
    <dgm:pt modelId="{49FB321F-3241-4681-92ED-70598B88B828}" type="parTrans" cxnId="{0E180F9A-48BC-4F4D-9918-18C71FC40F64}">
      <dgm:prSet/>
      <dgm:spPr/>
      <dgm:t>
        <a:bodyPr/>
        <a:lstStyle/>
        <a:p>
          <a:endParaRPr lang="en-US"/>
        </a:p>
      </dgm:t>
    </dgm:pt>
    <dgm:pt modelId="{0D08DE31-279F-4503-8AAB-272D5585CCB9}" type="sibTrans" cxnId="{0E180F9A-48BC-4F4D-9918-18C71FC40F64}">
      <dgm:prSet/>
      <dgm:spPr/>
      <dgm:t>
        <a:bodyPr/>
        <a:lstStyle/>
        <a:p>
          <a:endParaRPr lang="en-US"/>
        </a:p>
      </dgm:t>
    </dgm:pt>
    <dgm:pt modelId="{3788983D-B4F2-4B2E-8F30-EB4A71C184BF}">
      <dgm:prSet phldrT="[Text]"/>
      <dgm:spPr/>
      <dgm:t>
        <a:bodyPr/>
        <a:lstStyle/>
        <a:p>
          <a:r>
            <a:rPr lang="en-US" dirty="0"/>
            <a:t>One coordinator for each of 6 discipline-specific units</a:t>
          </a:r>
        </a:p>
      </dgm:t>
    </dgm:pt>
    <dgm:pt modelId="{70812FE9-FAD0-4CC0-9C85-BF80CADCED5F}" type="parTrans" cxnId="{6283B5D8-A384-48CF-A0CF-F424915B8B67}">
      <dgm:prSet/>
      <dgm:spPr/>
      <dgm:t>
        <a:bodyPr/>
        <a:lstStyle/>
        <a:p>
          <a:endParaRPr lang="en-US"/>
        </a:p>
      </dgm:t>
    </dgm:pt>
    <dgm:pt modelId="{F8656D1F-1D46-4CD4-A812-467D0AE262B5}" type="sibTrans" cxnId="{6283B5D8-A384-48CF-A0CF-F424915B8B67}">
      <dgm:prSet/>
      <dgm:spPr/>
      <dgm:t>
        <a:bodyPr/>
        <a:lstStyle/>
        <a:p>
          <a:endParaRPr lang="en-US"/>
        </a:p>
      </dgm:t>
    </dgm:pt>
    <dgm:pt modelId="{EFA37C39-4FD2-4B50-B0E3-F69E3F6CB588}" type="pres">
      <dgm:prSet presAssocID="{FC393186-E7C4-4A14-9B08-05CD0B8F35F1}" presName="linear" presStyleCnt="0">
        <dgm:presLayoutVars>
          <dgm:dir/>
          <dgm:animLvl val="lvl"/>
          <dgm:resizeHandles val="exact"/>
        </dgm:presLayoutVars>
      </dgm:prSet>
      <dgm:spPr/>
    </dgm:pt>
    <dgm:pt modelId="{A98F9A76-190C-4290-B615-BD61CCBD8D1E}" type="pres">
      <dgm:prSet presAssocID="{39B44493-E898-4DFC-AF05-757424B44B1B}" presName="parentLin" presStyleCnt="0"/>
      <dgm:spPr/>
    </dgm:pt>
    <dgm:pt modelId="{487366F7-CB0F-49E2-8456-1E9C9E4EC31F}" type="pres">
      <dgm:prSet presAssocID="{39B44493-E898-4DFC-AF05-757424B44B1B}" presName="parentLeftMargin" presStyleLbl="node1" presStyleIdx="0" presStyleCnt="4"/>
      <dgm:spPr/>
    </dgm:pt>
    <dgm:pt modelId="{B98794CE-93DD-4983-BC8D-04F1CDACC9FB}" type="pres">
      <dgm:prSet presAssocID="{39B44493-E898-4DFC-AF05-757424B44B1B}" presName="parentText" presStyleLbl="node1" presStyleIdx="0" presStyleCnt="4">
        <dgm:presLayoutVars>
          <dgm:chMax val="0"/>
          <dgm:bulletEnabled val="1"/>
        </dgm:presLayoutVars>
      </dgm:prSet>
      <dgm:spPr/>
    </dgm:pt>
    <dgm:pt modelId="{E83B666A-2274-4D7F-A839-066A2CB48D90}" type="pres">
      <dgm:prSet presAssocID="{39B44493-E898-4DFC-AF05-757424B44B1B}" presName="negativeSpace" presStyleCnt="0"/>
      <dgm:spPr/>
    </dgm:pt>
    <dgm:pt modelId="{9B79AE93-2BE4-4E68-B2CA-1A2023C2EB60}" type="pres">
      <dgm:prSet presAssocID="{39B44493-E898-4DFC-AF05-757424B44B1B}" presName="childText" presStyleLbl="conFgAcc1" presStyleIdx="0" presStyleCnt="4">
        <dgm:presLayoutVars>
          <dgm:bulletEnabled val="1"/>
        </dgm:presLayoutVars>
      </dgm:prSet>
      <dgm:spPr/>
    </dgm:pt>
    <dgm:pt modelId="{19F88509-9C46-46E2-BE59-3E6328A55F61}" type="pres">
      <dgm:prSet presAssocID="{ECAC952B-7A19-4D6C-8900-BDA9E701203E}" presName="spaceBetweenRectangles" presStyleCnt="0"/>
      <dgm:spPr/>
    </dgm:pt>
    <dgm:pt modelId="{97188C30-DE0F-4FED-AC9B-1FA6D4F5C2D4}" type="pres">
      <dgm:prSet presAssocID="{0F0CAE18-5E58-476B-8D90-11718EFE47D7}" presName="parentLin" presStyleCnt="0"/>
      <dgm:spPr/>
    </dgm:pt>
    <dgm:pt modelId="{8CE6062C-9834-45D1-B10A-148ADBB207B4}" type="pres">
      <dgm:prSet presAssocID="{0F0CAE18-5E58-476B-8D90-11718EFE47D7}" presName="parentLeftMargin" presStyleLbl="node1" presStyleIdx="0" presStyleCnt="4"/>
      <dgm:spPr/>
    </dgm:pt>
    <dgm:pt modelId="{2280E5FD-E1E7-49B9-8C9F-678D190A76E9}" type="pres">
      <dgm:prSet presAssocID="{0F0CAE18-5E58-476B-8D90-11718EFE47D7}" presName="parentText" presStyleLbl="node1" presStyleIdx="1" presStyleCnt="4">
        <dgm:presLayoutVars>
          <dgm:chMax val="0"/>
          <dgm:bulletEnabled val="1"/>
        </dgm:presLayoutVars>
      </dgm:prSet>
      <dgm:spPr/>
    </dgm:pt>
    <dgm:pt modelId="{6E083B80-946C-478A-8E38-540491759066}" type="pres">
      <dgm:prSet presAssocID="{0F0CAE18-5E58-476B-8D90-11718EFE47D7}" presName="negativeSpace" presStyleCnt="0"/>
      <dgm:spPr/>
    </dgm:pt>
    <dgm:pt modelId="{E9EEA70F-24B5-4EBC-AFED-F37D5E687046}" type="pres">
      <dgm:prSet presAssocID="{0F0CAE18-5E58-476B-8D90-11718EFE47D7}" presName="childText" presStyleLbl="conFgAcc1" presStyleIdx="1" presStyleCnt="4">
        <dgm:presLayoutVars>
          <dgm:bulletEnabled val="1"/>
        </dgm:presLayoutVars>
      </dgm:prSet>
      <dgm:spPr/>
    </dgm:pt>
    <dgm:pt modelId="{40180BD6-CCC4-46F5-B983-5EB6D3BB764F}" type="pres">
      <dgm:prSet presAssocID="{1A5D975D-8ACE-4473-BB91-D8E2CE76176E}" presName="spaceBetweenRectangles" presStyleCnt="0"/>
      <dgm:spPr/>
    </dgm:pt>
    <dgm:pt modelId="{BB021FF8-DCA8-4853-BCB5-32D35DC37259}" type="pres">
      <dgm:prSet presAssocID="{2E1D6971-9787-453A-B324-56393D9E1F00}" presName="parentLin" presStyleCnt="0"/>
      <dgm:spPr/>
    </dgm:pt>
    <dgm:pt modelId="{EC6B07C4-F365-4443-9A31-618623B920C0}" type="pres">
      <dgm:prSet presAssocID="{2E1D6971-9787-453A-B324-56393D9E1F00}" presName="parentLeftMargin" presStyleLbl="node1" presStyleIdx="1" presStyleCnt="4"/>
      <dgm:spPr/>
    </dgm:pt>
    <dgm:pt modelId="{5279CD6E-2B3C-49AE-BF60-3AE6BA350D48}" type="pres">
      <dgm:prSet presAssocID="{2E1D6971-9787-453A-B324-56393D9E1F00}" presName="parentText" presStyleLbl="node1" presStyleIdx="2" presStyleCnt="4">
        <dgm:presLayoutVars>
          <dgm:chMax val="0"/>
          <dgm:bulletEnabled val="1"/>
        </dgm:presLayoutVars>
      </dgm:prSet>
      <dgm:spPr/>
    </dgm:pt>
    <dgm:pt modelId="{7B82CDA3-CAD6-4BC5-AAFB-5D25326F3054}" type="pres">
      <dgm:prSet presAssocID="{2E1D6971-9787-453A-B324-56393D9E1F00}" presName="negativeSpace" presStyleCnt="0"/>
      <dgm:spPr/>
    </dgm:pt>
    <dgm:pt modelId="{A6CB8CFC-894D-4A75-BBC7-0A8A319677E9}" type="pres">
      <dgm:prSet presAssocID="{2E1D6971-9787-453A-B324-56393D9E1F00}" presName="childText" presStyleLbl="conFgAcc1" presStyleIdx="2" presStyleCnt="4">
        <dgm:presLayoutVars>
          <dgm:bulletEnabled val="1"/>
        </dgm:presLayoutVars>
      </dgm:prSet>
      <dgm:spPr/>
    </dgm:pt>
    <dgm:pt modelId="{CA4B137C-C046-476C-89E2-0DC3A1D28ADA}" type="pres">
      <dgm:prSet presAssocID="{8EA1B1B9-3965-4F90-AD9B-3FED67BF592D}" presName="spaceBetweenRectangles" presStyleCnt="0"/>
      <dgm:spPr/>
    </dgm:pt>
    <dgm:pt modelId="{39AA9CC3-32A5-400D-920D-7DD946D17309}" type="pres">
      <dgm:prSet presAssocID="{0EEB507A-1E4F-4E58-990C-08E9CD55ACAB}" presName="parentLin" presStyleCnt="0"/>
      <dgm:spPr/>
    </dgm:pt>
    <dgm:pt modelId="{998D958C-3B99-4BF2-A754-9B179B281362}" type="pres">
      <dgm:prSet presAssocID="{0EEB507A-1E4F-4E58-990C-08E9CD55ACAB}" presName="parentLeftMargin" presStyleLbl="node1" presStyleIdx="2" presStyleCnt="4"/>
      <dgm:spPr/>
    </dgm:pt>
    <dgm:pt modelId="{63046247-8195-46A7-B449-4844CBA8C0E6}" type="pres">
      <dgm:prSet presAssocID="{0EEB507A-1E4F-4E58-990C-08E9CD55ACAB}" presName="parentText" presStyleLbl="node1" presStyleIdx="3" presStyleCnt="4">
        <dgm:presLayoutVars>
          <dgm:chMax val="0"/>
          <dgm:bulletEnabled val="1"/>
        </dgm:presLayoutVars>
      </dgm:prSet>
      <dgm:spPr/>
    </dgm:pt>
    <dgm:pt modelId="{2CD0C632-CDA8-4E00-9182-302A867EE5B0}" type="pres">
      <dgm:prSet presAssocID="{0EEB507A-1E4F-4E58-990C-08E9CD55ACAB}" presName="negativeSpace" presStyleCnt="0"/>
      <dgm:spPr/>
    </dgm:pt>
    <dgm:pt modelId="{9F6D9C1A-29CA-4B6E-97F0-BA0F8F9C57B7}" type="pres">
      <dgm:prSet presAssocID="{0EEB507A-1E4F-4E58-990C-08E9CD55ACAB}" presName="childText" presStyleLbl="conFgAcc1" presStyleIdx="3" presStyleCnt="4">
        <dgm:presLayoutVars>
          <dgm:bulletEnabled val="1"/>
        </dgm:presLayoutVars>
      </dgm:prSet>
      <dgm:spPr/>
    </dgm:pt>
  </dgm:ptLst>
  <dgm:cxnLst>
    <dgm:cxn modelId="{9546D925-84AB-411E-9198-FB2E97853D9A}" srcId="{FC393186-E7C4-4A14-9B08-05CD0B8F35F1}" destId="{2E1D6971-9787-453A-B324-56393D9E1F00}" srcOrd="2" destOrd="0" parTransId="{DCAA2CDD-BBB5-4379-B8A4-F1CA6F558533}" sibTransId="{8EA1B1B9-3965-4F90-AD9B-3FED67BF592D}"/>
    <dgm:cxn modelId="{5F119230-4095-4D74-A9D6-F1CA62ABE3E2}" type="presOf" srcId="{685B60F7-2892-44D2-B84C-7A8C8FCF8063}" destId="{A6CB8CFC-894D-4A75-BBC7-0A8A319677E9}" srcOrd="0" destOrd="0" presId="urn:microsoft.com/office/officeart/2005/8/layout/list1"/>
    <dgm:cxn modelId="{8F3CDB33-6A88-45C4-BCAA-E63DF8480CE2}" srcId="{FC393186-E7C4-4A14-9B08-05CD0B8F35F1}" destId="{0F0CAE18-5E58-476B-8D90-11718EFE47D7}" srcOrd="1" destOrd="0" parTransId="{6B31C9A0-34A0-4959-836C-5FF066532BB0}" sibTransId="{1A5D975D-8ACE-4473-BB91-D8E2CE76176E}"/>
    <dgm:cxn modelId="{DADD4936-69FE-427A-9E48-FE751B376D4B}" type="presOf" srcId="{2E1D6971-9787-453A-B324-56393D9E1F00}" destId="{EC6B07C4-F365-4443-9A31-618623B920C0}" srcOrd="0" destOrd="0" presId="urn:microsoft.com/office/officeart/2005/8/layout/list1"/>
    <dgm:cxn modelId="{6DB5965C-2295-44C4-ABA9-5876395E798C}" srcId="{0F0CAE18-5E58-476B-8D90-11718EFE47D7}" destId="{59DE2524-5FB7-4869-BB33-B1127E63FDB4}" srcOrd="1" destOrd="0" parTransId="{4B6C4447-405F-42E4-BD26-9A91E4194810}" sibTransId="{713575F7-61DA-4BDE-B9E0-71B98F67AAEB}"/>
    <dgm:cxn modelId="{21ED1048-0BDC-4008-BC7E-EAFB18AE786F}" type="presOf" srcId="{FC393186-E7C4-4A14-9B08-05CD0B8F35F1}" destId="{EFA37C39-4FD2-4B50-B0E3-F69E3F6CB588}" srcOrd="0" destOrd="0" presId="urn:microsoft.com/office/officeart/2005/8/layout/list1"/>
    <dgm:cxn modelId="{764E8152-CF72-4E27-9ED5-22EF91851D16}" type="presOf" srcId="{59DE2524-5FB7-4869-BB33-B1127E63FDB4}" destId="{E9EEA70F-24B5-4EBC-AFED-F37D5E687046}" srcOrd="0" destOrd="1" presId="urn:microsoft.com/office/officeart/2005/8/layout/list1"/>
    <dgm:cxn modelId="{E7C6A379-1DEB-48C7-8B18-D20EC1ABA78F}" type="presOf" srcId="{DFE88376-7F49-4478-9016-3D8B7AAC419D}" destId="{9F6D9C1A-29CA-4B6E-97F0-BA0F8F9C57B7}" srcOrd="0" destOrd="0" presId="urn:microsoft.com/office/officeart/2005/8/layout/list1"/>
    <dgm:cxn modelId="{E962787D-BD1C-4A5C-A3BC-CC91FBB4CCE3}" type="presOf" srcId="{39B44493-E898-4DFC-AF05-757424B44B1B}" destId="{487366F7-CB0F-49E2-8456-1E9C9E4EC31F}" srcOrd="0" destOrd="0" presId="urn:microsoft.com/office/officeart/2005/8/layout/list1"/>
    <dgm:cxn modelId="{122F2484-6C3A-4239-99BD-A5F75E9EAAC4}" type="presOf" srcId="{3788983D-B4F2-4B2E-8F30-EB4A71C184BF}" destId="{A6CB8CFC-894D-4A75-BBC7-0A8A319677E9}" srcOrd="0" destOrd="2" presId="urn:microsoft.com/office/officeart/2005/8/layout/list1"/>
    <dgm:cxn modelId="{BC93C38B-8C55-45A8-A5C1-14676802A530}" type="presOf" srcId="{0EEB507A-1E4F-4E58-990C-08E9CD55ACAB}" destId="{63046247-8195-46A7-B449-4844CBA8C0E6}" srcOrd="1" destOrd="0" presId="urn:microsoft.com/office/officeart/2005/8/layout/list1"/>
    <dgm:cxn modelId="{0E180F9A-48BC-4F4D-9918-18C71FC40F64}" srcId="{2E1D6971-9787-453A-B324-56393D9E1F00}" destId="{799E738A-0D54-4A0F-8C3F-652C17CDB34B}" srcOrd="1" destOrd="0" parTransId="{49FB321F-3241-4681-92ED-70598B88B828}" sibTransId="{0D08DE31-279F-4503-8AAB-272D5585CCB9}"/>
    <dgm:cxn modelId="{2B4F3B9E-F4E1-4CCB-A24A-B775AE9AFC0F}" type="presOf" srcId="{0F0CAE18-5E58-476B-8D90-11718EFE47D7}" destId="{2280E5FD-E1E7-49B9-8C9F-678D190A76E9}" srcOrd="1" destOrd="0" presId="urn:microsoft.com/office/officeart/2005/8/layout/list1"/>
    <dgm:cxn modelId="{CCD4D6A7-7EE9-4AA0-89FF-7FF7924D8C79}" type="presOf" srcId="{39B44493-E898-4DFC-AF05-757424B44B1B}" destId="{B98794CE-93DD-4983-BC8D-04F1CDACC9FB}" srcOrd="1" destOrd="0" presId="urn:microsoft.com/office/officeart/2005/8/layout/list1"/>
    <dgm:cxn modelId="{B5D382B2-CB3B-4C92-9E47-EBCB6F4A6407}" srcId="{0EEB507A-1E4F-4E58-990C-08E9CD55ACAB}" destId="{DFE88376-7F49-4478-9016-3D8B7AAC419D}" srcOrd="0" destOrd="0" parTransId="{E3FCAC04-BD2B-44C9-8886-DE1261842184}" sibTransId="{46C2CDCD-9386-48B4-8722-2DD119191094}"/>
    <dgm:cxn modelId="{F723A2BD-6B88-48CF-9298-B37533FD0F4F}" type="presOf" srcId="{24B742DE-317D-4FDB-B7F0-3E8B59F1E26D}" destId="{E9EEA70F-24B5-4EBC-AFED-F37D5E687046}" srcOrd="0" destOrd="0" presId="urn:microsoft.com/office/officeart/2005/8/layout/list1"/>
    <dgm:cxn modelId="{C3C6A7BD-C6B3-49A4-BEBF-D8A32F736ABA}" type="presOf" srcId="{0F0CAE18-5E58-476B-8D90-11718EFE47D7}" destId="{8CE6062C-9834-45D1-B10A-148ADBB207B4}" srcOrd="0" destOrd="0" presId="urn:microsoft.com/office/officeart/2005/8/layout/list1"/>
    <dgm:cxn modelId="{AB06E5D0-AEC5-4FF1-B0CC-5F13556BECEC}" type="presOf" srcId="{2E1D6971-9787-453A-B324-56393D9E1F00}" destId="{5279CD6E-2B3C-49AE-BF60-3AE6BA350D48}" srcOrd="1" destOrd="0" presId="urn:microsoft.com/office/officeart/2005/8/layout/list1"/>
    <dgm:cxn modelId="{6283B5D8-A384-48CF-A0CF-F424915B8B67}" srcId="{2E1D6971-9787-453A-B324-56393D9E1F00}" destId="{3788983D-B4F2-4B2E-8F30-EB4A71C184BF}" srcOrd="2" destOrd="0" parTransId="{70812FE9-FAD0-4CC0-9C85-BF80CADCED5F}" sibTransId="{F8656D1F-1D46-4CD4-A812-467D0AE262B5}"/>
    <dgm:cxn modelId="{728208E4-ECB1-4B70-BB0B-B50E3F104048}" type="presOf" srcId="{799E738A-0D54-4A0F-8C3F-652C17CDB34B}" destId="{A6CB8CFC-894D-4A75-BBC7-0A8A319677E9}" srcOrd="0" destOrd="1" presId="urn:microsoft.com/office/officeart/2005/8/layout/list1"/>
    <dgm:cxn modelId="{8A9C57E7-E592-495B-9594-467961837A3A}" srcId="{FC393186-E7C4-4A14-9B08-05CD0B8F35F1}" destId="{0EEB507A-1E4F-4E58-990C-08E9CD55ACAB}" srcOrd="3" destOrd="0" parTransId="{FBAEC646-1A98-4FD5-A0A2-779309986F03}" sibTransId="{4F8A6DFB-EC04-4ECF-B520-3327BF6D8469}"/>
    <dgm:cxn modelId="{F7CC73EB-20FB-42A6-A829-8F35C9EB5434}" type="presOf" srcId="{0EEB507A-1E4F-4E58-990C-08E9CD55ACAB}" destId="{998D958C-3B99-4BF2-A754-9B179B281362}" srcOrd="0" destOrd="0" presId="urn:microsoft.com/office/officeart/2005/8/layout/list1"/>
    <dgm:cxn modelId="{C3DCBBF7-C93D-4CE2-BAE7-C4E748E082EE}" srcId="{0F0CAE18-5E58-476B-8D90-11718EFE47D7}" destId="{24B742DE-317D-4FDB-B7F0-3E8B59F1E26D}" srcOrd="0" destOrd="0" parTransId="{707D5241-DBCF-4AEF-8DF5-BAD2A3B359AF}" sibTransId="{30715B29-423E-4FA1-9F11-CAC9AE9568E3}"/>
    <dgm:cxn modelId="{15136EF8-B238-4285-A63B-9D16479D2FA6}" srcId="{FC393186-E7C4-4A14-9B08-05CD0B8F35F1}" destId="{39B44493-E898-4DFC-AF05-757424B44B1B}" srcOrd="0" destOrd="0" parTransId="{80F639C6-11BA-45B2-BE27-3EE4BF527AB3}" sibTransId="{ECAC952B-7A19-4D6C-8900-BDA9E701203E}"/>
    <dgm:cxn modelId="{C42D76FA-4952-4C84-8C99-B96E8AAF203A}" srcId="{2E1D6971-9787-453A-B324-56393D9E1F00}" destId="{685B60F7-2892-44D2-B84C-7A8C8FCF8063}" srcOrd="0" destOrd="0" parTransId="{E9A9C82E-51B3-42DC-9B7B-6F14C6669ECA}" sibTransId="{A4FDD778-1C42-4250-B35F-01EA05FCE1C1}"/>
    <dgm:cxn modelId="{06B0F343-ECF9-406A-903A-B58ACBE43E79}" type="presParOf" srcId="{EFA37C39-4FD2-4B50-B0E3-F69E3F6CB588}" destId="{A98F9A76-190C-4290-B615-BD61CCBD8D1E}" srcOrd="0" destOrd="0" presId="urn:microsoft.com/office/officeart/2005/8/layout/list1"/>
    <dgm:cxn modelId="{CE061979-CD6D-4028-993C-2E97C8C3AF28}" type="presParOf" srcId="{A98F9A76-190C-4290-B615-BD61CCBD8D1E}" destId="{487366F7-CB0F-49E2-8456-1E9C9E4EC31F}" srcOrd="0" destOrd="0" presId="urn:microsoft.com/office/officeart/2005/8/layout/list1"/>
    <dgm:cxn modelId="{51A3E262-335B-4847-B834-D6664E7660FC}" type="presParOf" srcId="{A98F9A76-190C-4290-B615-BD61CCBD8D1E}" destId="{B98794CE-93DD-4983-BC8D-04F1CDACC9FB}" srcOrd="1" destOrd="0" presId="urn:microsoft.com/office/officeart/2005/8/layout/list1"/>
    <dgm:cxn modelId="{0B343EB5-7CD2-482E-81FF-19629903B61F}" type="presParOf" srcId="{EFA37C39-4FD2-4B50-B0E3-F69E3F6CB588}" destId="{E83B666A-2274-4D7F-A839-066A2CB48D90}" srcOrd="1" destOrd="0" presId="urn:microsoft.com/office/officeart/2005/8/layout/list1"/>
    <dgm:cxn modelId="{21EE21C5-CC57-42E6-B241-D111D7C4453E}" type="presParOf" srcId="{EFA37C39-4FD2-4B50-B0E3-F69E3F6CB588}" destId="{9B79AE93-2BE4-4E68-B2CA-1A2023C2EB60}" srcOrd="2" destOrd="0" presId="urn:microsoft.com/office/officeart/2005/8/layout/list1"/>
    <dgm:cxn modelId="{774946B8-7EAE-47D3-B4DB-C4794DB4C554}" type="presParOf" srcId="{EFA37C39-4FD2-4B50-B0E3-F69E3F6CB588}" destId="{19F88509-9C46-46E2-BE59-3E6328A55F61}" srcOrd="3" destOrd="0" presId="urn:microsoft.com/office/officeart/2005/8/layout/list1"/>
    <dgm:cxn modelId="{67D2F456-A06C-4DE2-9D77-D0DD628822E7}" type="presParOf" srcId="{EFA37C39-4FD2-4B50-B0E3-F69E3F6CB588}" destId="{97188C30-DE0F-4FED-AC9B-1FA6D4F5C2D4}" srcOrd="4" destOrd="0" presId="urn:microsoft.com/office/officeart/2005/8/layout/list1"/>
    <dgm:cxn modelId="{B4A63683-669E-493A-9A5B-D4F220EECA32}" type="presParOf" srcId="{97188C30-DE0F-4FED-AC9B-1FA6D4F5C2D4}" destId="{8CE6062C-9834-45D1-B10A-148ADBB207B4}" srcOrd="0" destOrd="0" presId="urn:microsoft.com/office/officeart/2005/8/layout/list1"/>
    <dgm:cxn modelId="{3D09A326-3E52-45BE-B96B-1C746DA2941E}" type="presParOf" srcId="{97188C30-DE0F-4FED-AC9B-1FA6D4F5C2D4}" destId="{2280E5FD-E1E7-49B9-8C9F-678D190A76E9}" srcOrd="1" destOrd="0" presId="urn:microsoft.com/office/officeart/2005/8/layout/list1"/>
    <dgm:cxn modelId="{123CA41E-7C12-475A-B5AA-2ECFDF118D55}" type="presParOf" srcId="{EFA37C39-4FD2-4B50-B0E3-F69E3F6CB588}" destId="{6E083B80-946C-478A-8E38-540491759066}" srcOrd="5" destOrd="0" presId="urn:microsoft.com/office/officeart/2005/8/layout/list1"/>
    <dgm:cxn modelId="{DA20E317-D2CF-42C0-AE36-55278B477540}" type="presParOf" srcId="{EFA37C39-4FD2-4B50-B0E3-F69E3F6CB588}" destId="{E9EEA70F-24B5-4EBC-AFED-F37D5E687046}" srcOrd="6" destOrd="0" presId="urn:microsoft.com/office/officeart/2005/8/layout/list1"/>
    <dgm:cxn modelId="{1C399BC1-504D-4310-9BC6-59EF0C15E0DA}" type="presParOf" srcId="{EFA37C39-4FD2-4B50-B0E3-F69E3F6CB588}" destId="{40180BD6-CCC4-46F5-B983-5EB6D3BB764F}" srcOrd="7" destOrd="0" presId="urn:microsoft.com/office/officeart/2005/8/layout/list1"/>
    <dgm:cxn modelId="{27EFDCAE-BB06-4889-873B-BD60DFC90CB7}" type="presParOf" srcId="{EFA37C39-4FD2-4B50-B0E3-F69E3F6CB588}" destId="{BB021FF8-DCA8-4853-BCB5-32D35DC37259}" srcOrd="8" destOrd="0" presId="urn:microsoft.com/office/officeart/2005/8/layout/list1"/>
    <dgm:cxn modelId="{AB519F02-29A2-47B0-ADF3-6C5DA24365B4}" type="presParOf" srcId="{BB021FF8-DCA8-4853-BCB5-32D35DC37259}" destId="{EC6B07C4-F365-4443-9A31-618623B920C0}" srcOrd="0" destOrd="0" presId="urn:microsoft.com/office/officeart/2005/8/layout/list1"/>
    <dgm:cxn modelId="{5A00D8FB-DE47-482E-B422-2E71A00618F1}" type="presParOf" srcId="{BB021FF8-DCA8-4853-BCB5-32D35DC37259}" destId="{5279CD6E-2B3C-49AE-BF60-3AE6BA350D48}" srcOrd="1" destOrd="0" presId="urn:microsoft.com/office/officeart/2005/8/layout/list1"/>
    <dgm:cxn modelId="{08E99D9E-1641-420E-9603-09211F96D407}" type="presParOf" srcId="{EFA37C39-4FD2-4B50-B0E3-F69E3F6CB588}" destId="{7B82CDA3-CAD6-4BC5-AAFB-5D25326F3054}" srcOrd="9" destOrd="0" presId="urn:microsoft.com/office/officeart/2005/8/layout/list1"/>
    <dgm:cxn modelId="{E24F5F2E-B23E-41A7-9031-29C35C803548}" type="presParOf" srcId="{EFA37C39-4FD2-4B50-B0E3-F69E3F6CB588}" destId="{A6CB8CFC-894D-4A75-BBC7-0A8A319677E9}" srcOrd="10" destOrd="0" presId="urn:microsoft.com/office/officeart/2005/8/layout/list1"/>
    <dgm:cxn modelId="{CF50AF80-0BE8-4EC2-B5C2-B8D8CEE893B3}" type="presParOf" srcId="{EFA37C39-4FD2-4B50-B0E3-F69E3F6CB588}" destId="{CA4B137C-C046-476C-89E2-0DC3A1D28ADA}" srcOrd="11" destOrd="0" presId="urn:microsoft.com/office/officeart/2005/8/layout/list1"/>
    <dgm:cxn modelId="{A418734E-5F0E-42FF-BC0C-98A33C2CC606}" type="presParOf" srcId="{EFA37C39-4FD2-4B50-B0E3-F69E3F6CB588}" destId="{39AA9CC3-32A5-400D-920D-7DD946D17309}" srcOrd="12" destOrd="0" presId="urn:microsoft.com/office/officeart/2005/8/layout/list1"/>
    <dgm:cxn modelId="{594091F0-CBEF-401B-9D3A-A61F331B5381}" type="presParOf" srcId="{39AA9CC3-32A5-400D-920D-7DD946D17309}" destId="{998D958C-3B99-4BF2-A754-9B179B281362}" srcOrd="0" destOrd="0" presId="urn:microsoft.com/office/officeart/2005/8/layout/list1"/>
    <dgm:cxn modelId="{30B1005E-BBA0-423C-B319-1B514C60DB20}" type="presParOf" srcId="{39AA9CC3-32A5-400D-920D-7DD946D17309}" destId="{63046247-8195-46A7-B449-4844CBA8C0E6}" srcOrd="1" destOrd="0" presId="urn:microsoft.com/office/officeart/2005/8/layout/list1"/>
    <dgm:cxn modelId="{F23791FD-FBDD-4075-BCA5-F82BA4933C05}" type="presParOf" srcId="{EFA37C39-4FD2-4B50-B0E3-F69E3F6CB588}" destId="{2CD0C632-CDA8-4E00-9182-302A867EE5B0}" srcOrd="13" destOrd="0" presId="urn:microsoft.com/office/officeart/2005/8/layout/list1"/>
    <dgm:cxn modelId="{320A59EE-FCCD-488C-AC9E-82E40267F452}" type="presParOf" srcId="{EFA37C39-4FD2-4B50-B0E3-F69E3F6CB588}" destId="{9F6D9C1A-29CA-4B6E-97F0-BA0F8F9C57B7}" srcOrd="14" destOrd="0" presId="urn:microsoft.com/office/officeart/2005/8/layout/list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65BBF504-C79F-46B3-AE0D-B065E88A9919}" type="doc">
      <dgm:prSet loTypeId="urn:microsoft.com/office/officeart/2005/8/layout/hChevron3" loCatId="process" qsTypeId="urn:microsoft.com/office/officeart/2005/8/quickstyle/simple1" qsCatId="simple" csTypeId="urn:microsoft.com/office/officeart/2005/8/colors/accent1_2" csCatId="accent1" phldr="1"/>
      <dgm:spPr/>
    </dgm:pt>
    <dgm:pt modelId="{7DDBE65B-E290-4DBA-8660-4CDD8F39B2FA}">
      <dgm:prSet phldrT="[Text]" custT="1"/>
      <dgm:spPr>
        <a:solidFill>
          <a:srgbClr val="002060"/>
        </a:solidFill>
      </dgm:spPr>
      <dgm:t>
        <a:bodyPr/>
        <a:lstStyle/>
        <a:p>
          <a:pPr algn="l"/>
          <a:r>
            <a:rPr lang="en-US" sz="1600" dirty="0"/>
            <a:t>2013</a:t>
          </a:r>
        </a:p>
        <a:p>
          <a:pPr algn="l"/>
          <a:r>
            <a:rPr lang="en-US" sz="1600" dirty="0"/>
            <a:t>Phase I Pilots</a:t>
          </a:r>
        </a:p>
      </dgm:t>
    </dgm:pt>
    <dgm:pt modelId="{377B8C7B-4D3D-42B2-8F9C-9C95FA6CEFC5}" type="parTrans" cxnId="{AB3B034E-8081-4617-A56F-0E077B5E0DC9}">
      <dgm:prSet/>
      <dgm:spPr/>
      <dgm:t>
        <a:bodyPr/>
        <a:lstStyle/>
        <a:p>
          <a:endParaRPr lang="en-US" sz="1600"/>
        </a:p>
      </dgm:t>
    </dgm:pt>
    <dgm:pt modelId="{6538FF7C-79D1-4C5F-BB79-EF6D890EFBDE}" type="sibTrans" cxnId="{AB3B034E-8081-4617-A56F-0E077B5E0DC9}">
      <dgm:prSet/>
      <dgm:spPr/>
      <dgm:t>
        <a:bodyPr/>
        <a:lstStyle/>
        <a:p>
          <a:endParaRPr lang="en-US" sz="1600"/>
        </a:p>
      </dgm:t>
    </dgm:pt>
    <dgm:pt modelId="{D5797A7F-D64E-411E-A02F-83938EEA1D60}">
      <dgm:prSet phldrT="[Text]" custT="1"/>
      <dgm:spPr>
        <a:solidFill>
          <a:srgbClr val="002060"/>
        </a:solidFill>
      </dgm:spPr>
      <dgm:t>
        <a:bodyPr/>
        <a:lstStyle/>
        <a:p>
          <a:pPr algn="l"/>
          <a:r>
            <a:rPr lang="en-US" sz="1600" dirty="0"/>
            <a:t>2014</a:t>
          </a:r>
        </a:p>
        <a:p>
          <a:pPr algn="l"/>
          <a:r>
            <a:rPr lang="en-US" sz="1600" dirty="0"/>
            <a:t>Main University Roll-Out</a:t>
          </a:r>
        </a:p>
      </dgm:t>
    </dgm:pt>
    <dgm:pt modelId="{1C552B22-7E92-4CBC-A619-DD18A0A9BFC8}" type="parTrans" cxnId="{B6794E09-A341-4431-BFFD-B1BE02F68BC5}">
      <dgm:prSet/>
      <dgm:spPr/>
      <dgm:t>
        <a:bodyPr/>
        <a:lstStyle/>
        <a:p>
          <a:endParaRPr lang="en-US" sz="1600"/>
        </a:p>
      </dgm:t>
    </dgm:pt>
    <dgm:pt modelId="{0E7870BF-985E-4DFB-B267-ED4E3AF4F4B2}" type="sibTrans" cxnId="{B6794E09-A341-4431-BFFD-B1BE02F68BC5}">
      <dgm:prSet/>
      <dgm:spPr/>
      <dgm:t>
        <a:bodyPr/>
        <a:lstStyle/>
        <a:p>
          <a:endParaRPr lang="en-US" sz="1600"/>
        </a:p>
      </dgm:t>
    </dgm:pt>
    <dgm:pt modelId="{5A4094E2-FF99-4A75-8867-17C4F8F7675D}">
      <dgm:prSet phldrT="[Text]" custT="1"/>
      <dgm:spPr>
        <a:solidFill>
          <a:srgbClr val="002060"/>
        </a:solidFill>
      </dgm:spPr>
      <dgm:t>
        <a:bodyPr/>
        <a:lstStyle/>
        <a:p>
          <a:pPr algn="ctr"/>
          <a:r>
            <a:rPr lang="en-US" sz="1600" dirty="0"/>
            <a:t>2015</a:t>
          </a:r>
        </a:p>
        <a:p>
          <a:pPr algn="ctr"/>
          <a:r>
            <a:rPr lang="en-US" sz="1600" dirty="0"/>
            <a:t>College of Medicine</a:t>
          </a:r>
        </a:p>
        <a:p>
          <a:pPr algn="ctr"/>
          <a:r>
            <a:rPr lang="en-US" sz="1600" dirty="0"/>
            <a:t>College of Law</a:t>
          </a:r>
        </a:p>
        <a:p>
          <a:pPr algn="ctr"/>
          <a:endParaRPr lang="en-US" sz="1600" dirty="0"/>
        </a:p>
      </dgm:t>
    </dgm:pt>
    <dgm:pt modelId="{29B9B9BD-5C47-4620-8469-F707A71C1B4A}" type="parTrans" cxnId="{FF9D7737-13C0-4ED0-A99C-5F69F715E487}">
      <dgm:prSet/>
      <dgm:spPr/>
      <dgm:t>
        <a:bodyPr/>
        <a:lstStyle/>
        <a:p>
          <a:endParaRPr lang="en-US" sz="1600"/>
        </a:p>
      </dgm:t>
    </dgm:pt>
    <dgm:pt modelId="{EFC80EC6-9F04-42F8-8126-B24BD0E3B47B}" type="sibTrans" cxnId="{FF9D7737-13C0-4ED0-A99C-5F69F715E487}">
      <dgm:prSet/>
      <dgm:spPr/>
      <dgm:t>
        <a:bodyPr/>
        <a:lstStyle/>
        <a:p>
          <a:endParaRPr lang="en-US" sz="1600"/>
        </a:p>
      </dgm:t>
    </dgm:pt>
    <dgm:pt modelId="{690CE423-AC5B-4FBF-AC44-CCFA02B1D311}">
      <dgm:prSet custT="1"/>
      <dgm:spPr>
        <a:solidFill>
          <a:srgbClr val="002060"/>
        </a:solidFill>
      </dgm:spPr>
      <dgm:t>
        <a:bodyPr/>
        <a:lstStyle/>
        <a:p>
          <a:r>
            <a:rPr lang="en-US" sz="1600" dirty="0"/>
            <a:t>2016</a:t>
          </a:r>
        </a:p>
        <a:p>
          <a:r>
            <a:rPr lang="en-US" sz="1600" dirty="0"/>
            <a:t>College of Nursing</a:t>
          </a:r>
        </a:p>
        <a:p>
          <a:endParaRPr lang="en-US" sz="1600" dirty="0"/>
        </a:p>
      </dgm:t>
    </dgm:pt>
    <dgm:pt modelId="{5975E68B-8E2B-4DF4-9F3F-E7BE4FAFB29B}" type="parTrans" cxnId="{975E1B73-26A5-436E-B218-0073D758F8C3}">
      <dgm:prSet/>
      <dgm:spPr/>
      <dgm:t>
        <a:bodyPr/>
        <a:lstStyle/>
        <a:p>
          <a:endParaRPr lang="en-US" sz="1600"/>
        </a:p>
      </dgm:t>
    </dgm:pt>
    <dgm:pt modelId="{47DBCF0A-CDB6-4D38-B3F8-6B04C9DFCD7D}" type="sibTrans" cxnId="{975E1B73-26A5-436E-B218-0073D758F8C3}">
      <dgm:prSet/>
      <dgm:spPr/>
      <dgm:t>
        <a:bodyPr/>
        <a:lstStyle/>
        <a:p>
          <a:endParaRPr lang="en-US" sz="1600"/>
        </a:p>
      </dgm:t>
    </dgm:pt>
    <dgm:pt modelId="{E7D01815-20F5-40D9-AF39-E38EF16763A2}" type="pres">
      <dgm:prSet presAssocID="{65BBF504-C79F-46B3-AE0D-B065E88A9919}" presName="Name0" presStyleCnt="0">
        <dgm:presLayoutVars>
          <dgm:dir/>
          <dgm:resizeHandles val="exact"/>
        </dgm:presLayoutVars>
      </dgm:prSet>
      <dgm:spPr/>
    </dgm:pt>
    <dgm:pt modelId="{721E997A-699D-4C95-B18A-8B891B319EAA}" type="pres">
      <dgm:prSet presAssocID="{7DDBE65B-E290-4DBA-8660-4CDD8F39B2FA}" presName="parTxOnly" presStyleLbl="node1" presStyleIdx="0" presStyleCnt="4" custScaleX="27010" custLinFactX="-3031" custLinFactNeighborX="-100000">
        <dgm:presLayoutVars>
          <dgm:bulletEnabled val="1"/>
        </dgm:presLayoutVars>
      </dgm:prSet>
      <dgm:spPr/>
    </dgm:pt>
    <dgm:pt modelId="{9CF0351F-38C0-44FD-A679-65B194E2A263}" type="pres">
      <dgm:prSet presAssocID="{6538FF7C-79D1-4C5F-BB79-EF6D890EFBDE}" presName="parSpace" presStyleCnt="0"/>
      <dgm:spPr/>
    </dgm:pt>
    <dgm:pt modelId="{8A011660-6316-4FF0-885B-C567E9539DAC}" type="pres">
      <dgm:prSet presAssocID="{D5797A7F-D64E-411E-A02F-83938EEA1D60}" presName="parTxOnly" presStyleLbl="node1" presStyleIdx="1" presStyleCnt="4" custScaleX="30410" custLinFactNeighborX="-36324">
        <dgm:presLayoutVars>
          <dgm:bulletEnabled val="1"/>
        </dgm:presLayoutVars>
      </dgm:prSet>
      <dgm:spPr/>
    </dgm:pt>
    <dgm:pt modelId="{2B567BFF-B757-40C2-B26F-A57F81720295}" type="pres">
      <dgm:prSet presAssocID="{0E7870BF-985E-4DFB-B267-ED4E3AF4F4B2}" presName="parSpace" presStyleCnt="0"/>
      <dgm:spPr/>
    </dgm:pt>
    <dgm:pt modelId="{7E1728EA-6D86-4B5A-86FE-36E8BDA81E25}" type="pres">
      <dgm:prSet presAssocID="{5A4094E2-FF99-4A75-8867-17C4F8F7675D}" presName="parTxOnly" presStyleLbl="node1" presStyleIdx="2" presStyleCnt="4" custScaleX="34079" custLinFactNeighborX="24275">
        <dgm:presLayoutVars>
          <dgm:bulletEnabled val="1"/>
        </dgm:presLayoutVars>
      </dgm:prSet>
      <dgm:spPr/>
    </dgm:pt>
    <dgm:pt modelId="{3DD25DA2-9C93-4EBA-B016-8102CB2994A0}" type="pres">
      <dgm:prSet presAssocID="{EFC80EC6-9F04-42F8-8126-B24BD0E3B47B}" presName="parSpace" presStyleCnt="0"/>
      <dgm:spPr/>
    </dgm:pt>
    <dgm:pt modelId="{3F63C828-8ED3-44CA-9DBF-3DF65A04E926}" type="pres">
      <dgm:prSet presAssocID="{690CE423-AC5B-4FBF-AC44-CCFA02B1D311}" presName="parTxOnly" presStyleLbl="node1" presStyleIdx="3" presStyleCnt="4" custScaleX="32448" custLinFactNeighborX="87166">
        <dgm:presLayoutVars>
          <dgm:bulletEnabled val="1"/>
        </dgm:presLayoutVars>
      </dgm:prSet>
      <dgm:spPr/>
    </dgm:pt>
  </dgm:ptLst>
  <dgm:cxnLst>
    <dgm:cxn modelId="{B6794E09-A341-4431-BFFD-B1BE02F68BC5}" srcId="{65BBF504-C79F-46B3-AE0D-B065E88A9919}" destId="{D5797A7F-D64E-411E-A02F-83938EEA1D60}" srcOrd="1" destOrd="0" parTransId="{1C552B22-7E92-4CBC-A619-DD18A0A9BFC8}" sibTransId="{0E7870BF-985E-4DFB-B267-ED4E3AF4F4B2}"/>
    <dgm:cxn modelId="{66380C0D-48BC-40C3-8775-FAE0F84A5EAB}" type="presOf" srcId="{7DDBE65B-E290-4DBA-8660-4CDD8F39B2FA}" destId="{721E997A-699D-4C95-B18A-8B891B319EAA}" srcOrd="0" destOrd="0" presId="urn:microsoft.com/office/officeart/2005/8/layout/hChevron3"/>
    <dgm:cxn modelId="{FF9D7737-13C0-4ED0-A99C-5F69F715E487}" srcId="{65BBF504-C79F-46B3-AE0D-B065E88A9919}" destId="{5A4094E2-FF99-4A75-8867-17C4F8F7675D}" srcOrd="2" destOrd="0" parTransId="{29B9B9BD-5C47-4620-8469-F707A71C1B4A}" sibTransId="{EFC80EC6-9F04-42F8-8126-B24BD0E3B47B}"/>
    <dgm:cxn modelId="{727C6939-BD3D-4E8A-B450-8AF32C8CC876}" type="presOf" srcId="{65BBF504-C79F-46B3-AE0D-B065E88A9919}" destId="{E7D01815-20F5-40D9-AF39-E38EF16763A2}" srcOrd="0" destOrd="0" presId="urn:microsoft.com/office/officeart/2005/8/layout/hChevron3"/>
    <dgm:cxn modelId="{D6E7CD69-56EE-481E-B0BD-47AC764AD5ED}" type="presOf" srcId="{D5797A7F-D64E-411E-A02F-83938EEA1D60}" destId="{8A011660-6316-4FF0-885B-C567E9539DAC}" srcOrd="0" destOrd="0" presId="urn:microsoft.com/office/officeart/2005/8/layout/hChevron3"/>
    <dgm:cxn modelId="{AB3B034E-8081-4617-A56F-0E077B5E0DC9}" srcId="{65BBF504-C79F-46B3-AE0D-B065E88A9919}" destId="{7DDBE65B-E290-4DBA-8660-4CDD8F39B2FA}" srcOrd="0" destOrd="0" parTransId="{377B8C7B-4D3D-42B2-8F9C-9C95FA6CEFC5}" sibTransId="{6538FF7C-79D1-4C5F-BB79-EF6D890EFBDE}"/>
    <dgm:cxn modelId="{A8438C72-1594-4001-9111-5E43DF459E10}" type="presOf" srcId="{690CE423-AC5B-4FBF-AC44-CCFA02B1D311}" destId="{3F63C828-8ED3-44CA-9DBF-3DF65A04E926}" srcOrd="0" destOrd="0" presId="urn:microsoft.com/office/officeart/2005/8/layout/hChevron3"/>
    <dgm:cxn modelId="{975E1B73-26A5-436E-B218-0073D758F8C3}" srcId="{65BBF504-C79F-46B3-AE0D-B065E88A9919}" destId="{690CE423-AC5B-4FBF-AC44-CCFA02B1D311}" srcOrd="3" destOrd="0" parTransId="{5975E68B-8E2B-4DF4-9F3F-E7BE4FAFB29B}" sibTransId="{47DBCF0A-CDB6-4D38-B3F8-6B04C9DFCD7D}"/>
    <dgm:cxn modelId="{113AA9FF-890D-46D0-AE98-1CC94D235208}" type="presOf" srcId="{5A4094E2-FF99-4A75-8867-17C4F8F7675D}" destId="{7E1728EA-6D86-4B5A-86FE-36E8BDA81E25}" srcOrd="0" destOrd="0" presId="urn:microsoft.com/office/officeart/2005/8/layout/hChevron3"/>
    <dgm:cxn modelId="{A21B4F25-82C6-4F14-AE5A-228752D2FC34}" type="presParOf" srcId="{E7D01815-20F5-40D9-AF39-E38EF16763A2}" destId="{721E997A-699D-4C95-B18A-8B891B319EAA}" srcOrd="0" destOrd="0" presId="urn:microsoft.com/office/officeart/2005/8/layout/hChevron3"/>
    <dgm:cxn modelId="{7C8FD1B0-01D6-4A53-94EC-61F66E6652D6}" type="presParOf" srcId="{E7D01815-20F5-40D9-AF39-E38EF16763A2}" destId="{9CF0351F-38C0-44FD-A679-65B194E2A263}" srcOrd="1" destOrd="0" presId="urn:microsoft.com/office/officeart/2005/8/layout/hChevron3"/>
    <dgm:cxn modelId="{19D4653E-E7A5-425B-B8F9-148AEFFFD9A2}" type="presParOf" srcId="{E7D01815-20F5-40D9-AF39-E38EF16763A2}" destId="{8A011660-6316-4FF0-885B-C567E9539DAC}" srcOrd="2" destOrd="0" presId="urn:microsoft.com/office/officeart/2005/8/layout/hChevron3"/>
    <dgm:cxn modelId="{E7802CE8-97D2-4E33-89E1-C4B499E185AC}" type="presParOf" srcId="{E7D01815-20F5-40D9-AF39-E38EF16763A2}" destId="{2B567BFF-B757-40C2-B26F-A57F81720295}" srcOrd="3" destOrd="0" presId="urn:microsoft.com/office/officeart/2005/8/layout/hChevron3"/>
    <dgm:cxn modelId="{55368C10-F53C-4366-85FA-CADBC040C882}" type="presParOf" srcId="{E7D01815-20F5-40D9-AF39-E38EF16763A2}" destId="{7E1728EA-6D86-4B5A-86FE-36E8BDA81E25}" srcOrd="4" destOrd="0" presId="urn:microsoft.com/office/officeart/2005/8/layout/hChevron3"/>
    <dgm:cxn modelId="{48C2B8BD-5F64-4DBA-8552-43A81BBF831F}" type="presParOf" srcId="{E7D01815-20F5-40D9-AF39-E38EF16763A2}" destId="{3DD25DA2-9C93-4EBA-B016-8102CB2994A0}" srcOrd="5" destOrd="0" presId="urn:microsoft.com/office/officeart/2005/8/layout/hChevron3"/>
    <dgm:cxn modelId="{26A70C8D-4813-4EC2-8601-8E5DF3D6C9F6}" type="presParOf" srcId="{E7D01815-20F5-40D9-AF39-E38EF16763A2}" destId="{3F63C828-8ED3-44CA-9DBF-3DF65A04E926}" srcOrd="6" destOrd="0" presId="urn:microsoft.com/office/officeart/2005/8/layout/hChevron3"/>
  </dgm:cxnLst>
  <dgm:bg>
    <a:noFill/>
  </dgm:bg>
  <dgm:whole/>
  <dgm:extLst>
    <a:ext uri="http://schemas.microsoft.com/office/drawing/2008/diagram">
      <dsp:dataModelExt xmlns:dsp="http://schemas.microsoft.com/office/drawing/2008/diagram" relId="rId8" minVer="http://schemas.openxmlformats.org/drawingml/2006/diagram"/>
    </a:ext>
    <a:ext uri="{C62137D5-CB1D-491B-B009-E17868A290BF}">
      <dgm14:recolorImg xmlns:dgm14="http://schemas.microsoft.com/office/drawing/2010/diagram" val="1"/>
    </a:ext>
  </dgm:extLst>
</dgm:dataModel>
</file>

<file path=ppt/diagrams/data3.xml><?xml version="1.0" encoding="utf-8"?>
<dgm:dataModel xmlns:dgm="http://schemas.openxmlformats.org/drawingml/2006/diagram" xmlns:a="http://schemas.openxmlformats.org/drawingml/2006/main">
  <dgm:ptLst>
    <dgm:pt modelId="{152C87CE-7314-2647-A348-EC54BDC2B8F0}" type="doc">
      <dgm:prSet loTypeId="urn:microsoft.com/office/officeart/2005/8/layout/venn1" loCatId="" qsTypeId="urn:microsoft.com/office/officeart/2005/8/quickstyle/simple2" qsCatId="simple" csTypeId="urn:microsoft.com/office/officeart/2005/8/colors/accent1_2" csCatId="accent1" phldr="1"/>
      <dgm:spPr/>
    </dgm:pt>
    <dgm:pt modelId="{25736B90-0701-D647-B425-CEB916C23626}">
      <dgm:prSet phldrT="[Text]"/>
      <dgm:spPr/>
      <dgm:t>
        <a:bodyPr/>
        <a:lstStyle/>
        <a:p>
          <a:r>
            <a:rPr lang="en-US" dirty="0"/>
            <a:t>Provost’s Office</a:t>
          </a:r>
        </a:p>
        <a:p>
          <a:r>
            <a:rPr lang="en-US" dirty="0"/>
            <a:t>[Vice Provost for Faculty Affairs]</a:t>
          </a:r>
        </a:p>
      </dgm:t>
    </dgm:pt>
    <dgm:pt modelId="{26F544E1-3B7E-194B-BABC-8DB58893DF59}" type="parTrans" cxnId="{6BF9A833-2C5C-6F4E-9E0C-971745C18C92}">
      <dgm:prSet/>
      <dgm:spPr/>
      <dgm:t>
        <a:bodyPr/>
        <a:lstStyle/>
        <a:p>
          <a:endParaRPr lang="en-US"/>
        </a:p>
      </dgm:t>
    </dgm:pt>
    <dgm:pt modelId="{DECBD41F-5AED-2141-B501-D21982CAA545}" type="sibTrans" cxnId="{6BF9A833-2C5C-6F4E-9E0C-971745C18C92}">
      <dgm:prSet/>
      <dgm:spPr/>
      <dgm:t>
        <a:bodyPr/>
        <a:lstStyle/>
        <a:p>
          <a:endParaRPr lang="en-US"/>
        </a:p>
      </dgm:t>
    </dgm:pt>
    <dgm:pt modelId="{61DD6679-A8B6-D446-8E42-75F14A92E923}">
      <dgm:prSet phldrT="[Text]"/>
      <dgm:spPr/>
      <dgm:t>
        <a:bodyPr/>
        <a:lstStyle/>
        <a:p>
          <a:r>
            <a:rPr lang="en-US" dirty="0"/>
            <a:t>University Information &amp;Technology Services</a:t>
          </a:r>
        </a:p>
      </dgm:t>
    </dgm:pt>
    <dgm:pt modelId="{51DE3667-B91F-AD40-BE00-EE47F6958065}" type="parTrans" cxnId="{785DF121-451F-FA42-A1E0-2AEA130DA3C1}">
      <dgm:prSet/>
      <dgm:spPr/>
      <dgm:t>
        <a:bodyPr/>
        <a:lstStyle/>
        <a:p>
          <a:endParaRPr lang="en-US"/>
        </a:p>
      </dgm:t>
    </dgm:pt>
    <dgm:pt modelId="{31B2EA44-4E94-C142-A2CB-E320BBA02C21}" type="sibTrans" cxnId="{785DF121-451F-FA42-A1E0-2AEA130DA3C1}">
      <dgm:prSet/>
      <dgm:spPr/>
      <dgm:t>
        <a:bodyPr/>
        <a:lstStyle/>
        <a:p>
          <a:endParaRPr lang="en-US"/>
        </a:p>
      </dgm:t>
    </dgm:pt>
    <dgm:pt modelId="{7859B940-309C-D642-B76E-69A6BD1E57CC}">
      <dgm:prSet phldrT="[Text]"/>
      <dgm:spPr/>
      <dgm:t>
        <a:bodyPr/>
        <a:lstStyle/>
        <a:p>
          <a:r>
            <a:rPr lang="en-US" dirty="0"/>
            <a:t>University Libraries	</a:t>
          </a:r>
        </a:p>
      </dgm:t>
    </dgm:pt>
    <dgm:pt modelId="{86BE9794-882F-3F43-82FC-7DC68B1A832B}" type="parTrans" cxnId="{DDACFC51-03D0-9B4B-8835-3D1C3FBD0EE0}">
      <dgm:prSet/>
      <dgm:spPr/>
      <dgm:t>
        <a:bodyPr/>
        <a:lstStyle/>
        <a:p>
          <a:endParaRPr lang="en-US"/>
        </a:p>
      </dgm:t>
    </dgm:pt>
    <dgm:pt modelId="{A733FEAB-3AFF-6043-AE64-2236B9394A68}" type="sibTrans" cxnId="{DDACFC51-03D0-9B4B-8835-3D1C3FBD0EE0}">
      <dgm:prSet/>
      <dgm:spPr/>
      <dgm:t>
        <a:bodyPr/>
        <a:lstStyle/>
        <a:p>
          <a:endParaRPr lang="en-US"/>
        </a:p>
      </dgm:t>
    </dgm:pt>
    <dgm:pt modelId="{44B34430-6BF9-A347-8FAC-A7B8A2479267}" type="pres">
      <dgm:prSet presAssocID="{152C87CE-7314-2647-A348-EC54BDC2B8F0}" presName="compositeShape" presStyleCnt="0">
        <dgm:presLayoutVars>
          <dgm:chMax val="7"/>
          <dgm:dir/>
          <dgm:resizeHandles val="exact"/>
        </dgm:presLayoutVars>
      </dgm:prSet>
      <dgm:spPr/>
    </dgm:pt>
    <dgm:pt modelId="{3C510A56-1015-B240-859E-EE223679DC8D}" type="pres">
      <dgm:prSet presAssocID="{25736B90-0701-D647-B425-CEB916C23626}" presName="circ1" presStyleLbl="vennNode1" presStyleIdx="0" presStyleCnt="3"/>
      <dgm:spPr/>
    </dgm:pt>
    <dgm:pt modelId="{A150F210-2E74-E745-8523-C4E99017E095}" type="pres">
      <dgm:prSet presAssocID="{25736B90-0701-D647-B425-CEB916C23626}" presName="circ1Tx" presStyleLbl="revTx" presStyleIdx="0" presStyleCnt="0">
        <dgm:presLayoutVars>
          <dgm:chMax val="0"/>
          <dgm:chPref val="0"/>
          <dgm:bulletEnabled val="1"/>
        </dgm:presLayoutVars>
      </dgm:prSet>
      <dgm:spPr/>
    </dgm:pt>
    <dgm:pt modelId="{9E88AB4B-82CE-C840-B31C-8F92A7AAACBC}" type="pres">
      <dgm:prSet presAssocID="{61DD6679-A8B6-D446-8E42-75F14A92E923}" presName="circ2" presStyleLbl="vennNode1" presStyleIdx="1" presStyleCnt="3" custLinFactNeighborX="-858" custLinFactNeighborY="-94"/>
      <dgm:spPr/>
    </dgm:pt>
    <dgm:pt modelId="{52F179A4-E3C4-7641-B5D2-F80653EDB0F7}" type="pres">
      <dgm:prSet presAssocID="{61DD6679-A8B6-D446-8E42-75F14A92E923}" presName="circ2Tx" presStyleLbl="revTx" presStyleIdx="0" presStyleCnt="0">
        <dgm:presLayoutVars>
          <dgm:chMax val="0"/>
          <dgm:chPref val="0"/>
          <dgm:bulletEnabled val="1"/>
        </dgm:presLayoutVars>
      </dgm:prSet>
      <dgm:spPr/>
    </dgm:pt>
    <dgm:pt modelId="{F897AEA2-2F80-344B-9851-8DC53372B470}" type="pres">
      <dgm:prSet presAssocID="{7859B940-309C-D642-B76E-69A6BD1E57CC}" presName="circ3" presStyleLbl="vennNode1" presStyleIdx="2" presStyleCnt="3"/>
      <dgm:spPr/>
    </dgm:pt>
    <dgm:pt modelId="{CD945A0C-A661-3B41-9BBC-25E774354792}" type="pres">
      <dgm:prSet presAssocID="{7859B940-309C-D642-B76E-69A6BD1E57CC}" presName="circ3Tx" presStyleLbl="revTx" presStyleIdx="0" presStyleCnt="0">
        <dgm:presLayoutVars>
          <dgm:chMax val="0"/>
          <dgm:chPref val="0"/>
          <dgm:bulletEnabled val="1"/>
        </dgm:presLayoutVars>
      </dgm:prSet>
      <dgm:spPr/>
    </dgm:pt>
  </dgm:ptLst>
  <dgm:cxnLst>
    <dgm:cxn modelId="{AB49D701-294D-1543-9595-A7FB82538322}" type="presOf" srcId="{152C87CE-7314-2647-A348-EC54BDC2B8F0}" destId="{44B34430-6BF9-A347-8FAC-A7B8A2479267}" srcOrd="0" destOrd="0" presId="urn:microsoft.com/office/officeart/2005/8/layout/venn1"/>
    <dgm:cxn modelId="{785DF121-451F-FA42-A1E0-2AEA130DA3C1}" srcId="{152C87CE-7314-2647-A348-EC54BDC2B8F0}" destId="{61DD6679-A8B6-D446-8E42-75F14A92E923}" srcOrd="1" destOrd="0" parTransId="{51DE3667-B91F-AD40-BE00-EE47F6958065}" sibTransId="{31B2EA44-4E94-C142-A2CB-E320BBA02C21}"/>
    <dgm:cxn modelId="{6BF9A833-2C5C-6F4E-9E0C-971745C18C92}" srcId="{152C87CE-7314-2647-A348-EC54BDC2B8F0}" destId="{25736B90-0701-D647-B425-CEB916C23626}" srcOrd="0" destOrd="0" parTransId="{26F544E1-3B7E-194B-BABC-8DB58893DF59}" sibTransId="{DECBD41F-5AED-2141-B501-D21982CAA545}"/>
    <dgm:cxn modelId="{DDACFC51-03D0-9B4B-8835-3D1C3FBD0EE0}" srcId="{152C87CE-7314-2647-A348-EC54BDC2B8F0}" destId="{7859B940-309C-D642-B76E-69A6BD1E57CC}" srcOrd="2" destOrd="0" parTransId="{86BE9794-882F-3F43-82FC-7DC68B1A832B}" sibTransId="{A733FEAB-3AFF-6043-AE64-2236B9394A68}"/>
    <dgm:cxn modelId="{00176777-E9AF-C242-8ECC-A6A02819F7EC}" type="presOf" srcId="{7859B940-309C-D642-B76E-69A6BD1E57CC}" destId="{CD945A0C-A661-3B41-9BBC-25E774354792}" srcOrd="1" destOrd="0" presId="urn:microsoft.com/office/officeart/2005/8/layout/venn1"/>
    <dgm:cxn modelId="{A83F69A1-E73E-5448-BB91-5CCEC0EFC10F}" type="presOf" srcId="{25736B90-0701-D647-B425-CEB916C23626}" destId="{A150F210-2E74-E745-8523-C4E99017E095}" srcOrd="1" destOrd="0" presId="urn:microsoft.com/office/officeart/2005/8/layout/venn1"/>
    <dgm:cxn modelId="{43A2F3A6-BA96-1748-9FC5-DFE3F099068A}" type="presOf" srcId="{61DD6679-A8B6-D446-8E42-75F14A92E923}" destId="{9E88AB4B-82CE-C840-B31C-8F92A7AAACBC}" srcOrd="0" destOrd="0" presId="urn:microsoft.com/office/officeart/2005/8/layout/venn1"/>
    <dgm:cxn modelId="{5B9012AF-4E6E-FE40-9153-9126BBADB19B}" type="presOf" srcId="{61DD6679-A8B6-D446-8E42-75F14A92E923}" destId="{52F179A4-E3C4-7641-B5D2-F80653EDB0F7}" srcOrd="1" destOrd="0" presId="urn:microsoft.com/office/officeart/2005/8/layout/venn1"/>
    <dgm:cxn modelId="{BC969EB2-0FBB-F542-8799-A15955DE5BE3}" type="presOf" srcId="{7859B940-309C-D642-B76E-69A6BD1E57CC}" destId="{F897AEA2-2F80-344B-9851-8DC53372B470}" srcOrd="0" destOrd="0" presId="urn:microsoft.com/office/officeart/2005/8/layout/venn1"/>
    <dgm:cxn modelId="{32BAEAEF-58B3-BA45-BCAA-EA83A7610C97}" type="presOf" srcId="{25736B90-0701-D647-B425-CEB916C23626}" destId="{3C510A56-1015-B240-859E-EE223679DC8D}" srcOrd="0" destOrd="0" presId="urn:microsoft.com/office/officeart/2005/8/layout/venn1"/>
    <dgm:cxn modelId="{E88CBAFD-D026-A747-A232-03495A1701F8}" type="presParOf" srcId="{44B34430-6BF9-A347-8FAC-A7B8A2479267}" destId="{3C510A56-1015-B240-859E-EE223679DC8D}" srcOrd="0" destOrd="0" presId="urn:microsoft.com/office/officeart/2005/8/layout/venn1"/>
    <dgm:cxn modelId="{580990D1-1FD7-5A48-9722-456FFFE32E71}" type="presParOf" srcId="{44B34430-6BF9-A347-8FAC-A7B8A2479267}" destId="{A150F210-2E74-E745-8523-C4E99017E095}" srcOrd="1" destOrd="0" presId="urn:microsoft.com/office/officeart/2005/8/layout/venn1"/>
    <dgm:cxn modelId="{9CBB457D-D758-C747-84AA-F89608269A08}" type="presParOf" srcId="{44B34430-6BF9-A347-8FAC-A7B8A2479267}" destId="{9E88AB4B-82CE-C840-B31C-8F92A7AAACBC}" srcOrd="2" destOrd="0" presId="urn:microsoft.com/office/officeart/2005/8/layout/venn1"/>
    <dgm:cxn modelId="{5E6CC894-03C0-8A4B-859A-DC7F4FA3CD05}" type="presParOf" srcId="{44B34430-6BF9-A347-8FAC-A7B8A2479267}" destId="{52F179A4-E3C4-7641-B5D2-F80653EDB0F7}" srcOrd="3" destOrd="0" presId="urn:microsoft.com/office/officeart/2005/8/layout/venn1"/>
    <dgm:cxn modelId="{CB1BF1E3-CFA6-0846-8D6C-5F844CC4A687}" type="presParOf" srcId="{44B34430-6BF9-A347-8FAC-A7B8A2479267}" destId="{F897AEA2-2F80-344B-9851-8DC53372B470}" srcOrd="4" destOrd="0" presId="urn:microsoft.com/office/officeart/2005/8/layout/venn1"/>
    <dgm:cxn modelId="{63358F50-26FD-9844-ABF2-B2047B2B5685}" type="presParOf" srcId="{44B34430-6BF9-A347-8FAC-A7B8A2479267}" destId="{CD945A0C-A661-3B41-9BBC-25E774354792}" srcOrd="5" destOrd="0" presId="urn:microsoft.com/office/officeart/2005/8/layout/venn1"/>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30CC418D-13D4-D24C-85CE-FE58C5074512}" type="doc">
      <dgm:prSet loTypeId="urn:microsoft.com/office/officeart/2018/2/layout/IconVerticalSolidList" loCatId="icon" qsTypeId="urn:microsoft.com/office/officeart/2005/8/quickstyle/simple1" qsCatId="simple" csTypeId="urn:microsoft.com/office/officeart/2018/5/colors/Iconchunking_neutralbg_accent0_3" csCatId="mainScheme" phldr="1"/>
      <dgm:spPr/>
      <dgm:t>
        <a:bodyPr/>
        <a:lstStyle/>
        <a:p>
          <a:endParaRPr lang="en-US"/>
        </a:p>
      </dgm:t>
    </dgm:pt>
    <dgm:pt modelId="{1ED0A0FE-16C5-CA46-BA86-CE9D5FD539A3}">
      <dgm:prSet/>
      <dgm:spPr/>
      <dgm:t>
        <a:bodyPr/>
        <a:lstStyle/>
        <a:p>
          <a:pPr>
            <a:lnSpc>
              <a:spcPct val="100000"/>
            </a:lnSpc>
          </a:pPr>
          <a:r>
            <a:rPr lang="en-US" baseline="0"/>
            <a:t>Research and Data Analysis </a:t>
          </a:r>
          <a:endParaRPr lang="en-US"/>
        </a:p>
      </dgm:t>
    </dgm:pt>
    <dgm:pt modelId="{32BCD97A-4CDA-584C-9637-D6A15966D3D4}" type="parTrans" cxnId="{87F7195E-8D30-D64A-B5B4-C96BA44F7A1F}">
      <dgm:prSet/>
      <dgm:spPr/>
      <dgm:t>
        <a:bodyPr/>
        <a:lstStyle/>
        <a:p>
          <a:endParaRPr lang="en-US"/>
        </a:p>
      </dgm:t>
    </dgm:pt>
    <dgm:pt modelId="{D5178028-6B52-1E46-B0C8-9F64AED57CA6}" type="sibTrans" cxnId="{87F7195E-8D30-D64A-B5B4-C96BA44F7A1F}">
      <dgm:prSet/>
      <dgm:spPr/>
      <dgm:t>
        <a:bodyPr/>
        <a:lstStyle/>
        <a:p>
          <a:endParaRPr lang="en-US"/>
        </a:p>
      </dgm:t>
    </dgm:pt>
    <dgm:pt modelId="{4DB48DB6-5E5E-5E44-A0E7-934380623DB8}">
      <dgm:prSet/>
      <dgm:spPr/>
      <dgm:t>
        <a:bodyPr/>
        <a:lstStyle/>
        <a:p>
          <a:pPr>
            <a:lnSpc>
              <a:spcPct val="100000"/>
            </a:lnSpc>
          </a:pPr>
          <a:r>
            <a:rPr lang="en-US"/>
            <a:t>Evaluating product coverage (scholarly record)</a:t>
          </a:r>
        </a:p>
      </dgm:t>
    </dgm:pt>
    <dgm:pt modelId="{E95428B0-703C-554E-8DB0-5069E83C49FE}" type="parTrans" cxnId="{B4003486-8338-D944-80F0-678442DD728C}">
      <dgm:prSet/>
      <dgm:spPr/>
      <dgm:t>
        <a:bodyPr/>
        <a:lstStyle/>
        <a:p>
          <a:endParaRPr lang="en-US"/>
        </a:p>
      </dgm:t>
    </dgm:pt>
    <dgm:pt modelId="{DDD861B9-ED2D-014D-B87F-67C3571416AD}" type="sibTrans" cxnId="{B4003486-8338-D944-80F0-678442DD728C}">
      <dgm:prSet/>
      <dgm:spPr/>
      <dgm:t>
        <a:bodyPr/>
        <a:lstStyle/>
        <a:p>
          <a:endParaRPr lang="en-US"/>
        </a:p>
      </dgm:t>
    </dgm:pt>
    <dgm:pt modelId="{2CDAAED0-88E7-4B4A-8211-5DA91781EC85}">
      <dgm:prSet/>
      <dgm:spPr/>
      <dgm:t>
        <a:bodyPr/>
        <a:lstStyle/>
        <a:p>
          <a:pPr>
            <a:lnSpc>
              <a:spcPct val="100000"/>
            </a:lnSpc>
          </a:pPr>
          <a:r>
            <a:rPr lang="en-US" baseline="0" dirty="0"/>
            <a:t>Licensing Expertise &amp; Negotiation</a:t>
          </a:r>
        </a:p>
      </dgm:t>
    </dgm:pt>
    <dgm:pt modelId="{A5400A3E-94BE-3943-B3ED-494AD8038882}" type="parTrans" cxnId="{1552551C-8844-FC4C-8289-D51262651B1D}">
      <dgm:prSet/>
      <dgm:spPr/>
      <dgm:t>
        <a:bodyPr/>
        <a:lstStyle/>
        <a:p>
          <a:endParaRPr lang="en-US"/>
        </a:p>
      </dgm:t>
    </dgm:pt>
    <dgm:pt modelId="{1F563F73-E359-574A-A14A-33C1F5CD5B1C}" type="sibTrans" cxnId="{1552551C-8844-FC4C-8289-D51262651B1D}">
      <dgm:prSet/>
      <dgm:spPr/>
      <dgm:t>
        <a:bodyPr/>
        <a:lstStyle/>
        <a:p>
          <a:endParaRPr lang="en-US"/>
        </a:p>
      </dgm:t>
    </dgm:pt>
    <dgm:pt modelId="{BECF8F37-4877-C64F-ADC4-7CA86478210D}">
      <dgm:prSet/>
      <dgm:spPr/>
      <dgm:t>
        <a:bodyPr/>
        <a:lstStyle/>
        <a:p>
          <a:pPr>
            <a:lnSpc>
              <a:spcPct val="100000"/>
            </a:lnSpc>
          </a:pPr>
          <a:r>
            <a:rPr lang="en-US" baseline="0"/>
            <a:t>Creating Conversation &amp; Holistic Perspective</a:t>
          </a:r>
          <a:endParaRPr lang="en-US"/>
        </a:p>
      </dgm:t>
    </dgm:pt>
    <dgm:pt modelId="{6D0FF06C-7C19-3546-8AFA-C379FD40BAE6}" type="parTrans" cxnId="{0169CF45-5B18-E047-85D0-22564BF66660}">
      <dgm:prSet/>
      <dgm:spPr/>
      <dgm:t>
        <a:bodyPr/>
        <a:lstStyle/>
        <a:p>
          <a:endParaRPr lang="en-US"/>
        </a:p>
      </dgm:t>
    </dgm:pt>
    <dgm:pt modelId="{3C07EBCF-89AB-AD4B-80EE-BC7BB3E36853}" type="sibTrans" cxnId="{0169CF45-5B18-E047-85D0-22564BF66660}">
      <dgm:prSet/>
      <dgm:spPr/>
      <dgm:t>
        <a:bodyPr/>
        <a:lstStyle/>
        <a:p>
          <a:endParaRPr lang="en-US"/>
        </a:p>
      </dgm:t>
    </dgm:pt>
    <dgm:pt modelId="{857FC694-886B-BF4C-BC6D-62F62057598D}">
      <dgm:prSet/>
      <dgm:spPr/>
      <dgm:t>
        <a:bodyPr/>
        <a:lstStyle/>
        <a:p>
          <a:pPr>
            <a:lnSpc>
              <a:spcPct val="100000"/>
            </a:lnSpc>
          </a:pPr>
          <a:r>
            <a:rPr lang="en-US" baseline="0"/>
            <a:t>Point-of-Need Education</a:t>
          </a:r>
          <a:endParaRPr lang="en-US"/>
        </a:p>
      </dgm:t>
    </dgm:pt>
    <dgm:pt modelId="{A46407D2-D40B-0F46-AD18-7D5A6F0B14DA}" type="parTrans" cxnId="{D63BB71D-80F1-4044-8071-230C1A3A3168}">
      <dgm:prSet/>
      <dgm:spPr/>
      <dgm:t>
        <a:bodyPr/>
        <a:lstStyle/>
        <a:p>
          <a:endParaRPr lang="en-US"/>
        </a:p>
      </dgm:t>
    </dgm:pt>
    <dgm:pt modelId="{B435E912-DFDE-E64D-B17C-3C0AA4FD2E8F}" type="sibTrans" cxnId="{D63BB71D-80F1-4044-8071-230C1A3A3168}">
      <dgm:prSet/>
      <dgm:spPr/>
      <dgm:t>
        <a:bodyPr/>
        <a:lstStyle/>
        <a:p>
          <a:endParaRPr lang="en-US"/>
        </a:p>
      </dgm:t>
    </dgm:pt>
    <dgm:pt modelId="{43A68E5A-2B09-3E40-85AB-59F04FA6D5C2}">
      <dgm:prSet/>
      <dgm:spPr/>
      <dgm:t>
        <a:bodyPr/>
        <a:lstStyle/>
        <a:p>
          <a:pPr>
            <a:lnSpc>
              <a:spcPct val="100000"/>
            </a:lnSpc>
          </a:pPr>
          <a:r>
            <a:rPr lang="en-US"/>
            <a:t>Scholarly Communication</a:t>
          </a:r>
        </a:p>
      </dgm:t>
    </dgm:pt>
    <dgm:pt modelId="{24C2777F-93B5-8B4E-B6F0-A65E1822BE6C}" type="parTrans" cxnId="{6C91BAF2-D1E6-0547-801B-93B4375C2B16}">
      <dgm:prSet/>
      <dgm:spPr/>
      <dgm:t>
        <a:bodyPr/>
        <a:lstStyle/>
        <a:p>
          <a:endParaRPr lang="en-US"/>
        </a:p>
      </dgm:t>
    </dgm:pt>
    <dgm:pt modelId="{8A0B87C6-677E-8144-86AA-55B9B6B66B3A}" type="sibTrans" cxnId="{6C91BAF2-D1E6-0547-801B-93B4375C2B16}">
      <dgm:prSet/>
      <dgm:spPr/>
      <dgm:t>
        <a:bodyPr/>
        <a:lstStyle/>
        <a:p>
          <a:endParaRPr lang="en-US"/>
        </a:p>
      </dgm:t>
    </dgm:pt>
    <dgm:pt modelId="{84E063A4-0A7E-9F46-913E-E8DEF1DEF8E0}">
      <dgm:prSet/>
      <dgm:spPr/>
      <dgm:t>
        <a:bodyPr/>
        <a:lstStyle/>
        <a:p>
          <a:pPr>
            <a:lnSpc>
              <a:spcPct val="100000"/>
            </a:lnSpc>
          </a:pPr>
          <a:r>
            <a:rPr lang="en-US"/>
            <a:t>Copyright</a:t>
          </a:r>
        </a:p>
      </dgm:t>
    </dgm:pt>
    <dgm:pt modelId="{3A6F8ACC-E9A1-2D43-BDD0-24B6A9019A0A}" type="parTrans" cxnId="{A5A7437D-32E9-D049-8055-DBA9F3DAFB18}">
      <dgm:prSet/>
      <dgm:spPr/>
      <dgm:t>
        <a:bodyPr/>
        <a:lstStyle/>
        <a:p>
          <a:endParaRPr lang="en-US"/>
        </a:p>
      </dgm:t>
    </dgm:pt>
    <dgm:pt modelId="{BF6A8520-6E89-1E41-AC66-BC733BEB8DDE}" type="sibTrans" cxnId="{A5A7437D-32E9-D049-8055-DBA9F3DAFB18}">
      <dgm:prSet/>
      <dgm:spPr/>
      <dgm:t>
        <a:bodyPr/>
        <a:lstStyle/>
        <a:p>
          <a:endParaRPr lang="en-US"/>
        </a:p>
      </dgm:t>
    </dgm:pt>
    <dgm:pt modelId="{BD6804F5-8749-8348-BB43-5C0F6B892576}">
      <dgm:prSet/>
      <dgm:spPr/>
      <dgm:t>
        <a:bodyPr/>
        <a:lstStyle/>
        <a:p>
          <a:pPr>
            <a:lnSpc>
              <a:spcPct val="100000"/>
            </a:lnSpc>
          </a:pPr>
          <a:r>
            <a:rPr lang="en-US"/>
            <a:t>Digital Preservation</a:t>
          </a:r>
        </a:p>
      </dgm:t>
    </dgm:pt>
    <dgm:pt modelId="{6E32359F-34A8-F54A-A776-F36091AA8043}" type="parTrans" cxnId="{7AF56C0B-5DAD-F34B-951D-7BFE16B55E55}">
      <dgm:prSet/>
      <dgm:spPr/>
      <dgm:t>
        <a:bodyPr/>
        <a:lstStyle/>
        <a:p>
          <a:endParaRPr lang="en-US"/>
        </a:p>
      </dgm:t>
    </dgm:pt>
    <dgm:pt modelId="{8AE86070-158B-EC4D-9DA5-EABCCA05F3B5}" type="sibTrans" cxnId="{7AF56C0B-5DAD-F34B-951D-7BFE16B55E55}">
      <dgm:prSet/>
      <dgm:spPr/>
      <dgm:t>
        <a:bodyPr/>
        <a:lstStyle/>
        <a:p>
          <a:endParaRPr lang="en-US"/>
        </a:p>
      </dgm:t>
    </dgm:pt>
    <dgm:pt modelId="{4120D3A5-25D4-854D-8BE7-B53CAA2B1E5E}">
      <dgm:prSet/>
      <dgm:spPr/>
      <dgm:t>
        <a:bodyPr/>
        <a:lstStyle/>
        <a:p>
          <a:pPr>
            <a:lnSpc>
              <a:spcPct val="100000"/>
            </a:lnSpc>
          </a:pPr>
          <a:r>
            <a:rPr lang="en-US"/>
            <a:t>Data Visualization</a:t>
          </a:r>
        </a:p>
      </dgm:t>
    </dgm:pt>
    <dgm:pt modelId="{31D552DC-9B47-844A-B9E1-6F758934EF17}" type="parTrans" cxnId="{9CB611F0-D163-7B44-8FA3-44DBE1D96D77}">
      <dgm:prSet/>
      <dgm:spPr/>
      <dgm:t>
        <a:bodyPr/>
        <a:lstStyle/>
        <a:p>
          <a:endParaRPr lang="en-US"/>
        </a:p>
      </dgm:t>
    </dgm:pt>
    <dgm:pt modelId="{0888A77B-E377-5B42-830F-4DAE40366ACD}" type="sibTrans" cxnId="{9CB611F0-D163-7B44-8FA3-44DBE1D96D77}">
      <dgm:prSet/>
      <dgm:spPr/>
      <dgm:t>
        <a:bodyPr/>
        <a:lstStyle/>
        <a:p>
          <a:endParaRPr lang="en-US"/>
        </a:p>
      </dgm:t>
    </dgm:pt>
    <dgm:pt modelId="{25BD7719-C2B0-334C-9B70-1D1B04EC0926}">
      <dgm:prSet/>
      <dgm:spPr/>
      <dgm:t>
        <a:bodyPr/>
        <a:lstStyle/>
        <a:p>
          <a:pPr>
            <a:lnSpc>
              <a:spcPct val="100000"/>
            </a:lnSpc>
          </a:pPr>
          <a:r>
            <a:rPr lang="en-US"/>
            <a:t>Evaluating licenses and data use rights</a:t>
          </a:r>
        </a:p>
      </dgm:t>
    </dgm:pt>
    <dgm:pt modelId="{1C9FDE09-E911-3646-9229-9B6D9FB5F646}" type="sibTrans" cxnId="{9EBF49D3-63D9-7943-A0D3-B7CDCF27938E}">
      <dgm:prSet/>
      <dgm:spPr/>
      <dgm:t>
        <a:bodyPr/>
        <a:lstStyle/>
        <a:p>
          <a:endParaRPr lang="en-US"/>
        </a:p>
      </dgm:t>
    </dgm:pt>
    <dgm:pt modelId="{A82C3804-563F-9A4D-B503-B4A52909F1CC}" type="parTrans" cxnId="{9EBF49D3-63D9-7943-A0D3-B7CDCF27938E}">
      <dgm:prSet/>
      <dgm:spPr/>
      <dgm:t>
        <a:bodyPr/>
        <a:lstStyle/>
        <a:p>
          <a:endParaRPr lang="en-US"/>
        </a:p>
      </dgm:t>
    </dgm:pt>
    <dgm:pt modelId="{AA330440-C3C3-4DDA-A33B-D71FBB55E5F6}" type="pres">
      <dgm:prSet presAssocID="{30CC418D-13D4-D24C-85CE-FE58C5074512}" presName="root" presStyleCnt="0">
        <dgm:presLayoutVars>
          <dgm:dir/>
          <dgm:resizeHandles val="exact"/>
        </dgm:presLayoutVars>
      </dgm:prSet>
      <dgm:spPr/>
    </dgm:pt>
    <dgm:pt modelId="{41FBB2AE-F221-4262-A566-D8A64A5D9117}" type="pres">
      <dgm:prSet presAssocID="{1ED0A0FE-16C5-CA46-BA86-CE9D5FD539A3}" presName="compNode" presStyleCnt="0"/>
      <dgm:spPr/>
    </dgm:pt>
    <dgm:pt modelId="{379B8CAE-E20B-4241-A45A-5C041BB2D849}" type="pres">
      <dgm:prSet presAssocID="{1ED0A0FE-16C5-CA46-BA86-CE9D5FD539A3}" presName="bgRect" presStyleLbl="bgShp" presStyleIdx="0" presStyleCnt="4"/>
      <dgm:spPr/>
    </dgm:pt>
    <dgm:pt modelId="{B29634CA-16E7-443D-877E-CC4B5D72D5D1}" type="pres">
      <dgm:prSet presAssocID="{1ED0A0FE-16C5-CA46-BA86-CE9D5FD539A3}" presName="iconRect" presStyleLbl="node1" presStyleIdx="0" presStyleCnt="4"/>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Bar chart"/>
        </a:ext>
      </dgm:extLst>
    </dgm:pt>
    <dgm:pt modelId="{923BCB63-5055-4EBE-A8C1-F3F3AF546DC4}" type="pres">
      <dgm:prSet presAssocID="{1ED0A0FE-16C5-CA46-BA86-CE9D5FD539A3}" presName="spaceRect" presStyleCnt="0"/>
      <dgm:spPr/>
    </dgm:pt>
    <dgm:pt modelId="{31E8835A-1884-4188-A644-2AC66E8905CF}" type="pres">
      <dgm:prSet presAssocID="{1ED0A0FE-16C5-CA46-BA86-CE9D5FD539A3}" presName="parTx" presStyleLbl="revTx" presStyleIdx="0" presStyleCnt="6">
        <dgm:presLayoutVars>
          <dgm:chMax val="0"/>
          <dgm:chPref val="0"/>
        </dgm:presLayoutVars>
      </dgm:prSet>
      <dgm:spPr/>
    </dgm:pt>
    <dgm:pt modelId="{3B1B132A-C674-4BF4-8C58-FF55FEC5F934}" type="pres">
      <dgm:prSet presAssocID="{1ED0A0FE-16C5-CA46-BA86-CE9D5FD539A3}" presName="desTx" presStyleLbl="revTx" presStyleIdx="1" presStyleCnt="6">
        <dgm:presLayoutVars/>
      </dgm:prSet>
      <dgm:spPr/>
    </dgm:pt>
    <dgm:pt modelId="{35D4CF7C-D035-4CD5-95E4-B9CB64F0FAD5}" type="pres">
      <dgm:prSet presAssocID="{D5178028-6B52-1E46-B0C8-9F64AED57CA6}" presName="sibTrans" presStyleCnt="0"/>
      <dgm:spPr/>
    </dgm:pt>
    <dgm:pt modelId="{D3CF5375-6B54-4918-B5F5-2803CEA112C5}" type="pres">
      <dgm:prSet presAssocID="{2CDAAED0-88E7-4B4A-8211-5DA91781EC85}" presName="compNode" presStyleCnt="0"/>
      <dgm:spPr/>
    </dgm:pt>
    <dgm:pt modelId="{2E20EC22-9EF4-44E1-9D1E-A1F59BBE0235}" type="pres">
      <dgm:prSet presAssocID="{2CDAAED0-88E7-4B4A-8211-5DA91781EC85}" presName="bgRect" presStyleLbl="bgShp" presStyleIdx="1" presStyleCnt="4"/>
      <dgm:spPr/>
    </dgm:pt>
    <dgm:pt modelId="{76805A22-F53B-4A34-A10A-BDDB4279B3A1}" type="pres">
      <dgm:prSet presAssocID="{2CDAAED0-88E7-4B4A-8211-5DA91781EC85}" presName="iconRect" presStyleLbl="node1" presStyleIdx="1" presStyleCnt="4"/>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Handshake"/>
        </a:ext>
      </dgm:extLst>
    </dgm:pt>
    <dgm:pt modelId="{B02CD1F9-559A-47B0-BB8A-43C870837DF6}" type="pres">
      <dgm:prSet presAssocID="{2CDAAED0-88E7-4B4A-8211-5DA91781EC85}" presName="spaceRect" presStyleCnt="0"/>
      <dgm:spPr/>
    </dgm:pt>
    <dgm:pt modelId="{9B92FBA8-C8F9-422A-8453-5AD8E36C7933}" type="pres">
      <dgm:prSet presAssocID="{2CDAAED0-88E7-4B4A-8211-5DA91781EC85}" presName="parTx" presStyleLbl="revTx" presStyleIdx="2" presStyleCnt="6">
        <dgm:presLayoutVars>
          <dgm:chMax val="0"/>
          <dgm:chPref val="0"/>
        </dgm:presLayoutVars>
      </dgm:prSet>
      <dgm:spPr/>
    </dgm:pt>
    <dgm:pt modelId="{422DD64A-C223-4275-94CE-BA6BA498A019}" type="pres">
      <dgm:prSet presAssocID="{1F563F73-E359-574A-A14A-33C1F5CD5B1C}" presName="sibTrans" presStyleCnt="0"/>
      <dgm:spPr/>
    </dgm:pt>
    <dgm:pt modelId="{9466B702-C07E-4063-82AD-3A368F131BF0}" type="pres">
      <dgm:prSet presAssocID="{BECF8F37-4877-C64F-ADC4-7CA86478210D}" presName="compNode" presStyleCnt="0"/>
      <dgm:spPr/>
    </dgm:pt>
    <dgm:pt modelId="{1A5E3F96-F8C6-4DA2-9BCC-FEAAF836E909}" type="pres">
      <dgm:prSet presAssocID="{BECF8F37-4877-C64F-ADC4-7CA86478210D}" presName="bgRect" presStyleLbl="bgShp" presStyleIdx="2" presStyleCnt="4"/>
      <dgm:spPr/>
    </dgm:pt>
    <dgm:pt modelId="{5914AE51-F6F8-4EA2-9089-021925B1B1A6}" type="pres">
      <dgm:prSet presAssocID="{BECF8F37-4877-C64F-ADC4-7CA86478210D}" presName="iconRect" presStyleLbl="node1" presStyleIdx="2" presStyleCnt="4"/>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Chat"/>
        </a:ext>
      </dgm:extLst>
    </dgm:pt>
    <dgm:pt modelId="{B0550509-3550-431C-899F-E29A40DBE0FA}" type="pres">
      <dgm:prSet presAssocID="{BECF8F37-4877-C64F-ADC4-7CA86478210D}" presName="spaceRect" presStyleCnt="0"/>
      <dgm:spPr/>
    </dgm:pt>
    <dgm:pt modelId="{CA223C07-09F4-4523-AC51-F220EEAA779C}" type="pres">
      <dgm:prSet presAssocID="{BECF8F37-4877-C64F-ADC4-7CA86478210D}" presName="parTx" presStyleLbl="revTx" presStyleIdx="3" presStyleCnt="6">
        <dgm:presLayoutVars>
          <dgm:chMax val="0"/>
          <dgm:chPref val="0"/>
        </dgm:presLayoutVars>
      </dgm:prSet>
      <dgm:spPr/>
    </dgm:pt>
    <dgm:pt modelId="{FE302866-8577-48C1-B138-6D5D691828E8}" type="pres">
      <dgm:prSet presAssocID="{3C07EBCF-89AB-AD4B-80EE-BC7BB3E36853}" presName="sibTrans" presStyleCnt="0"/>
      <dgm:spPr/>
    </dgm:pt>
    <dgm:pt modelId="{E03084B5-F182-413D-9A03-03B3CCEAE774}" type="pres">
      <dgm:prSet presAssocID="{857FC694-886B-BF4C-BC6D-62F62057598D}" presName="compNode" presStyleCnt="0"/>
      <dgm:spPr/>
    </dgm:pt>
    <dgm:pt modelId="{DA27F21D-D32E-4130-AD0F-028A0FEBC38B}" type="pres">
      <dgm:prSet presAssocID="{857FC694-886B-BF4C-BC6D-62F62057598D}" presName="bgRect" presStyleLbl="bgShp" presStyleIdx="3" presStyleCnt="4"/>
      <dgm:spPr/>
    </dgm:pt>
    <dgm:pt modelId="{C2EF4F05-EB33-40AC-8C4F-3E601C08005B}" type="pres">
      <dgm:prSet presAssocID="{857FC694-886B-BF4C-BC6D-62F62057598D}" presName="iconRect" presStyleLbl="node1" presStyleIdx="3" presStyleCnt="4"/>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Books"/>
        </a:ext>
      </dgm:extLst>
    </dgm:pt>
    <dgm:pt modelId="{61F4A777-F1B8-4689-9D4B-B85629C7F82A}" type="pres">
      <dgm:prSet presAssocID="{857FC694-886B-BF4C-BC6D-62F62057598D}" presName="spaceRect" presStyleCnt="0"/>
      <dgm:spPr/>
    </dgm:pt>
    <dgm:pt modelId="{39FE2FCD-4F0D-485F-95A7-E0F5C05818A9}" type="pres">
      <dgm:prSet presAssocID="{857FC694-886B-BF4C-BC6D-62F62057598D}" presName="parTx" presStyleLbl="revTx" presStyleIdx="4" presStyleCnt="6">
        <dgm:presLayoutVars>
          <dgm:chMax val="0"/>
          <dgm:chPref val="0"/>
        </dgm:presLayoutVars>
      </dgm:prSet>
      <dgm:spPr/>
    </dgm:pt>
    <dgm:pt modelId="{209EFA0C-0702-47DD-AD9C-F6FAEEDB9FFB}" type="pres">
      <dgm:prSet presAssocID="{857FC694-886B-BF4C-BC6D-62F62057598D}" presName="desTx" presStyleLbl="revTx" presStyleIdx="5" presStyleCnt="6">
        <dgm:presLayoutVars/>
      </dgm:prSet>
      <dgm:spPr/>
    </dgm:pt>
  </dgm:ptLst>
  <dgm:cxnLst>
    <dgm:cxn modelId="{7AF56C0B-5DAD-F34B-951D-7BFE16B55E55}" srcId="{857FC694-886B-BF4C-BC6D-62F62057598D}" destId="{BD6804F5-8749-8348-BB43-5C0F6B892576}" srcOrd="2" destOrd="0" parTransId="{6E32359F-34A8-F54A-A776-F36091AA8043}" sibTransId="{8AE86070-158B-EC4D-9DA5-EABCCA05F3B5}"/>
    <dgm:cxn modelId="{278BA313-0C04-B445-ADB0-1DF9421F20DF}" type="presOf" srcId="{25BD7719-C2B0-334C-9B70-1D1B04EC0926}" destId="{3B1B132A-C674-4BF4-8C58-FF55FEC5F934}" srcOrd="0" destOrd="1" presId="urn:microsoft.com/office/officeart/2018/2/layout/IconVerticalSolidList"/>
    <dgm:cxn modelId="{1552551C-8844-FC4C-8289-D51262651B1D}" srcId="{30CC418D-13D4-D24C-85CE-FE58C5074512}" destId="{2CDAAED0-88E7-4B4A-8211-5DA91781EC85}" srcOrd="1" destOrd="0" parTransId="{A5400A3E-94BE-3943-B3ED-494AD8038882}" sibTransId="{1F563F73-E359-574A-A14A-33C1F5CD5B1C}"/>
    <dgm:cxn modelId="{D63BB71D-80F1-4044-8071-230C1A3A3168}" srcId="{30CC418D-13D4-D24C-85CE-FE58C5074512}" destId="{857FC694-886B-BF4C-BC6D-62F62057598D}" srcOrd="3" destOrd="0" parTransId="{A46407D2-D40B-0F46-AD18-7D5A6F0B14DA}" sibTransId="{B435E912-DFDE-E64D-B17C-3C0AA4FD2E8F}"/>
    <dgm:cxn modelId="{415BF623-0C44-5F4B-AFAB-9C2D6E89F3AB}" type="presOf" srcId="{1ED0A0FE-16C5-CA46-BA86-CE9D5FD539A3}" destId="{31E8835A-1884-4188-A644-2AC66E8905CF}" srcOrd="0" destOrd="0" presId="urn:microsoft.com/office/officeart/2018/2/layout/IconVerticalSolidList"/>
    <dgm:cxn modelId="{1976755C-3FA8-BB49-AD53-5DDC90DA2EA3}" type="presOf" srcId="{BD6804F5-8749-8348-BB43-5C0F6B892576}" destId="{209EFA0C-0702-47DD-AD9C-F6FAEEDB9FFB}" srcOrd="0" destOrd="2" presId="urn:microsoft.com/office/officeart/2018/2/layout/IconVerticalSolidList"/>
    <dgm:cxn modelId="{87F7195E-8D30-D64A-B5B4-C96BA44F7A1F}" srcId="{30CC418D-13D4-D24C-85CE-FE58C5074512}" destId="{1ED0A0FE-16C5-CA46-BA86-CE9D5FD539A3}" srcOrd="0" destOrd="0" parTransId="{32BCD97A-4CDA-584C-9637-D6A15966D3D4}" sibTransId="{D5178028-6B52-1E46-B0C8-9F64AED57CA6}"/>
    <dgm:cxn modelId="{F9AF4165-196F-EF4F-BC9B-9E271DB9C4D5}" type="presOf" srcId="{2CDAAED0-88E7-4B4A-8211-5DA91781EC85}" destId="{9B92FBA8-C8F9-422A-8453-5AD8E36C7933}" srcOrd="0" destOrd="0" presId="urn:microsoft.com/office/officeart/2018/2/layout/IconVerticalSolidList"/>
    <dgm:cxn modelId="{0169CF45-5B18-E047-85D0-22564BF66660}" srcId="{30CC418D-13D4-D24C-85CE-FE58C5074512}" destId="{BECF8F37-4877-C64F-ADC4-7CA86478210D}" srcOrd="2" destOrd="0" parTransId="{6D0FF06C-7C19-3546-8AFA-C379FD40BAE6}" sibTransId="{3C07EBCF-89AB-AD4B-80EE-BC7BB3E36853}"/>
    <dgm:cxn modelId="{09B2CD7A-0B16-FC47-9FBA-3380900440B9}" type="presOf" srcId="{BECF8F37-4877-C64F-ADC4-7CA86478210D}" destId="{CA223C07-09F4-4523-AC51-F220EEAA779C}" srcOrd="0" destOrd="0" presId="urn:microsoft.com/office/officeart/2018/2/layout/IconVerticalSolidList"/>
    <dgm:cxn modelId="{A5A7437D-32E9-D049-8055-DBA9F3DAFB18}" srcId="{857FC694-886B-BF4C-BC6D-62F62057598D}" destId="{84E063A4-0A7E-9F46-913E-E8DEF1DEF8E0}" srcOrd="1" destOrd="0" parTransId="{3A6F8ACC-E9A1-2D43-BDD0-24B6A9019A0A}" sibTransId="{BF6A8520-6E89-1E41-AC66-BC733BEB8DDE}"/>
    <dgm:cxn modelId="{B4003486-8338-D944-80F0-678442DD728C}" srcId="{1ED0A0FE-16C5-CA46-BA86-CE9D5FD539A3}" destId="{4DB48DB6-5E5E-5E44-A0E7-934380623DB8}" srcOrd="0" destOrd="0" parTransId="{E95428B0-703C-554E-8DB0-5069E83C49FE}" sibTransId="{DDD861B9-ED2D-014D-B87F-67C3571416AD}"/>
    <dgm:cxn modelId="{EEF903BB-BCDD-9A40-A2DA-C416CF6C4FA5}" type="presOf" srcId="{4120D3A5-25D4-854D-8BE7-B53CAA2B1E5E}" destId="{209EFA0C-0702-47DD-AD9C-F6FAEEDB9FFB}" srcOrd="0" destOrd="3" presId="urn:microsoft.com/office/officeart/2018/2/layout/IconVerticalSolidList"/>
    <dgm:cxn modelId="{9EBF49D3-63D9-7943-A0D3-B7CDCF27938E}" srcId="{1ED0A0FE-16C5-CA46-BA86-CE9D5FD539A3}" destId="{25BD7719-C2B0-334C-9B70-1D1B04EC0926}" srcOrd="1" destOrd="0" parTransId="{A82C3804-563F-9A4D-B503-B4A52909F1CC}" sibTransId="{1C9FDE09-E911-3646-9229-9B6D9FB5F646}"/>
    <dgm:cxn modelId="{986336D6-7DB9-4248-AF2C-0162D7060C41}" type="presOf" srcId="{84E063A4-0A7E-9F46-913E-E8DEF1DEF8E0}" destId="{209EFA0C-0702-47DD-AD9C-F6FAEEDB9FFB}" srcOrd="0" destOrd="1" presId="urn:microsoft.com/office/officeart/2018/2/layout/IconVerticalSolidList"/>
    <dgm:cxn modelId="{8EA600D8-4921-864E-910B-F7C69BFC617D}" type="presOf" srcId="{4DB48DB6-5E5E-5E44-A0E7-934380623DB8}" destId="{3B1B132A-C674-4BF4-8C58-FF55FEC5F934}" srcOrd="0" destOrd="0" presId="urn:microsoft.com/office/officeart/2018/2/layout/IconVerticalSolidList"/>
    <dgm:cxn modelId="{921086D9-0E50-594D-939A-791DF73F9A24}" type="presOf" srcId="{43A68E5A-2B09-3E40-85AB-59F04FA6D5C2}" destId="{209EFA0C-0702-47DD-AD9C-F6FAEEDB9FFB}" srcOrd="0" destOrd="0" presId="urn:microsoft.com/office/officeart/2018/2/layout/IconVerticalSolidList"/>
    <dgm:cxn modelId="{353B1EEC-8051-B54B-BD1C-109DAD5F5738}" type="presOf" srcId="{30CC418D-13D4-D24C-85CE-FE58C5074512}" destId="{AA330440-C3C3-4DDA-A33B-D71FBB55E5F6}" srcOrd="0" destOrd="0" presId="urn:microsoft.com/office/officeart/2018/2/layout/IconVerticalSolidList"/>
    <dgm:cxn modelId="{9CB611F0-D163-7B44-8FA3-44DBE1D96D77}" srcId="{857FC694-886B-BF4C-BC6D-62F62057598D}" destId="{4120D3A5-25D4-854D-8BE7-B53CAA2B1E5E}" srcOrd="3" destOrd="0" parTransId="{31D552DC-9B47-844A-B9E1-6F758934EF17}" sibTransId="{0888A77B-E377-5B42-830F-4DAE40366ACD}"/>
    <dgm:cxn modelId="{6C91BAF2-D1E6-0547-801B-93B4375C2B16}" srcId="{857FC694-886B-BF4C-BC6D-62F62057598D}" destId="{43A68E5A-2B09-3E40-85AB-59F04FA6D5C2}" srcOrd="0" destOrd="0" parTransId="{24C2777F-93B5-8B4E-B6F0-A65E1822BE6C}" sibTransId="{8A0B87C6-677E-8144-86AA-55B9B6B66B3A}"/>
    <dgm:cxn modelId="{1FA7CDFC-A92C-FC4A-952C-58AE20A0C5CB}" type="presOf" srcId="{857FC694-886B-BF4C-BC6D-62F62057598D}" destId="{39FE2FCD-4F0D-485F-95A7-E0F5C05818A9}" srcOrd="0" destOrd="0" presId="urn:microsoft.com/office/officeart/2018/2/layout/IconVerticalSolidList"/>
    <dgm:cxn modelId="{A153DB34-C60A-8846-AA3C-06B09F826A50}" type="presParOf" srcId="{AA330440-C3C3-4DDA-A33B-D71FBB55E5F6}" destId="{41FBB2AE-F221-4262-A566-D8A64A5D9117}" srcOrd="0" destOrd="0" presId="urn:microsoft.com/office/officeart/2018/2/layout/IconVerticalSolidList"/>
    <dgm:cxn modelId="{55C765A0-6CD3-7142-9DDA-CFAE93E9030C}" type="presParOf" srcId="{41FBB2AE-F221-4262-A566-D8A64A5D9117}" destId="{379B8CAE-E20B-4241-A45A-5C041BB2D849}" srcOrd="0" destOrd="0" presId="urn:microsoft.com/office/officeart/2018/2/layout/IconVerticalSolidList"/>
    <dgm:cxn modelId="{216C0E9D-5741-3648-AC4E-A853FEEA4686}" type="presParOf" srcId="{41FBB2AE-F221-4262-A566-D8A64A5D9117}" destId="{B29634CA-16E7-443D-877E-CC4B5D72D5D1}" srcOrd="1" destOrd="0" presId="urn:microsoft.com/office/officeart/2018/2/layout/IconVerticalSolidList"/>
    <dgm:cxn modelId="{E463C5C0-A345-3D47-8F50-32FB3891F4B0}" type="presParOf" srcId="{41FBB2AE-F221-4262-A566-D8A64A5D9117}" destId="{923BCB63-5055-4EBE-A8C1-F3F3AF546DC4}" srcOrd="2" destOrd="0" presId="urn:microsoft.com/office/officeart/2018/2/layout/IconVerticalSolidList"/>
    <dgm:cxn modelId="{E5A82D30-AB20-2B48-BDA3-B28EADDC51AD}" type="presParOf" srcId="{41FBB2AE-F221-4262-A566-D8A64A5D9117}" destId="{31E8835A-1884-4188-A644-2AC66E8905CF}" srcOrd="3" destOrd="0" presId="urn:microsoft.com/office/officeart/2018/2/layout/IconVerticalSolidList"/>
    <dgm:cxn modelId="{8A127A1C-D91C-E742-B9EB-578B1E4A8AB7}" type="presParOf" srcId="{41FBB2AE-F221-4262-A566-D8A64A5D9117}" destId="{3B1B132A-C674-4BF4-8C58-FF55FEC5F934}" srcOrd="4" destOrd="0" presId="urn:microsoft.com/office/officeart/2018/2/layout/IconVerticalSolidList"/>
    <dgm:cxn modelId="{73BEA5C3-F8E7-EF40-AF36-A78764A688DB}" type="presParOf" srcId="{AA330440-C3C3-4DDA-A33B-D71FBB55E5F6}" destId="{35D4CF7C-D035-4CD5-95E4-B9CB64F0FAD5}" srcOrd="1" destOrd="0" presId="urn:microsoft.com/office/officeart/2018/2/layout/IconVerticalSolidList"/>
    <dgm:cxn modelId="{A2859E3A-1FA7-AF46-8DBB-07F5AADBA1F7}" type="presParOf" srcId="{AA330440-C3C3-4DDA-A33B-D71FBB55E5F6}" destId="{D3CF5375-6B54-4918-B5F5-2803CEA112C5}" srcOrd="2" destOrd="0" presId="urn:microsoft.com/office/officeart/2018/2/layout/IconVerticalSolidList"/>
    <dgm:cxn modelId="{2B8537E9-6587-0C49-AD94-63F455C51B59}" type="presParOf" srcId="{D3CF5375-6B54-4918-B5F5-2803CEA112C5}" destId="{2E20EC22-9EF4-44E1-9D1E-A1F59BBE0235}" srcOrd="0" destOrd="0" presId="urn:microsoft.com/office/officeart/2018/2/layout/IconVerticalSolidList"/>
    <dgm:cxn modelId="{737FF188-5583-3F48-9161-EF2AA478B736}" type="presParOf" srcId="{D3CF5375-6B54-4918-B5F5-2803CEA112C5}" destId="{76805A22-F53B-4A34-A10A-BDDB4279B3A1}" srcOrd="1" destOrd="0" presId="urn:microsoft.com/office/officeart/2018/2/layout/IconVerticalSolidList"/>
    <dgm:cxn modelId="{D0A73BAF-2A86-2547-92C0-B0BF23E89819}" type="presParOf" srcId="{D3CF5375-6B54-4918-B5F5-2803CEA112C5}" destId="{B02CD1F9-559A-47B0-BB8A-43C870837DF6}" srcOrd="2" destOrd="0" presId="urn:microsoft.com/office/officeart/2018/2/layout/IconVerticalSolidList"/>
    <dgm:cxn modelId="{1B8D7275-992F-6B40-8C0D-4803DBFC6BA3}" type="presParOf" srcId="{D3CF5375-6B54-4918-B5F5-2803CEA112C5}" destId="{9B92FBA8-C8F9-422A-8453-5AD8E36C7933}" srcOrd="3" destOrd="0" presId="urn:microsoft.com/office/officeart/2018/2/layout/IconVerticalSolidList"/>
    <dgm:cxn modelId="{A73FF5E1-1857-FE4A-BF4E-C48E9426F081}" type="presParOf" srcId="{AA330440-C3C3-4DDA-A33B-D71FBB55E5F6}" destId="{422DD64A-C223-4275-94CE-BA6BA498A019}" srcOrd="3" destOrd="0" presId="urn:microsoft.com/office/officeart/2018/2/layout/IconVerticalSolidList"/>
    <dgm:cxn modelId="{EC84F289-9E77-4A4E-BDCF-6E19BC8757A8}" type="presParOf" srcId="{AA330440-C3C3-4DDA-A33B-D71FBB55E5F6}" destId="{9466B702-C07E-4063-82AD-3A368F131BF0}" srcOrd="4" destOrd="0" presId="urn:microsoft.com/office/officeart/2018/2/layout/IconVerticalSolidList"/>
    <dgm:cxn modelId="{90598B0B-C46E-1A4E-874E-295D74BDE305}" type="presParOf" srcId="{9466B702-C07E-4063-82AD-3A368F131BF0}" destId="{1A5E3F96-F8C6-4DA2-9BCC-FEAAF836E909}" srcOrd="0" destOrd="0" presId="urn:microsoft.com/office/officeart/2018/2/layout/IconVerticalSolidList"/>
    <dgm:cxn modelId="{1FB319F1-F432-7B4F-BAFD-219176673338}" type="presParOf" srcId="{9466B702-C07E-4063-82AD-3A368F131BF0}" destId="{5914AE51-F6F8-4EA2-9089-021925B1B1A6}" srcOrd="1" destOrd="0" presId="urn:microsoft.com/office/officeart/2018/2/layout/IconVerticalSolidList"/>
    <dgm:cxn modelId="{21222BF4-C429-A248-BD21-AF97DAECD4BE}" type="presParOf" srcId="{9466B702-C07E-4063-82AD-3A368F131BF0}" destId="{B0550509-3550-431C-899F-E29A40DBE0FA}" srcOrd="2" destOrd="0" presId="urn:microsoft.com/office/officeart/2018/2/layout/IconVerticalSolidList"/>
    <dgm:cxn modelId="{264B5C54-09BA-2342-9E03-447C737742CD}" type="presParOf" srcId="{9466B702-C07E-4063-82AD-3A368F131BF0}" destId="{CA223C07-09F4-4523-AC51-F220EEAA779C}" srcOrd="3" destOrd="0" presId="urn:microsoft.com/office/officeart/2018/2/layout/IconVerticalSolidList"/>
    <dgm:cxn modelId="{A88754E2-B377-DA43-BC7F-2BF02745D776}" type="presParOf" srcId="{AA330440-C3C3-4DDA-A33B-D71FBB55E5F6}" destId="{FE302866-8577-48C1-B138-6D5D691828E8}" srcOrd="5" destOrd="0" presId="urn:microsoft.com/office/officeart/2018/2/layout/IconVerticalSolidList"/>
    <dgm:cxn modelId="{EBB50552-FC3C-DF4F-A6C6-489CA2105C9A}" type="presParOf" srcId="{AA330440-C3C3-4DDA-A33B-D71FBB55E5F6}" destId="{E03084B5-F182-413D-9A03-03B3CCEAE774}" srcOrd="6" destOrd="0" presId="urn:microsoft.com/office/officeart/2018/2/layout/IconVerticalSolidList"/>
    <dgm:cxn modelId="{A7D06255-7FD7-0144-AE43-18EB502E8556}" type="presParOf" srcId="{E03084B5-F182-413D-9A03-03B3CCEAE774}" destId="{DA27F21D-D32E-4130-AD0F-028A0FEBC38B}" srcOrd="0" destOrd="0" presId="urn:microsoft.com/office/officeart/2018/2/layout/IconVerticalSolidList"/>
    <dgm:cxn modelId="{27FBB338-8894-9245-BD87-B21809A9AA44}" type="presParOf" srcId="{E03084B5-F182-413D-9A03-03B3CCEAE774}" destId="{C2EF4F05-EB33-40AC-8C4F-3E601C08005B}" srcOrd="1" destOrd="0" presId="urn:microsoft.com/office/officeart/2018/2/layout/IconVerticalSolidList"/>
    <dgm:cxn modelId="{404EC82F-113F-1A4D-8662-E7AE2BECD185}" type="presParOf" srcId="{E03084B5-F182-413D-9A03-03B3CCEAE774}" destId="{61F4A777-F1B8-4689-9D4B-B85629C7F82A}" srcOrd="2" destOrd="0" presId="urn:microsoft.com/office/officeart/2018/2/layout/IconVerticalSolidList"/>
    <dgm:cxn modelId="{105ECC26-AFCB-7942-AA33-3DAE27F67314}" type="presParOf" srcId="{E03084B5-F182-413D-9A03-03B3CCEAE774}" destId="{39FE2FCD-4F0D-485F-95A7-E0F5C05818A9}" srcOrd="3" destOrd="0" presId="urn:microsoft.com/office/officeart/2018/2/layout/IconVerticalSolidList"/>
    <dgm:cxn modelId="{C1F8A2D9-1D27-9A4D-9FCE-BCAA5E78953E}" type="presParOf" srcId="{E03084B5-F182-413D-9A03-03B3CCEAE774}" destId="{209EFA0C-0702-47DD-AD9C-F6FAEEDB9FFB}" srcOrd="4" destOrd="0" presId="urn:microsoft.com/office/officeart/2018/2/layout/IconVerticalSolidList"/>
  </dgm:cxnLst>
  <dgm:bg/>
  <dgm:whole/>
  <dgm:extLst>
    <a:ext uri="http://schemas.microsoft.com/office/drawing/2008/diagram">
      <dsp:dataModelExt xmlns:dsp="http://schemas.microsoft.com/office/drawing/2008/diagram" relId="rId10" minVer="http://schemas.openxmlformats.org/drawingml/2006/diagram"/>
    </a:ext>
    <a:ext uri="{C62137D5-CB1D-491B-B009-E17868A290BF}">
      <dgm14:recolorImg xmlns:dgm14="http://schemas.microsoft.com/office/drawing/2010/diagram" val="1"/>
    </a:ext>
  </dgm:extLst>
</dgm:dataModel>
</file>

<file path=ppt/diagrams/data5.xml><?xml version="1.0" encoding="utf-8"?>
<dgm:dataModel xmlns:dgm="http://schemas.openxmlformats.org/drawingml/2006/diagram" xmlns:a="http://schemas.openxmlformats.org/drawingml/2006/main">
  <dgm:ptLst>
    <dgm:pt modelId="{5D5ADCA0-A03E-BF49-88D8-6BB5B3F81B12}" type="doc">
      <dgm:prSet loTypeId="urn:microsoft.com/office/officeart/2018/5/layout/IconLeafLabelList" loCatId="icon" qsTypeId="urn:microsoft.com/office/officeart/2005/8/quickstyle/simple1" qsCatId="simple" csTypeId="urn:microsoft.com/office/officeart/2018/5/colors/Iconchunking_neutralicon_accent4_2" csCatId="accent4" phldr="1"/>
      <dgm:spPr/>
      <dgm:t>
        <a:bodyPr/>
        <a:lstStyle/>
        <a:p>
          <a:endParaRPr lang="en-US"/>
        </a:p>
      </dgm:t>
    </dgm:pt>
    <dgm:pt modelId="{4011B981-7122-9F42-95AA-E987A1295336}">
      <dgm:prSet/>
      <dgm:spPr/>
      <dgm:t>
        <a:bodyPr/>
        <a:lstStyle/>
        <a:p>
          <a:pPr>
            <a:lnSpc>
              <a:spcPct val="100000"/>
            </a:lnSpc>
            <a:defRPr cap="all"/>
          </a:pPr>
          <a:r>
            <a:rPr lang="en-US" baseline="0"/>
            <a:t>Researcher Identity/Impact and Publication Data Expertise</a:t>
          </a:r>
          <a:endParaRPr lang="en-US"/>
        </a:p>
      </dgm:t>
    </dgm:pt>
    <dgm:pt modelId="{AC183B65-EE05-D449-9B01-4DD08C7DDFDB}" type="parTrans" cxnId="{04BD1F65-5EB2-514A-9883-E776E174BCB7}">
      <dgm:prSet/>
      <dgm:spPr/>
      <dgm:t>
        <a:bodyPr/>
        <a:lstStyle/>
        <a:p>
          <a:endParaRPr lang="en-US"/>
        </a:p>
      </dgm:t>
    </dgm:pt>
    <dgm:pt modelId="{9DA78605-4F32-C842-859B-5843CE10B03A}" type="sibTrans" cxnId="{04BD1F65-5EB2-514A-9883-E776E174BCB7}">
      <dgm:prSet/>
      <dgm:spPr/>
      <dgm:t>
        <a:bodyPr/>
        <a:lstStyle/>
        <a:p>
          <a:pPr>
            <a:lnSpc>
              <a:spcPct val="100000"/>
            </a:lnSpc>
          </a:pPr>
          <a:endParaRPr lang="en-US"/>
        </a:p>
      </dgm:t>
    </dgm:pt>
    <dgm:pt modelId="{36A2C7C2-3A7B-214A-9692-799DD98FFB40}">
      <dgm:prSet/>
      <dgm:spPr/>
      <dgm:t>
        <a:bodyPr/>
        <a:lstStyle/>
        <a:p>
          <a:pPr>
            <a:lnSpc>
              <a:spcPct val="100000"/>
            </a:lnSpc>
            <a:defRPr cap="all"/>
          </a:pPr>
          <a:r>
            <a:rPr lang="en-US" baseline="0"/>
            <a:t>Metadata Expertise &amp; System Integrations</a:t>
          </a:r>
        </a:p>
      </dgm:t>
    </dgm:pt>
    <dgm:pt modelId="{D0BF522B-A4F3-5246-BA5C-63408A345827}" type="parTrans" cxnId="{E92A5C85-35BD-4D4F-B0DD-575833DEAA2C}">
      <dgm:prSet/>
      <dgm:spPr/>
      <dgm:t>
        <a:bodyPr/>
        <a:lstStyle/>
        <a:p>
          <a:endParaRPr lang="en-US"/>
        </a:p>
      </dgm:t>
    </dgm:pt>
    <dgm:pt modelId="{1B03F6E3-49AC-F54C-9A6F-E4DFF937FCE6}" type="sibTrans" cxnId="{E92A5C85-35BD-4D4F-B0DD-575833DEAA2C}">
      <dgm:prSet/>
      <dgm:spPr/>
      <dgm:t>
        <a:bodyPr/>
        <a:lstStyle/>
        <a:p>
          <a:pPr>
            <a:lnSpc>
              <a:spcPct val="100000"/>
            </a:lnSpc>
          </a:pPr>
          <a:endParaRPr lang="en-US"/>
        </a:p>
      </dgm:t>
    </dgm:pt>
    <dgm:pt modelId="{4ADA9CA0-2F56-2B4C-B3B9-41ECF3E9CBFE}">
      <dgm:prSet/>
      <dgm:spPr/>
      <dgm:t>
        <a:bodyPr/>
        <a:lstStyle/>
        <a:p>
          <a:pPr>
            <a:lnSpc>
              <a:spcPct val="100000"/>
            </a:lnSpc>
            <a:defRPr cap="all"/>
          </a:pPr>
          <a:r>
            <a:rPr lang="en-US" baseline="0" dirty="0"/>
            <a:t>Data Analysis &amp; Assessment</a:t>
          </a:r>
          <a:endParaRPr lang="en-US" dirty="0"/>
        </a:p>
      </dgm:t>
    </dgm:pt>
    <dgm:pt modelId="{4D3AB930-BD2C-BF4C-AE52-59162FA7EF47}" type="parTrans" cxnId="{9ADA2E2C-BFD2-F340-89D3-8337AE191BE5}">
      <dgm:prSet/>
      <dgm:spPr/>
      <dgm:t>
        <a:bodyPr/>
        <a:lstStyle/>
        <a:p>
          <a:endParaRPr lang="en-US"/>
        </a:p>
      </dgm:t>
    </dgm:pt>
    <dgm:pt modelId="{864B72CD-5BB7-AB45-9FA4-D33C49B96FB7}" type="sibTrans" cxnId="{9ADA2E2C-BFD2-F340-89D3-8337AE191BE5}">
      <dgm:prSet/>
      <dgm:spPr/>
      <dgm:t>
        <a:bodyPr/>
        <a:lstStyle/>
        <a:p>
          <a:pPr>
            <a:lnSpc>
              <a:spcPct val="100000"/>
            </a:lnSpc>
          </a:pPr>
          <a:endParaRPr lang="en-US"/>
        </a:p>
      </dgm:t>
    </dgm:pt>
    <dgm:pt modelId="{ACA467DC-E6D3-0B43-8719-E8E5FD70F355}">
      <dgm:prSet/>
      <dgm:spPr/>
      <dgm:t>
        <a:bodyPr/>
        <a:lstStyle/>
        <a:p>
          <a:pPr>
            <a:lnSpc>
              <a:spcPct val="100000"/>
            </a:lnSpc>
            <a:defRPr cap="all"/>
          </a:pPr>
          <a:r>
            <a:rPr lang="en-US" baseline="0" dirty="0"/>
            <a:t>Awareness of Faculty Cultures and Needs</a:t>
          </a:r>
          <a:endParaRPr lang="en-US" dirty="0"/>
        </a:p>
      </dgm:t>
    </dgm:pt>
    <dgm:pt modelId="{E6F283F3-CF98-244B-8636-F7BAED41F95F}" type="parTrans" cxnId="{054FD01E-085D-884D-B191-56B1FDCFC4B6}">
      <dgm:prSet/>
      <dgm:spPr/>
      <dgm:t>
        <a:bodyPr/>
        <a:lstStyle/>
        <a:p>
          <a:endParaRPr lang="en-US"/>
        </a:p>
      </dgm:t>
    </dgm:pt>
    <dgm:pt modelId="{5531DC6F-8AB8-7943-A1CC-8BF7E60254F8}" type="sibTrans" cxnId="{054FD01E-085D-884D-B191-56B1FDCFC4B6}">
      <dgm:prSet/>
      <dgm:spPr/>
      <dgm:t>
        <a:bodyPr/>
        <a:lstStyle/>
        <a:p>
          <a:pPr>
            <a:lnSpc>
              <a:spcPct val="100000"/>
            </a:lnSpc>
          </a:pPr>
          <a:endParaRPr lang="en-US"/>
        </a:p>
      </dgm:t>
    </dgm:pt>
    <dgm:pt modelId="{38C7102E-A8F5-A04A-85EB-E54CC4875CEB}">
      <dgm:prSet/>
      <dgm:spPr/>
      <dgm:t>
        <a:bodyPr/>
        <a:lstStyle/>
        <a:p>
          <a:pPr>
            <a:lnSpc>
              <a:spcPct val="100000"/>
            </a:lnSpc>
            <a:defRPr cap="all"/>
          </a:pPr>
          <a:r>
            <a:rPr lang="en-US" baseline="0"/>
            <a:t>Service-Oriented Approaches</a:t>
          </a:r>
          <a:endParaRPr lang="en-US"/>
        </a:p>
      </dgm:t>
    </dgm:pt>
    <dgm:pt modelId="{AF2DC68F-B64E-2A45-8563-7128E90EB164}" type="parTrans" cxnId="{09125B6B-9722-464C-8977-09D742030EE1}">
      <dgm:prSet/>
      <dgm:spPr/>
      <dgm:t>
        <a:bodyPr/>
        <a:lstStyle/>
        <a:p>
          <a:endParaRPr lang="en-US"/>
        </a:p>
      </dgm:t>
    </dgm:pt>
    <dgm:pt modelId="{DEE7F237-7BE0-CE48-9F30-8D38F5882A8D}" type="sibTrans" cxnId="{09125B6B-9722-464C-8977-09D742030EE1}">
      <dgm:prSet/>
      <dgm:spPr/>
      <dgm:t>
        <a:bodyPr/>
        <a:lstStyle/>
        <a:p>
          <a:pPr>
            <a:lnSpc>
              <a:spcPct val="100000"/>
            </a:lnSpc>
          </a:pPr>
          <a:endParaRPr lang="en-US"/>
        </a:p>
      </dgm:t>
    </dgm:pt>
    <dgm:pt modelId="{9B684584-DE2A-3842-83E8-C832E00C27EF}">
      <dgm:prSet/>
      <dgm:spPr/>
      <dgm:t>
        <a:bodyPr/>
        <a:lstStyle/>
        <a:p>
          <a:pPr>
            <a:lnSpc>
              <a:spcPct val="100000"/>
            </a:lnSpc>
            <a:defRPr cap="all"/>
          </a:pPr>
          <a:r>
            <a:rPr lang="en-US" baseline="0" dirty="0"/>
            <a:t>Training/Instruction Expertise &amp; </a:t>
          </a:r>
          <a:r>
            <a:rPr lang="en-US" baseline="0" dirty="0" err="1"/>
            <a:t>SpacE</a:t>
          </a:r>
          <a:endParaRPr lang="en-US" dirty="0"/>
        </a:p>
      </dgm:t>
    </dgm:pt>
    <dgm:pt modelId="{AB3E663D-1271-4548-B9EA-3CF2BD2AB85B}" type="parTrans" cxnId="{75E36B3D-1C03-5347-A004-130A28290CE6}">
      <dgm:prSet/>
      <dgm:spPr/>
      <dgm:t>
        <a:bodyPr/>
        <a:lstStyle/>
        <a:p>
          <a:endParaRPr lang="en-US"/>
        </a:p>
      </dgm:t>
    </dgm:pt>
    <dgm:pt modelId="{D3B8C72B-37B6-644E-BE6C-BCBCDD0DB295}" type="sibTrans" cxnId="{75E36B3D-1C03-5347-A004-130A28290CE6}">
      <dgm:prSet/>
      <dgm:spPr/>
      <dgm:t>
        <a:bodyPr/>
        <a:lstStyle/>
        <a:p>
          <a:endParaRPr lang="en-US"/>
        </a:p>
      </dgm:t>
    </dgm:pt>
    <dgm:pt modelId="{F8E1E70B-7315-4139-B8DB-EE4A44A338E3}" type="pres">
      <dgm:prSet presAssocID="{5D5ADCA0-A03E-BF49-88D8-6BB5B3F81B12}" presName="root" presStyleCnt="0">
        <dgm:presLayoutVars>
          <dgm:dir/>
          <dgm:resizeHandles val="exact"/>
        </dgm:presLayoutVars>
      </dgm:prSet>
      <dgm:spPr/>
    </dgm:pt>
    <dgm:pt modelId="{6168AD4B-5424-4CDA-ABAD-4C2F205ED730}" type="pres">
      <dgm:prSet presAssocID="{4011B981-7122-9F42-95AA-E987A1295336}" presName="compNode" presStyleCnt="0"/>
      <dgm:spPr/>
    </dgm:pt>
    <dgm:pt modelId="{9CACC76D-6B00-4E20-8591-A9E3AEA8F737}" type="pres">
      <dgm:prSet presAssocID="{4011B981-7122-9F42-95AA-E987A1295336}" presName="iconBgRect" presStyleLbl="bgShp" presStyleIdx="0" presStyleCnt="6"/>
      <dgm:spPr>
        <a:prstGeom prst="round2DiagRect">
          <a:avLst>
            <a:gd name="adj1" fmla="val 29727"/>
            <a:gd name="adj2" fmla="val 0"/>
          </a:avLst>
        </a:prstGeom>
        <a:solidFill>
          <a:schemeClr val="accent1"/>
        </a:solidFill>
      </dgm:spPr>
    </dgm:pt>
    <dgm:pt modelId="{04519E81-345B-4DBC-8987-ABE175C9FA47}" type="pres">
      <dgm:prSet presAssocID="{4011B981-7122-9F42-95AA-E987A1295336}" presName="iconRect" presStyleLbl="node1" presStyleIdx="0" presStyleCnt="6"/>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User"/>
        </a:ext>
      </dgm:extLst>
    </dgm:pt>
    <dgm:pt modelId="{751018E6-FCB5-49EE-894F-CF17A8F4E820}" type="pres">
      <dgm:prSet presAssocID="{4011B981-7122-9F42-95AA-E987A1295336}" presName="spaceRect" presStyleCnt="0"/>
      <dgm:spPr/>
    </dgm:pt>
    <dgm:pt modelId="{A49601DE-AB07-42FF-9C9A-7B1074A366F9}" type="pres">
      <dgm:prSet presAssocID="{4011B981-7122-9F42-95AA-E987A1295336}" presName="textRect" presStyleLbl="revTx" presStyleIdx="0" presStyleCnt="6">
        <dgm:presLayoutVars>
          <dgm:chMax val="1"/>
          <dgm:chPref val="1"/>
        </dgm:presLayoutVars>
      </dgm:prSet>
      <dgm:spPr/>
    </dgm:pt>
    <dgm:pt modelId="{B32E450F-53BE-4A90-94BA-C13ADE62FDA0}" type="pres">
      <dgm:prSet presAssocID="{9DA78605-4F32-C842-859B-5843CE10B03A}" presName="sibTrans" presStyleCnt="0"/>
      <dgm:spPr/>
    </dgm:pt>
    <dgm:pt modelId="{C4801648-500D-4489-8BE9-B7E074035CE9}" type="pres">
      <dgm:prSet presAssocID="{36A2C7C2-3A7B-214A-9692-799DD98FFB40}" presName="compNode" presStyleCnt="0"/>
      <dgm:spPr/>
    </dgm:pt>
    <dgm:pt modelId="{AC682509-3B83-4585-8DCC-F2707A328A39}" type="pres">
      <dgm:prSet presAssocID="{36A2C7C2-3A7B-214A-9692-799DD98FFB40}" presName="iconBgRect" presStyleLbl="bgShp" presStyleIdx="1" presStyleCnt="6"/>
      <dgm:spPr>
        <a:prstGeom prst="round2DiagRect">
          <a:avLst>
            <a:gd name="adj1" fmla="val 29727"/>
            <a:gd name="adj2" fmla="val 0"/>
          </a:avLst>
        </a:prstGeom>
        <a:solidFill>
          <a:schemeClr val="accent1"/>
        </a:solidFill>
      </dgm:spPr>
    </dgm:pt>
    <dgm:pt modelId="{7108453F-7BD2-4DA6-AB66-B6AFD88694BA}" type="pres">
      <dgm:prSet presAssocID="{36A2C7C2-3A7B-214A-9692-799DD98FFB40}" presName="iconRect" presStyleLbl="node1" presStyleIdx="1" presStyleCnt="6"/>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Gears"/>
        </a:ext>
      </dgm:extLst>
    </dgm:pt>
    <dgm:pt modelId="{6549F773-84EE-4DFA-A479-2139DA5F8BAC}" type="pres">
      <dgm:prSet presAssocID="{36A2C7C2-3A7B-214A-9692-799DD98FFB40}" presName="spaceRect" presStyleCnt="0"/>
      <dgm:spPr/>
    </dgm:pt>
    <dgm:pt modelId="{6F883BB4-1E82-47FC-A16A-FFE4D73D2872}" type="pres">
      <dgm:prSet presAssocID="{36A2C7C2-3A7B-214A-9692-799DD98FFB40}" presName="textRect" presStyleLbl="revTx" presStyleIdx="1" presStyleCnt="6">
        <dgm:presLayoutVars>
          <dgm:chMax val="1"/>
          <dgm:chPref val="1"/>
        </dgm:presLayoutVars>
      </dgm:prSet>
      <dgm:spPr/>
    </dgm:pt>
    <dgm:pt modelId="{C7FCCF7D-BCA7-4930-973D-7E11E6D69C59}" type="pres">
      <dgm:prSet presAssocID="{1B03F6E3-49AC-F54C-9A6F-E4DFF937FCE6}" presName="sibTrans" presStyleCnt="0"/>
      <dgm:spPr/>
    </dgm:pt>
    <dgm:pt modelId="{0E1EE3D4-0520-4DC5-AB19-BB5F9FC32469}" type="pres">
      <dgm:prSet presAssocID="{38C7102E-A8F5-A04A-85EB-E54CC4875CEB}" presName="compNode" presStyleCnt="0"/>
      <dgm:spPr/>
    </dgm:pt>
    <dgm:pt modelId="{D9D1AECB-16AC-4196-952C-F63439271DCE}" type="pres">
      <dgm:prSet presAssocID="{38C7102E-A8F5-A04A-85EB-E54CC4875CEB}" presName="iconBgRect" presStyleLbl="bgShp" presStyleIdx="2" presStyleCnt="6"/>
      <dgm:spPr>
        <a:prstGeom prst="round2DiagRect">
          <a:avLst>
            <a:gd name="adj1" fmla="val 29727"/>
            <a:gd name="adj2" fmla="val 0"/>
          </a:avLst>
        </a:prstGeom>
        <a:solidFill>
          <a:schemeClr val="accent1"/>
        </a:solidFill>
      </dgm:spPr>
    </dgm:pt>
    <dgm:pt modelId="{28818819-B472-46B8-A587-93063CA0EDB0}" type="pres">
      <dgm:prSet presAssocID="{38C7102E-A8F5-A04A-85EB-E54CC4875CEB}" presName="iconRect" presStyleLbl="node1" presStyleIdx="2" presStyleCnt="6"/>
      <dgm:spPr>
        <a:blipFill rotWithShape="1">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a:stretch>
        </a:blipFill>
        <a:ln>
          <a:noFill/>
        </a:ln>
      </dgm:spPr>
    </dgm:pt>
    <dgm:pt modelId="{FE5A8204-B391-4B81-A6E3-0063DE558882}" type="pres">
      <dgm:prSet presAssocID="{38C7102E-A8F5-A04A-85EB-E54CC4875CEB}" presName="spaceRect" presStyleCnt="0"/>
      <dgm:spPr/>
    </dgm:pt>
    <dgm:pt modelId="{2C5D00A1-8D98-426B-A79B-3701F19F8B9B}" type="pres">
      <dgm:prSet presAssocID="{38C7102E-A8F5-A04A-85EB-E54CC4875CEB}" presName="textRect" presStyleLbl="revTx" presStyleIdx="2" presStyleCnt="6">
        <dgm:presLayoutVars>
          <dgm:chMax val="1"/>
          <dgm:chPref val="1"/>
        </dgm:presLayoutVars>
      </dgm:prSet>
      <dgm:spPr/>
    </dgm:pt>
    <dgm:pt modelId="{4D9E232F-D1FD-46F3-A30E-3E6B3CFDE6D5}" type="pres">
      <dgm:prSet presAssocID="{DEE7F237-7BE0-CE48-9F30-8D38F5882A8D}" presName="sibTrans" presStyleCnt="0"/>
      <dgm:spPr/>
    </dgm:pt>
    <dgm:pt modelId="{E33F0030-71D8-4700-8B39-1DC8DB4EC040}" type="pres">
      <dgm:prSet presAssocID="{4ADA9CA0-2F56-2B4C-B3B9-41ECF3E9CBFE}" presName="compNode" presStyleCnt="0"/>
      <dgm:spPr/>
    </dgm:pt>
    <dgm:pt modelId="{BB5B0274-B8AD-41B6-B918-2520C57BAA4E}" type="pres">
      <dgm:prSet presAssocID="{4ADA9CA0-2F56-2B4C-B3B9-41ECF3E9CBFE}" presName="iconBgRect" presStyleLbl="bgShp" presStyleIdx="3" presStyleCnt="6"/>
      <dgm:spPr>
        <a:prstGeom prst="round2DiagRect">
          <a:avLst>
            <a:gd name="adj1" fmla="val 29727"/>
            <a:gd name="adj2" fmla="val 0"/>
          </a:avLst>
        </a:prstGeom>
        <a:solidFill>
          <a:schemeClr val="accent1"/>
        </a:solidFill>
      </dgm:spPr>
    </dgm:pt>
    <dgm:pt modelId="{CA32CBD5-8E8D-4B12-AD66-94F079B07E11}" type="pres">
      <dgm:prSet presAssocID="{4ADA9CA0-2F56-2B4C-B3B9-41ECF3E9CBFE}" presName="iconRect" presStyleLbl="node1" presStyleIdx="3" presStyleCnt="6"/>
      <dgm:spPr>
        <a:blipFill rotWithShape="1">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rcRect/>
          <a:stretch>
            <a:fillRect/>
          </a:stretch>
        </a:blipFill>
        <a:ln>
          <a:noFill/>
        </a:ln>
      </dgm:spPr>
    </dgm:pt>
    <dgm:pt modelId="{651D7D6A-C87A-467D-B7A8-D52EF10B7915}" type="pres">
      <dgm:prSet presAssocID="{4ADA9CA0-2F56-2B4C-B3B9-41ECF3E9CBFE}" presName="spaceRect" presStyleCnt="0"/>
      <dgm:spPr/>
    </dgm:pt>
    <dgm:pt modelId="{8BB06084-3804-4A38-BD7D-A0C7913C9820}" type="pres">
      <dgm:prSet presAssocID="{4ADA9CA0-2F56-2B4C-B3B9-41ECF3E9CBFE}" presName="textRect" presStyleLbl="revTx" presStyleIdx="3" presStyleCnt="6">
        <dgm:presLayoutVars>
          <dgm:chMax val="1"/>
          <dgm:chPref val="1"/>
        </dgm:presLayoutVars>
      </dgm:prSet>
      <dgm:spPr/>
    </dgm:pt>
    <dgm:pt modelId="{B3847B06-589E-4AC7-B3E6-0BBBA03464C2}" type="pres">
      <dgm:prSet presAssocID="{864B72CD-5BB7-AB45-9FA4-D33C49B96FB7}" presName="sibTrans" presStyleCnt="0"/>
      <dgm:spPr/>
    </dgm:pt>
    <dgm:pt modelId="{66515793-58C6-1C4B-B31D-E62E2188B5B2}" type="pres">
      <dgm:prSet presAssocID="{9B684584-DE2A-3842-83E8-C832E00C27EF}" presName="compNode" presStyleCnt="0"/>
      <dgm:spPr/>
    </dgm:pt>
    <dgm:pt modelId="{8718742A-48BC-684D-A605-D2C6FDA5D8DF}" type="pres">
      <dgm:prSet presAssocID="{9B684584-DE2A-3842-83E8-C832E00C27EF}" presName="iconBgRect" presStyleLbl="bgShp" presStyleIdx="4" presStyleCnt="6"/>
      <dgm:spPr>
        <a:prstGeom prst="round2DiagRect">
          <a:avLst>
            <a:gd name="adj1" fmla="val 29727"/>
            <a:gd name="adj2" fmla="val 0"/>
          </a:avLst>
        </a:prstGeom>
        <a:solidFill>
          <a:schemeClr val="accent1"/>
        </a:solidFill>
      </dgm:spPr>
    </dgm:pt>
    <dgm:pt modelId="{B7383DA0-218F-8D40-B15C-DEFEF3129683}" type="pres">
      <dgm:prSet presAssocID="{9B684584-DE2A-3842-83E8-C832E00C27EF}" presName="iconRect" presStyleLbl="node1" presStyleIdx="4" presStyleCnt="6"/>
      <dgm:spPr>
        <a:blipFill rotWithShape="1">
          <a:blip xmlns:r="http://schemas.openxmlformats.org/officeDocument/2006/relationships" r:embed="rId9">
            <a:extLst>
              <a:ext uri="{96DAC541-7B7A-43D3-8B79-37D633B846F1}">
                <asvg:svgBlip xmlns:asvg="http://schemas.microsoft.com/office/drawing/2016/SVG/main" r:embed="rId10"/>
              </a:ext>
            </a:extLst>
          </a:blip>
          <a:srcRect/>
          <a:stretch>
            <a:fillRect/>
          </a:stretch>
        </a:blipFill>
      </dgm:spPr>
    </dgm:pt>
    <dgm:pt modelId="{E0E2B64F-669F-3A4F-B84D-4AA1E2627B4C}" type="pres">
      <dgm:prSet presAssocID="{9B684584-DE2A-3842-83E8-C832E00C27EF}" presName="spaceRect" presStyleCnt="0"/>
      <dgm:spPr/>
    </dgm:pt>
    <dgm:pt modelId="{944ED62E-FCED-644C-8884-05FC6A6421F8}" type="pres">
      <dgm:prSet presAssocID="{9B684584-DE2A-3842-83E8-C832E00C27EF}" presName="textRect" presStyleLbl="revTx" presStyleIdx="4" presStyleCnt="6">
        <dgm:presLayoutVars>
          <dgm:chMax val="1"/>
          <dgm:chPref val="1"/>
        </dgm:presLayoutVars>
      </dgm:prSet>
      <dgm:spPr/>
    </dgm:pt>
    <dgm:pt modelId="{D1CDBF3E-9C88-C949-91EC-A1EE880C2AC2}" type="pres">
      <dgm:prSet presAssocID="{D3B8C72B-37B6-644E-BE6C-BCBCDD0DB295}" presName="sibTrans" presStyleCnt="0"/>
      <dgm:spPr/>
    </dgm:pt>
    <dgm:pt modelId="{462735D6-6C5D-479D-89BA-7AE27DD1D0F8}" type="pres">
      <dgm:prSet presAssocID="{ACA467DC-E6D3-0B43-8719-E8E5FD70F355}" presName="compNode" presStyleCnt="0"/>
      <dgm:spPr/>
    </dgm:pt>
    <dgm:pt modelId="{D72D8236-6547-48AA-8388-523C3F97450C}" type="pres">
      <dgm:prSet presAssocID="{ACA467DC-E6D3-0B43-8719-E8E5FD70F355}" presName="iconBgRect" presStyleLbl="bgShp" presStyleIdx="5" presStyleCnt="6"/>
      <dgm:spPr>
        <a:prstGeom prst="round2DiagRect">
          <a:avLst>
            <a:gd name="adj1" fmla="val 29727"/>
            <a:gd name="adj2" fmla="val 0"/>
          </a:avLst>
        </a:prstGeom>
        <a:solidFill>
          <a:schemeClr val="accent1"/>
        </a:solidFill>
      </dgm:spPr>
    </dgm:pt>
    <dgm:pt modelId="{B2840A91-60B8-4FF6-9A55-7D5B2BAD2C9D}" type="pres">
      <dgm:prSet presAssocID="{ACA467DC-E6D3-0B43-8719-E8E5FD70F355}" presName="iconRect" presStyleLbl="node1" presStyleIdx="5" presStyleCnt="6"/>
      <dgm:spPr>
        <a:blipFill>
          <a:blip xmlns:r="http://schemas.openxmlformats.org/officeDocument/2006/relationships" r:embed="rId11">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a:blipFill>
        <a:ln>
          <a:noFill/>
        </a:ln>
      </dgm:spPr>
      <dgm:extLst>
        <a:ext uri="{E40237B7-FDA0-4F09-8148-C483321AD2D9}">
          <dgm14:cNvPr xmlns:dgm14="http://schemas.microsoft.com/office/drawing/2010/diagram" id="0" name="" descr="Head with Gears"/>
        </a:ext>
      </dgm:extLst>
    </dgm:pt>
    <dgm:pt modelId="{773E9DA2-81D1-494B-B94F-07FD154D02C8}" type="pres">
      <dgm:prSet presAssocID="{ACA467DC-E6D3-0B43-8719-E8E5FD70F355}" presName="spaceRect" presStyleCnt="0"/>
      <dgm:spPr/>
    </dgm:pt>
    <dgm:pt modelId="{40E86A81-6D3E-460A-BB20-E0B25C34A659}" type="pres">
      <dgm:prSet presAssocID="{ACA467DC-E6D3-0B43-8719-E8E5FD70F355}" presName="textRect" presStyleLbl="revTx" presStyleIdx="5" presStyleCnt="6">
        <dgm:presLayoutVars>
          <dgm:chMax val="1"/>
          <dgm:chPref val="1"/>
        </dgm:presLayoutVars>
      </dgm:prSet>
      <dgm:spPr/>
    </dgm:pt>
  </dgm:ptLst>
  <dgm:cxnLst>
    <dgm:cxn modelId="{7FEDE401-BAF0-B14B-AFD9-87D8724D0A0D}" type="presOf" srcId="{4011B981-7122-9F42-95AA-E987A1295336}" destId="{A49601DE-AB07-42FF-9C9A-7B1074A366F9}" srcOrd="0" destOrd="0" presId="urn:microsoft.com/office/officeart/2018/5/layout/IconLeafLabelList"/>
    <dgm:cxn modelId="{8A19E217-01B6-1D4E-BA22-8541EC94AC2E}" type="presOf" srcId="{ACA467DC-E6D3-0B43-8719-E8E5FD70F355}" destId="{40E86A81-6D3E-460A-BB20-E0B25C34A659}" srcOrd="0" destOrd="0" presId="urn:microsoft.com/office/officeart/2018/5/layout/IconLeafLabelList"/>
    <dgm:cxn modelId="{054FD01E-085D-884D-B191-56B1FDCFC4B6}" srcId="{5D5ADCA0-A03E-BF49-88D8-6BB5B3F81B12}" destId="{ACA467DC-E6D3-0B43-8719-E8E5FD70F355}" srcOrd="5" destOrd="0" parTransId="{E6F283F3-CF98-244B-8636-F7BAED41F95F}" sibTransId="{5531DC6F-8AB8-7943-A1CC-8BF7E60254F8}"/>
    <dgm:cxn modelId="{9ADA2E2C-BFD2-F340-89D3-8337AE191BE5}" srcId="{5D5ADCA0-A03E-BF49-88D8-6BB5B3F81B12}" destId="{4ADA9CA0-2F56-2B4C-B3B9-41ECF3E9CBFE}" srcOrd="3" destOrd="0" parTransId="{4D3AB930-BD2C-BF4C-AE52-59162FA7EF47}" sibTransId="{864B72CD-5BB7-AB45-9FA4-D33C49B96FB7}"/>
    <dgm:cxn modelId="{5DBED63A-0B94-4F45-A513-85CFCA56617D}" type="presOf" srcId="{36A2C7C2-3A7B-214A-9692-799DD98FFB40}" destId="{6F883BB4-1E82-47FC-A16A-FFE4D73D2872}" srcOrd="0" destOrd="0" presId="urn:microsoft.com/office/officeart/2018/5/layout/IconLeafLabelList"/>
    <dgm:cxn modelId="{75E36B3D-1C03-5347-A004-130A28290CE6}" srcId="{5D5ADCA0-A03E-BF49-88D8-6BB5B3F81B12}" destId="{9B684584-DE2A-3842-83E8-C832E00C27EF}" srcOrd="4" destOrd="0" parTransId="{AB3E663D-1271-4548-B9EA-3CF2BD2AB85B}" sibTransId="{D3B8C72B-37B6-644E-BE6C-BCBCDD0DB295}"/>
    <dgm:cxn modelId="{04BD1F65-5EB2-514A-9883-E776E174BCB7}" srcId="{5D5ADCA0-A03E-BF49-88D8-6BB5B3F81B12}" destId="{4011B981-7122-9F42-95AA-E987A1295336}" srcOrd="0" destOrd="0" parTransId="{AC183B65-EE05-D449-9B01-4DD08C7DDFDB}" sibTransId="{9DA78605-4F32-C842-859B-5843CE10B03A}"/>
    <dgm:cxn modelId="{09125B6B-9722-464C-8977-09D742030EE1}" srcId="{5D5ADCA0-A03E-BF49-88D8-6BB5B3F81B12}" destId="{38C7102E-A8F5-A04A-85EB-E54CC4875CEB}" srcOrd="2" destOrd="0" parTransId="{AF2DC68F-B64E-2A45-8563-7128E90EB164}" sibTransId="{DEE7F237-7BE0-CE48-9F30-8D38F5882A8D}"/>
    <dgm:cxn modelId="{E92A5C85-35BD-4D4F-B0DD-575833DEAA2C}" srcId="{5D5ADCA0-A03E-BF49-88D8-6BB5B3F81B12}" destId="{36A2C7C2-3A7B-214A-9692-799DD98FFB40}" srcOrd="1" destOrd="0" parTransId="{D0BF522B-A4F3-5246-BA5C-63408A345827}" sibTransId="{1B03F6E3-49AC-F54C-9A6F-E4DFF937FCE6}"/>
    <dgm:cxn modelId="{D7071887-601E-324A-8A03-135C08AF5CB5}" type="presOf" srcId="{38C7102E-A8F5-A04A-85EB-E54CC4875CEB}" destId="{2C5D00A1-8D98-426B-A79B-3701F19F8B9B}" srcOrd="0" destOrd="0" presId="urn:microsoft.com/office/officeart/2018/5/layout/IconLeafLabelList"/>
    <dgm:cxn modelId="{B2BD6AAD-C308-CF42-89EF-913C0F1C4551}" type="presOf" srcId="{9B684584-DE2A-3842-83E8-C832E00C27EF}" destId="{944ED62E-FCED-644C-8884-05FC6A6421F8}" srcOrd="0" destOrd="0" presId="urn:microsoft.com/office/officeart/2018/5/layout/IconLeafLabelList"/>
    <dgm:cxn modelId="{76A62BB5-67A7-4B4E-B48C-583C00BE8FC4}" type="presOf" srcId="{4ADA9CA0-2F56-2B4C-B3B9-41ECF3E9CBFE}" destId="{8BB06084-3804-4A38-BD7D-A0C7913C9820}" srcOrd="0" destOrd="0" presId="urn:microsoft.com/office/officeart/2018/5/layout/IconLeafLabelList"/>
    <dgm:cxn modelId="{F42274F2-9BB6-7C4C-8681-CEDC21761C0D}" type="presOf" srcId="{5D5ADCA0-A03E-BF49-88D8-6BB5B3F81B12}" destId="{F8E1E70B-7315-4139-B8DB-EE4A44A338E3}" srcOrd="0" destOrd="0" presId="urn:microsoft.com/office/officeart/2018/5/layout/IconLeafLabelList"/>
    <dgm:cxn modelId="{2B2784D8-A3B0-6940-A038-327579EAC052}" type="presParOf" srcId="{F8E1E70B-7315-4139-B8DB-EE4A44A338E3}" destId="{6168AD4B-5424-4CDA-ABAD-4C2F205ED730}" srcOrd="0" destOrd="0" presId="urn:microsoft.com/office/officeart/2018/5/layout/IconLeafLabelList"/>
    <dgm:cxn modelId="{1BB529A1-7B65-3841-A002-211E5037C856}" type="presParOf" srcId="{6168AD4B-5424-4CDA-ABAD-4C2F205ED730}" destId="{9CACC76D-6B00-4E20-8591-A9E3AEA8F737}" srcOrd="0" destOrd="0" presId="urn:microsoft.com/office/officeart/2018/5/layout/IconLeafLabelList"/>
    <dgm:cxn modelId="{F17529A7-59AB-124F-B51F-D54090387290}" type="presParOf" srcId="{6168AD4B-5424-4CDA-ABAD-4C2F205ED730}" destId="{04519E81-345B-4DBC-8987-ABE175C9FA47}" srcOrd="1" destOrd="0" presId="urn:microsoft.com/office/officeart/2018/5/layout/IconLeafLabelList"/>
    <dgm:cxn modelId="{1CE8DAB3-DB3B-A648-9142-1A01B1A6D17F}" type="presParOf" srcId="{6168AD4B-5424-4CDA-ABAD-4C2F205ED730}" destId="{751018E6-FCB5-49EE-894F-CF17A8F4E820}" srcOrd="2" destOrd="0" presId="urn:microsoft.com/office/officeart/2018/5/layout/IconLeafLabelList"/>
    <dgm:cxn modelId="{977267AC-21E1-0D4D-8759-5ED697613D61}" type="presParOf" srcId="{6168AD4B-5424-4CDA-ABAD-4C2F205ED730}" destId="{A49601DE-AB07-42FF-9C9A-7B1074A366F9}" srcOrd="3" destOrd="0" presId="urn:microsoft.com/office/officeart/2018/5/layout/IconLeafLabelList"/>
    <dgm:cxn modelId="{7004C454-E835-7745-ADD5-1275F7D33040}" type="presParOf" srcId="{F8E1E70B-7315-4139-B8DB-EE4A44A338E3}" destId="{B32E450F-53BE-4A90-94BA-C13ADE62FDA0}" srcOrd="1" destOrd="0" presId="urn:microsoft.com/office/officeart/2018/5/layout/IconLeafLabelList"/>
    <dgm:cxn modelId="{0D51A811-D581-4348-8EA3-A8C1156E88C8}" type="presParOf" srcId="{F8E1E70B-7315-4139-B8DB-EE4A44A338E3}" destId="{C4801648-500D-4489-8BE9-B7E074035CE9}" srcOrd="2" destOrd="0" presId="urn:microsoft.com/office/officeart/2018/5/layout/IconLeafLabelList"/>
    <dgm:cxn modelId="{99427C1C-EE43-0549-831C-94518A0E9DC1}" type="presParOf" srcId="{C4801648-500D-4489-8BE9-B7E074035CE9}" destId="{AC682509-3B83-4585-8DCC-F2707A328A39}" srcOrd="0" destOrd="0" presId="urn:microsoft.com/office/officeart/2018/5/layout/IconLeafLabelList"/>
    <dgm:cxn modelId="{A16DB453-DE8A-FC4A-AFEF-FEAC5F378AC7}" type="presParOf" srcId="{C4801648-500D-4489-8BE9-B7E074035CE9}" destId="{7108453F-7BD2-4DA6-AB66-B6AFD88694BA}" srcOrd="1" destOrd="0" presId="urn:microsoft.com/office/officeart/2018/5/layout/IconLeafLabelList"/>
    <dgm:cxn modelId="{4C6E9BC3-1CD4-6C4F-8DE7-882BB3C3BD3F}" type="presParOf" srcId="{C4801648-500D-4489-8BE9-B7E074035CE9}" destId="{6549F773-84EE-4DFA-A479-2139DA5F8BAC}" srcOrd="2" destOrd="0" presId="urn:microsoft.com/office/officeart/2018/5/layout/IconLeafLabelList"/>
    <dgm:cxn modelId="{32A0C43C-F892-114A-AB48-DEF6C7F2F988}" type="presParOf" srcId="{C4801648-500D-4489-8BE9-B7E074035CE9}" destId="{6F883BB4-1E82-47FC-A16A-FFE4D73D2872}" srcOrd="3" destOrd="0" presId="urn:microsoft.com/office/officeart/2018/5/layout/IconLeafLabelList"/>
    <dgm:cxn modelId="{983D1C82-B455-314F-B911-8D6417337263}" type="presParOf" srcId="{F8E1E70B-7315-4139-B8DB-EE4A44A338E3}" destId="{C7FCCF7D-BCA7-4930-973D-7E11E6D69C59}" srcOrd="3" destOrd="0" presId="urn:microsoft.com/office/officeart/2018/5/layout/IconLeafLabelList"/>
    <dgm:cxn modelId="{5BA30B61-8204-B842-BCC3-36BBBFFCA2A9}" type="presParOf" srcId="{F8E1E70B-7315-4139-B8DB-EE4A44A338E3}" destId="{0E1EE3D4-0520-4DC5-AB19-BB5F9FC32469}" srcOrd="4" destOrd="0" presId="urn:microsoft.com/office/officeart/2018/5/layout/IconLeafLabelList"/>
    <dgm:cxn modelId="{01D0FFE9-FA8B-3047-91F2-E3C1E153E7B1}" type="presParOf" srcId="{0E1EE3D4-0520-4DC5-AB19-BB5F9FC32469}" destId="{D9D1AECB-16AC-4196-952C-F63439271DCE}" srcOrd="0" destOrd="0" presId="urn:microsoft.com/office/officeart/2018/5/layout/IconLeafLabelList"/>
    <dgm:cxn modelId="{4D22C661-BAB7-3749-AD31-00869373864C}" type="presParOf" srcId="{0E1EE3D4-0520-4DC5-AB19-BB5F9FC32469}" destId="{28818819-B472-46B8-A587-93063CA0EDB0}" srcOrd="1" destOrd="0" presId="urn:microsoft.com/office/officeart/2018/5/layout/IconLeafLabelList"/>
    <dgm:cxn modelId="{D90C9EE8-6A28-4A40-8678-2928F93DD95B}" type="presParOf" srcId="{0E1EE3D4-0520-4DC5-AB19-BB5F9FC32469}" destId="{FE5A8204-B391-4B81-A6E3-0063DE558882}" srcOrd="2" destOrd="0" presId="urn:microsoft.com/office/officeart/2018/5/layout/IconLeafLabelList"/>
    <dgm:cxn modelId="{8E787E22-309E-1C4C-B5B5-E015930AC662}" type="presParOf" srcId="{0E1EE3D4-0520-4DC5-AB19-BB5F9FC32469}" destId="{2C5D00A1-8D98-426B-A79B-3701F19F8B9B}" srcOrd="3" destOrd="0" presId="urn:microsoft.com/office/officeart/2018/5/layout/IconLeafLabelList"/>
    <dgm:cxn modelId="{A800F6F1-303A-614F-88D8-B6205C6AF124}" type="presParOf" srcId="{F8E1E70B-7315-4139-B8DB-EE4A44A338E3}" destId="{4D9E232F-D1FD-46F3-A30E-3E6B3CFDE6D5}" srcOrd="5" destOrd="0" presId="urn:microsoft.com/office/officeart/2018/5/layout/IconLeafLabelList"/>
    <dgm:cxn modelId="{2FA013D6-842F-454B-816B-F9DC1F8DC7A4}" type="presParOf" srcId="{F8E1E70B-7315-4139-B8DB-EE4A44A338E3}" destId="{E33F0030-71D8-4700-8B39-1DC8DB4EC040}" srcOrd="6" destOrd="0" presId="urn:microsoft.com/office/officeart/2018/5/layout/IconLeafLabelList"/>
    <dgm:cxn modelId="{5C98C85F-CBB9-B64F-9D2B-84F84A65DF05}" type="presParOf" srcId="{E33F0030-71D8-4700-8B39-1DC8DB4EC040}" destId="{BB5B0274-B8AD-41B6-B918-2520C57BAA4E}" srcOrd="0" destOrd="0" presId="urn:microsoft.com/office/officeart/2018/5/layout/IconLeafLabelList"/>
    <dgm:cxn modelId="{92EFAC83-651B-B24C-8A36-7B3F9BB3FBB6}" type="presParOf" srcId="{E33F0030-71D8-4700-8B39-1DC8DB4EC040}" destId="{CA32CBD5-8E8D-4B12-AD66-94F079B07E11}" srcOrd="1" destOrd="0" presId="urn:microsoft.com/office/officeart/2018/5/layout/IconLeafLabelList"/>
    <dgm:cxn modelId="{FB864724-D3B0-2349-9427-AD1809C4E55B}" type="presParOf" srcId="{E33F0030-71D8-4700-8B39-1DC8DB4EC040}" destId="{651D7D6A-C87A-467D-B7A8-D52EF10B7915}" srcOrd="2" destOrd="0" presId="urn:microsoft.com/office/officeart/2018/5/layout/IconLeafLabelList"/>
    <dgm:cxn modelId="{02821BA1-AA59-864C-97DE-F19D4AE28EDA}" type="presParOf" srcId="{E33F0030-71D8-4700-8B39-1DC8DB4EC040}" destId="{8BB06084-3804-4A38-BD7D-A0C7913C9820}" srcOrd="3" destOrd="0" presId="urn:microsoft.com/office/officeart/2018/5/layout/IconLeafLabelList"/>
    <dgm:cxn modelId="{D5CA2CAC-80A5-174E-96F3-24733883117C}" type="presParOf" srcId="{F8E1E70B-7315-4139-B8DB-EE4A44A338E3}" destId="{B3847B06-589E-4AC7-B3E6-0BBBA03464C2}" srcOrd="7" destOrd="0" presId="urn:microsoft.com/office/officeart/2018/5/layout/IconLeafLabelList"/>
    <dgm:cxn modelId="{8017699D-9CEF-F848-B135-24585DFC4AC8}" type="presParOf" srcId="{F8E1E70B-7315-4139-B8DB-EE4A44A338E3}" destId="{66515793-58C6-1C4B-B31D-E62E2188B5B2}" srcOrd="8" destOrd="0" presId="urn:microsoft.com/office/officeart/2018/5/layout/IconLeafLabelList"/>
    <dgm:cxn modelId="{77DBAFF6-AE61-F04D-ADF9-187B8B1C0EAE}" type="presParOf" srcId="{66515793-58C6-1C4B-B31D-E62E2188B5B2}" destId="{8718742A-48BC-684D-A605-D2C6FDA5D8DF}" srcOrd="0" destOrd="0" presId="urn:microsoft.com/office/officeart/2018/5/layout/IconLeafLabelList"/>
    <dgm:cxn modelId="{C33D433C-451B-EE4A-9D2D-FBBE71B95ADC}" type="presParOf" srcId="{66515793-58C6-1C4B-B31D-E62E2188B5B2}" destId="{B7383DA0-218F-8D40-B15C-DEFEF3129683}" srcOrd="1" destOrd="0" presId="urn:microsoft.com/office/officeart/2018/5/layout/IconLeafLabelList"/>
    <dgm:cxn modelId="{FB56DE8D-4B6E-2E42-A0A0-95A7EB9F71B3}" type="presParOf" srcId="{66515793-58C6-1C4B-B31D-E62E2188B5B2}" destId="{E0E2B64F-669F-3A4F-B84D-4AA1E2627B4C}" srcOrd="2" destOrd="0" presId="urn:microsoft.com/office/officeart/2018/5/layout/IconLeafLabelList"/>
    <dgm:cxn modelId="{3131872A-1124-004A-84B8-F702CAA009DF}" type="presParOf" srcId="{66515793-58C6-1C4B-B31D-E62E2188B5B2}" destId="{944ED62E-FCED-644C-8884-05FC6A6421F8}" srcOrd="3" destOrd="0" presId="urn:microsoft.com/office/officeart/2018/5/layout/IconLeafLabelList"/>
    <dgm:cxn modelId="{2BF238BC-CF6F-E94B-A6C6-2F70265D9512}" type="presParOf" srcId="{F8E1E70B-7315-4139-B8DB-EE4A44A338E3}" destId="{D1CDBF3E-9C88-C949-91EC-A1EE880C2AC2}" srcOrd="9" destOrd="0" presId="urn:microsoft.com/office/officeart/2018/5/layout/IconLeafLabelList"/>
    <dgm:cxn modelId="{5349A668-D153-6245-A2B5-F193245FB19B}" type="presParOf" srcId="{F8E1E70B-7315-4139-B8DB-EE4A44A338E3}" destId="{462735D6-6C5D-479D-89BA-7AE27DD1D0F8}" srcOrd="10" destOrd="0" presId="urn:microsoft.com/office/officeart/2018/5/layout/IconLeafLabelList"/>
    <dgm:cxn modelId="{6A313E65-9C04-4246-A47A-EF76E9A30EF4}" type="presParOf" srcId="{462735D6-6C5D-479D-89BA-7AE27DD1D0F8}" destId="{D72D8236-6547-48AA-8388-523C3F97450C}" srcOrd="0" destOrd="0" presId="urn:microsoft.com/office/officeart/2018/5/layout/IconLeafLabelList"/>
    <dgm:cxn modelId="{F0E8A373-8F19-C946-8E16-A3F1CBB3B5A8}" type="presParOf" srcId="{462735D6-6C5D-479D-89BA-7AE27DD1D0F8}" destId="{B2840A91-60B8-4FF6-9A55-7D5B2BAD2C9D}" srcOrd="1" destOrd="0" presId="urn:microsoft.com/office/officeart/2018/5/layout/IconLeafLabelList"/>
    <dgm:cxn modelId="{E8C51E81-E796-8248-B946-ED687D5461DB}" type="presParOf" srcId="{462735D6-6C5D-479D-89BA-7AE27DD1D0F8}" destId="{773E9DA2-81D1-494B-B94F-07FD154D02C8}" srcOrd="2" destOrd="0" presId="urn:microsoft.com/office/officeart/2018/5/layout/IconLeafLabelList"/>
    <dgm:cxn modelId="{AC392720-95D5-B242-BEDA-8029AE1369AE}" type="presParOf" srcId="{462735D6-6C5D-479D-89BA-7AE27DD1D0F8}" destId="{40E86A81-6D3E-460A-BB20-E0B25C34A659}" srcOrd="3" destOrd="0" presId="urn:microsoft.com/office/officeart/2018/5/layout/IconLeafLabel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63097924-0391-5D4A-BD48-1542043A3A85}" type="doc">
      <dgm:prSet loTypeId="urn:microsoft.com/office/officeart/2018/2/layout/IconLabelDescriptionList" loCatId="icon" qsTypeId="urn:microsoft.com/office/officeart/2005/8/quickstyle/simple1" qsCatId="simple" csTypeId="urn:microsoft.com/office/officeart/2018/5/colors/Iconchunking_neutralbg_accent0_3" csCatId="mainScheme" phldr="1"/>
      <dgm:spPr/>
      <dgm:t>
        <a:bodyPr/>
        <a:lstStyle/>
        <a:p>
          <a:endParaRPr lang="en-US"/>
        </a:p>
      </dgm:t>
    </dgm:pt>
    <dgm:pt modelId="{39AF56C7-83C9-0948-9129-6311C0AC0698}">
      <dgm:prSet/>
      <dgm:spPr/>
      <dgm:t>
        <a:bodyPr/>
        <a:lstStyle/>
        <a:p>
          <a:pPr>
            <a:lnSpc>
              <a:spcPct val="100000"/>
            </a:lnSpc>
            <a:defRPr b="1"/>
          </a:pPr>
          <a:r>
            <a:rPr lang="en-US" baseline="0" dirty="0"/>
            <a:t>Stewardship and Data Governance</a:t>
          </a:r>
          <a:endParaRPr lang="en-US" dirty="0"/>
        </a:p>
      </dgm:t>
    </dgm:pt>
    <dgm:pt modelId="{D81E5BB1-BB27-9940-B98A-1A78100B4A2D}" type="parTrans" cxnId="{85B28223-0AAC-2D44-94AC-49C2F925A07B}">
      <dgm:prSet/>
      <dgm:spPr/>
      <dgm:t>
        <a:bodyPr/>
        <a:lstStyle/>
        <a:p>
          <a:endParaRPr lang="en-US"/>
        </a:p>
      </dgm:t>
    </dgm:pt>
    <dgm:pt modelId="{2AE7834B-A362-014D-BC8A-8DDDF2AD18B1}" type="sibTrans" cxnId="{85B28223-0AAC-2D44-94AC-49C2F925A07B}">
      <dgm:prSet/>
      <dgm:spPr/>
      <dgm:t>
        <a:bodyPr/>
        <a:lstStyle/>
        <a:p>
          <a:endParaRPr lang="en-US"/>
        </a:p>
      </dgm:t>
    </dgm:pt>
    <dgm:pt modelId="{A8FABC78-B98E-F349-83F8-2B91E2D5D31C}">
      <dgm:prSet/>
      <dgm:spPr/>
      <dgm:t>
        <a:bodyPr/>
        <a:lstStyle/>
        <a:p>
          <a:pPr>
            <a:lnSpc>
              <a:spcPct val="100000"/>
            </a:lnSpc>
          </a:pPr>
          <a:r>
            <a:rPr lang="en-US"/>
            <a:t>Appropriate Use of Data for Public View</a:t>
          </a:r>
        </a:p>
      </dgm:t>
    </dgm:pt>
    <dgm:pt modelId="{83670849-ADCC-9A48-941F-078BC24DBD18}" type="parTrans" cxnId="{855A3387-20D5-7744-9E62-A1908C58E019}">
      <dgm:prSet/>
      <dgm:spPr/>
      <dgm:t>
        <a:bodyPr/>
        <a:lstStyle/>
        <a:p>
          <a:endParaRPr lang="en-US"/>
        </a:p>
      </dgm:t>
    </dgm:pt>
    <dgm:pt modelId="{D7FDCAA8-7A1A-904C-AA6F-1DF35388CF6F}" type="sibTrans" cxnId="{855A3387-20D5-7744-9E62-A1908C58E019}">
      <dgm:prSet/>
      <dgm:spPr/>
      <dgm:t>
        <a:bodyPr/>
        <a:lstStyle/>
        <a:p>
          <a:endParaRPr lang="en-US"/>
        </a:p>
      </dgm:t>
    </dgm:pt>
    <dgm:pt modelId="{85E5CB8C-E055-BF43-A6BC-4A0628FFB116}">
      <dgm:prSet/>
      <dgm:spPr/>
      <dgm:t>
        <a:bodyPr/>
        <a:lstStyle/>
        <a:p>
          <a:pPr>
            <a:lnSpc>
              <a:spcPct val="100000"/>
            </a:lnSpc>
          </a:pPr>
          <a:r>
            <a:rPr lang="en-US"/>
            <a:t>Data Sensitivities</a:t>
          </a:r>
        </a:p>
      </dgm:t>
    </dgm:pt>
    <dgm:pt modelId="{0F09943E-A71B-EF49-94BB-D20BF1EA2A60}" type="parTrans" cxnId="{1908CD2B-6854-9D46-B7DD-0ED016D32884}">
      <dgm:prSet/>
      <dgm:spPr/>
      <dgm:t>
        <a:bodyPr/>
        <a:lstStyle/>
        <a:p>
          <a:endParaRPr lang="en-US"/>
        </a:p>
      </dgm:t>
    </dgm:pt>
    <dgm:pt modelId="{B720B120-477B-9645-8463-1A0B5243F0EC}" type="sibTrans" cxnId="{1908CD2B-6854-9D46-B7DD-0ED016D32884}">
      <dgm:prSet/>
      <dgm:spPr/>
      <dgm:t>
        <a:bodyPr/>
        <a:lstStyle/>
        <a:p>
          <a:endParaRPr lang="en-US"/>
        </a:p>
      </dgm:t>
    </dgm:pt>
    <dgm:pt modelId="{E64B34E3-B1C4-704C-93F9-752467C3B9E3}">
      <dgm:prSet/>
      <dgm:spPr/>
      <dgm:t>
        <a:bodyPr/>
        <a:lstStyle/>
        <a:p>
          <a:pPr>
            <a:lnSpc>
              <a:spcPct val="100000"/>
            </a:lnSpc>
          </a:pPr>
          <a:r>
            <a:rPr lang="en-US"/>
            <a:t>Economic Value and Leverage</a:t>
          </a:r>
        </a:p>
      </dgm:t>
    </dgm:pt>
    <dgm:pt modelId="{989B2E7E-B548-6F40-9F0D-D5827B738854}" type="parTrans" cxnId="{A50EC0F3-1074-B648-8B78-4054C81C41D3}">
      <dgm:prSet/>
      <dgm:spPr/>
      <dgm:t>
        <a:bodyPr/>
        <a:lstStyle/>
        <a:p>
          <a:endParaRPr lang="en-US"/>
        </a:p>
      </dgm:t>
    </dgm:pt>
    <dgm:pt modelId="{F6694FE7-4A5B-7B46-B3B6-9784373D0031}" type="sibTrans" cxnId="{A50EC0F3-1074-B648-8B78-4054C81C41D3}">
      <dgm:prSet/>
      <dgm:spPr/>
      <dgm:t>
        <a:bodyPr/>
        <a:lstStyle/>
        <a:p>
          <a:endParaRPr lang="en-US"/>
        </a:p>
      </dgm:t>
    </dgm:pt>
    <dgm:pt modelId="{2376198A-F907-144C-B124-3D7C38E97F54}">
      <dgm:prSet/>
      <dgm:spPr/>
      <dgm:t>
        <a:bodyPr/>
        <a:lstStyle/>
        <a:p>
          <a:pPr>
            <a:lnSpc>
              <a:spcPct val="100000"/>
            </a:lnSpc>
          </a:pPr>
          <a:r>
            <a:rPr lang="en-US"/>
            <a:t>Researcher Identification</a:t>
          </a:r>
        </a:p>
      </dgm:t>
    </dgm:pt>
    <dgm:pt modelId="{38545B78-DCDC-1F4F-82DA-6F61F4B6B672}" type="parTrans" cxnId="{E1F9DBE9-699E-624A-B519-4586A55215E1}">
      <dgm:prSet/>
      <dgm:spPr/>
      <dgm:t>
        <a:bodyPr/>
        <a:lstStyle/>
        <a:p>
          <a:endParaRPr lang="en-US"/>
        </a:p>
      </dgm:t>
    </dgm:pt>
    <dgm:pt modelId="{E0D16642-86A3-B949-9DB9-E035A593DAFA}" type="sibTrans" cxnId="{E1F9DBE9-699E-624A-B519-4586A55215E1}">
      <dgm:prSet/>
      <dgm:spPr/>
      <dgm:t>
        <a:bodyPr/>
        <a:lstStyle/>
        <a:p>
          <a:endParaRPr lang="en-US"/>
        </a:p>
      </dgm:t>
    </dgm:pt>
    <dgm:pt modelId="{EF2BE639-DFB9-F04B-981B-7B0E03BF9509}">
      <dgm:prSet/>
      <dgm:spPr/>
      <dgm:t>
        <a:bodyPr/>
        <a:lstStyle/>
        <a:p>
          <a:pPr>
            <a:lnSpc>
              <a:spcPct val="100000"/>
            </a:lnSpc>
            <a:defRPr b="1"/>
          </a:pPr>
          <a:r>
            <a:rPr lang="en-US" baseline="0" dirty="0"/>
            <a:t>Scholarly Management</a:t>
          </a:r>
          <a:endParaRPr lang="en-US" dirty="0"/>
        </a:p>
      </dgm:t>
    </dgm:pt>
    <dgm:pt modelId="{3C17CEC2-CD43-2545-BFC4-25B768DDB7EF}" type="parTrans" cxnId="{463DDA39-C94A-CC4D-BF74-6785F230F209}">
      <dgm:prSet/>
      <dgm:spPr/>
      <dgm:t>
        <a:bodyPr/>
        <a:lstStyle/>
        <a:p>
          <a:endParaRPr lang="en-US"/>
        </a:p>
      </dgm:t>
    </dgm:pt>
    <dgm:pt modelId="{8D05E694-2A97-F541-AB71-F106FEDFD6D0}" type="sibTrans" cxnId="{463DDA39-C94A-CC4D-BF74-6785F230F209}">
      <dgm:prSet/>
      <dgm:spPr/>
      <dgm:t>
        <a:bodyPr/>
        <a:lstStyle/>
        <a:p>
          <a:endParaRPr lang="en-US"/>
        </a:p>
      </dgm:t>
    </dgm:pt>
    <dgm:pt modelId="{FB5C9B94-C6D5-9F46-A177-BD0291987174}">
      <dgm:prSet/>
      <dgm:spPr/>
      <dgm:t>
        <a:bodyPr/>
        <a:lstStyle/>
        <a:p>
          <a:pPr>
            <a:lnSpc>
              <a:spcPct val="100000"/>
            </a:lnSpc>
            <a:defRPr b="1"/>
          </a:pPr>
          <a:r>
            <a:rPr lang="en-US" baseline="0" dirty="0"/>
            <a:t>Training &amp; Instruction</a:t>
          </a:r>
          <a:endParaRPr lang="en-US" dirty="0"/>
        </a:p>
      </dgm:t>
    </dgm:pt>
    <dgm:pt modelId="{8065377A-E43C-F346-85A4-B34FE4EBB200}" type="parTrans" cxnId="{BDA4BB64-62BB-754F-A5A7-6E3FBC1A4688}">
      <dgm:prSet/>
      <dgm:spPr/>
      <dgm:t>
        <a:bodyPr/>
        <a:lstStyle/>
        <a:p>
          <a:endParaRPr lang="en-US"/>
        </a:p>
      </dgm:t>
    </dgm:pt>
    <dgm:pt modelId="{EFC59858-5231-8C4A-8B15-8B8555218FF4}" type="sibTrans" cxnId="{BDA4BB64-62BB-754F-A5A7-6E3FBC1A4688}">
      <dgm:prSet/>
      <dgm:spPr/>
      <dgm:t>
        <a:bodyPr/>
        <a:lstStyle/>
        <a:p>
          <a:endParaRPr lang="en-US"/>
        </a:p>
      </dgm:t>
    </dgm:pt>
    <dgm:pt modelId="{B2C81CF1-570B-A24A-ACD7-A344045370FB}">
      <dgm:prSet/>
      <dgm:spPr/>
      <dgm:t>
        <a:bodyPr/>
        <a:lstStyle/>
        <a:p>
          <a:pPr>
            <a:lnSpc>
              <a:spcPct val="100000"/>
            </a:lnSpc>
          </a:pPr>
          <a:r>
            <a:rPr lang="en-US" dirty="0"/>
            <a:t>Scholarly Communications &amp; Copyright Issues</a:t>
          </a:r>
        </a:p>
      </dgm:t>
    </dgm:pt>
    <dgm:pt modelId="{33E66D87-ABF0-E242-BE45-89AB4867E314}" type="parTrans" cxnId="{2417FBB1-1134-A44E-A9A8-4C03AFC8F284}">
      <dgm:prSet/>
      <dgm:spPr/>
      <dgm:t>
        <a:bodyPr/>
        <a:lstStyle/>
        <a:p>
          <a:endParaRPr lang="en-US"/>
        </a:p>
      </dgm:t>
    </dgm:pt>
    <dgm:pt modelId="{31ADB17A-F754-BB42-AEEB-B5F1C4E972A1}" type="sibTrans" cxnId="{2417FBB1-1134-A44E-A9A8-4C03AFC8F284}">
      <dgm:prSet/>
      <dgm:spPr/>
      <dgm:t>
        <a:bodyPr/>
        <a:lstStyle/>
        <a:p>
          <a:endParaRPr lang="en-US"/>
        </a:p>
      </dgm:t>
    </dgm:pt>
    <dgm:pt modelId="{6FB251E5-11C2-E34F-BA08-7A0676102040}">
      <dgm:prSet/>
      <dgm:spPr/>
      <dgm:t>
        <a:bodyPr/>
        <a:lstStyle/>
        <a:p>
          <a:pPr>
            <a:lnSpc>
              <a:spcPct val="100000"/>
            </a:lnSpc>
          </a:pPr>
          <a:r>
            <a:rPr lang="en-US"/>
            <a:t>Bibliographic Management Services</a:t>
          </a:r>
        </a:p>
      </dgm:t>
    </dgm:pt>
    <dgm:pt modelId="{C81D6D0D-A1E4-914B-95E5-F69D3A6C195B}" type="parTrans" cxnId="{6EAE90A8-5186-1447-84AA-C375460E4B48}">
      <dgm:prSet/>
      <dgm:spPr/>
      <dgm:t>
        <a:bodyPr/>
        <a:lstStyle/>
        <a:p>
          <a:endParaRPr lang="en-US"/>
        </a:p>
      </dgm:t>
    </dgm:pt>
    <dgm:pt modelId="{CCEFEA8A-8843-E048-8F76-4BBC5AC5248F}" type="sibTrans" cxnId="{6EAE90A8-5186-1447-84AA-C375460E4B48}">
      <dgm:prSet/>
      <dgm:spPr/>
      <dgm:t>
        <a:bodyPr/>
        <a:lstStyle/>
        <a:p>
          <a:endParaRPr lang="en-US"/>
        </a:p>
      </dgm:t>
    </dgm:pt>
    <dgm:pt modelId="{7D486E24-D3BE-EB41-B241-1E61C6F56AE6}">
      <dgm:prSet/>
      <dgm:spPr/>
      <dgm:t>
        <a:bodyPr/>
        <a:lstStyle/>
        <a:p>
          <a:pPr>
            <a:lnSpc>
              <a:spcPct val="100000"/>
            </a:lnSpc>
          </a:pPr>
          <a:r>
            <a:rPr lang="en-US"/>
            <a:t>Indexes and Bibliographic Tools</a:t>
          </a:r>
        </a:p>
      </dgm:t>
    </dgm:pt>
    <dgm:pt modelId="{68FA90A4-24E0-134E-BBE0-E25FA11C6ED7}" type="parTrans" cxnId="{D2B2E076-5F19-444A-8423-85C2A67B1B15}">
      <dgm:prSet/>
      <dgm:spPr/>
      <dgm:t>
        <a:bodyPr/>
        <a:lstStyle/>
        <a:p>
          <a:endParaRPr lang="en-US"/>
        </a:p>
      </dgm:t>
    </dgm:pt>
    <dgm:pt modelId="{368B81A8-4ABF-594B-9DFA-8C738F44742F}" type="sibTrans" cxnId="{D2B2E076-5F19-444A-8423-85C2A67B1B15}">
      <dgm:prSet/>
      <dgm:spPr/>
      <dgm:t>
        <a:bodyPr/>
        <a:lstStyle/>
        <a:p>
          <a:endParaRPr lang="en-US"/>
        </a:p>
      </dgm:t>
    </dgm:pt>
    <dgm:pt modelId="{AECA8039-04FE-BA4D-A735-EC3B9B498695}">
      <dgm:prSet/>
      <dgm:spPr/>
      <dgm:t>
        <a:bodyPr/>
        <a:lstStyle/>
        <a:p>
          <a:pPr>
            <a:lnSpc>
              <a:spcPct val="100000"/>
            </a:lnSpc>
          </a:pPr>
          <a:r>
            <a:rPr lang="en-US" dirty="0"/>
            <a:t>Import/Export Services</a:t>
          </a:r>
        </a:p>
      </dgm:t>
    </dgm:pt>
    <dgm:pt modelId="{A12DF523-FDE5-1C4D-A309-4B3398ED8178}" type="parTrans" cxnId="{1FA1E6AE-5650-9B48-9819-96F0FA664084}">
      <dgm:prSet/>
      <dgm:spPr/>
      <dgm:t>
        <a:bodyPr/>
        <a:lstStyle/>
        <a:p>
          <a:endParaRPr lang="en-US"/>
        </a:p>
      </dgm:t>
    </dgm:pt>
    <dgm:pt modelId="{CB582984-20CF-174D-B750-72BAA891D440}" type="sibTrans" cxnId="{1FA1E6AE-5650-9B48-9819-96F0FA664084}">
      <dgm:prSet/>
      <dgm:spPr/>
      <dgm:t>
        <a:bodyPr/>
        <a:lstStyle/>
        <a:p>
          <a:endParaRPr lang="en-US"/>
        </a:p>
      </dgm:t>
    </dgm:pt>
    <dgm:pt modelId="{4120630F-7C28-4949-874C-B09383532169}">
      <dgm:prSet/>
      <dgm:spPr/>
      <dgm:t>
        <a:bodyPr/>
        <a:lstStyle/>
        <a:p>
          <a:pPr>
            <a:lnSpc>
              <a:spcPct val="100000"/>
            </a:lnSpc>
          </a:pPr>
          <a:r>
            <a:rPr lang="en-US"/>
            <a:t>Open/Restricted Access</a:t>
          </a:r>
        </a:p>
      </dgm:t>
    </dgm:pt>
    <dgm:pt modelId="{492AF823-86FB-A843-A918-BD6298B27690}" type="parTrans" cxnId="{37DE939C-7A87-C94D-B325-7765997299E9}">
      <dgm:prSet/>
      <dgm:spPr/>
      <dgm:t>
        <a:bodyPr/>
        <a:lstStyle/>
        <a:p>
          <a:endParaRPr lang="en-US"/>
        </a:p>
      </dgm:t>
    </dgm:pt>
    <dgm:pt modelId="{4668034A-E749-0A40-8C5F-8788E02125B0}" type="sibTrans" cxnId="{37DE939C-7A87-C94D-B325-7765997299E9}">
      <dgm:prSet/>
      <dgm:spPr/>
      <dgm:t>
        <a:bodyPr/>
        <a:lstStyle/>
        <a:p>
          <a:endParaRPr lang="en-US"/>
        </a:p>
      </dgm:t>
    </dgm:pt>
    <dgm:pt modelId="{AF5A6E2C-7514-EE45-838B-B91DB14CCC34}">
      <dgm:prSet/>
      <dgm:spPr/>
      <dgm:t>
        <a:bodyPr/>
        <a:lstStyle/>
        <a:p>
          <a:pPr>
            <a:lnSpc>
              <a:spcPct val="100000"/>
            </a:lnSpc>
          </a:pPr>
          <a:r>
            <a:rPr lang="en-US" dirty="0"/>
            <a:t>Researcher Identity</a:t>
          </a:r>
        </a:p>
        <a:p>
          <a:pPr>
            <a:lnSpc>
              <a:spcPct val="100000"/>
            </a:lnSpc>
          </a:pPr>
          <a:r>
            <a:rPr lang="en-US" dirty="0"/>
            <a:t>Researcher Impact</a:t>
          </a:r>
        </a:p>
        <a:p>
          <a:pPr>
            <a:lnSpc>
              <a:spcPct val="100000"/>
            </a:lnSpc>
          </a:pPr>
          <a:r>
            <a:rPr lang="en-US" dirty="0"/>
            <a:t>Expertise Networks</a:t>
          </a:r>
        </a:p>
      </dgm:t>
    </dgm:pt>
    <dgm:pt modelId="{9F48DA61-B759-944B-9D12-BB3A2C05A480}" type="parTrans" cxnId="{7E5B5E89-75F1-B343-B681-AFAF88CF0496}">
      <dgm:prSet/>
      <dgm:spPr/>
      <dgm:t>
        <a:bodyPr/>
        <a:lstStyle/>
        <a:p>
          <a:endParaRPr lang="en-US"/>
        </a:p>
      </dgm:t>
    </dgm:pt>
    <dgm:pt modelId="{3D626C07-D7A6-734B-A8E5-024347EF65F1}" type="sibTrans" cxnId="{7E5B5E89-75F1-B343-B681-AFAF88CF0496}">
      <dgm:prSet/>
      <dgm:spPr/>
      <dgm:t>
        <a:bodyPr/>
        <a:lstStyle/>
        <a:p>
          <a:endParaRPr lang="en-US"/>
        </a:p>
      </dgm:t>
    </dgm:pt>
    <dgm:pt modelId="{D7874294-DE5D-1541-BFDC-6A93E55161C9}">
      <dgm:prSet/>
      <dgm:spPr/>
      <dgm:t>
        <a:bodyPr/>
        <a:lstStyle/>
        <a:p>
          <a:pPr>
            <a:lnSpc>
              <a:spcPct val="100000"/>
            </a:lnSpc>
          </a:pPr>
          <a:r>
            <a:rPr lang="en-US" dirty="0"/>
            <a:t>Researcher Impact</a:t>
          </a:r>
        </a:p>
        <a:p>
          <a:pPr>
            <a:lnSpc>
              <a:spcPct val="100000"/>
            </a:lnSpc>
          </a:pPr>
          <a:r>
            <a:rPr lang="en-US" dirty="0"/>
            <a:t>Digital Preservation</a:t>
          </a:r>
        </a:p>
      </dgm:t>
    </dgm:pt>
    <dgm:pt modelId="{7AE42A84-31A1-054E-92DC-33090D31A3F2}" type="parTrans" cxnId="{10D22AF0-0716-3A4A-889A-183DC3355CA9}">
      <dgm:prSet/>
      <dgm:spPr/>
      <dgm:t>
        <a:bodyPr/>
        <a:lstStyle/>
        <a:p>
          <a:endParaRPr lang="en-US"/>
        </a:p>
      </dgm:t>
    </dgm:pt>
    <dgm:pt modelId="{CE7E52BC-3DAE-4D44-9B04-0B44452CB1DB}" type="sibTrans" cxnId="{10D22AF0-0716-3A4A-889A-183DC3355CA9}">
      <dgm:prSet/>
      <dgm:spPr/>
      <dgm:t>
        <a:bodyPr/>
        <a:lstStyle/>
        <a:p>
          <a:endParaRPr lang="en-US"/>
        </a:p>
      </dgm:t>
    </dgm:pt>
    <dgm:pt modelId="{59412F7C-04BD-E944-8BEA-66F5A0374787}">
      <dgm:prSet/>
      <dgm:spPr/>
      <dgm:t>
        <a:bodyPr/>
        <a:lstStyle/>
        <a:p>
          <a:pPr>
            <a:lnSpc>
              <a:spcPct val="100000"/>
            </a:lnSpc>
          </a:pPr>
          <a:r>
            <a:rPr lang="en-US" baseline="0" dirty="0"/>
            <a:t>Repository Integrations</a:t>
          </a:r>
          <a:endParaRPr lang="en-US" dirty="0"/>
        </a:p>
      </dgm:t>
    </dgm:pt>
    <dgm:pt modelId="{0D5B1886-3D8E-4C46-AC89-C009524811B5}" type="parTrans" cxnId="{8179C5C7-8688-D849-AFCD-D9FFE3B36BC8}">
      <dgm:prSet/>
      <dgm:spPr/>
      <dgm:t>
        <a:bodyPr/>
        <a:lstStyle/>
        <a:p>
          <a:endParaRPr lang="en-US"/>
        </a:p>
      </dgm:t>
    </dgm:pt>
    <dgm:pt modelId="{91CAFED1-A04C-6B4E-A943-FC9217A46B5C}" type="sibTrans" cxnId="{8179C5C7-8688-D849-AFCD-D9FFE3B36BC8}">
      <dgm:prSet/>
      <dgm:spPr/>
      <dgm:t>
        <a:bodyPr/>
        <a:lstStyle/>
        <a:p>
          <a:endParaRPr lang="en-US"/>
        </a:p>
      </dgm:t>
    </dgm:pt>
    <dgm:pt modelId="{8B41CAA9-0496-7C4B-AFBF-1C8041FC625C}">
      <dgm:prSet/>
      <dgm:spPr/>
      <dgm:t>
        <a:bodyPr/>
        <a:lstStyle/>
        <a:p>
          <a:pPr>
            <a:lnSpc>
              <a:spcPct val="100000"/>
            </a:lnSpc>
            <a:defRPr b="1"/>
          </a:pPr>
          <a:r>
            <a:rPr lang="en-US" dirty="0"/>
            <a:t>Data Analysis &amp; Visualization</a:t>
          </a:r>
        </a:p>
      </dgm:t>
    </dgm:pt>
    <dgm:pt modelId="{443694D7-8593-8445-8D16-15414AE342FF}" type="parTrans" cxnId="{0B03F365-9117-634A-9E44-A442AEF4AD17}">
      <dgm:prSet/>
      <dgm:spPr/>
      <dgm:t>
        <a:bodyPr/>
        <a:lstStyle/>
        <a:p>
          <a:endParaRPr lang="en-US"/>
        </a:p>
      </dgm:t>
    </dgm:pt>
    <dgm:pt modelId="{9DC25799-0980-1E4C-96EE-6D646C580F1E}" type="sibTrans" cxnId="{0B03F365-9117-634A-9E44-A442AEF4AD17}">
      <dgm:prSet/>
      <dgm:spPr/>
      <dgm:t>
        <a:bodyPr/>
        <a:lstStyle/>
        <a:p>
          <a:endParaRPr lang="en-US"/>
        </a:p>
      </dgm:t>
    </dgm:pt>
    <dgm:pt modelId="{2BA4D598-B06A-254A-8C24-1FF83F78989A}">
      <dgm:prSet/>
      <dgm:spPr/>
      <dgm:t>
        <a:bodyPr/>
        <a:lstStyle/>
        <a:p>
          <a:pPr>
            <a:lnSpc>
              <a:spcPct val="100000"/>
            </a:lnSpc>
          </a:pPr>
          <a:r>
            <a:rPr lang="en-US" dirty="0"/>
            <a:t>Data Reporting</a:t>
          </a:r>
        </a:p>
      </dgm:t>
    </dgm:pt>
    <dgm:pt modelId="{E963C365-F952-1241-AF91-E3F65CBC006B}" type="parTrans" cxnId="{F2E909E9-C960-7B45-BECB-DC726A5609F6}">
      <dgm:prSet/>
      <dgm:spPr/>
      <dgm:t>
        <a:bodyPr/>
        <a:lstStyle/>
        <a:p>
          <a:endParaRPr lang="en-US"/>
        </a:p>
      </dgm:t>
    </dgm:pt>
    <dgm:pt modelId="{52D0C4DF-481B-8547-8BE6-DE76E0BDADCA}" type="sibTrans" cxnId="{F2E909E9-C960-7B45-BECB-DC726A5609F6}">
      <dgm:prSet/>
      <dgm:spPr/>
      <dgm:t>
        <a:bodyPr/>
        <a:lstStyle/>
        <a:p>
          <a:endParaRPr lang="en-US"/>
        </a:p>
      </dgm:t>
    </dgm:pt>
    <dgm:pt modelId="{86DC92B5-4F44-5C40-B07D-3D68B18972E5}">
      <dgm:prSet/>
      <dgm:spPr/>
      <dgm:t>
        <a:bodyPr/>
        <a:lstStyle/>
        <a:p>
          <a:pPr>
            <a:lnSpc>
              <a:spcPct val="100000"/>
            </a:lnSpc>
          </a:pPr>
          <a:r>
            <a:rPr lang="en-US" dirty="0"/>
            <a:t>Business Intelligence</a:t>
          </a:r>
        </a:p>
      </dgm:t>
    </dgm:pt>
    <dgm:pt modelId="{AA333047-6263-4646-BF12-7F9C2567DE20}" type="parTrans" cxnId="{9A513C48-5AFA-5E44-A4EC-1711A6169214}">
      <dgm:prSet/>
      <dgm:spPr/>
      <dgm:t>
        <a:bodyPr/>
        <a:lstStyle/>
        <a:p>
          <a:endParaRPr lang="en-US"/>
        </a:p>
      </dgm:t>
    </dgm:pt>
    <dgm:pt modelId="{FE707539-ADC4-004C-85C8-3E3654A704FC}" type="sibTrans" cxnId="{9A513C48-5AFA-5E44-A4EC-1711A6169214}">
      <dgm:prSet/>
      <dgm:spPr/>
      <dgm:t>
        <a:bodyPr/>
        <a:lstStyle/>
        <a:p>
          <a:endParaRPr lang="en-US"/>
        </a:p>
      </dgm:t>
    </dgm:pt>
    <dgm:pt modelId="{D0B0B3B7-C867-B446-A602-CE232EABC817}">
      <dgm:prSet/>
      <dgm:spPr/>
      <dgm:t>
        <a:bodyPr/>
        <a:lstStyle/>
        <a:p>
          <a:pPr>
            <a:lnSpc>
              <a:spcPct val="100000"/>
            </a:lnSpc>
          </a:pPr>
          <a:r>
            <a:rPr lang="en-US" dirty="0"/>
            <a:t>Research Opportunities</a:t>
          </a:r>
        </a:p>
      </dgm:t>
    </dgm:pt>
    <dgm:pt modelId="{B10350E1-ECA0-3245-AEEB-89E48AB70659}" type="parTrans" cxnId="{5E1667C8-BA32-C84C-856E-65B659419B2E}">
      <dgm:prSet/>
      <dgm:spPr/>
      <dgm:t>
        <a:bodyPr/>
        <a:lstStyle/>
        <a:p>
          <a:endParaRPr lang="en-US"/>
        </a:p>
      </dgm:t>
    </dgm:pt>
    <dgm:pt modelId="{9241F243-0AA2-D84F-B31E-1DBFC18EEC2E}" type="sibTrans" cxnId="{5E1667C8-BA32-C84C-856E-65B659419B2E}">
      <dgm:prSet/>
      <dgm:spPr/>
      <dgm:t>
        <a:bodyPr/>
        <a:lstStyle/>
        <a:p>
          <a:endParaRPr lang="en-US"/>
        </a:p>
      </dgm:t>
    </dgm:pt>
    <dgm:pt modelId="{B4BD8931-0718-9040-8935-53904299D9AD}">
      <dgm:prSet/>
      <dgm:spPr/>
      <dgm:t>
        <a:bodyPr/>
        <a:lstStyle/>
        <a:p>
          <a:pPr>
            <a:lnSpc>
              <a:spcPct val="100000"/>
            </a:lnSpc>
          </a:pPr>
          <a:r>
            <a:rPr lang="en-US" dirty="0"/>
            <a:t>Expert Finding</a:t>
          </a:r>
        </a:p>
        <a:p>
          <a:pPr>
            <a:lnSpc>
              <a:spcPct val="100000"/>
            </a:lnSpc>
          </a:pPr>
          <a:r>
            <a:rPr lang="en-US" dirty="0"/>
            <a:t>Network Analysis</a:t>
          </a:r>
        </a:p>
        <a:p>
          <a:pPr>
            <a:lnSpc>
              <a:spcPct val="100000"/>
            </a:lnSpc>
          </a:pPr>
          <a:endParaRPr lang="en-US" dirty="0"/>
        </a:p>
      </dgm:t>
    </dgm:pt>
    <dgm:pt modelId="{65E6DD67-0F23-D046-A5E5-56F5B4D565F3}" type="parTrans" cxnId="{1F7C5EA6-54C3-864A-ABDE-10DA9CB06AC7}">
      <dgm:prSet/>
      <dgm:spPr/>
      <dgm:t>
        <a:bodyPr/>
        <a:lstStyle/>
        <a:p>
          <a:endParaRPr lang="en-US"/>
        </a:p>
      </dgm:t>
    </dgm:pt>
    <dgm:pt modelId="{D7F99D27-5126-964B-A904-634E11F715D2}" type="sibTrans" cxnId="{1F7C5EA6-54C3-864A-ABDE-10DA9CB06AC7}">
      <dgm:prSet/>
      <dgm:spPr/>
      <dgm:t>
        <a:bodyPr/>
        <a:lstStyle/>
        <a:p>
          <a:endParaRPr lang="en-US"/>
        </a:p>
      </dgm:t>
    </dgm:pt>
    <dgm:pt modelId="{BB9A5BC2-1155-462C-B93B-419A0B8F957F}" type="pres">
      <dgm:prSet presAssocID="{63097924-0391-5D4A-BD48-1542043A3A85}" presName="root" presStyleCnt="0">
        <dgm:presLayoutVars>
          <dgm:dir/>
          <dgm:resizeHandles val="exact"/>
        </dgm:presLayoutVars>
      </dgm:prSet>
      <dgm:spPr/>
    </dgm:pt>
    <dgm:pt modelId="{EC79F2BA-CAEC-4F81-88D5-C11FA014ACAA}" type="pres">
      <dgm:prSet presAssocID="{39AF56C7-83C9-0948-9129-6311C0AC0698}" presName="compNode" presStyleCnt="0"/>
      <dgm:spPr/>
    </dgm:pt>
    <dgm:pt modelId="{5B143B1D-0045-4634-8946-1EFCB3B09525}" type="pres">
      <dgm:prSet presAssocID="{39AF56C7-83C9-0948-9129-6311C0AC0698}" presName="iconRect" presStyleLbl="node1" presStyleIdx="0" presStyleCnt="4" custLinFactNeighborX="59570" custLinFactNeighborY="-8847"/>
      <dgm:spPr>
        <a:xfrm>
          <a:off x="3369" y="557496"/>
          <a:ext cx="647577" cy="647577"/>
        </a:xfrm>
        <a:prstGeom prst="rect">
          <a:avLst/>
        </a:prstGeom>
        <a:blipFill rotWithShape="1">
          <a:blip xmlns:r="http://schemas.openxmlformats.org/officeDocument/2006/relationships" r:embed="rId1">
            <a:extLst>
              <a:ext uri="{96DAC541-7B7A-43D3-8B79-37D633B846F1}">
                <asvg:svgBlip xmlns:asvg="http://schemas.microsoft.com/office/drawing/2016/SVG/main" r:embed="rId2"/>
              </a:ext>
            </a:extLst>
          </a:blip>
          <a:srcRect/>
          <a:stretch>
            <a:fillRect/>
          </a:stretch>
        </a:blipFill>
        <a:ln w="12700" cap="flat" cmpd="sng" algn="ctr">
          <a:noFill/>
          <a:prstDash val="solid"/>
          <a:miter lim="800000"/>
        </a:ln>
        <a:effectLst/>
      </dgm:spPr>
    </dgm:pt>
    <dgm:pt modelId="{DF909945-3282-40D9-9051-357C4FA84CE6}" type="pres">
      <dgm:prSet presAssocID="{39AF56C7-83C9-0948-9129-6311C0AC0698}" presName="iconSpace" presStyleCnt="0"/>
      <dgm:spPr/>
    </dgm:pt>
    <dgm:pt modelId="{26291536-C38C-468C-8532-4F703F44AADF}" type="pres">
      <dgm:prSet presAssocID="{39AF56C7-83C9-0948-9129-6311C0AC0698}" presName="parTx" presStyleLbl="revTx" presStyleIdx="0" presStyleCnt="8">
        <dgm:presLayoutVars>
          <dgm:chMax val="0"/>
          <dgm:chPref val="0"/>
        </dgm:presLayoutVars>
      </dgm:prSet>
      <dgm:spPr/>
    </dgm:pt>
    <dgm:pt modelId="{10B7B8B9-AF87-4CD1-A2F1-C9CD187B4DE4}" type="pres">
      <dgm:prSet presAssocID="{39AF56C7-83C9-0948-9129-6311C0AC0698}" presName="txSpace" presStyleCnt="0"/>
      <dgm:spPr/>
    </dgm:pt>
    <dgm:pt modelId="{FF2C7507-BA02-4BE2-B7E9-F8BFB63F5999}" type="pres">
      <dgm:prSet presAssocID="{39AF56C7-83C9-0948-9129-6311C0AC0698}" presName="desTx" presStyleLbl="revTx" presStyleIdx="1" presStyleCnt="8">
        <dgm:presLayoutVars/>
      </dgm:prSet>
      <dgm:spPr/>
    </dgm:pt>
    <dgm:pt modelId="{05044634-76E9-4998-AAF7-9FACFE1D0DCD}" type="pres">
      <dgm:prSet presAssocID="{2AE7834B-A362-014D-BC8A-8DDDF2AD18B1}" presName="sibTrans" presStyleCnt="0"/>
      <dgm:spPr/>
    </dgm:pt>
    <dgm:pt modelId="{92C6EB13-81B2-4F42-B276-D5548955D731}" type="pres">
      <dgm:prSet presAssocID="{EF2BE639-DFB9-F04B-981B-7B0E03BF9509}" presName="compNode" presStyleCnt="0"/>
      <dgm:spPr/>
    </dgm:pt>
    <dgm:pt modelId="{E09ABC8D-47A3-4DCF-9451-8C9EFE33997B}" type="pres">
      <dgm:prSet presAssocID="{EF2BE639-DFB9-F04B-981B-7B0E03BF9509}" presName="iconRect" presStyleLbl="node1" presStyleIdx="1" presStyleCnt="4" custLinFactNeighborX="61776" custLinFactNeighborY="-8847"/>
      <dgm:spPr>
        <a:blipFill rotWithShape="1">
          <a:blip xmlns:r="http://schemas.openxmlformats.org/officeDocument/2006/relationships" r:embed="rId3">
            <a:extLst>
              <a:ext uri="{96DAC541-7B7A-43D3-8B79-37D633B846F1}">
                <asvg:svgBlip xmlns:asvg="http://schemas.microsoft.com/office/drawing/2016/SVG/main" r:embed="rId4"/>
              </a:ext>
            </a:extLst>
          </a:blip>
          <a:srcRect/>
          <a:stretch>
            <a:fillRect/>
          </a:stretch>
        </a:blipFill>
        <a:ln>
          <a:noFill/>
        </a:ln>
      </dgm:spPr>
      <dgm:extLst>
        <a:ext uri="{E40237B7-FDA0-4F09-8148-C483321AD2D9}">
          <dgm14:cNvPr xmlns:dgm14="http://schemas.microsoft.com/office/drawing/2010/diagram" id="0" name="" descr="Unlock"/>
        </a:ext>
      </dgm:extLst>
    </dgm:pt>
    <dgm:pt modelId="{83FE4817-3322-4CBE-A478-FBF35508F4F4}" type="pres">
      <dgm:prSet presAssocID="{EF2BE639-DFB9-F04B-981B-7B0E03BF9509}" presName="iconSpace" presStyleCnt="0"/>
      <dgm:spPr/>
    </dgm:pt>
    <dgm:pt modelId="{A01DBE95-48F6-4F10-9622-076D7135DB46}" type="pres">
      <dgm:prSet presAssocID="{EF2BE639-DFB9-F04B-981B-7B0E03BF9509}" presName="parTx" presStyleLbl="revTx" presStyleIdx="2" presStyleCnt="8">
        <dgm:presLayoutVars>
          <dgm:chMax val="0"/>
          <dgm:chPref val="0"/>
        </dgm:presLayoutVars>
      </dgm:prSet>
      <dgm:spPr/>
    </dgm:pt>
    <dgm:pt modelId="{23B13C09-66D7-437C-A91B-18E635F81F1C}" type="pres">
      <dgm:prSet presAssocID="{EF2BE639-DFB9-F04B-981B-7B0E03BF9509}" presName="txSpace" presStyleCnt="0"/>
      <dgm:spPr/>
    </dgm:pt>
    <dgm:pt modelId="{DA0D8743-4F4E-4CC8-807C-F0EB4E219E87}" type="pres">
      <dgm:prSet presAssocID="{EF2BE639-DFB9-F04B-981B-7B0E03BF9509}" presName="desTx" presStyleLbl="revTx" presStyleIdx="3" presStyleCnt="8">
        <dgm:presLayoutVars/>
      </dgm:prSet>
      <dgm:spPr/>
    </dgm:pt>
    <dgm:pt modelId="{7FBB47C5-E9E3-4DBB-B23B-4776E632CAAA}" type="pres">
      <dgm:prSet presAssocID="{8D05E694-2A97-F541-AB71-F106FEDFD6D0}" presName="sibTrans" presStyleCnt="0"/>
      <dgm:spPr/>
    </dgm:pt>
    <dgm:pt modelId="{447117C6-4C52-4E2F-AEC9-BE91CAD2074D}" type="pres">
      <dgm:prSet presAssocID="{FB5C9B94-C6D5-9F46-A177-BD0291987174}" presName="compNode" presStyleCnt="0"/>
      <dgm:spPr/>
    </dgm:pt>
    <dgm:pt modelId="{7B92CA12-1B45-4C92-BE81-26F85D3BC833}" type="pres">
      <dgm:prSet presAssocID="{FB5C9B94-C6D5-9F46-A177-BD0291987174}" presName="iconRect" presStyleLbl="node1" presStyleIdx="2" presStyleCnt="4" custLinFactNeighborX="82658" custLinFactNeighborY="3844"/>
      <dgm:spPr>
        <a:blipFill rotWithShape="1">
          <a:blip xmlns:r="http://schemas.openxmlformats.org/officeDocument/2006/relationships" r:embed="rId5">
            <a:extLst>
              <a:ext uri="{96DAC541-7B7A-43D3-8B79-37D633B846F1}">
                <asvg:svgBlip xmlns:asvg="http://schemas.microsoft.com/office/drawing/2016/SVG/main" r:embed="rId6"/>
              </a:ext>
            </a:extLst>
          </a:blip>
          <a:srcRect/>
          <a:stretch>
            <a:fillRect/>
          </a:stretch>
        </a:blipFill>
        <a:ln>
          <a:noFill/>
        </a:ln>
      </dgm:spPr>
      <dgm:extLst>
        <a:ext uri="{E40237B7-FDA0-4F09-8148-C483321AD2D9}">
          <dgm14:cNvPr xmlns:dgm14="http://schemas.microsoft.com/office/drawing/2010/diagram" id="0" name="" descr="Books"/>
        </a:ext>
      </dgm:extLst>
    </dgm:pt>
    <dgm:pt modelId="{D1FAB173-02F8-47F0-AA23-2DE20743739B}" type="pres">
      <dgm:prSet presAssocID="{FB5C9B94-C6D5-9F46-A177-BD0291987174}" presName="iconSpace" presStyleCnt="0"/>
      <dgm:spPr/>
    </dgm:pt>
    <dgm:pt modelId="{1B418262-E325-420B-993E-CD5EEB4FF39C}" type="pres">
      <dgm:prSet presAssocID="{FB5C9B94-C6D5-9F46-A177-BD0291987174}" presName="parTx" presStyleLbl="revTx" presStyleIdx="4" presStyleCnt="8">
        <dgm:presLayoutVars>
          <dgm:chMax val="0"/>
          <dgm:chPref val="0"/>
        </dgm:presLayoutVars>
      </dgm:prSet>
      <dgm:spPr/>
    </dgm:pt>
    <dgm:pt modelId="{CB167E91-9F10-42AD-B4A6-A289D5E10C05}" type="pres">
      <dgm:prSet presAssocID="{FB5C9B94-C6D5-9F46-A177-BD0291987174}" presName="txSpace" presStyleCnt="0"/>
      <dgm:spPr/>
    </dgm:pt>
    <dgm:pt modelId="{CCB13843-8A40-4F32-BB26-2A8654B5B65A}" type="pres">
      <dgm:prSet presAssocID="{FB5C9B94-C6D5-9F46-A177-BD0291987174}" presName="desTx" presStyleLbl="revTx" presStyleIdx="5" presStyleCnt="8">
        <dgm:presLayoutVars/>
      </dgm:prSet>
      <dgm:spPr/>
    </dgm:pt>
    <dgm:pt modelId="{744FD270-5BB9-7241-9347-C96383D2C559}" type="pres">
      <dgm:prSet presAssocID="{EFC59858-5231-8C4A-8B15-8B8555218FF4}" presName="sibTrans" presStyleCnt="0"/>
      <dgm:spPr/>
    </dgm:pt>
    <dgm:pt modelId="{ADC74DA4-968B-124C-A55C-BE7C6500D1DB}" type="pres">
      <dgm:prSet presAssocID="{8B41CAA9-0496-7C4B-AFBF-1C8041FC625C}" presName="compNode" presStyleCnt="0"/>
      <dgm:spPr/>
    </dgm:pt>
    <dgm:pt modelId="{956A931A-E0E1-BF42-949D-F78113E5AC5D}" type="pres">
      <dgm:prSet presAssocID="{8B41CAA9-0496-7C4B-AFBF-1C8041FC625C}" presName="iconRect" presStyleLbl="node1" presStyleIdx="3" presStyleCnt="4" custLinFactNeighborX="65932" custLinFactNeighborY="8949"/>
      <dgm:spPr>
        <a:blipFill rotWithShape="1">
          <a:blip xmlns:r="http://schemas.openxmlformats.org/officeDocument/2006/relationships" r:embed="rId7">
            <a:extLst>
              <a:ext uri="{96DAC541-7B7A-43D3-8B79-37D633B846F1}">
                <asvg:svgBlip xmlns:asvg="http://schemas.microsoft.com/office/drawing/2016/SVG/main" r:embed="rId8"/>
              </a:ext>
            </a:extLst>
          </a:blip>
          <a:srcRect/>
          <a:stretch>
            <a:fillRect/>
          </a:stretch>
        </a:blipFill>
      </dgm:spPr>
    </dgm:pt>
    <dgm:pt modelId="{2ECC1D4E-05F3-F34E-B829-E2B449876E71}" type="pres">
      <dgm:prSet presAssocID="{8B41CAA9-0496-7C4B-AFBF-1C8041FC625C}" presName="iconSpace" presStyleCnt="0"/>
      <dgm:spPr/>
    </dgm:pt>
    <dgm:pt modelId="{F53B3151-4AD4-2A48-B0C6-A4901DD78DCD}" type="pres">
      <dgm:prSet presAssocID="{8B41CAA9-0496-7C4B-AFBF-1C8041FC625C}" presName="parTx" presStyleLbl="revTx" presStyleIdx="6" presStyleCnt="8">
        <dgm:presLayoutVars>
          <dgm:chMax val="0"/>
          <dgm:chPref val="0"/>
        </dgm:presLayoutVars>
      </dgm:prSet>
      <dgm:spPr/>
    </dgm:pt>
    <dgm:pt modelId="{0DE8FF05-AD50-5D45-9CCB-FB7396831F5A}" type="pres">
      <dgm:prSet presAssocID="{8B41CAA9-0496-7C4B-AFBF-1C8041FC625C}" presName="txSpace" presStyleCnt="0"/>
      <dgm:spPr/>
    </dgm:pt>
    <dgm:pt modelId="{48879F84-2D89-B644-B7D0-0EE8A6A79829}" type="pres">
      <dgm:prSet presAssocID="{8B41CAA9-0496-7C4B-AFBF-1C8041FC625C}" presName="desTx" presStyleLbl="revTx" presStyleIdx="7" presStyleCnt="8">
        <dgm:presLayoutVars/>
      </dgm:prSet>
      <dgm:spPr/>
    </dgm:pt>
  </dgm:ptLst>
  <dgm:cxnLst>
    <dgm:cxn modelId="{DC171A0C-BB65-5E48-BA46-BAB8996F38AE}" type="presOf" srcId="{2376198A-F907-144C-B124-3D7C38E97F54}" destId="{FF2C7507-BA02-4BE2-B7E9-F8BFB63F5999}" srcOrd="0" destOrd="3" presId="urn:microsoft.com/office/officeart/2018/2/layout/IconLabelDescriptionList"/>
    <dgm:cxn modelId="{DB6FBD10-6A75-D541-9253-D2D84F8AEBAF}" type="presOf" srcId="{85E5CB8C-E055-BF43-A6BC-4A0628FFB116}" destId="{FF2C7507-BA02-4BE2-B7E9-F8BFB63F5999}" srcOrd="0" destOrd="1" presId="urn:microsoft.com/office/officeart/2018/2/layout/IconLabelDescriptionList"/>
    <dgm:cxn modelId="{F32B3B1F-9F6D-0249-9284-073017E6B54C}" type="presOf" srcId="{2BA4D598-B06A-254A-8C24-1FF83F78989A}" destId="{48879F84-2D89-B644-B7D0-0EE8A6A79829}" srcOrd="0" destOrd="0" presId="urn:microsoft.com/office/officeart/2018/2/layout/IconLabelDescriptionList"/>
    <dgm:cxn modelId="{85B28223-0AAC-2D44-94AC-49C2F925A07B}" srcId="{63097924-0391-5D4A-BD48-1542043A3A85}" destId="{39AF56C7-83C9-0948-9129-6311C0AC0698}" srcOrd="0" destOrd="0" parTransId="{D81E5BB1-BB27-9940-B98A-1A78100B4A2D}" sibTransId="{2AE7834B-A362-014D-BC8A-8DDDF2AD18B1}"/>
    <dgm:cxn modelId="{1908CD2B-6854-9D46-B7DD-0ED016D32884}" srcId="{39AF56C7-83C9-0948-9129-6311C0AC0698}" destId="{85E5CB8C-E055-BF43-A6BC-4A0628FFB116}" srcOrd="1" destOrd="0" parTransId="{0F09943E-A71B-EF49-94BB-D20BF1EA2A60}" sibTransId="{B720B120-477B-9645-8463-1A0B5243F0EC}"/>
    <dgm:cxn modelId="{DBB2C733-5757-2C4E-9E34-0BF8824ECC73}" type="presOf" srcId="{63097924-0391-5D4A-BD48-1542043A3A85}" destId="{BB9A5BC2-1155-462C-B93B-419A0B8F957F}" srcOrd="0" destOrd="0" presId="urn:microsoft.com/office/officeart/2018/2/layout/IconLabelDescriptionList"/>
    <dgm:cxn modelId="{AFC6BB36-C1AD-9248-A27F-A8D58DE54D4E}" type="presOf" srcId="{A8FABC78-B98E-F349-83F8-2B91E2D5D31C}" destId="{FF2C7507-BA02-4BE2-B7E9-F8BFB63F5999}" srcOrd="0" destOrd="0" presId="urn:microsoft.com/office/officeart/2018/2/layout/IconLabelDescriptionList"/>
    <dgm:cxn modelId="{893B8039-AB60-344C-BF64-636EC5F1BF94}" type="presOf" srcId="{8B41CAA9-0496-7C4B-AFBF-1C8041FC625C}" destId="{F53B3151-4AD4-2A48-B0C6-A4901DD78DCD}" srcOrd="0" destOrd="0" presId="urn:microsoft.com/office/officeart/2018/2/layout/IconLabelDescriptionList"/>
    <dgm:cxn modelId="{463DDA39-C94A-CC4D-BF74-6785F230F209}" srcId="{63097924-0391-5D4A-BD48-1542043A3A85}" destId="{EF2BE639-DFB9-F04B-981B-7B0E03BF9509}" srcOrd="1" destOrd="0" parTransId="{3C17CEC2-CD43-2545-BFC4-25B768DDB7EF}" sibTransId="{8D05E694-2A97-F541-AB71-F106FEDFD6D0}"/>
    <dgm:cxn modelId="{E364955B-6A4F-D94D-834B-FC62E35BE7AB}" type="presOf" srcId="{B4BD8931-0718-9040-8935-53904299D9AD}" destId="{48879F84-2D89-B644-B7D0-0EE8A6A79829}" srcOrd="0" destOrd="3" presId="urn:microsoft.com/office/officeart/2018/2/layout/IconLabelDescriptionList"/>
    <dgm:cxn modelId="{C9A0495D-A295-BA4C-BBBF-A38F1318DB56}" type="presOf" srcId="{4120630F-7C28-4949-874C-B09383532169}" destId="{DA0D8743-4F4E-4CC8-807C-F0EB4E219E87}" srcOrd="0" destOrd="2" presId="urn:microsoft.com/office/officeart/2018/2/layout/IconLabelDescriptionList"/>
    <dgm:cxn modelId="{BDA4BB64-62BB-754F-A5A7-6E3FBC1A4688}" srcId="{63097924-0391-5D4A-BD48-1542043A3A85}" destId="{FB5C9B94-C6D5-9F46-A177-BD0291987174}" srcOrd="2" destOrd="0" parTransId="{8065377A-E43C-F346-85A4-B34FE4EBB200}" sibTransId="{EFC59858-5231-8C4A-8B15-8B8555218FF4}"/>
    <dgm:cxn modelId="{0B03F365-9117-634A-9E44-A442AEF4AD17}" srcId="{63097924-0391-5D4A-BD48-1542043A3A85}" destId="{8B41CAA9-0496-7C4B-AFBF-1C8041FC625C}" srcOrd="3" destOrd="0" parTransId="{443694D7-8593-8445-8D16-15414AE342FF}" sibTransId="{9DC25799-0980-1E4C-96EE-6D646C580F1E}"/>
    <dgm:cxn modelId="{9A513C48-5AFA-5E44-A4EC-1711A6169214}" srcId="{8B41CAA9-0496-7C4B-AFBF-1C8041FC625C}" destId="{86DC92B5-4F44-5C40-B07D-3D68B18972E5}" srcOrd="1" destOrd="0" parTransId="{AA333047-6263-4646-BF12-7F9C2567DE20}" sibTransId="{FE707539-ADC4-004C-85C8-3E3654A704FC}"/>
    <dgm:cxn modelId="{D2B2E076-5F19-444A-8423-85C2A67B1B15}" srcId="{FB5C9B94-C6D5-9F46-A177-BD0291987174}" destId="{7D486E24-D3BE-EB41-B241-1E61C6F56AE6}" srcOrd="2" destOrd="0" parTransId="{68FA90A4-24E0-134E-BBE0-E25FA11C6ED7}" sibTransId="{368B81A8-4ABF-594B-9DFA-8C738F44742F}"/>
    <dgm:cxn modelId="{0DF7687C-9EB7-4D46-A684-BEFF4BAF731E}" type="presOf" srcId="{E64B34E3-B1C4-704C-93F9-752467C3B9E3}" destId="{FF2C7507-BA02-4BE2-B7E9-F8BFB63F5999}" srcOrd="0" destOrd="2" presId="urn:microsoft.com/office/officeart/2018/2/layout/IconLabelDescriptionList"/>
    <dgm:cxn modelId="{4BC25984-F5BA-E04C-BEBE-D530E5C60FED}" type="presOf" srcId="{59412F7C-04BD-E944-8BEA-66F5A0374787}" destId="{DA0D8743-4F4E-4CC8-807C-F0EB4E219E87}" srcOrd="0" destOrd="0" presId="urn:microsoft.com/office/officeart/2018/2/layout/IconLabelDescriptionList"/>
    <dgm:cxn modelId="{855A3387-20D5-7744-9E62-A1908C58E019}" srcId="{39AF56C7-83C9-0948-9129-6311C0AC0698}" destId="{A8FABC78-B98E-F349-83F8-2B91E2D5D31C}" srcOrd="0" destOrd="0" parTransId="{83670849-ADCC-9A48-941F-078BC24DBD18}" sibTransId="{D7FDCAA8-7A1A-904C-AA6F-1DF35388CF6F}"/>
    <dgm:cxn modelId="{7E5B5E89-75F1-B343-B681-AFAF88CF0496}" srcId="{EF2BE639-DFB9-F04B-981B-7B0E03BF9509}" destId="{AF5A6E2C-7514-EE45-838B-B91DB14CCC34}" srcOrd="3" destOrd="0" parTransId="{9F48DA61-B759-944B-9D12-BB3A2C05A480}" sibTransId="{3D626C07-D7A6-734B-A8E5-024347EF65F1}"/>
    <dgm:cxn modelId="{0348C789-E9C6-314A-878B-995160BE02ED}" type="presOf" srcId="{D0B0B3B7-C867-B446-A602-CE232EABC817}" destId="{48879F84-2D89-B644-B7D0-0EE8A6A79829}" srcOrd="0" destOrd="2" presId="urn:microsoft.com/office/officeart/2018/2/layout/IconLabelDescriptionList"/>
    <dgm:cxn modelId="{2FC5EB89-7FB4-CA47-B6D1-6F5F58AFC523}" type="presOf" srcId="{D7874294-DE5D-1541-BFDC-6A93E55161C9}" destId="{FF2C7507-BA02-4BE2-B7E9-F8BFB63F5999}" srcOrd="0" destOrd="4" presId="urn:microsoft.com/office/officeart/2018/2/layout/IconLabelDescriptionList"/>
    <dgm:cxn modelId="{37DE939C-7A87-C94D-B325-7765997299E9}" srcId="{EF2BE639-DFB9-F04B-981B-7B0E03BF9509}" destId="{4120630F-7C28-4949-874C-B09383532169}" srcOrd="2" destOrd="0" parTransId="{492AF823-86FB-A843-A918-BD6298B27690}" sibTransId="{4668034A-E749-0A40-8C5F-8788E02125B0}"/>
    <dgm:cxn modelId="{1F7C5EA6-54C3-864A-ABDE-10DA9CB06AC7}" srcId="{8B41CAA9-0496-7C4B-AFBF-1C8041FC625C}" destId="{B4BD8931-0718-9040-8935-53904299D9AD}" srcOrd="3" destOrd="0" parTransId="{65E6DD67-0F23-D046-A5E5-56F5B4D565F3}" sibTransId="{D7F99D27-5126-964B-A904-634E11F715D2}"/>
    <dgm:cxn modelId="{6EAE90A8-5186-1447-84AA-C375460E4B48}" srcId="{FB5C9B94-C6D5-9F46-A177-BD0291987174}" destId="{6FB251E5-11C2-E34F-BA08-7A0676102040}" srcOrd="1" destOrd="0" parTransId="{C81D6D0D-A1E4-914B-95E5-F69D3A6C195B}" sibTransId="{CCEFEA8A-8843-E048-8F76-4BBC5AC5248F}"/>
    <dgm:cxn modelId="{0B2759AA-E0CB-1F4A-B34F-09394B8B5E3B}" type="presOf" srcId="{AF5A6E2C-7514-EE45-838B-B91DB14CCC34}" destId="{DA0D8743-4F4E-4CC8-807C-F0EB4E219E87}" srcOrd="0" destOrd="3" presId="urn:microsoft.com/office/officeart/2018/2/layout/IconLabelDescriptionList"/>
    <dgm:cxn modelId="{1FA1E6AE-5650-9B48-9819-96F0FA664084}" srcId="{EF2BE639-DFB9-F04B-981B-7B0E03BF9509}" destId="{AECA8039-04FE-BA4D-A735-EC3B9B498695}" srcOrd="1" destOrd="0" parTransId="{A12DF523-FDE5-1C4D-A309-4B3398ED8178}" sibTransId="{CB582984-20CF-174D-B750-72BAA891D440}"/>
    <dgm:cxn modelId="{0C2DF9B1-C025-E242-BAE3-4A5D999F6D7D}" type="presOf" srcId="{B2C81CF1-570B-A24A-ACD7-A344045370FB}" destId="{CCB13843-8A40-4F32-BB26-2A8654B5B65A}" srcOrd="0" destOrd="0" presId="urn:microsoft.com/office/officeart/2018/2/layout/IconLabelDescriptionList"/>
    <dgm:cxn modelId="{2417FBB1-1134-A44E-A9A8-4C03AFC8F284}" srcId="{FB5C9B94-C6D5-9F46-A177-BD0291987174}" destId="{B2C81CF1-570B-A24A-ACD7-A344045370FB}" srcOrd="0" destOrd="0" parTransId="{33E66D87-ABF0-E242-BE45-89AB4867E314}" sibTransId="{31ADB17A-F754-BB42-AEEB-B5F1C4E972A1}"/>
    <dgm:cxn modelId="{95B0BEB7-D04E-BB4B-AF0D-6F2BB4C272CA}" type="presOf" srcId="{39AF56C7-83C9-0948-9129-6311C0AC0698}" destId="{26291536-C38C-468C-8532-4F703F44AADF}" srcOrd="0" destOrd="0" presId="urn:microsoft.com/office/officeart/2018/2/layout/IconLabelDescriptionList"/>
    <dgm:cxn modelId="{E02E60C3-D074-0E49-8767-1E047A851F9C}" type="presOf" srcId="{EF2BE639-DFB9-F04B-981B-7B0E03BF9509}" destId="{A01DBE95-48F6-4F10-9622-076D7135DB46}" srcOrd="0" destOrd="0" presId="urn:microsoft.com/office/officeart/2018/2/layout/IconLabelDescriptionList"/>
    <dgm:cxn modelId="{CAC642C4-C036-1243-942E-EEF5D3BD0630}" type="presOf" srcId="{6FB251E5-11C2-E34F-BA08-7A0676102040}" destId="{CCB13843-8A40-4F32-BB26-2A8654B5B65A}" srcOrd="0" destOrd="1" presId="urn:microsoft.com/office/officeart/2018/2/layout/IconLabelDescriptionList"/>
    <dgm:cxn modelId="{8179C5C7-8688-D849-AFCD-D9FFE3B36BC8}" srcId="{EF2BE639-DFB9-F04B-981B-7B0E03BF9509}" destId="{59412F7C-04BD-E944-8BEA-66F5A0374787}" srcOrd="0" destOrd="0" parTransId="{0D5B1886-3D8E-4C46-AC89-C009524811B5}" sibTransId="{91CAFED1-A04C-6B4E-A943-FC9217A46B5C}"/>
    <dgm:cxn modelId="{5E1667C8-BA32-C84C-856E-65B659419B2E}" srcId="{8B41CAA9-0496-7C4B-AFBF-1C8041FC625C}" destId="{D0B0B3B7-C867-B446-A602-CE232EABC817}" srcOrd="2" destOrd="0" parTransId="{B10350E1-ECA0-3245-AEEB-89E48AB70659}" sibTransId="{9241F243-0AA2-D84F-B31E-1DBFC18EEC2E}"/>
    <dgm:cxn modelId="{ED216FD8-F662-5645-88AD-BE9E3DEBE594}" type="presOf" srcId="{86DC92B5-4F44-5C40-B07D-3D68B18972E5}" destId="{48879F84-2D89-B644-B7D0-0EE8A6A79829}" srcOrd="0" destOrd="1" presId="urn:microsoft.com/office/officeart/2018/2/layout/IconLabelDescriptionList"/>
    <dgm:cxn modelId="{BD2F34DD-05DA-9546-A472-F24040EA7F50}" type="presOf" srcId="{7D486E24-D3BE-EB41-B241-1E61C6F56AE6}" destId="{CCB13843-8A40-4F32-BB26-2A8654B5B65A}" srcOrd="0" destOrd="2" presId="urn:microsoft.com/office/officeart/2018/2/layout/IconLabelDescriptionList"/>
    <dgm:cxn modelId="{F2E909E9-C960-7B45-BECB-DC726A5609F6}" srcId="{8B41CAA9-0496-7C4B-AFBF-1C8041FC625C}" destId="{2BA4D598-B06A-254A-8C24-1FF83F78989A}" srcOrd="0" destOrd="0" parTransId="{E963C365-F952-1241-AF91-E3F65CBC006B}" sibTransId="{52D0C4DF-481B-8547-8BE6-DE76E0BDADCA}"/>
    <dgm:cxn modelId="{F7130FE9-8A97-0A47-9AAE-09A6155B32CD}" type="presOf" srcId="{FB5C9B94-C6D5-9F46-A177-BD0291987174}" destId="{1B418262-E325-420B-993E-CD5EEB4FF39C}" srcOrd="0" destOrd="0" presId="urn:microsoft.com/office/officeart/2018/2/layout/IconLabelDescriptionList"/>
    <dgm:cxn modelId="{E1F9DBE9-699E-624A-B519-4586A55215E1}" srcId="{39AF56C7-83C9-0948-9129-6311C0AC0698}" destId="{2376198A-F907-144C-B124-3D7C38E97F54}" srcOrd="3" destOrd="0" parTransId="{38545B78-DCDC-1F4F-82DA-6F61F4B6B672}" sibTransId="{E0D16642-86A3-B949-9DB9-E035A593DAFA}"/>
    <dgm:cxn modelId="{10D22AF0-0716-3A4A-889A-183DC3355CA9}" srcId="{39AF56C7-83C9-0948-9129-6311C0AC0698}" destId="{D7874294-DE5D-1541-BFDC-6A93E55161C9}" srcOrd="4" destOrd="0" parTransId="{7AE42A84-31A1-054E-92DC-33090D31A3F2}" sibTransId="{CE7E52BC-3DAE-4D44-9B04-0B44452CB1DB}"/>
    <dgm:cxn modelId="{941F06F2-AE12-6E4D-9810-634C298C6375}" type="presOf" srcId="{AECA8039-04FE-BA4D-A735-EC3B9B498695}" destId="{DA0D8743-4F4E-4CC8-807C-F0EB4E219E87}" srcOrd="0" destOrd="1" presId="urn:microsoft.com/office/officeart/2018/2/layout/IconLabelDescriptionList"/>
    <dgm:cxn modelId="{A50EC0F3-1074-B648-8B78-4054C81C41D3}" srcId="{39AF56C7-83C9-0948-9129-6311C0AC0698}" destId="{E64B34E3-B1C4-704C-93F9-752467C3B9E3}" srcOrd="2" destOrd="0" parTransId="{989B2E7E-B548-6F40-9F0D-D5827B738854}" sibTransId="{F6694FE7-4A5B-7B46-B3B6-9784373D0031}"/>
    <dgm:cxn modelId="{71CBC957-3F87-6C4B-9256-702E990928A0}" type="presParOf" srcId="{BB9A5BC2-1155-462C-B93B-419A0B8F957F}" destId="{EC79F2BA-CAEC-4F81-88D5-C11FA014ACAA}" srcOrd="0" destOrd="0" presId="urn:microsoft.com/office/officeart/2018/2/layout/IconLabelDescriptionList"/>
    <dgm:cxn modelId="{63E878A7-85F1-AA4C-8994-B2579838E14A}" type="presParOf" srcId="{EC79F2BA-CAEC-4F81-88D5-C11FA014ACAA}" destId="{5B143B1D-0045-4634-8946-1EFCB3B09525}" srcOrd="0" destOrd="0" presId="urn:microsoft.com/office/officeart/2018/2/layout/IconLabelDescriptionList"/>
    <dgm:cxn modelId="{106B50D5-3D64-F847-B6F3-D521A95364DD}" type="presParOf" srcId="{EC79F2BA-CAEC-4F81-88D5-C11FA014ACAA}" destId="{DF909945-3282-40D9-9051-357C4FA84CE6}" srcOrd="1" destOrd="0" presId="urn:microsoft.com/office/officeart/2018/2/layout/IconLabelDescriptionList"/>
    <dgm:cxn modelId="{4BCE5175-05D8-2B49-B092-3F5F3F7117EA}" type="presParOf" srcId="{EC79F2BA-CAEC-4F81-88D5-C11FA014ACAA}" destId="{26291536-C38C-468C-8532-4F703F44AADF}" srcOrd="2" destOrd="0" presId="urn:microsoft.com/office/officeart/2018/2/layout/IconLabelDescriptionList"/>
    <dgm:cxn modelId="{DE7D7DF7-1015-D346-8C2E-D3FD1A92CA43}" type="presParOf" srcId="{EC79F2BA-CAEC-4F81-88D5-C11FA014ACAA}" destId="{10B7B8B9-AF87-4CD1-A2F1-C9CD187B4DE4}" srcOrd="3" destOrd="0" presId="urn:microsoft.com/office/officeart/2018/2/layout/IconLabelDescriptionList"/>
    <dgm:cxn modelId="{8C4E4FBA-212A-C049-8892-2CE9D9FD5D20}" type="presParOf" srcId="{EC79F2BA-CAEC-4F81-88D5-C11FA014ACAA}" destId="{FF2C7507-BA02-4BE2-B7E9-F8BFB63F5999}" srcOrd="4" destOrd="0" presId="urn:microsoft.com/office/officeart/2018/2/layout/IconLabelDescriptionList"/>
    <dgm:cxn modelId="{14A1D788-BB96-2F41-B3DD-50A6B7BDE0E7}" type="presParOf" srcId="{BB9A5BC2-1155-462C-B93B-419A0B8F957F}" destId="{05044634-76E9-4998-AAF7-9FACFE1D0DCD}" srcOrd="1" destOrd="0" presId="urn:microsoft.com/office/officeart/2018/2/layout/IconLabelDescriptionList"/>
    <dgm:cxn modelId="{811524E2-7835-2645-821C-B26FDDB407A0}" type="presParOf" srcId="{BB9A5BC2-1155-462C-B93B-419A0B8F957F}" destId="{92C6EB13-81B2-4F42-B276-D5548955D731}" srcOrd="2" destOrd="0" presId="urn:microsoft.com/office/officeart/2018/2/layout/IconLabelDescriptionList"/>
    <dgm:cxn modelId="{647AE8F7-DD49-3A46-88F7-8AFB1C3957EB}" type="presParOf" srcId="{92C6EB13-81B2-4F42-B276-D5548955D731}" destId="{E09ABC8D-47A3-4DCF-9451-8C9EFE33997B}" srcOrd="0" destOrd="0" presId="urn:microsoft.com/office/officeart/2018/2/layout/IconLabelDescriptionList"/>
    <dgm:cxn modelId="{E2996122-8006-5A4A-A13F-0878FEADD8AE}" type="presParOf" srcId="{92C6EB13-81B2-4F42-B276-D5548955D731}" destId="{83FE4817-3322-4CBE-A478-FBF35508F4F4}" srcOrd="1" destOrd="0" presId="urn:microsoft.com/office/officeart/2018/2/layout/IconLabelDescriptionList"/>
    <dgm:cxn modelId="{F815D653-2A6B-324B-85BD-A26E7E0BEB91}" type="presParOf" srcId="{92C6EB13-81B2-4F42-B276-D5548955D731}" destId="{A01DBE95-48F6-4F10-9622-076D7135DB46}" srcOrd="2" destOrd="0" presId="urn:microsoft.com/office/officeart/2018/2/layout/IconLabelDescriptionList"/>
    <dgm:cxn modelId="{CE9BB997-09F6-0148-B013-E898F25B5CD7}" type="presParOf" srcId="{92C6EB13-81B2-4F42-B276-D5548955D731}" destId="{23B13C09-66D7-437C-A91B-18E635F81F1C}" srcOrd="3" destOrd="0" presId="urn:microsoft.com/office/officeart/2018/2/layout/IconLabelDescriptionList"/>
    <dgm:cxn modelId="{C0E7F8B0-05E7-D14C-B2B8-6A9C3DCE3D06}" type="presParOf" srcId="{92C6EB13-81B2-4F42-B276-D5548955D731}" destId="{DA0D8743-4F4E-4CC8-807C-F0EB4E219E87}" srcOrd="4" destOrd="0" presId="urn:microsoft.com/office/officeart/2018/2/layout/IconLabelDescriptionList"/>
    <dgm:cxn modelId="{6B4C738C-FCE3-7041-B7B7-8157379A2F6B}" type="presParOf" srcId="{BB9A5BC2-1155-462C-B93B-419A0B8F957F}" destId="{7FBB47C5-E9E3-4DBB-B23B-4776E632CAAA}" srcOrd="3" destOrd="0" presId="urn:microsoft.com/office/officeart/2018/2/layout/IconLabelDescriptionList"/>
    <dgm:cxn modelId="{0F1D2618-512A-5D40-963D-B0C7C8FF783A}" type="presParOf" srcId="{BB9A5BC2-1155-462C-B93B-419A0B8F957F}" destId="{447117C6-4C52-4E2F-AEC9-BE91CAD2074D}" srcOrd="4" destOrd="0" presId="urn:microsoft.com/office/officeart/2018/2/layout/IconLabelDescriptionList"/>
    <dgm:cxn modelId="{3EF5107A-AFF4-BC42-9998-56DA0F0D0F31}" type="presParOf" srcId="{447117C6-4C52-4E2F-AEC9-BE91CAD2074D}" destId="{7B92CA12-1B45-4C92-BE81-26F85D3BC833}" srcOrd="0" destOrd="0" presId="urn:microsoft.com/office/officeart/2018/2/layout/IconLabelDescriptionList"/>
    <dgm:cxn modelId="{D9B78A6E-BCC6-3C4D-B831-B542390E081A}" type="presParOf" srcId="{447117C6-4C52-4E2F-AEC9-BE91CAD2074D}" destId="{D1FAB173-02F8-47F0-AA23-2DE20743739B}" srcOrd="1" destOrd="0" presId="urn:microsoft.com/office/officeart/2018/2/layout/IconLabelDescriptionList"/>
    <dgm:cxn modelId="{056FCA2E-0744-314A-A2F5-B2C231F8B683}" type="presParOf" srcId="{447117C6-4C52-4E2F-AEC9-BE91CAD2074D}" destId="{1B418262-E325-420B-993E-CD5EEB4FF39C}" srcOrd="2" destOrd="0" presId="urn:microsoft.com/office/officeart/2018/2/layout/IconLabelDescriptionList"/>
    <dgm:cxn modelId="{429C651D-1043-B941-AB40-479EE475EE42}" type="presParOf" srcId="{447117C6-4C52-4E2F-AEC9-BE91CAD2074D}" destId="{CB167E91-9F10-42AD-B4A6-A289D5E10C05}" srcOrd="3" destOrd="0" presId="urn:microsoft.com/office/officeart/2018/2/layout/IconLabelDescriptionList"/>
    <dgm:cxn modelId="{B75248E1-7E5E-9747-A627-FA78445DFB7F}" type="presParOf" srcId="{447117C6-4C52-4E2F-AEC9-BE91CAD2074D}" destId="{CCB13843-8A40-4F32-BB26-2A8654B5B65A}" srcOrd="4" destOrd="0" presId="urn:microsoft.com/office/officeart/2018/2/layout/IconLabelDescriptionList"/>
    <dgm:cxn modelId="{8194D955-B82E-0946-88BD-57072EB8215D}" type="presParOf" srcId="{BB9A5BC2-1155-462C-B93B-419A0B8F957F}" destId="{744FD270-5BB9-7241-9347-C96383D2C559}" srcOrd="5" destOrd="0" presId="urn:microsoft.com/office/officeart/2018/2/layout/IconLabelDescriptionList"/>
    <dgm:cxn modelId="{3EC37F33-AAC7-3948-81D0-4E879A727109}" type="presParOf" srcId="{BB9A5BC2-1155-462C-B93B-419A0B8F957F}" destId="{ADC74DA4-968B-124C-A55C-BE7C6500D1DB}" srcOrd="6" destOrd="0" presId="urn:microsoft.com/office/officeart/2018/2/layout/IconLabelDescriptionList"/>
    <dgm:cxn modelId="{0EEE6238-873F-E643-9DF6-8764F03D7AEA}" type="presParOf" srcId="{ADC74DA4-968B-124C-A55C-BE7C6500D1DB}" destId="{956A931A-E0E1-BF42-949D-F78113E5AC5D}" srcOrd="0" destOrd="0" presId="urn:microsoft.com/office/officeart/2018/2/layout/IconLabelDescriptionList"/>
    <dgm:cxn modelId="{8EB21931-776D-A948-A5CE-3764B9BC3817}" type="presParOf" srcId="{ADC74DA4-968B-124C-A55C-BE7C6500D1DB}" destId="{2ECC1D4E-05F3-F34E-B829-E2B449876E71}" srcOrd="1" destOrd="0" presId="urn:microsoft.com/office/officeart/2018/2/layout/IconLabelDescriptionList"/>
    <dgm:cxn modelId="{28560345-87B3-984A-BCD9-2DB91EE666C6}" type="presParOf" srcId="{ADC74DA4-968B-124C-A55C-BE7C6500D1DB}" destId="{F53B3151-4AD4-2A48-B0C6-A4901DD78DCD}" srcOrd="2" destOrd="0" presId="urn:microsoft.com/office/officeart/2018/2/layout/IconLabelDescriptionList"/>
    <dgm:cxn modelId="{21D726AD-04D5-EF4D-9C97-3FD5D9C21C92}" type="presParOf" srcId="{ADC74DA4-968B-124C-A55C-BE7C6500D1DB}" destId="{0DE8FF05-AD50-5D45-9CCB-FB7396831F5A}" srcOrd="3" destOrd="0" presId="urn:microsoft.com/office/officeart/2018/2/layout/IconLabelDescriptionList"/>
    <dgm:cxn modelId="{4B71FB38-3451-A14C-B2BB-CB16DC027639}" type="presParOf" srcId="{ADC74DA4-968B-124C-A55C-BE7C6500D1DB}" destId="{48879F84-2D89-B644-B7D0-0EE8A6A79829}" srcOrd="4" destOrd="0" presId="urn:microsoft.com/office/officeart/2018/2/layout/IconLabelDescription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B79AE93-2BE4-4E68-B2CA-1A2023C2EB60}">
      <dsp:nvSpPr>
        <dsp:cNvPr id="0" name=""/>
        <dsp:cNvSpPr/>
      </dsp:nvSpPr>
      <dsp:spPr>
        <a:xfrm>
          <a:off x="0" y="284981"/>
          <a:ext cx="8128000" cy="478800"/>
        </a:xfrm>
        <a:prstGeom prst="rect">
          <a:avLst/>
        </a:prstGeom>
        <a:solidFill>
          <a:schemeClr val="lt1">
            <a:alpha val="90000"/>
            <a:hueOff val="0"/>
            <a:satOff val="0"/>
            <a:lumOff val="0"/>
            <a:alphaOff val="0"/>
          </a:schemeClr>
        </a:solidFill>
        <a:ln w="12700" cap="flat" cmpd="sng" algn="in">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B98794CE-93DD-4983-BC8D-04F1CDACC9FB}">
      <dsp:nvSpPr>
        <dsp:cNvPr id="0" name=""/>
        <dsp:cNvSpPr/>
      </dsp:nvSpPr>
      <dsp:spPr>
        <a:xfrm>
          <a:off x="406400" y="4540"/>
          <a:ext cx="5689600" cy="560880"/>
        </a:xfrm>
        <a:prstGeom prst="roundRect">
          <a:avLst/>
        </a:prstGeom>
        <a:solidFill>
          <a:schemeClr val="accent2">
            <a:hueOff val="0"/>
            <a:satOff val="0"/>
            <a:lumOff val="0"/>
            <a:alphaOff val="0"/>
          </a:schemeClr>
        </a:solidFill>
        <a:ln w="12700" cap="flat" cmpd="sng" algn="in">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15053" tIns="0" rIns="215053" bIns="0" numCol="1" spcCol="1270" anchor="ctr" anchorCtr="0">
          <a:noAutofit/>
        </a:bodyPr>
        <a:lstStyle/>
        <a:p>
          <a:pPr marL="0" lvl="0" indent="0" algn="l" defTabSz="844550">
            <a:lnSpc>
              <a:spcPct val="90000"/>
            </a:lnSpc>
            <a:spcBef>
              <a:spcPct val="0"/>
            </a:spcBef>
            <a:spcAft>
              <a:spcPct val="35000"/>
            </a:spcAft>
            <a:buNone/>
          </a:pPr>
          <a:r>
            <a:rPr lang="en-US" sz="1900" kern="1200" dirty="0"/>
            <a:t>Research Information Management Service Lead</a:t>
          </a:r>
        </a:p>
      </dsp:txBody>
      <dsp:txXfrm>
        <a:off x="433780" y="31920"/>
        <a:ext cx="5634840" cy="506120"/>
      </dsp:txXfrm>
    </dsp:sp>
    <dsp:sp modelId="{E9EEA70F-24B5-4EBC-AFED-F37D5E687046}">
      <dsp:nvSpPr>
        <dsp:cNvPr id="0" name=""/>
        <dsp:cNvSpPr/>
      </dsp:nvSpPr>
      <dsp:spPr>
        <a:xfrm>
          <a:off x="0" y="1146821"/>
          <a:ext cx="8128000" cy="1077300"/>
        </a:xfrm>
        <a:prstGeom prst="rect">
          <a:avLst/>
        </a:prstGeom>
        <a:solidFill>
          <a:schemeClr val="lt1">
            <a:alpha val="90000"/>
            <a:hueOff val="0"/>
            <a:satOff val="0"/>
            <a:lumOff val="0"/>
            <a:alphaOff val="0"/>
          </a:schemeClr>
        </a:solidFill>
        <a:ln w="12700" cap="flat" cmpd="sng" algn="in">
          <a:solidFill>
            <a:schemeClr val="accent2">
              <a:hueOff val="2079554"/>
              <a:satOff val="11835"/>
              <a:lumOff val="366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630823" tIns="395732" rIns="630823" bIns="135128" numCol="1" spcCol="1270" anchor="t" anchorCtr="0">
          <a:noAutofit/>
        </a:bodyPr>
        <a:lstStyle/>
        <a:p>
          <a:pPr marL="171450" lvl="1" indent="-171450" algn="l" defTabSz="844550">
            <a:lnSpc>
              <a:spcPct val="90000"/>
            </a:lnSpc>
            <a:spcBef>
              <a:spcPct val="0"/>
            </a:spcBef>
            <a:spcAft>
              <a:spcPct val="15000"/>
            </a:spcAft>
            <a:buChar char="•"/>
          </a:pPr>
          <a:r>
            <a:rPr lang="en-US" sz="1900" kern="1200" dirty="0"/>
            <a:t>Email support</a:t>
          </a:r>
        </a:p>
        <a:p>
          <a:pPr marL="171450" lvl="1" indent="-171450" algn="l" defTabSz="844550">
            <a:lnSpc>
              <a:spcPct val="90000"/>
            </a:lnSpc>
            <a:spcBef>
              <a:spcPct val="0"/>
            </a:spcBef>
            <a:spcAft>
              <a:spcPct val="15000"/>
            </a:spcAft>
            <a:buChar char="•"/>
          </a:pPr>
          <a:r>
            <a:rPr lang="en-US" sz="1900" kern="1200" dirty="0"/>
            <a:t>Special projects</a:t>
          </a:r>
        </a:p>
      </dsp:txBody>
      <dsp:txXfrm>
        <a:off x="0" y="1146821"/>
        <a:ext cx="8128000" cy="1077300"/>
      </dsp:txXfrm>
    </dsp:sp>
    <dsp:sp modelId="{2280E5FD-E1E7-49B9-8C9F-678D190A76E9}">
      <dsp:nvSpPr>
        <dsp:cNvPr id="0" name=""/>
        <dsp:cNvSpPr/>
      </dsp:nvSpPr>
      <dsp:spPr>
        <a:xfrm>
          <a:off x="406400" y="866381"/>
          <a:ext cx="5689600" cy="560880"/>
        </a:xfrm>
        <a:prstGeom prst="roundRect">
          <a:avLst/>
        </a:prstGeom>
        <a:solidFill>
          <a:schemeClr val="accent2">
            <a:hueOff val="2079554"/>
            <a:satOff val="11835"/>
            <a:lumOff val="3660"/>
            <a:alphaOff val="0"/>
          </a:schemeClr>
        </a:solidFill>
        <a:ln w="12700" cap="flat" cmpd="sng" algn="in">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15053" tIns="0" rIns="215053" bIns="0" numCol="1" spcCol="1270" anchor="ctr" anchorCtr="0">
          <a:noAutofit/>
        </a:bodyPr>
        <a:lstStyle/>
        <a:p>
          <a:pPr marL="0" lvl="0" indent="0" algn="l" defTabSz="844550">
            <a:lnSpc>
              <a:spcPct val="90000"/>
            </a:lnSpc>
            <a:spcBef>
              <a:spcPct val="0"/>
            </a:spcBef>
            <a:spcAft>
              <a:spcPct val="35000"/>
            </a:spcAft>
            <a:buNone/>
          </a:pPr>
          <a:r>
            <a:rPr lang="en-US" sz="1900" kern="1200" dirty="0"/>
            <a:t>RIM Support Team</a:t>
          </a:r>
        </a:p>
      </dsp:txBody>
      <dsp:txXfrm>
        <a:off x="433780" y="893761"/>
        <a:ext cx="5634840" cy="506120"/>
      </dsp:txXfrm>
    </dsp:sp>
    <dsp:sp modelId="{A6CB8CFC-894D-4A75-BBC7-0A8A319677E9}">
      <dsp:nvSpPr>
        <dsp:cNvPr id="0" name=""/>
        <dsp:cNvSpPr/>
      </dsp:nvSpPr>
      <dsp:spPr>
        <a:xfrm>
          <a:off x="0" y="2607161"/>
          <a:ext cx="8128000" cy="1376550"/>
        </a:xfrm>
        <a:prstGeom prst="rect">
          <a:avLst/>
        </a:prstGeom>
        <a:solidFill>
          <a:schemeClr val="lt1">
            <a:alpha val="90000"/>
            <a:hueOff val="0"/>
            <a:satOff val="0"/>
            <a:lumOff val="0"/>
            <a:alphaOff val="0"/>
          </a:schemeClr>
        </a:solidFill>
        <a:ln w="12700" cap="flat" cmpd="sng" algn="in">
          <a:solidFill>
            <a:schemeClr val="accent2">
              <a:hueOff val="4159108"/>
              <a:satOff val="23669"/>
              <a:lumOff val="732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630823" tIns="395732" rIns="630823" bIns="135128" numCol="1" spcCol="1270" anchor="t" anchorCtr="0">
          <a:noAutofit/>
        </a:bodyPr>
        <a:lstStyle/>
        <a:p>
          <a:pPr marL="171450" lvl="1" indent="-171450" algn="l" defTabSz="844550">
            <a:lnSpc>
              <a:spcPct val="90000"/>
            </a:lnSpc>
            <a:spcBef>
              <a:spcPct val="0"/>
            </a:spcBef>
            <a:spcAft>
              <a:spcPct val="15000"/>
            </a:spcAft>
            <a:buChar char="•"/>
          </a:pPr>
          <a:r>
            <a:rPr lang="en-US" sz="1900" kern="1200" dirty="0"/>
            <a:t>Connectors: Liaisons to Support Team and Service Lead</a:t>
          </a:r>
        </a:p>
        <a:p>
          <a:pPr marL="171450" lvl="1" indent="-171450" algn="l" defTabSz="844550">
            <a:lnSpc>
              <a:spcPct val="90000"/>
            </a:lnSpc>
            <a:spcBef>
              <a:spcPct val="0"/>
            </a:spcBef>
            <a:spcAft>
              <a:spcPct val="15000"/>
            </a:spcAft>
            <a:buChar char="•"/>
          </a:pPr>
          <a:r>
            <a:rPr lang="en-US" sz="1900" kern="1200" dirty="0"/>
            <a:t>They make sure liaisons are ready to have conversations</a:t>
          </a:r>
        </a:p>
        <a:p>
          <a:pPr marL="171450" lvl="1" indent="-171450" algn="l" defTabSz="844550">
            <a:lnSpc>
              <a:spcPct val="90000"/>
            </a:lnSpc>
            <a:spcBef>
              <a:spcPct val="0"/>
            </a:spcBef>
            <a:spcAft>
              <a:spcPct val="15000"/>
            </a:spcAft>
            <a:buChar char="•"/>
          </a:pPr>
          <a:r>
            <a:rPr lang="en-US" sz="1900" kern="1200" dirty="0"/>
            <a:t>One coordinator for each of 6 discipline-specific units</a:t>
          </a:r>
        </a:p>
      </dsp:txBody>
      <dsp:txXfrm>
        <a:off x="0" y="2607161"/>
        <a:ext cx="8128000" cy="1376550"/>
      </dsp:txXfrm>
    </dsp:sp>
    <dsp:sp modelId="{5279CD6E-2B3C-49AE-BF60-3AE6BA350D48}">
      <dsp:nvSpPr>
        <dsp:cNvPr id="0" name=""/>
        <dsp:cNvSpPr/>
      </dsp:nvSpPr>
      <dsp:spPr>
        <a:xfrm>
          <a:off x="406400" y="2326721"/>
          <a:ext cx="5689600" cy="560880"/>
        </a:xfrm>
        <a:prstGeom prst="roundRect">
          <a:avLst/>
        </a:prstGeom>
        <a:solidFill>
          <a:schemeClr val="accent2">
            <a:hueOff val="4159108"/>
            <a:satOff val="23669"/>
            <a:lumOff val="7320"/>
            <a:alphaOff val="0"/>
          </a:schemeClr>
        </a:solidFill>
        <a:ln w="12700" cap="flat" cmpd="sng" algn="in">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15053" tIns="0" rIns="215053" bIns="0" numCol="1" spcCol="1270" anchor="ctr" anchorCtr="0">
          <a:noAutofit/>
        </a:bodyPr>
        <a:lstStyle/>
        <a:p>
          <a:pPr marL="0" lvl="0" indent="0" algn="l" defTabSz="844550">
            <a:lnSpc>
              <a:spcPct val="90000"/>
            </a:lnSpc>
            <a:spcBef>
              <a:spcPct val="0"/>
            </a:spcBef>
            <a:spcAft>
              <a:spcPct val="35000"/>
            </a:spcAft>
            <a:buNone/>
          </a:pPr>
          <a:r>
            <a:rPr lang="en-US" sz="1900" kern="1200" dirty="0"/>
            <a:t>Research Service Coordinators</a:t>
          </a:r>
        </a:p>
      </dsp:txBody>
      <dsp:txXfrm>
        <a:off x="433780" y="2354101"/>
        <a:ext cx="5634840" cy="506120"/>
      </dsp:txXfrm>
    </dsp:sp>
    <dsp:sp modelId="{9F6D9C1A-29CA-4B6E-97F0-BA0F8F9C57B7}">
      <dsp:nvSpPr>
        <dsp:cNvPr id="0" name=""/>
        <dsp:cNvSpPr/>
      </dsp:nvSpPr>
      <dsp:spPr>
        <a:xfrm>
          <a:off x="0" y="4366751"/>
          <a:ext cx="8128000" cy="1047375"/>
        </a:xfrm>
        <a:prstGeom prst="rect">
          <a:avLst/>
        </a:prstGeom>
        <a:solidFill>
          <a:schemeClr val="lt1">
            <a:alpha val="90000"/>
            <a:hueOff val="0"/>
            <a:satOff val="0"/>
            <a:lumOff val="0"/>
            <a:alphaOff val="0"/>
          </a:schemeClr>
        </a:solidFill>
        <a:ln w="12700" cap="flat" cmpd="sng" algn="in">
          <a:solidFill>
            <a:schemeClr val="accent2">
              <a:hueOff val="6238661"/>
              <a:satOff val="35504"/>
              <a:lumOff val="1098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630823" tIns="395732" rIns="630823" bIns="135128" numCol="1" spcCol="1270" anchor="t" anchorCtr="0">
          <a:noAutofit/>
        </a:bodyPr>
        <a:lstStyle/>
        <a:p>
          <a:pPr marL="171450" lvl="1" indent="-171450" algn="l" defTabSz="844550">
            <a:lnSpc>
              <a:spcPct val="90000"/>
            </a:lnSpc>
            <a:spcBef>
              <a:spcPct val="0"/>
            </a:spcBef>
            <a:spcAft>
              <a:spcPct val="15000"/>
            </a:spcAft>
            <a:buChar char="•"/>
          </a:pPr>
          <a:r>
            <a:rPr lang="en-US" sz="1900" kern="1200" dirty="0"/>
            <a:t>Connectors: University staff and researchers to Support Team and Service Lead</a:t>
          </a:r>
        </a:p>
      </dsp:txBody>
      <dsp:txXfrm>
        <a:off x="0" y="4366751"/>
        <a:ext cx="8128000" cy="1047375"/>
      </dsp:txXfrm>
    </dsp:sp>
    <dsp:sp modelId="{63046247-8195-46A7-B449-4844CBA8C0E6}">
      <dsp:nvSpPr>
        <dsp:cNvPr id="0" name=""/>
        <dsp:cNvSpPr/>
      </dsp:nvSpPr>
      <dsp:spPr>
        <a:xfrm>
          <a:off x="406400" y="4086311"/>
          <a:ext cx="5689600" cy="560880"/>
        </a:xfrm>
        <a:prstGeom prst="roundRect">
          <a:avLst/>
        </a:prstGeom>
        <a:solidFill>
          <a:schemeClr val="accent2">
            <a:hueOff val="6238661"/>
            <a:satOff val="35504"/>
            <a:lumOff val="10980"/>
            <a:alphaOff val="0"/>
          </a:schemeClr>
        </a:solidFill>
        <a:ln w="12700" cap="flat" cmpd="sng" algn="in">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15053" tIns="0" rIns="215053" bIns="0" numCol="1" spcCol="1270" anchor="ctr" anchorCtr="0">
          <a:noAutofit/>
        </a:bodyPr>
        <a:lstStyle/>
        <a:p>
          <a:pPr marL="0" lvl="0" indent="0" algn="l" defTabSz="844550">
            <a:lnSpc>
              <a:spcPct val="90000"/>
            </a:lnSpc>
            <a:spcBef>
              <a:spcPct val="0"/>
            </a:spcBef>
            <a:spcAft>
              <a:spcPct val="35000"/>
            </a:spcAft>
            <a:buNone/>
          </a:pPr>
          <a:r>
            <a:rPr lang="en-US" sz="1900" kern="1200" dirty="0"/>
            <a:t>Liaison Librarians</a:t>
          </a:r>
        </a:p>
      </dsp:txBody>
      <dsp:txXfrm>
        <a:off x="433780" y="4113691"/>
        <a:ext cx="5634840" cy="506120"/>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21E997A-699D-4C95-B18A-8B891B319EAA}">
      <dsp:nvSpPr>
        <dsp:cNvPr id="0" name=""/>
        <dsp:cNvSpPr/>
      </dsp:nvSpPr>
      <dsp:spPr>
        <a:xfrm>
          <a:off x="0" y="0"/>
          <a:ext cx="2949292" cy="1295400"/>
        </a:xfrm>
        <a:prstGeom prst="homePlate">
          <a:avLst/>
        </a:prstGeom>
        <a:solidFill>
          <a:srgbClr val="002060"/>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85344" tIns="42672" rIns="21336" bIns="42672" numCol="1" spcCol="1270" anchor="ctr" anchorCtr="0">
          <a:noAutofit/>
        </a:bodyPr>
        <a:lstStyle/>
        <a:p>
          <a:pPr marL="0" lvl="0" indent="0" algn="l" defTabSz="711200">
            <a:lnSpc>
              <a:spcPct val="90000"/>
            </a:lnSpc>
            <a:spcBef>
              <a:spcPct val="0"/>
            </a:spcBef>
            <a:spcAft>
              <a:spcPct val="35000"/>
            </a:spcAft>
            <a:buNone/>
          </a:pPr>
          <a:r>
            <a:rPr lang="en-US" sz="1600" kern="1200" dirty="0"/>
            <a:t>2013</a:t>
          </a:r>
        </a:p>
        <a:p>
          <a:pPr marL="0" lvl="0" indent="0" algn="l" defTabSz="711200">
            <a:lnSpc>
              <a:spcPct val="90000"/>
            </a:lnSpc>
            <a:spcBef>
              <a:spcPct val="0"/>
            </a:spcBef>
            <a:spcAft>
              <a:spcPct val="35000"/>
            </a:spcAft>
            <a:buNone/>
          </a:pPr>
          <a:r>
            <a:rPr lang="en-US" sz="1600" kern="1200" dirty="0"/>
            <a:t>Phase I Pilots</a:t>
          </a:r>
        </a:p>
      </dsp:txBody>
      <dsp:txXfrm>
        <a:off x="0" y="0"/>
        <a:ext cx="2625442" cy="1295400"/>
      </dsp:txXfrm>
    </dsp:sp>
    <dsp:sp modelId="{8A011660-6316-4FF0-885B-C567E9539DAC}">
      <dsp:nvSpPr>
        <dsp:cNvPr id="0" name=""/>
        <dsp:cNvSpPr/>
      </dsp:nvSpPr>
      <dsp:spPr>
        <a:xfrm>
          <a:off x="1945875" y="0"/>
          <a:ext cx="3320547" cy="1295400"/>
        </a:xfrm>
        <a:prstGeom prst="chevron">
          <a:avLst/>
        </a:prstGeom>
        <a:solidFill>
          <a:srgbClr val="002060"/>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008" tIns="42672" rIns="21336" bIns="42672" numCol="1" spcCol="1270" anchor="ctr" anchorCtr="0">
          <a:noAutofit/>
        </a:bodyPr>
        <a:lstStyle/>
        <a:p>
          <a:pPr marL="0" lvl="0" indent="0" algn="l" defTabSz="711200">
            <a:lnSpc>
              <a:spcPct val="90000"/>
            </a:lnSpc>
            <a:spcBef>
              <a:spcPct val="0"/>
            </a:spcBef>
            <a:spcAft>
              <a:spcPct val="35000"/>
            </a:spcAft>
            <a:buNone/>
          </a:pPr>
          <a:r>
            <a:rPr lang="en-US" sz="1600" kern="1200" dirty="0"/>
            <a:t>2014</a:t>
          </a:r>
        </a:p>
        <a:p>
          <a:pPr marL="0" lvl="0" indent="0" algn="l" defTabSz="711200">
            <a:lnSpc>
              <a:spcPct val="90000"/>
            </a:lnSpc>
            <a:spcBef>
              <a:spcPct val="0"/>
            </a:spcBef>
            <a:spcAft>
              <a:spcPct val="35000"/>
            </a:spcAft>
            <a:buNone/>
          </a:pPr>
          <a:r>
            <a:rPr lang="en-US" sz="1600" kern="1200" dirty="0"/>
            <a:t>Main University Roll-Out</a:t>
          </a:r>
        </a:p>
      </dsp:txBody>
      <dsp:txXfrm>
        <a:off x="2593575" y="0"/>
        <a:ext cx="2025147" cy="1295400"/>
      </dsp:txXfrm>
    </dsp:sp>
    <dsp:sp modelId="{7E1728EA-6D86-4B5A-86FE-36E8BDA81E25}">
      <dsp:nvSpPr>
        <dsp:cNvPr id="0" name=""/>
        <dsp:cNvSpPr/>
      </dsp:nvSpPr>
      <dsp:spPr>
        <a:xfrm>
          <a:off x="4405962" y="0"/>
          <a:ext cx="3721175" cy="1295400"/>
        </a:xfrm>
        <a:prstGeom prst="chevron">
          <a:avLst/>
        </a:prstGeom>
        <a:solidFill>
          <a:srgbClr val="002060"/>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008" tIns="42672" rIns="21336" bIns="42672" numCol="1" spcCol="1270" anchor="ctr" anchorCtr="0">
          <a:noAutofit/>
        </a:bodyPr>
        <a:lstStyle/>
        <a:p>
          <a:pPr marL="0" lvl="0" indent="0" algn="ctr" defTabSz="711200">
            <a:lnSpc>
              <a:spcPct val="90000"/>
            </a:lnSpc>
            <a:spcBef>
              <a:spcPct val="0"/>
            </a:spcBef>
            <a:spcAft>
              <a:spcPct val="35000"/>
            </a:spcAft>
            <a:buNone/>
          </a:pPr>
          <a:r>
            <a:rPr lang="en-US" sz="1600" kern="1200" dirty="0"/>
            <a:t>2015</a:t>
          </a:r>
        </a:p>
        <a:p>
          <a:pPr marL="0" lvl="0" indent="0" algn="ctr" defTabSz="711200">
            <a:lnSpc>
              <a:spcPct val="90000"/>
            </a:lnSpc>
            <a:spcBef>
              <a:spcPct val="0"/>
            </a:spcBef>
            <a:spcAft>
              <a:spcPct val="35000"/>
            </a:spcAft>
            <a:buNone/>
          </a:pPr>
          <a:r>
            <a:rPr lang="en-US" sz="1600" kern="1200" dirty="0"/>
            <a:t>College of Medicine</a:t>
          </a:r>
        </a:p>
        <a:p>
          <a:pPr marL="0" lvl="0" indent="0" algn="ctr" defTabSz="711200">
            <a:lnSpc>
              <a:spcPct val="90000"/>
            </a:lnSpc>
            <a:spcBef>
              <a:spcPct val="0"/>
            </a:spcBef>
            <a:spcAft>
              <a:spcPct val="35000"/>
            </a:spcAft>
            <a:buNone/>
          </a:pPr>
          <a:r>
            <a:rPr lang="en-US" sz="1600" kern="1200" dirty="0"/>
            <a:t>College of Law</a:t>
          </a:r>
        </a:p>
        <a:p>
          <a:pPr marL="0" lvl="0" indent="0" algn="ctr" defTabSz="711200">
            <a:lnSpc>
              <a:spcPct val="90000"/>
            </a:lnSpc>
            <a:spcBef>
              <a:spcPct val="0"/>
            </a:spcBef>
            <a:spcAft>
              <a:spcPct val="35000"/>
            </a:spcAft>
            <a:buNone/>
          </a:pPr>
          <a:endParaRPr lang="en-US" sz="1600" kern="1200" dirty="0"/>
        </a:p>
      </dsp:txBody>
      <dsp:txXfrm>
        <a:off x="5053662" y="0"/>
        <a:ext cx="2425775" cy="1295400"/>
      </dsp:txXfrm>
    </dsp:sp>
    <dsp:sp modelId="{3F63C828-8ED3-44CA-9DBF-3DF65A04E926}">
      <dsp:nvSpPr>
        <dsp:cNvPr id="0" name=""/>
        <dsp:cNvSpPr/>
      </dsp:nvSpPr>
      <dsp:spPr>
        <a:xfrm>
          <a:off x="7316732" y="0"/>
          <a:ext cx="3543081" cy="1295400"/>
        </a:xfrm>
        <a:prstGeom prst="chevron">
          <a:avLst/>
        </a:prstGeom>
        <a:solidFill>
          <a:srgbClr val="002060"/>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64008" tIns="42672" rIns="21336" bIns="42672" numCol="1" spcCol="1270" anchor="ctr" anchorCtr="0">
          <a:noAutofit/>
        </a:bodyPr>
        <a:lstStyle/>
        <a:p>
          <a:pPr marL="0" lvl="0" indent="0" algn="ctr" defTabSz="711200">
            <a:lnSpc>
              <a:spcPct val="90000"/>
            </a:lnSpc>
            <a:spcBef>
              <a:spcPct val="0"/>
            </a:spcBef>
            <a:spcAft>
              <a:spcPct val="35000"/>
            </a:spcAft>
            <a:buNone/>
          </a:pPr>
          <a:r>
            <a:rPr lang="en-US" sz="1600" kern="1200" dirty="0"/>
            <a:t>2016</a:t>
          </a:r>
        </a:p>
        <a:p>
          <a:pPr marL="0" lvl="0" indent="0" algn="ctr" defTabSz="711200">
            <a:lnSpc>
              <a:spcPct val="90000"/>
            </a:lnSpc>
            <a:spcBef>
              <a:spcPct val="0"/>
            </a:spcBef>
            <a:spcAft>
              <a:spcPct val="35000"/>
            </a:spcAft>
            <a:buNone/>
          </a:pPr>
          <a:r>
            <a:rPr lang="en-US" sz="1600" kern="1200" dirty="0"/>
            <a:t>College of Nursing</a:t>
          </a:r>
        </a:p>
        <a:p>
          <a:pPr marL="0" lvl="0" indent="0" algn="ctr" defTabSz="711200">
            <a:lnSpc>
              <a:spcPct val="90000"/>
            </a:lnSpc>
            <a:spcBef>
              <a:spcPct val="0"/>
            </a:spcBef>
            <a:spcAft>
              <a:spcPct val="35000"/>
            </a:spcAft>
            <a:buNone/>
          </a:pPr>
          <a:endParaRPr lang="en-US" sz="1600" kern="1200" dirty="0"/>
        </a:p>
      </dsp:txBody>
      <dsp:txXfrm>
        <a:off x="7964432" y="0"/>
        <a:ext cx="2247681" cy="1295400"/>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C510A56-1015-B240-859E-EE223679DC8D}">
      <dsp:nvSpPr>
        <dsp:cNvPr id="0" name=""/>
        <dsp:cNvSpPr/>
      </dsp:nvSpPr>
      <dsp:spPr>
        <a:xfrm>
          <a:off x="1119250" y="189081"/>
          <a:ext cx="3101848" cy="3101848"/>
        </a:xfrm>
        <a:prstGeom prst="ellipse">
          <a:avLst/>
        </a:prstGeom>
        <a:solidFill>
          <a:schemeClr val="accent1">
            <a:alpha val="50000"/>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1155700">
            <a:lnSpc>
              <a:spcPct val="90000"/>
            </a:lnSpc>
            <a:spcBef>
              <a:spcPct val="0"/>
            </a:spcBef>
            <a:spcAft>
              <a:spcPct val="35000"/>
            </a:spcAft>
            <a:buNone/>
          </a:pPr>
          <a:r>
            <a:rPr lang="en-US" sz="2600" kern="1200" dirty="0"/>
            <a:t>Provost’s Office</a:t>
          </a:r>
        </a:p>
        <a:p>
          <a:pPr marL="0" lvl="0" indent="0" algn="ctr" defTabSz="1155700">
            <a:lnSpc>
              <a:spcPct val="90000"/>
            </a:lnSpc>
            <a:spcBef>
              <a:spcPct val="0"/>
            </a:spcBef>
            <a:spcAft>
              <a:spcPct val="35000"/>
            </a:spcAft>
            <a:buNone/>
          </a:pPr>
          <a:r>
            <a:rPr lang="en-US" sz="2600" kern="1200" dirty="0"/>
            <a:t>[Vice Provost for Faculty Affairs]</a:t>
          </a:r>
        </a:p>
      </dsp:txBody>
      <dsp:txXfrm>
        <a:off x="1532830" y="731904"/>
        <a:ext cx="2274689" cy="1395832"/>
      </dsp:txXfrm>
    </dsp:sp>
    <dsp:sp modelId="{9E88AB4B-82CE-C840-B31C-8F92A7AAACBC}">
      <dsp:nvSpPr>
        <dsp:cNvPr id="0" name=""/>
        <dsp:cNvSpPr/>
      </dsp:nvSpPr>
      <dsp:spPr>
        <a:xfrm>
          <a:off x="2211887" y="2124821"/>
          <a:ext cx="3101848" cy="3101848"/>
        </a:xfrm>
        <a:prstGeom prst="ellipse">
          <a:avLst/>
        </a:prstGeom>
        <a:solidFill>
          <a:schemeClr val="accent1">
            <a:alpha val="50000"/>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1155700">
            <a:lnSpc>
              <a:spcPct val="90000"/>
            </a:lnSpc>
            <a:spcBef>
              <a:spcPct val="0"/>
            </a:spcBef>
            <a:spcAft>
              <a:spcPct val="35000"/>
            </a:spcAft>
            <a:buNone/>
          </a:pPr>
          <a:r>
            <a:rPr lang="en-US" sz="2600" kern="1200" dirty="0"/>
            <a:t>University Information &amp;Technology Services</a:t>
          </a:r>
        </a:p>
      </dsp:txBody>
      <dsp:txXfrm>
        <a:off x="3160535" y="2926132"/>
        <a:ext cx="1861109" cy="1706016"/>
      </dsp:txXfrm>
    </dsp:sp>
    <dsp:sp modelId="{F897AEA2-2F80-344B-9851-8DC53372B470}">
      <dsp:nvSpPr>
        <dsp:cNvPr id="0" name=""/>
        <dsp:cNvSpPr/>
      </dsp:nvSpPr>
      <dsp:spPr>
        <a:xfrm>
          <a:off x="0" y="2127736"/>
          <a:ext cx="3101848" cy="3101848"/>
        </a:xfrm>
        <a:prstGeom prst="ellipse">
          <a:avLst/>
        </a:prstGeom>
        <a:solidFill>
          <a:schemeClr val="accent1">
            <a:alpha val="50000"/>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3">
          <a:scrgbClr r="0" g="0" b="0"/>
        </a:lnRef>
        <a:fillRef idx="1">
          <a:scrgbClr r="0" g="0" b="0"/>
        </a:fillRef>
        <a:effectRef idx="0">
          <a:scrgbClr r="0" g="0" b="0"/>
        </a:effectRef>
        <a:fontRef idx="minor">
          <a:schemeClr val="tx1"/>
        </a:fontRef>
      </dsp:style>
      <dsp:txBody>
        <a:bodyPr spcFirstLastPara="0" vert="horz" wrap="square" lIns="0" tIns="0" rIns="0" bIns="0" numCol="1" spcCol="1270" anchor="ctr" anchorCtr="0">
          <a:noAutofit/>
        </a:bodyPr>
        <a:lstStyle/>
        <a:p>
          <a:pPr marL="0" lvl="0" indent="0" algn="ctr" defTabSz="1155700">
            <a:lnSpc>
              <a:spcPct val="90000"/>
            </a:lnSpc>
            <a:spcBef>
              <a:spcPct val="0"/>
            </a:spcBef>
            <a:spcAft>
              <a:spcPct val="35000"/>
            </a:spcAft>
            <a:buNone/>
          </a:pPr>
          <a:r>
            <a:rPr lang="en-US" sz="2600" kern="1200" dirty="0"/>
            <a:t>University Libraries	</a:t>
          </a:r>
        </a:p>
      </dsp:txBody>
      <dsp:txXfrm>
        <a:off x="292090" y="2929047"/>
        <a:ext cx="1861109" cy="1706016"/>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79B8CAE-E20B-4241-A45A-5C041BB2D849}">
      <dsp:nvSpPr>
        <dsp:cNvPr id="0" name=""/>
        <dsp:cNvSpPr/>
      </dsp:nvSpPr>
      <dsp:spPr>
        <a:xfrm>
          <a:off x="0" y="3285"/>
          <a:ext cx="4977578" cy="76478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B29634CA-16E7-443D-877E-CC4B5D72D5D1}">
      <dsp:nvSpPr>
        <dsp:cNvPr id="0" name=""/>
        <dsp:cNvSpPr/>
      </dsp:nvSpPr>
      <dsp:spPr>
        <a:xfrm>
          <a:off x="231346" y="175362"/>
          <a:ext cx="420630" cy="420630"/>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31E8835A-1884-4188-A644-2AC66E8905CF}">
      <dsp:nvSpPr>
        <dsp:cNvPr id="0" name=""/>
        <dsp:cNvSpPr/>
      </dsp:nvSpPr>
      <dsp:spPr>
        <a:xfrm>
          <a:off x="883323" y="3285"/>
          <a:ext cx="2239910" cy="76478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939" tIns="80939" rIns="80939" bIns="80939" numCol="1" spcCol="1270" anchor="ctr" anchorCtr="0">
          <a:noAutofit/>
        </a:bodyPr>
        <a:lstStyle/>
        <a:p>
          <a:pPr marL="0" lvl="0" indent="0" algn="l" defTabSz="844550">
            <a:lnSpc>
              <a:spcPct val="100000"/>
            </a:lnSpc>
            <a:spcBef>
              <a:spcPct val="0"/>
            </a:spcBef>
            <a:spcAft>
              <a:spcPct val="35000"/>
            </a:spcAft>
            <a:buNone/>
          </a:pPr>
          <a:r>
            <a:rPr lang="en-US" sz="1900" kern="1200" baseline="0"/>
            <a:t>Research and Data Analysis </a:t>
          </a:r>
          <a:endParaRPr lang="en-US" sz="1900" kern="1200"/>
        </a:p>
      </dsp:txBody>
      <dsp:txXfrm>
        <a:off x="883323" y="3285"/>
        <a:ext cx="2239910" cy="764782"/>
      </dsp:txXfrm>
    </dsp:sp>
    <dsp:sp modelId="{3B1B132A-C674-4BF4-8C58-FF55FEC5F934}">
      <dsp:nvSpPr>
        <dsp:cNvPr id="0" name=""/>
        <dsp:cNvSpPr/>
      </dsp:nvSpPr>
      <dsp:spPr>
        <a:xfrm>
          <a:off x="3123233" y="3285"/>
          <a:ext cx="1853480" cy="76478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939" tIns="80939" rIns="80939" bIns="80939" numCol="1" spcCol="1270" anchor="ctr" anchorCtr="0">
          <a:noAutofit/>
        </a:bodyPr>
        <a:lstStyle/>
        <a:p>
          <a:pPr marL="0" lvl="0" indent="0" algn="l" defTabSz="488950">
            <a:lnSpc>
              <a:spcPct val="100000"/>
            </a:lnSpc>
            <a:spcBef>
              <a:spcPct val="0"/>
            </a:spcBef>
            <a:spcAft>
              <a:spcPct val="35000"/>
            </a:spcAft>
            <a:buNone/>
          </a:pPr>
          <a:r>
            <a:rPr lang="en-US" sz="1100" kern="1200"/>
            <a:t>Evaluating product coverage (scholarly record)</a:t>
          </a:r>
        </a:p>
        <a:p>
          <a:pPr marL="0" lvl="0" indent="0" algn="l" defTabSz="488950">
            <a:lnSpc>
              <a:spcPct val="100000"/>
            </a:lnSpc>
            <a:spcBef>
              <a:spcPct val="0"/>
            </a:spcBef>
            <a:spcAft>
              <a:spcPct val="35000"/>
            </a:spcAft>
            <a:buNone/>
          </a:pPr>
          <a:r>
            <a:rPr lang="en-US" sz="1100" kern="1200"/>
            <a:t>Evaluating licenses and data use rights</a:t>
          </a:r>
        </a:p>
      </dsp:txBody>
      <dsp:txXfrm>
        <a:off x="3123233" y="3285"/>
        <a:ext cx="1853480" cy="764782"/>
      </dsp:txXfrm>
    </dsp:sp>
    <dsp:sp modelId="{2E20EC22-9EF4-44E1-9D1E-A1F59BBE0235}">
      <dsp:nvSpPr>
        <dsp:cNvPr id="0" name=""/>
        <dsp:cNvSpPr/>
      </dsp:nvSpPr>
      <dsp:spPr>
        <a:xfrm>
          <a:off x="0" y="959264"/>
          <a:ext cx="4977578" cy="76478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76805A22-F53B-4A34-A10A-BDDB4279B3A1}">
      <dsp:nvSpPr>
        <dsp:cNvPr id="0" name=""/>
        <dsp:cNvSpPr/>
      </dsp:nvSpPr>
      <dsp:spPr>
        <a:xfrm>
          <a:off x="231346" y="1131340"/>
          <a:ext cx="420630" cy="420630"/>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9B92FBA8-C8F9-422A-8453-5AD8E36C7933}">
      <dsp:nvSpPr>
        <dsp:cNvPr id="0" name=""/>
        <dsp:cNvSpPr/>
      </dsp:nvSpPr>
      <dsp:spPr>
        <a:xfrm>
          <a:off x="883323" y="959264"/>
          <a:ext cx="4093390" cy="76478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939" tIns="80939" rIns="80939" bIns="80939" numCol="1" spcCol="1270" anchor="ctr" anchorCtr="0">
          <a:noAutofit/>
        </a:bodyPr>
        <a:lstStyle/>
        <a:p>
          <a:pPr marL="0" lvl="0" indent="0" algn="l" defTabSz="844550">
            <a:lnSpc>
              <a:spcPct val="100000"/>
            </a:lnSpc>
            <a:spcBef>
              <a:spcPct val="0"/>
            </a:spcBef>
            <a:spcAft>
              <a:spcPct val="35000"/>
            </a:spcAft>
            <a:buNone/>
          </a:pPr>
          <a:r>
            <a:rPr lang="en-US" sz="1900" kern="1200" baseline="0" dirty="0"/>
            <a:t>Licensing Expertise &amp; Negotiation</a:t>
          </a:r>
        </a:p>
      </dsp:txBody>
      <dsp:txXfrm>
        <a:off x="883323" y="959264"/>
        <a:ext cx="4093390" cy="764782"/>
      </dsp:txXfrm>
    </dsp:sp>
    <dsp:sp modelId="{1A5E3F96-F8C6-4DA2-9BCC-FEAAF836E909}">
      <dsp:nvSpPr>
        <dsp:cNvPr id="0" name=""/>
        <dsp:cNvSpPr/>
      </dsp:nvSpPr>
      <dsp:spPr>
        <a:xfrm>
          <a:off x="0" y="1915242"/>
          <a:ext cx="4977578" cy="76478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5914AE51-F6F8-4EA2-9089-021925B1B1A6}">
      <dsp:nvSpPr>
        <dsp:cNvPr id="0" name=""/>
        <dsp:cNvSpPr/>
      </dsp:nvSpPr>
      <dsp:spPr>
        <a:xfrm>
          <a:off x="231346" y="2087318"/>
          <a:ext cx="420630" cy="420630"/>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CA223C07-09F4-4523-AC51-F220EEAA779C}">
      <dsp:nvSpPr>
        <dsp:cNvPr id="0" name=""/>
        <dsp:cNvSpPr/>
      </dsp:nvSpPr>
      <dsp:spPr>
        <a:xfrm>
          <a:off x="883323" y="1915242"/>
          <a:ext cx="4093390" cy="76478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939" tIns="80939" rIns="80939" bIns="80939" numCol="1" spcCol="1270" anchor="ctr" anchorCtr="0">
          <a:noAutofit/>
        </a:bodyPr>
        <a:lstStyle/>
        <a:p>
          <a:pPr marL="0" lvl="0" indent="0" algn="l" defTabSz="844550">
            <a:lnSpc>
              <a:spcPct val="100000"/>
            </a:lnSpc>
            <a:spcBef>
              <a:spcPct val="0"/>
            </a:spcBef>
            <a:spcAft>
              <a:spcPct val="35000"/>
            </a:spcAft>
            <a:buNone/>
          </a:pPr>
          <a:r>
            <a:rPr lang="en-US" sz="1900" kern="1200" baseline="0"/>
            <a:t>Creating Conversation &amp; Holistic Perspective</a:t>
          </a:r>
          <a:endParaRPr lang="en-US" sz="1900" kern="1200"/>
        </a:p>
      </dsp:txBody>
      <dsp:txXfrm>
        <a:off x="883323" y="1915242"/>
        <a:ext cx="4093390" cy="764782"/>
      </dsp:txXfrm>
    </dsp:sp>
    <dsp:sp modelId="{DA27F21D-D32E-4130-AD0F-028A0FEBC38B}">
      <dsp:nvSpPr>
        <dsp:cNvPr id="0" name=""/>
        <dsp:cNvSpPr/>
      </dsp:nvSpPr>
      <dsp:spPr>
        <a:xfrm>
          <a:off x="0" y="2871220"/>
          <a:ext cx="4977578" cy="764782"/>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C2EF4F05-EB33-40AC-8C4F-3E601C08005B}">
      <dsp:nvSpPr>
        <dsp:cNvPr id="0" name=""/>
        <dsp:cNvSpPr/>
      </dsp:nvSpPr>
      <dsp:spPr>
        <a:xfrm>
          <a:off x="231346" y="3043296"/>
          <a:ext cx="420630" cy="420630"/>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39FE2FCD-4F0D-485F-95A7-E0F5C05818A9}">
      <dsp:nvSpPr>
        <dsp:cNvPr id="0" name=""/>
        <dsp:cNvSpPr/>
      </dsp:nvSpPr>
      <dsp:spPr>
        <a:xfrm>
          <a:off x="883323" y="2871220"/>
          <a:ext cx="2239910" cy="76478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939" tIns="80939" rIns="80939" bIns="80939" numCol="1" spcCol="1270" anchor="ctr" anchorCtr="0">
          <a:noAutofit/>
        </a:bodyPr>
        <a:lstStyle/>
        <a:p>
          <a:pPr marL="0" lvl="0" indent="0" algn="l" defTabSz="844550">
            <a:lnSpc>
              <a:spcPct val="100000"/>
            </a:lnSpc>
            <a:spcBef>
              <a:spcPct val="0"/>
            </a:spcBef>
            <a:spcAft>
              <a:spcPct val="35000"/>
            </a:spcAft>
            <a:buNone/>
          </a:pPr>
          <a:r>
            <a:rPr lang="en-US" sz="1900" kern="1200" baseline="0"/>
            <a:t>Point-of-Need Education</a:t>
          </a:r>
          <a:endParaRPr lang="en-US" sz="1900" kern="1200"/>
        </a:p>
      </dsp:txBody>
      <dsp:txXfrm>
        <a:off x="883323" y="2871220"/>
        <a:ext cx="2239910" cy="764782"/>
      </dsp:txXfrm>
    </dsp:sp>
    <dsp:sp modelId="{209EFA0C-0702-47DD-AD9C-F6FAEEDB9FFB}">
      <dsp:nvSpPr>
        <dsp:cNvPr id="0" name=""/>
        <dsp:cNvSpPr/>
      </dsp:nvSpPr>
      <dsp:spPr>
        <a:xfrm>
          <a:off x="3123233" y="2871220"/>
          <a:ext cx="1853480" cy="76478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80939" tIns="80939" rIns="80939" bIns="80939" numCol="1" spcCol="1270" anchor="ctr" anchorCtr="0">
          <a:noAutofit/>
        </a:bodyPr>
        <a:lstStyle/>
        <a:p>
          <a:pPr marL="0" lvl="0" indent="0" algn="l" defTabSz="488950">
            <a:lnSpc>
              <a:spcPct val="100000"/>
            </a:lnSpc>
            <a:spcBef>
              <a:spcPct val="0"/>
            </a:spcBef>
            <a:spcAft>
              <a:spcPct val="35000"/>
            </a:spcAft>
            <a:buNone/>
          </a:pPr>
          <a:r>
            <a:rPr lang="en-US" sz="1100" kern="1200"/>
            <a:t>Scholarly Communication</a:t>
          </a:r>
        </a:p>
        <a:p>
          <a:pPr marL="0" lvl="0" indent="0" algn="l" defTabSz="488950">
            <a:lnSpc>
              <a:spcPct val="100000"/>
            </a:lnSpc>
            <a:spcBef>
              <a:spcPct val="0"/>
            </a:spcBef>
            <a:spcAft>
              <a:spcPct val="35000"/>
            </a:spcAft>
            <a:buNone/>
          </a:pPr>
          <a:r>
            <a:rPr lang="en-US" sz="1100" kern="1200"/>
            <a:t>Copyright</a:t>
          </a:r>
        </a:p>
        <a:p>
          <a:pPr marL="0" lvl="0" indent="0" algn="l" defTabSz="488950">
            <a:lnSpc>
              <a:spcPct val="100000"/>
            </a:lnSpc>
            <a:spcBef>
              <a:spcPct val="0"/>
            </a:spcBef>
            <a:spcAft>
              <a:spcPct val="35000"/>
            </a:spcAft>
            <a:buNone/>
          </a:pPr>
          <a:r>
            <a:rPr lang="en-US" sz="1100" kern="1200"/>
            <a:t>Digital Preservation</a:t>
          </a:r>
        </a:p>
        <a:p>
          <a:pPr marL="0" lvl="0" indent="0" algn="l" defTabSz="488950">
            <a:lnSpc>
              <a:spcPct val="100000"/>
            </a:lnSpc>
            <a:spcBef>
              <a:spcPct val="0"/>
            </a:spcBef>
            <a:spcAft>
              <a:spcPct val="35000"/>
            </a:spcAft>
            <a:buNone/>
          </a:pPr>
          <a:r>
            <a:rPr lang="en-US" sz="1100" kern="1200"/>
            <a:t>Data Visualization</a:t>
          </a:r>
        </a:p>
      </dsp:txBody>
      <dsp:txXfrm>
        <a:off x="3123233" y="2871220"/>
        <a:ext cx="1853480" cy="764782"/>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CACC76D-6B00-4E20-8591-A9E3AEA8F737}">
      <dsp:nvSpPr>
        <dsp:cNvPr id="0" name=""/>
        <dsp:cNvSpPr/>
      </dsp:nvSpPr>
      <dsp:spPr>
        <a:xfrm>
          <a:off x="618140" y="288"/>
          <a:ext cx="1001496" cy="1001496"/>
        </a:xfrm>
        <a:prstGeom prst="round2DiagRect">
          <a:avLst>
            <a:gd name="adj1" fmla="val 29727"/>
            <a:gd name="adj2" fmla="val 0"/>
          </a:avLst>
        </a:prstGeom>
        <a:solidFill>
          <a:schemeClr val="accent1"/>
        </a:solidFill>
        <a:ln>
          <a:noFill/>
        </a:ln>
        <a:effectLst/>
      </dsp:spPr>
      <dsp:style>
        <a:lnRef idx="0">
          <a:scrgbClr r="0" g="0" b="0"/>
        </a:lnRef>
        <a:fillRef idx="1">
          <a:scrgbClr r="0" g="0" b="0"/>
        </a:fillRef>
        <a:effectRef idx="0">
          <a:scrgbClr r="0" g="0" b="0"/>
        </a:effectRef>
        <a:fontRef idx="minor"/>
      </dsp:style>
    </dsp:sp>
    <dsp:sp modelId="{04519E81-345B-4DBC-8987-ABE175C9FA47}">
      <dsp:nvSpPr>
        <dsp:cNvPr id="0" name=""/>
        <dsp:cNvSpPr/>
      </dsp:nvSpPr>
      <dsp:spPr>
        <a:xfrm>
          <a:off x="831574" y="213721"/>
          <a:ext cx="574628" cy="574628"/>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A49601DE-AB07-42FF-9C9A-7B1074A366F9}">
      <dsp:nvSpPr>
        <dsp:cNvPr id="0" name=""/>
        <dsp:cNvSpPr/>
      </dsp:nvSpPr>
      <dsp:spPr>
        <a:xfrm>
          <a:off x="297990" y="1313725"/>
          <a:ext cx="1641796" cy="65671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100000"/>
            </a:lnSpc>
            <a:spcBef>
              <a:spcPct val="0"/>
            </a:spcBef>
            <a:spcAft>
              <a:spcPct val="35000"/>
            </a:spcAft>
            <a:buNone/>
            <a:defRPr cap="all"/>
          </a:pPr>
          <a:r>
            <a:rPr lang="en-US" sz="1100" kern="1200" baseline="0"/>
            <a:t>Researcher Identity/Impact and Publication Data Expertise</a:t>
          </a:r>
          <a:endParaRPr lang="en-US" sz="1100" kern="1200"/>
        </a:p>
      </dsp:txBody>
      <dsp:txXfrm>
        <a:off x="297990" y="1313725"/>
        <a:ext cx="1641796" cy="656718"/>
      </dsp:txXfrm>
    </dsp:sp>
    <dsp:sp modelId="{AC682509-3B83-4585-8DCC-F2707A328A39}">
      <dsp:nvSpPr>
        <dsp:cNvPr id="0" name=""/>
        <dsp:cNvSpPr/>
      </dsp:nvSpPr>
      <dsp:spPr>
        <a:xfrm>
          <a:off x="2547251" y="288"/>
          <a:ext cx="1001496" cy="1001496"/>
        </a:xfrm>
        <a:prstGeom prst="round2DiagRect">
          <a:avLst>
            <a:gd name="adj1" fmla="val 29727"/>
            <a:gd name="adj2" fmla="val 0"/>
          </a:avLst>
        </a:prstGeom>
        <a:solidFill>
          <a:schemeClr val="accent1"/>
        </a:solidFill>
        <a:ln>
          <a:noFill/>
        </a:ln>
        <a:effectLst/>
      </dsp:spPr>
      <dsp:style>
        <a:lnRef idx="0">
          <a:scrgbClr r="0" g="0" b="0"/>
        </a:lnRef>
        <a:fillRef idx="1">
          <a:scrgbClr r="0" g="0" b="0"/>
        </a:fillRef>
        <a:effectRef idx="0">
          <a:scrgbClr r="0" g="0" b="0"/>
        </a:effectRef>
        <a:fontRef idx="minor"/>
      </dsp:style>
    </dsp:sp>
    <dsp:sp modelId="{7108453F-7BD2-4DA6-AB66-B6AFD88694BA}">
      <dsp:nvSpPr>
        <dsp:cNvPr id="0" name=""/>
        <dsp:cNvSpPr/>
      </dsp:nvSpPr>
      <dsp:spPr>
        <a:xfrm>
          <a:off x="2760685" y="213721"/>
          <a:ext cx="574628" cy="574628"/>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6F883BB4-1E82-47FC-A16A-FFE4D73D2872}">
      <dsp:nvSpPr>
        <dsp:cNvPr id="0" name=""/>
        <dsp:cNvSpPr/>
      </dsp:nvSpPr>
      <dsp:spPr>
        <a:xfrm>
          <a:off x="2227101" y="1313725"/>
          <a:ext cx="1641796" cy="65671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100000"/>
            </a:lnSpc>
            <a:spcBef>
              <a:spcPct val="0"/>
            </a:spcBef>
            <a:spcAft>
              <a:spcPct val="35000"/>
            </a:spcAft>
            <a:buNone/>
            <a:defRPr cap="all"/>
          </a:pPr>
          <a:r>
            <a:rPr lang="en-US" sz="1100" kern="1200" baseline="0"/>
            <a:t>Metadata Expertise &amp; System Integrations</a:t>
          </a:r>
        </a:p>
      </dsp:txBody>
      <dsp:txXfrm>
        <a:off x="2227101" y="1313725"/>
        <a:ext cx="1641796" cy="656718"/>
      </dsp:txXfrm>
    </dsp:sp>
    <dsp:sp modelId="{D9D1AECB-16AC-4196-952C-F63439271DCE}">
      <dsp:nvSpPr>
        <dsp:cNvPr id="0" name=""/>
        <dsp:cNvSpPr/>
      </dsp:nvSpPr>
      <dsp:spPr>
        <a:xfrm>
          <a:off x="4476363" y="288"/>
          <a:ext cx="1001496" cy="1001496"/>
        </a:xfrm>
        <a:prstGeom prst="round2DiagRect">
          <a:avLst>
            <a:gd name="adj1" fmla="val 29727"/>
            <a:gd name="adj2" fmla="val 0"/>
          </a:avLst>
        </a:prstGeom>
        <a:solidFill>
          <a:schemeClr val="accent1"/>
        </a:solidFill>
        <a:ln>
          <a:noFill/>
        </a:ln>
        <a:effectLst/>
      </dsp:spPr>
      <dsp:style>
        <a:lnRef idx="0">
          <a:scrgbClr r="0" g="0" b="0"/>
        </a:lnRef>
        <a:fillRef idx="1">
          <a:scrgbClr r="0" g="0" b="0"/>
        </a:fillRef>
        <a:effectRef idx="0">
          <a:scrgbClr r="0" g="0" b="0"/>
        </a:effectRef>
        <a:fontRef idx="minor"/>
      </dsp:style>
    </dsp:sp>
    <dsp:sp modelId="{28818819-B472-46B8-A587-93063CA0EDB0}">
      <dsp:nvSpPr>
        <dsp:cNvPr id="0" name=""/>
        <dsp:cNvSpPr/>
      </dsp:nvSpPr>
      <dsp:spPr>
        <a:xfrm>
          <a:off x="4689796" y="213721"/>
          <a:ext cx="574628" cy="574628"/>
        </a:xfrm>
        <a:prstGeom prst="rect">
          <a:avLst/>
        </a:prstGeom>
        <a:blipFill rotWithShape="1">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2C5D00A1-8D98-426B-A79B-3701F19F8B9B}">
      <dsp:nvSpPr>
        <dsp:cNvPr id="0" name=""/>
        <dsp:cNvSpPr/>
      </dsp:nvSpPr>
      <dsp:spPr>
        <a:xfrm>
          <a:off x="4156212" y="1313725"/>
          <a:ext cx="1641796" cy="65671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100000"/>
            </a:lnSpc>
            <a:spcBef>
              <a:spcPct val="0"/>
            </a:spcBef>
            <a:spcAft>
              <a:spcPct val="35000"/>
            </a:spcAft>
            <a:buNone/>
            <a:defRPr cap="all"/>
          </a:pPr>
          <a:r>
            <a:rPr lang="en-US" sz="1100" kern="1200" baseline="0"/>
            <a:t>Service-Oriented Approaches</a:t>
          </a:r>
          <a:endParaRPr lang="en-US" sz="1100" kern="1200"/>
        </a:p>
      </dsp:txBody>
      <dsp:txXfrm>
        <a:off x="4156212" y="1313725"/>
        <a:ext cx="1641796" cy="656718"/>
      </dsp:txXfrm>
    </dsp:sp>
    <dsp:sp modelId="{BB5B0274-B8AD-41B6-B918-2520C57BAA4E}">
      <dsp:nvSpPr>
        <dsp:cNvPr id="0" name=""/>
        <dsp:cNvSpPr/>
      </dsp:nvSpPr>
      <dsp:spPr>
        <a:xfrm>
          <a:off x="618140" y="2380893"/>
          <a:ext cx="1001496" cy="1001496"/>
        </a:xfrm>
        <a:prstGeom prst="round2DiagRect">
          <a:avLst>
            <a:gd name="adj1" fmla="val 29727"/>
            <a:gd name="adj2" fmla="val 0"/>
          </a:avLst>
        </a:prstGeom>
        <a:solidFill>
          <a:schemeClr val="accent1"/>
        </a:solidFill>
        <a:ln>
          <a:noFill/>
        </a:ln>
        <a:effectLst/>
      </dsp:spPr>
      <dsp:style>
        <a:lnRef idx="0">
          <a:scrgbClr r="0" g="0" b="0"/>
        </a:lnRef>
        <a:fillRef idx="1">
          <a:scrgbClr r="0" g="0" b="0"/>
        </a:fillRef>
        <a:effectRef idx="0">
          <a:scrgbClr r="0" g="0" b="0"/>
        </a:effectRef>
        <a:fontRef idx="minor"/>
      </dsp:style>
    </dsp:sp>
    <dsp:sp modelId="{CA32CBD5-8E8D-4B12-AD66-94F079B07E11}">
      <dsp:nvSpPr>
        <dsp:cNvPr id="0" name=""/>
        <dsp:cNvSpPr/>
      </dsp:nvSpPr>
      <dsp:spPr>
        <a:xfrm>
          <a:off x="831574" y="2594327"/>
          <a:ext cx="574628" cy="574628"/>
        </a:xfrm>
        <a:prstGeom prst="rect">
          <a:avLst/>
        </a:prstGeom>
        <a:blipFill rotWithShape="1">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rcRect/>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8BB06084-3804-4A38-BD7D-A0C7913C9820}">
      <dsp:nvSpPr>
        <dsp:cNvPr id="0" name=""/>
        <dsp:cNvSpPr/>
      </dsp:nvSpPr>
      <dsp:spPr>
        <a:xfrm>
          <a:off x="297990" y="3694331"/>
          <a:ext cx="1641796" cy="65671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100000"/>
            </a:lnSpc>
            <a:spcBef>
              <a:spcPct val="0"/>
            </a:spcBef>
            <a:spcAft>
              <a:spcPct val="35000"/>
            </a:spcAft>
            <a:buNone/>
            <a:defRPr cap="all"/>
          </a:pPr>
          <a:r>
            <a:rPr lang="en-US" sz="1100" kern="1200" baseline="0" dirty="0"/>
            <a:t>Data Analysis &amp; Assessment</a:t>
          </a:r>
          <a:endParaRPr lang="en-US" sz="1100" kern="1200" dirty="0"/>
        </a:p>
      </dsp:txBody>
      <dsp:txXfrm>
        <a:off x="297990" y="3694331"/>
        <a:ext cx="1641796" cy="656718"/>
      </dsp:txXfrm>
    </dsp:sp>
    <dsp:sp modelId="{8718742A-48BC-684D-A605-D2C6FDA5D8DF}">
      <dsp:nvSpPr>
        <dsp:cNvPr id="0" name=""/>
        <dsp:cNvSpPr/>
      </dsp:nvSpPr>
      <dsp:spPr>
        <a:xfrm>
          <a:off x="2547251" y="2380893"/>
          <a:ext cx="1001496" cy="1001496"/>
        </a:xfrm>
        <a:prstGeom prst="round2DiagRect">
          <a:avLst>
            <a:gd name="adj1" fmla="val 29727"/>
            <a:gd name="adj2" fmla="val 0"/>
          </a:avLst>
        </a:prstGeom>
        <a:solidFill>
          <a:schemeClr val="accent1"/>
        </a:solidFill>
        <a:ln>
          <a:noFill/>
        </a:ln>
        <a:effectLst/>
      </dsp:spPr>
      <dsp:style>
        <a:lnRef idx="0">
          <a:scrgbClr r="0" g="0" b="0"/>
        </a:lnRef>
        <a:fillRef idx="1">
          <a:scrgbClr r="0" g="0" b="0"/>
        </a:fillRef>
        <a:effectRef idx="0">
          <a:scrgbClr r="0" g="0" b="0"/>
        </a:effectRef>
        <a:fontRef idx="minor"/>
      </dsp:style>
    </dsp:sp>
    <dsp:sp modelId="{B7383DA0-218F-8D40-B15C-DEFEF3129683}">
      <dsp:nvSpPr>
        <dsp:cNvPr id="0" name=""/>
        <dsp:cNvSpPr/>
      </dsp:nvSpPr>
      <dsp:spPr>
        <a:xfrm>
          <a:off x="2760685" y="2594327"/>
          <a:ext cx="574628" cy="574628"/>
        </a:xfrm>
        <a:prstGeom prst="rect">
          <a:avLst/>
        </a:prstGeom>
        <a:blipFill rotWithShape="1">
          <a:blip xmlns:r="http://schemas.openxmlformats.org/officeDocument/2006/relationships" r:embed="rId9">
            <a:extLst>
              <a:ext uri="{96DAC541-7B7A-43D3-8B79-37D633B846F1}">
                <asvg:svgBlip xmlns:asvg="http://schemas.microsoft.com/office/drawing/2016/SVG/main" r:embed="rId10"/>
              </a:ext>
            </a:extLst>
          </a:blip>
          <a:srcRect/>
          <a:stretch>
            <a:fillRect/>
          </a:stretch>
        </a:blipFill>
        <a:ln w="12700" cap="flat" cmpd="sng" algn="ctr">
          <a:solidFill>
            <a:schemeClr val="lt1">
              <a:alpha val="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944ED62E-FCED-644C-8884-05FC6A6421F8}">
      <dsp:nvSpPr>
        <dsp:cNvPr id="0" name=""/>
        <dsp:cNvSpPr/>
      </dsp:nvSpPr>
      <dsp:spPr>
        <a:xfrm>
          <a:off x="2227101" y="3694331"/>
          <a:ext cx="1641796" cy="65671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100000"/>
            </a:lnSpc>
            <a:spcBef>
              <a:spcPct val="0"/>
            </a:spcBef>
            <a:spcAft>
              <a:spcPct val="35000"/>
            </a:spcAft>
            <a:buNone/>
            <a:defRPr cap="all"/>
          </a:pPr>
          <a:r>
            <a:rPr lang="en-US" sz="1100" kern="1200" baseline="0" dirty="0"/>
            <a:t>Training/Instruction Expertise &amp; </a:t>
          </a:r>
          <a:r>
            <a:rPr lang="en-US" sz="1100" kern="1200" baseline="0" dirty="0" err="1"/>
            <a:t>SpacE</a:t>
          </a:r>
          <a:endParaRPr lang="en-US" sz="1100" kern="1200" dirty="0"/>
        </a:p>
      </dsp:txBody>
      <dsp:txXfrm>
        <a:off x="2227101" y="3694331"/>
        <a:ext cx="1641796" cy="656718"/>
      </dsp:txXfrm>
    </dsp:sp>
    <dsp:sp modelId="{D72D8236-6547-48AA-8388-523C3F97450C}">
      <dsp:nvSpPr>
        <dsp:cNvPr id="0" name=""/>
        <dsp:cNvSpPr/>
      </dsp:nvSpPr>
      <dsp:spPr>
        <a:xfrm>
          <a:off x="4476363" y="2380893"/>
          <a:ext cx="1001496" cy="1001496"/>
        </a:xfrm>
        <a:prstGeom prst="round2DiagRect">
          <a:avLst>
            <a:gd name="adj1" fmla="val 29727"/>
            <a:gd name="adj2" fmla="val 0"/>
          </a:avLst>
        </a:prstGeom>
        <a:solidFill>
          <a:schemeClr val="accent1"/>
        </a:solidFill>
        <a:ln>
          <a:noFill/>
        </a:ln>
        <a:effectLst/>
      </dsp:spPr>
      <dsp:style>
        <a:lnRef idx="0">
          <a:scrgbClr r="0" g="0" b="0"/>
        </a:lnRef>
        <a:fillRef idx="1">
          <a:scrgbClr r="0" g="0" b="0"/>
        </a:fillRef>
        <a:effectRef idx="0">
          <a:scrgbClr r="0" g="0" b="0"/>
        </a:effectRef>
        <a:fontRef idx="minor"/>
      </dsp:style>
    </dsp:sp>
    <dsp:sp modelId="{B2840A91-60B8-4FF6-9A55-7D5B2BAD2C9D}">
      <dsp:nvSpPr>
        <dsp:cNvPr id="0" name=""/>
        <dsp:cNvSpPr/>
      </dsp:nvSpPr>
      <dsp:spPr>
        <a:xfrm>
          <a:off x="4689796" y="2594327"/>
          <a:ext cx="574628" cy="574628"/>
        </a:xfrm>
        <a:prstGeom prst="rect">
          <a:avLst/>
        </a:prstGeom>
        <a:blipFill>
          <a:blip xmlns:r="http://schemas.openxmlformats.org/officeDocument/2006/relationships" r:embed="rId11">
            <a:extLst>
              <a:ext uri="{28A0092B-C50C-407E-A947-70E740481C1C}">
                <a14:useLocalDpi xmlns:a14="http://schemas.microsoft.com/office/drawing/2010/main" val="0"/>
              </a:ext>
              <a:ext uri="{96DAC541-7B7A-43D3-8B79-37D633B846F1}">
                <asvg:svgBlip xmlns:asvg="http://schemas.microsoft.com/office/drawing/2016/SVG/main" r:embed="rId12"/>
              </a:ext>
            </a:extLst>
          </a:blip>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40E86A81-6D3E-460A-BB20-E0B25C34A659}">
      <dsp:nvSpPr>
        <dsp:cNvPr id="0" name=""/>
        <dsp:cNvSpPr/>
      </dsp:nvSpPr>
      <dsp:spPr>
        <a:xfrm>
          <a:off x="4156212" y="3694331"/>
          <a:ext cx="1641796" cy="65671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488950">
            <a:lnSpc>
              <a:spcPct val="100000"/>
            </a:lnSpc>
            <a:spcBef>
              <a:spcPct val="0"/>
            </a:spcBef>
            <a:spcAft>
              <a:spcPct val="35000"/>
            </a:spcAft>
            <a:buNone/>
            <a:defRPr cap="all"/>
          </a:pPr>
          <a:r>
            <a:rPr lang="en-US" sz="1100" kern="1200" baseline="0" dirty="0"/>
            <a:t>Awareness of Faculty Cultures and Needs</a:t>
          </a:r>
          <a:endParaRPr lang="en-US" sz="1100" kern="1200" dirty="0"/>
        </a:p>
      </dsp:txBody>
      <dsp:txXfrm>
        <a:off x="4156212" y="3694331"/>
        <a:ext cx="1641796" cy="656718"/>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B143B1D-0045-4634-8946-1EFCB3B09525}">
      <dsp:nvSpPr>
        <dsp:cNvPr id="0" name=""/>
        <dsp:cNvSpPr/>
      </dsp:nvSpPr>
      <dsp:spPr>
        <a:xfrm>
          <a:off x="289008" y="299911"/>
          <a:ext cx="479414" cy="479414"/>
        </a:xfrm>
        <a:prstGeom prst="rect">
          <a:avLst/>
        </a:prstGeom>
        <a:blipFill rotWithShape="1">
          <a:blip xmlns:r="http://schemas.openxmlformats.org/officeDocument/2006/relationships" r:embed="rId1">
            <a:extLst>
              <a:ext uri="{96DAC541-7B7A-43D3-8B79-37D633B846F1}">
                <asvg:svgBlip xmlns:asvg="http://schemas.microsoft.com/office/drawing/2016/SVG/main" r:embed="rId2"/>
              </a:ext>
            </a:extLst>
          </a:blip>
          <a:srcRect/>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26291536-C38C-468C-8532-4F703F44AADF}">
      <dsp:nvSpPr>
        <dsp:cNvPr id="0" name=""/>
        <dsp:cNvSpPr/>
      </dsp:nvSpPr>
      <dsp:spPr>
        <a:xfrm>
          <a:off x="3421" y="948257"/>
          <a:ext cx="1369754" cy="43660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622300">
            <a:lnSpc>
              <a:spcPct val="100000"/>
            </a:lnSpc>
            <a:spcBef>
              <a:spcPct val="0"/>
            </a:spcBef>
            <a:spcAft>
              <a:spcPct val="35000"/>
            </a:spcAft>
            <a:buNone/>
            <a:defRPr b="1"/>
          </a:pPr>
          <a:r>
            <a:rPr lang="en-US" sz="1400" kern="1200" baseline="0" dirty="0"/>
            <a:t>Stewardship and Data Governance</a:t>
          </a:r>
          <a:endParaRPr lang="en-US" sz="1400" kern="1200" dirty="0"/>
        </a:p>
      </dsp:txBody>
      <dsp:txXfrm>
        <a:off x="3421" y="948257"/>
        <a:ext cx="1369754" cy="436609"/>
      </dsp:txXfrm>
    </dsp:sp>
    <dsp:sp modelId="{FF2C7507-BA02-4BE2-B7E9-F8BFB63F5999}">
      <dsp:nvSpPr>
        <dsp:cNvPr id="0" name=""/>
        <dsp:cNvSpPr/>
      </dsp:nvSpPr>
      <dsp:spPr>
        <a:xfrm>
          <a:off x="3421" y="1443711"/>
          <a:ext cx="1369754" cy="184087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488950">
            <a:lnSpc>
              <a:spcPct val="100000"/>
            </a:lnSpc>
            <a:spcBef>
              <a:spcPct val="0"/>
            </a:spcBef>
            <a:spcAft>
              <a:spcPct val="35000"/>
            </a:spcAft>
            <a:buNone/>
          </a:pPr>
          <a:r>
            <a:rPr lang="en-US" sz="1100" kern="1200"/>
            <a:t>Appropriate Use of Data for Public View</a:t>
          </a:r>
        </a:p>
        <a:p>
          <a:pPr marL="0" lvl="0" indent="0" algn="l" defTabSz="488950">
            <a:lnSpc>
              <a:spcPct val="100000"/>
            </a:lnSpc>
            <a:spcBef>
              <a:spcPct val="0"/>
            </a:spcBef>
            <a:spcAft>
              <a:spcPct val="35000"/>
            </a:spcAft>
            <a:buNone/>
          </a:pPr>
          <a:r>
            <a:rPr lang="en-US" sz="1100" kern="1200"/>
            <a:t>Data Sensitivities</a:t>
          </a:r>
        </a:p>
        <a:p>
          <a:pPr marL="0" lvl="0" indent="0" algn="l" defTabSz="488950">
            <a:lnSpc>
              <a:spcPct val="100000"/>
            </a:lnSpc>
            <a:spcBef>
              <a:spcPct val="0"/>
            </a:spcBef>
            <a:spcAft>
              <a:spcPct val="35000"/>
            </a:spcAft>
            <a:buNone/>
          </a:pPr>
          <a:r>
            <a:rPr lang="en-US" sz="1100" kern="1200"/>
            <a:t>Economic Value and Leverage</a:t>
          </a:r>
        </a:p>
        <a:p>
          <a:pPr marL="0" lvl="0" indent="0" algn="l" defTabSz="488950">
            <a:lnSpc>
              <a:spcPct val="100000"/>
            </a:lnSpc>
            <a:spcBef>
              <a:spcPct val="0"/>
            </a:spcBef>
            <a:spcAft>
              <a:spcPct val="35000"/>
            </a:spcAft>
            <a:buNone/>
          </a:pPr>
          <a:r>
            <a:rPr lang="en-US" sz="1100" kern="1200"/>
            <a:t>Researcher Identification</a:t>
          </a:r>
        </a:p>
        <a:p>
          <a:pPr marL="0" lvl="0" indent="0" algn="l" defTabSz="488950">
            <a:lnSpc>
              <a:spcPct val="100000"/>
            </a:lnSpc>
            <a:spcBef>
              <a:spcPct val="0"/>
            </a:spcBef>
            <a:spcAft>
              <a:spcPct val="35000"/>
            </a:spcAft>
            <a:buNone/>
          </a:pPr>
          <a:r>
            <a:rPr lang="en-US" sz="1100" kern="1200" dirty="0"/>
            <a:t>Researcher Impact</a:t>
          </a:r>
        </a:p>
        <a:p>
          <a:pPr marL="0" lvl="0" indent="0" algn="l" defTabSz="488950">
            <a:lnSpc>
              <a:spcPct val="100000"/>
            </a:lnSpc>
            <a:spcBef>
              <a:spcPct val="0"/>
            </a:spcBef>
            <a:spcAft>
              <a:spcPct val="35000"/>
            </a:spcAft>
            <a:buNone/>
          </a:pPr>
          <a:r>
            <a:rPr lang="en-US" sz="1100" kern="1200" dirty="0"/>
            <a:t>Digital Preservation</a:t>
          </a:r>
        </a:p>
      </dsp:txBody>
      <dsp:txXfrm>
        <a:off x="3421" y="1443711"/>
        <a:ext cx="1369754" cy="1840879"/>
      </dsp:txXfrm>
    </dsp:sp>
    <dsp:sp modelId="{E09ABC8D-47A3-4DCF-9451-8C9EFE33997B}">
      <dsp:nvSpPr>
        <dsp:cNvPr id="0" name=""/>
        <dsp:cNvSpPr/>
      </dsp:nvSpPr>
      <dsp:spPr>
        <a:xfrm>
          <a:off x="1909046" y="299911"/>
          <a:ext cx="479414" cy="479414"/>
        </a:xfrm>
        <a:prstGeom prst="rect">
          <a:avLst/>
        </a:prstGeom>
        <a:blipFill rotWithShape="1">
          <a:blip xmlns:r="http://schemas.openxmlformats.org/officeDocument/2006/relationships" r:embed="rId3">
            <a:extLst>
              <a:ext uri="{96DAC541-7B7A-43D3-8B79-37D633B846F1}">
                <asvg:svgBlip xmlns:asvg="http://schemas.microsoft.com/office/drawing/2016/SVG/main" r:embed="rId4"/>
              </a:ext>
            </a:extLst>
          </a:blip>
          <a:srcRect/>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A01DBE95-48F6-4F10-9622-076D7135DB46}">
      <dsp:nvSpPr>
        <dsp:cNvPr id="0" name=""/>
        <dsp:cNvSpPr/>
      </dsp:nvSpPr>
      <dsp:spPr>
        <a:xfrm>
          <a:off x="1612883" y="948257"/>
          <a:ext cx="1369754" cy="43660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622300">
            <a:lnSpc>
              <a:spcPct val="100000"/>
            </a:lnSpc>
            <a:spcBef>
              <a:spcPct val="0"/>
            </a:spcBef>
            <a:spcAft>
              <a:spcPct val="35000"/>
            </a:spcAft>
            <a:buNone/>
            <a:defRPr b="1"/>
          </a:pPr>
          <a:r>
            <a:rPr lang="en-US" sz="1400" kern="1200" baseline="0" dirty="0"/>
            <a:t>Scholarly Management</a:t>
          </a:r>
          <a:endParaRPr lang="en-US" sz="1400" kern="1200" dirty="0"/>
        </a:p>
      </dsp:txBody>
      <dsp:txXfrm>
        <a:off x="1612883" y="948257"/>
        <a:ext cx="1369754" cy="436609"/>
      </dsp:txXfrm>
    </dsp:sp>
    <dsp:sp modelId="{DA0D8743-4F4E-4CC8-807C-F0EB4E219E87}">
      <dsp:nvSpPr>
        <dsp:cNvPr id="0" name=""/>
        <dsp:cNvSpPr/>
      </dsp:nvSpPr>
      <dsp:spPr>
        <a:xfrm>
          <a:off x="1612883" y="1443711"/>
          <a:ext cx="1369754" cy="184087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488950">
            <a:lnSpc>
              <a:spcPct val="100000"/>
            </a:lnSpc>
            <a:spcBef>
              <a:spcPct val="0"/>
            </a:spcBef>
            <a:spcAft>
              <a:spcPct val="35000"/>
            </a:spcAft>
            <a:buNone/>
          </a:pPr>
          <a:r>
            <a:rPr lang="en-US" sz="1100" kern="1200" baseline="0" dirty="0"/>
            <a:t>Repository Integrations</a:t>
          </a:r>
          <a:endParaRPr lang="en-US" sz="1100" kern="1200" dirty="0"/>
        </a:p>
        <a:p>
          <a:pPr marL="0" lvl="0" indent="0" algn="l" defTabSz="488950">
            <a:lnSpc>
              <a:spcPct val="100000"/>
            </a:lnSpc>
            <a:spcBef>
              <a:spcPct val="0"/>
            </a:spcBef>
            <a:spcAft>
              <a:spcPct val="35000"/>
            </a:spcAft>
            <a:buNone/>
          </a:pPr>
          <a:r>
            <a:rPr lang="en-US" sz="1100" kern="1200" dirty="0"/>
            <a:t>Import/Export Services</a:t>
          </a:r>
        </a:p>
        <a:p>
          <a:pPr marL="0" lvl="0" indent="0" algn="l" defTabSz="488950">
            <a:lnSpc>
              <a:spcPct val="100000"/>
            </a:lnSpc>
            <a:spcBef>
              <a:spcPct val="0"/>
            </a:spcBef>
            <a:spcAft>
              <a:spcPct val="35000"/>
            </a:spcAft>
            <a:buNone/>
          </a:pPr>
          <a:r>
            <a:rPr lang="en-US" sz="1100" kern="1200"/>
            <a:t>Open/Restricted Access</a:t>
          </a:r>
        </a:p>
        <a:p>
          <a:pPr marL="0" lvl="0" indent="0" algn="l" defTabSz="488950">
            <a:lnSpc>
              <a:spcPct val="100000"/>
            </a:lnSpc>
            <a:spcBef>
              <a:spcPct val="0"/>
            </a:spcBef>
            <a:spcAft>
              <a:spcPct val="35000"/>
            </a:spcAft>
            <a:buNone/>
          </a:pPr>
          <a:r>
            <a:rPr lang="en-US" sz="1100" kern="1200" dirty="0"/>
            <a:t>Researcher Identity</a:t>
          </a:r>
        </a:p>
        <a:p>
          <a:pPr marL="0" lvl="0" indent="0" algn="l" defTabSz="488950">
            <a:lnSpc>
              <a:spcPct val="100000"/>
            </a:lnSpc>
            <a:spcBef>
              <a:spcPct val="0"/>
            </a:spcBef>
            <a:spcAft>
              <a:spcPct val="35000"/>
            </a:spcAft>
            <a:buNone/>
          </a:pPr>
          <a:r>
            <a:rPr lang="en-US" sz="1100" kern="1200" dirty="0"/>
            <a:t>Researcher Impact</a:t>
          </a:r>
        </a:p>
        <a:p>
          <a:pPr marL="0" lvl="0" indent="0" algn="l" defTabSz="488950">
            <a:lnSpc>
              <a:spcPct val="100000"/>
            </a:lnSpc>
            <a:spcBef>
              <a:spcPct val="0"/>
            </a:spcBef>
            <a:spcAft>
              <a:spcPct val="35000"/>
            </a:spcAft>
            <a:buNone/>
          </a:pPr>
          <a:r>
            <a:rPr lang="en-US" sz="1100" kern="1200" dirty="0"/>
            <a:t>Expertise Networks</a:t>
          </a:r>
        </a:p>
      </dsp:txBody>
      <dsp:txXfrm>
        <a:off x="1612883" y="1443711"/>
        <a:ext cx="1369754" cy="1840879"/>
      </dsp:txXfrm>
    </dsp:sp>
    <dsp:sp modelId="{7B92CA12-1B45-4C92-BE81-26F85D3BC833}">
      <dsp:nvSpPr>
        <dsp:cNvPr id="0" name=""/>
        <dsp:cNvSpPr/>
      </dsp:nvSpPr>
      <dsp:spPr>
        <a:xfrm>
          <a:off x="3618619" y="360754"/>
          <a:ext cx="479414" cy="479414"/>
        </a:xfrm>
        <a:prstGeom prst="rect">
          <a:avLst/>
        </a:prstGeom>
        <a:blipFill rotWithShape="1">
          <a:blip xmlns:r="http://schemas.openxmlformats.org/officeDocument/2006/relationships" r:embed="rId5">
            <a:extLst>
              <a:ext uri="{96DAC541-7B7A-43D3-8B79-37D633B846F1}">
                <asvg:svgBlip xmlns:asvg="http://schemas.microsoft.com/office/drawing/2016/SVG/main" r:embed="rId6"/>
              </a:ext>
            </a:extLst>
          </a:blip>
          <a:srcRect/>
          <a:stretch>
            <a:fillRect/>
          </a:stretch>
        </a:blipFill>
        <a:ln w="12700" cap="flat" cmpd="sng" algn="ctr">
          <a:noFill/>
          <a:prstDash val="solid"/>
          <a:miter lim="800000"/>
        </a:ln>
        <a:effectLst/>
      </dsp:spPr>
      <dsp:style>
        <a:lnRef idx="2">
          <a:scrgbClr r="0" g="0" b="0"/>
        </a:lnRef>
        <a:fillRef idx="1">
          <a:scrgbClr r="0" g="0" b="0"/>
        </a:fillRef>
        <a:effectRef idx="0">
          <a:scrgbClr r="0" g="0" b="0"/>
        </a:effectRef>
        <a:fontRef idx="minor">
          <a:schemeClr val="lt1"/>
        </a:fontRef>
      </dsp:style>
    </dsp:sp>
    <dsp:sp modelId="{1B418262-E325-420B-993E-CD5EEB4FF39C}">
      <dsp:nvSpPr>
        <dsp:cNvPr id="0" name=""/>
        <dsp:cNvSpPr/>
      </dsp:nvSpPr>
      <dsp:spPr>
        <a:xfrm>
          <a:off x="3222345" y="948257"/>
          <a:ext cx="1369754" cy="43660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622300">
            <a:lnSpc>
              <a:spcPct val="100000"/>
            </a:lnSpc>
            <a:spcBef>
              <a:spcPct val="0"/>
            </a:spcBef>
            <a:spcAft>
              <a:spcPct val="35000"/>
            </a:spcAft>
            <a:buNone/>
            <a:defRPr b="1"/>
          </a:pPr>
          <a:r>
            <a:rPr lang="en-US" sz="1400" kern="1200" baseline="0" dirty="0"/>
            <a:t>Training &amp; Instruction</a:t>
          </a:r>
          <a:endParaRPr lang="en-US" sz="1400" kern="1200" dirty="0"/>
        </a:p>
      </dsp:txBody>
      <dsp:txXfrm>
        <a:off x="3222345" y="948257"/>
        <a:ext cx="1369754" cy="436609"/>
      </dsp:txXfrm>
    </dsp:sp>
    <dsp:sp modelId="{CCB13843-8A40-4F32-BB26-2A8654B5B65A}">
      <dsp:nvSpPr>
        <dsp:cNvPr id="0" name=""/>
        <dsp:cNvSpPr/>
      </dsp:nvSpPr>
      <dsp:spPr>
        <a:xfrm>
          <a:off x="3222345" y="1443711"/>
          <a:ext cx="1369754" cy="184087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488950">
            <a:lnSpc>
              <a:spcPct val="100000"/>
            </a:lnSpc>
            <a:spcBef>
              <a:spcPct val="0"/>
            </a:spcBef>
            <a:spcAft>
              <a:spcPct val="35000"/>
            </a:spcAft>
            <a:buNone/>
          </a:pPr>
          <a:r>
            <a:rPr lang="en-US" sz="1100" kern="1200" dirty="0"/>
            <a:t>Scholarly Communications &amp; Copyright Issues</a:t>
          </a:r>
        </a:p>
        <a:p>
          <a:pPr marL="0" lvl="0" indent="0" algn="l" defTabSz="488950">
            <a:lnSpc>
              <a:spcPct val="100000"/>
            </a:lnSpc>
            <a:spcBef>
              <a:spcPct val="0"/>
            </a:spcBef>
            <a:spcAft>
              <a:spcPct val="35000"/>
            </a:spcAft>
            <a:buNone/>
          </a:pPr>
          <a:r>
            <a:rPr lang="en-US" sz="1100" kern="1200"/>
            <a:t>Bibliographic Management Services</a:t>
          </a:r>
        </a:p>
        <a:p>
          <a:pPr marL="0" lvl="0" indent="0" algn="l" defTabSz="488950">
            <a:lnSpc>
              <a:spcPct val="100000"/>
            </a:lnSpc>
            <a:spcBef>
              <a:spcPct val="0"/>
            </a:spcBef>
            <a:spcAft>
              <a:spcPct val="35000"/>
            </a:spcAft>
            <a:buNone/>
          </a:pPr>
          <a:r>
            <a:rPr lang="en-US" sz="1100" kern="1200"/>
            <a:t>Indexes and Bibliographic Tools</a:t>
          </a:r>
        </a:p>
      </dsp:txBody>
      <dsp:txXfrm>
        <a:off x="3222345" y="1443711"/>
        <a:ext cx="1369754" cy="1840879"/>
      </dsp:txXfrm>
    </dsp:sp>
    <dsp:sp modelId="{956A931A-E0E1-BF42-949D-F78113E5AC5D}">
      <dsp:nvSpPr>
        <dsp:cNvPr id="0" name=""/>
        <dsp:cNvSpPr/>
      </dsp:nvSpPr>
      <dsp:spPr>
        <a:xfrm>
          <a:off x="5147894" y="385228"/>
          <a:ext cx="479414" cy="479414"/>
        </a:xfrm>
        <a:prstGeom prst="rect">
          <a:avLst/>
        </a:prstGeom>
        <a:blipFill rotWithShape="1">
          <a:blip xmlns:r="http://schemas.openxmlformats.org/officeDocument/2006/relationships" r:embed="rId7">
            <a:extLst>
              <a:ext uri="{96DAC541-7B7A-43D3-8B79-37D633B846F1}">
                <asvg:svgBlip xmlns:asvg="http://schemas.microsoft.com/office/drawing/2016/SVG/main" r:embed="rId8"/>
              </a:ext>
            </a:extLst>
          </a:blip>
          <a:srcRect/>
          <a:stretch>
            <a:fillRect/>
          </a:stretch>
        </a:blipFill>
        <a:ln w="12700" cap="flat" cmpd="sng" algn="ctr">
          <a:solidFill>
            <a:schemeClr val="lt2">
              <a:alpha val="0"/>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F53B3151-4AD4-2A48-B0C6-A4901DD78DCD}">
      <dsp:nvSpPr>
        <dsp:cNvPr id="0" name=""/>
        <dsp:cNvSpPr/>
      </dsp:nvSpPr>
      <dsp:spPr>
        <a:xfrm>
          <a:off x="4831807" y="948257"/>
          <a:ext cx="1369754" cy="43660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622300">
            <a:lnSpc>
              <a:spcPct val="100000"/>
            </a:lnSpc>
            <a:spcBef>
              <a:spcPct val="0"/>
            </a:spcBef>
            <a:spcAft>
              <a:spcPct val="35000"/>
            </a:spcAft>
            <a:buNone/>
            <a:defRPr b="1"/>
          </a:pPr>
          <a:r>
            <a:rPr lang="en-US" sz="1400" kern="1200" dirty="0"/>
            <a:t>Data Analysis &amp; Visualization</a:t>
          </a:r>
        </a:p>
      </dsp:txBody>
      <dsp:txXfrm>
        <a:off x="4831807" y="948257"/>
        <a:ext cx="1369754" cy="436609"/>
      </dsp:txXfrm>
    </dsp:sp>
    <dsp:sp modelId="{48879F84-2D89-B644-B7D0-0EE8A6A79829}">
      <dsp:nvSpPr>
        <dsp:cNvPr id="0" name=""/>
        <dsp:cNvSpPr/>
      </dsp:nvSpPr>
      <dsp:spPr>
        <a:xfrm>
          <a:off x="4831807" y="1443711"/>
          <a:ext cx="1369754" cy="184087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l" defTabSz="488950">
            <a:lnSpc>
              <a:spcPct val="100000"/>
            </a:lnSpc>
            <a:spcBef>
              <a:spcPct val="0"/>
            </a:spcBef>
            <a:spcAft>
              <a:spcPct val="35000"/>
            </a:spcAft>
            <a:buNone/>
          </a:pPr>
          <a:r>
            <a:rPr lang="en-US" sz="1100" kern="1200" dirty="0"/>
            <a:t>Data Reporting</a:t>
          </a:r>
        </a:p>
        <a:p>
          <a:pPr marL="0" lvl="0" indent="0" algn="l" defTabSz="488950">
            <a:lnSpc>
              <a:spcPct val="100000"/>
            </a:lnSpc>
            <a:spcBef>
              <a:spcPct val="0"/>
            </a:spcBef>
            <a:spcAft>
              <a:spcPct val="35000"/>
            </a:spcAft>
            <a:buNone/>
          </a:pPr>
          <a:r>
            <a:rPr lang="en-US" sz="1100" kern="1200" dirty="0"/>
            <a:t>Business Intelligence</a:t>
          </a:r>
        </a:p>
        <a:p>
          <a:pPr marL="0" lvl="0" indent="0" algn="l" defTabSz="488950">
            <a:lnSpc>
              <a:spcPct val="100000"/>
            </a:lnSpc>
            <a:spcBef>
              <a:spcPct val="0"/>
            </a:spcBef>
            <a:spcAft>
              <a:spcPct val="35000"/>
            </a:spcAft>
            <a:buNone/>
          </a:pPr>
          <a:r>
            <a:rPr lang="en-US" sz="1100" kern="1200" dirty="0"/>
            <a:t>Research Opportunities</a:t>
          </a:r>
        </a:p>
        <a:p>
          <a:pPr marL="0" lvl="0" indent="0" algn="l" defTabSz="488950">
            <a:lnSpc>
              <a:spcPct val="100000"/>
            </a:lnSpc>
            <a:spcBef>
              <a:spcPct val="0"/>
            </a:spcBef>
            <a:spcAft>
              <a:spcPct val="35000"/>
            </a:spcAft>
            <a:buNone/>
          </a:pPr>
          <a:r>
            <a:rPr lang="en-US" sz="1100" kern="1200" dirty="0"/>
            <a:t>Expert Finding</a:t>
          </a:r>
        </a:p>
        <a:p>
          <a:pPr marL="0" lvl="0" indent="0" algn="l" defTabSz="488950">
            <a:lnSpc>
              <a:spcPct val="100000"/>
            </a:lnSpc>
            <a:spcBef>
              <a:spcPct val="0"/>
            </a:spcBef>
            <a:spcAft>
              <a:spcPct val="35000"/>
            </a:spcAft>
            <a:buNone/>
          </a:pPr>
          <a:r>
            <a:rPr lang="en-US" sz="1100" kern="1200" dirty="0"/>
            <a:t>Network Analysis</a:t>
          </a:r>
        </a:p>
        <a:p>
          <a:pPr marL="0" lvl="0" indent="0" algn="l" defTabSz="488950">
            <a:lnSpc>
              <a:spcPct val="100000"/>
            </a:lnSpc>
            <a:spcBef>
              <a:spcPct val="0"/>
            </a:spcBef>
            <a:spcAft>
              <a:spcPct val="35000"/>
            </a:spcAft>
            <a:buNone/>
          </a:pPr>
          <a:endParaRPr lang="en-US" sz="1100" kern="1200" dirty="0"/>
        </a:p>
      </dsp:txBody>
      <dsp:txXfrm>
        <a:off x="4831807" y="1443711"/>
        <a:ext cx="1369754" cy="1840879"/>
      </dsp:txXfrm>
    </dsp:sp>
  </dsp:spTree>
</dsp:drawing>
</file>

<file path=ppt/diagrams/layout1.xml><?xml version="1.0" encoding="utf-8"?>
<dgm:layoutDef xmlns:dgm="http://schemas.openxmlformats.org/drawingml/2006/diagram" xmlns:a="http://schemas.openxmlformats.org/drawingml/2006/main" uniqueId="urn:microsoft.com/office/officeart/2005/8/layout/list1">
  <dgm:title val=""/>
  <dgm:desc val=""/>
  <dgm:catLst>
    <dgm:cat type="list" pri="4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t modelId="2"/>
      </dgm:ptLst>
      <dgm:cxnLst>
        <dgm:cxn modelId="4" srcId="0" destId="1" srcOrd="0" destOrd="0"/>
        <dgm:cxn modelId="5"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animLvl val="lvl"/>
      <dgm:resizeHandles val="exact"/>
    </dgm:varLst>
    <dgm:choose name="Name0">
      <dgm:if name="Name1" func="var" arg="dir" op="equ" val="norm">
        <dgm:alg type="lin">
          <dgm:param type="linDir" val="fromT"/>
          <dgm:param type="vertAlign" val="mid"/>
          <dgm:param type="horzAlign" val="l"/>
          <dgm:param type="nodeHorzAlign" val="l"/>
        </dgm:alg>
      </dgm:if>
      <dgm:else name="Name2">
        <dgm:alg type="lin">
          <dgm:param type="linDir" val="fromT"/>
          <dgm:param type="vertAlign" val="mid"/>
          <dgm:param type="horzAlign" val="r"/>
          <dgm:param type="nodeHorzAlign" val="r"/>
        </dgm:alg>
      </dgm:else>
    </dgm:choose>
    <dgm:shape xmlns:r="http://schemas.openxmlformats.org/officeDocument/2006/relationships" r:blip="">
      <dgm:adjLst/>
    </dgm:shape>
    <dgm:presOf/>
    <dgm:constrLst>
      <dgm:constr type="w" for="ch" forName="parentLin" refType="w"/>
      <dgm:constr type="h" for="ch" forName="parentLin" val="INF"/>
      <dgm:constr type="w" for="des" forName="parentLeftMargin" refType="w" fact="0.05"/>
      <dgm:constr type="w" for="des" forName="parentText" refType="w" fact="0.7"/>
      <dgm:constr type="h" for="des" forName="parentText" refType="primFontSz" refFor="des" refForName="parentText" fact="0.82"/>
      <dgm:constr type="h" for="ch" forName="negativeSpace" refType="primFontSz" refFor="des" refForName="parentText" fact="-0.41"/>
      <dgm:constr type="h" for="ch" forName="negativeSpace" refType="h" refFor="des" refForName="parentText" op="lte" fact="-0.82"/>
      <dgm:constr type="h" for="ch" forName="negativeSpace" refType="h" refFor="des" refForName="parentText" op="gte" fact="-0.82"/>
      <dgm:constr type="w" for="ch" forName="childText" refType="w"/>
      <dgm:constr type="h" for="ch" forName="childText" refType="primFontSz" refFor="des" refForName="parentText" fact="0.7"/>
      <dgm:constr type="primFontSz" for="des" forName="parentText" val="65"/>
      <dgm:constr type="primFontSz" for="ch" forName="childText" refType="primFontSz" refFor="des" refForName="parentText"/>
      <dgm:constr type="tMarg" for="ch" forName="childText" refType="primFontSz" refFor="des" refForName="parentText" fact="1.64"/>
      <dgm:constr type="tMarg" for="ch" forName="childText" refType="h" refFor="des" refForName="parentText" op="lte" fact="3.28"/>
      <dgm:constr type="tMarg" for="ch" forName="childText" refType="h" refFor="des" refForName="parentText" op="gte" fact="3.28"/>
      <dgm:constr type="lMarg" for="ch" forName="childText" refType="w" fact="0.22"/>
      <dgm:constr type="rMarg" for="ch" forName="childText" refType="lMarg" refFor="ch" refForName="childText"/>
      <dgm:constr type="lMarg" for="des" forName="parentText" refType="w" fact="0.075"/>
      <dgm:constr type="rMarg" for="des" forName="parentText" refType="lMarg" refFor="des" refForName="parentText"/>
      <dgm:constr type="h" for="ch" forName="spaceBetweenRectangles" refType="primFontSz" refFor="des" refForName="parentText" fact="0.15"/>
    </dgm:constrLst>
    <dgm:ruleLst>
      <dgm:rule type="primFontSz" for="des" forName="parentText" val="5" fact="NaN" max="NaN"/>
    </dgm:ruleLst>
    <dgm:forEach name="Name3" axis="ch" ptType="node">
      <dgm:layoutNode name="parentLin">
        <dgm:choose name="Name4">
          <dgm:if name="Name5" func="var" arg="dir" op="equ" val="norm">
            <dgm:alg type="lin">
              <dgm:param type="linDir" val="fromL"/>
              <dgm:param type="horzAlign" val="l"/>
              <dgm:param type="nodeHorzAlign" val="l"/>
            </dgm:alg>
          </dgm:if>
          <dgm:else name="Name6">
            <dgm:alg type="lin">
              <dgm:param type="linDir" val="fromR"/>
              <dgm:param type="horzAlign" val="r"/>
              <dgm:param type="nodeHorzAlign" val="r"/>
            </dgm:alg>
          </dgm:else>
        </dgm:choose>
        <dgm:shape xmlns:r="http://schemas.openxmlformats.org/officeDocument/2006/relationships" r:blip="">
          <dgm:adjLst/>
        </dgm:shape>
        <dgm:presOf/>
        <dgm:constrLst/>
        <dgm:ruleLst/>
        <dgm:layoutNode name="parentLeftMargin">
          <dgm:alg type="sp"/>
          <dgm:shape xmlns:r="http://schemas.openxmlformats.org/officeDocument/2006/relationships" type="rect" r:blip="" hideGeom="1">
            <dgm:adjLst/>
          </dgm:shape>
          <dgm:presOf axis="self"/>
          <dgm:constrLst>
            <dgm:constr type="h"/>
          </dgm:constrLst>
          <dgm:ruleLst/>
        </dgm:layoutNode>
        <dgm:layoutNode name="parentText" styleLbl="node1">
          <dgm:varLst>
            <dgm:chMax val="0"/>
            <dgm:bulletEnabled val="1"/>
          </dgm:varLst>
          <dgm:choose name="Name7">
            <dgm:if name="Name8" func="var" arg="dir" op="equ" val="norm">
              <dgm:alg type="tx">
                <dgm:param type="parTxLTRAlign" val="l"/>
                <dgm:param type="parTxRTLAlign" val="l"/>
              </dgm:alg>
            </dgm:if>
            <dgm:else name="Name9">
              <dgm:alg type="tx">
                <dgm:param type="parTxLTRAlign" val="r"/>
                <dgm:param type="parTxRTLAlign" val="r"/>
              </dgm:alg>
            </dgm:else>
          </dgm:choose>
          <dgm:shape xmlns:r="http://schemas.openxmlformats.org/officeDocument/2006/relationships" type="roundRect" r:blip="">
            <dgm:adjLst/>
          </dgm:shape>
          <dgm:presOf axis="self" ptType="node"/>
          <dgm:constrLst>
            <dgm:constr type="tMarg"/>
            <dgm:constr type="bMarg"/>
          </dgm:constrLst>
          <dgm:ruleLst/>
        </dgm:layoutNode>
      </dgm:layoutNode>
      <dgm:layoutNode name="negativeSpace">
        <dgm:alg type="sp"/>
        <dgm:shape xmlns:r="http://schemas.openxmlformats.org/officeDocument/2006/relationships" r:blip="">
          <dgm:adjLst/>
        </dgm:shape>
        <dgm:presOf/>
        <dgm:constrLst/>
        <dgm:ruleLst/>
      </dgm:layoutNode>
      <dgm:layoutNode name="childText" styleLbl="conFgAcc1">
        <dgm:varLst>
          <dgm:bulletEnabled val="1"/>
        </dgm:varLst>
        <dgm:alg type="tx">
          <dgm:param type="stBulletLvl" val="1"/>
        </dgm:alg>
        <dgm:shape xmlns:r="http://schemas.openxmlformats.org/officeDocument/2006/relationships" type="rect" r:blip="" zOrderOff="-2">
          <dgm:adjLst/>
        </dgm:shape>
        <dgm:presOf axis="des" ptType="node"/>
        <dgm:constrLst>
          <dgm:constr type="secFontSz" refType="primFontSz"/>
        </dgm:constrLst>
        <dgm:ruleLst>
          <dgm:rule type="h" val="INF" fact="NaN" max="NaN"/>
        </dgm:ruleLst>
      </dgm:layoutNode>
      <dgm:forEach name="Name10" axis="followSib" ptType="sibTrans" cnt="1">
        <dgm:layoutNode name="spaceBetweenRectangles">
          <dgm:alg type="sp"/>
          <dgm:shape xmlns:r="http://schemas.openxmlformats.org/officeDocument/2006/relationships" r:blip="">
            <dgm:adjLst/>
          </dgm:shape>
          <dgm:presO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hChevron3">
  <dgm:title val=""/>
  <dgm:desc val=""/>
  <dgm:catLst>
    <dgm:cat type="process" pri="10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root des" func="maxDepth" op="gte" val="2">
        <dgm:constrLst>
          <dgm:constr type="w" for="ch" forName="parAndChTx" refType="w"/>
          <dgm:constr type="primFontSz" for="ch" ptType="node" op="equ"/>
          <dgm:constr type="w" for="ch" forName="parAndChSpace" refType="w" refFor="ch" refForName="parAndChTx" fact="-0.2"/>
          <dgm:constr type="w" for="ch" ptType="sibTrans" op="equ"/>
        </dgm:constrLst>
        <dgm:ruleLst/>
        <dgm:forEach name="Name6" axis="ch" ptType="node">
          <dgm:layoutNode name="parAndChTx">
            <dgm:varLst>
              <dgm:bulletEnabled val="1"/>
            </dgm:varLst>
            <dgm:alg type="tx"/>
            <dgm:choose name="Name7">
              <dgm:if name="Name8" func="var" arg="dir" op="equ" val="norm">
                <dgm:choose name="Name9">
                  <dgm:if name="Name10" axis="self" ptType="node" func="pos" op="equ" val="1">
                    <dgm:shape xmlns:r="http://schemas.openxmlformats.org/officeDocument/2006/relationships" type="homePlate" r:blip="">
                      <dgm:adjLst>
                        <dgm:adj idx="1" val="0.25"/>
                      </dgm:adjLst>
                    </dgm:shape>
                    <dgm:presOf axis="desOrSelf" ptType="node"/>
                    <dgm:constrLst>
                      <dgm:constr type="h" refType="w" op="equ" fact="0.8"/>
                      <dgm:constr type="primFontSz" val="65"/>
                      <dgm:constr type="tMarg" refType="primFontSz" fact="0.2"/>
                      <dgm:constr type="bMarg" refType="primFontSz" fact="0.2"/>
                      <dgm:constr type="lMarg" refType="w" fact="0.1"/>
                      <dgm:constr type="rMarg" refType="w" fact="0.4"/>
                    </dgm:constrLst>
                  </dgm:if>
                  <dgm:else name="Name11">
                    <dgm:shape xmlns:r="http://schemas.openxmlformats.org/officeDocument/2006/relationships" type="chevron" r:blip="">
                      <dgm:adjLst>
                        <dgm:adj idx="1" val="0.25"/>
                      </dgm:adjLst>
                    </dgm:shape>
                    <dgm:presOf axis="desOrSelf" ptType="node"/>
                    <dgm:constrLst>
                      <dgm:constr type="h" refType="w" op="equ" fact="0.8"/>
                      <dgm:constr type="primFontSz" val="65"/>
                      <dgm:constr type="tMarg" refType="primFontSz" fact="0.2"/>
                      <dgm:constr type="bMarg" refType="primFontSz" fact="0.2"/>
                      <dgm:constr type="lMarg" refType="w" fact="0.1"/>
                      <dgm:constr type="rMarg" refType="w" fact="0.1"/>
                    </dgm:constrLst>
                  </dgm:else>
                </dgm:choose>
              </dgm:if>
              <dgm:else name="Name12">
                <dgm:choose name="Name13">
                  <dgm:if name="Name14" axis="self" ptType="node" func="pos" op="equ" val="1">
                    <dgm:shape xmlns:r="http://schemas.openxmlformats.org/officeDocument/2006/relationships" rot="180" type="homePlate" r:blip="">
                      <dgm:adjLst>
                        <dgm:adj idx="1" val="0.25"/>
                      </dgm:adjLst>
                    </dgm:shape>
                    <dgm:presOf axis="desOrSelf" ptType="node"/>
                    <dgm:constrLst>
                      <dgm:constr type="h" refType="w" op="equ" fact="0.8"/>
                      <dgm:constr type="primFontSz" val="65"/>
                      <dgm:constr type="tMarg" refType="primFontSz" fact="0.2"/>
                      <dgm:constr type="bMarg" refType="primFontSz" fact="0.2"/>
                      <dgm:constr type="lMarg" refType="w" fact="0.4"/>
                      <dgm:constr type="rMarg" refType="w" fact="0.1"/>
                    </dgm:constrLst>
                  </dgm:if>
                  <dgm:else name="Name15">
                    <dgm:shape xmlns:r="http://schemas.openxmlformats.org/officeDocument/2006/relationships" rot="180" type="chevron" r:blip="">
                      <dgm:adjLst>
                        <dgm:adj idx="1" val="0.25"/>
                      </dgm:adjLst>
                    </dgm:shape>
                    <dgm:presOf axis="desOrSelf" ptType="node"/>
                    <dgm:constrLst>
                      <dgm:constr type="h" refType="w" op="equ" fact="0.8"/>
                      <dgm:constr type="primFontSz" val="65"/>
                      <dgm:constr type="tMarg" refType="primFontSz" fact="0.2"/>
                      <dgm:constr type="bMarg" refType="primFontSz" fact="0.2"/>
                      <dgm:constr type="lMarg" refType="w" fact="0.1"/>
                      <dgm:constr type="rMarg" refType="w" fact="0.1"/>
                    </dgm:constrLst>
                  </dgm:else>
                </dgm:choose>
              </dgm:else>
            </dgm:choose>
            <dgm:ruleLst>
              <dgm:rule type="primFontSz" val="5" fact="NaN" max="NaN"/>
            </dgm:ruleLst>
          </dgm:layoutNode>
          <dgm:forEach name="Name16" axis="followSib" ptType="sibTrans" cnt="1">
            <dgm:layoutNode name="parAndChSpace">
              <dgm:alg type="sp"/>
              <dgm:shape xmlns:r="http://schemas.openxmlformats.org/officeDocument/2006/relationships" r:blip="">
                <dgm:adjLst/>
              </dgm:shape>
              <dgm:presOf/>
              <dgm:constrLst/>
              <dgm:ruleLst/>
            </dgm:layoutNode>
          </dgm:forEach>
        </dgm:forEach>
      </dgm:if>
      <dgm:else name="Name17">
        <dgm:constrLst>
          <dgm:constr type="w" for="ch" forName="parTxOnly" refType="w"/>
          <dgm:constr type="primFontSz" for="ch" ptType="node" op="equ"/>
          <dgm:constr type="w" for="ch" forName="parSpace" refType="w" refFor="ch" refForName="parTxOnly" fact="-0.2"/>
          <dgm:constr type="w" for="ch" ptType="sibTrans" op="equ"/>
        </dgm:constrLst>
        <dgm:ruleLst/>
        <dgm:forEach name="Name18" axis="ch" ptType="node">
          <dgm:layoutNode name="parTxOnly">
            <dgm:varLst>
              <dgm:bulletEnabled val="1"/>
            </dgm:varLst>
            <dgm:alg type="tx"/>
            <dgm:presOf axis="desOrSelf" ptType="node"/>
            <dgm:choose name="Name19">
              <dgm:if name="Name20" func="var" arg="dir" op="equ" val="norm">
                <dgm:choose name="Name21">
                  <dgm:if name="Name22" axis="self" ptType="node" func="pos" op="equ" val="1">
                    <dgm:shape xmlns:r="http://schemas.openxmlformats.org/officeDocument/2006/relationships" type="homePlate" r:blip="">
                      <dgm:adjLst/>
                    </dgm:shape>
                    <dgm:constrLst>
                      <dgm:constr type="h" refType="w" op="equ" fact="0.4"/>
                      <dgm:constr type="primFontSz" val="65"/>
                      <dgm:constr type="tMarg" refType="primFontSz" fact="0.21"/>
                      <dgm:constr type="bMarg" refType="primFontSz" fact="0.21"/>
                      <dgm:constr type="lMarg" refType="primFontSz" fact="0.42"/>
                      <dgm:constr type="rMarg" refType="primFontSz" fact="0.105"/>
                    </dgm:constrLst>
                  </dgm:if>
                  <dgm:else name="Name23">
                    <dgm:shape xmlns:r="http://schemas.openxmlformats.org/officeDocument/2006/relationships" type="chevron" r:blip="">
                      <dgm:adjLst/>
                    </dgm:shape>
                    <dgm:constrLst>
                      <dgm:constr type="h" refType="w" op="equ" fact="0.4"/>
                      <dgm:constr type="primFontSz" val="65"/>
                      <dgm:constr type="tMarg" refType="primFontSz" fact="0.21"/>
                      <dgm:constr type="bMarg" refType="primFontSz" fact="0.21"/>
                      <dgm:constr type="lMarg" refType="primFontSz" fact="0.315"/>
                      <dgm:constr type="rMarg" refType="primFontSz" fact="0.105"/>
                    </dgm:constrLst>
                  </dgm:else>
                </dgm:choose>
              </dgm:if>
              <dgm:else name="Name24">
                <dgm:choose name="Name25">
                  <dgm:if name="Name26" axis="self" ptType="node" func="pos" op="equ" val="1">
                    <dgm:shape xmlns:r="http://schemas.openxmlformats.org/officeDocument/2006/relationships" rot="180" type="homePlate" r:blip="">
                      <dgm:adjLst/>
                    </dgm:shape>
                    <dgm:constrLst>
                      <dgm:constr type="h" refType="w" op="equ" fact="0.4"/>
                      <dgm:constr type="primFontSz" val="65"/>
                      <dgm:constr type="tMarg" refType="primFontSz" fact="0.21"/>
                      <dgm:constr type="bMarg" refType="primFontSz" fact="0.21"/>
                      <dgm:constr type="lMarg" refType="primFontSz" fact="0.105"/>
                      <dgm:constr type="rMarg" refType="primFontSz" fact="0.42"/>
                    </dgm:constrLst>
                  </dgm:if>
                  <dgm:else name="Name27">
                    <dgm:shape xmlns:r="http://schemas.openxmlformats.org/officeDocument/2006/relationships" rot="180" type="chevron" r:blip="">
                      <dgm:adjLst/>
                    </dgm:shape>
                    <dgm:constrLst>
                      <dgm:constr type="h" refType="w" op="equ" fact="0.4"/>
                      <dgm:constr type="primFontSz" val="65"/>
                      <dgm:constr type="tMarg" refType="primFontSz" fact="0.21"/>
                      <dgm:constr type="bMarg" refType="primFontSz" fact="0.21"/>
                      <dgm:constr type="lMarg" refType="primFontSz" fact="0.105"/>
                      <dgm:constr type="rMarg" refType="primFontSz" fact="0.315"/>
                    </dgm:constrLst>
                  </dgm:else>
                </dgm:choose>
              </dgm:else>
            </dgm:choose>
            <dgm:ruleLst>
              <dgm:rule type="primFontSz" val="5" fact="NaN" max="NaN"/>
            </dgm:ruleLst>
          </dgm:layoutNode>
          <dgm:forEach name="Name28" axis="followSib" ptType="sibTrans" cnt="1">
            <dgm:layoutNode name="parSpace">
              <dgm:alg type="sp"/>
              <dgm:shape xmlns:r="http://schemas.openxmlformats.org/officeDocument/2006/relationships" r:blip="">
                <dgm:adjLst/>
              </dgm:shape>
              <dgm:presOf/>
              <dgm:constrLst/>
              <dgm:ruleLst/>
            </dgm:layoutNode>
          </dgm:forEach>
        </dgm:forEach>
      </dgm:else>
    </dgm:choose>
  </dgm:layoutNode>
</dgm:layoutDef>
</file>

<file path=ppt/diagrams/layout3.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layout4.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5.xml><?xml version="1.0" encoding="utf-8"?>
<dgm:layoutDef xmlns:dgm="http://schemas.openxmlformats.org/drawingml/2006/diagram" xmlns:a="http://schemas.openxmlformats.org/drawingml/2006/main" uniqueId="urn:microsoft.com/office/officeart/2018/5/layout/IconLeafLabelList">
  <dgm:title val="Icon Leaf Label List"/>
  <dgm:desc val="Use to show non-sequential or grouped chunks of information accompanied by a related visuals. Works best with icons or small pictures with short text ca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snake">
          <dgm:param type="grDir" val="tL"/>
          <dgm:param type="flowDir" val="row"/>
          <dgm:param type="contDir" val="sameDir"/>
          <dgm:param type="off" val="ctr"/>
          <dgm:param type="vertAlign" val="mid"/>
          <dgm:param type="horzAlign" val="ctr"/>
        </dgm:alg>
      </dgm:if>
      <dgm:else name="Name2">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hoose name="Name3">
      <dgm:if name="Name4" axis="ch" ptType="node" func="cnt" op="lte" val="2">
        <dgm:constrLst>
          <dgm:constr type="h" for="ch" forName="compNode" refType="h" fact="0.4"/>
          <dgm:constr type="w" for="ch" forName="compNode" val="100"/>
          <dgm:constr type="w" for="ch" forName="sibTrans" refType="w" refFor="ch" refForName="compNode" fact="0.175"/>
          <dgm:constr type="sp" refType="w" refFor="ch" refForName="compNode" op="equ" fact="0.25"/>
          <dgm:constr type="primFontSz" for="des" ptType="node" op="equ" val="44"/>
          <dgm:constr type="h" for="des" forName="compNode" op="equ"/>
          <dgm:constr type="h" for="des" forName="textRect" op="equ"/>
        </dgm:constrLst>
      </dgm:if>
      <dgm:if name="Name5" axis="ch" ptType="node" func="cnt" op="lte" val="3">
        <dgm:constrLst>
          <dgm:constr type="h" for="ch" forName="compNode" refType="h" fact="0.4"/>
          <dgm:constr type="w" for="ch" forName="compNode" val="100"/>
          <dgm:constr type="w" for="ch" forName="sibTrans" refType="w" refFor="ch" refForName="compNode" fact="0.175"/>
          <dgm:constr type="sp" refType="w" refFor="ch" refForName="compNode" op="equ" fact="0.25"/>
          <dgm:constr type="primFontSz" for="des" ptType="node" op="equ" val="40"/>
          <dgm:constr type="h" for="des" forName="compNode" op="equ"/>
          <dgm:constr type="h" for="des" forName="textRect" op="equ"/>
        </dgm:constrLst>
      </dgm:if>
      <dgm:if name="Name6" axis="ch" ptType="node" func="cnt" op="lte" val="4">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32"/>
          <dgm:constr type="h" for="des" forName="compNode" op="equ"/>
          <dgm:constr type="h" for="des" forName="textRect" op="equ"/>
        </dgm:constrLst>
      </dgm:if>
      <dgm:else name="Name7">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24"/>
          <dgm:constr type="h" for="des" forName="compNode" op="equ"/>
          <dgm:constr type="h" for="des" forName="textRect" op="equ"/>
        </dgm:constrLst>
      </dgm:else>
    </dgm:choose>
    <dgm:ruleLst>
      <dgm:rule type="w" for="ch" forName="compNode" val="50" fact="NaN" max="NaN"/>
    </dgm:ruleLst>
    <dgm:forEach name="Name8" axis="ch" ptType="node">
      <dgm:layoutNode name="compNode">
        <dgm:alg type="composite"/>
        <dgm:shape xmlns:r="http://schemas.openxmlformats.org/officeDocument/2006/relationships" r:blip="">
          <dgm:adjLst/>
        </dgm:shape>
        <dgm:presOf axis="self"/>
        <dgm:constrLst>
          <dgm:constr type="w" for="ch" forName="iconBgRect" refType="w" fact="0.61"/>
          <dgm:constr type="h" for="ch" forName="iconBgRect" refType="w" refFor="ch" refForName="iconBgRect"/>
          <dgm:constr type="t" for="ch" forName="iconBgRect"/>
          <dgm:constr type="ctrX" for="ch" forName="iconBgRect" refType="w" fact="0.5"/>
          <dgm:constr type="w" for="ch" forName="iconRect" refType="w" fact="0.35"/>
          <dgm:constr type="h" for="ch" forName="iconRect" refType="w" refFor="ch" refForName="iconRect"/>
          <dgm:constr type="ctrX" for="ch" forName="iconRect" refType="ctrX" refFor="ch" refForName="iconBgRect"/>
          <dgm:constr type="ctrY" for="ch" forName="iconRect" refType="ctrY" refFor="ch" refForName="iconBgRect"/>
          <dgm:constr type="h" for="ch" forName="spaceRect" refType="w" fact="0.19"/>
          <dgm:constr type="w" for="ch" forName="spaceRect" refType="w"/>
          <dgm:constr type="l" for="ch" forName="spaceRect"/>
          <dgm:constr type="t" for="ch" forName="spaceRect" refType="b" refFor="ch" refForName="iconBgRect"/>
          <dgm:constr type="h" for="ch" forName="textRect" val="20"/>
          <dgm:constr type="w" for="ch" forName="textRect" refType="w"/>
          <dgm:constr type="l" for="ch" forName="textRect"/>
          <dgm:constr type="t" for="ch" forName="textRect" refType="b" refFor="ch" refForName="spaceRect"/>
        </dgm:constrLst>
        <dgm:ruleLst>
          <dgm:rule type="h" val="INF" fact="NaN" max="NaN"/>
        </dgm:ruleLst>
        <dgm:layoutNode name="iconBgRect" styleLbl="bgShp">
          <dgm:alg type="sp"/>
          <dgm:shape xmlns:r="http://schemas.openxmlformats.org/officeDocument/2006/relationships" type="round2DiagRect" r:blip="">
            <dgm:adjLst/>
            <dgm:extLst>
              <a:ext uri="{B698B0E9-8C71-41B9-8309-B3DCBF30829C}">
                <dgm1612:spPr xmlns:dgm1612="http://schemas.microsoft.com/office/drawing/2016/12/diagram">
                  <a:prstGeom prst="round2DiagRect">
                    <a:avLst>
                      <a:gd name="adj1" fmla="val 29727"/>
                      <a:gd name="adj2" fmla="val 0"/>
                    </a:avLst>
                  </a:prstGeom>
                </dgm1612:spPr>
              </a:ext>
            </dgm:ext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alg type="tx">
            <dgm:param type="txAnchorVert" val="t"/>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 type="h" val="INF" fact="NaN" max="NaN"/>
          </dgm:ruleLst>
        </dgm:layoutNode>
      </dgm:layoutNode>
      <dgm:forEach name="Name9"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defRPr cap="all"/>
        </a:lvl1pPr>
      </dgm1612:lstStyle>
    </a:ext>
  </dgm:extLst>
</dgm:layoutDef>
</file>

<file path=ppt/diagrams/layout6.xml><?xml version="1.0" encoding="utf-8"?>
<dgm:layoutDef xmlns:dgm="http://schemas.openxmlformats.org/drawingml/2006/diagram" xmlns:a="http://schemas.openxmlformats.org/drawingml/2006/main" uniqueId="urn:microsoft.com/office/officeart/2018/2/layout/IconLabelDescriptionList">
  <dgm:title val="Icon Label Description List"/>
  <dgm:desc val="Use to show non-sequential or grouped chunks of information. The placeholder holds an icon or small picture, and corresponding text boxes show Level 1 and Level 2 text respectively. Works well for minimal Level 1 text accompanied by lengthier Level two text."/>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if>
      <dgm:else name="Name2">
        <dgm:alg type="lin">
          <dgm:param type="linDir" val="fromR"/>
        </dgm:alg>
      </dgm:else>
    </dgm:choose>
    <dgm:shape xmlns:r="http://schemas.openxmlformats.org/officeDocument/2006/relationships" r:blip="">
      <dgm:adjLst/>
    </dgm:shape>
    <dgm:presOf/>
    <dgm:constrLst>
      <dgm:constr type="h" for="ch" forName="compNode" refType="h" fact="0.45"/>
      <dgm:constr type="w" for="ch" forName="compNode" val="120"/>
      <dgm:constr type="w" for="ch" forName="sibTrans" refType="w" refFor="ch" refForName="compNode" fact="0.175"/>
      <dgm:constr type="primFontSz" for="des" forName="parTx" val="36"/>
      <dgm:constr type="primFontSz" for="des" forName="desTx" refType="primFontSz" refFor="des" refForName="parTx" op="lte" fact="0.75"/>
      <dgm:constr type="h" for="des" forName="compNode" op="equ"/>
      <dgm:constr type="h" for="des" forName="iconRect" op="equ"/>
      <dgm:constr type="w" for="des" forName="iconRect" op="equ"/>
      <dgm:constr type="h" for="des" forName="iconSpace" op="equ"/>
      <dgm:constr type="h" for="des" forName="parTx" op="equ"/>
      <dgm:constr type="h" for="des" forName="txSpace" op="equ"/>
      <dgm:constr type="h" for="des" forName="desTx" op="equ"/>
    </dgm:constrLst>
    <dgm:ruleLst>
      <dgm:rule type="w" for="ch" forName="compNode" val="0" fact="NaN" max="NaN"/>
    </dgm:ruleLst>
    <dgm:forEach name="Name3" axis="ch" ptType="node">
      <dgm:layoutNode name="compNode">
        <dgm:alg type="composite"/>
        <dgm:shape xmlns:r="http://schemas.openxmlformats.org/officeDocument/2006/relationships" r:blip="">
          <dgm:adjLst/>
        </dgm:shape>
        <dgm:presOf axis="self"/>
        <dgm:constrLst>
          <dgm:constr type="w" for="ch" forName="iconRect" refType="w" fact="0.35"/>
          <dgm:constr type="h" for="ch" forName="iconRect" refType="w" refFor="ch" refForName="iconRect"/>
          <dgm:constr type="l" for="ch" forName="iconRect"/>
          <dgm:constr type="t" for="ch" forName="iconRect"/>
          <dgm:constr type="w" for="ch" forName="iconSpace" refType="w"/>
          <dgm:constr type="h" for="ch" forName="iconSpace" refType="h" fact="0.043"/>
          <dgm:constr type="l" for="ch" forName="iconSpace"/>
          <dgm:constr type="t" for="ch" forName="iconSpace" refType="b" refFor="ch" refForName="iconRect"/>
          <dgm:constr type="w" for="ch" forName="parTx" refType="w"/>
          <dgm:constr type="h" for="ch" forName="parTx" refType="w" fact="0.15"/>
          <dgm:constr type="l" for="ch" forName="parTx"/>
          <dgm:constr type="t" for="ch" forName="parTx" refType="b" refFor="ch" refForName="iconSpace"/>
          <dgm:constr type="h" for="ch" forName="txSpace" refType="h" fact="0.02"/>
          <dgm:constr type="w" for="ch" forName="txSpace" refType="w"/>
          <dgm:constr type="l" for="ch" forName="txSpace"/>
          <dgm:constr type="t" for="ch" forName="txSpace" refType="b" refFor="ch" refForName="parTx"/>
          <dgm:constr type="w" for="ch" forName="desTx" refType="w"/>
          <dgm:constr type="l" for="ch" forName="desTx"/>
          <dgm:constr type="t" for="ch" forName="desTx" refType="b" refFor="ch" refForName="txSpace"/>
        </dgm:constrLst>
        <dgm:ruleLst>
          <dgm:rule type="h" val="INF" fact="NaN" max="NaN"/>
        </dgm:ruleLst>
        <dgm:layoutNode name="iconRect" styleLbl="node1">
          <dgm:alg type="sp"/>
          <dgm:shape xmlns:r="http://schemas.openxmlformats.org/officeDocument/2006/relationships" type="rect" r:blip="" blipPhldr="1">
            <dgm:adjLst/>
          </dgm:shape>
          <dgm:presOf/>
          <dgm:constrLst/>
          <dgm:ruleLst/>
        </dgm:layoutNode>
        <dgm:layoutNode name="iconSpace">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t"/>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4" fact="NaN" max="NaN"/>
            <dgm:rule type="h" val="INF" fact="NaN" max="NaN"/>
          </dgm:ruleLst>
        </dgm:layoutNode>
        <dgm:layoutNode name="txSpace">
          <dgm:alg type="sp"/>
          <dgm:shape xmlns:r="http://schemas.openxmlformats.org/officeDocument/2006/relationships" r:blip="">
            <dgm:adjLst/>
          </dgm:shape>
          <dgm:presOf/>
          <dgm:constrLst/>
          <dgm:ruleLst/>
        </dgm:layoutNode>
        <dgm:layoutNode name="desTx" styleLbl="revTx">
          <dgm:varLst/>
          <dgm:alg type="tx">
            <dgm:param type="stBulletLvl" val="0"/>
            <dgm:param type="txAnchorVert" val="t"/>
            <dgm:param type="parTxLTRAlign" val="l"/>
            <dgm:param type="shpTxLTRAlignCh" val="l"/>
            <dgm:param type="parTxRTLAlign" val="r"/>
            <dgm:param type="shpTxRTLAlignCh" val="r"/>
          </dgm:alg>
          <dgm:shape xmlns:r="http://schemas.openxmlformats.org/officeDocument/2006/relationships" type="rect" r:blip="">
            <dgm:adjLst/>
          </dgm:shape>
          <dgm:presOf axis="des" ptType="node"/>
          <dgm:constrLst>
            <dgm:constr type="secFontSz" refType="primFontSz"/>
            <dgm:constr type="lMarg"/>
            <dgm:constr type="rMarg"/>
            <dgm:constr type="tMarg"/>
            <dgm:constr type="bMarg"/>
          </dgm:constrLst>
          <dgm:ruleLst>
            <dgm:rule type="primFontSz" val="NaN" fact="NaN" max="17"/>
            <dgm:rule type="h" val="INF" fact="NaN" max="NaN"/>
          </dgm:ruleLst>
        </dgm:layoutNode>
      </dgm:layoutNode>
      <dgm:forEach name="Name4"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defRPr b="1"/>
        </a:lvl1pPr>
        <a:lvl2pPr>
          <a:lnSpc>
            <a:spcPct val="100000"/>
          </a:lnSpc>
        </a:lvl2pPr>
      </dgm1612:lstStyle>
    </a:ext>
  </dgm:extLst>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10.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Shape 3"/>
          <p:cNvSpPr txBox="1">
            <a:spLocks noGrp="1"/>
          </p:cNvSpPr>
          <p:nvPr>
            <p:ph type="hdr" idx="2"/>
          </p:nvPr>
        </p:nvSpPr>
        <p:spPr>
          <a:xfrm>
            <a:off x="0" y="0"/>
            <a:ext cx="2971800" cy="458788"/>
          </a:xfrm>
          <a:prstGeom prst="rect">
            <a:avLst/>
          </a:prstGeom>
          <a:noFill/>
          <a:ln>
            <a:noFill/>
          </a:ln>
        </p:spPr>
        <p:txBody>
          <a:bodyPr spcFirstLastPara="1" wrap="square" lIns="91425" tIns="91425" rIns="91425" bIns="91425" anchor="t" anchorCtr="0"/>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Shape 4"/>
          <p:cNvSpPr txBox="1">
            <a:spLocks noGrp="1"/>
          </p:cNvSpPr>
          <p:nvPr>
            <p:ph type="dt" idx="10"/>
          </p:nvPr>
        </p:nvSpPr>
        <p:spPr>
          <a:xfrm>
            <a:off x="3884613" y="0"/>
            <a:ext cx="2971800" cy="458788"/>
          </a:xfrm>
          <a:prstGeom prst="rect">
            <a:avLst/>
          </a:prstGeom>
          <a:noFill/>
          <a:ln>
            <a:noFill/>
          </a:ln>
        </p:spPr>
        <p:txBody>
          <a:bodyPr spcFirstLastPara="1" wrap="square" lIns="91425" tIns="91425" rIns="91425" bIns="91425" anchor="t" anchorCtr="0"/>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Shape 5"/>
          <p:cNvSpPr>
            <a:spLocks noGrp="1" noRot="1" noChangeAspect="1"/>
          </p:cNvSpPr>
          <p:nvPr>
            <p:ph type="sldImg" idx="3"/>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Shape 6"/>
          <p:cNvSpPr txBox="1">
            <a:spLocks noGrp="1"/>
          </p:cNvSpPr>
          <p:nvPr>
            <p:ph type="body" idx="1"/>
          </p:nvPr>
        </p:nvSpPr>
        <p:spPr>
          <a:xfrm>
            <a:off x="685800" y="4400550"/>
            <a:ext cx="5486400" cy="3600450"/>
          </a:xfrm>
          <a:prstGeom prst="rect">
            <a:avLst/>
          </a:prstGeom>
          <a:noFill/>
          <a:ln>
            <a:noFill/>
          </a:ln>
        </p:spPr>
        <p:txBody>
          <a:bodyPr spcFirstLastPara="1" wrap="square" lIns="91425" tIns="91425" rIns="91425" bIns="91425" anchor="t" anchorCtr="0"/>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Shape 7"/>
          <p:cNvSpPr txBox="1">
            <a:spLocks noGrp="1"/>
          </p:cNvSpPr>
          <p:nvPr>
            <p:ph type="ftr" idx="11"/>
          </p:nvPr>
        </p:nvSpPr>
        <p:spPr>
          <a:xfrm>
            <a:off x="0" y="8685213"/>
            <a:ext cx="2971800" cy="458787"/>
          </a:xfrm>
          <a:prstGeom prst="rect">
            <a:avLst/>
          </a:prstGeom>
          <a:noFill/>
          <a:ln>
            <a:noFill/>
          </a:ln>
        </p:spPr>
        <p:txBody>
          <a:bodyPr spcFirstLastPara="1" wrap="square" lIns="91425" tIns="91425" rIns="91425" bIns="91425" anchor="b" anchorCtr="0"/>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Shape 8"/>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321096628"/>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idx="12"/>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2</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465871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77"/>
        <p:cNvGrpSpPr/>
        <p:nvPr/>
      </p:nvGrpSpPr>
      <p:grpSpPr>
        <a:xfrm>
          <a:off x="0" y="0"/>
          <a:ext cx="0" cy="0"/>
          <a:chOff x="0" y="0"/>
          <a:chExt cx="0" cy="0"/>
        </a:xfrm>
      </p:grpSpPr>
      <p:sp>
        <p:nvSpPr>
          <p:cNvPr id="378" name="Shape 378"/>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79" name="Shape 379"/>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1200" b="0" i="0" u="none" strike="noStrike" cap="none" dirty="0">
                <a:solidFill>
                  <a:schemeClr val="dk1"/>
                </a:solidFill>
                <a:latin typeface="Calibri"/>
                <a:ea typeface="Calibri"/>
                <a:cs typeface="Calibri"/>
                <a:sym typeface="Calibri"/>
              </a:rPr>
              <a:t>An area of recent research for OCLC is research information management, as we recognize this as an important emerging service categories for libraries. We’ve been developing an arc of research to describe, explain, and document international practices in research information management. </a:t>
            </a:r>
            <a:endParaRPr dirty="0"/>
          </a:p>
          <a:p>
            <a:pPr marL="342900" marR="0" lvl="0" indent="-342900" algn="l" rtl="0">
              <a:spcBef>
                <a:spcPts val="0"/>
              </a:spcBef>
              <a:spcAft>
                <a:spcPts val="0"/>
              </a:spcAft>
              <a:buClr>
                <a:schemeClr val="dk1"/>
              </a:buClr>
              <a:buSzPts val="1200"/>
              <a:buFont typeface="Arial"/>
              <a:buChar char="•"/>
            </a:pPr>
            <a:r>
              <a:rPr lang="en-US" sz="1200" b="0" i="0" u="none" strike="noStrike" cap="none" dirty="0">
                <a:solidFill>
                  <a:schemeClr val="dk1"/>
                </a:solidFill>
                <a:latin typeface="Calibri"/>
                <a:ea typeface="Calibri"/>
                <a:cs typeface="Calibri"/>
                <a:sym typeface="Calibri"/>
              </a:rPr>
              <a:t>In October we released a position paper on research information management, which I’ll talk a bit more about in a minute. </a:t>
            </a:r>
            <a:endParaRPr dirty="0"/>
          </a:p>
          <a:p>
            <a:pPr marL="342900" marR="0" lvl="0" indent="-342900" algn="l" rtl="0">
              <a:spcBef>
                <a:spcPts val="0"/>
              </a:spcBef>
              <a:spcAft>
                <a:spcPts val="0"/>
              </a:spcAft>
              <a:buClr>
                <a:schemeClr val="dk1"/>
              </a:buClr>
              <a:buSzPts val="1200"/>
              <a:buFont typeface="Arial"/>
              <a:buChar char="•"/>
            </a:pPr>
            <a:r>
              <a:rPr lang="en-US" sz="1200" b="0" i="0" u="none" strike="noStrike" cap="none" dirty="0">
                <a:solidFill>
                  <a:schemeClr val="dk1"/>
                </a:solidFill>
                <a:latin typeface="Calibri"/>
                <a:ea typeface="Calibri"/>
                <a:cs typeface="Calibri"/>
                <a:sym typeface="Calibri"/>
              </a:rPr>
              <a:t>In December we also published a research report, conducted in collaboration with LIBER, documenting case studies in persistent identifiers in research information management.</a:t>
            </a:r>
            <a:endParaRPr dirty="0"/>
          </a:p>
          <a:p>
            <a:pPr marL="342900" marR="0" lvl="0" indent="-342900" algn="l" rtl="0">
              <a:spcBef>
                <a:spcPts val="0"/>
              </a:spcBef>
              <a:spcAft>
                <a:spcPts val="0"/>
              </a:spcAft>
              <a:buClr>
                <a:schemeClr val="dk1"/>
              </a:buClr>
              <a:buSzPts val="1200"/>
              <a:buFont typeface="Arial"/>
              <a:buChar char="•"/>
            </a:pPr>
            <a:r>
              <a:rPr lang="en-US" sz="1200" b="0" i="0" u="none" strike="noStrike" cap="none" dirty="0">
                <a:solidFill>
                  <a:schemeClr val="dk1"/>
                </a:solidFill>
                <a:latin typeface="Calibri"/>
                <a:ea typeface="Calibri"/>
                <a:cs typeface="Calibri"/>
                <a:sym typeface="Calibri"/>
              </a:rPr>
              <a:t>We have also been collaborating with </a:t>
            </a:r>
            <a:r>
              <a:rPr lang="en-US" sz="1200" b="0" i="0" u="none" strike="noStrike" cap="none" dirty="0" err="1">
                <a:solidFill>
                  <a:schemeClr val="dk1"/>
                </a:solidFill>
                <a:latin typeface="Calibri"/>
                <a:ea typeface="Calibri"/>
                <a:cs typeface="Calibri"/>
                <a:sym typeface="Calibri"/>
              </a:rPr>
              <a:t>euroCRIS</a:t>
            </a:r>
            <a:r>
              <a:rPr lang="en-US" sz="1200" b="0" i="0" u="none" strike="noStrike" cap="none" dirty="0">
                <a:solidFill>
                  <a:schemeClr val="dk1"/>
                </a:solidFill>
                <a:latin typeface="Calibri"/>
                <a:ea typeface="Calibri"/>
                <a:cs typeface="Calibri"/>
                <a:sym typeface="Calibri"/>
              </a:rPr>
              <a:t> on an international survey on Research Information Management Practices.</a:t>
            </a:r>
            <a:endParaRPr sz="1200" b="0" i="0" u="none" strike="noStrike" cap="none" dirty="0">
              <a:solidFill>
                <a:schemeClr val="dk1"/>
              </a:solidFill>
              <a:latin typeface="Calibri"/>
              <a:ea typeface="Calibri"/>
              <a:cs typeface="Calibri"/>
              <a:sym typeface="Calibri"/>
            </a:endParaRPr>
          </a:p>
        </p:txBody>
      </p:sp>
      <p:sp>
        <p:nvSpPr>
          <p:cNvPr id="380" name="Shape 380"/>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a:solidFill>
                  <a:schemeClr val="dk1"/>
                </a:solidFill>
                <a:latin typeface="Calibri"/>
                <a:ea typeface="Calibri"/>
                <a:cs typeface="Calibri"/>
                <a:sym typeface="Calibri"/>
              </a:rPr>
              <a:t>3</a:t>
            </a:fld>
            <a:endParaRPr sz="1200">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95538413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p:sp>
      <p:sp>
        <p:nvSpPr>
          <p:cNvPr id="3" name="Notizenplatzhalt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So one of the outputs we’ve had this year has been a position paper entitled, “Research Information Management, Defining Rim and the Library’s Role.” In our position paper, I worked closely with a working group of librarians from OCLC Research Library Partnership member institutions, and we had representation from librarians on three continents, we had a good representation of practice. It also included Anna Clements from St Andrews, who is also an active </a:t>
            </a:r>
            <a:r>
              <a:rPr lang="en-US" dirty="0" err="1"/>
              <a:t>euroCRIS</a:t>
            </a:r>
            <a:r>
              <a:rPr lang="en-US" dirty="0"/>
              <a:t> board member. </a:t>
            </a:r>
          </a:p>
          <a:p>
            <a:pPr lvl="0">
              <a:spcBef>
                <a:spcPts val="0"/>
              </a:spcBef>
              <a:buNone/>
            </a:pPr>
            <a:endParaRPr lang="en-US" dirty="0"/>
          </a:p>
          <a:p>
            <a:pPr lvl="0">
              <a:spcBef>
                <a:spcPts val="0"/>
              </a:spcBef>
              <a:buNone/>
            </a:pPr>
            <a:endParaRPr lang="en-US" dirty="0"/>
          </a:p>
          <a:p>
            <a:pPr lvl="0">
              <a:spcBef>
                <a:spcPts val="0"/>
              </a:spcBef>
              <a:buNone/>
            </a:pPr>
            <a:r>
              <a:rPr lang="en-US" dirty="0"/>
              <a:t>In this report, we offered a holistic definition of research information management (RIM) as the aggregation, curation, and utilization of metadata about research activities. One of my goals with this position paper was to provide a model for understanding different practices, as RIM practices vary widely by locale. Our model includes overlapping terms like CRIS and RIS, which are commonly used in Europe, as well as other practices like Research Profiling or Research Networking, which we see more commonly used in the Americas. It also synthesize the value proposition of libraries in RIM service provision.</a:t>
            </a:r>
          </a:p>
          <a:p>
            <a:pPr lvl="0">
              <a:spcBef>
                <a:spcPts val="0"/>
              </a:spcBef>
              <a:buNone/>
            </a:pPr>
            <a:endParaRPr lang="en-US" dirty="0"/>
          </a:p>
          <a:p>
            <a:pPr lvl="0">
              <a:spcBef>
                <a:spcPts val="0"/>
              </a:spcBef>
              <a:buNone/>
            </a:pPr>
            <a:r>
              <a:rPr lang="en-US" dirty="0"/>
              <a:t>You can access this report, as well as our other RIM publications, at </a:t>
            </a:r>
            <a:r>
              <a:rPr lang="en-US" dirty="0" err="1"/>
              <a:t>oc.lc</a:t>
            </a:r>
            <a:r>
              <a:rPr lang="en-US" dirty="0"/>
              <a:t>/rim </a:t>
            </a:r>
          </a:p>
          <a:p>
            <a:pPr marL="0" marR="0" lvl="0" indent="0" algn="l" rtl="0">
              <a:lnSpc>
                <a:spcPct val="80000"/>
              </a:lnSpc>
              <a:spcBef>
                <a:spcPts val="0"/>
              </a:spcBef>
              <a:spcAft>
                <a:spcPts val="0"/>
              </a:spcAft>
              <a:buClr>
                <a:schemeClr val="dk1"/>
              </a:buClr>
              <a:buSzPct val="25000"/>
              <a:buFont typeface="Arial"/>
              <a:buNone/>
            </a:pPr>
            <a:endParaRPr lang="de-DE" dirty="0"/>
          </a:p>
        </p:txBody>
      </p:sp>
      <p:sp>
        <p:nvSpPr>
          <p:cNvPr id="4" name="Foliennummernplatzhalt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4E242FB-C156-A14A-9F52-74F252AEF9C7}"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Arial"/>
                <a:sym typeface="Arial"/>
              </a:rPr>
              <a:pPr marL="0" marR="0" lvl="0" indent="0" algn="r" defTabSz="4572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Arial"/>
              <a:sym typeface="Arial"/>
            </a:endParaRPr>
          </a:p>
        </p:txBody>
      </p:sp>
    </p:spTree>
    <p:extLst>
      <p:ext uri="{BB962C8B-B14F-4D97-AF65-F5344CB8AC3E}">
        <p14:creationId xmlns:p14="http://schemas.microsoft.com/office/powerpoint/2010/main" val="113705803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University of Minnesota is a Carnegie</a:t>
            </a:r>
            <a:r>
              <a:rPr lang="en-US" baseline="0" dirty="0"/>
              <a:t> Research One institution, with large numbers of undergraduates, graduate students, and faculty members. We also have a sizeable number of professional and non-degree-seeking students and, of course, staff members of all types.</a:t>
            </a:r>
          </a:p>
          <a:p>
            <a:endParaRPr lang="en-US" baseline="0" dirty="0"/>
          </a:p>
          <a:p>
            <a:r>
              <a:rPr lang="en-US" baseline="0" dirty="0"/>
              <a:t>We’re a land grant institution, here to serve the citizens of the state as well as our direct affiliates.</a:t>
            </a:r>
          </a:p>
          <a:p>
            <a:endParaRPr lang="en-US" baseline="0" dirty="0"/>
          </a:p>
          <a:p>
            <a:r>
              <a:rPr lang="en-US" baseline="0" dirty="0"/>
              <a:t>In an institution that big, we’re always looking for ways to both keep track of what the many entities and individuals that make up the University are doing, and to tell the stories of that work to the whole community.</a:t>
            </a:r>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F76451F-2C54-4DF4-9310-3ADF9F0502D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9435601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 pulled this slide from a presentation I did for Libraries staff back in 2015, when I’d first started working in this space. (read slide) </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23908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answer, of course, is the Libraries. This is exactly in our wheelhouse.</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5777186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a:r>
              <a:rPr lang="en-US" sz="1200" b="0" i="0" u="none" strike="noStrike" kern="1200" dirty="0">
                <a:solidFill>
                  <a:schemeClr val="tx1"/>
                </a:solidFill>
                <a:effectLst/>
                <a:latin typeface="+mn-lt"/>
                <a:ea typeface="+mn-ea"/>
                <a:cs typeface="+mn-cs"/>
              </a:rPr>
              <a:t>Of course the Deans of the academic colleges weren’t thinking that deeply about bibliographic data in 2012 when they asked the Libraries to license and administer SciVal Experts. They wanted that product from Elsevier, and the Libraries were already working with Elsevier.</a:t>
            </a:r>
          </a:p>
          <a:p>
            <a:pPr rtl="0"/>
            <a:endParaRPr lang="en-US" sz="1200" b="0" i="0" u="none" strike="noStrike" kern="1200" dirty="0">
              <a:solidFill>
                <a:schemeClr val="tx1"/>
              </a:solidFill>
              <a:effectLst/>
              <a:latin typeface="+mn-lt"/>
              <a:ea typeface="+mn-ea"/>
              <a:cs typeface="+mn-cs"/>
            </a:endParaRPr>
          </a:p>
          <a:p>
            <a:pPr rtl="0"/>
            <a:r>
              <a:rPr lang="en-US" sz="1200" b="0" i="0" u="none" strike="noStrike" kern="1200" dirty="0">
                <a:solidFill>
                  <a:schemeClr val="tx1"/>
                </a:solidFill>
                <a:effectLst/>
                <a:latin typeface="+mn-lt"/>
                <a:ea typeface="+mn-ea"/>
                <a:cs typeface="+mn-cs"/>
              </a:rPr>
              <a:t>Experts@Minnesota is our implementation of Elsevier’s Pure. We currently have about 7,000 profiles include faculty, researchers, and a lot of staff members like me who publish research in our fields of expertise but are not strictly researchers.</a:t>
            </a:r>
            <a:endParaRPr lang="en-US" b="0" dirty="0">
              <a:effectLst/>
            </a:endParaRPr>
          </a:p>
          <a:p>
            <a:br>
              <a:rPr lang="en-US" b="0" dirty="0">
                <a:effectLst/>
              </a:rPr>
            </a:b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7626511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gives you a sense of how we progressed from a pilot to a service. </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66443395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When we</a:t>
            </a:r>
            <a:r>
              <a:rPr lang="en-US" baseline="0" dirty="0"/>
              <a:t> first launched Experts@Minnesota, we had one goal in mind: We wanted to help researchers at the University of Minnesota put together teams made up of other U of M researchers, ideally across disciplines.</a:t>
            </a: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5F76451F-2C54-4DF4-9310-3ADF9F0502D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6136058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a:r>
              <a:rPr lang="en-US" sz="1200" b="0" i="0" u="none" strike="noStrike" kern="1200" dirty="0">
                <a:solidFill>
                  <a:schemeClr val="tx1"/>
                </a:solidFill>
                <a:effectLst/>
                <a:latin typeface="+mn-lt"/>
                <a:ea typeface="+mn-ea"/>
                <a:cs typeface="+mn-cs"/>
              </a:rPr>
              <a:t>Now, when you start with a goal in mind, it’s nice to have some way of assessing whether you are meeting that goal. In this case, I can’t say that we do. We don’t really have a measure of how readily people were finding each other before 2012 versus now, and we only have anecdotes to tell us that people have used Experts@Minnesota as one tool to use when identifying collaborators.</a:t>
            </a:r>
            <a:endParaRPr lang="en-US" b="0" dirty="0">
              <a:effectLst/>
            </a:endParaRP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8031941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6"/>
        <p:cNvGrpSpPr/>
        <p:nvPr/>
      </p:nvGrpSpPr>
      <p:grpSpPr>
        <a:xfrm>
          <a:off x="0" y="0"/>
          <a:ext cx="0" cy="0"/>
          <a:chOff x="0" y="0"/>
          <a:chExt cx="0" cy="0"/>
        </a:xfrm>
      </p:grpSpPr>
      <p:sp>
        <p:nvSpPr>
          <p:cNvPr id="217" name="Shape 217"/>
          <p:cNvSpPr>
            <a:spLocks noGrp="1" noRot="1" noChangeAspect="1"/>
          </p:cNvSpPr>
          <p:nvPr>
            <p:ph type="sldImg" idx="2"/>
          </p:nvPr>
        </p:nvSpPr>
        <p:spPr>
          <a:xfrm>
            <a:off x="1143000" y="685800"/>
            <a:ext cx="4572000" cy="3429000"/>
          </a:xfrm>
          <a:custGeom>
            <a:avLst/>
            <a:gdLst/>
            <a:ahLst/>
            <a:cxnLst/>
            <a:rect l="0" t="0" r="0" b="0"/>
            <a:pathLst>
              <a:path w="120000" h="120000" extrusionOk="0">
                <a:moveTo>
                  <a:pt x="0" y="0"/>
                </a:moveTo>
                <a:lnTo>
                  <a:pt x="120000" y="0"/>
                </a:lnTo>
                <a:lnTo>
                  <a:pt x="120000" y="120000"/>
                </a:lnTo>
                <a:lnTo>
                  <a:pt x="0" y="120000"/>
                </a:lnTo>
                <a:close/>
              </a:path>
            </a:pathLst>
          </a:custGeom>
        </p:spPr>
      </p:sp>
      <p:sp>
        <p:nvSpPr>
          <p:cNvPr id="218" name="Shape 218"/>
          <p:cNvSpPr txBox="1">
            <a:spLocks noGrp="1"/>
          </p:cNvSpPr>
          <p:nvPr>
            <p:ph type="body" idx="1"/>
          </p:nvPr>
        </p:nvSpPr>
        <p:spPr>
          <a:xfrm>
            <a:off x="685800" y="4343400"/>
            <a:ext cx="5486400" cy="4114800"/>
          </a:xfrm>
          <a:prstGeom prst="rect">
            <a:avLst/>
          </a:prstGeom>
        </p:spPr>
        <p:txBody>
          <a:bodyPr lIns="91425" tIns="91425" rIns="91425" bIns="91425" anchor="t" anchorCtr="0">
            <a:noAutofit/>
          </a:bodyPr>
          <a:lstStyle/>
          <a:p>
            <a:pPr lvl="0">
              <a:spcBef>
                <a:spcPts val="0"/>
              </a:spcBef>
              <a:buNone/>
            </a:pPr>
            <a:r>
              <a:rPr lang="en-US" dirty="0"/>
              <a:t>Luckily we have a secret weapon. These are our liaison librarians. They each support several</a:t>
            </a:r>
            <a:r>
              <a:rPr lang="en-US" baseline="0" dirty="0"/>
              <a:t> academic departments or programs on campus. They understand the scholarly communication practices of the disciplines they support, and they have good personal relationships with both faculty and support staff throughout their departments.</a:t>
            </a:r>
          </a:p>
        </p:txBody>
      </p:sp>
    </p:spTree>
    <p:extLst>
      <p:ext uri="{BB962C8B-B14F-4D97-AF65-F5344CB8AC3E}">
        <p14:creationId xmlns:p14="http://schemas.microsoft.com/office/powerpoint/2010/main" val="350770014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gives you a sense of how we’re currently organized. I’m the Service Lead, and I’ve got a bit more detail about what I do on the next slide. The RIM Support Team handles a lot of the day to day support, and gets pressed into service for special projects, like adding publications for a center that aren’t coming in automatically from Scopus. Two have been working in this space and with the product for longer, so they act as “Tier 2” support for more complicated issues. The other four take turns handling questions for a week at a time.  We only see a couple of questions in a typical week. Six liaison librarians are also Research Service Coordinators. Their focus is on making sure everyone in their unit knows enough about all of the Libraries research services to have conversations with people in their assigned departments and refer as needed. If they spot a need or get questions they can’t answer, liaisons can contact me or the Support Team. If someone in a college or department contacts the support team or me directly, we’ll typically loop in the liaison so they know what’s going on.</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63269074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just a bit more about what I do. My job only recently became primarily about Research Information, but I’d now consider myself a full FTE. We also have a developer who has been working on data flows between University PeopleSoft systems and Pure, and between Pure and our internal Oracle database, the Experts Data Warehouse.</a:t>
            </a:r>
          </a:p>
        </p:txBody>
      </p:sp>
      <p:sp>
        <p:nvSpPr>
          <p:cNvPr id="4" name="Slide Number Placehold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19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9081131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We’ve found a lot of ways to use research</a:t>
            </a:r>
            <a:r>
              <a:rPr lang="en-US" baseline="0" dirty="0"/>
              <a:t> information and our RIM system at Minnesota. It’s a challenge, though, to keep everyone informed and make sure liaisons have the information they need to have those conversations. We recently started a website to help.</a:t>
            </a: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93280668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We’ve been documenting use cases in long Google documents, but now we’re working to make them a bit more consumable. Each</a:t>
            </a:r>
            <a:r>
              <a:rPr lang="en-US" baseline="0" dirty="0"/>
              <a:t> use case on the website poses a problem and summarizes how Experts@Minnesota or research information was used to provide a solution. Each story ends with a Contact Us link that right now sends an email but will eventually go to an intake form to collet specific information so we can craft the right solution with the right </a:t>
            </a:r>
            <a:r>
              <a:rPr lang="en-US" baseline="0"/>
              <a:t>people involved.</a:t>
            </a: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3A29CB5B-E964-4693-81D1-630F9C937248}"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01266075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Stu</a:t>
            </a:r>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22</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85219884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Stu</a:t>
            </a: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23</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333595972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Stu</a:t>
            </a:r>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24</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1018178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dirty="0"/>
          </a:p>
          <a:p>
            <a:r>
              <a:rPr lang="en-US" sz="1200" dirty="0"/>
              <a:t>Discuss background of selection process </a:t>
            </a:r>
          </a:p>
          <a:p>
            <a:r>
              <a:rPr lang="en-US" sz="1200" dirty="0"/>
              <a:t>Who was consulted</a:t>
            </a:r>
          </a:p>
          <a:p>
            <a:r>
              <a:rPr lang="en-US" sz="1200" dirty="0"/>
              <a:t>When were stakeholders identified</a:t>
            </a:r>
          </a:p>
          <a:p>
            <a:r>
              <a:rPr lang="en-US" sz="1200" dirty="0"/>
              <a:t>Discuss Syracuse ‘Team Approach’</a:t>
            </a:r>
          </a:p>
          <a:p>
            <a:r>
              <a:rPr lang="en-US" sz="1200" dirty="0"/>
              <a:t>To our audience assess your readiness, staffing and project goals to ensure success.</a:t>
            </a: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25</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238511815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can</a:t>
            </a:r>
            <a:r>
              <a:rPr lang="en-US" baseline="0" dirty="0"/>
              <a:t> tell the story of Peter being a new VPR and not having a tool to look at research holistically </a:t>
            </a: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26</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307784775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27</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269243823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Stu</a:t>
            </a: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28</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390830189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Stu</a:t>
            </a:r>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29</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393576775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Annie – the project team is made up</a:t>
            </a:r>
            <a:r>
              <a:rPr lang="en-US" baseline="0" dirty="0"/>
              <a:t> of colleagues from three units, each with different contributions to the project, but also with different main goals, which has been complicated…</a:t>
            </a:r>
          </a:p>
          <a:p>
            <a:endParaRPr lang="en-US" dirty="0"/>
          </a:p>
          <a:p>
            <a:r>
              <a:rPr lang="en-US" dirty="0"/>
              <a:t>Routine maintenance: - libraries</a:t>
            </a:r>
          </a:p>
          <a:p>
            <a:r>
              <a:rPr lang="en-US" dirty="0"/>
              <a:t>corrections</a:t>
            </a:r>
          </a:p>
          <a:p>
            <a:r>
              <a:rPr lang="en-US" dirty="0"/>
              <a:t>One-on-one trainings</a:t>
            </a:r>
          </a:p>
          <a:p>
            <a:r>
              <a:rPr lang="en-US" dirty="0"/>
              <a:t>Local press releases</a:t>
            </a:r>
          </a:p>
          <a:p>
            <a:r>
              <a:rPr lang="en-US" dirty="0"/>
              <a:t>General questions </a:t>
            </a:r>
          </a:p>
          <a:p>
            <a:endParaRPr lang="en-US" dirty="0"/>
          </a:p>
          <a:p>
            <a:r>
              <a:rPr lang="en-US" dirty="0"/>
              <a:t>Annual maintenance – office of research</a:t>
            </a:r>
          </a:p>
          <a:p>
            <a:r>
              <a:rPr lang="en-US" dirty="0"/>
              <a:t>Three times per year in January, May, and September</a:t>
            </a:r>
          </a:p>
          <a:p>
            <a:r>
              <a:rPr lang="en-US" dirty="0"/>
              <a:t>Master list updates</a:t>
            </a:r>
          </a:p>
          <a:p>
            <a:pPr lvl="1"/>
            <a:r>
              <a:rPr lang="en-US" dirty="0"/>
              <a:t>Add newly hired faculty</a:t>
            </a:r>
          </a:p>
          <a:p>
            <a:pPr lvl="1"/>
            <a:r>
              <a:rPr lang="en-US" dirty="0"/>
              <a:t>Add faculty who have requested inclusion</a:t>
            </a:r>
          </a:p>
          <a:p>
            <a:pPr lvl="1"/>
            <a:r>
              <a:rPr lang="en-US" dirty="0"/>
              <a:t>Remove departed faculty</a:t>
            </a:r>
          </a:p>
          <a:p>
            <a:r>
              <a:rPr lang="en-US" dirty="0"/>
              <a:t>Request PRS from Elsevier</a:t>
            </a: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30</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3269861786"/>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31</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31198756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Initial rollout included tenure track STEM faculty and some additional social science departments</a:t>
            </a:r>
          </a:p>
          <a:p>
            <a:r>
              <a:rPr lang="en-US" dirty="0"/>
              <a:t>Additional faculty can request to be added using</a:t>
            </a:r>
            <a:r>
              <a:rPr lang="en-US" baseline="0" dirty="0"/>
              <a:t> the following criteria</a:t>
            </a:r>
          </a:p>
          <a:p>
            <a:endParaRPr lang="en-US" dirty="0"/>
          </a:p>
          <a:p>
            <a:endParaRPr lang="en-US" dirty="0"/>
          </a:p>
          <a:p>
            <a:r>
              <a:rPr lang="en-US" dirty="0"/>
              <a:t>Criteria #1 (payroll driven, not emeriti or courtesy appointment,</a:t>
            </a:r>
            <a:r>
              <a:rPr lang="en-US" baseline="0" dirty="0"/>
              <a:t> due to physical proximity to ESF and SUNY upstate we have a lot of collaborations and some shared resources, have had requests from faculty at both institutions to be included</a:t>
            </a:r>
            <a:endParaRPr lang="en-US" dirty="0"/>
          </a:p>
          <a:p>
            <a:endParaRPr lang="en-US" dirty="0"/>
          </a:p>
          <a:p>
            <a:endParaRPr lang="en-US" dirty="0"/>
          </a:p>
          <a:p>
            <a:pPr marL="0" marR="0" lvl="0" indent="0" algn="l" defTabSz="457200" rtl="0" eaLnBrk="1" fontAlgn="auto" latinLnBrk="0" hangingPunct="1">
              <a:lnSpc>
                <a:spcPct val="100000"/>
              </a:lnSpc>
              <a:spcBef>
                <a:spcPts val="0"/>
              </a:spcBef>
              <a:spcAft>
                <a:spcPts val="0"/>
              </a:spcAft>
              <a:buClrTx/>
              <a:buSzTx/>
              <a:buFontTx/>
              <a:buNone/>
              <a:tabLst/>
              <a:defRPr/>
            </a:pPr>
            <a:r>
              <a:rPr lang="en-US" dirty="0"/>
              <a:t>You will get questions on how the initial profiles were selected.  Be perfectly transparent!</a:t>
            </a: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32</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211172356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2018, we renewed</a:t>
            </a:r>
            <a:r>
              <a:rPr lang="en-US" baseline="0" dirty="0"/>
              <a:t> Pure, and moved out of the initial three year pilot phase. Within the Libraries, it was determined that supporting </a:t>
            </a:r>
            <a:r>
              <a:rPr lang="en-US" baseline="0" dirty="0" err="1"/>
              <a:t>Experts@Syracuse</a:t>
            </a:r>
            <a:r>
              <a:rPr lang="en-US" baseline="0" dirty="0"/>
              <a:t> would become part of the liaison librarian role. </a:t>
            </a:r>
          </a:p>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33</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164060054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Annual assessment goal</a:t>
            </a:r>
          </a:p>
          <a:p>
            <a:pPr marL="228600" indent="-228600">
              <a:buAutoNum type="arabicPeriod"/>
            </a:pPr>
            <a:r>
              <a:rPr lang="en-US" dirty="0"/>
              <a:t>Include subject librarians</a:t>
            </a:r>
          </a:p>
          <a:p>
            <a:pPr marL="228600" indent="-228600">
              <a:buAutoNum type="arabicPeriod"/>
            </a:pPr>
            <a:r>
              <a:rPr lang="en-US" dirty="0"/>
              <a:t>Add bio</a:t>
            </a:r>
          </a:p>
          <a:p>
            <a:pPr marL="228600" indent="-228600">
              <a:buAutoNum type="arabicPeriod"/>
            </a:pPr>
            <a:r>
              <a:rPr lang="en-US" dirty="0"/>
              <a:t>Add five activities</a:t>
            </a:r>
            <a:r>
              <a:rPr lang="en-US" baseline="0" dirty="0"/>
              <a:t> or research outputs about themselves</a:t>
            </a:r>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34</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64768930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35</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9096741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CAC46A66-774A-3846-B0AC-5332EC6B3A0E}" type="slidenum">
              <a:rPr kumimoji="0" lang="en-US" sz="1200" b="0" i="0" u="none" strike="noStrike" kern="1200" cap="none" spc="0" normalizeH="0" baseline="0" noProof="0" smtClean="0">
                <a:ln>
                  <a:noFill/>
                </a:ln>
                <a:solidFill>
                  <a:prstClr val="black"/>
                </a:solidFill>
                <a:effectLst/>
                <a:uLnTx/>
                <a:uFillTx/>
                <a:latin typeface="Franklin Gothic Medium Cond" panose="020B0606030402020204" pitchFamily="34" charset="0"/>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36</a:t>
            </a:fld>
            <a:endParaRPr kumimoji="0" lang="en-US" sz="1200" b="0" i="0" u="none" strike="noStrike" kern="1200" cap="none" spc="0" normalizeH="0" baseline="0" noProof="0" dirty="0">
              <a:ln>
                <a:noFill/>
              </a:ln>
              <a:solidFill>
                <a:prstClr val="black"/>
              </a:solidFill>
              <a:effectLst/>
              <a:uLnTx/>
              <a:uFillTx/>
              <a:latin typeface="Franklin Gothic Medium Cond" panose="020B0606030402020204" pitchFamily="34" charset="0"/>
              <a:ea typeface="+mn-ea"/>
              <a:cs typeface="+mn-cs"/>
            </a:endParaRPr>
          </a:p>
        </p:txBody>
      </p:sp>
    </p:spTree>
    <p:extLst>
      <p:ext uri="{BB962C8B-B14F-4D97-AF65-F5344CB8AC3E}">
        <p14:creationId xmlns:p14="http://schemas.microsoft.com/office/powerpoint/2010/main" val="203988336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25497202"/>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43252940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58"/>
        <p:cNvGrpSpPr/>
        <p:nvPr/>
      </p:nvGrpSpPr>
      <p:grpSpPr>
        <a:xfrm>
          <a:off x="0" y="0"/>
          <a:ext cx="0" cy="0"/>
          <a:chOff x="0" y="0"/>
          <a:chExt cx="0" cy="0"/>
        </a:xfrm>
      </p:grpSpPr>
      <p:sp>
        <p:nvSpPr>
          <p:cNvPr id="659" name="Google Shape;659;g4db659dd24_1_12: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660" name="Google Shape;660;g4db659dd24_1_1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76591611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58"/>
        <p:cNvGrpSpPr/>
        <p:nvPr/>
      </p:nvGrpSpPr>
      <p:grpSpPr>
        <a:xfrm>
          <a:off x="0" y="0"/>
          <a:ext cx="0" cy="0"/>
          <a:chOff x="0" y="0"/>
          <a:chExt cx="0" cy="0"/>
        </a:xfrm>
      </p:grpSpPr>
      <p:sp>
        <p:nvSpPr>
          <p:cNvPr id="659" name="Google Shape;659;g4db659dd24_1_12: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660" name="Google Shape;660;g4db659dd24_1_1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840571981"/>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67"/>
        <p:cNvGrpSpPr/>
        <p:nvPr/>
      </p:nvGrpSpPr>
      <p:grpSpPr>
        <a:xfrm>
          <a:off x="0" y="0"/>
          <a:ext cx="0" cy="0"/>
          <a:chOff x="0" y="0"/>
          <a:chExt cx="0" cy="0"/>
        </a:xfrm>
      </p:grpSpPr>
      <p:sp>
        <p:nvSpPr>
          <p:cNvPr id="668" name="Google Shape;668;g4db659dd24_1_2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69" name="Google Shape;669;g4db659dd24_1_24: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670" name="Google Shape;670;g4db659dd24_1_24:notes"/>
          <p:cNvSpPr txBox="1">
            <a:spLocks noGrp="1"/>
          </p:cNvSpPr>
          <p:nvPr>
            <p:ph type="sldNum" idx="12"/>
          </p:nvPr>
        </p:nvSpPr>
        <p:spPr>
          <a:xfrm>
            <a:off x="3884612" y="8685213"/>
            <a:ext cx="2971800" cy="458700"/>
          </a:xfrm>
          <a:prstGeom prst="rect">
            <a:avLst/>
          </a:prstGeom>
        </p:spPr>
        <p:txBody>
          <a:bodyPr spcFirstLastPara="1" wrap="square" lIns="91425" tIns="45700" rIns="91425" bIns="45700" anchor="b" anchorCtr="0">
            <a:noAutofit/>
          </a:bodyPr>
          <a:lstStyle/>
          <a:p>
            <a:pPr marL="0" marR="0" lvl="0" indent="0" algn="r" defTabSz="914400" rtl="0" eaLnBrk="1" fontAlgn="auto" latinLnBrk="0" hangingPunct="1">
              <a:lnSpc>
                <a:spcPct val="100000"/>
              </a:lnSpc>
              <a:spcBef>
                <a:spcPts val="0"/>
              </a:spcBef>
              <a:spcAft>
                <a:spcPts val="0"/>
              </a:spcAft>
              <a:buClr>
                <a:prstClr val="black"/>
              </a:buClr>
              <a:buSzPts val="300"/>
              <a:buFont typeface="Calibri"/>
              <a:buNone/>
              <a:tabLst/>
              <a:defRPr/>
            </a:pPr>
            <a:fld id="{00000000-1234-1234-1234-123412341234}" type="slidenum">
              <a:rPr kumimoji="0" lang="en-US" sz="1200" b="0" i="0" u="none" strike="noStrike" kern="1200" cap="none" spc="0" normalizeH="0" baseline="0" noProof="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
                  <a:prstClr val="black"/>
                </a:buClr>
                <a:buSzPts val="300"/>
                <a:buFont typeface="Calibri"/>
                <a:buNone/>
                <a:tabLst/>
                <a:defRPr/>
              </a:pPr>
              <a:t>41</a:t>
            </a:fld>
            <a:endParaRPr kumimoji="0"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67835999"/>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Maliaca</a:t>
            </a: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E8897E32-E4E2-4375-B558-E157086DA72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4056911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77"/>
        <p:cNvGrpSpPr/>
        <p:nvPr/>
      </p:nvGrpSpPr>
      <p:grpSpPr>
        <a:xfrm>
          <a:off x="0" y="0"/>
          <a:ext cx="0" cy="0"/>
          <a:chOff x="0" y="0"/>
          <a:chExt cx="0" cy="0"/>
        </a:xfrm>
      </p:grpSpPr>
      <p:sp>
        <p:nvSpPr>
          <p:cNvPr id="678" name="Google Shape;678;g4db659dd24_1_3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79" name="Google Shape;679;g4db659dd24_1_39: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680" name="Google Shape;680;g4db659dd24_1_39:notes"/>
          <p:cNvSpPr txBox="1">
            <a:spLocks noGrp="1"/>
          </p:cNvSpPr>
          <p:nvPr>
            <p:ph type="sldNum" idx="12"/>
          </p:nvPr>
        </p:nvSpPr>
        <p:spPr>
          <a:xfrm>
            <a:off x="3884612" y="8685213"/>
            <a:ext cx="2971800" cy="458700"/>
          </a:xfrm>
          <a:prstGeom prst="rect">
            <a:avLst/>
          </a:prstGeom>
        </p:spPr>
        <p:txBody>
          <a:bodyPr spcFirstLastPara="1" wrap="square" lIns="91425" tIns="45700" rIns="91425" bIns="45700" anchor="b" anchorCtr="0">
            <a:noAutofit/>
          </a:bodyPr>
          <a:lstStyle/>
          <a:p>
            <a:pPr marL="0" marR="0" lvl="0" indent="0" algn="r" defTabSz="914400" rtl="0" eaLnBrk="1" fontAlgn="auto" latinLnBrk="0" hangingPunct="1">
              <a:lnSpc>
                <a:spcPct val="100000"/>
              </a:lnSpc>
              <a:spcBef>
                <a:spcPts val="0"/>
              </a:spcBef>
              <a:spcAft>
                <a:spcPts val="0"/>
              </a:spcAft>
              <a:buClr>
                <a:prstClr val="black"/>
              </a:buClr>
              <a:buSzPts val="300"/>
              <a:buFont typeface="Calibri"/>
              <a:buNone/>
              <a:tabLst/>
              <a:defRPr/>
            </a:pPr>
            <a:fld id="{00000000-1234-1234-1234-123412341234}" type="slidenum">
              <a:rPr kumimoji="0" lang="en-US" sz="1200" b="0" i="0" u="none" strike="noStrike" kern="1200" cap="none" spc="0" normalizeH="0" baseline="0" noProof="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
                  <a:prstClr val="black"/>
                </a:buClr>
                <a:buSzPts val="300"/>
                <a:buFont typeface="Calibri"/>
                <a:buNone/>
                <a:tabLst/>
                <a:defRPr/>
              </a:pPr>
              <a:t>43</a:t>
            </a:fld>
            <a:endParaRPr kumimoji="0"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048790"/>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34"/>
        <p:cNvGrpSpPr/>
        <p:nvPr/>
      </p:nvGrpSpPr>
      <p:grpSpPr>
        <a:xfrm>
          <a:off x="0" y="0"/>
          <a:ext cx="0" cy="0"/>
          <a:chOff x="0" y="0"/>
          <a:chExt cx="0" cy="0"/>
        </a:xfrm>
      </p:grpSpPr>
      <p:sp>
        <p:nvSpPr>
          <p:cNvPr id="835" name="Google Shape;835;g4db659dd24_0_97: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836" name="Google Shape;836;g4db659dd24_0_9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870248022"/>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34998057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E8897E32-E4E2-4375-B558-E157086DA72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46</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6060843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56730775"/>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82808002"/>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14830558"/>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0325033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299862686"/>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76"/>
        <p:cNvGrpSpPr/>
        <p:nvPr/>
      </p:nvGrpSpPr>
      <p:grpSpPr>
        <a:xfrm>
          <a:off x="0" y="0"/>
          <a:ext cx="0" cy="0"/>
          <a:chOff x="0" y="0"/>
          <a:chExt cx="0" cy="0"/>
        </a:xfrm>
      </p:grpSpPr>
      <p:sp>
        <p:nvSpPr>
          <p:cNvPr id="777" name="Google Shape;777;g4e42fbf5d5_0_13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78" name="Google Shape;778;g4e42fbf5d5_0_133: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sz="1400" dirty="0">
                <a:latin typeface="Arial"/>
                <a:ea typeface="Arial"/>
                <a:cs typeface="Arial"/>
                <a:sym typeface="Arial"/>
              </a:rPr>
              <a:t>System benefits also support UA Strategic Goals</a:t>
            </a:r>
            <a:endParaRPr dirty="0"/>
          </a:p>
          <a:p>
            <a:pPr marL="285750" lvl="0" indent="-285750" algn="l" rtl="0">
              <a:spcBef>
                <a:spcPts val="0"/>
              </a:spcBef>
              <a:spcAft>
                <a:spcPts val="0"/>
              </a:spcAft>
              <a:buClr>
                <a:schemeClr val="dk1"/>
              </a:buClr>
              <a:buSzPts val="1400"/>
              <a:buFont typeface="Arial"/>
              <a:buChar char="•"/>
            </a:pPr>
            <a:r>
              <a:rPr lang="en-US" sz="1400" dirty="0">
                <a:latin typeface="Arial"/>
                <a:ea typeface="Arial"/>
                <a:cs typeface="Arial"/>
                <a:sym typeface="Arial"/>
              </a:rPr>
              <a:t>Engaging </a:t>
            </a:r>
            <a:endParaRPr dirty="0"/>
          </a:p>
          <a:p>
            <a:pPr marL="285750" lvl="0" indent="-285750" algn="l" rtl="0">
              <a:spcBef>
                <a:spcPts val="0"/>
              </a:spcBef>
              <a:spcAft>
                <a:spcPts val="0"/>
              </a:spcAft>
              <a:buClr>
                <a:schemeClr val="dk1"/>
              </a:buClr>
              <a:buSzPts val="1400"/>
              <a:buFont typeface="Arial"/>
              <a:buChar char="•"/>
            </a:pPr>
            <a:r>
              <a:rPr lang="en-US" sz="1400" dirty="0">
                <a:latin typeface="Arial"/>
                <a:ea typeface="Arial"/>
                <a:cs typeface="Arial"/>
                <a:sym typeface="Arial"/>
              </a:rPr>
              <a:t>Innovating</a:t>
            </a:r>
            <a:endParaRPr dirty="0"/>
          </a:p>
          <a:p>
            <a:pPr marL="285750" lvl="0" indent="-285750" algn="l" rtl="0">
              <a:spcBef>
                <a:spcPts val="0"/>
              </a:spcBef>
              <a:spcAft>
                <a:spcPts val="0"/>
              </a:spcAft>
              <a:buClr>
                <a:schemeClr val="dk1"/>
              </a:buClr>
              <a:buSzPts val="1400"/>
              <a:buFont typeface="Arial"/>
              <a:buChar char="•"/>
            </a:pPr>
            <a:r>
              <a:rPr lang="en-US" sz="1400" dirty="0">
                <a:latin typeface="Arial"/>
                <a:ea typeface="Arial"/>
                <a:cs typeface="Arial"/>
                <a:sym typeface="Arial"/>
              </a:rPr>
              <a:t>Partnering</a:t>
            </a:r>
            <a:endParaRPr sz="1400" dirty="0">
              <a:latin typeface="Arial"/>
              <a:ea typeface="Arial"/>
              <a:cs typeface="Arial"/>
              <a:sym typeface="Arial"/>
            </a:endParaRPr>
          </a:p>
        </p:txBody>
      </p:sp>
      <p:sp>
        <p:nvSpPr>
          <p:cNvPr id="779" name="Google Shape;779;g4e42fbf5d5_0_133: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fld id="{00000000-1234-1234-1234-123412341234}" type="slidenum">
              <a:rPr kumimoji="0" lang="en-US" sz="1200" b="0" i="0" u="none" strike="noStrike" kern="1200" cap="none" spc="0" normalizeH="0" baseline="0" noProof="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52</a:t>
            </a:fld>
            <a:endParaRPr kumimoji="0"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91885471"/>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7"/>
        <p:cNvGrpSpPr/>
        <p:nvPr/>
      </p:nvGrpSpPr>
      <p:grpSpPr>
        <a:xfrm>
          <a:off x="0" y="0"/>
          <a:ext cx="0" cy="0"/>
          <a:chOff x="0" y="0"/>
          <a:chExt cx="0" cy="0"/>
        </a:xfrm>
      </p:grpSpPr>
      <p:sp>
        <p:nvSpPr>
          <p:cNvPr id="768" name="Google Shape;768;g4db659dd24_0_186: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769" name="Google Shape;769;g4db659dd24_0_18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092816230"/>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7057ADC4-59D3-7745-A14C-1A0C5AF8ADC3}"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5747914"/>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0"/>
        <p:cNvGrpSpPr/>
        <p:nvPr/>
      </p:nvGrpSpPr>
      <p:grpSpPr>
        <a:xfrm>
          <a:off x="0" y="0"/>
          <a:ext cx="0" cy="0"/>
          <a:chOff x="0" y="0"/>
          <a:chExt cx="0" cy="0"/>
        </a:xfrm>
      </p:grpSpPr>
      <p:sp>
        <p:nvSpPr>
          <p:cNvPr id="741" name="Google Shape;741;g4db659dd24_0_211: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742" name="Google Shape;742;g4db659dd24_0_21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527625587"/>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6"/>
        <p:cNvGrpSpPr/>
        <p:nvPr/>
      </p:nvGrpSpPr>
      <p:grpSpPr>
        <a:xfrm>
          <a:off x="0" y="0"/>
          <a:ext cx="0" cy="0"/>
          <a:chOff x="0" y="0"/>
          <a:chExt cx="0" cy="0"/>
        </a:xfrm>
      </p:grpSpPr>
      <p:sp>
        <p:nvSpPr>
          <p:cNvPr id="747" name="Google Shape;747;g4e42fbf5d5_0_96: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748" name="Google Shape;748;g4e42fbf5d5_0_9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172656668"/>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2"/>
        <p:cNvGrpSpPr/>
        <p:nvPr/>
      </p:nvGrpSpPr>
      <p:grpSpPr>
        <a:xfrm>
          <a:off x="0" y="0"/>
          <a:ext cx="0" cy="0"/>
          <a:chOff x="0" y="0"/>
          <a:chExt cx="0" cy="0"/>
        </a:xfrm>
      </p:grpSpPr>
      <p:sp>
        <p:nvSpPr>
          <p:cNvPr id="753" name="Google Shape;753;g4db659dd24_0_194: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754" name="Google Shape;754;g4db659dd24_0_19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064937631"/>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0"/>
        <p:cNvGrpSpPr/>
        <p:nvPr/>
      </p:nvGrpSpPr>
      <p:grpSpPr>
        <a:xfrm>
          <a:off x="0" y="0"/>
          <a:ext cx="0" cy="0"/>
          <a:chOff x="0" y="0"/>
          <a:chExt cx="0" cy="0"/>
        </a:xfrm>
      </p:grpSpPr>
      <p:sp>
        <p:nvSpPr>
          <p:cNvPr id="761" name="Google Shape;761;g4db659dd24_0_201: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762" name="Google Shape;762;g4db659dd24_0_20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3054819523"/>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0"/>
        <p:cNvGrpSpPr/>
        <p:nvPr/>
      </p:nvGrpSpPr>
      <p:grpSpPr>
        <a:xfrm>
          <a:off x="0" y="0"/>
          <a:ext cx="0" cy="0"/>
          <a:chOff x="0" y="0"/>
          <a:chExt cx="0" cy="0"/>
        </a:xfrm>
      </p:grpSpPr>
      <p:sp>
        <p:nvSpPr>
          <p:cNvPr id="761" name="Google Shape;761;g4db659dd24_0_201:notes"/>
          <p:cNvSpPr txBox="1">
            <a:spLocks noGrp="1"/>
          </p:cNvSpPr>
          <p:nvPr>
            <p:ph type="body" idx="1"/>
          </p:nvPr>
        </p:nvSpPr>
        <p:spPr>
          <a:xfrm>
            <a:off x="685800" y="4400550"/>
            <a:ext cx="5486400" cy="3600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dirty="0"/>
          </a:p>
        </p:txBody>
      </p:sp>
      <p:sp>
        <p:nvSpPr>
          <p:cNvPr id="762" name="Google Shape;762;g4db659dd24_0_20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515171249"/>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E8897E32-E4E2-4375-B558-E157086DA72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60</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62186752"/>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E8897E32-E4E2-4375-B558-E157086DA72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37755229"/>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E8897E32-E4E2-4375-B558-E157086DA72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69507148"/>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00"/>
        <p:cNvGrpSpPr/>
        <p:nvPr/>
      </p:nvGrpSpPr>
      <p:grpSpPr>
        <a:xfrm>
          <a:off x="0" y="0"/>
          <a:ext cx="0" cy="0"/>
          <a:chOff x="0" y="0"/>
          <a:chExt cx="0" cy="0"/>
        </a:xfrm>
      </p:grpSpPr>
      <p:sp>
        <p:nvSpPr>
          <p:cNvPr id="801" name="Shape 801"/>
          <p:cNvSpPr txBox="1">
            <a:spLocks noGrp="1"/>
          </p:cNvSpPr>
          <p:nvPr>
            <p:ph type="body" idx="1"/>
          </p:nvPr>
        </p:nvSpPr>
        <p:spPr>
          <a:xfrm>
            <a:off x="685800" y="4400550"/>
            <a:ext cx="5486400" cy="3600450"/>
          </a:xfrm>
          <a:prstGeom prst="rect">
            <a:avLst/>
          </a:prstGeom>
          <a:noFill/>
          <a:ln>
            <a:noFill/>
          </a:ln>
        </p:spPr>
        <p:txBody>
          <a:bodyPr spcFirstLastPara="1" wrap="square" lIns="91425" tIns="91425" rIns="91425" bIns="91425" anchor="ctr" anchorCtr="0">
            <a:noAutofit/>
          </a:bodyPr>
          <a:lstStyle/>
          <a:p>
            <a:pPr marL="0" lvl="0" indent="0">
              <a:spcBef>
                <a:spcPts val="0"/>
              </a:spcBef>
              <a:spcAft>
                <a:spcPts val="0"/>
              </a:spcAft>
              <a:buNone/>
            </a:pPr>
            <a:endParaRPr dirty="0"/>
          </a:p>
        </p:txBody>
      </p:sp>
      <p:sp>
        <p:nvSpPr>
          <p:cNvPr id="802" name="Shape 802"/>
          <p:cNvSpPr>
            <a:spLocks noGrp="1" noRot="1" noChangeAspect="1"/>
          </p:cNvSpPr>
          <p:nvPr>
            <p:ph type="sldImg" idx="2"/>
          </p:nvPr>
        </p:nvSpPr>
        <p:spPr>
          <a:xfrm>
            <a:off x="685800" y="1143000"/>
            <a:ext cx="5486400" cy="3086100"/>
          </a:xfrm>
          <a:custGeom>
            <a:avLst/>
            <a:gdLst/>
            <a:ahLst/>
            <a:cxnLst/>
            <a:rect l="0" t="0" r="0" b="0"/>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11667515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4.png"/></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9.emf"/><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3" Type="http://schemas.openxmlformats.org/officeDocument/2006/relationships/image" Target="../media/image12.emf"/><Relationship Id="rId2" Type="http://schemas.openxmlformats.org/officeDocument/2006/relationships/image" Target="../media/image11.png"/><Relationship Id="rId1" Type="http://schemas.openxmlformats.org/officeDocument/2006/relationships/slideMaster" Target="../slideMasters/slideMaster4.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4.xml"/></Relationships>
</file>

<file path=ppt/slideLayouts/_rels/slideLayout34.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2" Type="http://schemas.openxmlformats.org/officeDocument/2006/relationships/image" Target="../media/image9.emf"/><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3" Type="http://schemas.openxmlformats.org/officeDocument/2006/relationships/image" Target="../media/image13.tiff"/><Relationship Id="rId2" Type="http://schemas.openxmlformats.org/officeDocument/2006/relationships/image" Target="../media/image9.emf"/><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image" Target="../media/image2.png"/><Relationship Id="rId1" Type="http://schemas.openxmlformats.org/officeDocument/2006/relationships/slideMaster" Target="../slideMasters/slideMaster4.xml"/><Relationship Id="rId5" Type="http://schemas.openxmlformats.org/officeDocument/2006/relationships/image" Target="../media/image15.tiff"/><Relationship Id="rId4" Type="http://schemas.openxmlformats.org/officeDocument/2006/relationships/image" Target="../media/image14.emf"/></Relationships>
</file>

<file path=ppt/slideLayouts/_rels/slideLayout39.xml.rels><?xml version="1.0" encoding="UTF-8" standalone="yes"?>
<Relationships xmlns="http://schemas.openxmlformats.org/package/2006/relationships"><Relationship Id="rId3" Type="http://schemas.openxmlformats.org/officeDocument/2006/relationships/image" Target="../media/image12.emf"/><Relationship Id="rId2" Type="http://schemas.openxmlformats.org/officeDocument/2006/relationships/image" Target="../media/image11.png"/><Relationship Id="rId1" Type="http://schemas.openxmlformats.org/officeDocument/2006/relationships/slideMaster" Target="../slideMasters/slideMaster5.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5.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5.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5.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2" Type="http://schemas.openxmlformats.org/officeDocument/2006/relationships/image" Target="../media/image9.emf"/><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3" Type="http://schemas.openxmlformats.org/officeDocument/2006/relationships/image" Target="../media/image13.tiff"/><Relationship Id="rId2" Type="http://schemas.openxmlformats.org/officeDocument/2006/relationships/image" Target="../media/image9.emf"/><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5.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png"/><Relationship Id="rId1" Type="http://schemas.openxmlformats.org/officeDocument/2006/relationships/slideMaster" Target="../slideMasters/slideMaster7.xml"/><Relationship Id="rId4" Type="http://schemas.openxmlformats.org/officeDocument/2006/relationships/image" Target="../media/image18.jpeg"/></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Speaker Intro">
  <p:cSld name="Speaker Intro">
    <p:spTree>
      <p:nvGrpSpPr>
        <p:cNvPr id="1" name="Shape 29"/>
        <p:cNvGrpSpPr/>
        <p:nvPr/>
      </p:nvGrpSpPr>
      <p:grpSpPr>
        <a:xfrm>
          <a:off x="0" y="0"/>
          <a:ext cx="0" cy="0"/>
          <a:chOff x="0" y="0"/>
          <a:chExt cx="0" cy="0"/>
        </a:xfrm>
      </p:grpSpPr>
      <p:sp>
        <p:nvSpPr>
          <p:cNvPr id="30" name="Shape 30"/>
          <p:cNvSpPr>
            <a:spLocks noGrp="1"/>
          </p:cNvSpPr>
          <p:nvPr>
            <p:ph type="pic" idx="2"/>
          </p:nvPr>
        </p:nvSpPr>
        <p:spPr>
          <a:xfrm>
            <a:off x="1176870" y="1990727"/>
            <a:ext cx="2688167" cy="2571751"/>
          </a:xfrm>
          <a:prstGeom prst="rect">
            <a:avLst/>
          </a:prstGeom>
          <a:noFill/>
          <a:ln>
            <a:noFill/>
          </a:ln>
        </p:spPr>
        <p:txBody>
          <a:bodyPr spcFirstLastPara="1" wrap="square" lIns="91425" tIns="91425" rIns="91425" bIns="91425" anchor="t" anchorCtr="0"/>
          <a:lstStyle>
            <a:lvl1pPr marR="0" lvl="0" algn="ctr" rtl="0">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31" name="Shape 31"/>
          <p:cNvSpPr/>
          <p:nvPr/>
        </p:nvSpPr>
        <p:spPr>
          <a:xfrm rot="5400000">
            <a:off x="-699030" y="2686582"/>
            <a:ext cx="2574927" cy="1176867"/>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32" name="Shape 32"/>
          <p:cNvSpPr txBox="1">
            <a:spLocks noGrp="1"/>
          </p:cNvSpPr>
          <p:nvPr>
            <p:ph type="body" idx="1"/>
          </p:nvPr>
        </p:nvSpPr>
        <p:spPr>
          <a:xfrm>
            <a:off x="4555079" y="2764533"/>
            <a:ext cx="7636932"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33" name="Shape 33"/>
          <p:cNvCxnSpPr/>
          <p:nvPr/>
        </p:nvCxnSpPr>
        <p:spPr>
          <a:xfrm>
            <a:off x="4555067" y="3616704"/>
            <a:ext cx="7636933" cy="0"/>
          </a:xfrm>
          <a:prstGeom prst="straightConnector1">
            <a:avLst/>
          </a:prstGeom>
          <a:noFill/>
          <a:ln w="19050" cap="flat" cmpd="sng">
            <a:solidFill>
              <a:srgbClr val="3F3F3F"/>
            </a:solidFill>
            <a:prstDash val="solid"/>
            <a:round/>
            <a:headEnd type="none" w="sm" len="sm"/>
            <a:tailEnd type="none" w="sm" len="sm"/>
          </a:ln>
        </p:spPr>
      </p:cxnSp>
      <p:sp>
        <p:nvSpPr>
          <p:cNvPr id="34" name="Shape 34"/>
          <p:cNvSpPr txBox="1">
            <a:spLocks noGrp="1"/>
          </p:cNvSpPr>
          <p:nvPr>
            <p:ph type="body" idx="3"/>
          </p:nvPr>
        </p:nvSpPr>
        <p:spPr>
          <a:xfrm>
            <a:off x="4555067" y="1987553"/>
            <a:ext cx="7636933" cy="650875"/>
          </a:xfrm>
          <a:prstGeom prst="rect">
            <a:avLst/>
          </a:prstGeom>
          <a:noFill/>
          <a:ln>
            <a:noFill/>
          </a:ln>
        </p:spPr>
        <p:txBody>
          <a:bodyPr spcFirstLastPara="1" wrap="square" lIns="91425" tIns="91425" rIns="91425" bIns="91425" anchor="t" anchorCtr="0"/>
          <a:lstStyle>
            <a:lvl1pPr marL="457200" marR="0" lvl="0" indent="-228600" algn="l" rtl="0">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35" name="Shape 35"/>
          <p:cNvSpPr txBox="1">
            <a:spLocks noGrp="1"/>
          </p:cNvSpPr>
          <p:nvPr>
            <p:ph type="body" idx="4"/>
          </p:nvPr>
        </p:nvSpPr>
        <p:spPr>
          <a:xfrm>
            <a:off x="1176870" y="1990724"/>
            <a:ext cx="215900" cy="2571752"/>
          </a:xfrm>
          <a:prstGeom prst="rect">
            <a:avLst/>
          </a:prstGeom>
          <a:solidFill>
            <a:srgbClr val="236192">
              <a:alpha val="71764"/>
            </a:srgbClr>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1_Content- Header">
  <p:cSld name="1_Content- Header">
    <p:spTree>
      <p:nvGrpSpPr>
        <p:cNvPr id="1" name="Shape 55"/>
        <p:cNvGrpSpPr/>
        <p:nvPr/>
      </p:nvGrpSpPr>
      <p:grpSpPr>
        <a:xfrm>
          <a:off x="0" y="0"/>
          <a:ext cx="0" cy="0"/>
          <a:chOff x="0" y="0"/>
          <a:chExt cx="0" cy="0"/>
        </a:xfrm>
      </p:grpSpPr>
      <p:sp>
        <p:nvSpPr>
          <p:cNvPr id="56" name="Shape 56"/>
          <p:cNvSpPr/>
          <p:nvPr/>
        </p:nvSpPr>
        <p:spPr>
          <a:xfrm>
            <a:off x="0" y="6248400"/>
            <a:ext cx="2946400"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57" name="Shape 57"/>
          <p:cNvSpPr/>
          <p:nvPr/>
        </p:nvSpPr>
        <p:spPr>
          <a:xfrm>
            <a:off x="2946400" y="6248400"/>
            <a:ext cx="1413933"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58" name="Shape 58"/>
          <p:cNvSpPr/>
          <p:nvPr/>
        </p:nvSpPr>
        <p:spPr>
          <a:xfrm>
            <a:off x="4360333" y="6248400"/>
            <a:ext cx="7831667"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59" name="Shape 59"/>
          <p:cNvSpPr txBox="1">
            <a:spLocks noGrp="1"/>
          </p:cNvSpPr>
          <p:nvPr>
            <p:ph type="body" idx="1"/>
          </p:nvPr>
        </p:nvSpPr>
        <p:spPr>
          <a:xfrm>
            <a:off x="454382" y="457739"/>
            <a:ext cx="11252197" cy="915256"/>
          </a:xfrm>
          <a:prstGeom prst="rect">
            <a:avLst/>
          </a:prstGeom>
          <a:noFill/>
          <a:ln>
            <a:noFill/>
          </a:ln>
        </p:spPr>
        <p:txBody>
          <a:bodyPr spcFirstLastPara="1" wrap="square" lIns="91425" tIns="91425" rIns="91425" bIns="91425" anchor="t" anchorCtr="0"/>
          <a:lstStyle>
            <a:lvl1pPr marL="457200" marR="0" lvl="0" indent="-228600" algn="l" rtl="0">
              <a:spcBef>
                <a:spcPts val="720"/>
              </a:spcBef>
              <a:spcAft>
                <a:spcPts val="0"/>
              </a:spcAft>
              <a:buClr>
                <a:schemeClr val="dk2"/>
              </a:buClr>
              <a:buSzPts val="3600"/>
              <a:buFont typeface="Arial"/>
              <a:buNone/>
              <a:defRPr sz="3600" b="1" i="0" u="none" strike="noStrike" cap="none">
                <a:solidFill>
                  <a:schemeClr val="dk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60" name="Shape 60"/>
          <p:cNvPicPr preferRelativeResize="0"/>
          <p:nvPr/>
        </p:nvPicPr>
        <p:blipFill rotWithShape="1">
          <a:blip r:embed="rId2">
            <a:alphaModFix/>
          </a:blip>
          <a:srcRect/>
          <a:stretch/>
        </p:blipFill>
        <p:spPr>
          <a:xfrm>
            <a:off x="11080072" y="6422994"/>
            <a:ext cx="916227" cy="291625"/>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Content - Bar">
  <p:cSld name="Content - Bar">
    <p:spTree>
      <p:nvGrpSpPr>
        <p:cNvPr id="1" name="Shape 61"/>
        <p:cNvGrpSpPr/>
        <p:nvPr/>
      </p:nvGrpSpPr>
      <p:grpSpPr>
        <a:xfrm>
          <a:off x="0" y="0"/>
          <a:ext cx="0" cy="0"/>
          <a:chOff x="0" y="0"/>
          <a:chExt cx="0" cy="0"/>
        </a:xfrm>
      </p:grpSpPr>
      <p:sp>
        <p:nvSpPr>
          <p:cNvPr id="62" name="Shape 62"/>
          <p:cNvSpPr/>
          <p:nvPr/>
        </p:nvSpPr>
        <p:spPr>
          <a:xfrm>
            <a:off x="0" y="6248400"/>
            <a:ext cx="2946400"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63" name="Shape 63"/>
          <p:cNvSpPr/>
          <p:nvPr/>
        </p:nvSpPr>
        <p:spPr>
          <a:xfrm>
            <a:off x="2946400" y="6248400"/>
            <a:ext cx="1413933"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64" name="Shape 64"/>
          <p:cNvSpPr/>
          <p:nvPr/>
        </p:nvSpPr>
        <p:spPr>
          <a:xfrm>
            <a:off x="4360333" y="6248400"/>
            <a:ext cx="7831667"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pic>
        <p:nvPicPr>
          <p:cNvPr id="65" name="Shape 65"/>
          <p:cNvPicPr preferRelativeResize="0"/>
          <p:nvPr/>
        </p:nvPicPr>
        <p:blipFill rotWithShape="1">
          <a:blip r:embed="rId2">
            <a:alphaModFix/>
          </a:blip>
          <a:srcRect/>
          <a:stretch/>
        </p:blipFill>
        <p:spPr>
          <a:xfrm>
            <a:off x="11080072" y="6422994"/>
            <a:ext cx="916227" cy="291625"/>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Full page image">
  <p:cSld name="Full page image">
    <p:spTree>
      <p:nvGrpSpPr>
        <p:cNvPr id="1" name="Shape 68"/>
        <p:cNvGrpSpPr/>
        <p:nvPr/>
      </p:nvGrpSpPr>
      <p:grpSpPr>
        <a:xfrm>
          <a:off x="0" y="0"/>
          <a:ext cx="0" cy="0"/>
          <a:chOff x="0" y="0"/>
          <a:chExt cx="0" cy="0"/>
        </a:xfrm>
      </p:grpSpPr>
      <p:sp>
        <p:nvSpPr>
          <p:cNvPr id="69" name="Shape 69"/>
          <p:cNvSpPr>
            <a:spLocks noGrp="1"/>
          </p:cNvSpPr>
          <p:nvPr>
            <p:ph type="pic" idx="2"/>
          </p:nvPr>
        </p:nvSpPr>
        <p:spPr>
          <a:xfrm>
            <a:off x="0" y="-1"/>
            <a:ext cx="12192000" cy="6858000"/>
          </a:xfrm>
          <a:prstGeom prst="rect">
            <a:avLst/>
          </a:prstGeom>
          <a:noFill/>
          <a:ln>
            <a:noFill/>
          </a:ln>
        </p:spPr>
        <p:txBody>
          <a:bodyPr spcFirstLastPara="1" wrap="square" lIns="91425" tIns="91425" rIns="91425" bIns="91425" anchor="ctr" anchorCtr="0"/>
          <a:lstStyle>
            <a:lvl1pPr marR="0" lvl="0" algn="l" rtl="0">
              <a:spcBef>
                <a:spcPts val="380"/>
              </a:spcBef>
              <a:spcAft>
                <a:spcPts val="0"/>
              </a:spcAft>
              <a:buClr>
                <a:schemeClr val="dk1"/>
              </a:buClr>
              <a:buSzPts val="1900"/>
              <a:buFont typeface="Arial"/>
              <a:buNone/>
              <a:defRPr sz="1900" b="0" i="0" u="none" strike="noStrike" cap="none">
                <a:solidFill>
                  <a:schemeClr val="dk1"/>
                </a:solidFill>
                <a:latin typeface="Arial"/>
                <a:ea typeface="Arial"/>
                <a:cs typeface="Arial"/>
                <a:sym typeface="Arial"/>
              </a:defRPr>
            </a:lvl1pPr>
            <a:lvl2pPr marR="0" lvl="1" algn="l" rtl="0">
              <a:spcBef>
                <a:spcPts val="48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2pPr>
            <a:lvl3pPr marR="0" lvl="2"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70" name="Shape 70"/>
          <p:cNvSpPr txBox="1">
            <a:spLocks noGrp="1"/>
          </p:cNvSpPr>
          <p:nvPr>
            <p:ph type="body" idx="1"/>
          </p:nvPr>
        </p:nvSpPr>
        <p:spPr>
          <a:xfrm>
            <a:off x="10111324" y="-20638"/>
            <a:ext cx="577849" cy="6899276"/>
          </a:xfrm>
          <a:prstGeom prst="rect">
            <a:avLst/>
          </a:prstGeom>
          <a:solidFill>
            <a:schemeClr val="accent1">
              <a:alpha val="77647"/>
            </a:schemeClr>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71" name="Shape 71"/>
          <p:cNvSpPr txBox="1">
            <a:spLocks noGrp="1"/>
          </p:cNvSpPr>
          <p:nvPr>
            <p:ph type="body" idx="3"/>
          </p:nvPr>
        </p:nvSpPr>
        <p:spPr>
          <a:xfrm>
            <a:off x="10689173" y="-20638"/>
            <a:ext cx="1502833" cy="6899276"/>
          </a:xfrm>
          <a:prstGeom prst="rect">
            <a:avLst/>
          </a:prstGeom>
          <a:solidFill>
            <a:schemeClr val="accent1"/>
          </a:solidFill>
          <a:ln>
            <a:noFill/>
          </a:ln>
        </p:spPr>
        <p:txBody>
          <a:bodyPr spcFirstLastPara="1" wrap="square" lIns="91425" tIns="91425" rIns="91425" bIns="91425" anchor="t" anchorCtr="0"/>
          <a:lstStyle>
            <a:lvl1pPr marL="457200" marR="0" lvl="0" indent="-228600" algn="l" rtl="0">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72" name="Shape 72"/>
          <p:cNvSpPr txBox="1">
            <a:spLocks noGrp="1"/>
          </p:cNvSpPr>
          <p:nvPr>
            <p:ph type="body" idx="4"/>
          </p:nvPr>
        </p:nvSpPr>
        <p:spPr>
          <a:xfrm>
            <a:off x="-18815" y="4997710"/>
            <a:ext cx="8204200" cy="954107"/>
          </a:xfrm>
          <a:prstGeom prst="rect">
            <a:avLst/>
          </a:prstGeom>
          <a:solidFill>
            <a:schemeClr val="lt1"/>
          </a:solidFill>
          <a:ln>
            <a:noFill/>
          </a:ln>
        </p:spPr>
        <p:txBody>
          <a:bodyPr spcFirstLastPara="1" wrap="square" lIns="91425" tIns="91425" rIns="91425" bIns="91425" anchor="t" anchorCtr="0"/>
          <a:lstStyle>
            <a:lvl1pPr marL="457200" marR="0" lvl="0" indent="-228600" algn="l" rtl="0">
              <a:spcBef>
                <a:spcPts val="480"/>
              </a:spcBef>
              <a:spcAft>
                <a:spcPts val="0"/>
              </a:spcAft>
              <a:buClr>
                <a:srgbClr val="236192"/>
              </a:buClr>
              <a:buSzPts val="2400"/>
              <a:buFont typeface="Arial"/>
              <a:buNone/>
              <a:defRPr sz="2400" b="1" i="0" u="none" strike="noStrike" cap="none">
                <a:solidFill>
                  <a:srgbClr val="23619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73" name="Shape 73"/>
          <p:cNvSpPr txBox="1">
            <a:spLocks noGrp="1"/>
          </p:cNvSpPr>
          <p:nvPr>
            <p:ph type="body" idx="5"/>
          </p:nvPr>
        </p:nvSpPr>
        <p:spPr>
          <a:xfrm>
            <a:off x="713225" y="5447287"/>
            <a:ext cx="7480300" cy="352425"/>
          </a:xfrm>
          <a:prstGeom prst="rect">
            <a:avLst/>
          </a:prstGeom>
          <a:noFill/>
          <a:ln>
            <a:noFill/>
          </a:ln>
        </p:spPr>
        <p:txBody>
          <a:bodyPr spcFirstLastPara="1" wrap="square" lIns="91425" tIns="91425" rIns="91425" bIns="91425" anchor="t" anchorCtr="0"/>
          <a:lstStyle>
            <a:lvl1pPr marL="457200" marR="0" lvl="0" indent="-228600" algn="l" rtl="0">
              <a:spcBef>
                <a:spcPts val="360"/>
              </a:spcBef>
              <a:spcAft>
                <a:spcPts val="0"/>
              </a:spcAft>
              <a:buClr>
                <a:schemeClr val="dk1"/>
              </a:buClr>
              <a:buSzPts val="1800"/>
              <a:buFont typeface="Arial"/>
              <a:buNone/>
              <a:defRPr sz="1800" b="0" i="0" u="none" strike="noStrike" cap="none">
                <a:solidFill>
                  <a:schemeClr val="dk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74" name="Shape 74"/>
          <p:cNvPicPr preferRelativeResize="0"/>
          <p:nvPr/>
        </p:nvPicPr>
        <p:blipFill rotWithShape="1">
          <a:blip r:embed="rId2">
            <a:alphaModFix/>
          </a:blip>
          <a:srcRect/>
          <a:stretch/>
        </p:blipFill>
        <p:spPr>
          <a:xfrm>
            <a:off x="11080072" y="6422994"/>
            <a:ext cx="916227" cy="291625"/>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losing Slide - 2">
  <p:cSld name="Closing Slide - 2">
    <p:spTree>
      <p:nvGrpSpPr>
        <p:cNvPr id="1" name="Shape 83"/>
        <p:cNvGrpSpPr/>
        <p:nvPr/>
      </p:nvGrpSpPr>
      <p:grpSpPr>
        <a:xfrm>
          <a:off x="0" y="0"/>
          <a:ext cx="0" cy="0"/>
          <a:chOff x="0" y="0"/>
          <a:chExt cx="0" cy="0"/>
        </a:xfrm>
      </p:grpSpPr>
      <p:pic>
        <p:nvPicPr>
          <p:cNvPr id="84" name="Shape 84" descr="ppt-because-tag.psd"/>
          <p:cNvPicPr preferRelativeResize="0"/>
          <p:nvPr/>
        </p:nvPicPr>
        <p:blipFill rotWithShape="1">
          <a:blip r:embed="rId2">
            <a:alphaModFix/>
          </a:blip>
          <a:srcRect/>
          <a:stretch/>
        </p:blipFill>
        <p:spPr>
          <a:xfrm>
            <a:off x="1236133" y="4938918"/>
            <a:ext cx="10955859" cy="810295"/>
          </a:xfrm>
          <a:prstGeom prst="rect">
            <a:avLst/>
          </a:prstGeom>
          <a:noFill/>
          <a:ln>
            <a:noFill/>
          </a:ln>
        </p:spPr>
      </p:pic>
      <p:sp>
        <p:nvSpPr>
          <p:cNvPr id="85" name="Shape 85"/>
          <p:cNvSpPr/>
          <p:nvPr/>
        </p:nvSpPr>
        <p:spPr>
          <a:xfrm rot="-5400000">
            <a:off x="636254" y="5149331"/>
            <a:ext cx="810295" cy="389467"/>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86" name="Shape 86"/>
          <p:cNvSpPr/>
          <p:nvPr/>
        </p:nvSpPr>
        <p:spPr>
          <a:xfrm>
            <a:off x="0" y="4938918"/>
            <a:ext cx="846667" cy="810295"/>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rgbClr val="3D527F"/>
              </a:solidFill>
              <a:latin typeface="Arial"/>
              <a:ea typeface="Arial"/>
              <a:cs typeface="Arial"/>
              <a:sym typeface="Arial"/>
            </a:endParaRPr>
          </a:p>
        </p:txBody>
      </p:sp>
      <p:sp>
        <p:nvSpPr>
          <p:cNvPr id="87" name="Shape 87"/>
          <p:cNvSpPr txBox="1">
            <a:spLocks noGrp="1"/>
          </p:cNvSpPr>
          <p:nvPr>
            <p:ph type="body" idx="1"/>
          </p:nvPr>
        </p:nvSpPr>
        <p:spPr>
          <a:xfrm>
            <a:off x="975785" y="1108609"/>
            <a:ext cx="5574091" cy="1400383"/>
          </a:xfrm>
          <a:prstGeom prst="rect">
            <a:avLst/>
          </a:prstGeom>
          <a:noFill/>
          <a:ln w="101600" cap="flat" cmpd="sng">
            <a:solidFill>
              <a:srgbClr val="236192"/>
            </a:solidFill>
            <a:prstDash val="solid"/>
            <a:miter lim="800000"/>
            <a:headEnd type="none" w="sm" len="sm"/>
            <a:tailEnd type="none" w="sm" len="sm"/>
          </a:ln>
        </p:spPr>
        <p:txBody>
          <a:bodyPr spcFirstLastPara="1" wrap="square" lIns="91425" tIns="91425" rIns="91425" bIns="91425" anchor="t" anchorCtr="0"/>
          <a:lstStyle>
            <a:lvl1pPr marL="457200" marR="0" lvl="0" indent="-228600" algn="l" rtl="0">
              <a:spcBef>
                <a:spcPts val="0"/>
              </a:spcBef>
              <a:spcAft>
                <a:spcPts val="0"/>
              </a:spcAft>
              <a:buClr>
                <a:srgbClr val="236192"/>
              </a:buClr>
              <a:buSzPts val="5500"/>
              <a:buFont typeface="Arial"/>
              <a:buNone/>
              <a:defRPr sz="5500" b="1" i="0" u="none" strike="noStrike" cap="none">
                <a:solidFill>
                  <a:srgbClr val="23619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88" name="Shape 88"/>
          <p:cNvSpPr txBox="1">
            <a:spLocks noGrp="1"/>
          </p:cNvSpPr>
          <p:nvPr>
            <p:ph type="body" idx="2"/>
          </p:nvPr>
        </p:nvSpPr>
        <p:spPr>
          <a:xfrm>
            <a:off x="931002" y="3196724"/>
            <a:ext cx="5183717" cy="405719"/>
          </a:xfrm>
          <a:prstGeom prst="rect">
            <a:avLst/>
          </a:prstGeom>
          <a:noFill/>
          <a:ln>
            <a:noFill/>
          </a:ln>
        </p:spPr>
        <p:txBody>
          <a:bodyPr spcFirstLastPara="1" wrap="square" lIns="91425" tIns="91425" rIns="91425" bIns="91425" anchor="t" anchorCtr="0"/>
          <a:lstStyle>
            <a:lvl1pPr marL="457200" marR="0" lvl="0" indent="-228600" algn="l" rtl="0">
              <a:spcBef>
                <a:spcPts val="360"/>
              </a:spcBef>
              <a:spcAft>
                <a:spcPts val="0"/>
              </a:spcAft>
              <a:buClr>
                <a:srgbClr val="000000"/>
              </a:buClr>
              <a:buSzPts val="1800"/>
              <a:buFont typeface="Arial"/>
              <a:buNone/>
              <a:defRPr sz="1800" b="1" i="0" u="none" strike="noStrike" cap="none">
                <a:solidFill>
                  <a:srgbClr val="000000"/>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89" name="Shape 89"/>
          <p:cNvSpPr txBox="1">
            <a:spLocks noGrp="1"/>
          </p:cNvSpPr>
          <p:nvPr>
            <p:ph type="body" idx="3"/>
          </p:nvPr>
        </p:nvSpPr>
        <p:spPr>
          <a:xfrm>
            <a:off x="930752" y="3584169"/>
            <a:ext cx="5183717" cy="359027"/>
          </a:xfrm>
          <a:prstGeom prst="rect">
            <a:avLst/>
          </a:prstGeom>
          <a:noFill/>
          <a:ln>
            <a:noFill/>
          </a:ln>
        </p:spPr>
        <p:txBody>
          <a:bodyPr spcFirstLastPara="1" wrap="square" lIns="91425" tIns="91425" rIns="91425" bIns="91425" anchor="t" anchorCtr="0"/>
          <a:lstStyle>
            <a:lvl1pPr marL="457200" marR="0" lvl="0" indent="-228600" algn="l" rtl="0">
              <a:spcBef>
                <a:spcPts val="280"/>
              </a:spcBef>
              <a:spcAft>
                <a:spcPts val="0"/>
              </a:spcAft>
              <a:buClr>
                <a:srgbClr val="000000"/>
              </a:buClr>
              <a:buSzPts val="1400"/>
              <a:buFont typeface="Arial"/>
              <a:buNone/>
              <a:defRPr sz="1400" b="0" i="0" u="none" strike="noStrike" cap="none">
                <a:solidFill>
                  <a:srgbClr val="000000"/>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90" name="Shape 90"/>
          <p:cNvSpPr txBox="1">
            <a:spLocks noGrp="1"/>
          </p:cNvSpPr>
          <p:nvPr>
            <p:ph type="body" idx="4"/>
          </p:nvPr>
        </p:nvSpPr>
        <p:spPr>
          <a:xfrm>
            <a:off x="930752" y="3943200"/>
            <a:ext cx="5183717" cy="305495"/>
          </a:xfrm>
          <a:prstGeom prst="rect">
            <a:avLst/>
          </a:prstGeom>
          <a:noFill/>
          <a:ln>
            <a:noFill/>
          </a:ln>
        </p:spPr>
        <p:txBody>
          <a:bodyPr spcFirstLastPara="1" wrap="square" lIns="91425" tIns="91425" rIns="91425" bIns="91425" anchor="t" anchorCtr="0"/>
          <a:lstStyle>
            <a:lvl1pPr marL="457200" marR="0" lvl="0" indent="-228600" algn="l" rtl="0">
              <a:spcBef>
                <a:spcPts val="280"/>
              </a:spcBef>
              <a:spcAft>
                <a:spcPts val="0"/>
              </a:spcAft>
              <a:buClr>
                <a:schemeClr val="accent2"/>
              </a:buClr>
              <a:buSzPts val="1400"/>
              <a:buFont typeface="Arial"/>
              <a:buNone/>
              <a:defRPr sz="1400" b="1" i="0" u="none" strike="noStrike" cap="none">
                <a:solidFill>
                  <a:schemeClr val="accent2"/>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91" name="Shape 91"/>
          <p:cNvSpPr txBox="1">
            <a:spLocks noGrp="1"/>
          </p:cNvSpPr>
          <p:nvPr>
            <p:ph type="body" idx="5"/>
          </p:nvPr>
        </p:nvSpPr>
        <p:spPr>
          <a:xfrm>
            <a:off x="4" y="416591"/>
            <a:ext cx="4906433" cy="566309"/>
          </a:xfrm>
          <a:prstGeom prst="rect">
            <a:avLst/>
          </a:prstGeom>
          <a:solidFill>
            <a:srgbClr val="236192"/>
          </a:solidFill>
          <a:ln>
            <a:noFill/>
          </a:ln>
        </p:spPr>
        <p:txBody>
          <a:bodyPr spcFirstLastPara="1" wrap="square" lIns="91425" tIns="91425" rIns="91425" bIns="91425" anchor="t" anchorCtr="0"/>
          <a:lstStyle>
            <a:lvl1pPr marL="457200" marR="0" lvl="0" indent="-228600" algn="l" rtl="0">
              <a:spcBef>
                <a:spcPts val="400"/>
              </a:spcBef>
              <a:spcAft>
                <a:spcPts val="0"/>
              </a:spcAft>
              <a:buClr>
                <a:schemeClr val="lt1"/>
              </a:buClr>
              <a:buSzPts val="2000"/>
              <a:buFont typeface="Arial"/>
              <a:buNone/>
              <a:defRPr sz="2000" b="0" i="0" u="none" strike="noStrike" cap="none">
                <a:solidFill>
                  <a:schemeClr val="lt1"/>
                </a:solidFill>
                <a:latin typeface="Arial"/>
                <a:ea typeface="Arial"/>
                <a:cs typeface="Arial"/>
                <a:sym typeface="Arial"/>
              </a:defRPr>
            </a:lvl1pPr>
            <a:lvl2pPr marL="914400" marR="0" lvl="1" indent="-406400" algn="l" rtl="0">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92" name="Shape 92" descr="OCLC_H_PMS.eps"/>
          <p:cNvPicPr preferRelativeResize="0"/>
          <p:nvPr/>
        </p:nvPicPr>
        <p:blipFill rotWithShape="1">
          <a:blip r:embed="rId3">
            <a:alphaModFix/>
          </a:blip>
          <a:srcRect/>
          <a:stretch/>
        </p:blipFill>
        <p:spPr>
          <a:xfrm>
            <a:off x="10982567" y="6347610"/>
            <a:ext cx="964583" cy="320913"/>
          </a:xfrm>
          <a:prstGeom prst="rect">
            <a:avLst/>
          </a:prstGeom>
          <a:noFill/>
          <a:ln>
            <a:noFill/>
          </a:ln>
        </p:spPr>
      </p:pic>
      <p:pic>
        <p:nvPicPr>
          <p:cNvPr id="93" name="Shape 93"/>
          <p:cNvPicPr preferRelativeResize="0"/>
          <p:nvPr/>
        </p:nvPicPr>
        <p:blipFill rotWithShape="1">
          <a:blip r:embed="rId4">
            <a:alphaModFix/>
          </a:blip>
          <a:srcRect l="67120"/>
          <a:stretch/>
        </p:blipFill>
        <p:spPr>
          <a:xfrm rot="-5400000">
            <a:off x="7769480" y="5051334"/>
            <a:ext cx="116923" cy="423333"/>
          </a:xfrm>
          <a:prstGeom prst="rect">
            <a:avLst/>
          </a:prstGeom>
          <a:noFill/>
          <a:ln>
            <a:noFill/>
          </a:ln>
        </p:spPr>
      </p:pic>
      <p:pic>
        <p:nvPicPr>
          <p:cNvPr id="94" name="Shape 94"/>
          <p:cNvPicPr preferRelativeResize="0"/>
          <p:nvPr/>
        </p:nvPicPr>
        <p:blipFill/>
        <p:spPr>
          <a:xfrm>
            <a:off x="7713135" y="5206656"/>
            <a:ext cx="114807" cy="114807"/>
          </a:xfrm>
          <a:prstGeom prst="rect">
            <a:avLst/>
          </a:prstGeom>
          <a:solidFill>
            <a:srgbClr val="FFFFFF"/>
          </a:solid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ntent- Bullet">
  <p:cSld name="Content- Bullet">
    <p:spTree>
      <p:nvGrpSpPr>
        <p:cNvPr id="1" name="Shape 105"/>
        <p:cNvGrpSpPr/>
        <p:nvPr/>
      </p:nvGrpSpPr>
      <p:grpSpPr>
        <a:xfrm>
          <a:off x="0" y="0"/>
          <a:ext cx="0" cy="0"/>
          <a:chOff x="0" y="0"/>
          <a:chExt cx="0" cy="0"/>
        </a:xfrm>
      </p:grpSpPr>
      <p:sp>
        <p:nvSpPr>
          <p:cNvPr id="106" name="Shape 106"/>
          <p:cNvSpPr/>
          <p:nvPr/>
        </p:nvSpPr>
        <p:spPr>
          <a:xfrm>
            <a:off x="2" y="6248400"/>
            <a:ext cx="2946399"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a:solidFill>
                <a:srgbClr val="3D527F"/>
              </a:solidFill>
              <a:latin typeface="Arial"/>
              <a:ea typeface="Arial"/>
              <a:cs typeface="Arial"/>
              <a:sym typeface="Arial"/>
            </a:endParaRPr>
          </a:p>
        </p:txBody>
      </p:sp>
      <p:sp>
        <p:nvSpPr>
          <p:cNvPr id="107" name="Shape 107"/>
          <p:cNvSpPr/>
          <p:nvPr/>
        </p:nvSpPr>
        <p:spPr>
          <a:xfrm>
            <a:off x="2946402" y="6248400"/>
            <a:ext cx="1413932"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a:solidFill>
                <a:srgbClr val="3D527F"/>
              </a:solidFill>
              <a:latin typeface="Arial"/>
              <a:ea typeface="Arial"/>
              <a:cs typeface="Arial"/>
              <a:sym typeface="Arial"/>
            </a:endParaRPr>
          </a:p>
        </p:txBody>
      </p:sp>
      <p:sp>
        <p:nvSpPr>
          <p:cNvPr id="108" name="Shape 108"/>
          <p:cNvSpPr/>
          <p:nvPr/>
        </p:nvSpPr>
        <p:spPr>
          <a:xfrm>
            <a:off x="4360336" y="6248400"/>
            <a:ext cx="7831665"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b="0" i="0" u="none" strike="noStrike" cap="none">
              <a:solidFill>
                <a:srgbClr val="3D527F"/>
              </a:solidFill>
              <a:latin typeface="Arial"/>
              <a:ea typeface="Arial"/>
              <a:cs typeface="Arial"/>
              <a:sym typeface="Arial"/>
            </a:endParaRPr>
          </a:p>
        </p:txBody>
      </p:sp>
      <p:sp>
        <p:nvSpPr>
          <p:cNvPr id="109" name="Shape 109"/>
          <p:cNvSpPr txBox="1">
            <a:spLocks noGrp="1"/>
          </p:cNvSpPr>
          <p:nvPr>
            <p:ph type="body" idx="1"/>
          </p:nvPr>
        </p:nvSpPr>
        <p:spPr>
          <a:xfrm>
            <a:off x="454383" y="1372995"/>
            <a:ext cx="11252196" cy="4475169"/>
          </a:xfrm>
          <a:prstGeom prst="rect">
            <a:avLst/>
          </a:prstGeom>
          <a:noFill/>
          <a:ln>
            <a:noFill/>
          </a:ln>
        </p:spPr>
        <p:txBody>
          <a:bodyPr spcFirstLastPara="1" wrap="square" lIns="91425" tIns="91425" rIns="91425" bIns="91425" anchor="t" anchorCtr="0"/>
          <a:lstStyle>
            <a:lvl1pPr marL="457200" marR="0" lvl="0"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10" name="Shape 110"/>
          <p:cNvSpPr txBox="1">
            <a:spLocks noGrp="1"/>
          </p:cNvSpPr>
          <p:nvPr>
            <p:ph type="body" idx="2"/>
          </p:nvPr>
        </p:nvSpPr>
        <p:spPr>
          <a:xfrm>
            <a:off x="454383" y="457739"/>
            <a:ext cx="11252196" cy="915256"/>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500"/>
              </a:spcBef>
              <a:spcAft>
                <a:spcPts val="0"/>
              </a:spcAft>
              <a:buClr>
                <a:schemeClr val="dk2"/>
              </a:buClr>
              <a:buSzPts val="2500"/>
              <a:buFont typeface="Arial"/>
              <a:buNone/>
              <a:defRPr sz="2500" b="1" i="0" u="none" strike="noStrike" cap="none">
                <a:solidFill>
                  <a:schemeClr val="dk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11" name="Shape 111"/>
          <p:cNvPicPr preferRelativeResize="0"/>
          <p:nvPr/>
        </p:nvPicPr>
        <p:blipFill rotWithShape="1">
          <a:blip r:embed="rId2">
            <a:alphaModFix/>
          </a:blip>
          <a:srcRect/>
          <a:stretch/>
        </p:blipFill>
        <p:spPr>
          <a:xfrm>
            <a:off x="11080071" y="6422992"/>
            <a:ext cx="916227" cy="291624"/>
          </a:xfrm>
          <a:prstGeom prst="rect">
            <a:avLst/>
          </a:prstGeom>
          <a:noFill/>
          <a:ln>
            <a:noFill/>
          </a:ln>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ontent- Blank">
  <p:cSld name="Content- Blank">
    <p:spTree>
      <p:nvGrpSpPr>
        <p:cNvPr id="1" name="Shape 119"/>
        <p:cNvGrpSpPr/>
        <p:nvPr/>
      </p:nvGrpSpPr>
      <p:grpSpPr>
        <a:xfrm>
          <a:off x="0" y="0"/>
          <a:ext cx="0" cy="0"/>
          <a:chOff x="0" y="0"/>
          <a:chExt cx="0" cy="0"/>
        </a:xfrm>
      </p:grpSpPr>
      <p:pic>
        <p:nvPicPr>
          <p:cNvPr id="120" name="Shape 120" descr="OCLC_H_PMS.eps"/>
          <p:cNvPicPr preferRelativeResize="0"/>
          <p:nvPr/>
        </p:nvPicPr>
        <p:blipFill rotWithShape="1">
          <a:blip r:embed="rId2">
            <a:alphaModFix/>
          </a:blip>
          <a:srcRect/>
          <a:stretch/>
        </p:blipFill>
        <p:spPr>
          <a:xfrm>
            <a:off x="10982567" y="6347609"/>
            <a:ext cx="964583" cy="320913"/>
          </a:xfrm>
          <a:prstGeom prst="rect">
            <a:avLst/>
          </a:prstGeom>
          <a:noFill/>
          <a:ln>
            <a:noFill/>
          </a:ln>
        </p:spPr>
      </p:pic>
      <p:sp>
        <p:nvSpPr>
          <p:cNvPr id="121" name="Shape 121"/>
          <p:cNvSpPr txBox="1">
            <a:spLocks noGrp="1"/>
          </p:cNvSpPr>
          <p:nvPr>
            <p:ph type="dt" idx="10"/>
          </p:nvPr>
        </p:nvSpPr>
        <p:spPr>
          <a:xfrm>
            <a:off x="838200" y="6356350"/>
            <a:ext cx="2743197" cy="365124"/>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a:p>
        </p:txBody>
      </p:sp>
      <p:sp>
        <p:nvSpPr>
          <p:cNvPr id="122" name="Shape 122"/>
          <p:cNvSpPr txBox="1">
            <a:spLocks noGrp="1"/>
          </p:cNvSpPr>
          <p:nvPr>
            <p:ph type="ftr" idx="11"/>
          </p:nvPr>
        </p:nvSpPr>
        <p:spPr>
          <a:xfrm>
            <a:off x="4038602" y="6356350"/>
            <a:ext cx="4114799" cy="365124"/>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a:p>
        </p:txBody>
      </p:sp>
      <p:sp>
        <p:nvSpPr>
          <p:cNvPr id="123" name="Shape 123"/>
          <p:cNvSpPr txBox="1">
            <a:spLocks noGrp="1"/>
          </p:cNvSpPr>
          <p:nvPr>
            <p:ph type="sldNum" idx="12"/>
          </p:nvPr>
        </p:nvSpPr>
        <p:spPr>
          <a:xfrm>
            <a:off x="8610602" y="6356350"/>
            <a:ext cx="2743197" cy="365124"/>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b="0" i="0" u="none" strike="noStrike" cap="none">
                <a:solidFill>
                  <a:srgbClr val="888888"/>
                </a:solidFill>
                <a:latin typeface="Calibri"/>
                <a:ea typeface="Calibri"/>
                <a:cs typeface="Calibri"/>
                <a:sym typeface="Calibri"/>
              </a:defRPr>
            </a:lvl1pPr>
            <a:lvl2pPr marL="0" marR="0" lvl="1" indent="0" algn="r" rtl="0">
              <a:spcBef>
                <a:spcPts val="0"/>
              </a:spcBef>
              <a:buNone/>
              <a:defRPr sz="900" b="0" i="0" u="none" strike="noStrike" cap="none">
                <a:solidFill>
                  <a:srgbClr val="888888"/>
                </a:solidFill>
                <a:latin typeface="Calibri"/>
                <a:ea typeface="Calibri"/>
                <a:cs typeface="Calibri"/>
                <a:sym typeface="Calibri"/>
              </a:defRPr>
            </a:lvl2pPr>
            <a:lvl3pPr marL="0" marR="0" lvl="2" indent="0" algn="r" rtl="0">
              <a:spcBef>
                <a:spcPts val="0"/>
              </a:spcBef>
              <a:buNone/>
              <a:defRPr sz="900" b="0" i="0" u="none" strike="noStrike" cap="none">
                <a:solidFill>
                  <a:srgbClr val="888888"/>
                </a:solidFill>
                <a:latin typeface="Calibri"/>
                <a:ea typeface="Calibri"/>
                <a:cs typeface="Calibri"/>
                <a:sym typeface="Calibri"/>
              </a:defRPr>
            </a:lvl3pPr>
            <a:lvl4pPr marL="0" marR="0" lvl="3" indent="0" algn="r" rtl="0">
              <a:spcBef>
                <a:spcPts val="0"/>
              </a:spcBef>
              <a:buNone/>
              <a:defRPr sz="900" b="0" i="0" u="none" strike="noStrike" cap="none">
                <a:solidFill>
                  <a:srgbClr val="888888"/>
                </a:solidFill>
                <a:latin typeface="Calibri"/>
                <a:ea typeface="Calibri"/>
                <a:cs typeface="Calibri"/>
                <a:sym typeface="Calibri"/>
              </a:defRPr>
            </a:lvl4pPr>
            <a:lvl5pPr marL="0" marR="0" lvl="4" indent="0" algn="r" rtl="0">
              <a:spcBef>
                <a:spcPts val="0"/>
              </a:spcBef>
              <a:buNone/>
              <a:defRPr sz="900" b="0" i="0" u="none" strike="noStrike" cap="none">
                <a:solidFill>
                  <a:srgbClr val="888888"/>
                </a:solidFill>
                <a:latin typeface="Calibri"/>
                <a:ea typeface="Calibri"/>
                <a:cs typeface="Calibri"/>
                <a:sym typeface="Calibri"/>
              </a:defRPr>
            </a:lvl5pPr>
            <a:lvl6pPr marL="0" marR="0" lvl="5" indent="0" algn="r" rtl="0">
              <a:spcBef>
                <a:spcPts val="0"/>
              </a:spcBef>
              <a:buNone/>
              <a:defRPr sz="900" b="0" i="0" u="none" strike="noStrike" cap="none">
                <a:solidFill>
                  <a:srgbClr val="888888"/>
                </a:solidFill>
                <a:latin typeface="Calibri"/>
                <a:ea typeface="Calibri"/>
                <a:cs typeface="Calibri"/>
                <a:sym typeface="Calibri"/>
              </a:defRPr>
            </a:lvl6pPr>
            <a:lvl7pPr marL="0" marR="0" lvl="6" indent="0" algn="r" rtl="0">
              <a:spcBef>
                <a:spcPts val="0"/>
              </a:spcBef>
              <a:buNone/>
              <a:defRPr sz="900" b="0" i="0" u="none" strike="noStrike" cap="none">
                <a:solidFill>
                  <a:srgbClr val="888888"/>
                </a:solidFill>
                <a:latin typeface="Calibri"/>
                <a:ea typeface="Calibri"/>
                <a:cs typeface="Calibri"/>
                <a:sym typeface="Calibri"/>
              </a:defRPr>
            </a:lvl7pPr>
            <a:lvl8pPr marL="0" marR="0" lvl="7" indent="0" algn="r" rtl="0">
              <a:spcBef>
                <a:spcPts val="0"/>
              </a:spcBef>
              <a:buNone/>
              <a:defRPr sz="900" b="0" i="0" u="none" strike="noStrike" cap="none">
                <a:solidFill>
                  <a:srgbClr val="888888"/>
                </a:solidFill>
                <a:latin typeface="Calibri"/>
                <a:ea typeface="Calibri"/>
                <a:cs typeface="Calibri"/>
                <a:sym typeface="Calibri"/>
              </a:defRPr>
            </a:lvl8pPr>
            <a:lvl9pPr marL="0" marR="0" lvl="8" indent="0" algn="r" rtl="0">
              <a:spcBef>
                <a:spcPts val="0"/>
              </a:spcBef>
              <a:buNone/>
              <a:defRPr sz="900" b="0" i="0" u="none" strike="noStrike" cap="none">
                <a:solidFill>
                  <a:srgbClr val="888888"/>
                </a:solidFill>
                <a:latin typeface="Calibri"/>
                <a:ea typeface="Calibri"/>
                <a:cs typeface="Calibri"/>
                <a:sym typeface="Calibri"/>
              </a:defRPr>
            </a:lvl9pPr>
          </a:lstStyle>
          <a:p>
            <a:fld id="{00000000-1234-1234-1234-123412341234}"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peaker Intro">
  <p:cSld name="Speaker Intro">
    <p:spTree>
      <p:nvGrpSpPr>
        <p:cNvPr id="1" name="Shape 124"/>
        <p:cNvGrpSpPr/>
        <p:nvPr/>
      </p:nvGrpSpPr>
      <p:grpSpPr>
        <a:xfrm>
          <a:off x="0" y="0"/>
          <a:ext cx="0" cy="0"/>
          <a:chOff x="0" y="0"/>
          <a:chExt cx="0" cy="0"/>
        </a:xfrm>
      </p:grpSpPr>
      <p:sp>
        <p:nvSpPr>
          <p:cNvPr id="125" name="Shape 125"/>
          <p:cNvSpPr>
            <a:spLocks noGrp="1"/>
          </p:cNvSpPr>
          <p:nvPr>
            <p:ph type="pic" idx="2"/>
          </p:nvPr>
        </p:nvSpPr>
        <p:spPr>
          <a:xfrm>
            <a:off x="1176867" y="1990727"/>
            <a:ext cx="2688165" cy="2571749"/>
          </a:xfrm>
          <a:prstGeom prst="rect">
            <a:avLst/>
          </a:prstGeom>
          <a:noFill/>
          <a:ln>
            <a:noFill/>
          </a:ln>
        </p:spPr>
        <p:txBody>
          <a:bodyPr spcFirstLastPara="1" wrap="square" lIns="91425" tIns="91425" rIns="91425" bIns="91425" anchor="t" anchorCtr="0"/>
          <a:lstStyle>
            <a:lvl1pPr marR="0" lvl="0" algn="ctr" rtl="0">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26" name="Shape 126"/>
          <p:cNvSpPr/>
          <p:nvPr/>
        </p:nvSpPr>
        <p:spPr>
          <a:xfrm rot="5400000">
            <a:off x="-699029" y="2686582"/>
            <a:ext cx="2574925" cy="1176865"/>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rgbClr val="3D527F"/>
              </a:solidFill>
              <a:latin typeface="Arial"/>
              <a:ea typeface="Arial"/>
              <a:cs typeface="Arial"/>
              <a:sym typeface="Arial"/>
            </a:endParaRPr>
          </a:p>
        </p:txBody>
      </p:sp>
      <p:sp>
        <p:nvSpPr>
          <p:cNvPr id="127" name="Shape 127"/>
          <p:cNvSpPr txBox="1">
            <a:spLocks noGrp="1"/>
          </p:cNvSpPr>
          <p:nvPr>
            <p:ph type="body" idx="1"/>
          </p:nvPr>
        </p:nvSpPr>
        <p:spPr>
          <a:xfrm>
            <a:off x="4555076" y="2764533"/>
            <a:ext cx="7636931"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128" name="Shape 128"/>
          <p:cNvCxnSpPr/>
          <p:nvPr/>
        </p:nvCxnSpPr>
        <p:spPr>
          <a:xfrm>
            <a:off x="4555069" y="3616703"/>
            <a:ext cx="7636932" cy="0"/>
          </a:xfrm>
          <a:prstGeom prst="straightConnector1">
            <a:avLst/>
          </a:prstGeom>
          <a:noFill/>
          <a:ln w="19050" cap="flat" cmpd="sng">
            <a:solidFill>
              <a:srgbClr val="3F3F3F"/>
            </a:solidFill>
            <a:prstDash val="solid"/>
            <a:round/>
            <a:headEnd type="none" w="sm" len="sm"/>
            <a:tailEnd type="none" w="sm" len="sm"/>
          </a:ln>
        </p:spPr>
      </p:cxnSp>
      <p:sp>
        <p:nvSpPr>
          <p:cNvPr id="129" name="Shape 129"/>
          <p:cNvSpPr txBox="1">
            <a:spLocks noGrp="1"/>
          </p:cNvSpPr>
          <p:nvPr>
            <p:ph type="body" idx="3"/>
          </p:nvPr>
        </p:nvSpPr>
        <p:spPr>
          <a:xfrm>
            <a:off x="4555069" y="1987552"/>
            <a:ext cx="7636932" cy="650875"/>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30" name="Shape 130"/>
          <p:cNvSpPr txBox="1">
            <a:spLocks noGrp="1"/>
          </p:cNvSpPr>
          <p:nvPr>
            <p:ph type="body" idx="4"/>
          </p:nvPr>
        </p:nvSpPr>
        <p:spPr>
          <a:xfrm>
            <a:off x="1176869" y="1990723"/>
            <a:ext cx="215900" cy="2571752"/>
          </a:xfrm>
          <a:prstGeom prst="rect">
            <a:avLst/>
          </a:prstGeom>
          <a:solidFill>
            <a:srgbClr val="236192">
              <a:alpha val="71372"/>
            </a:srgbClr>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2_Speaker Intro">
  <p:cSld name="2_Speaker Intro">
    <p:spTree>
      <p:nvGrpSpPr>
        <p:cNvPr id="1" name="Shape 131"/>
        <p:cNvGrpSpPr/>
        <p:nvPr/>
      </p:nvGrpSpPr>
      <p:grpSpPr>
        <a:xfrm>
          <a:off x="0" y="0"/>
          <a:ext cx="0" cy="0"/>
          <a:chOff x="0" y="0"/>
          <a:chExt cx="0" cy="0"/>
        </a:xfrm>
      </p:grpSpPr>
      <p:sp>
        <p:nvSpPr>
          <p:cNvPr id="132" name="Shape 132"/>
          <p:cNvSpPr>
            <a:spLocks noGrp="1"/>
          </p:cNvSpPr>
          <p:nvPr>
            <p:ph type="pic" idx="2"/>
          </p:nvPr>
        </p:nvSpPr>
        <p:spPr>
          <a:xfrm>
            <a:off x="1176867" y="550911"/>
            <a:ext cx="2688165" cy="2571749"/>
          </a:xfrm>
          <a:prstGeom prst="rect">
            <a:avLst/>
          </a:prstGeom>
          <a:noFill/>
          <a:ln>
            <a:noFill/>
          </a:ln>
        </p:spPr>
        <p:txBody>
          <a:bodyPr spcFirstLastPara="1" wrap="square" lIns="91425" tIns="91425" rIns="91425" bIns="91425" anchor="t" anchorCtr="0"/>
          <a:lstStyle>
            <a:lvl1pPr marR="0" lvl="0" algn="ctr" rtl="0">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33" name="Shape 133"/>
          <p:cNvSpPr/>
          <p:nvPr/>
        </p:nvSpPr>
        <p:spPr>
          <a:xfrm rot="5400000">
            <a:off x="-699029" y="1246767"/>
            <a:ext cx="2574925" cy="1176865"/>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rgbClr val="3D527F"/>
              </a:solidFill>
              <a:latin typeface="Arial"/>
              <a:ea typeface="Arial"/>
              <a:cs typeface="Arial"/>
              <a:sym typeface="Arial"/>
            </a:endParaRPr>
          </a:p>
        </p:txBody>
      </p:sp>
      <p:sp>
        <p:nvSpPr>
          <p:cNvPr id="134" name="Shape 134"/>
          <p:cNvSpPr txBox="1">
            <a:spLocks noGrp="1"/>
          </p:cNvSpPr>
          <p:nvPr>
            <p:ph type="body" idx="1"/>
          </p:nvPr>
        </p:nvSpPr>
        <p:spPr>
          <a:xfrm>
            <a:off x="4555076" y="1324717"/>
            <a:ext cx="7636931"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135" name="Shape 135"/>
          <p:cNvCxnSpPr/>
          <p:nvPr/>
        </p:nvCxnSpPr>
        <p:spPr>
          <a:xfrm>
            <a:off x="4555069" y="2176888"/>
            <a:ext cx="7636932" cy="0"/>
          </a:xfrm>
          <a:prstGeom prst="straightConnector1">
            <a:avLst/>
          </a:prstGeom>
          <a:noFill/>
          <a:ln w="19050" cap="flat" cmpd="sng">
            <a:solidFill>
              <a:srgbClr val="3F3F3F"/>
            </a:solidFill>
            <a:prstDash val="solid"/>
            <a:round/>
            <a:headEnd type="none" w="sm" len="sm"/>
            <a:tailEnd type="none" w="sm" len="sm"/>
          </a:ln>
        </p:spPr>
      </p:cxnSp>
      <p:sp>
        <p:nvSpPr>
          <p:cNvPr id="136" name="Shape 136"/>
          <p:cNvSpPr txBox="1">
            <a:spLocks noGrp="1"/>
          </p:cNvSpPr>
          <p:nvPr>
            <p:ph type="body" idx="3"/>
          </p:nvPr>
        </p:nvSpPr>
        <p:spPr>
          <a:xfrm>
            <a:off x="4555069" y="547737"/>
            <a:ext cx="7636932" cy="650875"/>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37" name="Shape 137"/>
          <p:cNvSpPr txBox="1">
            <a:spLocks noGrp="1"/>
          </p:cNvSpPr>
          <p:nvPr>
            <p:ph type="body" idx="4"/>
          </p:nvPr>
        </p:nvSpPr>
        <p:spPr>
          <a:xfrm>
            <a:off x="1176869" y="550908"/>
            <a:ext cx="215900" cy="2571752"/>
          </a:xfrm>
          <a:prstGeom prst="rect">
            <a:avLst/>
          </a:prstGeom>
          <a:solidFill>
            <a:srgbClr val="236192">
              <a:alpha val="71372"/>
            </a:srgbClr>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38" name="Shape 138"/>
          <p:cNvSpPr>
            <a:spLocks noGrp="1"/>
          </p:cNvSpPr>
          <p:nvPr>
            <p:ph type="pic" idx="5"/>
          </p:nvPr>
        </p:nvSpPr>
        <p:spPr>
          <a:xfrm>
            <a:off x="1176867" y="3595111"/>
            <a:ext cx="2688165" cy="2571749"/>
          </a:xfrm>
          <a:prstGeom prst="rect">
            <a:avLst/>
          </a:prstGeom>
          <a:noFill/>
          <a:ln>
            <a:noFill/>
          </a:ln>
        </p:spPr>
        <p:txBody>
          <a:bodyPr spcFirstLastPara="1" wrap="square" lIns="91425" tIns="91425" rIns="91425" bIns="91425" anchor="t" anchorCtr="0"/>
          <a:lstStyle>
            <a:lvl1pPr marR="0" lvl="0" algn="ctr" rtl="0">
              <a:lnSpc>
                <a:spcPct val="100000"/>
              </a:lnSpc>
              <a:spcBef>
                <a:spcPts val="0"/>
              </a:spcBef>
              <a:spcAft>
                <a:spcPts val="0"/>
              </a:spcAft>
              <a:buClr>
                <a:schemeClr val="dk1"/>
              </a:buClr>
              <a:buSzPts val="1400"/>
              <a:buFont typeface="Arial"/>
              <a:buNone/>
              <a:defRPr sz="1400" b="0" i="0" u="none" strike="noStrike" cap="none">
                <a:solidFill>
                  <a:schemeClr val="dk1"/>
                </a:solidFill>
                <a:latin typeface="Arial"/>
                <a:ea typeface="Arial"/>
                <a:cs typeface="Arial"/>
                <a:sym typeface="Arial"/>
              </a:defRPr>
            </a:lvl1pPr>
            <a:lvl2pPr marR="0" lvl="1"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R="0" lvl="2"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39" name="Shape 139"/>
          <p:cNvSpPr/>
          <p:nvPr/>
        </p:nvSpPr>
        <p:spPr>
          <a:xfrm rot="5400000">
            <a:off x="-699029" y="4290967"/>
            <a:ext cx="2574925" cy="1176865"/>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rgbClr val="3D527F"/>
              </a:solidFill>
              <a:latin typeface="Arial"/>
              <a:ea typeface="Arial"/>
              <a:cs typeface="Arial"/>
              <a:sym typeface="Arial"/>
            </a:endParaRPr>
          </a:p>
        </p:txBody>
      </p:sp>
      <p:sp>
        <p:nvSpPr>
          <p:cNvPr id="140" name="Shape 140"/>
          <p:cNvSpPr txBox="1">
            <a:spLocks noGrp="1"/>
          </p:cNvSpPr>
          <p:nvPr>
            <p:ph type="body" idx="6"/>
          </p:nvPr>
        </p:nvSpPr>
        <p:spPr>
          <a:xfrm>
            <a:off x="4555076" y="4368915"/>
            <a:ext cx="7636931" cy="852172"/>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cxnSp>
        <p:nvCxnSpPr>
          <p:cNvPr id="141" name="Shape 141"/>
          <p:cNvCxnSpPr/>
          <p:nvPr/>
        </p:nvCxnSpPr>
        <p:spPr>
          <a:xfrm>
            <a:off x="4555069" y="5221088"/>
            <a:ext cx="7636932" cy="0"/>
          </a:xfrm>
          <a:prstGeom prst="straightConnector1">
            <a:avLst/>
          </a:prstGeom>
          <a:noFill/>
          <a:ln w="19050" cap="flat" cmpd="sng">
            <a:solidFill>
              <a:srgbClr val="3F3F3F"/>
            </a:solidFill>
            <a:prstDash val="solid"/>
            <a:round/>
            <a:headEnd type="none" w="sm" len="sm"/>
            <a:tailEnd type="none" w="sm" len="sm"/>
          </a:ln>
        </p:spPr>
      </p:cxnSp>
      <p:sp>
        <p:nvSpPr>
          <p:cNvPr id="142" name="Shape 142"/>
          <p:cNvSpPr txBox="1">
            <a:spLocks noGrp="1"/>
          </p:cNvSpPr>
          <p:nvPr>
            <p:ph type="body" idx="7"/>
          </p:nvPr>
        </p:nvSpPr>
        <p:spPr>
          <a:xfrm>
            <a:off x="4555069" y="3591935"/>
            <a:ext cx="7636932" cy="650875"/>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rgbClr val="236192"/>
              </a:buClr>
              <a:buSzPts val="3600"/>
              <a:buFont typeface="Arial"/>
              <a:buNone/>
              <a:defRPr sz="3600" b="1" i="0" u="none" strike="noStrike" cap="none">
                <a:solidFill>
                  <a:srgbClr val="23619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43" name="Shape 143"/>
          <p:cNvSpPr txBox="1">
            <a:spLocks noGrp="1"/>
          </p:cNvSpPr>
          <p:nvPr>
            <p:ph type="body" idx="8"/>
          </p:nvPr>
        </p:nvSpPr>
        <p:spPr>
          <a:xfrm>
            <a:off x="1176869" y="3595108"/>
            <a:ext cx="215900" cy="2571752"/>
          </a:xfrm>
          <a:prstGeom prst="rect">
            <a:avLst/>
          </a:prstGeom>
          <a:solidFill>
            <a:srgbClr val="236192">
              <a:alpha val="71372"/>
            </a:srgbClr>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Content - Bar">
  <p:cSld name="Content - Bar">
    <p:spTree>
      <p:nvGrpSpPr>
        <p:cNvPr id="1" name="Shape 144"/>
        <p:cNvGrpSpPr/>
        <p:nvPr/>
      </p:nvGrpSpPr>
      <p:grpSpPr>
        <a:xfrm>
          <a:off x="0" y="0"/>
          <a:ext cx="0" cy="0"/>
          <a:chOff x="0" y="0"/>
          <a:chExt cx="0" cy="0"/>
        </a:xfrm>
      </p:grpSpPr>
      <p:sp>
        <p:nvSpPr>
          <p:cNvPr id="145" name="Shape 145"/>
          <p:cNvSpPr/>
          <p:nvPr/>
        </p:nvSpPr>
        <p:spPr>
          <a:xfrm>
            <a:off x="2" y="6248400"/>
            <a:ext cx="2946399" cy="609600"/>
          </a:xfrm>
          <a:prstGeom prst="rect">
            <a:avLst/>
          </a:prstGeom>
          <a:solidFill>
            <a:srgbClr val="236192"/>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rgbClr val="3D527F"/>
              </a:solidFill>
              <a:latin typeface="Arial"/>
              <a:ea typeface="Arial"/>
              <a:cs typeface="Arial"/>
              <a:sym typeface="Arial"/>
            </a:endParaRPr>
          </a:p>
        </p:txBody>
      </p:sp>
      <p:sp>
        <p:nvSpPr>
          <p:cNvPr id="146" name="Shape 146"/>
          <p:cNvSpPr/>
          <p:nvPr/>
        </p:nvSpPr>
        <p:spPr>
          <a:xfrm>
            <a:off x="2946402" y="6248400"/>
            <a:ext cx="1413932" cy="609600"/>
          </a:xfrm>
          <a:prstGeom prst="rect">
            <a:avLst/>
          </a:prstGeom>
          <a:solidFill>
            <a:srgbClr val="007DBA"/>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rgbClr val="3D527F"/>
              </a:solidFill>
              <a:latin typeface="Arial"/>
              <a:ea typeface="Arial"/>
              <a:cs typeface="Arial"/>
              <a:sym typeface="Arial"/>
            </a:endParaRPr>
          </a:p>
        </p:txBody>
      </p:sp>
      <p:sp>
        <p:nvSpPr>
          <p:cNvPr id="147" name="Shape 147"/>
          <p:cNvSpPr/>
          <p:nvPr/>
        </p:nvSpPr>
        <p:spPr>
          <a:xfrm>
            <a:off x="4360336" y="6248400"/>
            <a:ext cx="7831665" cy="609600"/>
          </a:xfrm>
          <a:prstGeom prst="rect">
            <a:avLst/>
          </a:prstGeom>
          <a:solidFill>
            <a:srgbClr val="00AFD7"/>
          </a:solidFill>
          <a:ln>
            <a:noFill/>
          </a:ln>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rgbClr val="3D527F"/>
              </a:solidFill>
              <a:latin typeface="Arial"/>
              <a:ea typeface="Arial"/>
              <a:cs typeface="Arial"/>
              <a:sym typeface="Arial"/>
            </a:endParaRPr>
          </a:p>
        </p:txBody>
      </p:sp>
      <p:pic>
        <p:nvPicPr>
          <p:cNvPr id="148" name="Shape 148"/>
          <p:cNvPicPr preferRelativeResize="0"/>
          <p:nvPr/>
        </p:nvPicPr>
        <p:blipFill rotWithShape="1">
          <a:blip r:embed="rId2">
            <a:alphaModFix/>
          </a:blip>
          <a:srcRect/>
          <a:stretch/>
        </p:blipFill>
        <p:spPr>
          <a:xfrm>
            <a:off x="11080071" y="6422992"/>
            <a:ext cx="916227" cy="291624"/>
          </a:xfrm>
          <a:prstGeom prst="rect">
            <a:avLst/>
          </a:prstGeom>
          <a:noFill/>
          <a:ln>
            <a:noFill/>
          </a:ln>
        </p:spPr>
      </p:pic>
      <p:sp>
        <p:nvSpPr>
          <p:cNvPr id="149" name="Shape 149"/>
          <p:cNvSpPr txBox="1">
            <a:spLocks noGrp="1"/>
          </p:cNvSpPr>
          <p:nvPr>
            <p:ph type="dt" idx="10"/>
          </p:nvPr>
        </p:nvSpPr>
        <p:spPr>
          <a:xfrm>
            <a:off x="838200" y="6356350"/>
            <a:ext cx="2743197" cy="365124"/>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a:p>
        </p:txBody>
      </p:sp>
      <p:sp>
        <p:nvSpPr>
          <p:cNvPr id="150" name="Shape 150"/>
          <p:cNvSpPr txBox="1">
            <a:spLocks noGrp="1"/>
          </p:cNvSpPr>
          <p:nvPr>
            <p:ph type="ftr" idx="11"/>
          </p:nvPr>
        </p:nvSpPr>
        <p:spPr>
          <a:xfrm>
            <a:off x="4038602" y="6356350"/>
            <a:ext cx="4114799" cy="365124"/>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900"/>
              <a:buFont typeface="Calibri"/>
              <a:buNone/>
              <a:defRPr sz="9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350"/>
              <a:buFont typeface="Calibri"/>
              <a:buNone/>
              <a:defRPr sz="1350" b="0" i="0" u="none" strike="noStrike" cap="none">
                <a:solidFill>
                  <a:schemeClr val="dk1"/>
                </a:solidFill>
                <a:latin typeface="Calibri"/>
                <a:ea typeface="Calibri"/>
                <a:cs typeface="Calibri"/>
                <a:sym typeface="Calibri"/>
              </a:defRPr>
            </a:lvl9pPr>
          </a:lstStyle>
          <a:p>
            <a:endParaRPr/>
          </a:p>
        </p:txBody>
      </p:sp>
      <p:sp>
        <p:nvSpPr>
          <p:cNvPr id="151" name="Shape 151"/>
          <p:cNvSpPr txBox="1">
            <a:spLocks noGrp="1"/>
          </p:cNvSpPr>
          <p:nvPr>
            <p:ph type="sldNum" idx="12"/>
          </p:nvPr>
        </p:nvSpPr>
        <p:spPr>
          <a:xfrm>
            <a:off x="8610602" y="6356350"/>
            <a:ext cx="2743197" cy="365124"/>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a:solidFill>
                  <a:srgbClr val="888888"/>
                </a:solidFill>
                <a:latin typeface="Calibri"/>
                <a:ea typeface="Calibri"/>
                <a:cs typeface="Calibri"/>
                <a:sym typeface="Calibri"/>
              </a:defRPr>
            </a:lvl1pPr>
            <a:lvl2pPr marL="0" marR="0" lvl="1" indent="0" algn="r" rtl="0">
              <a:spcBef>
                <a:spcPts val="0"/>
              </a:spcBef>
              <a:buNone/>
              <a:defRPr sz="900">
                <a:solidFill>
                  <a:srgbClr val="888888"/>
                </a:solidFill>
                <a:latin typeface="Calibri"/>
                <a:ea typeface="Calibri"/>
                <a:cs typeface="Calibri"/>
                <a:sym typeface="Calibri"/>
              </a:defRPr>
            </a:lvl2pPr>
            <a:lvl3pPr marL="0" marR="0" lvl="2" indent="0" algn="r" rtl="0">
              <a:spcBef>
                <a:spcPts val="0"/>
              </a:spcBef>
              <a:buNone/>
              <a:defRPr sz="900">
                <a:solidFill>
                  <a:srgbClr val="888888"/>
                </a:solidFill>
                <a:latin typeface="Calibri"/>
                <a:ea typeface="Calibri"/>
                <a:cs typeface="Calibri"/>
                <a:sym typeface="Calibri"/>
              </a:defRPr>
            </a:lvl3pPr>
            <a:lvl4pPr marL="0" marR="0" lvl="3" indent="0" algn="r" rtl="0">
              <a:spcBef>
                <a:spcPts val="0"/>
              </a:spcBef>
              <a:buNone/>
              <a:defRPr sz="900">
                <a:solidFill>
                  <a:srgbClr val="888888"/>
                </a:solidFill>
                <a:latin typeface="Calibri"/>
                <a:ea typeface="Calibri"/>
                <a:cs typeface="Calibri"/>
                <a:sym typeface="Calibri"/>
              </a:defRPr>
            </a:lvl4pPr>
            <a:lvl5pPr marL="0" marR="0" lvl="4" indent="0" algn="r" rtl="0">
              <a:spcBef>
                <a:spcPts val="0"/>
              </a:spcBef>
              <a:buNone/>
              <a:defRPr sz="900">
                <a:solidFill>
                  <a:srgbClr val="888888"/>
                </a:solidFill>
                <a:latin typeface="Calibri"/>
                <a:ea typeface="Calibri"/>
                <a:cs typeface="Calibri"/>
                <a:sym typeface="Calibri"/>
              </a:defRPr>
            </a:lvl5pPr>
            <a:lvl6pPr marL="0" marR="0" lvl="5" indent="0" algn="r" rtl="0">
              <a:spcBef>
                <a:spcPts val="0"/>
              </a:spcBef>
              <a:buNone/>
              <a:defRPr sz="900">
                <a:solidFill>
                  <a:srgbClr val="888888"/>
                </a:solidFill>
                <a:latin typeface="Calibri"/>
                <a:ea typeface="Calibri"/>
                <a:cs typeface="Calibri"/>
                <a:sym typeface="Calibri"/>
              </a:defRPr>
            </a:lvl6pPr>
            <a:lvl7pPr marL="0" marR="0" lvl="6" indent="0" algn="r" rtl="0">
              <a:spcBef>
                <a:spcPts val="0"/>
              </a:spcBef>
              <a:buNone/>
              <a:defRPr sz="900">
                <a:solidFill>
                  <a:srgbClr val="888888"/>
                </a:solidFill>
                <a:latin typeface="Calibri"/>
                <a:ea typeface="Calibri"/>
                <a:cs typeface="Calibri"/>
                <a:sym typeface="Calibri"/>
              </a:defRPr>
            </a:lvl7pPr>
            <a:lvl8pPr marL="0" marR="0" lvl="7" indent="0" algn="r" rtl="0">
              <a:spcBef>
                <a:spcPts val="0"/>
              </a:spcBef>
              <a:buNone/>
              <a:defRPr sz="900">
                <a:solidFill>
                  <a:srgbClr val="888888"/>
                </a:solidFill>
                <a:latin typeface="Calibri"/>
                <a:ea typeface="Calibri"/>
                <a:cs typeface="Calibri"/>
                <a:sym typeface="Calibri"/>
              </a:defRPr>
            </a:lvl8pPr>
            <a:lvl9pPr marL="0" marR="0" lvl="8" indent="0" algn="r" rtl="0">
              <a:spcBef>
                <a:spcPts val="0"/>
              </a:spcBef>
              <a:buNone/>
              <a:defRPr sz="900">
                <a:solidFill>
                  <a:srgbClr val="888888"/>
                </a:solidFill>
                <a:latin typeface="Calibri"/>
                <a:ea typeface="Calibri"/>
                <a:cs typeface="Calibri"/>
                <a:sym typeface="Calibri"/>
              </a:defRPr>
            </a:lvl9pPr>
          </a:lstStyle>
          <a:p>
            <a:fld id="{00000000-1234-1234-1234-123412341234}"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Full page image">
  <p:cSld name="Full page image">
    <p:spTree>
      <p:nvGrpSpPr>
        <p:cNvPr id="1" name="Shape 152"/>
        <p:cNvGrpSpPr/>
        <p:nvPr/>
      </p:nvGrpSpPr>
      <p:grpSpPr>
        <a:xfrm>
          <a:off x="0" y="0"/>
          <a:ext cx="0" cy="0"/>
          <a:chOff x="0" y="0"/>
          <a:chExt cx="0" cy="0"/>
        </a:xfrm>
      </p:grpSpPr>
      <p:sp>
        <p:nvSpPr>
          <p:cNvPr id="153" name="Shape 153"/>
          <p:cNvSpPr>
            <a:spLocks noGrp="1"/>
          </p:cNvSpPr>
          <p:nvPr>
            <p:ph type="pic" idx="2"/>
          </p:nvPr>
        </p:nvSpPr>
        <p:spPr>
          <a:xfrm>
            <a:off x="0" y="2"/>
            <a:ext cx="12192000" cy="6857999"/>
          </a:xfrm>
          <a:prstGeom prst="rect">
            <a:avLst/>
          </a:prstGeom>
          <a:noFill/>
          <a:ln>
            <a:noFill/>
          </a:ln>
        </p:spPr>
        <p:txBody>
          <a:bodyPr spcFirstLastPara="1" wrap="square" lIns="91425" tIns="91425" rIns="91425" bIns="91425" anchor="ctr" anchorCtr="0"/>
          <a:lstStyle>
            <a:lvl1pPr marR="0" lvl="0" algn="l" rtl="0">
              <a:lnSpc>
                <a:spcPct val="100000"/>
              </a:lnSpc>
              <a:spcBef>
                <a:spcPts val="380"/>
              </a:spcBef>
              <a:spcAft>
                <a:spcPts val="0"/>
              </a:spcAft>
              <a:buClr>
                <a:schemeClr val="dk1"/>
              </a:buClr>
              <a:buSzPts val="1900"/>
              <a:buFont typeface="Arial"/>
              <a:buNone/>
              <a:defRPr sz="1900" b="0" i="0" u="none" strike="noStrike" cap="none">
                <a:solidFill>
                  <a:schemeClr val="dk1"/>
                </a:solidFill>
                <a:latin typeface="Arial"/>
                <a:ea typeface="Arial"/>
                <a:cs typeface="Arial"/>
                <a:sym typeface="Arial"/>
              </a:defRPr>
            </a:lvl1pPr>
            <a:lvl2pPr marR="0" lvl="1" algn="l" rtl="0">
              <a:lnSpc>
                <a:spcPct val="100000"/>
              </a:lnSpc>
              <a:spcBef>
                <a:spcPts val="48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2pPr>
            <a:lvl3pPr marR="0" lvl="2"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R="0" lvl="3"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R="0" lvl="4"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R="0" lvl="5"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R="0" lvl="6"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R="0" lvl="7"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R="0" lvl="8"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4" name="Shape 154"/>
          <p:cNvSpPr txBox="1">
            <a:spLocks noGrp="1"/>
          </p:cNvSpPr>
          <p:nvPr>
            <p:ph type="body" idx="1"/>
          </p:nvPr>
        </p:nvSpPr>
        <p:spPr>
          <a:xfrm>
            <a:off x="10111320" y="-20638"/>
            <a:ext cx="577848" cy="6899275"/>
          </a:xfrm>
          <a:prstGeom prst="rect">
            <a:avLst/>
          </a:prstGeom>
          <a:solidFill>
            <a:schemeClr val="accent1">
              <a:alpha val="77254"/>
            </a:schemeClr>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5" name="Shape 155"/>
          <p:cNvSpPr txBox="1">
            <a:spLocks noGrp="1"/>
          </p:cNvSpPr>
          <p:nvPr>
            <p:ph type="body" idx="3"/>
          </p:nvPr>
        </p:nvSpPr>
        <p:spPr>
          <a:xfrm>
            <a:off x="10689173" y="-20638"/>
            <a:ext cx="1502833" cy="6899275"/>
          </a:xfrm>
          <a:prstGeom prst="rect">
            <a:avLst/>
          </a:prstGeom>
          <a:solidFill>
            <a:schemeClr val="accent1"/>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accent1"/>
              </a:buClr>
              <a:buSzPts val="3200"/>
              <a:buFont typeface="Arial"/>
              <a:buNone/>
              <a:defRPr sz="3200" b="0" i="0" u="none" strike="noStrike" cap="none">
                <a:solidFill>
                  <a:schemeClr val="accen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6" name="Shape 156"/>
          <p:cNvSpPr txBox="1">
            <a:spLocks noGrp="1"/>
          </p:cNvSpPr>
          <p:nvPr>
            <p:ph type="body" idx="4"/>
          </p:nvPr>
        </p:nvSpPr>
        <p:spPr>
          <a:xfrm>
            <a:off x="-18814" y="4997710"/>
            <a:ext cx="8204199" cy="954107"/>
          </a:xfrm>
          <a:prstGeom prst="rect">
            <a:avLst/>
          </a:prstGeom>
          <a:solidFill>
            <a:schemeClr val="lt1"/>
          </a:solidFill>
          <a:ln>
            <a:noFill/>
          </a:ln>
        </p:spPr>
        <p:txBody>
          <a:bodyPr spcFirstLastPara="1" wrap="square" lIns="91425" tIns="91425" rIns="91425" bIns="91425" anchor="t" anchorCtr="0"/>
          <a:lstStyle>
            <a:lvl1pPr marL="457200" marR="0" lvl="0" indent="-228600" algn="l" rtl="0">
              <a:lnSpc>
                <a:spcPct val="100000"/>
              </a:lnSpc>
              <a:spcBef>
                <a:spcPts val="480"/>
              </a:spcBef>
              <a:spcAft>
                <a:spcPts val="0"/>
              </a:spcAft>
              <a:buClr>
                <a:srgbClr val="236192"/>
              </a:buClr>
              <a:buSzPts val="2400"/>
              <a:buFont typeface="Arial"/>
              <a:buNone/>
              <a:defRPr sz="2400" b="1" i="0" u="none" strike="noStrike" cap="none">
                <a:solidFill>
                  <a:srgbClr val="236192"/>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57" name="Shape 157"/>
          <p:cNvSpPr txBox="1">
            <a:spLocks noGrp="1"/>
          </p:cNvSpPr>
          <p:nvPr>
            <p:ph type="body" idx="5"/>
          </p:nvPr>
        </p:nvSpPr>
        <p:spPr>
          <a:xfrm>
            <a:off x="713221" y="5447287"/>
            <a:ext cx="7480299" cy="352425"/>
          </a:xfrm>
          <a:prstGeom prst="rect">
            <a:avLst/>
          </a:prstGeom>
          <a:noFill/>
          <a:ln>
            <a:noFill/>
          </a:ln>
        </p:spPr>
        <p:txBody>
          <a:bodyPr spcFirstLastPara="1" wrap="square" lIns="91425" tIns="91425" rIns="91425" bIns="91425" anchor="t" anchorCtr="0"/>
          <a:lstStyle>
            <a:lvl1pPr marL="457200" marR="0" lvl="0" indent="-228600" algn="l" rtl="0">
              <a:lnSpc>
                <a:spcPct val="100000"/>
              </a:lnSpc>
              <a:spcBef>
                <a:spcPts val="360"/>
              </a:spcBef>
              <a:spcAft>
                <a:spcPts val="0"/>
              </a:spcAft>
              <a:buClr>
                <a:schemeClr val="dk1"/>
              </a:buClr>
              <a:buSzPts val="1800"/>
              <a:buFont typeface="Arial"/>
              <a:buNone/>
              <a:defRPr sz="18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58" name="Shape 158"/>
          <p:cNvPicPr preferRelativeResize="0"/>
          <p:nvPr/>
        </p:nvPicPr>
        <p:blipFill rotWithShape="1">
          <a:blip r:embed="rId2">
            <a:alphaModFix/>
          </a:blip>
          <a:srcRect/>
          <a:stretch/>
        </p:blipFill>
        <p:spPr>
          <a:xfrm>
            <a:off x="11080071" y="6422992"/>
            <a:ext cx="916227" cy="291624"/>
          </a:xfrm>
          <a:prstGeom prst="rect">
            <a:avLst/>
          </a:prstGeom>
          <a:noFill/>
          <a:ln>
            <a:noFill/>
          </a:ln>
        </p:spPr>
      </p:pic>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New Section">
  <p:cSld name="New Section">
    <p:spTree>
      <p:nvGrpSpPr>
        <p:cNvPr id="1" name="Shape 163"/>
        <p:cNvGrpSpPr/>
        <p:nvPr/>
      </p:nvGrpSpPr>
      <p:grpSpPr>
        <a:xfrm>
          <a:off x="0" y="0"/>
          <a:ext cx="0" cy="0"/>
          <a:chOff x="0" y="0"/>
          <a:chExt cx="0" cy="0"/>
        </a:xfrm>
      </p:grpSpPr>
      <p:sp>
        <p:nvSpPr>
          <p:cNvPr id="164" name="Shape 164"/>
          <p:cNvSpPr/>
          <p:nvPr/>
        </p:nvSpPr>
        <p:spPr>
          <a:xfrm>
            <a:off x="0" y="2"/>
            <a:ext cx="12192000" cy="6857999"/>
          </a:xfrm>
          <a:prstGeom prst="rect">
            <a:avLst/>
          </a:prstGeom>
          <a:solidFill>
            <a:srgbClr val="00AFD7"/>
          </a:solidFill>
          <a:ln w="9525" cap="flat" cmpd="sng">
            <a:solidFill>
              <a:srgbClr val="00ADD7"/>
            </a:solidFill>
            <a:prstDash val="solid"/>
            <a:round/>
            <a:headEnd type="none" w="sm" len="sm"/>
            <a:tailEnd type="none" w="sm" len="sm"/>
          </a:ln>
          <a:effectLst>
            <a:outerShdw blurRad="39999" dist="23000" dir="5400000" rotWithShape="0">
              <a:srgbClr val="000000">
                <a:alpha val="34509"/>
              </a:srgbClr>
            </a:outerShdw>
          </a:effectLst>
        </p:spPr>
        <p:txBody>
          <a:bodyPr spcFirstLastPara="1" wrap="square" lIns="91425" tIns="45700" rIns="91425" bIns="45700" anchor="ctr" anchorCtr="0">
            <a:noAutofit/>
          </a:bodyPr>
          <a:lstStyle/>
          <a:p>
            <a:pPr marL="0" marR="0" lvl="0" indent="0" algn="ctr" rtl="0">
              <a:spcBef>
                <a:spcPts val="0"/>
              </a:spcBef>
              <a:spcAft>
                <a:spcPts val="0"/>
              </a:spcAft>
              <a:buClr>
                <a:schemeClr val="dk1"/>
              </a:buClr>
              <a:buSzPts val="1800"/>
              <a:buFont typeface="Arial"/>
              <a:buNone/>
            </a:pPr>
            <a:endParaRPr sz="1800">
              <a:solidFill>
                <a:schemeClr val="lt1"/>
              </a:solidFill>
              <a:latin typeface="Arial"/>
              <a:ea typeface="Arial"/>
              <a:cs typeface="Arial"/>
              <a:sym typeface="Arial"/>
            </a:endParaRPr>
          </a:p>
        </p:txBody>
      </p:sp>
      <p:sp>
        <p:nvSpPr>
          <p:cNvPr id="165" name="Shape 165"/>
          <p:cNvSpPr txBox="1">
            <a:spLocks noGrp="1"/>
          </p:cNvSpPr>
          <p:nvPr>
            <p:ph type="body" idx="1"/>
          </p:nvPr>
        </p:nvSpPr>
        <p:spPr>
          <a:xfrm>
            <a:off x="420347" y="1108083"/>
            <a:ext cx="10898716" cy="861775"/>
          </a:xfrm>
          <a:prstGeom prst="rect">
            <a:avLst/>
          </a:prstGeom>
          <a:noFill/>
          <a:ln w="28575" cap="flat" cmpd="sng">
            <a:solidFill>
              <a:srgbClr val="FFFFFF"/>
            </a:solidFill>
            <a:prstDash val="solid"/>
            <a:round/>
            <a:headEnd type="none" w="sm" len="sm"/>
            <a:tailEnd type="none" w="sm" len="sm"/>
          </a:ln>
        </p:spPr>
        <p:txBody>
          <a:bodyPr spcFirstLastPara="1" wrap="square" lIns="91425" tIns="91425" rIns="91425" bIns="91425" anchor="t" anchorCtr="0"/>
          <a:lstStyle>
            <a:lvl1pPr marL="457200" marR="0" lvl="0" indent="-228600" algn="l" rtl="0">
              <a:lnSpc>
                <a:spcPct val="100000"/>
              </a:lnSpc>
              <a:spcBef>
                <a:spcPts val="720"/>
              </a:spcBef>
              <a:spcAft>
                <a:spcPts val="0"/>
              </a:spcAft>
              <a:buClr>
                <a:schemeClr val="lt1"/>
              </a:buClr>
              <a:buSzPts val="3600"/>
              <a:buFont typeface="Arial"/>
              <a:buNone/>
              <a:defRPr sz="3600" b="1" i="0" u="none" strike="noStrike" cap="none">
                <a:solidFill>
                  <a:schemeClr val="lt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66" name="Shape 166"/>
          <p:cNvSpPr txBox="1">
            <a:spLocks noGrp="1"/>
          </p:cNvSpPr>
          <p:nvPr>
            <p:ph type="body" idx="2"/>
          </p:nvPr>
        </p:nvSpPr>
        <p:spPr>
          <a:xfrm>
            <a:off x="234953" y="850901"/>
            <a:ext cx="353481" cy="6007100"/>
          </a:xfrm>
          <a:prstGeom prst="rect">
            <a:avLst/>
          </a:prstGeom>
          <a:solidFill>
            <a:srgbClr val="00AFD7"/>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dk1"/>
              </a:buClr>
              <a:buSzPts val="3200"/>
              <a:buFont typeface="Arial"/>
              <a:buNone/>
              <a:defRPr sz="32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sp>
        <p:nvSpPr>
          <p:cNvPr id="167" name="Shape 167"/>
          <p:cNvSpPr txBox="1">
            <a:spLocks noGrp="1"/>
          </p:cNvSpPr>
          <p:nvPr>
            <p:ph type="body" idx="3"/>
          </p:nvPr>
        </p:nvSpPr>
        <p:spPr>
          <a:xfrm>
            <a:off x="11215944" y="850901"/>
            <a:ext cx="353481" cy="5432837"/>
          </a:xfrm>
          <a:prstGeom prst="rect">
            <a:avLst/>
          </a:prstGeom>
          <a:solidFill>
            <a:srgbClr val="00AFD7"/>
          </a:solidFill>
          <a:ln>
            <a:noFill/>
          </a:ln>
        </p:spPr>
        <p:txBody>
          <a:bodyPr spcFirstLastPara="1" wrap="square" lIns="91425" tIns="91425" rIns="91425" bIns="91425" anchor="t" anchorCtr="0"/>
          <a:lstStyle>
            <a:lvl1pPr marL="457200" marR="0" lvl="0" indent="-228600" algn="l" rtl="0">
              <a:lnSpc>
                <a:spcPct val="100000"/>
              </a:lnSpc>
              <a:spcBef>
                <a:spcPts val="640"/>
              </a:spcBef>
              <a:spcAft>
                <a:spcPts val="0"/>
              </a:spcAft>
              <a:buClr>
                <a:schemeClr val="dk1"/>
              </a:buClr>
              <a:buSzPts val="3200"/>
              <a:buFont typeface="Arial"/>
              <a:buNone/>
              <a:defRPr sz="32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endParaRPr/>
          </a:p>
        </p:txBody>
      </p:sp>
      <p:pic>
        <p:nvPicPr>
          <p:cNvPr id="168" name="Shape 168"/>
          <p:cNvPicPr preferRelativeResize="0"/>
          <p:nvPr/>
        </p:nvPicPr>
        <p:blipFill rotWithShape="1">
          <a:blip r:embed="rId2">
            <a:alphaModFix/>
          </a:blip>
          <a:srcRect/>
          <a:stretch/>
        </p:blipFill>
        <p:spPr>
          <a:xfrm>
            <a:off x="11080071" y="6422992"/>
            <a:ext cx="916227" cy="291624"/>
          </a:xfrm>
          <a:prstGeom prst="rect">
            <a:avLst/>
          </a:prstGeom>
          <a:noFill/>
          <a:ln>
            <a:noFill/>
          </a:ln>
        </p:spPr>
      </p:pic>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169"/>
        <p:cNvGrpSpPr/>
        <p:nvPr/>
      </p:nvGrpSpPr>
      <p:grpSpPr>
        <a:xfrm>
          <a:off x="0" y="0"/>
          <a:ext cx="0" cy="0"/>
          <a:chOff x="0" y="0"/>
          <a:chExt cx="0" cy="0"/>
        </a:xfrm>
      </p:grpSpPr>
      <p:sp>
        <p:nvSpPr>
          <p:cNvPr id="170" name="Shape 170"/>
          <p:cNvSpPr txBox="1">
            <a:spLocks noGrp="1"/>
          </p:cNvSpPr>
          <p:nvPr>
            <p:ph type="title"/>
          </p:nvPr>
        </p:nvSpPr>
        <p:spPr>
          <a:xfrm>
            <a:off x="838200" y="365128"/>
            <a:ext cx="10515600" cy="1325563"/>
          </a:xfrm>
          <a:prstGeom prst="rect">
            <a:avLst/>
          </a:prstGeom>
          <a:noFill/>
          <a:ln>
            <a:noFill/>
          </a:ln>
        </p:spPr>
        <p:txBody>
          <a:bodyPr spcFirstLastPara="1" wrap="square" lIns="91425" tIns="91425" rIns="91425" bIns="91425" anchor="ctr" anchorCtr="0"/>
          <a:lstStyle>
            <a:lvl1pPr marR="0" lvl="0" algn="l" rtl="0">
              <a:lnSpc>
                <a:spcPct val="90000"/>
              </a:lnSpc>
              <a:spcBef>
                <a:spcPts val="0"/>
              </a:spcBef>
              <a:spcAft>
                <a:spcPts val="0"/>
              </a:spcAft>
              <a:buClr>
                <a:schemeClr val="dk1"/>
              </a:buClr>
              <a:buSzPts val="4400"/>
              <a:buFont typeface="Calibri"/>
              <a:buNone/>
              <a:defRPr sz="3300" b="0" i="0" u="none" strike="noStrike" cap="none">
                <a:solidFill>
                  <a:schemeClr val="dk1"/>
                </a:solidFill>
                <a:latin typeface="Calibri"/>
                <a:ea typeface="Calibri"/>
                <a:cs typeface="Calibri"/>
                <a:sym typeface="Calibri"/>
              </a:defRPr>
            </a:lvl1pPr>
            <a:lvl2pPr lvl="1">
              <a:spcBef>
                <a:spcPts val="0"/>
              </a:spcBef>
              <a:spcAft>
                <a:spcPts val="0"/>
              </a:spcAft>
              <a:buSzPts val="1400"/>
              <a:buFont typeface="Arial"/>
              <a:buNone/>
              <a:defRPr sz="1350"/>
            </a:lvl2pPr>
            <a:lvl3pPr lvl="2">
              <a:spcBef>
                <a:spcPts val="0"/>
              </a:spcBef>
              <a:spcAft>
                <a:spcPts val="0"/>
              </a:spcAft>
              <a:buSzPts val="1400"/>
              <a:buFont typeface="Arial"/>
              <a:buNone/>
              <a:defRPr sz="1350"/>
            </a:lvl3pPr>
            <a:lvl4pPr lvl="3">
              <a:spcBef>
                <a:spcPts val="0"/>
              </a:spcBef>
              <a:spcAft>
                <a:spcPts val="0"/>
              </a:spcAft>
              <a:buSzPts val="1400"/>
              <a:buFont typeface="Arial"/>
              <a:buNone/>
              <a:defRPr sz="1350"/>
            </a:lvl4pPr>
            <a:lvl5pPr lvl="4">
              <a:spcBef>
                <a:spcPts val="0"/>
              </a:spcBef>
              <a:spcAft>
                <a:spcPts val="0"/>
              </a:spcAft>
              <a:buSzPts val="1400"/>
              <a:buFont typeface="Arial"/>
              <a:buNone/>
              <a:defRPr sz="1350"/>
            </a:lvl5pPr>
            <a:lvl6pPr lvl="5">
              <a:spcBef>
                <a:spcPts val="0"/>
              </a:spcBef>
              <a:spcAft>
                <a:spcPts val="0"/>
              </a:spcAft>
              <a:buSzPts val="1400"/>
              <a:buFont typeface="Arial"/>
              <a:buNone/>
              <a:defRPr sz="1350"/>
            </a:lvl6pPr>
            <a:lvl7pPr lvl="6">
              <a:spcBef>
                <a:spcPts val="0"/>
              </a:spcBef>
              <a:spcAft>
                <a:spcPts val="0"/>
              </a:spcAft>
              <a:buSzPts val="1400"/>
              <a:buFont typeface="Arial"/>
              <a:buNone/>
              <a:defRPr sz="1350"/>
            </a:lvl7pPr>
            <a:lvl8pPr lvl="7">
              <a:spcBef>
                <a:spcPts val="0"/>
              </a:spcBef>
              <a:spcAft>
                <a:spcPts val="0"/>
              </a:spcAft>
              <a:buSzPts val="1400"/>
              <a:buFont typeface="Arial"/>
              <a:buNone/>
              <a:defRPr sz="1350"/>
            </a:lvl8pPr>
            <a:lvl9pPr lvl="8">
              <a:spcBef>
                <a:spcPts val="0"/>
              </a:spcBef>
              <a:spcAft>
                <a:spcPts val="0"/>
              </a:spcAft>
              <a:buSzPts val="1400"/>
              <a:buFont typeface="Arial"/>
              <a:buNone/>
              <a:defRPr sz="1350"/>
            </a:lvl9pPr>
          </a:lstStyle>
          <a:p>
            <a:endParaRPr/>
          </a:p>
        </p:txBody>
      </p:sp>
      <p:sp>
        <p:nvSpPr>
          <p:cNvPr id="171" name="Shape 171"/>
          <p:cNvSpPr txBox="1">
            <a:spLocks noGrp="1"/>
          </p:cNvSpPr>
          <p:nvPr>
            <p:ph type="body" idx="1"/>
          </p:nvPr>
        </p:nvSpPr>
        <p:spPr>
          <a:xfrm>
            <a:off x="838200" y="1825625"/>
            <a:ext cx="10515600" cy="4351339"/>
          </a:xfrm>
          <a:prstGeom prst="rect">
            <a:avLst/>
          </a:prstGeom>
          <a:noFill/>
          <a:ln>
            <a:noFill/>
          </a:ln>
        </p:spPr>
        <p:txBody>
          <a:bodyPr spcFirstLastPara="1" wrap="square" lIns="91425" tIns="91425" rIns="91425" bIns="91425" anchor="t" anchorCtr="0"/>
          <a:lstStyle>
            <a:lvl1pPr marL="457200" marR="0" lvl="0" indent="-406400" algn="l" rtl="0">
              <a:lnSpc>
                <a:spcPct val="90000"/>
              </a:lnSpc>
              <a:spcBef>
                <a:spcPts val="750"/>
              </a:spcBef>
              <a:spcAft>
                <a:spcPts val="0"/>
              </a:spcAft>
              <a:buClr>
                <a:schemeClr val="dk1"/>
              </a:buClr>
              <a:buSzPts val="2800"/>
              <a:buFont typeface="Arial"/>
              <a:buChar char="•"/>
              <a:defRPr sz="21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375"/>
              </a:spcBef>
              <a:spcAft>
                <a:spcPts val="0"/>
              </a:spcAft>
              <a:buClr>
                <a:schemeClr val="dk1"/>
              </a:buClr>
              <a:buSzPts val="2400"/>
              <a:buFont typeface="Arial"/>
              <a:buChar char="•"/>
              <a:defRPr sz="18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375"/>
              </a:spcBef>
              <a:spcAft>
                <a:spcPts val="0"/>
              </a:spcAft>
              <a:buClr>
                <a:schemeClr val="dk1"/>
              </a:buClr>
              <a:buSzPts val="2000"/>
              <a:buFont typeface="Arial"/>
              <a:buChar char="•"/>
              <a:defRPr sz="15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375"/>
              </a:spcBef>
              <a:spcAft>
                <a:spcPts val="0"/>
              </a:spcAft>
              <a:buClr>
                <a:schemeClr val="dk1"/>
              </a:buClr>
              <a:buSzPts val="1800"/>
              <a:buFont typeface="Arial"/>
              <a:buChar char="•"/>
              <a:defRPr sz="1350" b="0" i="0" u="none" strike="noStrike" cap="none">
                <a:solidFill>
                  <a:schemeClr val="dk1"/>
                </a:solidFill>
                <a:latin typeface="Calibri"/>
                <a:ea typeface="Calibri"/>
                <a:cs typeface="Calibri"/>
                <a:sym typeface="Calibri"/>
              </a:defRPr>
            </a:lvl9pPr>
          </a:lstStyle>
          <a:p>
            <a:endParaRPr/>
          </a:p>
        </p:txBody>
      </p:sp>
      <p:sp>
        <p:nvSpPr>
          <p:cNvPr id="172" name="Shape 172"/>
          <p:cNvSpPr txBox="1">
            <a:spLocks noGrp="1"/>
          </p:cNvSpPr>
          <p:nvPr>
            <p:ph type="dt" idx="10"/>
          </p:nvPr>
        </p:nvSpPr>
        <p:spPr>
          <a:xfrm>
            <a:off x="838200" y="6356353"/>
            <a:ext cx="2743200" cy="365125"/>
          </a:xfrm>
          <a:prstGeom prst="rect">
            <a:avLst/>
          </a:prstGeom>
          <a:noFill/>
          <a:ln>
            <a:noFill/>
          </a:ln>
        </p:spPr>
        <p:txBody>
          <a:bodyPr spcFirstLastPara="1" wrap="square" lIns="91425" tIns="91425" rIns="91425" bIns="91425" anchor="ctr" anchorCtr="0"/>
          <a:lstStyle>
            <a:lvl1pPr marR="0" lvl="0" algn="l" rtl="0">
              <a:spcBef>
                <a:spcPts val="0"/>
              </a:spcBef>
              <a:spcAft>
                <a:spcPts val="0"/>
              </a:spcAft>
              <a:buClr>
                <a:srgbClr val="888888"/>
              </a:buClr>
              <a:buSzPts val="1400"/>
              <a:buFont typeface="Calibri"/>
              <a:buNone/>
              <a:defRPr sz="900">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9pPr>
          </a:lstStyle>
          <a:p>
            <a:endParaRPr/>
          </a:p>
        </p:txBody>
      </p:sp>
      <p:sp>
        <p:nvSpPr>
          <p:cNvPr id="173" name="Shape 173"/>
          <p:cNvSpPr txBox="1">
            <a:spLocks noGrp="1"/>
          </p:cNvSpPr>
          <p:nvPr>
            <p:ph type="ftr" idx="11"/>
          </p:nvPr>
        </p:nvSpPr>
        <p:spPr>
          <a:xfrm>
            <a:off x="4038600" y="6356353"/>
            <a:ext cx="4114800" cy="365125"/>
          </a:xfrm>
          <a:prstGeom prst="rect">
            <a:avLst/>
          </a:prstGeom>
          <a:noFill/>
          <a:ln>
            <a:noFill/>
          </a:ln>
        </p:spPr>
        <p:txBody>
          <a:bodyPr spcFirstLastPara="1" wrap="square" lIns="91425" tIns="91425" rIns="91425" bIns="91425" anchor="ctr" anchorCtr="0"/>
          <a:lstStyle>
            <a:lvl1pPr marR="0" lvl="0" algn="ctr" rtl="0">
              <a:spcBef>
                <a:spcPts val="0"/>
              </a:spcBef>
              <a:spcAft>
                <a:spcPts val="0"/>
              </a:spcAft>
              <a:buClr>
                <a:srgbClr val="888888"/>
              </a:buClr>
              <a:buSzPts val="1400"/>
              <a:buFont typeface="Calibri"/>
              <a:buNone/>
              <a:defRPr sz="900">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350" b="0" i="0" u="none" strike="noStrike" cap="none">
                <a:solidFill>
                  <a:schemeClr val="dk1"/>
                </a:solidFill>
                <a:latin typeface="Calibri"/>
                <a:ea typeface="Calibri"/>
                <a:cs typeface="Calibri"/>
                <a:sym typeface="Calibri"/>
              </a:defRPr>
            </a:lvl9pPr>
          </a:lstStyle>
          <a:p>
            <a:endParaRPr/>
          </a:p>
        </p:txBody>
      </p:sp>
      <p:sp>
        <p:nvSpPr>
          <p:cNvPr id="174" name="Shape 174"/>
          <p:cNvSpPr txBox="1">
            <a:spLocks noGrp="1"/>
          </p:cNvSpPr>
          <p:nvPr>
            <p:ph type="sldNum" idx="12"/>
          </p:nvPr>
        </p:nvSpPr>
        <p:spPr>
          <a:xfrm>
            <a:off x="8610600" y="6356353"/>
            <a:ext cx="2743200" cy="365125"/>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1pPr>
            <a:lvl2pPr marL="0" marR="0" lvl="1"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2pPr>
            <a:lvl3pPr marL="0" marR="0" lvl="2"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3pPr>
            <a:lvl4pPr marL="0" marR="0" lvl="3"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4pPr>
            <a:lvl5pPr marL="0" marR="0" lvl="4"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5pPr>
            <a:lvl6pPr marL="0" marR="0" lvl="5"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6pPr>
            <a:lvl7pPr marL="0" marR="0" lvl="6"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7pPr>
            <a:lvl8pPr marL="0" marR="0" lvl="7"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8pPr>
            <a:lvl9pPr marL="0" marR="0" lvl="8" indent="0" algn="r" rtl="0">
              <a:spcBef>
                <a:spcPts val="0"/>
              </a:spcBef>
              <a:buClr>
                <a:schemeClr val="dk1"/>
              </a:buClr>
              <a:buSzPts val="1200"/>
              <a:buFont typeface="Calibri"/>
              <a:buNone/>
              <a:defRPr sz="1200" b="1">
                <a:solidFill>
                  <a:schemeClr val="dk1"/>
                </a:solidFill>
                <a:latin typeface="Calibri"/>
                <a:ea typeface="Calibri"/>
                <a:cs typeface="Calibri"/>
                <a:sym typeface="Calibri"/>
              </a:defRPr>
            </a:lvl9pPr>
          </a:lstStyle>
          <a:p>
            <a:fld id="{00000000-1234-1234-1234-123412341234}" type="slidenum">
              <a:rPr lang="en-US" smtClean="0"/>
              <a:pPr/>
              <a:t>‹#›</a:t>
            </a:fld>
            <a:endParaRPr lang="en-US"/>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757E85-3D2B-43C8-A44B-28071B23082F}"/>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82D7A613-383E-4226-88A8-4DAEB5678F21}"/>
              </a:ext>
            </a:extLst>
          </p:cNvPr>
          <p:cNvSpPr>
            <a:spLocks noGrp="1"/>
          </p:cNvSpPr>
          <p:nvPr>
            <p:ph type="subTitle" idx="1"/>
          </p:nvPr>
        </p:nvSpPr>
        <p:spPr>
          <a:xfrm>
            <a:off x="1524000" y="3602037"/>
            <a:ext cx="9144000" cy="1655763"/>
          </a:xfrm>
        </p:spPr>
        <p:txBody>
          <a:bodyPr/>
          <a:lstStyle>
            <a:lvl1pPr marL="0" indent="0" algn="ctr">
              <a:buNone/>
              <a:defRPr sz="24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B2DDB79D-A895-419C-9C13-74B00174E6FA}"/>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5" name="Footer Placeholder 4">
            <a:extLst>
              <a:ext uri="{FF2B5EF4-FFF2-40B4-BE49-F238E27FC236}">
                <a16:creationId xmlns:a16="http://schemas.microsoft.com/office/drawing/2014/main" id="{6C4A2B80-04D8-477E-9344-C7386E7A837D}"/>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B3FA678-AB05-4A36-B331-409E2566A7C2}"/>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3752569869"/>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3B6CA5-D8CC-460B-B6C5-60A9D7A37E6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D7796953-FDF8-452E-9D1F-F29644B0FB7E}"/>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90C1176-4FF5-4D23-8AF7-53D338DA8747}"/>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5" name="Footer Placeholder 4">
            <a:extLst>
              <a:ext uri="{FF2B5EF4-FFF2-40B4-BE49-F238E27FC236}">
                <a16:creationId xmlns:a16="http://schemas.microsoft.com/office/drawing/2014/main" id="{91F36069-F547-4ADE-8EA4-0D1BBAF90B6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53C63AD-4C1A-4577-8AA3-B3C5B781DD0C}"/>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327685431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98B0B4A-266F-4597-B40A-A85E3B6C161F}"/>
              </a:ext>
            </a:extLst>
          </p:cNvPr>
          <p:cNvSpPr>
            <a:spLocks noGrp="1"/>
          </p:cNvSpPr>
          <p:nvPr>
            <p:ph type="title"/>
          </p:nvPr>
        </p:nvSpPr>
        <p:spPr>
          <a:xfrm>
            <a:off x="831851" y="1709740"/>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7FC40D44-9C3B-4D8E-8394-2794F5E2F0F2}"/>
              </a:ext>
            </a:extLst>
          </p:cNvPr>
          <p:cNvSpPr>
            <a:spLocks noGrp="1"/>
          </p:cNvSpPr>
          <p:nvPr>
            <p:ph type="body" idx="1"/>
          </p:nvPr>
        </p:nvSpPr>
        <p:spPr>
          <a:xfrm>
            <a:off x="831851" y="4589464"/>
            <a:ext cx="10515600" cy="1500187"/>
          </a:xfrm>
        </p:spPr>
        <p:txBody>
          <a:bodyPr/>
          <a:lstStyle>
            <a:lvl1pPr marL="0" indent="0">
              <a:buNone/>
              <a:defRPr sz="2400">
                <a:solidFill>
                  <a:schemeClr val="tx1">
                    <a:tint val="75000"/>
                  </a:schemeClr>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C81D3D33-29DF-4CD9-8BD1-7E57B0478C4A}"/>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5" name="Footer Placeholder 4">
            <a:extLst>
              <a:ext uri="{FF2B5EF4-FFF2-40B4-BE49-F238E27FC236}">
                <a16:creationId xmlns:a16="http://schemas.microsoft.com/office/drawing/2014/main" id="{75DB7CCB-4542-4A2B-A74E-B36007B5A48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5EC6F1E-B381-40F1-B570-250007AC9291}"/>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253233030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D31C20-70C2-4B00-AA5E-51CC97B9DCE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E6CAFB2-964F-4A25-9612-D6C2D6DD207E}"/>
              </a:ext>
            </a:extLst>
          </p:cNvPr>
          <p:cNvSpPr>
            <a:spLocks noGrp="1"/>
          </p:cNvSpPr>
          <p:nvPr>
            <p:ph sz="half" idx="1"/>
          </p:nvPr>
        </p:nvSpPr>
        <p:spPr>
          <a:xfrm>
            <a:off x="838200" y="1825625"/>
            <a:ext cx="5181600" cy="4351339"/>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7FEE4681-DD5E-4230-B51B-099595985FC1}"/>
              </a:ext>
            </a:extLst>
          </p:cNvPr>
          <p:cNvSpPr>
            <a:spLocks noGrp="1"/>
          </p:cNvSpPr>
          <p:nvPr>
            <p:ph sz="half" idx="2"/>
          </p:nvPr>
        </p:nvSpPr>
        <p:spPr>
          <a:xfrm>
            <a:off x="6172200" y="1825625"/>
            <a:ext cx="5181600" cy="4351339"/>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B2AE8646-4A97-4AF1-89D9-D10E350F16AA}"/>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6" name="Footer Placeholder 5">
            <a:extLst>
              <a:ext uri="{FF2B5EF4-FFF2-40B4-BE49-F238E27FC236}">
                <a16:creationId xmlns:a16="http://schemas.microsoft.com/office/drawing/2014/main" id="{23A0DF57-05DE-4C14-951C-648DC266AF8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CC16C8A-D9F9-4D12-A9D1-A94314B8997E}"/>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428565170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6A3BBC-47E8-4323-BB92-41EF6D921534}"/>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45D5378A-FC39-4D1B-8E30-F2BA8F700F12}"/>
              </a:ext>
            </a:extLst>
          </p:cNvPr>
          <p:cNvSpPr>
            <a:spLocks noGrp="1"/>
          </p:cNvSpPr>
          <p:nvPr>
            <p:ph type="body" idx="1"/>
          </p:nvPr>
        </p:nvSpPr>
        <p:spPr>
          <a:xfrm>
            <a:off x="839789" y="1681163"/>
            <a:ext cx="5157787"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533BC0AB-7D93-438F-B6B1-A157A8861066}"/>
              </a:ext>
            </a:extLst>
          </p:cNvPr>
          <p:cNvSpPr>
            <a:spLocks noGrp="1"/>
          </p:cNvSpPr>
          <p:nvPr>
            <p:ph sz="half" idx="2"/>
          </p:nvPr>
        </p:nvSpPr>
        <p:spPr>
          <a:xfrm>
            <a:off x="839789"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9F226F16-CCFA-4AB8-A2AB-65B5D0C39AE9}"/>
              </a:ext>
            </a:extLst>
          </p:cNvPr>
          <p:cNvSpPr>
            <a:spLocks noGrp="1"/>
          </p:cNvSpPr>
          <p:nvPr>
            <p:ph type="body" sz="quarter" idx="3"/>
          </p:nvPr>
        </p:nvSpPr>
        <p:spPr>
          <a:xfrm>
            <a:off x="6172201" y="1681163"/>
            <a:ext cx="5183188"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2EA71D33-2D8E-496C-AAF4-6F27E4A0BEBC}"/>
              </a:ext>
            </a:extLst>
          </p:cNvPr>
          <p:cNvSpPr>
            <a:spLocks noGrp="1"/>
          </p:cNvSpPr>
          <p:nvPr>
            <p:ph sz="quarter" idx="4"/>
          </p:nvPr>
        </p:nvSpPr>
        <p:spPr>
          <a:xfrm>
            <a:off x="6172201"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CB577CA5-7BD7-4400-A1FA-94DE7FC8FEB6}"/>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8" name="Footer Placeholder 7">
            <a:extLst>
              <a:ext uri="{FF2B5EF4-FFF2-40B4-BE49-F238E27FC236}">
                <a16:creationId xmlns:a16="http://schemas.microsoft.com/office/drawing/2014/main" id="{973C3064-35DA-4502-B8C0-94A249FC3C2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4DD4FDF8-9011-420D-8BDD-A8BB5E7CE131}"/>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1092561578"/>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788566-8A7E-434A-BEE5-2949C7332BDE}"/>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2676970-B007-4B5B-BEBB-4167EFD749C8}"/>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4" name="Footer Placeholder 3">
            <a:extLst>
              <a:ext uri="{FF2B5EF4-FFF2-40B4-BE49-F238E27FC236}">
                <a16:creationId xmlns:a16="http://schemas.microsoft.com/office/drawing/2014/main" id="{6CD3741A-B2CE-44D9-8D84-AA65AE307A61}"/>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C04CF175-1861-4C3C-AAA6-7D0DAD853512}"/>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34971776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4E7433F-5F2A-4E83-813F-9447C3EBC797}"/>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3" name="Footer Placeholder 2">
            <a:extLst>
              <a:ext uri="{FF2B5EF4-FFF2-40B4-BE49-F238E27FC236}">
                <a16:creationId xmlns:a16="http://schemas.microsoft.com/office/drawing/2014/main" id="{7B3CEFCA-3F52-46F6-A342-361D89743903}"/>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50355996-F655-48C6-A2AA-A1581E971106}"/>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2988106613"/>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6D038E-1732-4C75-9E29-E35655604E4D}"/>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671D9575-F6EC-4B88-9148-A841EB2AA294}"/>
              </a:ext>
            </a:extLst>
          </p:cNvPr>
          <p:cNvSpPr>
            <a:spLocks noGrp="1"/>
          </p:cNvSpPr>
          <p:nvPr>
            <p:ph idx="1"/>
          </p:nvPr>
        </p:nvSpPr>
        <p:spPr>
          <a:xfrm>
            <a:off x="5183188" y="987426"/>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9F53779-C963-4414-8791-77506CBABF32}"/>
              </a:ext>
            </a:extLst>
          </p:cNvPr>
          <p:cNvSpPr>
            <a:spLocks noGrp="1"/>
          </p:cNvSpPr>
          <p:nvPr>
            <p:ph type="body" sz="half" idx="2"/>
          </p:nvPr>
        </p:nvSpPr>
        <p:spPr>
          <a:xfrm>
            <a:off x="839788" y="2057401"/>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BC9CCBBD-795E-47E9-9245-81ADF1B57D22}"/>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6" name="Footer Placeholder 5">
            <a:extLst>
              <a:ext uri="{FF2B5EF4-FFF2-40B4-BE49-F238E27FC236}">
                <a16:creationId xmlns:a16="http://schemas.microsoft.com/office/drawing/2014/main" id="{30A6FD21-E01E-4E07-BEA7-FA146282A0E2}"/>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33DD4FE-0C05-4437-B785-CCD527A58AB0}"/>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148477429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569A1D6-7765-4630-800D-4700000E3AE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AB710E18-D903-42C1-A232-A459A976D0FE}"/>
              </a:ext>
            </a:extLst>
          </p:cNvPr>
          <p:cNvSpPr>
            <a:spLocks noGrp="1"/>
          </p:cNvSpPr>
          <p:nvPr>
            <p:ph type="pic" idx="1"/>
          </p:nvPr>
        </p:nvSpPr>
        <p:spPr>
          <a:xfrm>
            <a:off x="5183188" y="987426"/>
            <a:ext cx="6172200" cy="4873625"/>
          </a:xfrm>
        </p:spPr>
        <p:txBody>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endParaRPr lang="en-US"/>
          </a:p>
        </p:txBody>
      </p:sp>
      <p:sp>
        <p:nvSpPr>
          <p:cNvPr id="4" name="Text Placeholder 3">
            <a:extLst>
              <a:ext uri="{FF2B5EF4-FFF2-40B4-BE49-F238E27FC236}">
                <a16:creationId xmlns:a16="http://schemas.microsoft.com/office/drawing/2014/main" id="{A2BAB7B1-EB0C-4A13-8E50-6EC6F8E42624}"/>
              </a:ext>
            </a:extLst>
          </p:cNvPr>
          <p:cNvSpPr>
            <a:spLocks noGrp="1"/>
          </p:cNvSpPr>
          <p:nvPr>
            <p:ph type="body" sz="half" idx="2"/>
          </p:nvPr>
        </p:nvSpPr>
        <p:spPr>
          <a:xfrm>
            <a:off x="839788" y="2057401"/>
            <a:ext cx="3932237"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F92110CF-436D-41D2-AFE4-2C67887CCD92}"/>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6" name="Footer Placeholder 5">
            <a:extLst>
              <a:ext uri="{FF2B5EF4-FFF2-40B4-BE49-F238E27FC236}">
                <a16:creationId xmlns:a16="http://schemas.microsoft.com/office/drawing/2014/main" id="{9316A709-F6BD-4CBD-908D-F98DD8D23F0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2034A7C-50DF-42FA-99EB-F1CCD4DBABCF}"/>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216601373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04CE207-0FA5-49E8-B961-69C3BD4A02D0}"/>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D2C66663-AC45-44E1-AE1E-44CCE695959F}"/>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C321130-6DC5-47ED-B8C1-7DB5C3EC2D40}"/>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5" name="Footer Placeholder 4">
            <a:extLst>
              <a:ext uri="{FF2B5EF4-FFF2-40B4-BE49-F238E27FC236}">
                <a16:creationId xmlns:a16="http://schemas.microsoft.com/office/drawing/2014/main" id="{A8572DC6-1241-42FB-826F-7A5A83EB190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44D3EC3-2E12-49CA-8F28-CF041EE634DE}"/>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314297660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F0C0E5EF-FACC-4DFF-B861-F983E1D42E68}"/>
              </a:ext>
            </a:extLst>
          </p:cNvPr>
          <p:cNvSpPr>
            <a:spLocks noGrp="1"/>
          </p:cNvSpPr>
          <p:nvPr>
            <p:ph type="title" orient="vert"/>
          </p:nvPr>
        </p:nvSpPr>
        <p:spPr>
          <a:xfrm>
            <a:off x="8724901" y="365126"/>
            <a:ext cx="2628900" cy="5811839"/>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654DD9ED-9C0A-41BF-A0C8-3B964651FA8E}"/>
              </a:ext>
            </a:extLst>
          </p:cNvPr>
          <p:cNvSpPr>
            <a:spLocks noGrp="1"/>
          </p:cNvSpPr>
          <p:nvPr>
            <p:ph type="body" orient="vert" idx="1"/>
          </p:nvPr>
        </p:nvSpPr>
        <p:spPr>
          <a:xfrm>
            <a:off x="838201" y="365126"/>
            <a:ext cx="7734300" cy="5811839"/>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D7273C3-5CA9-4F71-B70F-55A44BF631FD}"/>
              </a:ext>
            </a:extLst>
          </p:cNvPr>
          <p:cNvSpPr>
            <a:spLocks noGrp="1"/>
          </p:cNvSpPr>
          <p:nvPr>
            <p:ph type="dt" sz="half" idx="10"/>
          </p:nvPr>
        </p:nvSpPr>
        <p:spPr/>
        <p:txBody>
          <a:bodyPr/>
          <a:lstStyle/>
          <a:p>
            <a:fld id="{0676138D-BD09-4D6C-B204-020F4CFD91F5}" type="datetimeFigureOut">
              <a:rPr lang="en-US" smtClean="0"/>
              <a:t>9/10/2019</a:t>
            </a:fld>
            <a:endParaRPr lang="en-US"/>
          </a:p>
        </p:txBody>
      </p:sp>
      <p:sp>
        <p:nvSpPr>
          <p:cNvPr id="5" name="Footer Placeholder 4">
            <a:extLst>
              <a:ext uri="{FF2B5EF4-FFF2-40B4-BE49-F238E27FC236}">
                <a16:creationId xmlns:a16="http://schemas.microsoft.com/office/drawing/2014/main" id="{F7A4CBDE-EC58-4D72-9E09-14271AEF20A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F1D0C3B-4796-4202-AD7E-A2A86EC65E86}"/>
              </a:ext>
            </a:extLst>
          </p:cNvPr>
          <p:cNvSpPr>
            <a:spLocks noGrp="1"/>
          </p:cNvSpPr>
          <p:nvPr>
            <p:ph type="sldNum" sz="quarter" idx="12"/>
          </p:nvPr>
        </p:nvSpPr>
        <p:spPr/>
        <p:txBody>
          <a:bodyPr/>
          <a:lstStyle/>
          <a:p>
            <a:fld id="{541AE3A5-A5C4-4BE5-93BC-4D2B87055FC5}" type="slidenum">
              <a:rPr lang="en-US" smtClean="0"/>
              <a:t>‹#›</a:t>
            </a:fld>
            <a:endParaRPr lang="en-US"/>
          </a:p>
        </p:txBody>
      </p:sp>
    </p:spTree>
    <p:extLst>
      <p:ext uri="{BB962C8B-B14F-4D97-AF65-F5344CB8AC3E}">
        <p14:creationId xmlns:p14="http://schemas.microsoft.com/office/powerpoint/2010/main" val="222997231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userDrawn="1">
  <p:cSld name="Main Slide">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995C8F3F-7835-448E-B839-BB8AB31F2905}" type="datetimeFigureOut">
              <a:rPr lang="en-US" smtClean="0"/>
              <a:pPr/>
              <a:t>9/10/2019</a:t>
            </a:fld>
            <a:endParaRPr lang="en-US" dirty="0"/>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CE270A4-7CCD-477C-B9E0-7F7E39E9129D}" type="slidenum">
              <a:rPr lang="en-US" smtClean="0"/>
              <a:pPr/>
              <a:t>‹#›</a:t>
            </a:fld>
            <a:endParaRPr lang="en-US"/>
          </a:p>
        </p:txBody>
      </p:sp>
      <p:sp>
        <p:nvSpPr>
          <p:cNvPr id="7" name="Rectangle 6"/>
          <p:cNvSpPr/>
          <p:nvPr userDrawn="1"/>
        </p:nvSpPr>
        <p:spPr>
          <a:xfrm>
            <a:off x="0" y="5943600"/>
            <a:ext cx="12192000" cy="914400"/>
          </a:xfrm>
          <a:prstGeom prst="rect">
            <a:avLst/>
          </a:prstGeom>
          <a:solidFill>
            <a:srgbClr val="404A97"/>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a:p>
        </p:txBody>
      </p:sp>
      <p:pic>
        <p:nvPicPr>
          <p:cNvPr id="12" name="Picture 11" descr="NEW-LOGO-white.png"/>
          <p:cNvPicPr>
            <a:picLocks noChangeAspect="1"/>
          </p:cNvPicPr>
          <p:nvPr userDrawn="1"/>
        </p:nvPicPr>
        <p:blipFill>
          <a:blip r:embed="rId2" cstate="print"/>
          <a:stretch>
            <a:fillRect/>
          </a:stretch>
        </p:blipFill>
        <p:spPr>
          <a:xfrm>
            <a:off x="178942" y="6026945"/>
            <a:ext cx="3681860" cy="747713"/>
          </a:xfrm>
          <a:prstGeom prst="rect">
            <a:avLst/>
          </a:prstGeom>
        </p:spPr>
      </p:pic>
      <p:sp>
        <p:nvSpPr>
          <p:cNvPr id="10" name="Title Placeholder 1"/>
          <p:cNvSpPr>
            <a:spLocks noGrp="1"/>
          </p:cNvSpPr>
          <p:nvPr>
            <p:ph type="title" hasCustomPrompt="1"/>
          </p:nvPr>
        </p:nvSpPr>
        <p:spPr>
          <a:xfrm>
            <a:off x="609600" y="274639"/>
            <a:ext cx="10972800" cy="1143000"/>
          </a:xfrm>
          <a:prstGeom prst="rect">
            <a:avLst/>
          </a:prstGeom>
        </p:spPr>
        <p:txBody>
          <a:bodyPr vert="horz" lIns="91440" tIns="45720" rIns="91440" bIns="45720" rtlCol="0" anchor="ctr">
            <a:normAutofit/>
          </a:bodyPr>
          <a:lstStyle/>
          <a:p>
            <a:r>
              <a:rPr lang="en-US" dirty="0"/>
              <a:t>Click to edit title</a:t>
            </a:r>
          </a:p>
        </p:txBody>
      </p:sp>
      <p:sp>
        <p:nvSpPr>
          <p:cNvPr id="11" name="Text Placeholder 2"/>
          <p:cNvSpPr>
            <a:spLocks noGrp="1"/>
          </p:cNvSpPr>
          <p:nvPr>
            <p:ph idx="1"/>
          </p:nvPr>
        </p:nvSpPr>
        <p:spPr>
          <a:xfrm>
            <a:off x="609600" y="1600201"/>
            <a:ext cx="10972800" cy="4525963"/>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4" name="Slide Number Placeholder 5"/>
          <p:cNvSpPr txBox="1">
            <a:spLocks/>
          </p:cNvSpPr>
          <p:nvPr userDrawn="1"/>
        </p:nvSpPr>
        <p:spPr>
          <a:xfrm>
            <a:off x="8737600" y="6356352"/>
            <a:ext cx="2844800" cy="365125"/>
          </a:xfrm>
          <a:prstGeom prst="rect">
            <a:avLst/>
          </a:prstGeom>
        </p:spPr>
        <p:txBody>
          <a:bodyPr vert="horz" lIns="91440" tIns="45720" rIns="91440" bIns="45720" rtlCol="0" anchor="ctr"/>
          <a:lstStyle>
            <a:defPPr>
              <a:defRPr lang="en-US"/>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9CE270A4-7CCD-477C-B9E0-7F7E39E9129D}" type="slidenum">
              <a:rPr lang="en-US" sz="1200" smtClean="0"/>
              <a:pPr/>
              <a:t>‹#›</a:t>
            </a:fld>
            <a:endParaRPr lang="en-US" sz="1200"/>
          </a:p>
        </p:txBody>
      </p:sp>
      <p:pic>
        <p:nvPicPr>
          <p:cNvPr id="13" name="Picture 12">
            <a:extLst>
              <a:ext uri="{FF2B5EF4-FFF2-40B4-BE49-F238E27FC236}">
                <a16:creationId xmlns:a16="http://schemas.microsoft.com/office/drawing/2014/main" id="{5643A4CD-0C7B-448C-B07B-F96BAD310079}"/>
              </a:ext>
            </a:extLst>
          </p:cNvPr>
          <p:cNvPicPr>
            <a:picLocks noChangeAspect="1"/>
          </p:cNvPicPr>
          <p:nvPr userDrawn="1"/>
        </p:nvPicPr>
        <p:blipFill>
          <a:blip r:embed="rId3"/>
          <a:stretch>
            <a:fillRect/>
          </a:stretch>
        </p:blipFill>
        <p:spPr>
          <a:xfrm>
            <a:off x="9604217" y="6179129"/>
            <a:ext cx="2408843" cy="443345"/>
          </a:xfrm>
          <a:prstGeom prst="rect">
            <a:avLst/>
          </a:prstGeom>
        </p:spPr>
      </p:pic>
    </p:spTree>
    <p:extLst>
      <p:ext uri="{BB962C8B-B14F-4D97-AF65-F5344CB8AC3E}">
        <p14:creationId xmlns:p14="http://schemas.microsoft.com/office/powerpoint/2010/main" val="1676629967"/>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82567" y="6347610"/>
            <a:ext cx="964583" cy="32091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val="3543846964"/>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userDrawn="1">
  <p:cSld name="Large Head and Two Content">
    <p:spTree>
      <p:nvGrpSpPr>
        <p:cNvPr id="1" name=""/>
        <p:cNvGrpSpPr/>
        <p:nvPr/>
      </p:nvGrpSpPr>
      <p:grpSpPr>
        <a:xfrm>
          <a:off x="0" y="0"/>
          <a:ext cx="0" cy="0"/>
          <a:chOff x="0" y="0"/>
          <a:chExt cx="0" cy="0"/>
        </a:xfrm>
      </p:grpSpPr>
      <p:grpSp>
        <p:nvGrpSpPr>
          <p:cNvPr id="2" name="Group 7"/>
          <p:cNvGrpSpPr/>
          <p:nvPr userDrawn="1"/>
        </p:nvGrpSpPr>
        <p:grpSpPr>
          <a:xfrm>
            <a:off x="0" y="1"/>
            <a:ext cx="12192000" cy="1759220"/>
            <a:chOff x="228600" y="228600"/>
            <a:chExt cx="9144000" cy="1759220"/>
          </a:xfrm>
          <a:solidFill>
            <a:srgbClr val="195A88"/>
          </a:solidFill>
        </p:grpSpPr>
        <p:sp>
          <p:nvSpPr>
            <p:cNvPr id="6" name="Rounded Rectangle 5"/>
            <p:cNvSpPr/>
            <p:nvPr userDrawn="1"/>
          </p:nvSpPr>
          <p:spPr>
            <a:xfrm>
              <a:off x="228600" y="228600"/>
              <a:ext cx="9144000" cy="1524000"/>
            </a:xfrm>
            <a:prstGeom prst="roundRect">
              <a:avLst>
                <a:gd name="adj" fmla="val 0"/>
              </a:avLst>
            </a:prstGeom>
            <a:gradFill flip="none" rotWithShape="1">
              <a:gsLst>
                <a:gs pos="0">
                  <a:schemeClr val="accent1">
                    <a:lumMod val="75000"/>
                  </a:schemeClr>
                </a:gs>
                <a:gs pos="100000">
                  <a:schemeClr val="accent1"/>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800" dirty="0"/>
            </a:p>
          </p:txBody>
        </p:sp>
        <p:sp>
          <p:nvSpPr>
            <p:cNvPr id="7" name="Isosceles Triangle 6"/>
            <p:cNvSpPr/>
            <p:nvPr userDrawn="1"/>
          </p:nvSpPr>
          <p:spPr>
            <a:xfrm rot="10800000">
              <a:off x="942302" y="1731952"/>
              <a:ext cx="505498" cy="255868"/>
            </a:xfrm>
            <a:prstGeom prst="triangle">
              <a:avLst/>
            </a:prstGeom>
            <a:grpFill/>
            <a:ln>
              <a:noFill/>
            </a:ln>
          </p:spPr>
          <p:style>
            <a:lnRef idx="1">
              <a:schemeClr val="accent1"/>
            </a:lnRef>
            <a:fillRef idx="3">
              <a:schemeClr val="accent1"/>
            </a:fillRef>
            <a:effectRef idx="2">
              <a:schemeClr val="accent1"/>
            </a:effectRef>
            <a:fontRef idx="minor">
              <a:schemeClr val="lt1"/>
            </a:fontRef>
          </p:style>
          <p:txBody>
            <a:bodyPr rtlCol="0" anchor="ctr"/>
            <a:lstStyle/>
            <a:p>
              <a:pPr marL="0" algn="ctr" defTabSz="457189" rtl="0" eaLnBrk="1" latinLnBrk="0" hangingPunct="1"/>
              <a:endParaRPr lang="en-US" sz="1800" kern="1200" dirty="0">
                <a:solidFill>
                  <a:schemeClr val="lt1"/>
                </a:solidFill>
                <a:latin typeface="+mn-lt"/>
                <a:ea typeface="+mn-ea"/>
                <a:cs typeface="+mn-cs"/>
              </a:endParaRPr>
            </a:p>
          </p:txBody>
        </p:sp>
      </p:grpSp>
      <p:sp>
        <p:nvSpPr>
          <p:cNvPr id="3" name="Content Placeholder 2"/>
          <p:cNvSpPr>
            <a:spLocks noGrp="1"/>
          </p:cNvSpPr>
          <p:nvPr>
            <p:ph sz="half" idx="1"/>
          </p:nvPr>
        </p:nvSpPr>
        <p:spPr>
          <a:xfrm>
            <a:off x="952502" y="2000253"/>
            <a:ext cx="4953001" cy="4143375"/>
          </a:xfrm>
        </p:spPr>
        <p:txBody>
          <a:bodyPr/>
          <a:lstStyle>
            <a:lvl1pPr>
              <a:defRPr sz="2100"/>
            </a:lvl1pPr>
            <a:lvl2pPr>
              <a:defRPr sz="1900"/>
            </a:lvl2pPr>
            <a:lvl3pPr>
              <a:defRPr sz="1700"/>
            </a:lvl3pPr>
            <a:lvl4pPr>
              <a:defRPr sz="1500"/>
            </a:lvl4pPr>
            <a:lvl5pPr>
              <a:defRPr sz="1300"/>
            </a:lvl5pPr>
            <a:lvl6pPr>
              <a:defRPr sz="1800"/>
            </a:lvl6pPr>
            <a:lvl7pPr>
              <a:defRPr sz="1800"/>
            </a:lvl7pPr>
            <a:lvl8pPr>
              <a:defRPr sz="1800"/>
            </a:lvl8pPr>
            <a:lvl9pPr>
              <a:defRPr sz="18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p:cNvSpPr>
            <a:spLocks noGrp="1"/>
          </p:cNvSpPr>
          <p:nvPr>
            <p:ph sz="half" idx="2"/>
          </p:nvPr>
        </p:nvSpPr>
        <p:spPr>
          <a:xfrm>
            <a:off x="6286500" y="2000253"/>
            <a:ext cx="4953000" cy="4143375"/>
          </a:xfrm>
        </p:spPr>
        <p:txBody>
          <a:bodyPr/>
          <a:lstStyle>
            <a:lvl1pPr>
              <a:defRPr sz="2100"/>
            </a:lvl1pPr>
            <a:lvl2pPr>
              <a:defRPr sz="1900"/>
            </a:lvl2pPr>
            <a:lvl3pPr>
              <a:defRPr sz="1700"/>
            </a:lvl3pPr>
            <a:lvl4pPr>
              <a:defRPr sz="1500"/>
            </a:lvl4pPr>
            <a:lvl5pPr>
              <a:defRPr sz="1300"/>
            </a:lvl5pPr>
            <a:lvl6pPr>
              <a:defRPr sz="1800"/>
            </a:lvl6pPr>
            <a:lvl7pPr>
              <a:defRPr sz="1800"/>
            </a:lvl7pPr>
            <a:lvl8pPr>
              <a:defRPr sz="1800"/>
            </a:lvl8pPr>
            <a:lvl9pPr>
              <a:defRPr sz="18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8" name="Title 1"/>
          <p:cNvSpPr>
            <a:spLocks noGrp="1"/>
          </p:cNvSpPr>
          <p:nvPr>
            <p:ph type="title"/>
          </p:nvPr>
        </p:nvSpPr>
        <p:spPr>
          <a:xfrm>
            <a:off x="609600" y="381000"/>
            <a:ext cx="10972800" cy="914400"/>
          </a:xfrm>
        </p:spPr>
        <p:txBody>
          <a:bodyPr wrap="none"/>
          <a:lstStyle>
            <a:lvl1pPr algn="l">
              <a:defRPr>
                <a:solidFill>
                  <a:schemeClr val="bg1"/>
                </a:solidFill>
              </a:defRPr>
            </a:lvl1pPr>
          </a:lstStyle>
          <a:p>
            <a:r>
              <a:rPr lang="en-US"/>
              <a:t>Click to edit Master title style</a:t>
            </a:r>
            <a:endParaRPr lang="en-US" dirty="0"/>
          </a:p>
        </p:txBody>
      </p:sp>
    </p:spTree>
    <p:extLst>
      <p:ext uri="{BB962C8B-B14F-4D97-AF65-F5344CB8AC3E}">
        <p14:creationId xmlns:p14="http://schemas.microsoft.com/office/powerpoint/2010/main" val="1227592573"/>
      </p:ext>
    </p:extLst>
  </p:cSld>
  <p:clrMapOvr>
    <a:masterClrMapping/>
  </p:clrMapOvr>
  <p:transition>
    <p:fade thruBlk="1"/>
  </p:transition>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l="23295" b="48278"/>
          <a:stretch/>
        </p:blipFill>
        <p:spPr>
          <a:xfrm>
            <a:off x="4218519" y="4"/>
            <a:ext cx="7973480" cy="1413417"/>
          </a:xfrm>
          <a:prstGeom prst="rect">
            <a:avLst/>
          </a:prstGeom>
        </p:spPr>
      </p:pic>
      <p:sp>
        <p:nvSpPr>
          <p:cNvPr id="22" name="Rectangle 21"/>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3" name="Rectangle 22"/>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4" name="Rectangle 23"/>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1" name="Rectangle 10"/>
          <p:cNvSpPr/>
          <p:nvPr/>
        </p:nvSpPr>
        <p:spPr>
          <a:xfrm>
            <a:off x="-1" y="3"/>
            <a:ext cx="4254500" cy="141342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36" name="Text Placeholder 35"/>
          <p:cNvSpPr>
            <a:spLocks noGrp="1"/>
          </p:cNvSpPr>
          <p:nvPr>
            <p:ph type="body" sz="quarter" idx="12" hasCustomPrompt="1"/>
          </p:nvPr>
        </p:nvSpPr>
        <p:spPr>
          <a:xfrm>
            <a:off x="3" y="1773169"/>
            <a:ext cx="4601901" cy="651397"/>
          </a:xfrm>
          <a:prstGeom prst="rect">
            <a:avLst/>
          </a:prstGeom>
          <a:solidFill>
            <a:schemeClr val="accent2"/>
          </a:solidFill>
          <a:ln>
            <a:noFill/>
          </a:ln>
        </p:spPr>
        <p:txBody>
          <a:bodyPr vert="horz" wrap="none" lIns="457200" tIns="137160" rIns="274320" bIns="182880">
            <a:spAutoFit/>
          </a:bodyPr>
          <a:lstStyle>
            <a:lvl1pPr marL="0" marR="0" indent="0" algn="l" defTabSz="609585" rtl="0" eaLnBrk="1" fontAlgn="auto" latinLnBrk="0" hangingPunct="1">
              <a:lnSpc>
                <a:spcPct val="100000"/>
              </a:lnSpc>
              <a:spcBef>
                <a:spcPts val="0"/>
              </a:spcBef>
              <a:spcAft>
                <a:spcPts val="0"/>
              </a:spcAft>
              <a:buClrTx/>
              <a:buSzTx/>
              <a:buFontTx/>
              <a:buNone/>
              <a:tabLst/>
              <a:defRPr sz="2133" baseline="0">
                <a:ln>
                  <a:noFill/>
                </a:ln>
                <a:solidFill>
                  <a:schemeClr val="bg1"/>
                </a:solidFill>
                <a:effectLst/>
              </a:defRPr>
            </a:lvl1pPr>
          </a:lstStyle>
          <a:p>
            <a:pPr marL="0" marR="0" lvl="0" indent="0" algn="l" defTabSz="609585" rtl="0" eaLnBrk="1" fontAlgn="auto" latinLnBrk="0" hangingPunct="1">
              <a:lnSpc>
                <a:spcPct val="100000"/>
              </a:lnSpc>
              <a:spcBef>
                <a:spcPts val="0"/>
              </a:spcBef>
              <a:spcAft>
                <a:spcPts val="0"/>
              </a:spcAft>
              <a:buClrTx/>
              <a:buSzTx/>
              <a:buFontTx/>
              <a:buNone/>
              <a:tabLst/>
              <a:defRPr/>
            </a:pPr>
            <a:r>
              <a:rPr lang="en-US" sz="2133" dirty="0">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1039293" y="2469870"/>
            <a:ext cx="10339693" cy="1646364"/>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5867" b="1" baseline="0">
                <a:ln w="0" cmpd="sng">
                  <a:noFill/>
                </a:ln>
                <a:solidFill>
                  <a:schemeClr val="accent2"/>
                </a:solidFill>
              </a:defRPr>
            </a:lvl1pPr>
          </a:lstStyle>
          <a:p>
            <a:pPr lvl="0"/>
            <a:r>
              <a:rPr lang="en-US" dirty="0"/>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971592" y="4275963"/>
            <a:ext cx="2451953" cy="502766"/>
          </a:xfrm>
          <a:prstGeom prst="rect">
            <a:avLst/>
          </a:prstGeom>
        </p:spPr>
        <p:txBody>
          <a:bodyPr vert="horz" wrap="none" lIns="0">
            <a:spAutoFit/>
          </a:bodyPr>
          <a:lstStyle>
            <a:lvl1pPr marL="0" indent="0">
              <a:buNone/>
              <a:defRPr sz="2667" b="1"/>
            </a:lvl1pPr>
            <a:lvl2pPr marL="609585" indent="0">
              <a:buNone/>
              <a:defRPr/>
            </a:lvl2pPr>
            <a:lvl5pPr marL="2438339" indent="0">
              <a:buNone/>
              <a:defRPr/>
            </a:lvl5pPr>
          </a:lstStyle>
          <a:p>
            <a:pPr lvl="0"/>
            <a:r>
              <a:rPr lang="en-US" dirty="0"/>
              <a:t>Speaker Name</a:t>
            </a:r>
          </a:p>
        </p:txBody>
      </p:sp>
      <p:sp>
        <p:nvSpPr>
          <p:cNvPr id="17" name="Text Placeholder 2"/>
          <p:cNvSpPr>
            <a:spLocks noGrp="1"/>
          </p:cNvSpPr>
          <p:nvPr>
            <p:ph type="body" sz="quarter" idx="18" hasCustomPrompt="1"/>
          </p:nvPr>
        </p:nvSpPr>
        <p:spPr>
          <a:xfrm>
            <a:off x="971594" y="4818452"/>
            <a:ext cx="1819631" cy="410369"/>
          </a:xfrm>
          <a:prstGeom prst="rect">
            <a:avLst/>
          </a:prstGeom>
        </p:spPr>
        <p:txBody>
          <a:bodyPr vert="horz" wrap="none" lIns="0" tIns="0">
            <a:spAutoFit/>
          </a:bodyPr>
          <a:lstStyle>
            <a:lvl1pPr marL="0" indent="0">
              <a:buNone/>
              <a:defRPr sz="2267" b="0"/>
            </a:lvl1pPr>
            <a:lvl2pPr marL="609585" indent="0">
              <a:buNone/>
              <a:defRPr/>
            </a:lvl2pPr>
            <a:lvl5pPr marL="2438339" indent="0">
              <a:buNone/>
              <a:defRPr/>
            </a:lvl5pPr>
          </a:lstStyle>
          <a:p>
            <a:pPr lvl="0"/>
            <a:r>
              <a:rPr lang="en-US" dirty="0"/>
              <a:t>Speaker Title</a:t>
            </a:r>
          </a:p>
        </p:txBody>
      </p:sp>
      <p:sp>
        <p:nvSpPr>
          <p:cNvPr id="15" name="Rectangle 14"/>
          <p:cNvSpPr/>
          <p:nvPr userDrawn="1"/>
        </p:nvSpPr>
        <p:spPr>
          <a:xfrm>
            <a:off x="4182534" y="1"/>
            <a:ext cx="594257" cy="1413420"/>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Tree>
    <p:extLst>
      <p:ext uri="{BB962C8B-B14F-4D97-AF65-F5344CB8AC3E}">
        <p14:creationId xmlns:p14="http://schemas.microsoft.com/office/powerpoint/2010/main" val="25458568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1990726"/>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699030" y="2686581"/>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3" name="Text Placeholder 12"/>
          <p:cNvSpPr>
            <a:spLocks noGrp="1"/>
          </p:cNvSpPr>
          <p:nvPr>
            <p:ph type="body" sz="quarter" idx="12" hasCustomPrompt="1"/>
          </p:nvPr>
        </p:nvSpPr>
        <p:spPr>
          <a:xfrm>
            <a:off x="4555078" y="2764533"/>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4555067" y="3616704"/>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1987552"/>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1176869" y="1990724"/>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26429040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2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550911"/>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5" name="Rectangle 4"/>
          <p:cNvSpPr/>
          <p:nvPr userDrawn="1"/>
        </p:nvSpPr>
        <p:spPr>
          <a:xfrm rot="5400000">
            <a:off x="-699030" y="1246767"/>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3" name="Text Placeholder 12"/>
          <p:cNvSpPr>
            <a:spLocks noGrp="1"/>
          </p:cNvSpPr>
          <p:nvPr>
            <p:ph type="body" sz="quarter" idx="12" hasCustomPrompt="1"/>
          </p:nvPr>
        </p:nvSpPr>
        <p:spPr>
          <a:xfrm>
            <a:off x="4555078" y="1324718"/>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4555067" y="2176889"/>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547737"/>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0" name="Text Placeholder 14"/>
          <p:cNvSpPr>
            <a:spLocks noGrp="1"/>
          </p:cNvSpPr>
          <p:nvPr>
            <p:ph type="body" sz="quarter" idx="15" hasCustomPrompt="1"/>
          </p:nvPr>
        </p:nvSpPr>
        <p:spPr>
          <a:xfrm>
            <a:off x="1176869" y="550909"/>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8" name="Picture Placeholder 8"/>
          <p:cNvSpPr>
            <a:spLocks noGrp="1"/>
          </p:cNvSpPr>
          <p:nvPr>
            <p:ph type="pic" sz="quarter" idx="16"/>
          </p:nvPr>
        </p:nvSpPr>
        <p:spPr>
          <a:xfrm>
            <a:off x="1176869" y="3595110"/>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dirty="0"/>
          </a:p>
          <a:p>
            <a:endParaRPr lang="en-US" dirty="0"/>
          </a:p>
          <a:p>
            <a:endParaRPr lang="en-US" dirty="0"/>
          </a:p>
          <a:p>
            <a:r>
              <a:rPr lang="en-US" dirty="0"/>
              <a:t>Place Speaker </a:t>
            </a:r>
            <a:br>
              <a:rPr lang="en-US" dirty="0"/>
            </a:br>
            <a:r>
              <a:rPr lang="en-US" dirty="0"/>
              <a:t>Photo Here</a:t>
            </a:r>
          </a:p>
        </p:txBody>
      </p:sp>
      <p:sp>
        <p:nvSpPr>
          <p:cNvPr id="11" name="Rectangle 10"/>
          <p:cNvSpPr/>
          <p:nvPr userDrawn="1"/>
        </p:nvSpPr>
        <p:spPr>
          <a:xfrm rot="5400000">
            <a:off x="-699030" y="4290965"/>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2" name="Text Placeholder 12"/>
          <p:cNvSpPr>
            <a:spLocks noGrp="1"/>
          </p:cNvSpPr>
          <p:nvPr>
            <p:ph type="body" sz="quarter" idx="17" hasCustomPrompt="1"/>
          </p:nvPr>
        </p:nvSpPr>
        <p:spPr>
          <a:xfrm>
            <a:off x="4555078" y="4368917"/>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dirty="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4555067" y="5221088"/>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4555067" y="3591936"/>
            <a:ext cx="7636933" cy="650875"/>
          </a:xfrm>
          <a:prstGeom prst="rect">
            <a:avLst/>
          </a:prstGeom>
        </p:spPr>
        <p:txBody>
          <a:bodyPr vert="horz"/>
          <a:lstStyle>
            <a:lvl1pPr marL="0" indent="0">
              <a:buNone/>
              <a:defRPr sz="4800" b="1" baseline="0">
                <a:solidFill>
                  <a:srgbClr val="236192"/>
                </a:solidFill>
              </a:defRPr>
            </a:lvl1pPr>
          </a:lstStyle>
          <a:p>
            <a:pPr lvl="0"/>
            <a:r>
              <a:rPr lang="en-US" dirty="0"/>
              <a:t>Speaker Name</a:t>
            </a:r>
          </a:p>
        </p:txBody>
      </p:sp>
      <p:sp>
        <p:nvSpPr>
          <p:cNvPr id="16" name="Text Placeholder 14"/>
          <p:cNvSpPr>
            <a:spLocks noGrp="1"/>
          </p:cNvSpPr>
          <p:nvPr>
            <p:ph type="body" sz="quarter" idx="19" hasCustomPrompt="1"/>
          </p:nvPr>
        </p:nvSpPr>
        <p:spPr>
          <a:xfrm>
            <a:off x="1176869" y="3595108"/>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Tree>
    <p:extLst>
      <p:ext uri="{BB962C8B-B14F-4D97-AF65-F5344CB8AC3E}">
        <p14:creationId xmlns:p14="http://schemas.microsoft.com/office/powerpoint/2010/main" val="21503353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12192000" cy="68580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p>
        </p:txBody>
      </p:sp>
      <p:sp>
        <p:nvSpPr>
          <p:cNvPr id="11" name="Text Placeholder 8"/>
          <p:cNvSpPr>
            <a:spLocks noGrp="1"/>
          </p:cNvSpPr>
          <p:nvPr>
            <p:ph type="body" sz="quarter" idx="10" hasCustomPrompt="1"/>
          </p:nvPr>
        </p:nvSpPr>
        <p:spPr>
          <a:xfrm>
            <a:off x="420346" y="1108082"/>
            <a:ext cx="10898717" cy="830997"/>
          </a:xfrm>
          <a:prstGeom prst="rect">
            <a:avLst/>
          </a:prstGeom>
          <a:ln w="28575" cmpd="sng">
            <a:solidFill>
              <a:srgbClr val="FFFFFF"/>
            </a:solidFill>
          </a:ln>
        </p:spPr>
        <p:txBody>
          <a:bodyPr vert="horz" lIns="274320" tIns="45720" rIns="274320" bIns="45720">
            <a:spAutoFit/>
          </a:bodyPr>
          <a:lstStyle>
            <a:lvl1pPr marL="0" marR="0" indent="0" algn="l" defTabSz="609585" rtl="0" eaLnBrk="1" fontAlgn="auto" latinLnBrk="0" hangingPunct="1">
              <a:lnSpc>
                <a:spcPct val="100000"/>
              </a:lnSpc>
              <a:spcBef>
                <a:spcPct val="20000"/>
              </a:spcBef>
              <a:spcAft>
                <a:spcPts val="0"/>
              </a:spcAft>
              <a:buClrTx/>
              <a:buSzTx/>
              <a:buFont typeface="Arial"/>
              <a:buNone/>
              <a:tabLst/>
              <a:defRPr sz="4800" b="1" i="0" cap="all" baseline="0">
                <a:solidFill>
                  <a:schemeClr val="bg1"/>
                </a:solidFill>
              </a:defRPr>
            </a:lvl1pPr>
          </a:lstStyle>
          <a:p>
            <a:pPr marL="0" marR="0" lvl="0" indent="0" algn="l" defTabSz="609585" rtl="0" eaLnBrk="1" fontAlgn="auto" latinLnBrk="0" hangingPunct="1">
              <a:lnSpc>
                <a:spcPct val="100000"/>
              </a:lnSpc>
              <a:spcBef>
                <a:spcPct val="20000"/>
              </a:spcBef>
              <a:spcAft>
                <a:spcPts val="0"/>
              </a:spcAft>
              <a:buClrTx/>
              <a:buSzTx/>
              <a:buFont typeface="Arial"/>
              <a:buNone/>
              <a:tabLst/>
              <a:defRPr/>
            </a:pPr>
            <a:r>
              <a:rPr lang="en-US" sz="4800" b="1" dirty="0">
                <a:solidFill>
                  <a:schemeClr val="bg1"/>
                </a:solidFill>
                <a:cs typeface="Arial" charset="0"/>
              </a:rPr>
              <a:t>NEW SECTION TITLE</a:t>
            </a:r>
          </a:p>
        </p:txBody>
      </p:sp>
      <p:sp>
        <p:nvSpPr>
          <p:cNvPr id="4" name="Text Placeholder 3"/>
          <p:cNvSpPr>
            <a:spLocks noGrp="1"/>
          </p:cNvSpPr>
          <p:nvPr>
            <p:ph type="body" sz="quarter" idx="11" hasCustomPrompt="1"/>
          </p:nvPr>
        </p:nvSpPr>
        <p:spPr>
          <a:xfrm>
            <a:off x="234951" y="850901"/>
            <a:ext cx="353483" cy="6007100"/>
          </a:xfrm>
          <a:prstGeom prst="rect">
            <a:avLst/>
          </a:prstGeom>
          <a:solidFill>
            <a:srgbClr val="00AFD7"/>
          </a:solidFill>
        </p:spPr>
        <p:txBody>
          <a:bodyPr vert="horz"/>
          <a:lstStyle>
            <a:lvl1pPr marL="0" indent="0">
              <a:buNone/>
              <a:defRPr baseline="0"/>
            </a:lvl1pPr>
          </a:lstStyle>
          <a:p>
            <a:pPr lvl="0"/>
            <a:r>
              <a:rPr lang="en-US" dirty="0"/>
              <a:t>     </a:t>
            </a:r>
          </a:p>
        </p:txBody>
      </p:sp>
      <p:sp>
        <p:nvSpPr>
          <p:cNvPr id="12" name="Text Placeholder 3"/>
          <p:cNvSpPr>
            <a:spLocks noGrp="1"/>
          </p:cNvSpPr>
          <p:nvPr>
            <p:ph type="body" sz="quarter" idx="12" hasCustomPrompt="1"/>
          </p:nvPr>
        </p:nvSpPr>
        <p:spPr>
          <a:xfrm>
            <a:off x="11215941" y="850902"/>
            <a:ext cx="353483" cy="5432839"/>
          </a:xfrm>
          <a:prstGeom prst="rect">
            <a:avLst/>
          </a:prstGeom>
          <a:solidFill>
            <a:srgbClr val="00AFD7"/>
          </a:solidFill>
        </p:spPr>
        <p:txBody>
          <a:bodyPr vert="horz"/>
          <a:lstStyle>
            <a:lvl1pPr marL="0" indent="0">
              <a:buNone/>
              <a:defRPr baseline="0"/>
            </a:lvl1pPr>
          </a:lstStyle>
          <a:p>
            <a:pPr lvl="0"/>
            <a:r>
              <a:rPr lang="en-US" dirty="0"/>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23544260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dirty="0"/>
          </a:p>
        </p:txBody>
      </p:sp>
    </p:spTree>
    <p:extLst>
      <p:ext uri="{BB962C8B-B14F-4D97-AF65-F5344CB8AC3E}">
        <p14:creationId xmlns:p14="http://schemas.microsoft.com/office/powerpoint/2010/main" val="342014422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userDrawn="1">
  <p:cSld name="1_Content- Heade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5764950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132712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5.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33639514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12192000" cy="6858000"/>
          </a:xfrm>
          <a:prstGeom prst="rect">
            <a:avLst/>
          </a:prstGeom>
        </p:spPr>
        <p:txBody>
          <a:bodyPr vert="horz" anchor="ctr"/>
          <a:lstStyle>
            <a:lvl1pPr marL="0" indent="0" algn="l">
              <a:buNone/>
              <a:defRPr sz="2533" baseline="0">
                <a:sym typeface="Wingdings"/>
              </a:defRPr>
            </a:lvl1pPr>
            <a:lvl2pPr marL="609585" indent="0">
              <a:buNone/>
              <a:defRPr sz="3200"/>
            </a:lvl2pPr>
          </a:lstStyle>
          <a:p>
            <a:pPr lvl="1"/>
            <a:r>
              <a:rPr lang="en-US" dirty="0"/>
              <a:t>Drag and drop photo here</a:t>
            </a:r>
          </a:p>
        </p:txBody>
      </p:sp>
      <p:sp>
        <p:nvSpPr>
          <p:cNvPr id="15" name="Text Placeholder 14"/>
          <p:cNvSpPr>
            <a:spLocks noGrp="1"/>
          </p:cNvSpPr>
          <p:nvPr>
            <p:ph type="body" sz="quarter" idx="13" hasCustomPrompt="1"/>
          </p:nvPr>
        </p:nvSpPr>
        <p:spPr>
          <a:xfrm>
            <a:off x="10111322" y="-20638"/>
            <a:ext cx="577849" cy="6899276"/>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dirty="0"/>
              <a:t>     </a:t>
            </a:r>
          </a:p>
          <a:p>
            <a:pPr lvl="0"/>
            <a:endParaRPr lang="en-US" dirty="0"/>
          </a:p>
          <a:p>
            <a:pPr lvl="0"/>
            <a:r>
              <a:rPr lang="en-US" dirty="0"/>
              <a:t> </a:t>
            </a:r>
          </a:p>
          <a:p>
            <a:pPr lvl="0"/>
            <a:r>
              <a:rPr lang="en-US" dirty="0"/>
              <a:t> </a:t>
            </a:r>
          </a:p>
          <a:p>
            <a:pPr lvl="0"/>
            <a:r>
              <a:rPr lang="en-US" dirty="0"/>
              <a:t> </a:t>
            </a:r>
          </a:p>
          <a:p>
            <a:pPr lvl="0"/>
            <a:endParaRPr lang="en-US" dirty="0"/>
          </a:p>
        </p:txBody>
      </p:sp>
      <p:sp>
        <p:nvSpPr>
          <p:cNvPr id="16" name="Text Placeholder 14"/>
          <p:cNvSpPr>
            <a:spLocks noGrp="1"/>
          </p:cNvSpPr>
          <p:nvPr>
            <p:ph type="body" sz="quarter" idx="14" hasCustomPrompt="1"/>
          </p:nvPr>
        </p:nvSpPr>
        <p:spPr>
          <a:xfrm>
            <a:off x="10689172" y="-20638"/>
            <a:ext cx="1502833" cy="6899276"/>
          </a:xfrm>
          <a:prstGeom prst="rect">
            <a:avLst/>
          </a:prstGeom>
          <a:solidFill>
            <a:schemeClr val="accent1"/>
          </a:solidFill>
        </p:spPr>
        <p:txBody>
          <a:bodyPr vert="horz"/>
          <a:lstStyle>
            <a:lvl1pPr marL="0" indent="0">
              <a:buNone/>
              <a:defRPr>
                <a:solidFill>
                  <a:schemeClr val="accent1"/>
                </a:solidFill>
              </a:defRPr>
            </a:lvl1pPr>
          </a:lstStyle>
          <a:p>
            <a:pPr lvl="0"/>
            <a:r>
              <a:rPr lang="en-US" dirty="0"/>
              <a:t> </a:t>
            </a:r>
          </a:p>
          <a:p>
            <a:pPr lvl="0"/>
            <a:r>
              <a:rPr lang="en-US" dirty="0"/>
              <a:t> </a:t>
            </a:r>
          </a:p>
          <a:p>
            <a:pPr lvl="0"/>
            <a:r>
              <a:rPr lang="en-US" dirty="0"/>
              <a:t> </a:t>
            </a:r>
          </a:p>
          <a:p>
            <a:pPr lvl="0"/>
            <a:r>
              <a:rPr lang="en-US" dirty="0"/>
              <a:t> </a:t>
            </a:r>
          </a:p>
          <a:p>
            <a:pPr lvl="0"/>
            <a:r>
              <a:rPr lang="en-US" dirty="0"/>
              <a:t> </a:t>
            </a:r>
          </a:p>
        </p:txBody>
      </p:sp>
      <p:sp>
        <p:nvSpPr>
          <p:cNvPr id="11" name="Text Placeholder 10"/>
          <p:cNvSpPr>
            <a:spLocks noGrp="1"/>
          </p:cNvSpPr>
          <p:nvPr>
            <p:ph type="body" sz="quarter" idx="11" hasCustomPrompt="1"/>
          </p:nvPr>
        </p:nvSpPr>
        <p:spPr>
          <a:xfrm>
            <a:off x="-18815" y="4997709"/>
            <a:ext cx="8204200" cy="954107"/>
          </a:xfrm>
          <a:prstGeom prst="rect">
            <a:avLst/>
          </a:prstGeom>
          <a:solidFill>
            <a:schemeClr val="bg1"/>
          </a:solidFill>
        </p:spPr>
        <p:txBody>
          <a:bodyPr vert="horz" lIns="640080"/>
          <a:lstStyle>
            <a:lvl1pPr marL="0" indent="0">
              <a:buNone/>
              <a:defRPr sz="3200" b="1" baseline="0">
                <a:solidFill>
                  <a:srgbClr val="236192"/>
                </a:solidFill>
              </a:defRPr>
            </a:lvl1pPr>
          </a:lstStyle>
          <a:p>
            <a:pPr lvl="0"/>
            <a:r>
              <a:rPr lang="en-US" dirty="0"/>
              <a:t>Persons Name</a:t>
            </a:r>
          </a:p>
        </p:txBody>
      </p:sp>
      <p:sp>
        <p:nvSpPr>
          <p:cNvPr id="12" name="Text Placeholder 10"/>
          <p:cNvSpPr>
            <a:spLocks noGrp="1"/>
          </p:cNvSpPr>
          <p:nvPr>
            <p:ph type="body" sz="quarter" idx="12" hasCustomPrompt="1"/>
          </p:nvPr>
        </p:nvSpPr>
        <p:spPr>
          <a:xfrm>
            <a:off x="713223" y="5447286"/>
            <a:ext cx="7480300" cy="352425"/>
          </a:xfrm>
          <a:prstGeom prst="rect">
            <a:avLst/>
          </a:prstGeom>
        </p:spPr>
        <p:txBody>
          <a:bodyPr vert="horz"/>
          <a:lstStyle>
            <a:lvl1pPr marL="0" indent="0">
              <a:buNone/>
              <a:defRPr sz="2400" b="0" baseline="0">
                <a:solidFill>
                  <a:schemeClr val="tx1"/>
                </a:solidFill>
              </a:defRPr>
            </a:lvl1pPr>
          </a:lstStyle>
          <a:p>
            <a:pPr lvl="0"/>
            <a:r>
              <a:rPr lang="en-US" dirty="0"/>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0712994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320571" y="259643"/>
            <a:ext cx="5307955" cy="1041400"/>
          </a:xfrm>
          <a:prstGeom prst="rect">
            <a:avLst/>
          </a:prstGeom>
        </p:spPr>
        <p:txBody>
          <a:bodyPr vert="horz"/>
          <a:lstStyle>
            <a:lvl1pPr marL="0" indent="0">
              <a:buNone/>
              <a:defRPr sz="4267" b="1" baseline="0">
                <a:solidFill>
                  <a:srgbClr val="236192"/>
                </a:solidFill>
              </a:defRPr>
            </a:lvl1pPr>
          </a:lstStyle>
          <a:p>
            <a:pPr lvl="0"/>
            <a:r>
              <a:rPr lang="en-US" dirty="0"/>
              <a:t>Closing Message</a:t>
            </a:r>
          </a:p>
        </p:txBody>
      </p:sp>
      <p:sp>
        <p:nvSpPr>
          <p:cNvPr id="9" name="Rectangle 8"/>
          <p:cNvSpPr/>
          <p:nvPr userDrawn="1"/>
        </p:nvSpPr>
        <p:spPr>
          <a:xfrm rot="10800000">
            <a:off x="15117" y="5850668"/>
            <a:ext cx="12192000" cy="239713"/>
          </a:xfrm>
          <a:prstGeom prst="rect">
            <a:avLst/>
          </a:prstGeom>
          <a:solidFill>
            <a:srgbClr val="00AFD7"/>
          </a:solidFill>
          <a:ln w="9525" cap="flat" cmpd="sng" algn="ctr">
            <a:noFill/>
            <a:prstDash val="solid"/>
          </a:ln>
          <a:effectLst/>
        </p:spPr>
        <p:txBody>
          <a:bodyPr anchor="ctr"/>
          <a:lstStyle/>
          <a:p>
            <a:pPr marL="0" marR="0" lvl="0" indent="0" algn="ctr" defTabSz="1219170" eaLnBrk="1" fontAlgn="auto" latinLnBrk="0" hangingPunct="1">
              <a:lnSpc>
                <a:spcPct val="100000"/>
              </a:lnSpc>
              <a:spcBef>
                <a:spcPts val="0"/>
              </a:spcBef>
              <a:spcAft>
                <a:spcPts val="0"/>
              </a:spcAft>
              <a:buClrTx/>
              <a:buSzTx/>
              <a:buFontTx/>
              <a:buNone/>
              <a:tabLst/>
              <a:defRPr/>
            </a:pPr>
            <a:endParaRPr kumimoji="0" lang="en-US" sz="2400" b="0" i="0" u="none" strike="noStrike" kern="0" cap="none" spc="0" normalizeH="0" baseline="0" noProof="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320820" y="1321005"/>
            <a:ext cx="5183717" cy="405719"/>
          </a:xfrm>
          <a:prstGeom prst="rect">
            <a:avLst/>
          </a:prstGeom>
        </p:spPr>
        <p:txBody>
          <a:bodyPr vert="horz">
            <a:normAutofit/>
          </a:bodyPr>
          <a:lstStyle>
            <a:lvl1pPr marL="0" indent="0">
              <a:buNone/>
              <a:defRPr sz="2400" b="1" baseline="0"/>
            </a:lvl1pPr>
          </a:lstStyle>
          <a:p>
            <a:pPr lvl="0"/>
            <a:r>
              <a:rPr lang="en-US" dirty="0"/>
              <a:t>Speaker Name</a:t>
            </a:r>
          </a:p>
        </p:txBody>
      </p:sp>
      <p:sp>
        <p:nvSpPr>
          <p:cNvPr id="22" name="Text Placeholder 20"/>
          <p:cNvSpPr>
            <a:spLocks noGrp="1"/>
          </p:cNvSpPr>
          <p:nvPr>
            <p:ph type="body" sz="quarter" idx="12" hasCustomPrompt="1"/>
          </p:nvPr>
        </p:nvSpPr>
        <p:spPr>
          <a:xfrm>
            <a:off x="320571" y="1690435"/>
            <a:ext cx="5183717" cy="359027"/>
          </a:xfrm>
          <a:prstGeom prst="rect">
            <a:avLst/>
          </a:prstGeom>
        </p:spPr>
        <p:txBody>
          <a:bodyPr vert="horz">
            <a:normAutofit/>
          </a:bodyPr>
          <a:lstStyle>
            <a:lvl1pPr marL="0" indent="0">
              <a:buNone/>
              <a:defRPr sz="1867" b="0" baseline="0"/>
            </a:lvl1pPr>
          </a:lstStyle>
          <a:p>
            <a:pPr lvl="0"/>
            <a:r>
              <a:rPr lang="en-US" dirty="0"/>
              <a:t>Speaker Title</a:t>
            </a:r>
          </a:p>
        </p:txBody>
      </p:sp>
      <p:sp>
        <p:nvSpPr>
          <p:cNvPr id="23" name="Text Placeholder 20"/>
          <p:cNvSpPr>
            <a:spLocks noGrp="1"/>
          </p:cNvSpPr>
          <p:nvPr>
            <p:ph type="body" sz="quarter" idx="13" hasCustomPrompt="1"/>
          </p:nvPr>
        </p:nvSpPr>
        <p:spPr>
          <a:xfrm>
            <a:off x="320571" y="2010979"/>
            <a:ext cx="5183717" cy="305495"/>
          </a:xfrm>
          <a:prstGeom prst="rect">
            <a:avLst/>
          </a:prstGeom>
        </p:spPr>
        <p:txBody>
          <a:bodyPr vert="horz">
            <a:normAutofit/>
          </a:bodyPr>
          <a:lstStyle>
            <a:lvl1pPr marL="0" indent="0">
              <a:buNone/>
              <a:defRPr sz="1867" b="1" baseline="0">
                <a:solidFill>
                  <a:srgbClr val="236192"/>
                </a:solidFill>
              </a:defRPr>
            </a:lvl1pPr>
          </a:lstStyle>
          <a:p>
            <a:pPr lvl="0"/>
            <a:r>
              <a:rPr lang="en-US" dirty="0"/>
              <a:t>Speaker Contact</a:t>
            </a:r>
          </a:p>
        </p:txBody>
      </p:sp>
      <p:pic>
        <p:nvPicPr>
          <p:cNvPr id="10"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4" name="Picture 3"/>
          <p:cNvPicPr>
            <a:picLocks noChangeAspect="1"/>
          </p:cNvPicPr>
          <p:nvPr userDrawn="1"/>
        </p:nvPicPr>
        <p:blipFill>
          <a:blip r:embed="rId3"/>
          <a:stretch>
            <a:fillRect/>
          </a:stretch>
        </p:blipFill>
        <p:spPr>
          <a:xfrm>
            <a:off x="6093727" y="0"/>
            <a:ext cx="6105280" cy="5850667"/>
          </a:xfrm>
          <a:prstGeom prst="rect">
            <a:avLst/>
          </a:prstGeom>
        </p:spPr>
      </p:pic>
    </p:spTree>
    <p:extLst>
      <p:ext uri="{BB962C8B-B14F-4D97-AF65-F5344CB8AC3E}">
        <p14:creationId xmlns:p14="http://schemas.microsoft.com/office/powerpoint/2010/main" val="336578046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userDrawn="1">
  <p:cSld name="Closing Slide - 2">
    <p:spTree>
      <p:nvGrpSpPr>
        <p:cNvPr id="1" name=""/>
        <p:cNvGrpSpPr/>
        <p:nvPr/>
      </p:nvGrpSpPr>
      <p:grpSpPr>
        <a:xfrm>
          <a:off x="0" y="0"/>
          <a:ext cx="0" cy="0"/>
          <a:chOff x="0" y="0"/>
          <a:chExt cx="0" cy="0"/>
        </a:xfrm>
      </p:grpSpPr>
      <p:pic>
        <p:nvPicPr>
          <p:cNvPr id="16" name="Picture 15" descr="ppt-because-tag.psd"/>
          <p:cNvPicPr>
            <a:picLocks noChangeAspect="1"/>
          </p:cNvPicPr>
          <p:nvPr userDrawn="1"/>
        </p:nvPicPr>
        <p:blipFill>
          <a:blip r:embed="rId2">
            <a:extLst>
              <a:ext uri="{28A0092B-C50C-407E-A947-70E740481C1C}">
                <a14:useLocalDpi xmlns:a14="http://schemas.microsoft.com/office/drawing/2010/main"/>
              </a:ext>
            </a:extLst>
          </a:blip>
          <a:stretch>
            <a:fillRect/>
          </a:stretch>
        </p:blipFill>
        <p:spPr>
          <a:xfrm>
            <a:off x="1236133" y="4938917"/>
            <a:ext cx="10955859" cy="810295"/>
          </a:xfrm>
          <a:prstGeom prst="rect">
            <a:avLst/>
          </a:prstGeom>
        </p:spPr>
      </p:pic>
      <p:sp>
        <p:nvSpPr>
          <p:cNvPr id="7" name="Rectangle 6"/>
          <p:cNvSpPr/>
          <p:nvPr userDrawn="1"/>
        </p:nvSpPr>
        <p:spPr>
          <a:xfrm rot="16200000">
            <a:off x="636253" y="5149331"/>
            <a:ext cx="810295" cy="389467"/>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1" name="Rectangle 10"/>
          <p:cNvSpPr/>
          <p:nvPr userDrawn="1"/>
        </p:nvSpPr>
        <p:spPr>
          <a:xfrm>
            <a:off x="0" y="4938917"/>
            <a:ext cx="846667" cy="810295"/>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2" name="Text Placeholder 18"/>
          <p:cNvSpPr>
            <a:spLocks noGrp="1"/>
          </p:cNvSpPr>
          <p:nvPr>
            <p:ph type="body" sz="quarter" idx="10" hasCustomPrompt="1"/>
          </p:nvPr>
        </p:nvSpPr>
        <p:spPr>
          <a:xfrm>
            <a:off x="975786" y="1108608"/>
            <a:ext cx="5229124" cy="1682448"/>
          </a:xfrm>
          <a:prstGeom prst="rect">
            <a:avLst/>
          </a:prstGeom>
          <a:ln w="101600" cmpd="sng">
            <a:solidFill>
              <a:srgbClr val="236192"/>
            </a:solidFill>
            <a:miter lim="800000"/>
          </a:ln>
        </p:spPr>
        <p:txBody>
          <a:bodyPr vert="horz" wrap="none" lIns="548640" tIns="274320" rIns="457200" bIns="274320">
            <a:spAutoFit/>
          </a:bodyPr>
          <a:lstStyle>
            <a:lvl1pPr marL="0" indent="0" algn="l">
              <a:spcBef>
                <a:spcPts val="0"/>
              </a:spcBef>
              <a:buNone/>
              <a:defRPr sz="7333" b="1" baseline="0">
                <a:ln w="0" cmpd="sng">
                  <a:noFill/>
                </a:ln>
                <a:solidFill>
                  <a:srgbClr val="236192"/>
                </a:solidFill>
              </a:defRPr>
            </a:lvl1pPr>
          </a:lstStyle>
          <a:p>
            <a:pPr lvl="0"/>
            <a:r>
              <a:rPr lang="en-US" dirty="0"/>
              <a:t>Text Here</a:t>
            </a:r>
          </a:p>
        </p:txBody>
      </p:sp>
      <p:sp>
        <p:nvSpPr>
          <p:cNvPr id="13" name="Text Placeholder 20"/>
          <p:cNvSpPr>
            <a:spLocks noGrp="1"/>
          </p:cNvSpPr>
          <p:nvPr>
            <p:ph type="body" sz="quarter" idx="11" hasCustomPrompt="1"/>
          </p:nvPr>
        </p:nvSpPr>
        <p:spPr>
          <a:xfrm>
            <a:off x="931002" y="3196723"/>
            <a:ext cx="5183717" cy="405719"/>
          </a:xfrm>
          <a:prstGeom prst="rect">
            <a:avLst/>
          </a:prstGeom>
        </p:spPr>
        <p:txBody>
          <a:bodyPr vert="horz">
            <a:normAutofit/>
          </a:bodyPr>
          <a:lstStyle>
            <a:lvl1pPr marL="0" indent="0">
              <a:buNone/>
              <a:defRPr sz="2400" b="1" baseline="0">
                <a:solidFill>
                  <a:srgbClr val="000000"/>
                </a:solidFill>
              </a:defRPr>
            </a:lvl1pPr>
          </a:lstStyle>
          <a:p>
            <a:pPr lvl="0"/>
            <a:r>
              <a:rPr lang="en-US" dirty="0"/>
              <a:t>Speaker Name</a:t>
            </a:r>
          </a:p>
        </p:txBody>
      </p:sp>
      <p:sp>
        <p:nvSpPr>
          <p:cNvPr id="14" name="Text Placeholder 20"/>
          <p:cNvSpPr>
            <a:spLocks noGrp="1"/>
          </p:cNvSpPr>
          <p:nvPr>
            <p:ph type="body" sz="quarter" idx="12" hasCustomPrompt="1"/>
          </p:nvPr>
        </p:nvSpPr>
        <p:spPr>
          <a:xfrm>
            <a:off x="930752" y="3584169"/>
            <a:ext cx="5183717" cy="359027"/>
          </a:xfrm>
          <a:prstGeom prst="rect">
            <a:avLst/>
          </a:prstGeom>
        </p:spPr>
        <p:txBody>
          <a:bodyPr vert="horz">
            <a:normAutofit/>
          </a:bodyPr>
          <a:lstStyle>
            <a:lvl1pPr marL="0" indent="0">
              <a:buNone/>
              <a:defRPr sz="1867" b="0" baseline="0">
                <a:solidFill>
                  <a:srgbClr val="000000"/>
                </a:solidFill>
              </a:defRPr>
            </a:lvl1pPr>
          </a:lstStyle>
          <a:p>
            <a:pPr lvl="0"/>
            <a:r>
              <a:rPr lang="en-US" dirty="0"/>
              <a:t>Speaker Title</a:t>
            </a:r>
          </a:p>
        </p:txBody>
      </p:sp>
      <p:sp>
        <p:nvSpPr>
          <p:cNvPr id="15" name="Text Placeholder 20"/>
          <p:cNvSpPr>
            <a:spLocks noGrp="1"/>
          </p:cNvSpPr>
          <p:nvPr>
            <p:ph type="body" sz="quarter" idx="13" hasCustomPrompt="1"/>
          </p:nvPr>
        </p:nvSpPr>
        <p:spPr>
          <a:xfrm>
            <a:off x="930752" y="3943199"/>
            <a:ext cx="5183717" cy="305495"/>
          </a:xfrm>
          <a:prstGeom prst="rect">
            <a:avLst/>
          </a:prstGeom>
        </p:spPr>
        <p:txBody>
          <a:bodyPr vert="horz">
            <a:normAutofit/>
          </a:bodyPr>
          <a:lstStyle>
            <a:lvl1pPr marL="0" indent="0">
              <a:buNone/>
              <a:defRPr sz="1867" b="1" baseline="0">
                <a:solidFill>
                  <a:schemeClr val="accent2"/>
                </a:solidFill>
              </a:defRPr>
            </a:lvl1pPr>
          </a:lstStyle>
          <a:p>
            <a:pPr lvl="0"/>
            <a:r>
              <a:rPr lang="en-US" dirty="0"/>
              <a:t>Speaker Contact</a:t>
            </a:r>
          </a:p>
        </p:txBody>
      </p:sp>
      <p:sp>
        <p:nvSpPr>
          <p:cNvPr id="18" name="Text Placeholder 16"/>
          <p:cNvSpPr>
            <a:spLocks noGrp="1"/>
          </p:cNvSpPr>
          <p:nvPr>
            <p:ph type="body" sz="quarter" idx="14" hasCustomPrompt="1"/>
          </p:nvPr>
        </p:nvSpPr>
        <p:spPr>
          <a:xfrm>
            <a:off x="2" y="416590"/>
            <a:ext cx="4906433" cy="668966"/>
          </a:xfrm>
          <a:prstGeom prst="rect">
            <a:avLst/>
          </a:prstGeom>
          <a:solidFill>
            <a:srgbClr val="236192"/>
          </a:solidFill>
        </p:spPr>
        <p:txBody>
          <a:bodyPr vert="horz" wrap="square" lIns="640080" tIns="91440" bIns="164592">
            <a:spAutoFit/>
          </a:bodyPr>
          <a:lstStyle>
            <a:lvl1pPr marL="0" indent="0">
              <a:buNone/>
              <a:defRPr sz="2667" baseline="0">
                <a:solidFill>
                  <a:schemeClr val="bg1"/>
                </a:solidFill>
              </a:defRPr>
            </a:lvl1pPr>
          </a:lstStyle>
          <a:p>
            <a:pPr lvl="0"/>
            <a:r>
              <a:rPr lang="en-US" dirty="0"/>
              <a:t>Event Title</a:t>
            </a:r>
          </a:p>
        </p:txBody>
      </p:sp>
      <p:pic>
        <p:nvPicPr>
          <p:cNvPr id="17" name="Picture 26" descr="OCLC_H_PMS.eps"/>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22" name="Picture 21"/>
          <p:cNvPicPr>
            <a:picLocks noChangeAspect="1"/>
          </p:cNvPicPr>
          <p:nvPr userDrawn="1"/>
        </p:nvPicPr>
        <p:blipFill rotWithShape="1">
          <a:blip r:embed="rId4"/>
          <a:srcRect l="67120"/>
          <a:stretch/>
        </p:blipFill>
        <p:spPr>
          <a:xfrm rot="16200000">
            <a:off x="7769479" y="5051334"/>
            <a:ext cx="116923" cy="423333"/>
          </a:xfrm>
          <a:prstGeom prst="rect">
            <a:avLst/>
          </a:prstGeom>
        </p:spPr>
      </p:pic>
      <p:pic>
        <p:nvPicPr>
          <p:cNvPr id="23" name="Picture 22"/>
          <p:cNvPicPr>
            <a:picLocks noChangeAspect="1"/>
          </p:cNvPicPr>
          <p:nvPr userDrawn="1"/>
        </p:nvPicPr>
        <p:blipFill>
          <a:blip r:embed="rId5"/>
          <a:stretch>
            <a:fillRect/>
          </a:stretch>
        </p:blipFill>
        <p:spPr>
          <a:xfrm>
            <a:off x="7713134" y="5206655"/>
            <a:ext cx="114807" cy="114807"/>
          </a:xfrm>
          <a:prstGeom prst="rect">
            <a:avLst/>
          </a:prstGeom>
        </p:spPr>
      </p:pic>
    </p:spTree>
    <p:extLst>
      <p:ext uri="{BB962C8B-B14F-4D97-AF65-F5344CB8AC3E}">
        <p14:creationId xmlns:p14="http://schemas.microsoft.com/office/powerpoint/2010/main" val="370082315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5" name="Picture 4"/>
          <p:cNvPicPr>
            <a:picLocks noChangeAspect="1"/>
          </p:cNvPicPr>
          <p:nvPr userDrawn="1"/>
        </p:nvPicPr>
        <p:blipFill rotWithShape="1">
          <a:blip r:embed="rId2" cstate="screen">
            <a:extLst>
              <a:ext uri="{28A0092B-C50C-407E-A947-70E740481C1C}">
                <a14:useLocalDpi xmlns:a14="http://schemas.microsoft.com/office/drawing/2010/main"/>
              </a:ext>
            </a:extLst>
          </a:blip>
          <a:srcRect l="23295" b="48278"/>
          <a:stretch/>
        </p:blipFill>
        <p:spPr>
          <a:xfrm>
            <a:off x="4218519" y="4"/>
            <a:ext cx="7973480" cy="1413417"/>
          </a:xfrm>
          <a:prstGeom prst="rect">
            <a:avLst/>
          </a:prstGeom>
        </p:spPr>
      </p:pic>
      <p:sp>
        <p:nvSpPr>
          <p:cNvPr id="22" name="Rectangle 21"/>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3" name="Rectangle 22"/>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4" name="Rectangle 23"/>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1" name="Rectangle 10"/>
          <p:cNvSpPr/>
          <p:nvPr/>
        </p:nvSpPr>
        <p:spPr>
          <a:xfrm>
            <a:off x="-1" y="3"/>
            <a:ext cx="4254500" cy="141342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36" name="Text Placeholder 35"/>
          <p:cNvSpPr>
            <a:spLocks noGrp="1"/>
          </p:cNvSpPr>
          <p:nvPr>
            <p:ph type="body" sz="quarter" idx="12" hasCustomPrompt="1"/>
          </p:nvPr>
        </p:nvSpPr>
        <p:spPr>
          <a:xfrm>
            <a:off x="3" y="1773169"/>
            <a:ext cx="4601901" cy="651397"/>
          </a:xfrm>
          <a:prstGeom prst="rect">
            <a:avLst/>
          </a:prstGeom>
          <a:solidFill>
            <a:schemeClr val="accent2"/>
          </a:solidFill>
          <a:ln>
            <a:noFill/>
          </a:ln>
        </p:spPr>
        <p:txBody>
          <a:bodyPr vert="horz" wrap="none" lIns="457200" tIns="137160" rIns="274320" bIns="182880">
            <a:spAutoFit/>
          </a:bodyPr>
          <a:lstStyle>
            <a:lvl1pPr marL="0" marR="0" indent="0" algn="l" defTabSz="609585" rtl="0" eaLnBrk="1" fontAlgn="auto" latinLnBrk="0" hangingPunct="1">
              <a:lnSpc>
                <a:spcPct val="100000"/>
              </a:lnSpc>
              <a:spcBef>
                <a:spcPts val="0"/>
              </a:spcBef>
              <a:spcAft>
                <a:spcPts val="0"/>
              </a:spcAft>
              <a:buClrTx/>
              <a:buSzTx/>
              <a:buFontTx/>
              <a:buNone/>
              <a:tabLst/>
              <a:defRPr sz="2133" baseline="0">
                <a:ln>
                  <a:noFill/>
                </a:ln>
                <a:solidFill>
                  <a:schemeClr val="bg1"/>
                </a:solidFill>
                <a:effectLst/>
              </a:defRPr>
            </a:lvl1pPr>
          </a:lstStyle>
          <a:p>
            <a:pPr marL="0" marR="0" lvl="0" indent="0" algn="l" defTabSz="609585" rtl="0" eaLnBrk="1" fontAlgn="auto" latinLnBrk="0" hangingPunct="1">
              <a:lnSpc>
                <a:spcPct val="100000"/>
              </a:lnSpc>
              <a:spcBef>
                <a:spcPts val="0"/>
              </a:spcBef>
              <a:spcAft>
                <a:spcPts val="0"/>
              </a:spcAft>
              <a:buClrTx/>
              <a:buSzTx/>
              <a:buFontTx/>
              <a:buNone/>
              <a:tabLst/>
              <a:defRPr/>
            </a:pPr>
            <a:r>
              <a:rPr lang="en-US" sz="2133">
                <a:solidFill>
                  <a:schemeClr val="bg1"/>
                </a:solidFill>
                <a:cs typeface="Arial" charset="0"/>
              </a:rPr>
              <a:t>Event Location • June 25, 2015 </a:t>
            </a:r>
          </a:p>
        </p:txBody>
      </p:sp>
      <p:sp>
        <p:nvSpPr>
          <p:cNvPr id="16" name="Text Placeholder 18"/>
          <p:cNvSpPr>
            <a:spLocks noGrp="1"/>
          </p:cNvSpPr>
          <p:nvPr>
            <p:ph type="body" sz="quarter" idx="16" hasCustomPrompt="1"/>
          </p:nvPr>
        </p:nvSpPr>
        <p:spPr>
          <a:xfrm>
            <a:off x="1039293" y="2469870"/>
            <a:ext cx="10339693" cy="1646364"/>
          </a:xfrm>
          <a:prstGeom prst="rect">
            <a:avLst/>
          </a:prstGeom>
          <a:ln w="101600" cmpd="sng">
            <a:solidFill>
              <a:schemeClr val="accent2"/>
            </a:solidFill>
            <a:miter lim="800000"/>
          </a:ln>
        </p:spPr>
        <p:txBody>
          <a:bodyPr vert="horz" wrap="square" lIns="457200" tIns="274320" rIns="457200" bIns="274320">
            <a:normAutofit/>
          </a:bodyPr>
          <a:lstStyle>
            <a:lvl1pPr marL="0" indent="0" algn="l">
              <a:spcBef>
                <a:spcPts val="0"/>
              </a:spcBef>
              <a:buNone/>
              <a:defRPr sz="5867" b="1" baseline="0">
                <a:ln w="0" cmpd="sng">
                  <a:noFill/>
                </a:ln>
                <a:solidFill>
                  <a:schemeClr val="accent2"/>
                </a:solidFill>
              </a:defRPr>
            </a:lvl1pPr>
          </a:lstStyle>
          <a:p>
            <a:pPr lvl="0"/>
            <a:r>
              <a:rPr lang="en-US"/>
              <a:t>Place title here</a:t>
            </a:r>
          </a:p>
        </p:txBody>
      </p:sp>
      <p:pic>
        <p:nvPicPr>
          <p:cNvPr id="18" name="Picture 5"/>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3" name="Text Placeholder 2"/>
          <p:cNvSpPr>
            <a:spLocks noGrp="1"/>
          </p:cNvSpPr>
          <p:nvPr>
            <p:ph type="body" sz="quarter" idx="17" hasCustomPrompt="1"/>
          </p:nvPr>
        </p:nvSpPr>
        <p:spPr>
          <a:xfrm>
            <a:off x="971592" y="4275963"/>
            <a:ext cx="2451953" cy="502766"/>
          </a:xfrm>
          <a:prstGeom prst="rect">
            <a:avLst/>
          </a:prstGeom>
        </p:spPr>
        <p:txBody>
          <a:bodyPr vert="horz" wrap="none" lIns="0">
            <a:spAutoFit/>
          </a:bodyPr>
          <a:lstStyle>
            <a:lvl1pPr marL="0" indent="0">
              <a:buNone/>
              <a:defRPr sz="2667" b="1"/>
            </a:lvl1pPr>
            <a:lvl2pPr marL="609585" indent="0">
              <a:buNone/>
              <a:defRPr/>
            </a:lvl2pPr>
            <a:lvl5pPr marL="2438339" indent="0">
              <a:buNone/>
              <a:defRPr/>
            </a:lvl5pPr>
          </a:lstStyle>
          <a:p>
            <a:pPr lvl="0"/>
            <a:r>
              <a:rPr lang="en-US"/>
              <a:t>Speaker Name</a:t>
            </a:r>
          </a:p>
        </p:txBody>
      </p:sp>
      <p:sp>
        <p:nvSpPr>
          <p:cNvPr id="17" name="Text Placeholder 2"/>
          <p:cNvSpPr>
            <a:spLocks noGrp="1"/>
          </p:cNvSpPr>
          <p:nvPr>
            <p:ph type="body" sz="quarter" idx="18" hasCustomPrompt="1"/>
          </p:nvPr>
        </p:nvSpPr>
        <p:spPr>
          <a:xfrm>
            <a:off x="971594" y="4818452"/>
            <a:ext cx="1819631" cy="410369"/>
          </a:xfrm>
          <a:prstGeom prst="rect">
            <a:avLst/>
          </a:prstGeom>
        </p:spPr>
        <p:txBody>
          <a:bodyPr vert="horz" wrap="none" lIns="0" tIns="0">
            <a:spAutoFit/>
          </a:bodyPr>
          <a:lstStyle>
            <a:lvl1pPr marL="0" indent="0">
              <a:buNone/>
              <a:defRPr sz="2267" b="0"/>
            </a:lvl1pPr>
            <a:lvl2pPr marL="609585" indent="0">
              <a:buNone/>
              <a:defRPr/>
            </a:lvl2pPr>
            <a:lvl5pPr marL="2438339" indent="0">
              <a:buNone/>
              <a:defRPr/>
            </a:lvl5pPr>
          </a:lstStyle>
          <a:p>
            <a:pPr lvl="0"/>
            <a:r>
              <a:rPr lang="en-US"/>
              <a:t>Speaker Title</a:t>
            </a:r>
          </a:p>
        </p:txBody>
      </p:sp>
      <p:sp>
        <p:nvSpPr>
          <p:cNvPr id="15" name="Rectangle 14"/>
          <p:cNvSpPr/>
          <p:nvPr userDrawn="1"/>
        </p:nvSpPr>
        <p:spPr>
          <a:xfrm>
            <a:off x="4182534" y="1"/>
            <a:ext cx="594257" cy="1413420"/>
          </a:xfrm>
          <a:prstGeom prst="rect">
            <a:avLst/>
          </a:prstGeom>
          <a:solidFill>
            <a:srgbClr val="00AFD7">
              <a:alpha val="63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4" name="Foliennummernplatzhalter 16">
            <a:extLst>
              <a:ext uri="{FF2B5EF4-FFF2-40B4-BE49-F238E27FC236}">
                <a16:creationId xmlns:a16="http://schemas.microsoft.com/office/drawing/2014/main" id="{059A3CA2-A9FB-4E09-9557-94A4DEE2A6EE}"/>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114613916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1990726"/>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a:p>
          <a:p>
            <a:endParaRPr lang="en-US"/>
          </a:p>
          <a:p>
            <a:endParaRPr lang="en-US"/>
          </a:p>
          <a:p>
            <a:r>
              <a:rPr lang="en-US"/>
              <a:t>Place Speaker </a:t>
            </a:r>
            <a:br>
              <a:rPr lang="en-US"/>
            </a:br>
            <a:r>
              <a:rPr lang="en-US"/>
              <a:t>Photo Here</a:t>
            </a:r>
          </a:p>
        </p:txBody>
      </p:sp>
      <p:sp>
        <p:nvSpPr>
          <p:cNvPr id="5" name="Rectangle 4"/>
          <p:cNvSpPr/>
          <p:nvPr userDrawn="1"/>
        </p:nvSpPr>
        <p:spPr>
          <a:xfrm rot="5400000">
            <a:off x="-699030" y="2686581"/>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3" name="Text Placeholder 12"/>
          <p:cNvSpPr>
            <a:spLocks noGrp="1"/>
          </p:cNvSpPr>
          <p:nvPr>
            <p:ph type="body" sz="quarter" idx="12" hasCustomPrompt="1"/>
          </p:nvPr>
        </p:nvSpPr>
        <p:spPr>
          <a:xfrm>
            <a:off x="4555078" y="2764533"/>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4555067" y="3616704"/>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1987552"/>
            <a:ext cx="7636933" cy="650875"/>
          </a:xfrm>
          <a:prstGeom prst="rect">
            <a:avLst/>
          </a:prstGeom>
        </p:spPr>
        <p:txBody>
          <a:bodyPr vert="horz"/>
          <a:lstStyle>
            <a:lvl1pPr marL="0" indent="0">
              <a:buNone/>
              <a:defRPr sz="4800" b="1" baseline="0">
                <a:solidFill>
                  <a:srgbClr val="236192"/>
                </a:solidFill>
              </a:defRPr>
            </a:lvl1pPr>
          </a:lstStyle>
          <a:p>
            <a:pPr lvl="0"/>
            <a:r>
              <a:rPr lang="en-US"/>
              <a:t>Speaker Name</a:t>
            </a:r>
          </a:p>
        </p:txBody>
      </p:sp>
      <p:sp>
        <p:nvSpPr>
          <p:cNvPr id="10" name="Text Placeholder 14"/>
          <p:cNvSpPr>
            <a:spLocks noGrp="1"/>
          </p:cNvSpPr>
          <p:nvPr>
            <p:ph type="body" sz="quarter" idx="15" hasCustomPrompt="1"/>
          </p:nvPr>
        </p:nvSpPr>
        <p:spPr>
          <a:xfrm>
            <a:off x="1176869" y="1990724"/>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a:t>     </a:t>
            </a:r>
          </a:p>
          <a:p>
            <a:pPr lvl="0"/>
            <a:endParaRPr lang="en-US"/>
          </a:p>
          <a:p>
            <a:pPr lvl="0"/>
            <a:r>
              <a:rPr lang="en-US"/>
              <a:t> </a:t>
            </a:r>
          </a:p>
          <a:p>
            <a:pPr lvl="0"/>
            <a:r>
              <a:rPr lang="en-US"/>
              <a:t> </a:t>
            </a:r>
          </a:p>
          <a:p>
            <a:pPr lvl="0"/>
            <a:r>
              <a:rPr lang="en-US"/>
              <a:t> </a:t>
            </a:r>
          </a:p>
          <a:p>
            <a:pPr lvl="0"/>
            <a:endParaRPr lang="en-US"/>
          </a:p>
        </p:txBody>
      </p:sp>
    </p:spTree>
    <p:extLst>
      <p:ext uri="{BB962C8B-B14F-4D97-AF65-F5344CB8AC3E}">
        <p14:creationId xmlns:p14="http://schemas.microsoft.com/office/powerpoint/2010/main" val="80178048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Two_Speaker Intro">
    <p:spTree>
      <p:nvGrpSpPr>
        <p:cNvPr id="1" name=""/>
        <p:cNvGrpSpPr/>
        <p:nvPr/>
      </p:nvGrpSpPr>
      <p:grpSpPr>
        <a:xfrm>
          <a:off x="0" y="0"/>
          <a:ext cx="0" cy="0"/>
          <a:chOff x="0" y="0"/>
          <a:chExt cx="0" cy="0"/>
        </a:xfrm>
      </p:grpSpPr>
      <p:sp>
        <p:nvSpPr>
          <p:cNvPr id="9" name="Picture Placeholder 8"/>
          <p:cNvSpPr>
            <a:spLocks noGrp="1"/>
          </p:cNvSpPr>
          <p:nvPr>
            <p:ph type="pic" sz="quarter" idx="10"/>
          </p:nvPr>
        </p:nvSpPr>
        <p:spPr>
          <a:xfrm>
            <a:off x="1176869" y="550911"/>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a:p>
          <a:p>
            <a:endParaRPr lang="en-US"/>
          </a:p>
          <a:p>
            <a:endParaRPr lang="en-US"/>
          </a:p>
          <a:p>
            <a:r>
              <a:rPr lang="en-US"/>
              <a:t>Place Speaker </a:t>
            </a:r>
            <a:br>
              <a:rPr lang="en-US"/>
            </a:br>
            <a:r>
              <a:rPr lang="en-US"/>
              <a:t>Photo Here</a:t>
            </a:r>
          </a:p>
        </p:txBody>
      </p:sp>
      <p:sp>
        <p:nvSpPr>
          <p:cNvPr id="5" name="Rectangle 4"/>
          <p:cNvSpPr/>
          <p:nvPr userDrawn="1"/>
        </p:nvSpPr>
        <p:spPr>
          <a:xfrm rot="5400000">
            <a:off x="-699030" y="1246767"/>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3" name="Text Placeholder 12"/>
          <p:cNvSpPr>
            <a:spLocks noGrp="1"/>
          </p:cNvSpPr>
          <p:nvPr>
            <p:ph type="body" sz="quarter" idx="12" hasCustomPrompt="1"/>
          </p:nvPr>
        </p:nvSpPr>
        <p:spPr>
          <a:xfrm>
            <a:off x="4555078" y="1324718"/>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7" name="Straight Connector 16"/>
          <p:cNvCxnSpPr/>
          <p:nvPr userDrawn="1"/>
        </p:nvCxnSpPr>
        <p:spPr>
          <a:xfrm>
            <a:off x="4555067" y="2176889"/>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3" name="Text Placeholder 2"/>
          <p:cNvSpPr>
            <a:spLocks noGrp="1"/>
          </p:cNvSpPr>
          <p:nvPr>
            <p:ph type="body" sz="quarter" idx="13" hasCustomPrompt="1"/>
          </p:nvPr>
        </p:nvSpPr>
        <p:spPr>
          <a:xfrm>
            <a:off x="4555067" y="547737"/>
            <a:ext cx="7636933" cy="650875"/>
          </a:xfrm>
          <a:prstGeom prst="rect">
            <a:avLst/>
          </a:prstGeom>
        </p:spPr>
        <p:txBody>
          <a:bodyPr vert="horz"/>
          <a:lstStyle>
            <a:lvl1pPr marL="0" indent="0">
              <a:buNone/>
              <a:defRPr sz="4800" b="1" baseline="0">
                <a:solidFill>
                  <a:srgbClr val="236192"/>
                </a:solidFill>
              </a:defRPr>
            </a:lvl1pPr>
          </a:lstStyle>
          <a:p>
            <a:pPr lvl="0"/>
            <a:r>
              <a:rPr lang="en-US"/>
              <a:t>Speaker Name</a:t>
            </a:r>
          </a:p>
        </p:txBody>
      </p:sp>
      <p:sp>
        <p:nvSpPr>
          <p:cNvPr id="10" name="Text Placeholder 14"/>
          <p:cNvSpPr>
            <a:spLocks noGrp="1"/>
          </p:cNvSpPr>
          <p:nvPr>
            <p:ph type="body" sz="quarter" idx="15" hasCustomPrompt="1"/>
          </p:nvPr>
        </p:nvSpPr>
        <p:spPr>
          <a:xfrm>
            <a:off x="1176869" y="550909"/>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a:t>     </a:t>
            </a:r>
          </a:p>
          <a:p>
            <a:pPr lvl="0"/>
            <a:endParaRPr lang="en-US"/>
          </a:p>
          <a:p>
            <a:pPr lvl="0"/>
            <a:r>
              <a:rPr lang="en-US"/>
              <a:t> </a:t>
            </a:r>
          </a:p>
          <a:p>
            <a:pPr lvl="0"/>
            <a:r>
              <a:rPr lang="en-US"/>
              <a:t> </a:t>
            </a:r>
          </a:p>
          <a:p>
            <a:pPr lvl="0"/>
            <a:r>
              <a:rPr lang="en-US"/>
              <a:t> </a:t>
            </a:r>
          </a:p>
          <a:p>
            <a:pPr lvl="0"/>
            <a:endParaRPr lang="en-US"/>
          </a:p>
        </p:txBody>
      </p:sp>
      <p:sp>
        <p:nvSpPr>
          <p:cNvPr id="8" name="Picture Placeholder 8"/>
          <p:cNvSpPr>
            <a:spLocks noGrp="1"/>
          </p:cNvSpPr>
          <p:nvPr>
            <p:ph type="pic" sz="quarter" idx="16"/>
          </p:nvPr>
        </p:nvSpPr>
        <p:spPr>
          <a:xfrm>
            <a:off x="1176869" y="3595110"/>
            <a:ext cx="2688167" cy="2571751"/>
          </a:xfrm>
          <a:prstGeom prst="rect">
            <a:avLst/>
          </a:prstGeom>
        </p:spPr>
        <p:txBody>
          <a:bodyPr vert="horz" anchor="t" anchorCtr="0"/>
          <a:lstStyle>
            <a:lvl1pPr marL="0" indent="0" algn="ctr">
              <a:spcBef>
                <a:spcPts val="0"/>
              </a:spcBef>
              <a:buNone/>
              <a:defRPr sz="1867" baseline="0">
                <a:solidFill>
                  <a:schemeClr val="tx1"/>
                </a:solidFill>
                <a:latin typeface="+mn-lt"/>
              </a:defRPr>
            </a:lvl1pPr>
          </a:lstStyle>
          <a:p>
            <a:endParaRPr lang="en-US"/>
          </a:p>
          <a:p>
            <a:endParaRPr lang="en-US"/>
          </a:p>
          <a:p>
            <a:endParaRPr lang="en-US"/>
          </a:p>
          <a:p>
            <a:r>
              <a:rPr lang="en-US"/>
              <a:t>Place Speaker </a:t>
            </a:r>
            <a:br>
              <a:rPr lang="en-US"/>
            </a:br>
            <a:r>
              <a:rPr lang="en-US"/>
              <a:t>Photo Here</a:t>
            </a:r>
          </a:p>
        </p:txBody>
      </p:sp>
      <p:sp>
        <p:nvSpPr>
          <p:cNvPr id="11" name="Rectangle 10"/>
          <p:cNvSpPr/>
          <p:nvPr userDrawn="1"/>
        </p:nvSpPr>
        <p:spPr>
          <a:xfrm rot="5400000">
            <a:off x="-699030" y="4290965"/>
            <a:ext cx="2574927" cy="1176867"/>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2" name="Text Placeholder 12"/>
          <p:cNvSpPr>
            <a:spLocks noGrp="1"/>
          </p:cNvSpPr>
          <p:nvPr>
            <p:ph type="body" sz="quarter" idx="17" hasCustomPrompt="1"/>
          </p:nvPr>
        </p:nvSpPr>
        <p:spPr>
          <a:xfrm>
            <a:off x="4555078" y="4368917"/>
            <a:ext cx="7636932" cy="852172"/>
          </a:xfrm>
          <a:prstGeom prst="rect">
            <a:avLst/>
          </a:prstGeom>
        </p:spPr>
        <p:txBody>
          <a:bodyPr vert="horz">
            <a:normAutofit/>
          </a:bodyPr>
          <a:lstStyle>
            <a:lvl1pPr marL="0" marR="0" indent="0" algn="l" defTabSz="609585" rtl="0" eaLnBrk="1" fontAlgn="auto" latinLnBrk="0" hangingPunct="1">
              <a:lnSpc>
                <a:spcPct val="100000"/>
              </a:lnSpc>
              <a:spcBef>
                <a:spcPct val="0"/>
              </a:spcBef>
              <a:spcAft>
                <a:spcPts val="0"/>
              </a:spcAft>
              <a:buClrTx/>
              <a:buSzTx/>
              <a:buFont typeface="Arial"/>
              <a:buNone/>
              <a:tabLst/>
              <a:defRPr sz="3200" b="0" i="0"/>
            </a:lvl1pPr>
          </a:lstStyle>
          <a:p>
            <a:pPr marL="0" marR="0" lvl="0" indent="0" algn="l" defTabSz="609585" rtl="0" eaLnBrk="1" fontAlgn="auto" latinLnBrk="0" hangingPunct="1">
              <a:lnSpc>
                <a:spcPct val="100000"/>
              </a:lnSpc>
              <a:spcBef>
                <a:spcPct val="0"/>
              </a:spcBef>
              <a:spcAft>
                <a:spcPts val="0"/>
              </a:spcAft>
              <a:buClrTx/>
              <a:buSzTx/>
              <a:buFont typeface="Arial"/>
              <a:buNone/>
              <a:tabLst/>
              <a:defRPr/>
            </a:pPr>
            <a:r>
              <a:rPr kumimoji="0" lang="en-US" sz="3200" b="0" i="0" u="none" strike="noStrike" kern="1200" cap="none" spc="0" normalizeH="0" baseline="0" noProof="0">
                <a:ln>
                  <a:noFill/>
                </a:ln>
                <a:solidFill>
                  <a:srgbClr val="000000">
                    <a:lumMod val="85000"/>
                    <a:lumOff val="15000"/>
                  </a:srgbClr>
                </a:solidFill>
                <a:effectLst/>
                <a:uLnTx/>
                <a:uFillTx/>
                <a:latin typeface="+mn-lt"/>
                <a:ea typeface="ＭＳ Ｐゴシック" charset="0"/>
                <a:cs typeface="Arial"/>
              </a:rPr>
              <a:t>Speaker Position, Speaker Title</a:t>
            </a:r>
          </a:p>
        </p:txBody>
      </p:sp>
      <p:cxnSp>
        <p:nvCxnSpPr>
          <p:cNvPr id="14" name="Straight Connector 13"/>
          <p:cNvCxnSpPr/>
          <p:nvPr userDrawn="1"/>
        </p:nvCxnSpPr>
        <p:spPr>
          <a:xfrm>
            <a:off x="4555067" y="5221088"/>
            <a:ext cx="7636933" cy="0"/>
          </a:xfrm>
          <a:prstGeom prst="line">
            <a:avLst/>
          </a:prstGeom>
          <a:ln w="19050" cmpd="sng">
            <a:solidFill>
              <a:schemeClr val="tx1">
                <a:lumMod val="75000"/>
                <a:lumOff val="25000"/>
              </a:schemeClr>
            </a:solidFill>
          </a:ln>
          <a:effectLst/>
        </p:spPr>
        <p:style>
          <a:lnRef idx="2">
            <a:schemeClr val="accent1"/>
          </a:lnRef>
          <a:fillRef idx="0">
            <a:schemeClr val="accent1"/>
          </a:fillRef>
          <a:effectRef idx="1">
            <a:schemeClr val="accent1"/>
          </a:effectRef>
          <a:fontRef idx="minor">
            <a:schemeClr val="tx1"/>
          </a:fontRef>
        </p:style>
      </p:cxnSp>
      <p:sp>
        <p:nvSpPr>
          <p:cNvPr id="15" name="Text Placeholder 2"/>
          <p:cNvSpPr>
            <a:spLocks noGrp="1"/>
          </p:cNvSpPr>
          <p:nvPr>
            <p:ph type="body" sz="quarter" idx="18" hasCustomPrompt="1"/>
          </p:nvPr>
        </p:nvSpPr>
        <p:spPr>
          <a:xfrm>
            <a:off x="4555067" y="3591936"/>
            <a:ext cx="7636933" cy="650875"/>
          </a:xfrm>
          <a:prstGeom prst="rect">
            <a:avLst/>
          </a:prstGeom>
        </p:spPr>
        <p:txBody>
          <a:bodyPr vert="horz"/>
          <a:lstStyle>
            <a:lvl1pPr marL="0" indent="0">
              <a:buNone/>
              <a:defRPr sz="4800" b="1" baseline="0">
                <a:solidFill>
                  <a:srgbClr val="236192"/>
                </a:solidFill>
              </a:defRPr>
            </a:lvl1pPr>
          </a:lstStyle>
          <a:p>
            <a:pPr lvl="0"/>
            <a:r>
              <a:rPr lang="en-US"/>
              <a:t>Speaker Name</a:t>
            </a:r>
          </a:p>
        </p:txBody>
      </p:sp>
      <p:sp>
        <p:nvSpPr>
          <p:cNvPr id="16" name="Text Placeholder 14"/>
          <p:cNvSpPr>
            <a:spLocks noGrp="1"/>
          </p:cNvSpPr>
          <p:nvPr>
            <p:ph type="body" sz="quarter" idx="19" hasCustomPrompt="1"/>
          </p:nvPr>
        </p:nvSpPr>
        <p:spPr>
          <a:xfrm>
            <a:off x="1176869" y="3595108"/>
            <a:ext cx="215900" cy="2571752"/>
          </a:xfrm>
          <a:prstGeom prst="rect">
            <a:avLst/>
          </a:prstGeom>
          <a:solidFill>
            <a:srgbClr val="236192">
              <a:alpha val="72000"/>
            </a:srgbClr>
          </a:solidFill>
          <a:ln>
            <a:noFill/>
          </a:ln>
        </p:spPr>
        <p:txBody>
          <a:bodyPr vert="horz"/>
          <a:lstStyle>
            <a:lvl1pPr marL="0" indent="0">
              <a:buNone/>
              <a:defRPr>
                <a:ln>
                  <a:noFill/>
                </a:ln>
                <a:solidFill>
                  <a:schemeClr val="accent1"/>
                </a:solidFill>
              </a:defRPr>
            </a:lvl1pPr>
          </a:lstStyle>
          <a:p>
            <a:pPr lvl="0"/>
            <a:r>
              <a:rPr lang="en-US"/>
              <a:t>     </a:t>
            </a:r>
          </a:p>
          <a:p>
            <a:pPr lvl="0"/>
            <a:endParaRPr lang="en-US"/>
          </a:p>
          <a:p>
            <a:pPr lvl="0"/>
            <a:r>
              <a:rPr lang="en-US"/>
              <a:t> </a:t>
            </a:r>
          </a:p>
          <a:p>
            <a:pPr lvl="0"/>
            <a:r>
              <a:rPr lang="en-US"/>
              <a:t> </a:t>
            </a:r>
          </a:p>
          <a:p>
            <a:pPr lvl="0"/>
            <a:r>
              <a:rPr lang="en-US"/>
              <a:t> </a:t>
            </a:r>
          </a:p>
          <a:p>
            <a:pPr lvl="0"/>
            <a:endParaRPr lang="en-US"/>
          </a:p>
        </p:txBody>
      </p:sp>
    </p:spTree>
    <p:extLst>
      <p:ext uri="{BB962C8B-B14F-4D97-AF65-F5344CB8AC3E}">
        <p14:creationId xmlns:p14="http://schemas.microsoft.com/office/powerpoint/2010/main" val="232859896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New Section">
    <p:spTree>
      <p:nvGrpSpPr>
        <p:cNvPr id="1" name=""/>
        <p:cNvGrpSpPr/>
        <p:nvPr/>
      </p:nvGrpSpPr>
      <p:grpSpPr>
        <a:xfrm>
          <a:off x="0" y="0"/>
          <a:ext cx="0" cy="0"/>
          <a:chOff x="0" y="0"/>
          <a:chExt cx="0" cy="0"/>
        </a:xfrm>
      </p:grpSpPr>
      <p:sp>
        <p:nvSpPr>
          <p:cNvPr id="3" name="Rectangle 2"/>
          <p:cNvSpPr/>
          <p:nvPr userDrawn="1"/>
        </p:nvSpPr>
        <p:spPr>
          <a:xfrm>
            <a:off x="0" y="0"/>
            <a:ext cx="12192000" cy="6858000"/>
          </a:xfrm>
          <a:prstGeom prst="rect">
            <a:avLst/>
          </a:prstGeom>
          <a:solidFill>
            <a:srgbClr val="00AFD7"/>
          </a:solidFill>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p>
        </p:txBody>
      </p:sp>
      <p:sp>
        <p:nvSpPr>
          <p:cNvPr id="11" name="Text Placeholder 8"/>
          <p:cNvSpPr>
            <a:spLocks noGrp="1"/>
          </p:cNvSpPr>
          <p:nvPr>
            <p:ph type="body" sz="quarter" idx="10" hasCustomPrompt="1"/>
          </p:nvPr>
        </p:nvSpPr>
        <p:spPr>
          <a:xfrm>
            <a:off x="420346" y="1108082"/>
            <a:ext cx="10898717" cy="830997"/>
          </a:xfrm>
          <a:prstGeom prst="rect">
            <a:avLst/>
          </a:prstGeom>
          <a:ln w="28575" cmpd="sng">
            <a:solidFill>
              <a:srgbClr val="FFFFFF"/>
            </a:solidFill>
          </a:ln>
        </p:spPr>
        <p:txBody>
          <a:bodyPr vert="horz" lIns="274320" tIns="45720" rIns="274320" bIns="45720">
            <a:spAutoFit/>
          </a:bodyPr>
          <a:lstStyle>
            <a:lvl1pPr marL="0" marR="0" indent="0" algn="l" defTabSz="609585" rtl="0" eaLnBrk="1" fontAlgn="auto" latinLnBrk="0" hangingPunct="1">
              <a:lnSpc>
                <a:spcPct val="100000"/>
              </a:lnSpc>
              <a:spcBef>
                <a:spcPct val="20000"/>
              </a:spcBef>
              <a:spcAft>
                <a:spcPts val="0"/>
              </a:spcAft>
              <a:buClrTx/>
              <a:buSzTx/>
              <a:buFont typeface="Arial"/>
              <a:buNone/>
              <a:tabLst/>
              <a:defRPr sz="4800" b="1" i="0" cap="all" baseline="0">
                <a:solidFill>
                  <a:schemeClr val="bg1"/>
                </a:solidFill>
              </a:defRPr>
            </a:lvl1pPr>
          </a:lstStyle>
          <a:p>
            <a:pPr marL="0" marR="0" lvl="0" indent="0" algn="l" defTabSz="609585" rtl="0" eaLnBrk="1" fontAlgn="auto" latinLnBrk="0" hangingPunct="1">
              <a:lnSpc>
                <a:spcPct val="100000"/>
              </a:lnSpc>
              <a:spcBef>
                <a:spcPct val="20000"/>
              </a:spcBef>
              <a:spcAft>
                <a:spcPts val="0"/>
              </a:spcAft>
              <a:buClrTx/>
              <a:buSzTx/>
              <a:buFont typeface="Arial"/>
              <a:buNone/>
              <a:tabLst/>
              <a:defRPr/>
            </a:pPr>
            <a:r>
              <a:rPr lang="en-US" sz="4800" b="1">
                <a:solidFill>
                  <a:schemeClr val="bg1"/>
                </a:solidFill>
                <a:cs typeface="Arial" charset="0"/>
              </a:rPr>
              <a:t>NEW SECTION TITLE</a:t>
            </a:r>
          </a:p>
        </p:txBody>
      </p:sp>
      <p:sp>
        <p:nvSpPr>
          <p:cNvPr id="4" name="Text Placeholder 3"/>
          <p:cNvSpPr>
            <a:spLocks noGrp="1"/>
          </p:cNvSpPr>
          <p:nvPr>
            <p:ph type="body" sz="quarter" idx="11" hasCustomPrompt="1"/>
          </p:nvPr>
        </p:nvSpPr>
        <p:spPr>
          <a:xfrm>
            <a:off x="234951" y="850901"/>
            <a:ext cx="353483" cy="6007100"/>
          </a:xfrm>
          <a:prstGeom prst="rect">
            <a:avLst/>
          </a:prstGeom>
          <a:solidFill>
            <a:srgbClr val="00AFD7"/>
          </a:solidFill>
        </p:spPr>
        <p:txBody>
          <a:bodyPr vert="horz"/>
          <a:lstStyle>
            <a:lvl1pPr marL="0" indent="0">
              <a:buNone/>
              <a:defRPr baseline="0"/>
            </a:lvl1pPr>
          </a:lstStyle>
          <a:p>
            <a:pPr lvl="0"/>
            <a:r>
              <a:rPr lang="en-US"/>
              <a:t>     </a:t>
            </a:r>
          </a:p>
        </p:txBody>
      </p:sp>
      <p:sp>
        <p:nvSpPr>
          <p:cNvPr id="12" name="Text Placeholder 3"/>
          <p:cNvSpPr>
            <a:spLocks noGrp="1"/>
          </p:cNvSpPr>
          <p:nvPr>
            <p:ph type="body" sz="quarter" idx="12" hasCustomPrompt="1"/>
          </p:nvPr>
        </p:nvSpPr>
        <p:spPr>
          <a:xfrm>
            <a:off x="11215941" y="850902"/>
            <a:ext cx="353483" cy="5432839"/>
          </a:xfrm>
          <a:prstGeom prst="rect">
            <a:avLst/>
          </a:prstGeom>
          <a:solidFill>
            <a:srgbClr val="00AFD7"/>
          </a:solidFill>
        </p:spPr>
        <p:txBody>
          <a:bodyPr vert="horz"/>
          <a:lstStyle>
            <a:lvl1pPr marL="0" indent="0">
              <a:buNone/>
              <a:defRPr baseline="0"/>
            </a:lvl1pPr>
          </a:lstStyle>
          <a:p>
            <a:pPr lvl="0"/>
            <a:r>
              <a:rPr lang="en-US"/>
              <a:t>     </a:t>
            </a:r>
          </a:p>
        </p:txBody>
      </p:sp>
      <p:pic>
        <p:nvPicPr>
          <p:cNvPr id="7"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8" name="Foliennummernplatzhalter 16">
            <a:extLst>
              <a:ext uri="{FF2B5EF4-FFF2-40B4-BE49-F238E27FC236}">
                <a16:creationId xmlns:a16="http://schemas.microsoft.com/office/drawing/2014/main" id="{88AB08FB-C792-4DE0-8B02-9AB437C1B87B}"/>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293634373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Content- Bullet">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1" name="Text Placeholder 3"/>
          <p:cNvSpPr>
            <a:spLocks noGrp="1"/>
          </p:cNvSpPr>
          <p:nvPr>
            <p:ph type="body" sz="quarter" idx="12"/>
          </p:nvPr>
        </p:nvSpPr>
        <p:spPr>
          <a:xfrm>
            <a:off x="454382" y="1372996"/>
            <a:ext cx="11252197" cy="4475171"/>
          </a:xfrm>
          <a:prstGeom prst="rect">
            <a:avLst/>
          </a:prstGeom>
        </p:spPr>
        <p:txBody>
          <a:bodyPr vert="horz"/>
          <a:lstStyle>
            <a:lvl1pPr marL="457189" indent="-457189">
              <a:buFont typeface="Arial"/>
              <a:buChar char="•"/>
              <a:defRPr sz="3200" baseline="0"/>
            </a:lvl1pPr>
            <a:lvl2pPr>
              <a:defRPr sz="2667"/>
            </a:lvl2pPr>
            <a:lvl3pPr>
              <a:defRPr sz="2400"/>
            </a:lvl3pPr>
            <a:lvl4pPr>
              <a:buFont typeface="Arial" charset="0"/>
              <a:buChar char="•"/>
              <a:defRPr sz="2133"/>
            </a:lvl4pPr>
            <a:lvl5pPr>
              <a:buFont typeface="Arial" charset="0"/>
              <a:buChar char="•"/>
              <a:defRPr sz="1867"/>
            </a:lvl5pPr>
            <a:lvl6pPr>
              <a:defRPr sz="1867"/>
            </a:lvl6pPr>
            <a:lvl7pPr>
              <a:defRPr sz="1600"/>
            </a:lvl7pPr>
            <a:lvl8pPr>
              <a:defRPr sz="1467"/>
            </a:lvl8pPr>
            <a:lvl9pPr>
              <a:defRPr sz="1467"/>
            </a:lvl9pPr>
          </a:lstStyle>
          <a:p>
            <a:pPr marL="457189" marR="0" lvl="0" indent="-457189" algn="l" defTabSz="609585" rtl="0" eaLnBrk="1" fontAlgn="auto" latinLnBrk="0" hangingPunct="1">
              <a:lnSpc>
                <a:spcPct val="100000"/>
              </a:lnSpc>
              <a:spcBef>
                <a:spcPct val="20000"/>
              </a:spcBef>
              <a:spcAft>
                <a:spcPts val="0"/>
              </a:spcAft>
              <a:buClrTx/>
              <a:buSzTx/>
              <a:tabLst/>
              <a:defRPr/>
            </a:pPr>
            <a:endParaRPr lang="en-US"/>
          </a:p>
        </p:txBody>
      </p:sp>
      <p:sp>
        <p:nvSpPr>
          <p:cNvPr id="9" name="Foliennummernplatzhalter 16">
            <a:extLst>
              <a:ext uri="{FF2B5EF4-FFF2-40B4-BE49-F238E27FC236}">
                <a16:creationId xmlns:a16="http://schemas.microsoft.com/office/drawing/2014/main" id="{8E23DA73-5E91-45B9-88E0-8C9187267DF7}"/>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75814814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Content- Heade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6" name="Text Placeholder 5"/>
          <p:cNvSpPr>
            <a:spLocks noGrp="1"/>
          </p:cNvSpPr>
          <p:nvPr>
            <p:ph type="body" sz="quarter" idx="13" hasCustomPrompt="1"/>
          </p:nvPr>
        </p:nvSpPr>
        <p:spPr>
          <a:xfrm>
            <a:off x="454382" y="457739"/>
            <a:ext cx="11252197" cy="915256"/>
          </a:xfrm>
          <a:prstGeom prst="rect">
            <a:avLst/>
          </a:prstGeom>
        </p:spPr>
        <p:txBody>
          <a:bodyPr vert="horz"/>
          <a:lstStyle>
            <a:lvl1pPr marL="0" indent="0">
              <a:buNone/>
              <a:defRPr sz="4800" b="1" baseline="0">
                <a:solidFill>
                  <a:schemeClr val="tx2"/>
                </a:solidFill>
              </a:defRPr>
            </a:lvl1pPr>
          </a:lstStyle>
          <a:p>
            <a:pPr lvl="0"/>
            <a:r>
              <a:rPr lang="en-US"/>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7" name="Foliennummernplatzhalter 16">
            <a:extLst>
              <a:ext uri="{FF2B5EF4-FFF2-40B4-BE49-F238E27FC236}">
                <a16:creationId xmlns:a16="http://schemas.microsoft.com/office/drawing/2014/main" id="{8A4C3EA6-B673-4283-9DD6-799B6AE49A8A}"/>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82869405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Content - Ba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1867">
              <a:solidFill>
                <a:srgbClr val="3D527F"/>
              </a:solidFill>
            </a:endParaRPr>
          </a:p>
        </p:txBody>
      </p:sp>
      <p:pic>
        <p:nvPicPr>
          <p:cNvPr id="6"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7" name="Foliennummernplatzhalter 16">
            <a:extLst>
              <a:ext uri="{FF2B5EF4-FFF2-40B4-BE49-F238E27FC236}">
                <a16:creationId xmlns:a16="http://schemas.microsoft.com/office/drawing/2014/main" id="{3A3A1155-829A-493B-A8F8-A75F21FF4BDE}"/>
              </a:ext>
            </a:extLst>
          </p:cNvPr>
          <p:cNvSpPr>
            <a:spLocks noGrp="1"/>
          </p:cNvSpPr>
          <p:nvPr>
            <p:ph type="sldNum" sz="quarter" idx="4"/>
          </p:nvPr>
        </p:nvSpPr>
        <p:spPr>
          <a:xfrm>
            <a:off x="1" y="6219085"/>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28264042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Content- Blank">
    <p:spTree>
      <p:nvGrpSpPr>
        <p:cNvPr id="1" name=""/>
        <p:cNvGrpSpPr/>
        <p:nvPr/>
      </p:nvGrpSpPr>
      <p:grpSpPr>
        <a:xfrm>
          <a:off x="0" y="0"/>
          <a:ext cx="0" cy="0"/>
          <a:chOff x="0" y="0"/>
          <a:chExt cx="0" cy="0"/>
        </a:xfrm>
      </p:grpSpPr>
      <p:pic>
        <p:nvPicPr>
          <p:cNvPr id="3"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4" name="Foliennummernplatzhalter 16">
            <a:extLst>
              <a:ext uri="{FF2B5EF4-FFF2-40B4-BE49-F238E27FC236}">
                <a16:creationId xmlns:a16="http://schemas.microsoft.com/office/drawing/2014/main" id="{F9AB8280-DF79-44D0-9DBE-80C2AF274544}"/>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419562118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Full page image">
    <p:spTree>
      <p:nvGrpSpPr>
        <p:cNvPr id="1" name=""/>
        <p:cNvGrpSpPr/>
        <p:nvPr/>
      </p:nvGrpSpPr>
      <p:grpSpPr>
        <a:xfrm>
          <a:off x="0" y="0"/>
          <a:ext cx="0" cy="0"/>
          <a:chOff x="0" y="0"/>
          <a:chExt cx="0" cy="0"/>
        </a:xfrm>
      </p:grpSpPr>
      <p:sp>
        <p:nvSpPr>
          <p:cNvPr id="4" name="Picture Placeholder 3"/>
          <p:cNvSpPr>
            <a:spLocks noGrp="1"/>
          </p:cNvSpPr>
          <p:nvPr>
            <p:ph type="pic" sz="quarter" idx="10" hasCustomPrompt="1"/>
          </p:nvPr>
        </p:nvSpPr>
        <p:spPr>
          <a:xfrm>
            <a:off x="0" y="-1"/>
            <a:ext cx="12192000" cy="6858000"/>
          </a:xfrm>
          <a:prstGeom prst="rect">
            <a:avLst/>
          </a:prstGeom>
        </p:spPr>
        <p:txBody>
          <a:bodyPr vert="horz" anchor="ctr"/>
          <a:lstStyle>
            <a:lvl1pPr marL="0" indent="0" algn="l">
              <a:buNone/>
              <a:defRPr sz="2533" baseline="0">
                <a:sym typeface="Wingdings"/>
              </a:defRPr>
            </a:lvl1pPr>
            <a:lvl2pPr marL="609585" indent="0">
              <a:buNone/>
              <a:defRPr sz="3200"/>
            </a:lvl2pPr>
          </a:lstStyle>
          <a:p>
            <a:pPr lvl="1"/>
            <a:r>
              <a:rPr lang="en-US"/>
              <a:t>Drag and drop photo here</a:t>
            </a:r>
          </a:p>
        </p:txBody>
      </p:sp>
      <p:sp>
        <p:nvSpPr>
          <p:cNvPr id="15" name="Text Placeholder 14"/>
          <p:cNvSpPr>
            <a:spLocks noGrp="1"/>
          </p:cNvSpPr>
          <p:nvPr>
            <p:ph type="body" sz="quarter" idx="13" hasCustomPrompt="1"/>
          </p:nvPr>
        </p:nvSpPr>
        <p:spPr>
          <a:xfrm>
            <a:off x="10111322" y="-20638"/>
            <a:ext cx="577849" cy="6899276"/>
          </a:xfrm>
          <a:prstGeom prst="rect">
            <a:avLst/>
          </a:prstGeom>
          <a:solidFill>
            <a:schemeClr val="accent1">
              <a:alpha val="78000"/>
            </a:schemeClr>
          </a:solidFill>
        </p:spPr>
        <p:txBody>
          <a:bodyPr vert="horz"/>
          <a:lstStyle>
            <a:lvl1pPr marL="0" indent="0">
              <a:buNone/>
              <a:defRPr>
                <a:solidFill>
                  <a:schemeClr val="accent1"/>
                </a:solidFill>
              </a:defRPr>
            </a:lvl1pPr>
          </a:lstStyle>
          <a:p>
            <a:pPr lvl="0"/>
            <a:r>
              <a:rPr lang="en-US"/>
              <a:t>     </a:t>
            </a:r>
          </a:p>
          <a:p>
            <a:pPr lvl="0"/>
            <a:endParaRPr lang="en-US"/>
          </a:p>
          <a:p>
            <a:pPr lvl="0"/>
            <a:r>
              <a:rPr lang="en-US"/>
              <a:t> </a:t>
            </a:r>
          </a:p>
          <a:p>
            <a:pPr lvl="0"/>
            <a:r>
              <a:rPr lang="en-US"/>
              <a:t> </a:t>
            </a:r>
          </a:p>
          <a:p>
            <a:pPr lvl="0"/>
            <a:r>
              <a:rPr lang="en-US"/>
              <a:t> </a:t>
            </a:r>
          </a:p>
          <a:p>
            <a:pPr lvl="0"/>
            <a:endParaRPr lang="en-US"/>
          </a:p>
        </p:txBody>
      </p:sp>
      <p:sp>
        <p:nvSpPr>
          <p:cNvPr id="16" name="Text Placeholder 14"/>
          <p:cNvSpPr>
            <a:spLocks noGrp="1"/>
          </p:cNvSpPr>
          <p:nvPr>
            <p:ph type="body" sz="quarter" idx="14" hasCustomPrompt="1"/>
          </p:nvPr>
        </p:nvSpPr>
        <p:spPr>
          <a:xfrm>
            <a:off x="10689172" y="-20638"/>
            <a:ext cx="1502833" cy="6899276"/>
          </a:xfrm>
          <a:prstGeom prst="rect">
            <a:avLst/>
          </a:prstGeom>
          <a:solidFill>
            <a:schemeClr val="accent1"/>
          </a:solidFill>
        </p:spPr>
        <p:txBody>
          <a:bodyPr vert="horz"/>
          <a:lstStyle>
            <a:lvl1pPr marL="0" indent="0">
              <a:buNone/>
              <a:defRPr>
                <a:solidFill>
                  <a:schemeClr val="accent1"/>
                </a:solidFill>
              </a:defRPr>
            </a:lvl1pPr>
          </a:lstStyle>
          <a:p>
            <a:pPr lvl="0"/>
            <a:r>
              <a:rPr lang="en-US"/>
              <a:t> </a:t>
            </a:r>
          </a:p>
          <a:p>
            <a:pPr lvl="0"/>
            <a:r>
              <a:rPr lang="en-US"/>
              <a:t> </a:t>
            </a:r>
          </a:p>
          <a:p>
            <a:pPr lvl="0"/>
            <a:r>
              <a:rPr lang="en-US"/>
              <a:t> </a:t>
            </a:r>
          </a:p>
          <a:p>
            <a:pPr lvl="0"/>
            <a:r>
              <a:rPr lang="en-US"/>
              <a:t> </a:t>
            </a:r>
          </a:p>
          <a:p>
            <a:pPr lvl="0"/>
            <a:r>
              <a:rPr lang="en-US"/>
              <a:t> </a:t>
            </a:r>
          </a:p>
        </p:txBody>
      </p:sp>
      <p:sp>
        <p:nvSpPr>
          <p:cNvPr id="11" name="Text Placeholder 10"/>
          <p:cNvSpPr>
            <a:spLocks noGrp="1"/>
          </p:cNvSpPr>
          <p:nvPr>
            <p:ph type="body" sz="quarter" idx="11" hasCustomPrompt="1"/>
          </p:nvPr>
        </p:nvSpPr>
        <p:spPr>
          <a:xfrm>
            <a:off x="-18815" y="4997709"/>
            <a:ext cx="8204200" cy="954107"/>
          </a:xfrm>
          <a:prstGeom prst="rect">
            <a:avLst/>
          </a:prstGeom>
          <a:solidFill>
            <a:schemeClr val="bg1"/>
          </a:solidFill>
        </p:spPr>
        <p:txBody>
          <a:bodyPr vert="horz" lIns="640080"/>
          <a:lstStyle>
            <a:lvl1pPr marL="0" indent="0">
              <a:buNone/>
              <a:defRPr sz="3200" b="1" baseline="0">
                <a:solidFill>
                  <a:srgbClr val="236192"/>
                </a:solidFill>
              </a:defRPr>
            </a:lvl1pPr>
          </a:lstStyle>
          <a:p>
            <a:pPr lvl="0"/>
            <a:r>
              <a:rPr lang="en-US"/>
              <a:t>Persons Name</a:t>
            </a:r>
          </a:p>
        </p:txBody>
      </p:sp>
      <p:sp>
        <p:nvSpPr>
          <p:cNvPr id="12" name="Text Placeholder 10"/>
          <p:cNvSpPr>
            <a:spLocks noGrp="1"/>
          </p:cNvSpPr>
          <p:nvPr>
            <p:ph type="body" sz="quarter" idx="12" hasCustomPrompt="1"/>
          </p:nvPr>
        </p:nvSpPr>
        <p:spPr>
          <a:xfrm>
            <a:off x="713223" y="5447286"/>
            <a:ext cx="7480300" cy="352425"/>
          </a:xfrm>
          <a:prstGeom prst="rect">
            <a:avLst/>
          </a:prstGeom>
        </p:spPr>
        <p:txBody>
          <a:bodyPr vert="horz"/>
          <a:lstStyle>
            <a:lvl1pPr marL="0" indent="0">
              <a:buNone/>
              <a:defRPr sz="2400" b="0" baseline="0">
                <a:solidFill>
                  <a:schemeClr val="tx1"/>
                </a:solidFill>
              </a:defRPr>
            </a:lvl1pPr>
          </a:lstStyle>
          <a:p>
            <a:pPr lvl="0"/>
            <a:r>
              <a:rPr lang="en-US"/>
              <a:t>Persons Title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2" y="6422993"/>
            <a:ext cx="916227" cy="29162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9" name="Foliennummernplatzhalter 16">
            <a:extLst>
              <a:ext uri="{FF2B5EF4-FFF2-40B4-BE49-F238E27FC236}">
                <a16:creationId xmlns:a16="http://schemas.microsoft.com/office/drawing/2014/main" id="{EBE7FBBD-2D15-434A-9BBD-E32D1247E962}"/>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366115564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8.xml><?xml version="1.0" encoding="utf-8"?>
<p:sldLayout xmlns:a="http://schemas.openxmlformats.org/drawingml/2006/main" xmlns:r="http://schemas.openxmlformats.org/officeDocument/2006/relationships" xmlns:p="http://schemas.openxmlformats.org/presentationml/2006/main" preserve="1" userDrawn="1">
  <p:cSld name="Closing Slide - 1">
    <p:spTree>
      <p:nvGrpSpPr>
        <p:cNvPr id="1" name=""/>
        <p:cNvGrpSpPr/>
        <p:nvPr/>
      </p:nvGrpSpPr>
      <p:grpSpPr>
        <a:xfrm>
          <a:off x="0" y="0"/>
          <a:ext cx="0" cy="0"/>
          <a:chOff x="0" y="0"/>
          <a:chExt cx="0" cy="0"/>
        </a:xfrm>
      </p:grpSpPr>
      <p:sp>
        <p:nvSpPr>
          <p:cNvPr id="19" name="Text Placeholder 18"/>
          <p:cNvSpPr>
            <a:spLocks noGrp="1"/>
          </p:cNvSpPr>
          <p:nvPr>
            <p:ph type="body" sz="quarter" idx="10" hasCustomPrompt="1"/>
          </p:nvPr>
        </p:nvSpPr>
        <p:spPr>
          <a:xfrm>
            <a:off x="320571" y="259643"/>
            <a:ext cx="5307955" cy="1041400"/>
          </a:xfrm>
          <a:prstGeom prst="rect">
            <a:avLst/>
          </a:prstGeom>
        </p:spPr>
        <p:txBody>
          <a:bodyPr vert="horz"/>
          <a:lstStyle>
            <a:lvl1pPr marL="0" indent="0">
              <a:buNone/>
              <a:defRPr sz="4267" b="1" baseline="0">
                <a:solidFill>
                  <a:srgbClr val="236192"/>
                </a:solidFill>
              </a:defRPr>
            </a:lvl1pPr>
          </a:lstStyle>
          <a:p>
            <a:pPr lvl="0"/>
            <a:r>
              <a:rPr lang="en-US"/>
              <a:t>Closing Message</a:t>
            </a:r>
          </a:p>
        </p:txBody>
      </p:sp>
      <p:sp>
        <p:nvSpPr>
          <p:cNvPr id="9" name="Rectangle 8"/>
          <p:cNvSpPr/>
          <p:nvPr userDrawn="1"/>
        </p:nvSpPr>
        <p:spPr>
          <a:xfrm rot="10800000">
            <a:off x="15117" y="5850668"/>
            <a:ext cx="12192000" cy="239713"/>
          </a:xfrm>
          <a:prstGeom prst="rect">
            <a:avLst/>
          </a:prstGeom>
          <a:solidFill>
            <a:srgbClr val="00AFD7"/>
          </a:solidFill>
          <a:ln w="9525" cap="flat" cmpd="sng" algn="ctr">
            <a:noFill/>
            <a:prstDash val="solid"/>
          </a:ln>
          <a:effectLst/>
        </p:spPr>
        <p:txBody>
          <a:bodyPr anchor="ctr"/>
          <a:lstStyle/>
          <a:p>
            <a:pPr marL="0" marR="0" lvl="0" indent="0" algn="ctr" defTabSz="1219170" eaLnBrk="1" fontAlgn="auto" latinLnBrk="0" hangingPunct="1">
              <a:lnSpc>
                <a:spcPct val="100000"/>
              </a:lnSpc>
              <a:spcBef>
                <a:spcPts val="0"/>
              </a:spcBef>
              <a:spcAft>
                <a:spcPts val="0"/>
              </a:spcAft>
              <a:buClrTx/>
              <a:buSzTx/>
              <a:buFontTx/>
              <a:buNone/>
              <a:tabLst/>
              <a:defRPr/>
            </a:pPr>
            <a:endParaRPr kumimoji="0" lang="en-US" sz="2400" b="0" i="0" u="none" strike="noStrike" kern="0" cap="none" spc="0" normalizeH="0" baseline="0" noProof="0">
              <a:ln>
                <a:noFill/>
              </a:ln>
              <a:solidFill>
                <a:srgbClr val="3D527F"/>
              </a:solidFill>
              <a:effectLst/>
              <a:uLnTx/>
              <a:uFillTx/>
              <a:latin typeface="Calibri"/>
              <a:ea typeface="+mn-ea"/>
              <a:cs typeface="+mn-cs"/>
            </a:endParaRPr>
          </a:p>
        </p:txBody>
      </p:sp>
      <p:sp>
        <p:nvSpPr>
          <p:cNvPr id="21" name="Text Placeholder 20"/>
          <p:cNvSpPr>
            <a:spLocks noGrp="1"/>
          </p:cNvSpPr>
          <p:nvPr>
            <p:ph type="body" sz="quarter" idx="11" hasCustomPrompt="1"/>
          </p:nvPr>
        </p:nvSpPr>
        <p:spPr>
          <a:xfrm>
            <a:off x="320820" y="1321005"/>
            <a:ext cx="5183717" cy="405719"/>
          </a:xfrm>
          <a:prstGeom prst="rect">
            <a:avLst/>
          </a:prstGeom>
        </p:spPr>
        <p:txBody>
          <a:bodyPr vert="horz">
            <a:normAutofit/>
          </a:bodyPr>
          <a:lstStyle>
            <a:lvl1pPr marL="0" indent="0">
              <a:buNone/>
              <a:defRPr sz="2400" b="1" baseline="0"/>
            </a:lvl1pPr>
          </a:lstStyle>
          <a:p>
            <a:pPr lvl="0"/>
            <a:r>
              <a:rPr lang="en-US"/>
              <a:t>Speaker Name</a:t>
            </a:r>
          </a:p>
        </p:txBody>
      </p:sp>
      <p:sp>
        <p:nvSpPr>
          <p:cNvPr id="22" name="Text Placeholder 20"/>
          <p:cNvSpPr>
            <a:spLocks noGrp="1"/>
          </p:cNvSpPr>
          <p:nvPr>
            <p:ph type="body" sz="quarter" idx="12" hasCustomPrompt="1"/>
          </p:nvPr>
        </p:nvSpPr>
        <p:spPr>
          <a:xfrm>
            <a:off x="320571" y="1690435"/>
            <a:ext cx="5183717" cy="359027"/>
          </a:xfrm>
          <a:prstGeom prst="rect">
            <a:avLst/>
          </a:prstGeom>
        </p:spPr>
        <p:txBody>
          <a:bodyPr vert="horz">
            <a:normAutofit/>
          </a:bodyPr>
          <a:lstStyle>
            <a:lvl1pPr marL="0" indent="0">
              <a:buNone/>
              <a:defRPr sz="1867" b="0" baseline="0"/>
            </a:lvl1pPr>
          </a:lstStyle>
          <a:p>
            <a:pPr lvl="0"/>
            <a:r>
              <a:rPr lang="en-US"/>
              <a:t>Speaker Title</a:t>
            </a:r>
          </a:p>
        </p:txBody>
      </p:sp>
      <p:sp>
        <p:nvSpPr>
          <p:cNvPr id="23" name="Text Placeholder 20"/>
          <p:cNvSpPr>
            <a:spLocks noGrp="1"/>
          </p:cNvSpPr>
          <p:nvPr>
            <p:ph type="body" sz="quarter" idx="13" hasCustomPrompt="1"/>
          </p:nvPr>
        </p:nvSpPr>
        <p:spPr>
          <a:xfrm>
            <a:off x="320571" y="2010979"/>
            <a:ext cx="5183717" cy="305495"/>
          </a:xfrm>
          <a:prstGeom prst="rect">
            <a:avLst/>
          </a:prstGeom>
        </p:spPr>
        <p:txBody>
          <a:bodyPr vert="horz">
            <a:normAutofit/>
          </a:bodyPr>
          <a:lstStyle>
            <a:lvl1pPr marL="0" indent="0">
              <a:buNone/>
              <a:defRPr sz="1867" b="1" baseline="0">
                <a:solidFill>
                  <a:srgbClr val="236192"/>
                </a:solidFill>
              </a:defRPr>
            </a:lvl1pPr>
          </a:lstStyle>
          <a:p>
            <a:pPr lvl="0"/>
            <a:r>
              <a:rPr lang="en-US"/>
              <a:t>Speaker Contact</a:t>
            </a:r>
          </a:p>
        </p:txBody>
      </p:sp>
      <p:pic>
        <p:nvPicPr>
          <p:cNvPr id="10" name="Picture 26" descr="OCLC_H_PMS.eps"/>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0982566" y="6347609"/>
            <a:ext cx="964583" cy="32091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pic>
        <p:nvPicPr>
          <p:cNvPr id="4" name="Picture 3"/>
          <p:cNvPicPr>
            <a:picLocks noChangeAspect="1"/>
          </p:cNvPicPr>
          <p:nvPr userDrawn="1"/>
        </p:nvPicPr>
        <p:blipFill>
          <a:blip r:embed="rId3"/>
          <a:stretch>
            <a:fillRect/>
          </a:stretch>
        </p:blipFill>
        <p:spPr>
          <a:xfrm>
            <a:off x="6093727" y="0"/>
            <a:ext cx="6105280" cy="5850667"/>
          </a:xfrm>
          <a:prstGeom prst="rect">
            <a:avLst/>
          </a:prstGeom>
        </p:spPr>
      </p:pic>
      <p:sp>
        <p:nvSpPr>
          <p:cNvPr id="11" name="Foliennummernplatzhalter 16">
            <a:extLst>
              <a:ext uri="{FF2B5EF4-FFF2-40B4-BE49-F238E27FC236}">
                <a16:creationId xmlns:a16="http://schemas.microsoft.com/office/drawing/2014/main" id="{7F6932CD-ABBB-4A44-81F3-7BB08D26F400}"/>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11318596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49.xml><?xml version="1.0" encoding="utf-8"?>
<p:sldLayout xmlns:a="http://schemas.openxmlformats.org/drawingml/2006/main" xmlns:r="http://schemas.openxmlformats.org/officeDocument/2006/relationships" xmlns:p="http://schemas.openxmlformats.org/presentationml/2006/main" userDrawn="1">
  <p:cSld name="1_Content- Header">
    <p:spTree>
      <p:nvGrpSpPr>
        <p:cNvPr id="1" name=""/>
        <p:cNvGrpSpPr/>
        <p:nvPr/>
      </p:nvGrpSpPr>
      <p:grpSpPr>
        <a:xfrm>
          <a:off x="0" y="0"/>
          <a:ext cx="0" cy="0"/>
          <a:chOff x="0" y="0"/>
          <a:chExt cx="0" cy="0"/>
        </a:xfrm>
      </p:grpSpPr>
      <p:sp>
        <p:nvSpPr>
          <p:cNvPr id="18" name="Rectangle 17"/>
          <p:cNvSpPr/>
          <p:nvPr userDrawn="1"/>
        </p:nvSpPr>
        <p:spPr>
          <a:xfrm>
            <a:off x="0" y="6248400"/>
            <a:ext cx="2946400" cy="609600"/>
          </a:xfrm>
          <a:prstGeom prst="rect">
            <a:avLst/>
          </a:prstGeom>
          <a:solidFill>
            <a:srgbClr val="236192"/>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19" name="Rectangle 18"/>
          <p:cNvSpPr/>
          <p:nvPr userDrawn="1"/>
        </p:nvSpPr>
        <p:spPr>
          <a:xfrm>
            <a:off x="2946400" y="6248400"/>
            <a:ext cx="1413933" cy="609600"/>
          </a:xfrm>
          <a:prstGeom prst="rect">
            <a:avLst/>
          </a:prstGeom>
          <a:solidFill>
            <a:srgbClr val="007DBA"/>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20" name="Rectangle 19"/>
          <p:cNvSpPr/>
          <p:nvPr userDrawn="1"/>
        </p:nvSpPr>
        <p:spPr>
          <a:xfrm>
            <a:off x="4360333" y="6248400"/>
            <a:ext cx="7831667" cy="609600"/>
          </a:xfrm>
          <a:prstGeom prst="rect">
            <a:avLst/>
          </a:prstGeom>
          <a:solidFill>
            <a:srgbClr val="00AFD7"/>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auto">
              <a:spcBef>
                <a:spcPts val="0"/>
              </a:spcBef>
              <a:spcAft>
                <a:spcPts val="0"/>
              </a:spcAft>
              <a:defRPr/>
            </a:pPr>
            <a:endParaRPr lang="en-US" sz="2400">
              <a:solidFill>
                <a:srgbClr val="3D527F"/>
              </a:solidFill>
            </a:endParaRPr>
          </a:p>
        </p:txBody>
      </p:sp>
      <p:sp>
        <p:nvSpPr>
          <p:cNvPr id="6" name="Text Placeholder 5"/>
          <p:cNvSpPr>
            <a:spLocks noGrp="1"/>
          </p:cNvSpPr>
          <p:nvPr>
            <p:ph type="body" sz="quarter" idx="13" hasCustomPrompt="1"/>
          </p:nvPr>
        </p:nvSpPr>
        <p:spPr>
          <a:xfrm>
            <a:off x="454383" y="457739"/>
            <a:ext cx="11252197" cy="915256"/>
          </a:xfrm>
          <a:prstGeom prst="rect">
            <a:avLst/>
          </a:prstGeom>
        </p:spPr>
        <p:txBody>
          <a:bodyPr vert="horz"/>
          <a:lstStyle>
            <a:lvl1pPr marL="0" indent="0">
              <a:buNone/>
              <a:defRPr sz="4800" b="1" baseline="0">
                <a:solidFill>
                  <a:schemeClr val="tx2"/>
                </a:solidFill>
              </a:defRPr>
            </a:lvl1pPr>
          </a:lstStyle>
          <a:p>
            <a:pPr lvl="0"/>
            <a:r>
              <a:rPr lang="en-US" dirty="0"/>
              <a:t>Title of slide</a:t>
            </a:r>
          </a:p>
        </p:txBody>
      </p:sp>
      <p:pic>
        <p:nvPicPr>
          <p:cNvPr id="8" name="Picture 5"/>
          <p:cNvPicPr>
            <a:picLocks noChangeAspect="1"/>
          </p:cNvPicPr>
          <p:nvPr userDrawn="1"/>
        </p:nvPicPr>
        <p:blipFill>
          <a:blip r:embed="rId2" cstate="screen">
            <a:extLst>
              <a:ext uri="{28A0092B-C50C-407E-A947-70E740481C1C}">
                <a14:useLocalDpi xmlns:a14="http://schemas.microsoft.com/office/drawing/2010/main"/>
              </a:ext>
            </a:extLst>
          </a:blip>
          <a:srcRect/>
          <a:stretch>
            <a:fillRect/>
          </a:stretch>
        </p:blipFill>
        <p:spPr bwMode="auto">
          <a:xfrm>
            <a:off x="11080073" y="6422994"/>
            <a:ext cx="916227" cy="29162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7" name="Foliennummernplatzhalter 16">
            <a:extLst>
              <a:ext uri="{FF2B5EF4-FFF2-40B4-BE49-F238E27FC236}">
                <a16:creationId xmlns:a16="http://schemas.microsoft.com/office/drawing/2014/main" id="{44D07B55-7EFB-4F7E-B8EE-9B7C8C31FC9E}"/>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147450350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Layout>
</file>

<file path=ppt/slideLayouts/slideLayout50.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16488CA-3328-844C-95BD-C5D2A1D1A815}"/>
              </a:ext>
            </a:extLst>
          </p:cNvPr>
          <p:cNvSpPr>
            <a:spLocks noGrp="1"/>
          </p:cNvSpPr>
          <p:nvPr>
            <p:ph type="dt" sz="half" idx="10"/>
          </p:nvPr>
        </p:nvSpPr>
        <p:spPr/>
        <p:txBody>
          <a:bodyPr/>
          <a:lstStyle/>
          <a:p>
            <a:endParaRPr lang="en-US"/>
          </a:p>
        </p:txBody>
      </p:sp>
      <p:sp>
        <p:nvSpPr>
          <p:cNvPr id="3" name="Footer Placeholder 2">
            <a:extLst>
              <a:ext uri="{FF2B5EF4-FFF2-40B4-BE49-F238E27FC236}">
                <a16:creationId xmlns:a16="http://schemas.microsoft.com/office/drawing/2014/main" id="{6E886C28-7C2B-4140-9288-B7B8C83E6DD5}"/>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02CB8C85-3D79-1A4E-8005-69B84CA3C9A0}"/>
              </a:ext>
            </a:extLst>
          </p:cNvPr>
          <p:cNvSpPr>
            <a:spLocks noGrp="1"/>
          </p:cNvSpPr>
          <p:nvPr>
            <p:ph type="sldNum" sz="quarter" idx="12"/>
          </p:nvPr>
        </p:nvSpPr>
        <p:spPr>
          <a:xfrm>
            <a:off x="8087317" y="6172963"/>
            <a:ext cx="4104684" cy="685037"/>
          </a:xfrm>
          <a:prstGeom prst="rect">
            <a:avLst/>
          </a:prstGeom>
        </p:spPr>
        <p:txBody>
          <a:bodyPr/>
          <a:lstStyle/>
          <a:p>
            <a:fld id="{FBF82AE8-B900-9645-9437-C4E98360193C}" type="slidenum">
              <a:rPr lang="en-US" smtClean="0"/>
              <a:t>‹#›</a:t>
            </a:fld>
            <a:endParaRPr lang="en-US"/>
          </a:p>
        </p:txBody>
      </p:sp>
      <p:sp>
        <p:nvSpPr>
          <p:cNvPr id="5" name="Foliennummernplatzhalter 16">
            <a:extLst>
              <a:ext uri="{FF2B5EF4-FFF2-40B4-BE49-F238E27FC236}">
                <a16:creationId xmlns:a16="http://schemas.microsoft.com/office/drawing/2014/main" id="{8BE66258-572E-4356-BF24-8B945A812B0E}"/>
              </a:ext>
            </a:extLst>
          </p:cNvPr>
          <p:cNvSpPr txBox="1">
            <a:spLocks/>
          </p:cNvSpPr>
          <p:nvPr userDrawn="1"/>
        </p:nvSpPr>
        <p:spPr>
          <a:xfrm>
            <a:off x="1" y="6209849"/>
            <a:ext cx="10695708" cy="574260"/>
          </a:xfrm>
          <a:prstGeom prst="rect">
            <a:avLst/>
          </a:prstGeom>
        </p:spPr>
        <p:txBody>
          <a:bodyPr vert="horz" lIns="126357" tIns="63179" rIns="126357" bIns="63179" rtlCol="0" anchor="b"/>
          <a:lstStyle>
            <a:defPPr>
              <a:defRPr lang="en-US"/>
            </a:defPPr>
            <a:lvl1pPr marL="0" algn="l" defTabSz="457200" rtl="0" eaLnBrk="1" latinLnBrk="0" hangingPunct="1">
              <a:defRPr sz="12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C7E911E4-7CD8-4F9C-B647-4242FE4D1061}" type="slidenum">
              <a:rPr lang="de-DE" sz="1600" smtClean="0"/>
              <a:pPr/>
              <a:t>‹#›</a:t>
            </a:fld>
            <a:endParaRPr lang="de-DE" sz="1600" dirty="0"/>
          </a:p>
        </p:txBody>
      </p:sp>
    </p:spTree>
    <p:extLst>
      <p:ext uri="{BB962C8B-B14F-4D97-AF65-F5344CB8AC3E}">
        <p14:creationId xmlns:p14="http://schemas.microsoft.com/office/powerpoint/2010/main" val="3353474698"/>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matchingName="2_Content- Bullet">
  <p:cSld name="2_Content- Bullet">
    <p:spTree>
      <p:nvGrpSpPr>
        <p:cNvPr id="1" name="Shape 112"/>
        <p:cNvGrpSpPr/>
        <p:nvPr/>
      </p:nvGrpSpPr>
      <p:grpSpPr>
        <a:xfrm>
          <a:off x="0" y="0"/>
          <a:ext cx="0" cy="0"/>
          <a:chOff x="0" y="0"/>
          <a:chExt cx="0" cy="0"/>
        </a:xfrm>
      </p:grpSpPr>
      <p:sp>
        <p:nvSpPr>
          <p:cNvPr id="116" name="Shape 116"/>
          <p:cNvSpPr txBox="1">
            <a:spLocks noGrp="1"/>
          </p:cNvSpPr>
          <p:nvPr>
            <p:ph type="body" idx="1"/>
          </p:nvPr>
        </p:nvSpPr>
        <p:spPr>
          <a:xfrm>
            <a:off x="454384" y="457739"/>
            <a:ext cx="11252197" cy="915256"/>
          </a:xfrm>
          <a:prstGeom prst="rect">
            <a:avLst/>
          </a:prstGeom>
          <a:noFill/>
          <a:ln>
            <a:noFill/>
          </a:ln>
        </p:spPr>
        <p:txBody>
          <a:bodyPr spcFirstLastPara="1" wrap="square" lIns="91425" tIns="91425" rIns="91425" bIns="91425" anchor="t" anchorCtr="0"/>
          <a:lstStyle>
            <a:lvl1pPr marL="342882" marR="0" lvl="0" indent="-171442" algn="l" rtl="0">
              <a:lnSpc>
                <a:spcPct val="100000"/>
              </a:lnSpc>
              <a:spcBef>
                <a:spcPts val="0"/>
              </a:spcBef>
              <a:spcAft>
                <a:spcPts val="0"/>
              </a:spcAft>
              <a:buClr>
                <a:schemeClr val="lt2"/>
              </a:buClr>
              <a:buSzPts val="3600"/>
              <a:buFont typeface="Arial"/>
              <a:buNone/>
              <a:defRPr sz="2700" b="1" i="0" u="none" strike="noStrike" cap="none">
                <a:solidFill>
                  <a:schemeClr val="lt2"/>
                </a:solidFill>
                <a:latin typeface="Arial"/>
                <a:ea typeface="Arial"/>
                <a:cs typeface="Arial"/>
                <a:sym typeface="Arial"/>
              </a:defRPr>
            </a:lvl1pPr>
            <a:lvl2pPr marL="685766" marR="0" lvl="1"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2pPr>
            <a:lvl3pPr marL="1028649" marR="0" lvl="2"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3pPr>
            <a:lvl4pPr marL="1371532" marR="0" lvl="3"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4pPr>
            <a:lvl5pPr marL="1714414" marR="0" lvl="4"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5pPr>
            <a:lvl6pPr marL="2057298" marR="0" lvl="5"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6pPr>
            <a:lvl7pPr marL="2400180" marR="0" lvl="6"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7pPr>
            <a:lvl8pPr marL="2743062" marR="0" lvl="7"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8pPr>
            <a:lvl9pPr marL="3085946" marR="0" lvl="8"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9pPr>
          </a:lstStyle>
          <a:p>
            <a:endParaRPr/>
          </a:p>
        </p:txBody>
      </p:sp>
      <p:sp>
        <p:nvSpPr>
          <p:cNvPr id="118" name="Shape 118"/>
          <p:cNvSpPr txBox="1">
            <a:spLocks noGrp="1"/>
          </p:cNvSpPr>
          <p:nvPr>
            <p:ph type="body" idx="2"/>
          </p:nvPr>
        </p:nvSpPr>
        <p:spPr>
          <a:xfrm>
            <a:off x="454384" y="1373001"/>
            <a:ext cx="11252197" cy="4475171"/>
          </a:xfrm>
          <a:prstGeom prst="rect">
            <a:avLst/>
          </a:prstGeom>
          <a:noFill/>
          <a:ln>
            <a:noFill/>
          </a:ln>
        </p:spPr>
        <p:txBody>
          <a:bodyPr spcFirstLastPara="1" wrap="square" lIns="91425" tIns="91425" rIns="91425" bIns="91425" anchor="t" anchorCtr="0"/>
          <a:lstStyle>
            <a:lvl1pPr marL="342882" marR="0" lvl="0" indent="-285737" algn="l" rtl="0">
              <a:lnSpc>
                <a:spcPct val="100000"/>
              </a:lnSpc>
              <a:spcBef>
                <a:spcPts val="0"/>
              </a:spcBef>
              <a:spcAft>
                <a:spcPts val="0"/>
              </a:spcAft>
              <a:buClr>
                <a:srgbClr val="000000"/>
              </a:buClr>
              <a:buSzPts val="2400"/>
              <a:buFont typeface="Arial"/>
              <a:buChar char="•"/>
              <a:defRPr sz="1800" b="0" i="0" u="none" strike="noStrike" cap="none">
                <a:solidFill>
                  <a:srgbClr val="000000"/>
                </a:solidFill>
                <a:latin typeface="Arial"/>
                <a:ea typeface="Arial"/>
                <a:cs typeface="Arial"/>
                <a:sym typeface="Arial"/>
              </a:defRPr>
            </a:lvl1pPr>
            <a:lvl2pPr marL="685766" marR="0" lvl="1" indent="-171442" algn="l" rtl="0">
              <a:lnSpc>
                <a:spcPct val="100000"/>
              </a:lnSpc>
              <a:spcBef>
                <a:spcPts val="0"/>
              </a:spcBef>
              <a:spcAft>
                <a:spcPts val="0"/>
              </a:spcAft>
              <a:buClr>
                <a:srgbClr val="000000"/>
              </a:buClr>
              <a:buSzPts val="2200"/>
              <a:buFont typeface="Arial"/>
              <a:buNone/>
              <a:defRPr sz="1651" b="0" i="0" u="none" strike="noStrike" cap="none">
                <a:solidFill>
                  <a:srgbClr val="000000"/>
                </a:solidFill>
                <a:latin typeface="Arial"/>
                <a:ea typeface="Arial"/>
                <a:cs typeface="Arial"/>
                <a:sym typeface="Arial"/>
              </a:defRPr>
            </a:lvl2pPr>
            <a:lvl3pPr marL="1028649" marR="0" lvl="2" indent="-171442" algn="l" rtl="0">
              <a:lnSpc>
                <a:spcPct val="100000"/>
              </a:lnSpc>
              <a:spcBef>
                <a:spcPts val="0"/>
              </a:spcBef>
              <a:spcAft>
                <a:spcPts val="0"/>
              </a:spcAft>
              <a:buClr>
                <a:srgbClr val="000000"/>
              </a:buClr>
              <a:buSzPts val="2300"/>
              <a:buFont typeface="Arial"/>
              <a:buNone/>
              <a:defRPr sz="1725" b="0" i="0" u="none" strike="noStrike" cap="none">
                <a:solidFill>
                  <a:srgbClr val="000000"/>
                </a:solidFill>
                <a:latin typeface="Arial"/>
                <a:ea typeface="Arial"/>
                <a:cs typeface="Arial"/>
                <a:sym typeface="Arial"/>
              </a:defRPr>
            </a:lvl3pPr>
            <a:lvl4pPr marL="1371532" marR="0" lvl="3"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4pPr>
            <a:lvl5pPr marL="1714414" marR="0" lvl="4"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5pPr>
            <a:lvl6pPr marL="2057298" marR="0" lvl="5"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6pPr>
            <a:lvl7pPr marL="2400180" marR="0" lvl="6"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7pPr>
            <a:lvl8pPr marL="2743062" marR="0" lvl="7"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8pPr>
            <a:lvl9pPr marL="3085946" marR="0" lvl="8" indent="-171442" algn="l" rtl="0">
              <a:lnSpc>
                <a:spcPct val="100000"/>
              </a:lnSpc>
              <a:spcBef>
                <a:spcPts val="0"/>
              </a:spcBef>
              <a:spcAft>
                <a:spcPts val="0"/>
              </a:spcAft>
              <a:buClr>
                <a:srgbClr val="000000"/>
              </a:buClr>
              <a:buSzPts val="1400"/>
              <a:buFont typeface="Arial"/>
              <a:buNone/>
              <a:defRPr sz="1051" b="0" i="0" u="none" strike="noStrike" cap="none">
                <a:solidFill>
                  <a:srgbClr val="000000"/>
                </a:solidFill>
                <a:latin typeface="Arial"/>
                <a:ea typeface="Arial"/>
                <a:cs typeface="Arial"/>
                <a:sym typeface="Arial"/>
              </a:defRPr>
            </a:lvl9pPr>
          </a:lstStyle>
          <a:p>
            <a:endParaRPr/>
          </a:p>
        </p:txBody>
      </p:sp>
      <p:sp>
        <p:nvSpPr>
          <p:cNvPr id="4" name="Foliennummernplatzhalter 16">
            <a:extLst>
              <a:ext uri="{FF2B5EF4-FFF2-40B4-BE49-F238E27FC236}">
                <a16:creationId xmlns:a16="http://schemas.microsoft.com/office/drawing/2014/main" id="{2981915E-B57E-465B-8E95-36E734C5DDDD}"/>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152593875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p:transition spd="slow">
        <p:fade/>
      </p:transition>
    </mc:Fallback>
  </mc:AlternateContent>
</p:sldLayout>
</file>

<file path=ppt/slideLayouts/slideLayout5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914400" y="2130426"/>
            <a:ext cx="10363200" cy="1470025"/>
          </a:xfrm>
        </p:spPr>
        <p:txBody>
          <a:bodyPr/>
          <a:lstStyle>
            <a:lvl1pPr>
              <a:defRPr baseline="0">
                <a:solidFill>
                  <a:srgbClr val="D44500"/>
                </a:solidFill>
                <a:latin typeface="Sherman Serif" pitchFamily="2" charset="0"/>
              </a:defRPr>
            </a:lvl1pPr>
          </a:lstStyle>
          <a:p>
            <a:r>
              <a:rPr lang="en-US" dirty="0"/>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rgbClr val="3E3D3C"/>
                </a:solidFill>
                <a:latin typeface="Trebuchet MS" panose="020B060302020202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a:p>
        </p:txBody>
      </p:sp>
    </p:spTree>
    <p:extLst>
      <p:ext uri="{BB962C8B-B14F-4D97-AF65-F5344CB8AC3E}">
        <p14:creationId xmlns:p14="http://schemas.microsoft.com/office/powerpoint/2010/main" val="3576143092"/>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3E3D3C"/>
                </a:solidFill>
                <a:latin typeface="Sherman Serif" pitchFamily="2" charset="0"/>
              </a:defRPr>
            </a:lvl1pPr>
          </a:lstStyle>
          <a:p>
            <a:r>
              <a:rPr lang="en-US"/>
              <a:t>Click to edit Master title style</a:t>
            </a:r>
            <a:endParaRPr lang="en-US" dirty="0"/>
          </a:p>
        </p:txBody>
      </p:sp>
      <p:sp>
        <p:nvSpPr>
          <p:cNvPr id="3" name="Content Placeholder 2"/>
          <p:cNvSpPr>
            <a:spLocks noGrp="1"/>
          </p:cNvSpPr>
          <p:nvPr>
            <p:ph idx="1"/>
          </p:nvPr>
        </p:nvSpPr>
        <p:spPr/>
        <p:txBody>
          <a:bodyPr/>
          <a:lstStyle>
            <a:lvl1pPr>
              <a:defRPr>
                <a:solidFill>
                  <a:srgbClr val="3E3D3C"/>
                </a:solidFill>
                <a:latin typeface="Sherman Sans" pitchFamily="2" charset="0"/>
              </a:defRPr>
            </a:lvl1pPr>
            <a:lvl2pPr>
              <a:defRPr>
                <a:solidFill>
                  <a:srgbClr val="3E3D3C"/>
                </a:solidFill>
                <a:latin typeface="Sherman Sans" pitchFamily="2" charset="0"/>
              </a:defRPr>
            </a:lvl2pPr>
            <a:lvl3pPr>
              <a:defRPr>
                <a:solidFill>
                  <a:srgbClr val="3E3D3C"/>
                </a:solidFill>
                <a:latin typeface="Sherman Sans" pitchFamily="2" charset="0"/>
              </a:defRPr>
            </a:lvl3pPr>
            <a:lvl4pPr>
              <a:defRPr>
                <a:solidFill>
                  <a:srgbClr val="3E3D3C"/>
                </a:solidFill>
                <a:latin typeface="Sherman Sans" pitchFamily="2" charset="0"/>
              </a:defRPr>
            </a:lvl4pPr>
            <a:lvl5pPr>
              <a:defRPr>
                <a:solidFill>
                  <a:srgbClr val="3E3D3C"/>
                </a:solidFill>
                <a:latin typeface="Sherman Sans" pitchFamily="2" charset="0"/>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3176526747"/>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atin typeface="Sherman Serif" pitchFamily="2" charset="0"/>
              </a:defRPr>
            </a:lvl1pPr>
          </a:lstStyle>
          <a:p>
            <a:r>
              <a:rPr lang="en-US"/>
              <a:t>Click to edit Master title style</a:t>
            </a:r>
            <a:endParaRPr lang="en-US" dirty="0"/>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latin typeface="Sherman Sans" pitchFamily="2"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3406918727"/>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rgbClr val="3E3D3C"/>
                </a:solidFill>
                <a:latin typeface="Sherman Serif" pitchFamily="2" charset="0"/>
              </a:defRPr>
            </a:lvl1pPr>
          </a:lstStyle>
          <a:p>
            <a:r>
              <a:rPr lang="en-US"/>
              <a:t>Click to edit Master title style</a:t>
            </a:r>
            <a:endParaRPr lang="en-US" dirty="0"/>
          </a:p>
        </p:txBody>
      </p:sp>
      <p:sp>
        <p:nvSpPr>
          <p:cNvPr id="3" name="Content Placeholder 2"/>
          <p:cNvSpPr>
            <a:spLocks noGrp="1"/>
          </p:cNvSpPr>
          <p:nvPr>
            <p:ph sz="half" idx="1"/>
          </p:nvPr>
        </p:nvSpPr>
        <p:spPr>
          <a:xfrm>
            <a:off x="609600" y="1600201"/>
            <a:ext cx="5384800" cy="4525963"/>
          </a:xfrm>
        </p:spPr>
        <p:txBody>
          <a:bodyPr/>
          <a:lstStyle>
            <a:lvl1pPr>
              <a:defRPr sz="2800">
                <a:latin typeface="Sherman Sans" pitchFamily="2" charset="0"/>
              </a:defRPr>
            </a:lvl1pPr>
            <a:lvl2pPr>
              <a:defRPr sz="2400">
                <a:latin typeface="Sherman Sans" pitchFamily="2" charset="0"/>
              </a:defRPr>
            </a:lvl2pPr>
            <a:lvl3pPr>
              <a:defRPr sz="2000">
                <a:latin typeface="Sherman Sans" pitchFamily="2" charset="0"/>
              </a:defRPr>
            </a:lvl3pPr>
            <a:lvl4pPr>
              <a:defRPr sz="1800">
                <a:latin typeface="Sherman Sans" pitchFamily="2" charset="0"/>
              </a:defRPr>
            </a:lvl4pPr>
            <a:lvl5pPr>
              <a:defRPr sz="1800">
                <a:latin typeface="Sherman Sans" pitchFamily="2" charset="0"/>
              </a:defRPr>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97600" y="1600201"/>
            <a:ext cx="5384800" cy="4525963"/>
          </a:xfrm>
        </p:spPr>
        <p:txBody>
          <a:bodyPr/>
          <a:lstStyle>
            <a:lvl1pPr>
              <a:defRPr sz="2800">
                <a:latin typeface="Sherman Sans" pitchFamily="2" charset="0"/>
              </a:defRPr>
            </a:lvl1pPr>
            <a:lvl2pPr>
              <a:defRPr sz="2400">
                <a:latin typeface="Sherman Sans" pitchFamily="2" charset="0"/>
              </a:defRPr>
            </a:lvl2pPr>
            <a:lvl3pPr>
              <a:defRPr sz="2000">
                <a:latin typeface="Sherman Sans" pitchFamily="2" charset="0"/>
              </a:defRPr>
            </a:lvl3pPr>
            <a:lvl4pPr>
              <a:defRPr sz="1800">
                <a:latin typeface="Sherman Sans" pitchFamily="2" charset="0"/>
              </a:defRPr>
            </a:lvl4pPr>
            <a:lvl5pPr>
              <a:defRPr sz="1800">
                <a:latin typeface="Sherman Sans" pitchFamily="2" charset="0"/>
              </a:defRPr>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6" name="Footer Placeholder 5"/>
          <p:cNvSpPr>
            <a:spLocks noGrp="1"/>
          </p:cNvSpPr>
          <p:nvPr>
            <p:ph type="ftr" sz="quarter" idx="11"/>
          </p:nvPr>
        </p:nvSpPr>
        <p:spPr>
          <a:xfrm>
            <a:off x="4165600" y="6356351"/>
            <a:ext cx="3860800" cy="365125"/>
          </a:xfrm>
          <a:prstGeom prst="rect">
            <a:avLst/>
          </a:prstGeom>
        </p:spPr>
        <p:txBody>
          <a:bodyPr/>
          <a:lstStyle/>
          <a:p>
            <a:endParaRPr lang="en-US"/>
          </a:p>
        </p:txBody>
      </p:sp>
      <p:sp>
        <p:nvSpPr>
          <p:cNvPr id="7" name="Slide Number Placeholder 6"/>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2293525979"/>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Sherman Serif" pitchFamily="2" charset="0"/>
              </a:defRPr>
            </a:lvl1pPr>
          </a:lstStyle>
          <a:p>
            <a:r>
              <a:rPr lang="en-US"/>
              <a:t>Click to edit Master title style</a:t>
            </a:r>
            <a:endParaRPr lang="en-US" dirty="0"/>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atin typeface="Sherman Sans" pitchFamily="2"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atin typeface="Sherman Sans" pitchFamily="2" charset="0"/>
              </a:defRPr>
            </a:lvl1pPr>
            <a:lvl2pPr>
              <a:defRPr sz="2000">
                <a:latin typeface="Sherman Sans" pitchFamily="2" charset="0"/>
              </a:defRPr>
            </a:lvl2pPr>
            <a:lvl3pPr>
              <a:defRPr sz="1800">
                <a:latin typeface="Sherman Sans" pitchFamily="2" charset="0"/>
              </a:defRPr>
            </a:lvl3pPr>
            <a:lvl4pPr>
              <a:defRPr sz="1600">
                <a:latin typeface="Sherman Sans" pitchFamily="2" charset="0"/>
              </a:defRPr>
            </a:lvl4pPr>
            <a:lvl5pPr>
              <a:defRPr sz="1600">
                <a:latin typeface="Sherman Sans" pitchFamily="2" charset="0"/>
              </a:defRPr>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atin typeface="Sherman Sans" pitchFamily="2"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atin typeface="Sherman Sans" pitchFamily="2" charset="0"/>
              </a:defRPr>
            </a:lvl1pPr>
            <a:lvl2pPr>
              <a:defRPr sz="2000">
                <a:latin typeface="Sherman Sans" pitchFamily="2" charset="0"/>
              </a:defRPr>
            </a:lvl2pPr>
            <a:lvl3pPr>
              <a:defRPr sz="1800">
                <a:latin typeface="Sherman Sans" pitchFamily="2" charset="0"/>
              </a:defRPr>
            </a:lvl3pPr>
            <a:lvl4pPr>
              <a:defRPr sz="1600">
                <a:latin typeface="Sherman Sans" pitchFamily="2" charset="0"/>
              </a:defRPr>
            </a:lvl4pPr>
            <a:lvl5pPr>
              <a:defRPr sz="1600">
                <a:latin typeface="Sherman Sans" pitchFamily="2" charset="0"/>
              </a:defRPr>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8" name="Footer Placeholder 7"/>
          <p:cNvSpPr>
            <a:spLocks noGrp="1"/>
          </p:cNvSpPr>
          <p:nvPr>
            <p:ph type="ftr" sz="quarter" idx="11"/>
          </p:nvPr>
        </p:nvSpPr>
        <p:spPr>
          <a:xfrm>
            <a:off x="4165600" y="6356351"/>
            <a:ext cx="3860800" cy="365125"/>
          </a:xfrm>
          <a:prstGeom prst="rect">
            <a:avLst/>
          </a:prstGeom>
        </p:spPr>
        <p:txBody>
          <a:bodyPr/>
          <a:lstStyle/>
          <a:p>
            <a:endParaRPr lang="en-US"/>
          </a:p>
        </p:txBody>
      </p:sp>
      <p:sp>
        <p:nvSpPr>
          <p:cNvPr id="9" name="Slide Number Placeholder 8"/>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3048887394"/>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Sherman Serif" pitchFamily="2" charset="0"/>
              </a:defRPr>
            </a:lvl1pPr>
          </a:lstStyle>
          <a:p>
            <a:r>
              <a:rPr lang="en-US"/>
              <a:t>Click to edit Master title style</a:t>
            </a:r>
            <a:endParaRPr lang="en-US" dirty="0"/>
          </a:p>
        </p:txBody>
      </p:sp>
      <p:sp>
        <p:nvSpPr>
          <p:cNvPr id="3" name="Date Placeholder 2"/>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4" name="Footer Placeholder 3"/>
          <p:cNvSpPr>
            <a:spLocks noGrp="1"/>
          </p:cNvSpPr>
          <p:nvPr>
            <p:ph type="ftr" sz="quarter" idx="11"/>
          </p:nvPr>
        </p:nvSpPr>
        <p:spPr>
          <a:xfrm>
            <a:off x="4165600" y="6356351"/>
            <a:ext cx="3860800" cy="365125"/>
          </a:xfrm>
          <a:prstGeom prst="rect">
            <a:avLst/>
          </a:prstGeom>
        </p:spPr>
        <p:txBody>
          <a:bodyPr/>
          <a:lstStyle/>
          <a:p>
            <a:endParaRPr lang="en-US"/>
          </a:p>
        </p:txBody>
      </p:sp>
      <p:sp>
        <p:nvSpPr>
          <p:cNvPr id="5" name="Slide Number Placeholder 4"/>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1178518870"/>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3" name="Footer Placeholder 2"/>
          <p:cNvSpPr>
            <a:spLocks noGrp="1"/>
          </p:cNvSpPr>
          <p:nvPr>
            <p:ph type="ftr" sz="quarter" idx="11"/>
          </p:nvPr>
        </p:nvSpPr>
        <p:spPr>
          <a:xfrm>
            <a:off x="4165600" y="6356351"/>
            <a:ext cx="3860800" cy="365125"/>
          </a:xfrm>
          <a:prstGeom prst="rect">
            <a:avLst/>
          </a:prstGeom>
        </p:spPr>
        <p:txBody>
          <a:bodyPr/>
          <a:lstStyle/>
          <a:p>
            <a:endParaRPr lang="en-US"/>
          </a:p>
        </p:txBody>
      </p:sp>
      <p:sp>
        <p:nvSpPr>
          <p:cNvPr id="4" name="Slide Number Placeholder 3"/>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1827718588"/>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6" name="Footer Placeholder 5"/>
          <p:cNvSpPr>
            <a:spLocks noGrp="1"/>
          </p:cNvSpPr>
          <p:nvPr>
            <p:ph type="ftr" sz="quarter" idx="11"/>
          </p:nvPr>
        </p:nvSpPr>
        <p:spPr>
          <a:xfrm>
            <a:off x="4165600" y="6356351"/>
            <a:ext cx="3860800" cy="365125"/>
          </a:xfrm>
          <a:prstGeom prst="rect">
            <a:avLst/>
          </a:prstGeom>
        </p:spPr>
        <p:txBody>
          <a:bodyPr/>
          <a:lstStyle/>
          <a:p>
            <a:endParaRPr lang="en-US"/>
          </a:p>
        </p:txBody>
      </p:sp>
      <p:sp>
        <p:nvSpPr>
          <p:cNvPr id="7" name="Slide Number Placeholder 6"/>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2770159898"/>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6" name="Footer Placeholder 5"/>
          <p:cNvSpPr>
            <a:spLocks noGrp="1"/>
          </p:cNvSpPr>
          <p:nvPr>
            <p:ph type="ftr" sz="quarter" idx="11"/>
          </p:nvPr>
        </p:nvSpPr>
        <p:spPr>
          <a:xfrm>
            <a:off x="4165600" y="6356351"/>
            <a:ext cx="3860800" cy="365125"/>
          </a:xfrm>
          <a:prstGeom prst="rect">
            <a:avLst/>
          </a:prstGeom>
        </p:spPr>
        <p:txBody>
          <a:bodyPr/>
          <a:lstStyle/>
          <a:p>
            <a:endParaRPr lang="en-US"/>
          </a:p>
        </p:txBody>
      </p:sp>
      <p:sp>
        <p:nvSpPr>
          <p:cNvPr id="7" name="Slide Number Placeholder 6"/>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351363626"/>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1907437997"/>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a:xfrm>
            <a:off x="609600" y="6356351"/>
            <a:ext cx="2844800" cy="365125"/>
          </a:xfrm>
          <a:prstGeom prst="rect">
            <a:avLst/>
          </a:prstGeom>
        </p:spPr>
        <p:txBody>
          <a:bodyPr/>
          <a:lstStyle/>
          <a:p>
            <a:fld id="{C97EE67F-CF11-B24F-BE07-7B2873BCA3B9}" type="datetimeFigureOut">
              <a:rPr lang="en-US" smtClean="0"/>
              <a:t>9/10/2019</a:t>
            </a:fld>
            <a:endParaRPr lang="en-US"/>
          </a:p>
        </p:txBody>
      </p:sp>
      <p:sp>
        <p:nvSpPr>
          <p:cNvPr id="5" name="Footer Placeholder 4"/>
          <p:cNvSpPr>
            <a:spLocks noGrp="1"/>
          </p:cNvSpPr>
          <p:nvPr>
            <p:ph type="ftr" sz="quarter" idx="11"/>
          </p:nvPr>
        </p:nvSpPr>
        <p:spPr>
          <a:xfrm>
            <a:off x="4165600" y="6356351"/>
            <a:ext cx="38608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8737600" y="6356351"/>
            <a:ext cx="2844800" cy="365125"/>
          </a:xfrm>
          <a:prstGeom prst="rect">
            <a:avLst/>
          </a:prstGeom>
        </p:spPr>
        <p:txBody>
          <a:bodyPr/>
          <a:lstStyle/>
          <a:p>
            <a:fld id="{69048BEE-FB53-954B-B16A-5860AABCE3A1}" type="slidenum">
              <a:rPr lang="en-US" smtClean="0"/>
              <a:t>‹#›</a:t>
            </a:fld>
            <a:endParaRPr lang="en-US"/>
          </a:p>
        </p:txBody>
      </p:sp>
    </p:spTree>
    <p:extLst>
      <p:ext uri="{BB962C8B-B14F-4D97-AF65-F5344CB8AC3E}">
        <p14:creationId xmlns:p14="http://schemas.microsoft.com/office/powerpoint/2010/main" val="234809577"/>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002BBF5-03B0-4247-901B-B40A6C924F76}"/>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4F321537-5C98-494C-A31F-416E818177C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25A062F2-D1F3-5649-8F55-65BA06D0C125}"/>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5" name="Footer Placeholder 4">
            <a:extLst>
              <a:ext uri="{FF2B5EF4-FFF2-40B4-BE49-F238E27FC236}">
                <a16:creationId xmlns:a16="http://schemas.microsoft.com/office/drawing/2014/main" id="{E0C5FBC6-79C4-444C-A780-A2779A1B7FE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FF813D3-1562-5245-BB34-9D52B86EE55B}"/>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1991482655"/>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FBD7DA-9920-2A45-ADD5-223BFAD7288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E196E0AA-7CC3-784F-AFD2-0081A75D77F3}"/>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C526B63-34F8-5148-A4D2-EC22E1A37C10}"/>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5" name="Footer Placeholder 4">
            <a:extLst>
              <a:ext uri="{FF2B5EF4-FFF2-40B4-BE49-F238E27FC236}">
                <a16:creationId xmlns:a16="http://schemas.microsoft.com/office/drawing/2014/main" id="{565212BD-6726-7445-A3D3-C109C29F170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70E756C0-F709-C642-99B1-0A9FA9B98B47}"/>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1806055994"/>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E85F46-45F0-0147-8034-B06476E78DB1}"/>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A53CFFEA-01A0-1A43-AE36-B603D06FDEC9}"/>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C65BFEA6-D036-4F40-BA3A-0CEBC77E992A}"/>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5" name="Footer Placeholder 4">
            <a:extLst>
              <a:ext uri="{FF2B5EF4-FFF2-40B4-BE49-F238E27FC236}">
                <a16:creationId xmlns:a16="http://schemas.microsoft.com/office/drawing/2014/main" id="{45FB0426-2B4E-4F4A-8F31-D0173EB05AC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F411192-4736-A941-B95D-C21F87EBD731}"/>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3208087224"/>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EAACB4-F4E6-034F-AE49-2F5D874F2238}"/>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F0015FD-FAE8-DD4E-904C-444FBCAB444F}"/>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55B581AD-07A3-C141-BA28-6D13F5459D2A}"/>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53031093-6266-CF42-A073-705964CA480F}"/>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6" name="Footer Placeholder 5">
            <a:extLst>
              <a:ext uri="{FF2B5EF4-FFF2-40B4-BE49-F238E27FC236}">
                <a16:creationId xmlns:a16="http://schemas.microsoft.com/office/drawing/2014/main" id="{BB53D412-4C03-1744-9F43-4FCF50B5FCA5}"/>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2E47914-01DC-1B4F-989C-BF76D9B0AE52}"/>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3121403778"/>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152E39F-CCB0-1B4E-B418-CE9534476647}"/>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EF8DFD8B-E0DE-A648-8B62-AC7CC2A17A08}"/>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4C3B5284-A8F9-2442-961A-DB97D68DB582}"/>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6937A4E5-E276-2F41-AD87-5057FE9F450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47152062-D6BA-764E-97B3-7904456A89E4}"/>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7030DBD0-12B0-404B-AEAB-D60EB9EB2891}"/>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8" name="Footer Placeholder 7">
            <a:extLst>
              <a:ext uri="{FF2B5EF4-FFF2-40B4-BE49-F238E27FC236}">
                <a16:creationId xmlns:a16="http://schemas.microsoft.com/office/drawing/2014/main" id="{96116DAB-4C1E-2A40-8972-C8A916717339}"/>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56E22756-567F-6244-82D2-EBBC3F043303}"/>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3328329887"/>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4B38E8-5B83-D54F-BB77-F04F7AEA5353}"/>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7C702900-3436-5B44-85A2-C0224A001191}"/>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4" name="Footer Placeholder 3">
            <a:extLst>
              <a:ext uri="{FF2B5EF4-FFF2-40B4-BE49-F238E27FC236}">
                <a16:creationId xmlns:a16="http://schemas.microsoft.com/office/drawing/2014/main" id="{5E9E0934-ABFC-F042-99B1-BB473F983122}"/>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3535B8A-3062-2140-BEC8-EE463AC0CDCB}"/>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284903573"/>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1629C3A-7409-164A-9F34-259E24680828}"/>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3" name="Footer Placeholder 2">
            <a:extLst>
              <a:ext uri="{FF2B5EF4-FFF2-40B4-BE49-F238E27FC236}">
                <a16:creationId xmlns:a16="http://schemas.microsoft.com/office/drawing/2014/main" id="{5C095DAD-7FEE-4B42-987A-977DBC30BA2B}"/>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61F80D8B-275F-2F48-88CC-35162EB1AE1A}"/>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2803178419"/>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3387CCC-EBBA-2F42-9BBE-91E97A8AD8D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76E016F3-5322-1146-9D9D-1F8FA5BF1B0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3B88443C-461E-C74C-91FA-41144872752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E3FC9C9B-199D-8C46-B0D8-D2DBB7B20886}"/>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6" name="Footer Placeholder 5">
            <a:extLst>
              <a:ext uri="{FF2B5EF4-FFF2-40B4-BE49-F238E27FC236}">
                <a16:creationId xmlns:a16="http://schemas.microsoft.com/office/drawing/2014/main" id="{EF9DF806-2ED6-BB44-A6AA-03F9DB015BCD}"/>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116A590-0B0B-B844-95BE-5463EC6EFDDE}"/>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1548011640"/>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B5171A-2141-0749-AAD0-AAEB4E51CB06}"/>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8067D70D-E661-6247-B7F7-004F6540346B}"/>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F1F59C50-4C7C-8B4C-9BD2-BBA3F16D973E}"/>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72F18F28-2049-8546-BA1B-28BAA9352B64}"/>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6" name="Footer Placeholder 5">
            <a:extLst>
              <a:ext uri="{FF2B5EF4-FFF2-40B4-BE49-F238E27FC236}">
                <a16:creationId xmlns:a16="http://schemas.microsoft.com/office/drawing/2014/main" id="{39262DEF-9B4D-1E46-A150-863988B1D586}"/>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98493E5F-75FC-3E49-9810-E8A5622D4351}"/>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150663838"/>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4F379F-706A-0B47-8889-F7E0541D6414}"/>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E2B47FB-8D49-6341-A613-B37D6F6FF267}"/>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7E9E0048-46F3-1246-BD89-C5E4F8FE617B}"/>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5" name="Footer Placeholder 4">
            <a:extLst>
              <a:ext uri="{FF2B5EF4-FFF2-40B4-BE49-F238E27FC236}">
                <a16:creationId xmlns:a16="http://schemas.microsoft.com/office/drawing/2014/main" id="{A3F956C4-C834-C441-8F31-0998DB03AF4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708F852-2112-0447-A7F5-D69DD91ED89F}"/>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2999476584"/>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C00B070-E786-5642-9787-CDEE11AB3E83}"/>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084110D5-25CF-284F-AA8A-AFEDEEB96F86}"/>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19FCCD8-3BE3-F84C-97A0-D833CBFB9640}"/>
              </a:ext>
            </a:extLst>
          </p:cNvPr>
          <p:cNvSpPr>
            <a:spLocks noGrp="1"/>
          </p:cNvSpPr>
          <p:nvPr>
            <p:ph type="dt" sz="half" idx="10"/>
          </p:nvPr>
        </p:nvSpPr>
        <p:spPr/>
        <p:txBody>
          <a:bodyPr/>
          <a:lstStyle/>
          <a:p>
            <a:fld id="{3BDE29AE-4DA0-F948-9049-81777433356B}" type="datetimeFigureOut">
              <a:rPr lang="en-US" smtClean="0"/>
              <a:t>9/10/2019</a:t>
            </a:fld>
            <a:endParaRPr lang="en-US"/>
          </a:p>
        </p:txBody>
      </p:sp>
      <p:sp>
        <p:nvSpPr>
          <p:cNvPr id="5" name="Footer Placeholder 4">
            <a:extLst>
              <a:ext uri="{FF2B5EF4-FFF2-40B4-BE49-F238E27FC236}">
                <a16:creationId xmlns:a16="http://schemas.microsoft.com/office/drawing/2014/main" id="{F1550302-B921-8C47-8C43-97431D74EA5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EBA5CDAF-1940-EC41-B4DE-543224A709BA}"/>
              </a:ext>
            </a:extLst>
          </p:cNvPr>
          <p:cNvSpPr>
            <a:spLocks noGrp="1"/>
          </p:cNvSpPr>
          <p:nvPr>
            <p:ph type="sldNum" sz="quarter" idx="12"/>
          </p:nvPr>
        </p:nvSpPr>
        <p:spPr/>
        <p:txBody>
          <a:bodyPr/>
          <a:lstStyle/>
          <a:p>
            <a:fld id="{19B709A8-B51F-1141-A44D-33B66C0B035F}" type="slidenum">
              <a:rPr lang="en-US" smtClean="0"/>
              <a:t>‹#›</a:t>
            </a:fld>
            <a:endParaRPr lang="en-US"/>
          </a:p>
        </p:txBody>
      </p:sp>
    </p:spTree>
    <p:extLst>
      <p:ext uri="{BB962C8B-B14F-4D97-AF65-F5344CB8AC3E}">
        <p14:creationId xmlns:p14="http://schemas.microsoft.com/office/powerpoint/2010/main" val="2718210060"/>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matchingName="1 Column Text">
  <p:cSld name="1 Column Text">
    <p:spTree>
      <p:nvGrpSpPr>
        <p:cNvPr id="1" name="Shape 289"/>
        <p:cNvGrpSpPr/>
        <p:nvPr/>
      </p:nvGrpSpPr>
      <p:grpSpPr>
        <a:xfrm>
          <a:off x="0" y="0"/>
          <a:ext cx="0" cy="0"/>
          <a:chOff x="0" y="0"/>
          <a:chExt cx="0" cy="0"/>
        </a:xfrm>
      </p:grpSpPr>
      <p:sp>
        <p:nvSpPr>
          <p:cNvPr id="290" name="Google Shape;290;p44"/>
          <p:cNvSpPr txBox="1">
            <a:spLocks noGrp="1"/>
          </p:cNvSpPr>
          <p:nvPr>
            <p:ph type="title"/>
          </p:nvPr>
        </p:nvSpPr>
        <p:spPr>
          <a:xfrm>
            <a:off x="476068" y="365123"/>
            <a:ext cx="11226000" cy="482400"/>
          </a:xfrm>
          <a:prstGeom prst="rect">
            <a:avLst/>
          </a:prstGeom>
          <a:noFill/>
          <a:ln>
            <a:noFill/>
          </a:ln>
        </p:spPr>
        <p:txBody>
          <a:bodyPr spcFirstLastPara="1" wrap="square" lIns="91425" tIns="91425" rIns="91425" bIns="91425" anchor="ctr" anchorCtr="0"/>
          <a:lstStyle>
            <a:lvl1pPr marR="0" lvl="0" algn="l" rtl="0">
              <a:lnSpc>
                <a:spcPct val="90000"/>
              </a:lnSpc>
              <a:spcBef>
                <a:spcPts val="0"/>
              </a:spcBef>
              <a:spcAft>
                <a:spcPts val="0"/>
              </a:spcAft>
              <a:buClr>
                <a:srgbClr val="307FAE"/>
              </a:buClr>
              <a:buSzPts val="2500"/>
              <a:buFont typeface="Avenir"/>
              <a:buNone/>
              <a:defRPr sz="3333" b="0" i="0" u="none" strike="noStrike" cap="none">
                <a:solidFill>
                  <a:srgbClr val="307FAE"/>
                </a:solidFill>
                <a:latin typeface="Avenir"/>
                <a:ea typeface="Avenir"/>
                <a:cs typeface="Avenir"/>
                <a:sym typeface="Avenir"/>
              </a:defRPr>
            </a:lvl1pPr>
            <a:lvl2pPr marR="0" lvl="1"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800"/>
              <a:buFont typeface="Arial"/>
              <a:buNone/>
              <a:defRPr sz="2400" b="0" i="0" u="none" strike="noStrike" cap="none">
                <a:solidFill>
                  <a:srgbClr val="000000"/>
                </a:solidFill>
                <a:latin typeface="Arial"/>
                <a:ea typeface="Arial"/>
                <a:cs typeface="Arial"/>
                <a:sym typeface="Arial"/>
              </a:defRPr>
            </a:lvl9pPr>
          </a:lstStyle>
          <a:p>
            <a:endParaRPr/>
          </a:p>
        </p:txBody>
      </p:sp>
      <p:sp>
        <p:nvSpPr>
          <p:cNvPr id="291" name="Google Shape;291;p44"/>
          <p:cNvSpPr txBox="1">
            <a:spLocks noGrp="1"/>
          </p:cNvSpPr>
          <p:nvPr>
            <p:ph type="sldNum" idx="12"/>
          </p:nvPr>
        </p:nvSpPr>
        <p:spPr>
          <a:xfrm>
            <a:off x="8958943" y="6284901"/>
            <a:ext cx="2743200" cy="365200"/>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1pPr>
            <a:lvl2pPr marL="0" marR="0" lvl="1"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2pPr>
            <a:lvl3pPr marL="0" marR="0" lvl="2"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3pPr>
            <a:lvl4pPr marL="0" marR="0" lvl="3"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4pPr>
            <a:lvl5pPr marL="0" marR="0" lvl="4"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5pPr>
            <a:lvl6pPr marL="0" marR="0" lvl="5"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6pPr>
            <a:lvl7pPr marL="0" marR="0" lvl="6"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7pPr>
            <a:lvl8pPr marL="0" marR="0" lvl="7"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8pPr>
            <a:lvl9pPr marL="0" marR="0" lvl="8" indent="0" algn="r" rtl="0">
              <a:lnSpc>
                <a:spcPct val="100000"/>
              </a:lnSpc>
              <a:spcBef>
                <a:spcPts val="0"/>
              </a:spcBef>
              <a:spcAft>
                <a:spcPts val="0"/>
              </a:spcAft>
              <a:buClr>
                <a:srgbClr val="888888"/>
              </a:buClr>
              <a:buSzPts val="225"/>
              <a:buFont typeface="Calibri"/>
              <a:buNone/>
              <a:defRPr sz="1200" b="0" i="0" u="none" strike="noStrike" cap="none">
                <a:solidFill>
                  <a:srgbClr val="888888"/>
                </a:solidFill>
                <a:latin typeface="Calibri"/>
                <a:ea typeface="Calibri"/>
                <a:cs typeface="Calibri"/>
                <a:sym typeface="Calibri"/>
              </a:defRPr>
            </a:lvl9pPr>
          </a:lstStyle>
          <a:p>
            <a:fld id="{00000000-1234-1234-1234-123412341234}" type="slidenum">
              <a:rPr lang="en-US" smtClean="0"/>
              <a:pPr/>
              <a:t>‹#›</a:t>
            </a:fld>
            <a:endParaRPr lang="en-US"/>
          </a:p>
        </p:txBody>
      </p:sp>
      <p:sp>
        <p:nvSpPr>
          <p:cNvPr id="292" name="Google Shape;292;p44"/>
          <p:cNvSpPr txBox="1">
            <a:spLocks noGrp="1"/>
          </p:cNvSpPr>
          <p:nvPr>
            <p:ph type="body" idx="1"/>
          </p:nvPr>
        </p:nvSpPr>
        <p:spPr>
          <a:xfrm>
            <a:off x="476249" y="846667"/>
            <a:ext cx="22996800" cy="488800"/>
          </a:xfrm>
          <a:prstGeom prst="rect">
            <a:avLst/>
          </a:prstGeom>
          <a:noFill/>
          <a:ln>
            <a:noFill/>
          </a:ln>
        </p:spPr>
        <p:txBody>
          <a:bodyPr spcFirstLastPara="1" wrap="square" lIns="91425" tIns="91425" rIns="91425" bIns="91425" anchor="t" anchorCtr="0"/>
          <a:lstStyle>
            <a:lvl1pPr marL="609585" marR="0" lvl="0" indent="-304792" algn="l" rtl="0">
              <a:lnSpc>
                <a:spcPct val="90000"/>
              </a:lnSpc>
              <a:spcBef>
                <a:spcPts val="1000"/>
              </a:spcBef>
              <a:spcAft>
                <a:spcPts val="0"/>
              </a:spcAft>
              <a:buClr>
                <a:srgbClr val="757070"/>
              </a:buClr>
              <a:buSzPts val="2000"/>
              <a:buFont typeface="Arial"/>
              <a:buNone/>
              <a:defRPr sz="2667" b="0" i="0" u="none" strike="noStrike" cap="none">
                <a:solidFill>
                  <a:srgbClr val="757070"/>
                </a:solidFill>
                <a:latin typeface="Avenir"/>
                <a:ea typeface="Avenir"/>
                <a:cs typeface="Avenir"/>
                <a:sym typeface="Avenir"/>
              </a:defRPr>
            </a:lvl1pPr>
            <a:lvl2pPr marL="1219170" marR="0" lvl="1" indent="-304792" algn="l" rtl="0">
              <a:lnSpc>
                <a:spcPct val="90000"/>
              </a:lnSpc>
              <a:spcBef>
                <a:spcPts val="500"/>
              </a:spcBef>
              <a:spcAft>
                <a:spcPts val="0"/>
              </a:spcAft>
              <a:buClr>
                <a:srgbClr val="757070"/>
              </a:buClr>
              <a:buSzPts val="1400"/>
              <a:buFont typeface="Arial"/>
              <a:buNone/>
              <a:defRPr sz="1867" b="0" i="0" u="none" strike="noStrike" cap="none">
                <a:solidFill>
                  <a:srgbClr val="757070"/>
                </a:solidFill>
                <a:latin typeface="Arial"/>
                <a:ea typeface="Arial"/>
                <a:cs typeface="Arial"/>
                <a:sym typeface="Arial"/>
              </a:defRPr>
            </a:lvl2pPr>
            <a:lvl3pPr marL="1828754" marR="0" lvl="2" indent="-399615" algn="l" rtl="0">
              <a:lnSpc>
                <a:spcPct val="90000"/>
              </a:lnSpc>
              <a:spcBef>
                <a:spcPts val="500"/>
              </a:spcBef>
              <a:spcAft>
                <a:spcPts val="0"/>
              </a:spcAft>
              <a:buClr>
                <a:srgbClr val="307FAE"/>
              </a:buClr>
              <a:buSzPts val="1120"/>
              <a:buFont typeface="Merriweather Sans"/>
              <a:buChar char="►"/>
              <a:defRPr sz="1867" b="0" i="0" u="none" strike="noStrike" cap="none">
                <a:solidFill>
                  <a:srgbClr val="757070"/>
                </a:solidFill>
                <a:latin typeface="Arial"/>
                <a:ea typeface="Arial"/>
                <a:cs typeface="Arial"/>
                <a:sym typeface="Arial"/>
              </a:defRPr>
            </a:lvl3pPr>
            <a:lvl4pPr marL="2438339" marR="0" lvl="3" indent="-386070" algn="l" rtl="0">
              <a:lnSpc>
                <a:spcPct val="90000"/>
              </a:lnSpc>
              <a:spcBef>
                <a:spcPts val="500"/>
              </a:spcBef>
              <a:spcAft>
                <a:spcPts val="0"/>
              </a:spcAft>
              <a:buClr>
                <a:srgbClr val="307FAE"/>
              </a:buClr>
              <a:buSzPts val="960"/>
              <a:buFont typeface="Merriweather Sans"/>
              <a:buChar char="►"/>
              <a:defRPr sz="1600" b="0" i="0" u="none" strike="noStrike" cap="none">
                <a:solidFill>
                  <a:srgbClr val="757070"/>
                </a:solidFill>
                <a:latin typeface="Arial"/>
                <a:ea typeface="Arial"/>
                <a:cs typeface="Arial"/>
                <a:sym typeface="Arial"/>
              </a:defRPr>
            </a:lvl4pPr>
            <a:lvl5pPr marL="3047924" marR="0" lvl="4" indent="-386070" algn="l" rtl="0">
              <a:lnSpc>
                <a:spcPct val="90000"/>
              </a:lnSpc>
              <a:spcBef>
                <a:spcPts val="500"/>
              </a:spcBef>
              <a:spcAft>
                <a:spcPts val="0"/>
              </a:spcAft>
              <a:buClr>
                <a:srgbClr val="307FAE"/>
              </a:buClr>
              <a:buSzPts val="960"/>
              <a:buFont typeface="Merriweather Sans"/>
              <a:buChar char="►"/>
              <a:defRPr sz="1600" b="0" i="0" u="none" strike="noStrike" cap="none">
                <a:solidFill>
                  <a:srgbClr val="757070"/>
                </a:solidFill>
                <a:latin typeface="Arial"/>
                <a:ea typeface="Arial"/>
                <a:cs typeface="Arial"/>
                <a:sym typeface="Arial"/>
              </a:defRPr>
            </a:lvl5pPr>
            <a:lvl6pPr marL="3657509" marR="0" lvl="5"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6pPr>
            <a:lvl7pPr marL="4267093" marR="0" lvl="6"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7pPr>
            <a:lvl8pPr marL="4876678" marR="0" lvl="7"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8pPr>
            <a:lvl9pPr marL="5486263" marR="0" lvl="8"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293" name="Google Shape;293;p44"/>
          <p:cNvSpPr txBox="1">
            <a:spLocks noGrp="1"/>
          </p:cNvSpPr>
          <p:nvPr>
            <p:ph type="body" idx="2"/>
          </p:nvPr>
        </p:nvSpPr>
        <p:spPr>
          <a:xfrm>
            <a:off x="476068" y="1780233"/>
            <a:ext cx="11226000" cy="4349600"/>
          </a:xfrm>
          <a:prstGeom prst="rect">
            <a:avLst/>
          </a:prstGeom>
          <a:noFill/>
          <a:ln>
            <a:noFill/>
          </a:ln>
        </p:spPr>
        <p:txBody>
          <a:bodyPr spcFirstLastPara="1" wrap="square" lIns="91425" tIns="91425" rIns="91425" bIns="91425" anchor="t" anchorCtr="0"/>
          <a:lstStyle>
            <a:lvl1pPr marL="609585" marR="0" lvl="0" indent="-304792" algn="l" rtl="0">
              <a:lnSpc>
                <a:spcPct val="90000"/>
              </a:lnSpc>
              <a:spcBef>
                <a:spcPts val="1000"/>
              </a:spcBef>
              <a:spcAft>
                <a:spcPts val="0"/>
              </a:spcAft>
              <a:buClr>
                <a:srgbClr val="307FAE"/>
              </a:buClr>
              <a:buSzPts val="1400"/>
              <a:buFont typeface="Arial"/>
              <a:buNone/>
              <a:defRPr sz="1867" b="1" i="0" u="none" strike="noStrike" cap="none">
                <a:solidFill>
                  <a:srgbClr val="307FAE"/>
                </a:solidFill>
                <a:latin typeface="Arial"/>
                <a:ea typeface="Arial"/>
                <a:cs typeface="Arial"/>
                <a:sym typeface="Arial"/>
              </a:defRPr>
            </a:lvl1pPr>
            <a:lvl2pPr marL="1219170" marR="0" lvl="1" indent="-304792" algn="l" rtl="0">
              <a:lnSpc>
                <a:spcPct val="90000"/>
              </a:lnSpc>
              <a:spcBef>
                <a:spcPts val="500"/>
              </a:spcBef>
              <a:spcAft>
                <a:spcPts val="0"/>
              </a:spcAft>
              <a:buClr>
                <a:srgbClr val="757070"/>
              </a:buClr>
              <a:buSzPts val="1400"/>
              <a:buFont typeface="Arial"/>
              <a:buNone/>
              <a:defRPr sz="1867" b="0" i="0" u="none" strike="noStrike" cap="none">
                <a:solidFill>
                  <a:srgbClr val="757070"/>
                </a:solidFill>
                <a:latin typeface="Arial"/>
                <a:ea typeface="Arial"/>
                <a:cs typeface="Arial"/>
                <a:sym typeface="Arial"/>
              </a:defRPr>
            </a:lvl2pPr>
            <a:lvl3pPr marL="1828754" marR="0" lvl="2" indent="-399615" algn="l" rtl="0">
              <a:lnSpc>
                <a:spcPct val="90000"/>
              </a:lnSpc>
              <a:spcBef>
                <a:spcPts val="500"/>
              </a:spcBef>
              <a:spcAft>
                <a:spcPts val="0"/>
              </a:spcAft>
              <a:buClr>
                <a:srgbClr val="307FAE"/>
              </a:buClr>
              <a:buSzPts val="1120"/>
              <a:buFont typeface="Merriweather Sans"/>
              <a:buChar char="►"/>
              <a:defRPr sz="1867" b="0" i="0" u="none" strike="noStrike" cap="none">
                <a:solidFill>
                  <a:srgbClr val="757070"/>
                </a:solidFill>
                <a:latin typeface="Arial"/>
                <a:ea typeface="Arial"/>
                <a:cs typeface="Arial"/>
                <a:sym typeface="Arial"/>
              </a:defRPr>
            </a:lvl3pPr>
            <a:lvl4pPr marL="2438339" marR="0" lvl="3" indent="-386070" algn="l" rtl="0">
              <a:lnSpc>
                <a:spcPct val="90000"/>
              </a:lnSpc>
              <a:spcBef>
                <a:spcPts val="500"/>
              </a:spcBef>
              <a:spcAft>
                <a:spcPts val="0"/>
              </a:spcAft>
              <a:buClr>
                <a:srgbClr val="307FAE"/>
              </a:buClr>
              <a:buSzPts val="960"/>
              <a:buFont typeface="Merriweather Sans"/>
              <a:buChar char="►"/>
              <a:defRPr sz="1600" b="0" i="0" u="none" strike="noStrike" cap="none">
                <a:solidFill>
                  <a:srgbClr val="757070"/>
                </a:solidFill>
                <a:latin typeface="Arial"/>
                <a:ea typeface="Arial"/>
                <a:cs typeface="Arial"/>
                <a:sym typeface="Arial"/>
              </a:defRPr>
            </a:lvl4pPr>
            <a:lvl5pPr marL="3047924" marR="0" lvl="4" indent="-386070" algn="l" rtl="0">
              <a:lnSpc>
                <a:spcPct val="90000"/>
              </a:lnSpc>
              <a:spcBef>
                <a:spcPts val="500"/>
              </a:spcBef>
              <a:spcAft>
                <a:spcPts val="0"/>
              </a:spcAft>
              <a:buClr>
                <a:srgbClr val="307FAE"/>
              </a:buClr>
              <a:buSzPts val="960"/>
              <a:buFont typeface="Merriweather Sans"/>
              <a:buChar char="►"/>
              <a:defRPr sz="1600" b="0" i="0" u="none" strike="noStrike" cap="none">
                <a:solidFill>
                  <a:srgbClr val="757070"/>
                </a:solidFill>
                <a:latin typeface="Arial"/>
                <a:ea typeface="Arial"/>
                <a:cs typeface="Arial"/>
                <a:sym typeface="Arial"/>
              </a:defRPr>
            </a:lvl5pPr>
            <a:lvl6pPr marL="3657509" marR="0" lvl="5"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6pPr>
            <a:lvl7pPr marL="4267093" marR="0" lvl="6"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7pPr>
            <a:lvl8pPr marL="4876678" marR="0" lvl="7"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8pPr>
            <a:lvl9pPr marL="5486263" marR="0" lvl="8" indent="-411046" algn="l" rtl="0">
              <a:lnSpc>
                <a:spcPct val="90000"/>
              </a:lnSpc>
              <a:spcBef>
                <a:spcPts val="500"/>
              </a:spcBef>
              <a:spcAft>
                <a:spcPts val="0"/>
              </a:spcAft>
              <a:buClr>
                <a:schemeClr val="dk1"/>
              </a:buClr>
              <a:buSzPts val="1255"/>
              <a:buFont typeface="Arial"/>
              <a:buChar char="•"/>
              <a:defRPr sz="1800" b="0" i="0" u="none" strike="noStrike" cap="none">
                <a:solidFill>
                  <a:schemeClr val="dk1"/>
                </a:solidFill>
                <a:latin typeface="Calibri"/>
                <a:ea typeface="Calibri"/>
                <a:cs typeface="Calibri"/>
                <a:sym typeface="Calibri"/>
              </a:defRPr>
            </a:lvl9pPr>
          </a:lstStyle>
          <a:p>
            <a:endParaRPr/>
          </a:p>
        </p:txBody>
      </p:sp>
    </p:spTree>
    <p:extLst>
      <p:ext uri="{BB962C8B-B14F-4D97-AF65-F5344CB8AC3E}">
        <p14:creationId xmlns:p14="http://schemas.microsoft.com/office/powerpoint/2010/main" val="2741515912"/>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showMasterSp="0">
  <p:cSld name="1_Title Slide">
    <p:bg>
      <p:bgPr>
        <a:solidFill>
          <a:schemeClr val="tx2"/>
        </a:solidFill>
        <a:effectLst/>
      </p:bgPr>
    </p:bg>
    <p:spTree>
      <p:nvGrpSpPr>
        <p:cNvPr id="1" name=""/>
        <p:cNvGrpSpPr/>
        <p:nvPr/>
      </p:nvGrpSpPr>
      <p:grpSpPr>
        <a:xfrm>
          <a:off x="0" y="0"/>
          <a:ext cx="0" cy="0"/>
          <a:chOff x="0" y="0"/>
          <a:chExt cx="0" cy="0"/>
        </a:xfrm>
      </p:grpSpPr>
      <p:sp>
        <p:nvSpPr>
          <p:cNvPr id="4" name="Rectangle 6"/>
          <p:cNvSpPr/>
          <p:nvPr/>
        </p:nvSpPr>
        <p:spPr bwMode="white">
          <a:xfrm>
            <a:off x="0" y="5970588"/>
            <a:ext cx="12192000" cy="887412"/>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defRPr/>
            </a:pPr>
            <a:endParaRPr lang="en-US" sz="1800" dirty="0">
              <a:solidFill>
                <a:prstClr val="white"/>
              </a:solidFill>
            </a:endParaRPr>
          </a:p>
        </p:txBody>
      </p:sp>
      <p:sp>
        <p:nvSpPr>
          <p:cNvPr id="12" name="Rectangle 11"/>
          <p:cNvSpPr/>
          <p:nvPr/>
        </p:nvSpPr>
        <p:spPr>
          <a:xfrm>
            <a:off x="0" y="1512125"/>
            <a:ext cx="11582400" cy="2895600"/>
          </a:xfrm>
          <a:prstGeom prst="rect">
            <a:avLst/>
          </a:prstGeom>
          <a:solidFill>
            <a:srgbClr val="002147"/>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style>
          <a:lnRef idx="0">
            <a:schemeClr val="accent1"/>
          </a:lnRef>
          <a:fillRef idx="3">
            <a:schemeClr val="accent1"/>
          </a:fillRef>
          <a:effectRef idx="3">
            <a:schemeClr val="accent1"/>
          </a:effectRef>
          <a:fontRef idx="minor">
            <a:schemeClr val="lt1"/>
          </a:fontRef>
        </p:style>
        <p:txBody>
          <a:bodyPr rtlCol="0" anchor="ctr"/>
          <a:lstStyle/>
          <a:p>
            <a:pPr algn="ctr"/>
            <a:endParaRPr lang="en-US" sz="1800" dirty="0">
              <a:solidFill>
                <a:prstClr val="white"/>
              </a:solidFill>
            </a:endParaRPr>
          </a:p>
        </p:txBody>
      </p:sp>
      <p:pic>
        <p:nvPicPr>
          <p:cNvPr id="16" name="Picture 15" descr="UA-horiz_RGB.png"/>
          <p:cNvPicPr>
            <a:picLocks noChangeAspect="1"/>
          </p:cNvPicPr>
          <p:nvPr/>
        </p:nvPicPr>
        <p:blipFill>
          <a:blip r:embed="rId2" cstate="email"/>
          <a:stretch>
            <a:fillRect/>
          </a:stretch>
        </p:blipFill>
        <p:spPr>
          <a:xfrm>
            <a:off x="9855201" y="6248401"/>
            <a:ext cx="2105167" cy="374179"/>
          </a:xfrm>
          <a:prstGeom prst="rect">
            <a:avLst/>
          </a:prstGeom>
        </p:spPr>
      </p:pic>
      <p:pic>
        <p:nvPicPr>
          <p:cNvPr id="17" name="Picture 1"/>
          <p:cNvPicPr>
            <a:picLocks noChangeAspect="1" noChangeArrowheads="1"/>
          </p:cNvPicPr>
          <p:nvPr/>
        </p:nvPicPr>
        <p:blipFill>
          <a:blip r:embed="rId3" cstate="email"/>
          <a:srcRect/>
          <a:stretch>
            <a:fillRect/>
          </a:stretch>
        </p:blipFill>
        <p:spPr bwMode="auto">
          <a:xfrm>
            <a:off x="711200" y="0"/>
            <a:ext cx="3338285" cy="6858000"/>
          </a:xfrm>
          <a:prstGeom prst="rect">
            <a:avLst/>
          </a:prstGeom>
          <a:ln>
            <a:noFill/>
          </a:ln>
          <a:effectLst>
            <a:outerShdw blurRad="190500" algn="tl" rotWithShape="0">
              <a:srgbClr val="000000">
                <a:alpha val="70000"/>
              </a:srgbClr>
            </a:outerShdw>
          </a:effectLst>
        </p:spPr>
      </p:pic>
      <p:pic>
        <p:nvPicPr>
          <p:cNvPr id="18" name="Picture 1"/>
          <p:cNvPicPr>
            <a:picLocks noChangeAspect="1" noChangeArrowheads="1"/>
          </p:cNvPicPr>
          <p:nvPr/>
        </p:nvPicPr>
        <p:blipFill>
          <a:blip r:embed="rId4" cstate="email">
            <a:lum bright="40000"/>
          </a:blip>
          <a:srcRect/>
          <a:stretch>
            <a:fillRect/>
          </a:stretch>
        </p:blipFill>
        <p:spPr bwMode="auto">
          <a:xfrm>
            <a:off x="711200" y="4419600"/>
            <a:ext cx="3338285" cy="2438400"/>
          </a:xfrm>
          <a:prstGeom prst="rect">
            <a:avLst/>
          </a:prstGeom>
          <a:ln>
            <a:noFill/>
          </a:ln>
          <a:effectLst>
            <a:outerShdw blurRad="190500" algn="tl" rotWithShape="0">
              <a:srgbClr val="000000">
                <a:alpha val="70000"/>
              </a:srgbClr>
            </a:outerShdw>
          </a:effectLst>
        </p:spPr>
      </p:pic>
      <p:sp>
        <p:nvSpPr>
          <p:cNvPr id="10" name="Text Placeholder 2"/>
          <p:cNvSpPr>
            <a:spLocks noGrp="1"/>
          </p:cNvSpPr>
          <p:nvPr>
            <p:ph type="body" idx="1"/>
          </p:nvPr>
        </p:nvSpPr>
        <p:spPr>
          <a:xfrm>
            <a:off x="4320117" y="2743201"/>
            <a:ext cx="7059084" cy="1219200"/>
          </a:xfrm>
        </p:spPr>
        <p:txBody>
          <a:bodyPr/>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a:r>
              <a:rPr lang="en-US"/>
              <a:t>Click to edit Master text styles</a:t>
            </a:r>
          </a:p>
        </p:txBody>
      </p:sp>
    </p:spTree>
    <p:extLst>
      <p:ext uri="{BB962C8B-B14F-4D97-AF65-F5344CB8AC3E}">
        <p14:creationId xmlns:p14="http://schemas.microsoft.com/office/powerpoint/2010/main" val="1869728309"/>
      </p:ext>
    </p:extLst>
  </p:cSld>
  <p:clrMapOvr>
    <a:overrideClrMapping bg1="dk1" tx1="lt1" bg2="dk2" tx2="lt2" accent1="accent1" accent2="accent2" accent3="accent3" accent4="accent4" accent5="accent5" accent6="accent6" hlink="hlink" folHlink="folHlink"/>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accent1"/>
        </a:solidFill>
        <a:effectLst/>
      </p:bgPr>
    </p:bg>
    <p:spTree>
      <p:nvGrpSpPr>
        <p:cNvPr id="1" name=""/>
        <p:cNvGrpSpPr/>
        <p:nvPr/>
      </p:nvGrpSpPr>
      <p:grpSpPr>
        <a:xfrm>
          <a:off x="0" y="0"/>
          <a:ext cx="0" cy="0"/>
          <a:chOff x="0" y="0"/>
          <a:chExt cx="0" cy="0"/>
        </a:xfrm>
      </p:grpSpPr>
      <p:sp>
        <p:nvSpPr>
          <p:cNvPr id="11" name="Freeform 6" title="scalloped circle"/>
          <p:cNvSpPr/>
          <p:nvPr/>
        </p:nvSpPr>
        <p:spPr bwMode="auto">
          <a:xfrm>
            <a:off x="3557016" y="630936"/>
            <a:ext cx="5235575" cy="5229225"/>
          </a:xfrm>
          <a:custGeom>
            <a:avLst/>
            <a:gdLst/>
            <a:ahLst/>
            <a:cxnLst/>
            <a:rect l="0" t="0" r="r" b="b"/>
            <a:pathLst>
              <a:path w="3298" h="3294">
                <a:moveTo>
                  <a:pt x="1649" y="0"/>
                </a:moveTo>
                <a:lnTo>
                  <a:pt x="1681" y="3"/>
                </a:lnTo>
                <a:lnTo>
                  <a:pt x="1712" y="11"/>
                </a:lnTo>
                <a:lnTo>
                  <a:pt x="1742" y="23"/>
                </a:lnTo>
                <a:lnTo>
                  <a:pt x="1773" y="38"/>
                </a:lnTo>
                <a:lnTo>
                  <a:pt x="1802" y="55"/>
                </a:lnTo>
                <a:lnTo>
                  <a:pt x="1832" y="73"/>
                </a:lnTo>
                <a:lnTo>
                  <a:pt x="1862" y="89"/>
                </a:lnTo>
                <a:lnTo>
                  <a:pt x="1892" y="105"/>
                </a:lnTo>
                <a:lnTo>
                  <a:pt x="1921" y="117"/>
                </a:lnTo>
                <a:lnTo>
                  <a:pt x="1953" y="125"/>
                </a:lnTo>
                <a:lnTo>
                  <a:pt x="1984" y="129"/>
                </a:lnTo>
                <a:lnTo>
                  <a:pt x="2017" y="129"/>
                </a:lnTo>
                <a:lnTo>
                  <a:pt x="2051" y="127"/>
                </a:lnTo>
                <a:lnTo>
                  <a:pt x="2085" y="123"/>
                </a:lnTo>
                <a:lnTo>
                  <a:pt x="2119" y="118"/>
                </a:lnTo>
                <a:lnTo>
                  <a:pt x="2153" y="114"/>
                </a:lnTo>
                <a:lnTo>
                  <a:pt x="2187" y="111"/>
                </a:lnTo>
                <a:lnTo>
                  <a:pt x="2219" y="112"/>
                </a:lnTo>
                <a:lnTo>
                  <a:pt x="2250" y="116"/>
                </a:lnTo>
                <a:lnTo>
                  <a:pt x="2280" y="125"/>
                </a:lnTo>
                <a:lnTo>
                  <a:pt x="2305" y="138"/>
                </a:lnTo>
                <a:lnTo>
                  <a:pt x="2329" y="155"/>
                </a:lnTo>
                <a:lnTo>
                  <a:pt x="2350" y="175"/>
                </a:lnTo>
                <a:lnTo>
                  <a:pt x="2371" y="198"/>
                </a:lnTo>
                <a:lnTo>
                  <a:pt x="2390" y="222"/>
                </a:lnTo>
                <a:lnTo>
                  <a:pt x="2409" y="247"/>
                </a:lnTo>
                <a:lnTo>
                  <a:pt x="2428" y="272"/>
                </a:lnTo>
                <a:lnTo>
                  <a:pt x="2447" y="296"/>
                </a:lnTo>
                <a:lnTo>
                  <a:pt x="2467" y="319"/>
                </a:lnTo>
                <a:lnTo>
                  <a:pt x="2490" y="339"/>
                </a:lnTo>
                <a:lnTo>
                  <a:pt x="2512" y="357"/>
                </a:lnTo>
                <a:lnTo>
                  <a:pt x="2537" y="371"/>
                </a:lnTo>
                <a:lnTo>
                  <a:pt x="2564" y="383"/>
                </a:lnTo>
                <a:lnTo>
                  <a:pt x="2593" y="393"/>
                </a:lnTo>
                <a:lnTo>
                  <a:pt x="2623" y="402"/>
                </a:lnTo>
                <a:lnTo>
                  <a:pt x="2653" y="410"/>
                </a:lnTo>
                <a:lnTo>
                  <a:pt x="2684" y="418"/>
                </a:lnTo>
                <a:lnTo>
                  <a:pt x="2713" y="427"/>
                </a:lnTo>
                <a:lnTo>
                  <a:pt x="2742" y="437"/>
                </a:lnTo>
                <a:lnTo>
                  <a:pt x="2769" y="449"/>
                </a:lnTo>
                <a:lnTo>
                  <a:pt x="2793" y="464"/>
                </a:lnTo>
                <a:lnTo>
                  <a:pt x="2815" y="482"/>
                </a:lnTo>
                <a:lnTo>
                  <a:pt x="2833" y="504"/>
                </a:lnTo>
                <a:lnTo>
                  <a:pt x="2848" y="528"/>
                </a:lnTo>
                <a:lnTo>
                  <a:pt x="2860" y="555"/>
                </a:lnTo>
                <a:lnTo>
                  <a:pt x="2870" y="584"/>
                </a:lnTo>
                <a:lnTo>
                  <a:pt x="2879" y="613"/>
                </a:lnTo>
                <a:lnTo>
                  <a:pt x="2887" y="644"/>
                </a:lnTo>
                <a:lnTo>
                  <a:pt x="2895" y="674"/>
                </a:lnTo>
                <a:lnTo>
                  <a:pt x="2904" y="704"/>
                </a:lnTo>
                <a:lnTo>
                  <a:pt x="2914" y="733"/>
                </a:lnTo>
                <a:lnTo>
                  <a:pt x="2926" y="760"/>
                </a:lnTo>
                <a:lnTo>
                  <a:pt x="2940" y="785"/>
                </a:lnTo>
                <a:lnTo>
                  <a:pt x="2958" y="807"/>
                </a:lnTo>
                <a:lnTo>
                  <a:pt x="2978" y="830"/>
                </a:lnTo>
                <a:lnTo>
                  <a:pt x="3001" y="850"/>
                </a:lnTo>
                <a:lnTo>
                  <a:pt x="3025" y="869"/>
                </a:lnTo>
                <a:lnTo>
                  <a:pt x="3051" y="888"/>
                </a:lnTo>
                <a:lnTo>
                  <a:pt x="3076" y="907"/>
                </a:lnTo>
                <a:lnTo>
                  <a:pt x="3100" y="926"/>
                </a:lnTo>
                <a:lnTo>
                  <a:pt x="3123" y="947"/>
                </a:lnTo>
                <a:lnTo>
                  <a:pt x="3143" y="968"/>
                </a:lnTo>
                <a:lnTo>
                  <a:pt x="3160" y="992"/>
                </a:lnTo>
                <a:lnTo>
                  <a:pt x="3173" y="1017"/>
                </a:lnTo>
                <a:lnTo>
                  <a:pt x="3182" y="1047"/>
                </a:lnTo>
                <a:lnTo>
                  <a:pt x="3186" y="1078"/>
                </a:lnTo>
                <a:lnTo>
                  <a:pt x="3187" y="1110"/>
                </a:lnTo>
                <a:lnTo>
                  <a:pt x="3184" y="1144"/>
                </a:lnTo>
                <a:lnTo>
                  <a:pt x="3180" y="1178"/>
                </a:lnTo>
                <a:lnTo>
                  <a:pt x="3175" y="1212"/>
                </a:lnTo>
                <a:lnTo>
                  <a:pt x="3171" y="1246"/>
                </a:lnTo>
                <a:lnTo>
                  <a:pt x="3169" y="1280"/>
                </a:lnTo>
                <a:lnTo>
                  <a:pt x="3169" y="1313"/>
                </a:lnTo>
                <a:lnTo>
                  <a:pt x="3173" y="1344"/>
                </a:lnTo>
                <a:lnTo>
                  <a:pt x="3181" y="1375"/>
                </a:lnTo>
                <a:lnTo>
                  <a:pt x="3193" y="1404"/>
                </a:lnTo>
                <a:lnTo>
                  <a:pt x="3209" y="1434"/>
                </a:lnTo>
                <a:lnTo>
                  <a:pt x="3225" y="1464"/>
                </a:lnTo>
                <a:lnTo>
                  <a:pt x="3243" y="1494"/>
                </a:lnTo>
                <a:lnTo>
                  <a:pt x="3260" y="1523"/>
                </a:lnTo>
                <a:lnTo>
                  <a:pt x="3275" y="1554"/>
                </a:lnTo>
                <a:lnTo>
                  <a:pt x="3287" y="1584"/>
                </a:lnTo>
                <a:lnTo>
                  <a:pt x="3295" y="1615"/>
                </a:lnTo>
                <a:lnTo>
                  <a:pt x="3298" y="1647"/>
                </a:lnTo>
                <a:lnTo>
                  <a:pt x="3295" y="1679"/>
                </a:lnTo>
                <a:lnTo>
                  <a:pt x="3287" y="1710"/>
                </a:lnTo>
                <a:lnTo>
                  <a:pt x="3275" y="1740"/>
                </a:lnTo>
                <a:lnTo>
                  <a:pt x="3260" y="1771"/>
                </a:lnTo>
                <a:lnTo>
                  <a:pt x="3243" y="1800"/>
                </a:lnTo>
                <a:lnTo>
                  <a:pt x="3225" y="1830"/>
                </a:lnTo>
                <a:lnTo>
                  <a:pt x="3209" y="1860"/>
                </a:lnTo>
                <a:lnTo>
                  <a:pt x="3193" y="1890"/>
                </a:lnTo>
                <a:lnTo>
                  <a:pt x="3181" y="1919"/>
                </a:lnTo>
                <a:lnTo>
                  <a:pt x="3173" y="1950"/>
                </a:lnTo>
                <a:lnTo>
                  <a:pt x="3169" y="1981"/>
                </a:lnTo>
                <a:lnTo>
                  <a:pt x="3169" y="2014"/>
                </a:lnTo>
                <a:lnTo>
                  <a:pt x="3171" y="2048"/>
                </a:lnTo>
                <a:lnTo>
                  <a:pt x="3175" y="2082"/>
                </a:lnTo>
                <a:lnTo>
                  <a:pt x="3180" y="2116"/>
                </a:lnTo>
                <a:lnTo>
                  <a:pt x="3184" y="2150"/>
                </a:lnTo>
                <a:lnTo>
                  <a:pt x="3187" y="2184"/>
                </a:lnTo>
                <a:lnTo>
                  <a:pt x="3186" y="2216"/>
                </a:lnTo>
                <a:lnTo>
                  <a:pt x="3182" y="2247"/>
                </a:lnTo>
                <a:lnTo>
                  <a:pt x="3173" y="2277"/>
                </a:lnTo>
                <a:lnTo>
                  <a:pt x="3160" y="2302"/>
                </a:lnTo>
                <a:lnTo>
                  <a:pt x="3143" y="2326"/>
                </a:lnTo>
                <a:lnTo>
                  <a:pt x="3123" y="2347"/>
                </a:lnTo>
                <a:lnTo>
                  <a:pt x="3100" y="2368"/>
                </a:lnTo>
                <a:lnTo>
                  <a:pt x="3076" y="2387"/>
                </a:lnTo>
                <a:lnTo>
                  <a:pt x="3051" y="2406"/>
                </a:lnTo>
                <a:lnTo>
                  <a:pt x="3025" y="2425"/>
                </a:lnTo>
                <a:lnTo>
                  <a:pt x="3001" y="2444"/>
                </a:lnTo>
                <a:lnTo>
                  <a:pt x="2978" y="2464"/>
                </a:lnTo>
                <a:lnTo>
                  <a:pt x="2958" y="2487"/>
                </a:lnTo>
                <a:lnTo>
                  <a:pt x="2940" y="2509"/>
                </a:lnTo>
                <a:lnTo>
                  <a:pt x="2926" y="2534"/>
                </a:lnTo>
                <a:lnTo>
                  <a:pt x="2914" y="2561"/>
                </a:lnTo>
                <a:lnTo>
                  <a:pt x="2904" y="2590"/>
                </a:lnTo>
                <a:lnTo>
                  <a:pt x="2895" y="2620"/>
                </a:lnTo>
                <a:lnTo>
                  <a:pt x="2887" y="2650"/>
                </a:lnTo>
                <a:lnTo>
                  <a:pt x="2879" y="2681"/>
                </a:lnTo>
                <a:lnTo>
                  <a:pt x="2870" y="2710"/>
                </a:lnTo>
                <a:lnTo>
                  <a:pt x="2860" y="2739"/>
                </a:lnTo>
                <a:lnTo>
                  <a:pt x="2848" y="2766"/>
                </a:lnTo>
                <a:lnTo>
                  <a:pt x="2833" y="2790"/>
                </a:lnTo>
                <a:lnTo>
                  <a:pt x="2815" y="2812"/>
                </a:lnTo>
                <a:lnTo>
                  <a:pt x="2793" y="2830"/>
                </a:lnTo>
                <a:lnTo>
                  <a:pt x="2769" y="2845"/>
                </a:lnTo>
                <a:lnTo>
                  <a:pt x="2742" y="2857"/>
                </a:lnTo>
                <a:lnTo>
                  <a:pt x="2713" y="2867"/>
                </a:lnTo>
                <a:lnTo>
                  <a:pt x="2684" y="2876"/>
                </a:lnTo>
                <a:lnTo>
                  <a:pt x="2653" y="2884"/>
                </a:lnTo>
                <a:lnTo>
                  <a:pt x="2623" y="2892"/>
                </a:lnTo>
                <a:lnTo>
                  <a:pt x="2593" y="2901"/>
                </a:lnTo>
                <a:lnTo>
                  <a:pt x="2564" y="2911"/>
                </a:lnTo>
                <a:lnTo>
                  <a:pt x="2537" y="2923"/>
                </a:lnTo>
                <a:lnTo>
                  <a:pt x="2512" y="2937"/>
                </a:lnTo>
                <a:lnTo>
                  <a:pt x="2490" y="2955"/>
                </a:lnTo>
                <a:lnTo>
                  <a:pt x="2467" y="2975"/>
                </a:lnTo>
                <a:lnTo>
                  <a:pt x="2447" y="2998"/>
                </a:lnTo>
                <a:lnTo>
                  <a:pt x="2428" y="3022"/>
                </a:lnTo>
                <a:lnTo>
                  <a:pt x="2409" y="3047"/>
                </a:lnTo>
                <a:lnTo>
                  <a:pt x="2390" y="3072"/>
                </a:lnTo>
                <a:lnTo>
                  <a:pt x="2371" y="3096"/>
                </a:lnTo>
                <a:lnTo>
                  <a:pt x="2350" y="3119"/>
                </a:lnTo>
                <a:lnTo>
                  <a:pt x="2329" y="3139"/>
                </a:lnTo>
                <a:lnTo>
                  <a:pt x="2305" y="3156"/>
                </a:lnTo>
                <a:lnTo>
                  <a:pt x="2280" y="3169"/>
                </a:lnTo>
                <a:lnTo>
                  <a:pt x="2250" y="3178"/>
                </a:lnTo>
                <a:lnTo>
                  <a:pt x="2219" y="3182"/>
                </a:lnTo>
                <a:lnTo>
                  <a:pt x="2187" y="3183"/>
                </a:lnTo>
                <a:lnTo>
                  <a:pt x="2153" y="3180"/>
                </a:lnTo>
                <a:lnTo>
                  <a:pt x="2119" y="3176"/>
                </a:lnTo>
                <a:lnTo>
                  <a:pt x="2085" y="3171"/>
                </a:lnTo>
                <a:lnTo>
                  <a:pt x="2051" y="3167"/>
                </a:lnTo>
                <a:lnTo>
                  <a:pt x="2017" y="3165"/>
                </a:lnTo>
                <a:lnTo>
                  <a:pt x="1984" y="3165"/>
                </a:lnTo>
                <a:lnTo>
                  <a:pt x="1953" y="3169"/>
                </a:lnTo>
                <a:lnTo>
                  <a:pt x="1921" y="3177"/>
                </a:lnTo>
                <a:lnTo>
                  <a:pt x="1892" y="3189"/>
                </a:lnTo>
                <a:lnTo>
                  <a:pt x="1862" y="3205"/>
                </a:lnTo>
                <a:lnTo>
                  <a:pt x="1832" y="3221"/>
                </a:lnTo>
                <a:lnTo>
                  <a:pt x="1802" y="3239"/>
                </a:lnTo>
                <a:lnTo>
                  <a:pt x="1773" y="3256"/>
                </a:lnTo>
                <a:lnTo>
                  <a:pt x="1742" y="3271"/>
                </a:lnTo>
                <a:lnTo>
                  <a:pt x="1712" y="3283"/>
                </a:lnTo>
                <a:lnTo>
                  <a:pt x="1681" y="3291"/>
                </a:lnTo>
                <a:lnTo>
                  <a:pt x="1649" y="3294"/>
                </a:lnTo>
                <a:lnTo>
                  <a:pt x="1617" y="3291"/>
                </a:lnTo>
                <a:lnTo>
                  <a:pt x="1586" y="3283"/>
                </a:lnTo>
                <a:lnTo>
                  <a:pt x="1556" y="3271"/>
                </a:lnTo>
                <a:lnTo>
                  <a:pt x="1525" y="3256"/>
                </a:lnTo>
                <a:lnTo>
                  <a:pt x="1496" y="3239"/>
                </a:lnTo>
                <a:lnTo>
                  <a:pt x="1466" y="3221"/>
                </a:lnTo>
                <a:lnTo>
                  <a:pt x="1436" y="3205"/>
                </a:lnTo>
                <a:lnTo>
                  <a:pt x="1406" y="3189"/>
                </a:lnTo>
                <a:lnTo>
                  <a:pt x="1376" y="3177"/>
                </a:lnTo>
                <a:lnTo>
                  <a:pt x="1345" y="3169"/>
                </a:lnTo>
                <a:lnTo>
                  <a:pt x="1314" y="3165"/>
                </a:lnTo>
                <a:lnTo>
                  <a:pt x="1281" y="3165"/>
                </a:lnTo>
                <a:lnTo>
                  <a:pt x="1247" y="3167"/>
                </a:lnTo>
                <a:lnTo>
                  <a:pt x="1213" y="3171"/>
                </a:lnTo>
                <a:lnTo>
                  <a:pt x="1179" y="3176"/>
                </a:lnTo>
                <a:lnTo>
                  <a:pt x="1145" y="3180"/>
                </a:lnTo>
                <a:lnTo>
                  <a:pt x="1111" y="3183"/>
                </a:lnTo>
                <a:lnTo>
                  <a:pt x="1079" y="3182"/>
                </a:lnTo>
                <a:lnTo>
                  <a:pt x="1048" y="3178"/>
                </a:lnTo>
                <a:lnTo>
                  <a:pt x="1018" y="3169"/>
                </a:lnTo>
                <a:lnTo>
                  <a:pt x="993" y="3156"/>
                </a:lnTo>
                <a:lnTo>
                  <a:pt x="969" y="3139"/>
                </a:lnTo>
                <a:lnTo>
                  <a:pt x="948" y="3119"/>
                </a:lnTo>
                <a:lnTo>
                  <a:pt x="927" y="3096"/>
                </a:lnTo>
                <a:lnTo>
                  <a:pt x="908" y="3072"/>
                </a:lnTo>
                <a:lnTo>
                  <a:pt x="889" y="3047"/>
                </a:lnTo>
                <a:lnTo>
                  <a:pt x="870" y="3022"/>
                </a:lnTo>
                <a:lnTo>
                  <a:pt x="851" y="2998"/>
                </a:lnTo>
                <a:lnTo>
                  <a:pt x="831" y="2975"/>
                </a:lnTo>
                <a:lnTo>
                  <a:pt x="808" y="2955"/>
                </a:lnTo>
                <a:lnTo>
                  <a:pt x="786" y="2937"/>
                </a:lnTo>
                <a:lnTo>
                  <a:pt x="761" y="2923"/>
                </a:lnTo>
                <a:lnTo>
                  <a:pt x="734" y="2911"/>
                </a:lnTo>
                <a:lnTo>
                  <a:pt x="705" y="2901"/>
                </a:lnTo>
                <a:lnTo>
                  <a:pt x="675" y="2892"/>
                </a:lnTo>
                <a:lnTo>
                  <a:pt x="645" y="2884"/>
                </a:lnTo>
                <a:lnTo>
                  <a:pt x="614" y="2876"/>
                </a:lnTo>
                <a:lnTo>
                  <a:pt x="585" y="2867"/>
                </a:lnTo>
                <a:lnTo>
                  <a:pt x="556" y="2857"/>
                </a:lnTo>
                <a:lnTo>
                  <a:pt x="529" y="2845"/>
                </a:lnTo>
                <a:lnTo>
                  <a:pt x="505" y="2830"/>
                </a:lnTo>
                <a:lnTo>
                  <a:pt x="483" y="2812"/>
                </a:lnTo>
                <a:lnTo>
                  <a:pt x="465" y="2790"/>
                </a:lnTo>
                <a:lnTo>
                  <a:pt x="450" y="2766"/>
                </a:lnTo>
                <a:lnTo>
                  <a:pt x="438" y="2739"/>
                </a:lnTo>
                <a:lnTo>
                  <a:pt x="428" y="2710"/>
                </a:lnTo>
                <a:lnTo>
                  <a:pt x="419" y="2681"/>
                </a:lnTo>
                <a:lnTo>
                  <a:pt x="411" y="2650"/>
                </a:lnTo>
                <a:lnTo>
                  <a:pt x="403" y="2620"/>
                </a:lnTo>
                <a:lnTo>
                  <a:pt x="394" y="2590"/>
                </a:lnTo>
                <a:lnTo>
                  <a:pt x="384" y="2561"/>
                </a:lnTo>
                <a:lnTo>
                  <a:pt x="372" y="2534"/>
                </a:lnTo>
                <a:lnTo>
                  <a:pt x="358" y="2509"/>
                </a:lnTo>
                <a:lnTo>
                  <a:pt x="340" y="2487"/>
                </a:lnTo>
                <a:lnTo>
                  <a:pt x="320" y="2464"/>
                </a:lnTo>
                <a:lnTo>
                  <a:pt x="297" y="2444"/>
                </a:lnTo>
                <a:lnTo>
                  <a:pt x="272" y="2425"/>
                </a:lnTo>
                <a:lnTo>
                  <a:pt x="247" y="2406"/>
                </a:lnTo>
                <a:lnTo>
                  <a:pt x="222" y="2387"/>
                </a:lnTo>
                <a:lnTo>
                  <a:pt x="198" y="2368"/>
                </a:lnTo>
                <a:lnTo>
                  <a:pt x="175" y="2347"/>
                </a:lnTo>
                <a:lnTo>
                  <a:pt x="155" y="2326"/>
                </a:lnTo>
                <a:lnTo>
                  <a:pt x="138" y="2302"/>
                </a:lnTo>
                <a:lnTo>
                  <a:pt x="125" y="2277"/>
                </a:lnTo>
                <a:lnTo>
                  <a:pt x="116" y="2247"/>
                </a:lnTo>
                <a:lnTo>
                  <a:pt x="112" y="2216"/>
                </a:lnTo>
                <a:lnTo>
                  <a:pt x="111" y="2184"/>
                </a:lnTo>
                <a:lnTo>
                  <a:pt x="114" y="2150"/>
                </a:lnTo>
                <a:lnTo>
                  <a:pt x="118" y="2116"/>
                </a:lnTo>
                <a:lnTo>
                  <a:pt x="123" y="2082"/>
                </a:lnTo>
                <a:lnTo>
                  <a:pt x="127" y="2048"/>
                </a:lnTo>
                <a:lnTo>
                  <a:pt x="129" y="2014"/>
                </a:lnTo>
                <a:lnTo>
                  <a:pt x="129" y="1981"/>
                </a:lnTo>
                <a:lnTo>
                  <a:pt x="125" y="1950"/>
                </a:lnTo>
                <a:lnTo>
                  <a:pt x="117" y="1919"/>
                </a:lnTo>
                <a:lnTo>
                  <a:pt x="105" y="1890"/>
                </a:lnTo>
                <a:lnTo>
                  <a:pt x="90" y="1860"/>
                </a:lnTo>
                <a:lnTo>
                  <a:pt x="73" y="1830"/>
                </a:lnTo>
                <a:lnTo>
                  <a:pt x="55" y="1800"/>
                </a:lnTo>
                <a:lnTo>
                  <a:pt x="38" y="1771"/>
                </a:lnTo>
                <a:lnTo>
                  <a:pt x="23" y="1740"/>
                </a:lnTo>
                <a:lnTo>
                  <a:pt x="11" y="1710"/>
                </a:lnTo>
                <a:lnTo>
                  <a:pt x="3" y="1679"/>
                </a:lnTo>
                <a:lnTo>
                  <a:pt x="0" y="1647"/>
                </a:lnTo>
                <a:lnTo>
                  <a:pt x="3" y="1615"/>
                </a:lnTo>
                <a:lnTo>
                  <a:pt x="11" y="1584"/>
                </a:lnTo>
                <a:lnTo>
                  <a:pt x="23" y="1554"/>
                </a:lnTo>
                <a:lnTo>
                  <a:pt x="38" y="1523"/>
                </a:lnTo>
                <a:lnTo>
                  <a:pt x="55" y="1494"/>
                </a:lnTo>
                <a:lnTo>
                  <a:pt x="73" y="1464"/>
                </a:lnTo>
                <a:lnTo>
                  <a:pt x="90" y="1434"/>
                </a:lnTo>
                <a:lnTo>
                  <a:pt x="105" y="1404"/>
                </a:lnTo>
                <a:lnTo>
                  <a:pt x="117" y="1375"/>
                </a:lnTo>
                <a:lnTo>
                  <a:pt x="125" y="1344"/>
                </a:lnTo>
                <a:lnTo>
                  <a:pt x="129" y="1313"/>
                </a:lnTo>
                <a:lnTo>
                  <a:pt x="129" y="1280"/>
                </a:lnTo>
                <a:lnTo>
                  <a:pt x="127" y="1246"/>
                </a:lnTo>
                <a:lnTo>
                  <a:pt x="123" y="1212"/>
                </a:lnTo>
                <a:lnTo>
                  <a:pt x="118" y="1178"/>
                </a:lnTo>
                <a:lnTo>
                  <a:pt x="114" y="1144"/>
                </a:lnTo>
                <a:lnTo>
                  <a:pt x="111" y="1110"/>
                </a:lnTo>
                <a:lnTo>
                  <a:pt x="112" y="1078"/>
                </a:lnTo>
                <a:lnTo>
                  <a:pt x="116" y="1047"/>
                </a:lnTo>
                <a:lnTo>
                  <a:pt x="125" y="1017"/>
                </a:lnTo>
                <a:lnTo>
                  <a:pt x="138" y="992"/>
                </a:lnTo>
                <a:lnTo>
                  <a:pt x="155" y="968"/>
                </a:lnTo>
                <a:lnTo>
                  <a:pt x="175" y="947"/>
                </a:lnTo>
                <a:lnTo>
                  <a:pt x="198" y="926"/>
                </a:lnTo>
                <a:lnTo>
                  <a:pt x="222" y="907"/>
                </a:lnTo>
                <a:lnTo>
                  <a:pt x="247" y="888"/>
                </a:lnTo>
                <a:lnTo>
                  <a:pt x="272" y="869"/>
                </a:lnTo>
                <a:lnTo>
                  <a:pt x="297" y="850"/>
                </a:lnTo>
                <a:lnTo>
                  <a:pt x="320" y="830"/>
                </a:lnTo>
                <a:lnTo>
                  <a:pt x="340" y="807"/>
                </a:lnTo>
                <a:lnTo>
                  <a:pt x="358" y="785"/>
                </a:lnTo>
                <a:lnTo>
                  <a:pt x="372" y="760"/>
                </a:lnTo>
                <a:lnTo>
                  <a:pt x="384" y="733"/>
                </a:lnTo>
                <a:lnTo>
                  <a:pt x="394" y="704"/>
                </a:lnTo>
                <a:lnTo>
                  <a:pt x="403" y="674"/>
                </a:lnTo>
                <a:lnTo>
                  <a:pt x="411" y="644"/>
                </a:lnTo>
                <a:lnTo>
                  <a:pt x="419" y="613"/>
                </a:lnTo>
                <a:lnTo>
                  <a:pt x="428" y="584"/>
                </a:lnTo>
                <a:lnTo>
                  <a:pt x="438" y="555"/>
                </a:lnTo>
                <a:lnTo>
                  <a:pt x="450" y="528"/>
                </a:lnTo>
                <a:lnTo>
                  <a:pt x="465" y="504"/>
                </a:lnTo>
                <a:lnTo>
                  <a:pt x="483" y="482"/>
                </a:lnTo>
                <a:lnTo>
                  <a:pt x="505" y="464"/>
                </a:lnTo>
                <a:lnTo>
                  <a:pt x="529" y="449"/>
                </a:lnTo>
                <a:lnTo>
                  <a:pt x="556" y="437"/>
                </a:lnTo>
                <a:lnTo>
                  <a:pt x="585" y="427"/>
                </a:lnTo>
                <a:lnTo>
                  <a:pt x="614" y="418"/>
                </a:lnTo>
                <a:lnTo>
                  <a:pt x="645" y="410"/>
                </a:lnTo>
                <a:lnTo>
                  <a:pt x="675" y="402"/>
                </a:lnTo>
                <a:lnTo>
                  <a:pt x="705" y="393"/>
                </a:lnTo>
                <a:lnTo>
                  <a:pt x="734" y="383"/>
                </a:lnTo>
                <a:lnTo>
                  <a:pt x="761" y="371"/>
                </a:lnTo>
                <a:lnTo>
                  <a:pt x="786" y="357"/>
                </a:lnTo>
                <a:lnTo>
                  <a:pt x="808" y="339"/>
                </a:lnTo>
                <a:lnTo>
                  <a:pt x="831" y="319"/>
                </a:lnTo>
                <a:lnTo>
                  <a:pt x="851" y="296"/>
                </a:lnTo>
                <a:lnTo>
                  <a:pt x="870" y="272"/>
                </a:lnTo>
                <a:lnTo>
                  <a:pt x="889" y="247"/>
                </a:lnTo>
                <a:lnTo>
                  <a:pt x="908" y="222"/>
                </a:lnTo>
                <a:lnTo>
                  <a:pt x="927" y="198"/>
                </a:lnTo>
                <a:lnTo>
                  <a:pt x="948" y="175"/>
                </a:lnTo>
                <a:lnTo>
                  <a:pt x="969" y="155"/>
                </a:lnTo>
                <a:lnTo>
                  <a:pt x="993" y="138"/>
                </a:lnTo>
                <a:lnTo>
                  <a:pt x="1018" y="125"/>
                </a:lnTo>
                <a:lnTo>
                  <a:pt x="1048" y="116"/>
                </a:lnTo>
                <a:lnTo>
                  <a:pt x="1079" y="112"/>
                </a:lnTo>
                <a:lnTo>
                  <a:pt x="1111" y="111"/>
                </a:lnTo>
                <a:lnTo>
                  <a:pt x="1145" y="114"/>
                </a:lnTo>
                <a:lnTo>
                  <a:pt x="1179" y="118"/>
                </a:lnTo>
                <a:lnTo>
                  <a:pt x="1213" y="123"/>
                </a:lnTo>
                <a:lnTo>
                  <a:pt x="1247" y="127"/>
                </a:lnTo>
                <a:lnTo>
                  <a:pt x="1281" y="129"/>
                </a:lnTo>
                <a:lnTo>
                  <a:pt x="1314" y="129"/>
                </a:lnTo>
                <a:lnTo>
                  <a:pt x="1345" y="125"/>
                </a:lnTo>
                <a:lnTo>
                  <a:pt x="1376" y="117"/>
                </a:lnTo>
                <a:lnTo>
                  <a:pt x="1406" y="105"/>
                </a:lnTo>
                <a:lnTo>
                  <a:pt x="1436" y="89"/>
                </a:lnTo>
                <a:lnTo>
                  <a:pt x="1466" y="73"/>
                </a:lnTo>
                <a:lnTo>
                  <a:pt x="1496" y="55"/>
                </a:lnTo>
                <a:lnTo>
                  <a:pt x="1525" y="38"/>
                </a:lnTo>
                <a:lnTo>
                  <a:pt x="1556" y="23"/>
                </a:lnTo>
                <a:lnTo>
                  <a:pt x="1586" y="11"/>
                </a:lnTo>
                <a:lnTo>
                  <a:pt x="1617" y="3"/>
                </a:lnTo>
                <a:lnTo>
                  <a:pt x="1649" y="0"/>
                </a:lnTo>
                <a:close/>
              </a:path>
            </a:pathLst>
          </a:custGeom>
          <a:solidFill>
            <a:schemeClr val="bg2"/>
          </a:solidFill>
          <a:ln w="0">
            <a:noFill/>
            <a:prstDash val="solid"/>
            <a:round/>
            <a:headEnd/>
            <a:tailEnd/>
          </a:ln>
        </p:spPr>
      </p:sp>
      <p:sp>
        <p:nvSpPr>
          <p:cNvPr id="2" name="Title 1"/>
          <p:cNvSpPr>
            <a:spLocks noGrp="1"/>
          </p:cNvSpPr>
          <p:nvPr>
            <p:ph type="ctrTitle"/>
          </p:nvPr>
        </p:nvSpPr>
        <p:spPr>
          <a:xfrm>
            <a:off x="1078523" y="1098388"/>
            <a:ext cx="10318418" cy="4394988"/>
          </a:xfrm>
        </p:spPr>
        <p:txBody>
          <a:bodyPr anchor="ctr">
            <a:noAutofit/>
          </a:bodyPr>
          <a:lstStyle>
            <a:lvl1pPr algn="ctr">
              <a:defRPr sz="10000" spc="800" baseline="0"/>
            </a:lvl1pPr>
          </a:lstStyle>
          <a:p>
            <a:r>
              <a:rPr lang="en-US"/>
              <a:t>Click to edit Master title style</a:t>
            </a:r>
            <a:endParaRPr lang="en-US" dirty="0"/>
          </a:p>
        </p:txBody>
      </p:sp>
      <p:sp>
        <p:nvSpPr>
          <p:cNvPr id="3" name="Subtitle 2"/>
          <p:cNvSpPr>
            <a:spLocks noGrp="1"/>
          </p:cNvSpPr>
          <p:nvPr>
            <p:ph type="subTitle" idx="1"/>
          </p:nvPr>
        </p:nvSpPr>
        <p:spPr>
          <a:xfrm>
            <a:off x="2215045" y="5979196"/>
            <a:ext cx="8045373" cy="742279"/>
          </a:xfrm>
        </p:spPr>
        <p:txBody>
          <a:bodyPr anchor="t">
            <a:normAutofit/>
          </a:bodyPr>
          <a:lstStyle>
            <a:lvl1pPr marL="0" indent="0" algn="ctr">
              <a:lnSpc>
                <a:spcPct val="100000"/>
              </a:lnSpc>
              <a:buNone/>
              <a:defRPr sz="2000" b="1" i="0" cap="all" spc="400" baseline="0">
                <a:solidFill>
                  <a:schemeClr val="tx2"/>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a:xfrm>
            <a:off x="1078523" y="6375679"/>
            <a:ext cx="2329722" cy="348462"/>
          </a:xfrm>
        </p:spPr>
        <p:txBody>
          <a:bodyPr/>
          <a:lstStyle>
            <a:lvl1pPr>
              <a:defRPr baseline="0">
                <a:solidFill>
                  <a:schemeClr val="accent1">
                    <a:lumMod val="50000"/>
                  </a:schemeClr>
                </a:solidFill>
              </a:defRPr>
            </a:lvl1pPr>
          </a:lstStyle>
          <a:p>
            <a:fld id="{9334D819-9F07-4261-B09B-9E467E5D9002}" type="datetimeFigureOut">
              <a:rPr lang="en-US" dirty="0"/>
              <a:pPr/>
              <a:t>9/10/2019</a:t>
            </a:fld>
            <a:endParaRPr lang="en-US" dirty="0"/>
          </a:p>
        </p:txBody>
      </p:sp>
      <p:sp>
        <p:nvSpPr>
          <p:cNvPr id="5" name="Footer Placeholder 4"/>
          <p:cNvSpPr>
            <a:spLocks noGrp="1"/>
          </p:cNvSpPr>
          <p:nvPr>
            <p:ph type="ftr" sz="quarter" idx="11"/>
          </p:nvPr>
        </p:nvSpPr>
        <p:spPr>
          <a:xfrm>
            <a:off x="4180332" y="6375679"/>
            <a:ext cx="4114800" cy="345796"/>
          </a:xfrm>
        </p:spPr>
        <p:txBody>
          <a:bodyPr/>
          <a:lstStyle>
            <a:lvl1pPr>
              <a:defRPr baseline="0">
                <a:solidFill>
                  <a:schemeClr val="accent1">
                    <a:lumMod val="50000"/>
                  </a:schemeClr>
                </a:solidFill>
              </a:defRPr>
            </a:lvl1pPr>
          </a:lstStyle>
          <a:p>
            <a:endParaRPr lang="en-US" dirty="0"/>
          </a:p>
        </p:txBody>
      </p:sp>
      <p:sp>
        <p:nvSpPr>
          <p:cNvPr id="6" name="Slide Number Placeholder 5"/>
          <p:cNvSpPr>
            <a:spLocks noGrp="1"/>
          </p:cNvSpPr>
          <p:nvPr>
            <p:ph type="sldNum" sz="quarter" idx="12"/>
          </p:nvPr>
        </p:nvSpPr>
        <p:spPr>
          <a:xfrm>
            <a:off x="9067218" y="6375679"/>
            <a:ext cx="2329723" cy="345796"/>
          </a:xfrm>
        </p:spPr>
        <p:txBody>
          <a:bodyPr/>
          <a:lstStyle>
            <a:lvl1pPr>
              <a:defRPr baseline="0">
                <a:solidFill>
                  <a:schemeClr val="accent1">
                    <a:lumMod val="50000"/>
                  </a:schemeClr>
                </a:solidFill>
              </a:defRPr>
            </a:lvl1pPr>
          </a:lstStyle>
          <a:p>
            <a:fld id="{71766878-3199-4EAB-94E7-2D6D11070E14}" type="slidenum">
              <a:rPr lang="en-US" dirty="0"/>
              <a:pPr/>
              <a:t>‹#›</a:t>
            </a:fld>
            <a:endParaRPr lang="en-US" dirty="0"/>
          </a:p>
        </p:txBody>
      </p:sp>
      <p:sp>
        <p:nvSpPr>
          <p:cNvPr id="13" name="Rectangle 12" title="left edge border"/>
          <p:cNvSpPr/>
          <p:nvPr/>
        </p:nvSpPr>
        <p:spPr>
          <a:xfrm>
            <a:off x="0" y="0"/>
            <a:ext cx="283464"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1643617526"/>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334D819-9F07-4261-B09B-9E467E5D9002}" type="datetimeFigureOut">
              <a:rPr lang="en-US" dirty="0"/>
              <a:t>9/10/2019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4066098571"/>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242929" y="1073888"/>
            <a:ext cx="8187071" cy="4064627"/>
          </a:xfrm>
        </p:spPr>
        <p:txBody>
          <a:bodyPr anchor="b">
            <a:normAutofit/>
          </a:bodyPr>
          <a:lstStyle>
            <a:lvl1pPr>
              <a:defRPr sz="8400" spc="800" baseline="0">
                <a:solidFill>
                  <a:schemeClr val="tx2"/>
                </a:solidFill>
              </a:defRPr>
            </a:lvl1pPr>
          </a:lstStyle>
          <a:p>
            <a:r>
              <a:rPr lang="en-US"/>
              <a:t>Click to edit Master title style</a:t>
            </a:r>
            <a:endParaRPr lang="en-US" dirty="0"/>
          </a:p>
        </p:txBody>
      </p:sp>
      <p:sp>
        <p:nvSpPr>
          <p:cNvPr id="3" name="Text Placeholder 2"/>
          <p:cNvSpPr>
            <a:spLocks noGrp="1"/>
          </p:cNvSpPr>
          <p:nvPr>
            <p:ph type="body" idx="1"/>
          </p:nvPr>
        </p:nvSpPr>
        <p:spPr>
          <a:xfrm>
            <a:off x="3242930" y="5159781"/>
            <a:ext cx="7017488" cy="951135"/>
          </a:xfrm>
        </p:spPr>
        <p:txBody>
          <a:bodyPr>
            <a:normAutofit/>
          </a:bodyPr>
          <a:lstStyle>
            <a:lvl1pPr marL="0" indent="0">
              <a:lnSpc>
                <a:spcPct val="100000"/>
              </a:lnSpc>
              <a:buNone/>
              <a:defRPr sz="2000" b="1" i="0" cap="all" spc="400" baseline="0">
                <a:solidFill>
                  <a:schemeClr val="accent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3236546" y="6375679"/>
            <a:ext cx="1493947" cy="348462"/>
          </a:xfrm>
        </p:spPr>
        <p:txBody>
          <a:bodyPr/>
          <a:lstStyle>
            <a:lvl1pPr>
              <a:defRPr baseline="0">
                <a:solidFill>
                  <a:schemeClr val="tx2"/>
                </a:solidFill>
              </a:defRPr>
            </a:lvl1pPr>
          </a:lstStyle>
          <a:p>
            <a:fld id="{9334D819-9F07-4261-B09B-9E467E5D9002}" type="datetimeFigureOut">
              <a:rPr lang="en-US" dirty="0"/>
              <a:pPr/>
              <a:t>9/10/2019</a:t>
            </a:fld>
            <a:endParaRPr lang="en-US" dirty="0"/>
          </a:p>
        </p:txBody>
      </p:sp>
      <p:sp>
        <p:nvSpPr>
          <p:cNvPr id="5" name="Footer Placeholder 4"/>
          <p:cNvSpPr>
            <a:spLocks noGrp="1"/>
          </p:cNvSpPr>
          <p:nvPr>
            <p:ph type="ftr" sz="quarter" idx="11"/>
          </p:nvPr>
        </p:nvSpPr>
        <p:spPr>
          <a:xfrm>
            <a:off x="5279064" y="6375679"/>
            <a:ext cx="4114800" cy="345796"/>
          </a:xfrm>
        </p:spPr>
        <p:txBody>
          <a:bodyPr/>
          <a:lstStyle>
            <a:lvl1pPr>
              <a:defRPr baseline="0">
                <a:solidFill>
                  <a:schemeClr val="tx2"/>
                </a:solidFill>
              </a:defRPr>
            </a:lvl1pPr>
          </a:lstStyle>
          <a:p>
            <a:endParaRPr lang="en-US" dirty="0"/>
          </a:p>
        </p:txBody>
      </p:sp>
      <p:sp>
        <p:nvSpPr>
          <p:cNvPr id="6" name="Slide Number Placeholder 5"/>
          <p:cNvSpPr>
            <a:spLocks noGrp="1"/>
          </p:cNvSpPr>
          <p:nvPr>
            <p:ph type="sldNum" sz="quarter" idx="12"/>
          </p:nvPr>
        </p:nvSpPr>
        <p:spPr>
          <a:xfrm>
            <a:off x="9942434" y="6375679"/>
            <a:ext cx="1487566" cy="345796"/>
          </a:xfrm>
        </p:spPr>
        <p:txBody>
          <a:bodyPr/>
          <a:lstStyle>
            <a:lvl1pPr>
              <a:defRPr baseline="0">
                <a:solidFill>
                  <a:schemeClr val="tx2"/>
                </a:solidFill>
              </a:defRPr>
            </a:lvl1pPr>
          </a:lstStyle>
          <a:p>
            <a:fld id="{71766878-3199-4EAB-94E7-2D6D11070E14}" type="slidenum">
              <a:rPr lang="en-US" dirty="0"/>
              <a:pPr/>
              <a:t>‹#›</a:t>
            </a:fld>
            <a:endParaRPr lang="en-US" dirty="0"/>
          </a:p>
        </p:txBody>
      </p:sp>
      <p:grpSp>
        <p:nvGrpSpPr>
          <p:cNvPr id="7" name="Group 6" title="left scallop shape"/>
          <p:cNvGrpSpPr/>
          <p:nvPr/>
        </p:nvGrpSpPr>
        <p:grpSpPr>
          <a:xfrm>
            <a:off x="0" y="0"/>
            <a:ext cx="2814638" cy="6858000"/>
            <a:chOff x="0" y="0"/>
            <a:chExt cx="2814638" cy="6858000"/>
          </a:xfrm>
        </p:grpSpPr>
        <p:sp>
          <p:nvSpPr>
            <p:cNvPr id="11" name="Freeform 6" title="left scallop shape"/>
            <p:cNvSpPr/>
            <p:nvPr/>
          </p:nvSpPr>
          <p:spPr bwMode="auto">
            <a:xfrm>
              <a:off x="0" y="0"/>
              <a:ext cx="2814638" cy="6858000"/>
            </a:xfrm>
            <a:custGeom>
              <a:avLst/>
              <a:gdLst/>
              <a:ahLst/>
              <a:cxnLst/>
              <a:rect l="0" t="0" r="r" b="b"/>
              <a:pathLst>
                <a:path w="1773" h="4320">
                  <a:moveTo>
                    <a:pt x="0" y="0"/>
                  </a:moveTo>
                  <a:lnTo>
                    <a:pt x="891" y="0"/>
                  </a:lnTo>
                  <a:lnTo>
                    <a:pt x="906" y="56"/>
                  </a:lnTo>
                  <a:lnTo>
                    <a:pt x="921" y="111"/>
                  </a:lnTo>
                  <a:lnTo>
                    <a:pt x="938" y="165"/>
                  </a:lnTo>
                  <a:lnTo>
                    <a:pt x="957" y="217"/>
                  </a:lnTo>
                  <a:lnTo>
                    <a:pt x="980" y="266"/>
                  </a:lnTo>
                  <a:lnTo>
                    <a:pt x="1007" y="312"/>
                  </a:lnTo>
                  <a:lnTo>
                    <a:pt x="1036" y="351"/>
                  </a:lnTo>
                  <a:lnTo>
                    <a:pt x="1069" y="387"/>
                  </a:lnTo>
                  <a:lnTo>
                    <a:pt x="1105" y="422"/>
                  </a:lnTo>
                  <a:lnTo>
                    <a:pt x="1145" y="456"/>
                  </a:lnTo>
                  <a:lnTo>
                    <a:pt x="1185" y="487"/>
                  </a:lnTo>
                  <a:lnTo>
                    <a:pt x="1227" y="520"/>
                  </a:lnTo>
                  <a:lnTo>
                    <a:pt x="1270" y="551"/>
                  </a:lnTo>
                  <a:lnTo>
                    <a:pt x="1311" y="584"/>
                  </a:lnTo>
                  <a:lnTo>
                    <a:pt x="1352" y="617"/>
                  </a:lnTo>
                  <a:lnTo>
                    <a:pt x="1390" y="651"/>
                  </a:lnTo>
                  <a:lnTo>
                    <a:pt x="1425" y="687"/>
                  </a:lnTo>
                  <a:lnTo>
                    <a:pt x="1456" y="725"/>
                  </a:lnTo>
                  <a:lnTo>
                    <a:pt x="1484" y="765"/>
                  </a:lnTo>
                  <a:lnTo>
                    <a:pt x="1505" y="808"/>
                  </a:lnTo>
                  <a:lnTo>
                    <a:pt x="1521" y="856"/>
                  </a:lnTo>
                  <a:lnTo>
                    <a:pt x="1530" y="907"/>
                  </a:lnTo>
                  <a:lnTo>
                    <a:pt x="1534" y="960"/>
                  </a:lnTo>
                  <a:lnTo>
                    <a:pt x="1534" y="1013"/>
                  </a:lnTo>
                  <a:lnTo>
                    <a:pt x="1530" y="1068"/>
                  </a:lnTo>
                  <a:lnTo>
                    <a:pt x="1523" y="1125"/>
                  </a:lnTo>
                  <a:lnTo>
                    <a:pt x="1515" y="1181"/>
                  </a:lnTo>
                  <a:lnTo>
                    <a:pt x="1508" y="1237"/>
                  </a:lnTo>
                  <a:lnTo>
                    <a:pt x="1501" y="1293"/>
                  </a:lnTo>
                  <a:lnTo>
                    <a:pt x="1496" y="1350"/>
                  </a:lnTo>
                  <a:lnTo>
                    <a:pt x="1494" y="1405"/>
                  </a:lnTo>
                  <a:lnTo>
                    <a:pt x="1497" y="1458"/>
                  </a:lnTo>
                  <a:lnTo>
                    <a:pt x="1504" y="1511"/>
                  </a:lnTo>
                  <a:lnTo>
                    <a:pt x="1517" y="1560"/>
                  </a:lnTo>
                  <a:lnTo>
                    <a:pt x="1535" y="1610"/>
                  </a:lnTo>
                  <a:lnTo>
                    <a:pt x="1557" y="1659"/>
                  </a:lnTo>
                  <a:lnTo>
                    <a:pt x="1583" y="1708"/>
                  </a:lnTo>
                  <a:lnTo>
                    <a:pt x="1611" y="1757"/>
                  </a:lnTo>
                  <a:lnTo>
                    <a:pt x="1640" y="1807"/>
                  </a:lnTo>
                  <a:lnTo>
                    <a:pt x="1669" y="1855"/>
                  </a:lnTo>
                  <a:lnTo>
                    <a:pt x="1696" y="1905"/>
                  </a:lnTo>
                  <a:lnTo>
                    <a:pt x="1721" y="1954"/>
                  </a:lnTo>
                  <a:lnTo>
                    <a:pt x="1742" y="2006"/>
                  </a:lnTo>
                  <a:lnTo>
                    <a:pt x="1759" y="2057"/>
                  </a:lnTo>
                  <a:lnTo>
                    <a:pt x="1769" y="2108"/>
                  </a:lnTo>
                  <a:lnTo>
                    <a:pt x="1773" y="2160"/>
                  </a:lnTo>
                  <a:lnTo>
                    <a:pt x="1769" y="2212"/>
                  </a:lnTo>
                  <a:lnTo>
                    <a:pt x="1759" y="2263"/>
                  </a:lnTo>
                  <a:lnTo>
                    <a:pt x="1742" y="2314"/>
                  </a:lnTo>
                  <a:lnTo>
                    <a:pt x="1721" y="2366"/>
                  </a:lnTo>
                  <a:lnTo>
                    <a:pt x="1696" y="2415"/>
                  </a:lnTo>
                  <a:lnTo>
                    <a:pt x="1669" y="2465"/>
                  </a:lnTo>
                  <a:lnTo>
                    <a:pt x="1640" y="2513"/>
                  </a:lnTo>
                  <a:lnTo>
                    <a:pt x="1611" y="2563"/>
                  </a:lnTo>
                  <a:lnTo>
                    <a:pt x="1583" y="2612"/>
                  </a:lnTo>
                  <a:lnTo>
                    <a:pt x="1557" y="2661"/>
                  </a:lnTo>
                  <a:lnTo>
                    <a:pt x="1535" y="2710"/>
                  </a:lnTo>
                  <a:lnTo>
                    <a:pt x="1517" y="2760"/>
                  </a:lnTo>
                  <a:lnTo>
                    <a:pt x="1504" y="2809"/>
                  </a:lnTo>
                  <a:lnTo>
                    <a:pt x="1497" y="2862"/>
                  </a:lnTo>
                  <a:lnTo>
                    <a:pt x="1494" y="2915"/>
                  </a:lnTo>
                  <a:lnTo>
                    <a:pt x="1496" y="2970"/>
                  </a:lnTo>
                  <a:lnTo>
                    <a:pt x="1501" y="3027"/>
                  </a:lnTo>
                  <a:lnTo>
                    <a:pt x="1508" y="3083"/>
                  </a:lnTo>
                  <a:lnTo>
                    <a:pt x="1515" y="3139"/>
                  </a:lnTo>
                  <a:lnTo>
                    <a:pt x="1523" y="3195"/>
                  </a:lnTo>
                  <a:lnTo>
                    <a:pt x="1530" y="3252"/>
                  </a:lnTo>
                  <a:lnTo>
                    <a:pt x="1534" y="3307"/>
                  </a:lnTo>
                  <a:lnTo>
                    <a:pt x="1534" y="3360"/>
                  </a:lnTo>
                  <a:lnTo>
                    <a:pt x="1530" y="3413"/>
                  </a:lnTo>
                  <a:lnTo>
                    <a:pt x="1521" y="3464"/>
                  </a:lnTo>
                  <a:lnTo>
                    <a:pt x="1505" y="3512"/>
                  </a:lnTo>
                  <a:lnTo>
                    <a:pt x="1484" y="3555"/>
                  </a:lnTo>
                  <a:lnTo>
                    <a:pt x="1456" y="3595"/>
                  </a:lnTo>
                  <a:lnTo>
                    <a:pt x="1425" y="3633"/>
                  </a:lnTo>
                  <a:lnTo>
                    <a:pt x="1390" y="3669"/>
                  </a:lnTo>
                  <a:lnTo>
                    <a:pt x="1352" y="3703"/>
                  </a:lnTo>
                  <a:lnTo>
                    <a:pt x="1311" y="3736"/>
                  </a:lnTo>
                  <a:lnTo>
                    <a:pt x="1270" y="3769"/>
                  </a:lnTo>
                  <a:lnTo>
                    <a:pt x="1227" y="3800"/>
                  </a:lnTo>
                  <a:lnTo>
                    <a:pt x="1185" y="3833"/>
                  </a:lnTo>
                  <a:lnTo>
                    <a:pt x="1145" y="3864"/>
                  </a:lnTo>
                  <a:lnTo>
                    <a:pt x="1105" y="3898"/>
                  </a:lnTo>
                  <a:lnTo>
                    <a:pt x="1069" y="3933"/>
                  </a:lnTo>
                  <a:lnTo>
                    <a:pt x="1036" y="3969"/>
                  </a:lnTo>
                  <a:lnTo>
                    <a:pt x="1007" y="4008"/>
                  </a:lnTo>
                  <a:lnTo>
                    <a:pt x="980" y="4054"/>
                  </a:lnTo>
                  <a:lnTo>
                    <a:pt x="957" y="4103"/>
                  </a:lnTo>
                  <a:lnTo>
                    <a:pt x="938" y="4155"/>
                  </a:lnTo>
                  <a:lnTo>
                    <a:pt x="921" y="4209"/>
                  </a:lnTo>
                  <a:lnTo>
                    <a:pt x="906" y="4264"/>
                  </a:lnTo>
                  <a:lnTo>
                    <a:pt x="891" y="4320"/>
                  </a:lnTo>
                  <a:lnTo>
                    <a:pt x="0" y="4320"/>
                  </a:lnTo>
                  <a:lnTo>
                    <a:pt x="0" y="0"/>
                  </a:lnTo>
                  <a:close/>
                </a:path>
              </a:pathLst>
            </a:custGeom>
            <a:solidFill>
              <a:schemeClr val="tx2"/>
            </a:solidFill>
            <a:ln w="0">
              <a:noFill/>
              <a:prstDash val="solid"/>
              <a:round/>
              <a:headEnd/>
              <a:tailEnd/>
            </a:ln>
          </p:spPr>
        </p:sp>
        <p:sp>
          <p:nvSpPr>
            <p:cNvPr id="16" name="Freeform 11" title="left scallop inline"/>
            <p:cNvSpPr/>
            <p:nvPr/>
          </p:nvSpPr>
          <p:spPr bwMode="auto">
            <a:xfrm>
              <a:off x="874382" y="0"/>
              <a:ext cx="1646238" cy="6858000"/>
            </a:xfrm>
            <a:custGeom>
              <a:avLst/>
              <a:gdLst/>
              <a:ahLst/>
              <a:cxnLst/>
              <a:rect l="0" t="0" r="r" b="b"/>
              <a:pathLst>
                <a:path w="1037" h="4320">
                  <a:moveTo>
                    <a:pt x="0" y="0"/>
                  </a:moveTo>
                  <a:lnTo>
                    <a:pt x="171" y="0"/>
                  </a:lnTo>
                  <a:lnTo>
                    <a:pt x="188" y="55"/>
                  </a:lnTo>
                  <a:lnTo>
                    <a:pt x="204" y="110"/>
                  </a:lnTo>
                  <a:lnTo>
                    <a:pt x="220" y="166"/>
                  </a:lnTo>
                  <a:lnTo>
                    <a:pt x="234" y="223"/>
                  </a:lnTo>
                  <a:lnTo>
                    <a:pt x="251" y="278"/>
                  </a:lnTo>
                  <a:lnTo>
                    <a:pt x="269" y="331"/>
                  </a:lnTo>
                  <a:lnTo>
                    <a:pt x="292" y="381"/>
                  </a:lnTo>
                  <a:lnTo>
                    <a:pt x="319" y="427"/>
                  </a:lnTo>
                  <a:lnTo>
                    <a:pt x="349" y="466"/>
                  </a:lnTo>
                  <a:lnTo>
                    <a:pt x="382" y="503"/>
                  </a:lnTo>
                  <a:lnTo>
                    <a:pt x="420" y="537"/>
                  </a:lnTo>
                  <a:lnTo>
                    <a:pt x="460" y="571"/>
                  </a:lnTo>
                  <a:lnTo>
                    <a:pt x="502" y="603"/>
                  </a:lnTo>
                  <a:lnTo>
                    <a:pt x="544" y="635"/>
                  </a:lnTo>
                  <a:lnTo>
                    <a:pt x="587" y="668"/>
                  </a:lnTo>
                  <a:lnTo>
                    <a:pt x="628" y="700"/>
                  </a:lnTo>
                  <a:lnTo>
                    <a:pt x="667" y="734"/>
                  </a:lnTo>
                  <a:lnTo>
                    <a:pt x="703" y="771"/>
                  </a:lnTo>
                  <a:lnTo>
                    <a:pt x="736" y="808"/>
                  </a:lnTo>
                  <a:lnTo>
                    <a:pt x="763" y="848"/>
                  </a:lnTo>
                  <a:lnTo>
                    <a:pt x="786" y="893"/>
                  </a:lnTo>
                  <a:lnTo>
                    <a:pt x="800" y="937"/>
                  </a:lnTo>
                  <a:lnTo>
                    <a:pt x="809" y="986"/>
                  </a:lnTo>
                  <a:lnTo>
                    <a:pt x="813" y="1034"/>
                  </a:lnTo>
                  <a:lnTo>
                    <a:pt x="812" y="1085"/>
                  </a:lnTo>
                  <a:lnTo>
                    <a:pt x="808" y="1136"/>
                  </a:lnTo>
                  <a:lnTo>
                    <a:pt x="803" y="1189"/>
                  </a:lnTo>
                  <a:lnTo>
                    <a:pt x="796" y="1242"/>
                  </a:lnTo>
                  <a:lnTo>
                    <a:pt x="788" y="1295"/>
                  </a:lnTo>
                  <a:lnTo>
                    <a:pt x="782" y="1348"/>
                  </a:lnTo>
                  <a:lnTo>
                    <a:pt x="778" y="1401"/>
                  </a:lnTo>
                  <a:lnTo>
                    <a:pt x="775" y="1452"/>
                  </a:lnTo>
                  <a:lnTo>
                    <a:pt x="778" y="1502"/>
                  </a:lnTo>
                  <a:lnTo>
                    <a:pt x="784" y="1551"/>
                  </a:lnTo>
                  <a:lnTo>
                    <a:pt x="797" y="1602"/>
                  </a:lnTo>
                  <a:lnTo>
                    <a:pt x="817" y="1652"/>
                  </a:lnTo>
                  <a:lnTo>
                    <a:pt x="841" y="1702"/>
                  </a:lnTo>
                  <a:lnTo>
                    <a:pt x="868" y="1752"/>
                  </a:lnTo>
                  <a:lnTo>
                    <a:pt x="896" y="1801"/>
                  </a:lnTo>
                  <a:lnTo>
                    <a:pt x="926" y="1851"/>
                  </a:lnTo>
                  <a:lnTo>
                    <a:pt x="953" y="1901"/>
                  </a:lnTo>
                  <a:lnTo>
                    <a:pt x="980" y="1952"/>
                  </a:lnTo>
                  <a:lnTo>
                    <a:pt x="1003" y="2003"/>
                  </a:lnTo>
                  <a:lnTo>
                    <a:pt x="1021" y="2054"/>
                  </a:lnTo>
                  <a:lnTo>
                    <a:pt x="1031" y="2106"/>
                  </a:lnTo>
                  <a:lnTo>
                    <a:pt x="1037" y="2160"/>
                  </a:lnTo>
                  <a:lnTo>
                    <a:pt x="1031" y="2214"/>
                  </a:lnTo>
                  <a:lnTo>
                    <a:pt x="1021" y="2266"/>
                  </a:lnTo>
                  <a:lnTo>
                    <a:pt x="1003" y="2317"/>
                  </a:lnTo>
                  <a:lnTo>
                    <a:pt x="980" y="2368"/>
                  </a:lnTo>
                  <a:lnTo>
                    <a:pt x="953" y="2419"/>
                  </a:lnTo>
                  <a:lnTo>
                    <a:pt x="926" y="2469"/>
                  </a:lnTo>
                  <a:lnTo>
                    <a:pt x="896" y="2519"/>
                  </a:lnTo>
                  <a:lnTo>
                    <a:pt x="868" y="2568"/>
                  </a:lnTo>
                  <a:lnTo>
                    <a:pt x="841" y="2618"/>
                  </a:lnTo>
                  <a:lnTo>
                    <a:pt x="817" y="2668"/>
                  </a:lnTo>
                  <a:lnTo>
                    <a:pt x="797" y="2718"/>
                  </a:lnTo>
                  <a:lnTo>
                    <a:pt x="784" y="2769"/>
                  </a:lnTo>
                  <a:lnTo>
                    <a:pt x="778" y="2818"/>
                  </a:lnTo>
                  <a:lnTo>
                    <a:pt x="775" y="2868"/>
                  </a:lnTo>
                  <a:lnTo>
                    <a:pt x="778" y="2919"/>
                  </a:lnTo>
                  <a:lnTo>
                    <a:pt x="782" y="2972"/>
                  </a:lnTo>
                  <a:lnTo>
                    <a:pt x="788" y="3025"/>
                  </a:lnTo>
                  <a:lnTo>
                    <a:pt x="796" y="3078"/>
                  </a:lnTo>
                  <a:lnTo>
                    <a:pt x="803" y="3131"/>
                  </a:lnTo>
                  <a:lnTo>
                    <a:pt x="808" y="3184"/>
                  </a:lnTo>
                  <a:lnTo>
                    <a:pt x="812" y="3235"/>
                  </a:lnTo>
                  <a:lnTo>
                    <a:pt x="813" y="3286"/>
                  </a:lnTo>
                  <a:lnTo>
                    <a:pt x="809" y="3334"/>
                  </a:lnTo>
                  <a:lnTo>
                    <a:pt x="800" y="3383"/>
                  </a:lnTo>
                  <a:lnTo>
                    <a:pt x="786" y="3427"/>
                  </a:lnTo>
                  <a:lnTo>
                    <a:pt x="763" y="3472"/>
                  </a:lnTo>
                  <a:lnTo>
                    <a:pt x="736" y="3512"/>
                  </a:lnTo>
                  <a:lnTo>
                    <a:pt x="703" y="3549"/>
                  </a:lnTo>
                  <a:lnTo>
                    <a:pt x="667" y="3586"/>
                  </a:lnTo>
                  <a:lnTo>
                    <a:pt x="628" y="3620"/>
                  </a:lnTo>
                  <a:lnTo>
                    <a:pt x="587" y="3652"/>
                  </a:lnTo>
                  <a:lnTo>
                    <a:pt x="544" y="3685"/>
                  </a:lnTo>
                  <a:lnTo>
                    <a:pt x="502" y="3717"/>
                  </a:lnTo>
                  <a:lnTo>
                    <a:pt x="460" y="3749"/>
                  </a:lnTo>
                  <a:lnTo>
                    <a:pt x="420" y="3783"/>
                  </a:lnTo>
                  <a:lnTo>
                    <a:pt x="382" y="3817"/>
                  </a:lnTo>
                  <a:lnTo>
                    <a:pt x="349" y="3854"/>
                  </a:lnTo>
                  <a:lnTo>
                    <a:pt x="319" y="3893"/>
                  </a:lnTo>
                  <a:lnTo>
                    <a:pt x="292" y="3939"/>
                  </a:lnTo>
                  <a:lnTo>
                    <a:pt x="269" y="3989"/>
                  </a:lnTo>
                  <a:lnTo>
                    <a:pt x="251" y="4042"/>
                  </a:lnTo>
                  <a:lnTo>
                    <a:pt x="234" y="4097"/>
                  </a:lnTo>
                  <a:lnTo>
                    <a:pt x="220" y="4154"/>
                  </a:lnTo>
                  <a:lnTo>
                    <a:pt x="204" y="4210"/>
                  </a:lnTo>
                  <a:lnTo>
                    <a:pt x="188" y="4265"/>
                  </a:lnTo>
                  <a:lnTo>
                    <a:pt x="171" y="4320"/>
                  </a:lnTo>
                  <a:lnTo>
                    <a:pt x="0" y="4320"/>
                  </a:lnTo>
                  <a:lnTo>
                    <a:pt x="17" y="4278"/>
                  </a:lnTo>
                  <a:lnTo>
                    <a:pt x="33" y="4232"/>
                  </a:lnTo>
                  <a:lnTo>
                    <a:pt x="46" y="4183"/>
                  </a:lnTo>
                  <a:lnTo>
                    <a:pt x="60" y="4131"/>
                  </a:lnTo>
                  <a:lnTo>
                    <a:pt x="75" y="4075"/>
                  </a:lnTo>
                  <a:lnTo>
                    <a:pt x="90" y="4019"/>
                  </a:lnTo>
                  <a:lnTo>
                    <a:pt x="109" y="3964"/>
                  </a:lnTo>
                  <a:lnTo>
                    <a:pt x="129" y="3909"/>
                  </a:lnTo>
                  <a:lnTo>
                    <a:pt x="156" y="3855"/>
                  </a:lnTo>
                  <a:lnTo>
                    <a:pt x="186" y="3804"/>
                  </a:lnTo>
                  <a:lnTo>
                    <a:pt x="222" y="3756"/>
                  </a:lnTo>
                  <a:lnTo>
                    <a:pt x="261" y="3713"/>
                  </a:lnTo>
                  <a:lnTo>
                    <a:pt x="303" y="3672"/>
                  </a:lnTo>
                  <a:lnTo>
                    <a:pt x="348" y="3634"/>
                  </a:lnTo>
                  <a:lnTo>
                    <a:pt x="392" y="3599"/>
                  </a:lnTo>
                  <a:lnTo>
                    <a:pt x="438" y="3565"/>
                  </a:lnTo>
                  <a:lnTo>
                    <a:pt x="482" y="3531"/>
                  </a:lnTo>
                  <a:lnTo>
                    <a:pt x="523" y="3499"/>
                  </a:lnTo>
                  <a:lnTo>
                    <a:pt x="561" y="3466"/>
                  </a:lnTo>
                  <a:lnTo>
                    <a:pt x="594" y="3434"/>
                  </a:lnTo>
                  <a:lnTo>
                    <a:pt x="620" y="3400"/>
                  </a:lnTo>
                  <a:lnTo>
                    <a:pt x="638" y="3367"/>
                  </a:lnTo>
                  <a:lnTo>
                    <a:pt x="647" y="3336"/>
                  </a:lnTo>
                  <a:lnTo>
                    <a:pt x="652" y="3302"/>
                  </a:lnTo>
                  <a:lnTo>
                    <a:pt x="654" y="3265"/>
                  </a:lnTo>
                  <a:lnTo>
                    <a:pt x="651" y="3224"/>
                  </a:lnTo>
                  <a:lnTo>
                    <a:pt x="647" y="3181"/>
                  </a:lnTo>
                  <a:lnTo>
                    <a:pt x="642" y="3137"/>
                  </a:lnTo>
                  <a:lnTo>
                    <a:pt x="637" y="3091"/>
                  </a:lnTo>
                  <a:lnTo>
                    <a:pt x="626" y="3021"/>
                  </a:lnTo>
                  <a:lnTo>
                    <a:pt x="620" y="2952"/>
                  </a:lnTo>
                  <a:lnTo>
                    <a:pt x="616" y="2881"/>
                  </a:lnTo>
                  <a:lnTo>
                    <a:pt x="618" y="2809"/>
                  </a:lnTo>
                  <a:lnTo>
                    <a:pt x="628" y="2737"/>
                  </a:lnTo>
                  <a:lnTo>
                    <a:pt x="642" y="2681"/>
                  </a:lnTo>
                  <a:lnTo>
                    <a:pt x="661" y="2626"/>
                  </a:lnTo>
                  <a:lnTo>
                    <a:pt x="685" y="2574"/>
                  </a:lnTo>
                  <a:lnTo>
                    <a:pt x="711" y="2521"/>
                  </a:lnTo>
                  <a:lnTo>
                    <a:pt x="739" y="2472"/>
                  </a:lnTo>
                  <a:lnTo>
                    <a:pt x="767" y="2423"/>
                  </a:lnTo>
                  <a:lnTo>
                    <a:pt x="791" y="2381"/>
                  </a:lnTo>
                  <a:lnTo>
                    <a:pt x="813" y="2342"/>
                  </a:lnTo>
                  <a:lnTo>
                    <a:pt x="834" y="2303"/>
                  </a:lnTo>
                  <a:lnTo>
                    <a:pt x="851" y="2265"/>
                  </a:lnTo>
                  <a:lnTo>
                    <a:pt x="864" y="2228"/>
                  </a:lnTo>
                  <a:lnTo>
                    <a:pt x="873" y="2194"/>
                  </a:lnTo>
                  <a:lnTo>
                    <a:pt x="876" y="2160"/>
                  </a:lnTo>
                  <a:lnTo>
                    <a:pt x="873" y="2126"/>
                  </a:lnTo>
                  <a:lnTo>
                    <a:pt x="864" y="2092"/>
                  </a:lnTo>
                  <a:lnTo>
                    <a:pt x="851" y="2055"/>
                  </a:lnTo>
                  <a:lnTo>
                    <a:pt x="834" y="2017"/>
                  </a:lnTo>
                  <a:lnTo>
                    <a:pt x="813" y="1978"/>
                  </a:lnTo>
                  <a:lnTo>
                    <a:pt x="791" y="1939"/>
                  </a:lnTo>
                  <a:lnTo>
                    <a:pt x="767" y="1897"/>
                  </a:lnTo>
                  <a:lnTo>
                    <a:pt x="739" y="1848"/>
                  </a:lnTo>
                  <a:lnTo>
                    <a:pt x="711" y="1799"/>
                  </a:lnTo>
                  <a:lnTo>
                    <a:pt x="685" y="1746"/>
                  </a:lnTo>
                  <a:lnTo>
                    <a:pt x="661" y="1694"/>
                  </a:lnTo>
                  <a:lnTo>
                    <a:pt x="642" y="1639"/>
                  </a:lnTo>
                  <a:lnTo>
                    <a:pt x="628" y="1583"/>
                  </a:lnTo>
                  <a:lnTo>
                    <a:pt x="618" y="1511"/>
                  </a:lnTo>
                  <a:lnTo>
                    <a:pt x="616" y="1439"/>
                  </a:lnTo>
                  <a:lnTo>
                    <a:pt x="620" y="1368"/>
                  </a:lnTo>
                  <a:lnTo>
                    <a:pt x="626" y="1299"/>
                  </a:lnTo>
                  <a:lnTo>
                    <a:pt x="637" y="1229"/>
                  </a:lnTo>
                  <a:lnTo>
                    <a:pt x="642" y="1183"/>
                  </a:lnTo>
                  <a:lnTo>
                    <a:pt x="647" y="1139"/>
                  </a:lnTo>
                  <a:lnTo>
                    <a:pt x="651" y="1096"/>
                  </a:lnTo>
                  <a:lnTo>
                    <a:pt x="654" y="1055"/>
                  </a:lnTo>
                  <a:lnTo>
                    <a:pt x="652" y="1018"/>
                  </a:lnTo>
                  <a:lnTo>
                    <a:pt x="647" y="984"/>
                  </a:lnTo>
                  <a:lnTo>
                    <a:pt x="638" y="953"/>
                  </a:lnTo>
                  <a:lnTo>
                    <a:pt x="620" y="920"/>
                  </a:lnTo>
                  <a:lnTo>
                    <a:pt x="594" y="886"/>
                  </a:lnTo>
                  <a:lnTo>
                    <a:pt x="561" y="854"/>
                  </a:lnTo>
                  <a:lnTo>
                    <a:pt x="523" y="822"/>
                  </a:lnTo>
                  <a:lnTo>
                    <a:pt x="482" y="789"/>
                  </a:lnTo>
                  <a:lnTo>
                    <a:pt x="438" y="755"/>
                  </a:lnTo>
                  <a:lnTo>
                    <a:pt x="392" y="721"/>
                  </a:lnTo>
                  <a:lnTo>
                    <a:pt x="348" y="686"/>
                  </a:lnTo>
                  <a:lnTo>
                    <a:pt x="303" y="648"/>
                  </a:lnTo>
                  <a:lnTo>
                    <a:pt x="261" y="607"/>
                  </a:lnTo>
                  <a:lnTo>
                    <a:pt x="222" y="564"/>
                  </a:lnTo>
                  <a:lnTo>
                    <a:pt x="186" y="516"/>
                  </a:lnTo>
                  <a:lnTo>
                    <a:pt x="156" y="465"/>
                  </a:lnTo>
                  <a:lnTo>
                    <a:pt x="129" y="411"/>
                  </a:lnTo>
                  <a:lnTo>
                    <a:pt x="109" y="356"/>
                  </a:lnTo>
                  <a:lnTo>
                    <a:pt x="90" y="301"/>
                  </a:lnTo>
                  <a:lnTo>
                    <a:pt x="75" y="245"/>
                  </a:lnTo>
                  <a:lnTo>
                    <a:pt x="60" y="189"/>
                  </a:lnTo>
                  <a:lnTo>
                    <a:pt x="46" y="137"/>
                  </a:lnTo>
                  <a:lnTo>
                    <a:pt x="33" y="88"/>
                  </a:lnTo>
                  <a:lnTo>
                    <a:pt x="17" y="42"/>
                  </a:lnTo>
                  <a:lnTo>
                    <a:pt x="0" y="0"/>
                  </a:lnTo>
                  <a:lnTo>
                    <a:pt x="0" y="0"/>
                  </a:lnTo>
                  <a:close/>
                </a:path>
              </a:pathLst>
            </a:custGeom>
            <a:solidFill>
              <a:schemeClr val="accent1"/>
            </a:solidFill>
            <a:ln w="0">
              <a:noFill/>
              <a:prstDash val="solid"/>
              <a:round/>
              <a:headEnd/>
              <a:tailEnd/>
            </a:ln>
          </p:spPr>
        </p:sp>
      </p:grpSp>
    </p:spTree>
    <p:extLst>
      <p:ext uri="{BB962C8B-B14F-4D97-AF65-F5344CB8AC3E}">
        <p14:creationId xmlns:p14="http://schemas.microsoft.com/office/powerpoint/2010/main" val="2548269186"/>
      </p:ext>
    </p:extLst>
  </p:cSld>
  <p:clrMapOvr>
    <a:overrideClrMapping bg1="dk1" tx1="lt1" bg2="dk2" tx2="lt2" accent1="accent1" accent2="accent2" accent3="accent3" accent4="accent4" accent5="accent5" accent6="accent6" hlink="hlink" folHlink="folHlink"/>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57300" y="2286000"/>
            <a:ext cx="4800600" cy="36195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647796" y="2286000"/>
            <a:ext cx="4800600" cy="36195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9334D819-9F07-4261-B09B-9E467E5D9002}" type="datetimeFigureOut">
              <a:rPr lang="en-US" dirty="0"/>
              <a:t>9/10/2019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141879880"/>
      </p:ext>
    </p:extLst>
  </p:cSld>
  <p:clrMapOvr>
    <a:masterClrMapping/>
  </p:clrMapOvr>
  <p:extLst>
    <p:ext uri="{DCECCB84-F9BA-43D5-87BE-67443E8EF086}">
      <p15:sldGuideLst xmlns:p15="http://schemas.microsoft.com/office/powerpoint/2012/main"/>
    </p:ext>
  </p:extLst>
</p:sldLayout>
</file>

<file path=ppt/slideLayouts/slideLayout8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252728" y="381000"/>
            <a:ext cx="10172700" cy="149351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251678" y="2199633"/>
            <a:ext cx="4800600" cy="632529"/>
          </a:xfrm>
        </p:spPr>
        <p:txBody>
          <a:bodyPr anchor="b">
            <a:noAutofit/>
          </a:bodyPr>
          <a:lstStyle>
            <a:lvl1pPr marL="0" indent="0">
              <a:lnSpc>
                <a:spcPct val="100000"/>
              </a:lnSpc>
              <a:buNone/>
              <a:defRPr sz="1900" b="1" cap="all" spc="200" baseline="0">
                <a:solidFill>
                  <a:schemeClr val="tx2"/>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257300" y="2909102"/>
            <a:ext cx="4800600" cy="299639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633864" y="2199633"/>
            <a:ext cx="4800600" cy="632529"/>
          </a:xfrm>
        </p:spPr>
        <p:txBody>
          <a:bodyPr anchor="b">
            <a:noAutofit/>
          </a:bodyPr>
          <a:lstStyle>
            <a:lvl1pPr marL="0" indent="0">
              <a:lnSpc>
                <a:spcPct val="100000"/>
              </a:lnSpc>
              <a:buNone/>
              <a:defRPr sz="1900" b="1" cap="all" spc="200" baseline="0">
                <a:solidFill>
                  <a:schemeClr val="tx2"/>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633864" y="2909102"/>
            <a:ext cx="4800600" cy="299639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9334D819-9F07-4261-B09B-9E467E5D9002}" type="datetimeFigureOut">
              <a:rPr lang="en-US" dirty="0"/>
              <a:t>9/10/2019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4245636917"/>
      </p:ext>
    </p:extLst>
  </p:cSld>
  <p:clrMapOvr>
    <a:masterClrMapping/>
  </p:clrMapOvr>
  <p:extLst>
    <p:ext uri="{DCECCB84-F9BA-43D5-87BE-67443E8EF086}">
      <p15:sldGuideLst xmlns:p15="http://schemas.microsoft.com/office/powerpoint/2012/main"/>
    </p:ext>
  </p:extLst>
</p:sldLayout>
</file>

<file path=ppt/slideLayouts/slideLayout8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9334D819-9F07-4261-B09B-9E467E5D9002}" type="datetimeFigureOut">
              <a:rPr lang="en-US" dirty="0"/>
              <a:t>9/10/2019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3351816013"/>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334D819-9F07-4261-B09B-9E467E5D9002}" type="datetimeFigureOut">
              <a:rPr lang="en-US" dirty="0"/>
              <a:t>9/10/2019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1737627691"/>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7" name="Freeform 11" title="right scallop background shape"/>
          <p:cNvSpPr/>
          <p:nvPr/>
        </p:nvSpPr>
        <p:spPr bwMode="auto">
          <a:xfrm>
            <a:off x="7389812" y="0"/>
            <a:ext cx="4802188" cy="6858000"/>
          </a:xfrm>
          <a:custGeom>
            <a:avLst/>
            <a:gdLst/>
            <a:ahLst/>
            <a:cxnLst/>
            <a:rect l="0" t="0" r="r" b="b"/>
            <a:pathLst>
              <a:path w="3025" h="4320">
                <a:moveTo>
                  <a:pt x="0" y="0"/>
                </a:moveTo>
                <a:lnTo>
                  <a:pt x="3025" y="0"/>
                </a:lnTo>
                <a:lnTo>
                  <a:pt x="3025" y="4320"/>
                </a:lnTo>
                <a:lnTo>
                  <a:pt x="0" y="4320"/>
                </a:lnTo>
                <a:lnTo>
                  <a:pt x="3" y="4278"/>
                </a:lnTo>
                <a:lnTo>
                  <a:pt x="8" y="4243"/>
                </a:lnTo>
                <a:lnTo>
                  <a:pt x="14" y="4210"/>
                </a:lnTo>
                <a:lnTo>
                  <a:pt x="24" y="4183"/>
                </a:lnTo>
                <a:lnTo>
                  <a:pt x="34" y="4156"/>
                </a:lnTo>
                <a:lnTo>
                  <a:pt x="46" y="4133"/>
                </a:lnTo>
                <a:lnTo>
                  <a:pt x="58" y="4109"/>
                </a:lnTo>
                <a:lnTo>
                  <a:pt x="69" y="4087"/>
                </a:lnTo>
                <a:lnTo>
                  <a:pt x="80" y="4062"/>
                </a:lnTo>
                <a:lnTo>
                  <a:pt x="90" y="4036"/>
                </a:lnTo>
                <a:lnTo>
                  <a:pt x="99" y="4007"/>
                </a:lnTo>
                <a:lnTo>
                  <a:pt x="106" y="3976"/>
                </a:lnTo>
                <a:lnTo>
                  <a:pt x="111" y="3938"/>
                </a:lnTo>
                <a:lnTo>
                  <a:pt x="113" y="3895"/>
                </a:lnTo>
                <a:lnTo>
                  <a:pt x="111" y="3851"/>
                </a:lnTo>
                <a:lnTo>
                  <a:pt x="106" y="3815"/>
                </a:lnTo>
                <a:lnTo>
                  <a:pt x="99" y="3782"/>
                </a:lnTo>
                <a:lnTo>
                  <a:pt x="90" y="3752"/>
                </a:lnTo>
                <a:lnTo>
                  <a:pt x="80" y="3726"/>
                </a:lnTo>
                <a:lnTo>
                  <a:pt x="68" y="3702"/>
                </a:lnTo>
                <a:lnTo>
                  <a:pt x="56" y="3679"/>
                </a:lnTo>
                <a:lnTo>
                  <a:pt x="44" y="3655"/>
                </a:lnTo>
                <a:lnTo>
                  <a:pt x="33" y="3630"/>
                </a:lnTo>
                <a:lnTo>
                  <a:pt x="22" y="3604"/>
                </a:lnTo>
                <a:lnTo>
                  <a:pt x="13" y="3575"/>
                </a:lnTo>
                <a:lnTo>
                  <a:pt x="7" y="3542"/>
                </a:lnTo>
                <a:lnTo>
                  <a:pt x="1" y="3504"/>
                </a:lnTo>
                <a:lnTo>
                  <a:pt x="0" y="3461"/>
                </a:lnTo>
                <a:lnTo>
                  <a:pt x="1" y="3418"/>
                </a:lnTo>
                <a:lnTo>
                  <a:pt x="7" y="3380"/>
                </a:lnTo>
                <a:lnTo>
                  <a:pt x="13" y="3347"/>
                </a:lnTo>
                <a:lnTo>
                  <a:pt x="22" y="3319"/>
                </a:lnTo>
                <a:lnTo>
                  <a:pt x="33" y="3292"/>
                </a:lnTo>
                <a:lnTo>
                  <a:pt x="44" y="3267"/>
                </a:lnTo>
                <a:lnTo>
                  <a:pt x="56" y="3244"/>
                </a:lnTo>
                <a:lnTo>
                  <a:pt x="68" y="3222"/>
                </a:lnTo>
                <a:lnTo>
                  <a:pt x="80" y="3197"/>
                </a:lnTo>
                <a:lnTo>
                  <a:pt x="90" y="3171"/>
                </a:lnTo>
                <a:lnTo>
                  <a:pt x="99" y="3142"/>
                </a:lnTo>
                <a:lnTo>
                  <a:pt x="106" y="3109"/>
                </a:lnTo>
                <a:lnTo>
                  <a:pt x="111" y="3071"/>
                </a:lnTo>
                <a:lnTo>
                  <a:pt x="113" y="3028"/>
                </a:lnTo>
                <a:lnTo>
                  <a:pt x="111" y="2985"/>
                </a:lnTo>
                <a:lnTo>
                  <a:pt x="106" y="2947"/>
                </a:lnTo>
                <a:lnTo>
                  <a:pt x="99" y="2914"/>
                </a:lnTo>
                <a:lnTo>
                  <a:pt x="90" y="2885"/>
                </a:lnTo>
                <a:lnTo>
                  <a:pt x="80" y="2858"/>
                </a:lnTo>
                <a:lnTo>
                  <a:pt x="68" y="2834"/>
                </a:lnTo>
                <a:lnTo>
                  <a:pt x="44" y="2787"/>
                </a:lnTo>
                <a:lnTo>
                  <a:pt x="33" y="2763"/>
                </a:lnTo>
                <a:lnTo>
                  <a:pt x="22" y="2736"/>
                </a:lnTo>
                <a:lnTo>
                  <a:pt x="13" y="2707"/>
                </a:lnTo>
                <a:lnTo>
                  <a:pt x="7" y="2674"/>
                </a:lnTo>
                <a:lnTo>
                  <a:pt x="1" y="2637"/>
                </a:lnTo>
                <a:lnTo>
                  <a:pt x="0" y="2593"/>
                </a:lnTo>
                <a:lnTo>
                  <a:pt x="1" y="2550"/>
                </a:lnTo>
                <a:lnTo>
                  <a:pt x="7" y="2512"/>
                </a:lnTo>
                <a:lnTo>
                  <a:pt x="13" y="2479"/>
                </a:lnTo>
                <a:lnTo>
                  <a:pt x="22" y="2451"/>
                </a:lnTo>
                <a:lnTo>
                  <a:pt x="33" y="2424"/>
                </a:lnTo>
                <a:lnTo>
                  <a:pt x="44" y="2401"/>
                </a:lnTo>
                <a:lnTo>
                  <a:pt x="68" y="2354"/>
                </a:lnTo>
                <a:lnTo>
                  <a:pt x="80" y="2329"/>
                </a:lnTo>
                <a:lnTo>
                  <a:pt x="90" y="2303"/>
                </a:lnTo>
                <a:lnTo>
                  <a:pt x="99" y="2274"/>
                </a:lnTo>
                <a:lnTo>
                  <a:pt x="106" y="2241"/>
                </a:lnTo>
                <a:lnTo>
                  <a:pt x="111" y="2203"/>
                </a:lnTo>
                <a:lnTo>
                  <a:pt x="113" y="2159"/>
                </a:lnTo>
                <a:lnTo>
                  <a:pt x="111" y="2117"/>
                </a:lnTo>
                <a:lnTo>
                  <a:pt x="106" y="2079"/>
                </a:lnTo>
                <a:lnTo>
                  <a:pt x="99" y="2046"/>
                </a:lnTo>
                <a:lnTo>
                  <a:pt x="90" y="2017"/>
                </a:lnTo>
                <a:lnTo>
                  <a:pt x="80" y="1991"/>
                </a:lnTo>
                <a:lnTo>
                  <a:pt x="68" y="1966"/>
                </a:lnTo>
                <a:lnTo>
                  <a:pt x="56" y="1943"/>
                </a:lnTo>
                <a:lnTo>
                  <a:pt x="44" y="1919"/>
                </a:lnTo>
                <a:lnTo>
                  <a:pt x="33" y="1896"/>
                </a:lnTo>
                <a:lnTo>
                  <a:pt x="22" y="1869"/>
                </a:lnTo>
                <a:lnTo>
                  <a:pt x="13" y="1841"/>
                </a:lnTo>
                <a:lnTo>
                  <a:pt x="7" y="1807"/>
                </a:lnTo>
                <a:lnTo>
                  <a:pt x="1" y="1770"/>
                </a:lnTo>
                <a:lnTo>
                  <a:pt x="0" y="1727"/>
                </a:lnTo>
                <a:lnTo>
                  <a:pt x="1" y="1683"/>
                </a:lnTo>
                <a:lnTo>
                  <a:pt x="7" y="1646"/>
                </a:lnTo>
                <a:lnTo>
                  <a:pt x="13" y="1613"/>
                </a:lnTo>
                <a:lnTo>
                  <a:pt x="22" y="1583"/>
                </a:lnTo>
                <a:lnTo>
                  <a:pt x="33" y="1557"/>
                </a:lnTo>
                <a:lnTo>
                  <a:pt x="44" y="1533"/>
                </a:lnTo>
                <a:lnTo>
                  <a:pt x="56" y="1509"/>
                </a:lnTo>
                <a:lnTo>
                  <a:pt x="68" y="1486"/>
                </a:lnTo>
                <a:lnTo>
                  <a:pt x="80" y="1461"/>
                </a:lnTo>
                <a:lnTo>
                  <a:pt x="90" y="1435"/>
                </a:lnTo>
                <a:lnTo>
                  <a:pt x="99" y="1406"/>
                </a:lnTo>
                <a:lnTo>
                  <a:pt x="106" y="1373"/>
                </a:lnTo>
                <a:lnTo>
                  <a:pt x="111" y="1335"/>
                </a:lnTo>
                <a:lnTo>
                  <a:pt x="113" y="1292"/>
                </a:lnTo>
                <a:lnTo>
                  <a:pt x="111" y="1249"/>
                </a:lnTo>
                <a:lnTo>
                  <a:pt x="106" y="1211"/>
                </a:lnTo>
                <a:lnTo>
                  <a:pt x="99" y="1178"/>
                </a:lnTo>
                <a:lnTo>
                  <a:pt x="90" y="1149"/>
                </a:lnTo>
                <a:lnTo>
                  <a:pt x="80" y="1123"/>
                </a:lnTo>
                <a:lnTo>
                  <a:pt x="68" y="1098"/>
                </a:lnTo>
                <a:lnTo>
                  <a:pt x="56" y="1076"/>
                </a:lnTo>
                <a:lnTo>
                  <a:pt x="44" y="1053"/>
                </a:lnTo>
                <a:lnTo>
                  <a:pt x="33" y="1028"/>
                </a:lnTo>
                <a:lnTo>
                  <a:pt x="22" y="1001"/>
                </a:lnTo>
                <a:lnTo>
                  <a:pt x="13" y="973"/>
                </a:lnTo>
                <a:lnTo>
                  <a:pt x="7" y="940"/>
                </a:lnTo>
                <a:lnTo>
                  <a:pt x="1" y="902"/>
                </a:lnTo>
                <a:lnTo>
                  <a:pt x="0" y="859"/>
                </a:lnTo>
                <a:lnTo>
                  <a:pt x="1" y="816"/>
                </a:lnTo>
                <a:lnTo>
                  <a:pt x="7" y="778"/>
                </a:lnTo>
                <a:lnTo>
                  <a:pt x="13" y="745"/>
                </a:lnTo>
                <a:lnTo>
                  <a:pt x="22" y="716"/>
                </a:lnTo>
                <a:lnTo>
                  <a:pt x="33" y="690"/>
                </a:lnTo>
                <a:lnTo>
                  <a:pt x="44" y="665"/>
                </a:lnTo>
                <a:lnTo>
                  <a:pt x="56" y="641"/>
                </a:lnTo>
                <a:lnTo>
                  <a:pt x="68" y="618"/>
                </a:lnTo>
                <a:lnTo>
                  <a:pt x="80" y="594"/>
                </a:lnTo>
                <a:lnTo>
                  <a:pt x="90" y="568"/>
                </a:lnTo>
                <a:lnTo>
                  <a:pt x="99" y="538"/>
                </a:lnTo>
                <a:lnTo>
                  <a:pt x="106" y="505"/>
                </a:lnTo>
                <a:lnTo>
                  <a:pt x="111" y="469"/>
                </a:lnTo>
                <a:lnTo>
                  <a:pt x="113" y="424"/>
                </a:lnTo>
                <a:lnTo>
                  <a:pt x="111" y="382"/>
                </a:lnTo>
                <a:lnTo>
                  <a:pt x="106" y="344"/>
                </a:lnTo>
                <a:lnTo>
                  <a:pt x="99" y="313"/>
                </a:lnTo>
                <a:lnTo>
                  <a:pt x="90" y="284"/>
                </a:lnTo>
                <a:lnTo>
                  <a:pt x="80" y="258"/>
                </a:lnTo>
                <a:lnTo>
                  <a:pt x="69" y="233"/>
                </a:lnTo>
                <a:lnTo>
                  <a:pt x="58" y="211"/>
                </a:lnTo>
                <a:lnTo>
                  <a:pt x="46" y="187"/>
                </a:lnTo>
                <a:lnTo>
                  <a:pt x="34" y="164"/>
                </a:lnTo>
                <a:lnTo>
                  <a:pt x="24" y="137"/>
                </a:lnTo>
                <a:lnTo>
                  <a:pt x="14" y="110"/>
                </a:lnTo>
                <a:lnTo>
                  <a:pt x="8" y="77"/>
                </a:lnTo>
                <a:lnTo>
                  <a:pt x="3" y="42"/>
                </a:lnTo>
                <a:lnTo>
                  <a:pt x="0" y="0"/>
                </a:lnTo>
                <a:close/>
              </a:path>
            </a:pathLst>
          </a:custGeom>
          <a:solidFill>
            <a:schemeClr val="tx2"/>
          </a:solidFill>
          <a:ln w="0">
            <a:noFill/>
            <a:prstDash val="solid"/>
            <a:round/>
            <a:headEnd/>
            <a:tailEnd/>
          </a:ln>
        </p:spPr>
      </p:sp>
      <p:sp>
        <p:nvSpPr>
          <p:cNvPr id="2" name="Title 1"/>
          <p:cNvSpPr>
            <a:spLocks noGrp="1"/>
          </p:cNvSpPr>
          <p:nvPr>
            <p:ph type="title"/>
          </p:nvPr>
        </p:nvSpPr>
        <p:spPr>
          <a:xfrm>
            <a:off x="8337884" y="457199"/>
            <a:ext cx="3092115" cy="1196671"/>
          </a:xfrm>
        </p:spPr>
        <p:txBody>
          <a:bodyPr anchor="b">
            <a:normAutofit/>
          </a:bodyPr>
          <a:lstStyle>
            <a:lvl1pPr>
              <a:lnSpc>
                <a:spcPct val="100000"/>
              </a:lnSpc>
              <a:defRPr sz="1900" b="1" i="0" cap="all" spc="300" baseline="0">
                <a:solidFill>
                  <a:schemeClr val="accent1"/>
                </a:solidFill>
                <a:latin typeface="+mn-lt"/>
              </a:defRPr>
            </a:lvl1pPr>
          </a:lstStyle>
          <a:p>
            <a:r>
              <a:rPr lang="en-US"/>
              <a:t>Click to edit Master title style</a:t>
            </a:r>
            <a:endParaRPr lang="en-US" dirty="0"/>
          </a:p>
        </p:txBody>
      </p:sp>
      <p:sp>
        <p:nvSpPr>
          <p:cNvPr id="3" name="Content Placeholder 2"/>
          <p:cNvSpPr>
            <a:spLocks noGrp="1"/>
          </p:cNvSpPr>
          <p:nvPr>
            <p:ph idx="1"/>
          </p:nvPr>
        </p:nvSpPr>
        <p:spPr>
          <a:xfrm>
            <a:off x="765051" y="920377"/>
            <a:ext cx="6158418" cy="4985124"/>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37885" y="1741336"/>
            <a:ext cx="3092115" cy="4164164"/>
          </a:xfrm>
        </p:spPr>
        <p:txBody>
          <a:bodyPr/>
          <a:lstStyle>
            <a:lvl1pPr marL="0" indent="0">
              <a:lnSpc>
                <a:spcPct val="120000"/>
              </a:lnSpc>
              <a:spcBef>
                <a:spcPts val="1200"/>
              </a:spcBef>
              <a:buNone/>
              <a:defRPr sz="1600" baseline="0">
                <a:solidFill>
                  <a:schemeClr val="bg2"/>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65051" y="6375679"/>
            <a:ext cx="1233355" cy="348462"/>
          </a:xfrm>
        </p:spPr>
        <p:txBody>
          <a:bodyPr/>
          <a:lstStyle/>
          <a:p>
            <a:fld id="{9334D819-9F07-4261-B09B-9E467E5D9002}" type="datetimeFigureOut">
              <a:rPr lang="en-US" dirty="0"/>
              <a:t>9/10/2019</a:t>
            </a:fld>
            <a:endParaRPr lang="en-US" dirty="0"/>
          </a:p>
        </p:txBody>
      </p:sp>
      <p:sp>
        <p:nvSpPr>
          <p:cNvPr id="6" name="Footer Placeholder 5"/>
          <p:cNvSpPr>
            <a:spLocks noGrp="1"/>
          </p:cNvSpPr>
          <p:nvPr>
            <p:ph type="ftr" sz="quarter" idx="11"/>
          </p:nvPr>
        </p:nvSpPr>
        <p:spPr>
          <a:xfrm>
            <a:off x="2103620" y="6375679"/>
            <a:ext cx="3482179" cy="345796"/>
          </a:xfrm>
        </p:spPr>
        <p:txBody>
          <a:bodyPr/>
          <a:lstStyle/>
          <a:p>
            <a:endParaRPr lang="en-US" dirty="0"/>
          </a:p>
        </p:txBody>
      </p:sp>
      <p:sp>
        <p:nvSpPr>
          <p:cNvPr id="7" name="Slide Number Placeholder 6"/>
          <p:cNvSpPr>
            <a:spLocks noGrp="1"/>
          </p:cNvSpPr>
          <p:nvPr>
            <p:ph type="sldNum" sz="quarter" idx="12"/>
          </p:nvPr>
        </p:nvSpPr>
        <p:spPr>
          <a:xfrm>
            <a:off x="5691014" y="6375679"/>
            <a:ext cx="1232456" cy="345796"/>
          </a:xfrm>
        </p:spPr>
        <p:txBody>
          <a:bodyPr/>
          <a:lstStyle/>
          <a:p>
            <a:fld id="{71766878-3199-4EAB-94E7-2D6D11070E14}" type="slidenum">
              <a:rPr lang="en-US" dirty="0"/>
              <a:t>‹#›</a:t>
            </a:fld>
            <a:endParaRPr lang="en-US" dirty="0"/>
          </a:p>
        </p:txBody>
      </p:sp>
      <p:sp>
        <p:nvSpPr>
          <p:cNvPr id="8" name="Rectangle 7" title="left edge border"/>
          <p:cNvSpPr/>
          <p:nvPr/>
        </p:nvSpPr>
        <p:spPr>
          <a:xfrm>
            <a:off x="0"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3794594789"/>
      </p:ext>
    </p:extLst>
  </p:cSld>
  <p:clrMapOvr>
    <a:masterClrMapping/>
  </p:clrMapOvr>
  <p:extLst>
    <p:ext uri="{DCECCB84-F9BA-43D5-87BE-67443E8EF086}">
      <p15:sldGuideLst xmlns:p15="http://schemas.microsoft.com/office/powerpoint/2012/main">
        <p15:guide id="1" orient="horz" pos="696">
          <p15:clr>
            <a:srgbClr val="FBAE40"/>
          </p15:clr>
        </p15:guide>
      </p15:sldGuideLst>
    </p:ext>
  </p:extLst>
</p:sldLayout>
</file>

<file path=ppt/slideLayouts/slideLayout84.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3" name="Picture Placeholder 2"/>
          <p:cNvSpPr>
            <a:spLocks noGrp="1" noChangeAspect="1"/>
          </p:cNvSpPr>
          <p:nvPr>
            <p:ph type="pic" idx="1"/>
          </p:nvPr>
        </p:nvSpPr>
        <p:spPr>
          <a:xfrm>
            <a:off x="283464" y="0"/>
            <a:ext cx="7355585" cy="6857999"/>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11" name="Freeform 11" title="right scallop background shape"/>
          <p:cNvSpPr/>
          <p:nvPr/>
        </p:nvSpPr>
        <p:spPr bwMode="auto">
          <a:xfrm>
            <a:off x="7389812" y="0"/>
            <a:ext cx="4802188" cy="6858000"/>
          </a:xfrm>
          <a:custGeom>
            <a:avLst/>
            <a:gdLst/>
            <a:ahLst/>
            <a:cxnLst/>
            <a:rect l="0" t="0" r="r" b="b"/>
            <a:pathLst>
              <a:path w="3025" h="4320">
                <a:moveTo>
                  <a:pt x="0" y="0"/>
                </a:moveTo>
                <a:lnTo>
                  <a:pt x="3025" y="0"/>
                </a:lnTo>
                <a:lnTo>
                  <a:pt x="3025" y="4320"/>
                </a:lnTo>
                <a:lnTo>
                  <a:pt x="0" y="4320"/>
                </a:lnTo>
                <a:lnTo>
                  <a:pt x="3" y="4278"/>
                </a:lnTo>
                <a:lnTo>
                  <a:pt x="8" y="4243"/>
                </a:lnTo>
                <a:lnTo>
                  <a:pt x="14" y="4210"/>
                </a:lnTo>
                <a:lnTo>
                  <a:pt x="24" y="4183"/>
                </a:lnTo>
                <a:lnTo>
                  <a:pt x="34" y="4156"/>
                </a:lnTo>
                <a:lnTo>
                  <a:pt x="46" y="4133"/>
                </a:lnTo>
                <a:lnTo>
                  <a:pt x="58" y="4109"/>
                </a:lnTo>
                <a:lnTo>
                  <a:pt x="69" y="4087"/>
                </a:lnTo>
                <a:lnTo>
                  <a:pt x="80" y="4062"/>
                </a:lnTo>
                <a:lnTo>
                  <a:pt x="90" y="4036"/>
                </a:lnTo>
                <a:lnTo>
                  <a:pt x="99" y="4007"/>
                </a:lnTo>
                <a:lnTo>
                  <a:pt x="106" y="3976"/>
                </a:lnTo>
                <a:lnTo>
                  <a:pt x="111" y="3938"/>
                </a:lnTo>
                <a:lnTo>
                  <a:pt x="113" y="3895"/>
                </a:lnTo>
                <a:lnTo>
                  <a:pt x="111" y="3851"/>
                </a:lnTo>
                <a:lnTo>
                  <a:pt x="106" y="3815"/>
                </a:lnTo>
                <a:lnTo>
                  <a:pt x="99" y="3782"/>
                </a:lnTo>
                <a:lnTo>
                  <a:pt x="90" y="3752"/>
                </a:lnTo>
                <a:lnTo>
                  <a:pt x="80" y="3726"/>
                </a:lnTo>
                <a:lnTo>
                  <a:pt x="68" y="3702"/>
                </a:lnTo>
                <a:lnTo>
                  <a:pt x="56" y="3679"/>
                </a:lnTo>
                <a:lnTo>
                  <a:pt x="44" y="3655"/>
                </a:lnTo>
                <a:lnTo>
                  <a:pt x="33" y="3630"/>
                </a:lnTo>
                <a:lnTo>
                  <a:pt x="22" y="3604"/>
                </a:lnTo>
                <a:lnTo>
                  <a:pt x="13" y="3575"/>
                </a:lnTo>
                <a:lnTo>
                  <a:pt x="7" y="3542"/>
                </a:lnTo>
                <a:lnTo>
                  <a:pt x="1" y="3504"/>
                </a:lnTo>
                <a:lnTo>
                  <a:pt x="0" y="3461"/>
                </a:lnTo>
                <a:lnTo>
                  <a:pt x="1" y="3418"/>
                </a:lnTo>
                <a:lnTo>
                  <a:pt x="7" y="3380"/>
                </a:lnTo>
                <a:lnTo>
                  <a:pt x="13" y="3347"/>
                </a:lnTo>
                <a:lnTo>
                  <a:pt x="22" y="3319"/>
                </a:lnTo>
                <a:lnTo>
                  <a:pt x="33" y="3292"/>
                </a:lnTo>
                <a:lnTo>
                  <a:pt x="44" y="3267"/>
                </a:lnTo>
                <a:lnTo>
                  <a:pt x="56" y="3244"/>
                </a:lnTo>
                <a:lnTo>
                  <a:pt x="68" y="3222"/>
                </a:lnTo>
                <a:lnTo>
                  <a:pt x="80" y="3197"/>
                </a:lnTo>
                <a:lnTo>
                  <a:pt x="90" y="3171"/>
                </a:lnTo>
                <a:lnTo>
                  <a:pt x="99" y="3142"/>
                </a:lnTo>
                <a:lnTo>
                  <a:pt x="106" y="3109"/>
                </a:lnTo>
                <a:lnTo>
                  <a:pt x="111" y="3071"/>
                </a:lnTo>
                <a:lnTo>
                  <a:pt x="113" y="3028"/>
                </a:lnTo>
                <a:lnTo>
                  <a:pt x="111" y="2985"/>
                </a:lnTo>
                <a:lnTo>
                  <a:pt x="106" y="2947"/>
                </a:lnTo>
                <a:lnTo>
                  <a:pt x="99" y="2914"/>
                </a:lnTo>
                <a:lnTo>
                  <a:pt x="90" y="2885"/>
                </a:lnTo>
                <a:lnTo>
                  <a:pt x="80" y="2858"/>
                </a:lnTo>
                <a:lnTo>
                  <a:pt x="68" y="2834"/>
                </a:lnTo>
                <a:lnTo>
                  <a:pt x="44" y="2787"/>
                </a:lnTo>
                <a:lnTo>
                  <a:pt x="33" y="2763"/>
                </a:lnTo>
                <a:lnTo>
                  <a:pt x="22" y="2736"/>
                </a:lnTo>
                <a:lnTo>
                  <a:pt x="13" y="2707"/>
                </a:lnTo>
                <a:lnTo>
                  <a:pt x="7" y="2674"/>
                </a:lnTo>
                <a:lnTo>
                  <a:pt x="1" y="2637"/>
                </a:lnTo>
                <a:lnTo>
                  <a:pt x="0" y="2593"/>
                </a:lnTo>
                <a:lnTo>
                  <a:pt x="1" y="2550"/>
                </a:lnTo>
                <a:lnTo>
                  <a:pt x="7" y="2512"/>
                </a:lnTo>
                <a:lnTo>
                  <a:pt x="13" y="2479"/>
                </a:lnTo>
                <a:lnTo>
                  <a:pt x="22" y="2451"/>
                </a:lnTo>
                <a:lnTo>
                  <a:pt x="33" y="2424"/>
                </a:lnTo>
                <a:lnTo>
                  <a:pt x="44" y="2401"/>
                </a:lnTo>
                <a:lnTo>
                  <a:pt x="68" y="2354"/>
                </a:lnTo>
                <a:lnTo>
                  <a:pt x="80" y="2329"/>
                </a:lnTo>
                <a:lnTo>
                  <a:pt x="90" y="2303"/>
                </a:lnTo>
                <a:lnTo>
                  <a:pt x="99" y="2274"/>
                </a:lnTo>
                <a:lnTo>
                  <a:pt x="106" y="2241"/>
                </a:lnTo>
                <a:lnTo>
                  <a:pt x="111" y="2203"/>
                </a:lnTo>
                <a:lnTo>
                  <a:pt x="113" y="2159"/>
                </a:lnTo>
                <a:lnTo>
                  <a:pt x="111" y="2117"/>
                </a:lnTo>
                <a:lnTo>
                  <a:pt x="106" y="2079"/>
                </a:lnTo>
                <a:lnTo>
                  <a:pt x="99" y="2046"/>
                </a:lnTo>
                <a:lnTo>
                  <a:pt x="90" y="2017"/>
                </a:lnTo>
                <a:lnTo>
                  <a:pt x="80" y="1991"/>
                </a:lnTo>
                <a:lnTo>
                  <a:pt x="68" y="1966"/>
                </a:lnTo>
                <a:lnTo>
                  <a:pt x="56" y="1943"/>
                </a:lnTo>
                <a:lnTo>
                  <a:pt x="44" y="1919"/>
                </a:lnTo>
                <a:lnTo>
                  <a:pt x="33" y="1896"/>
                </a:lnTo>
                <a:lnTo>
                  <a:pt x="22" y="1869"/>
                </a:lnTo>
                <a:lnTo>
                  <a:pt x="13" y="1841"/>
                </a:lnTo>
                <a:lnTo>
                  <a:pt x="7" y="1807"/>
                </a:lnTo>
                <a:lnTo>
                  <a:pt x="1" y="1770"/>
                </a:lnTo>
                <a:lnTo>
                  <a:pt x="0" y="1727"/>
                </a:lnTo>
                <a:lnTo>
                  <a:pt x="1" y="1683"/>
                </a:lnTo>
                <a:lnTo>
                  <a:pt x="7" y="1646"/>
                </a:lnTo>
                <a:lnTo>
                  <a:pt x="13" y="1613"/>
                </a:lnTo>
                <a:lnTo>
                  <a:pt x="22" y="1583"/>
                </a:lnTo>
                <a:lnTo>
                  <a:pt x="33" y="1557"/>
                </a:lnTo>
                <a:lnTo>
                  <a:pt x="44" y="1533"/>
                </a:lnTo>
                <a:lnTo>
                  <a:pt x="56" y="1509"/>
                </a:lnTo>
                <a:lnTo>
                  <a:pt x="68" y="1486"/>
                </a:lnTo>
                <a:lnTo>
                  <a:pt x="80" y="1461"/>
                </a:lnTo>
                <a:lnTo>
                  <a:pt x="90" y="1435"/>
                </a:lnTo>
                <a:lnTo>
                  <a:pt x="99" y="1406"/>
                </a:lnTo>
                <a:lnTo>
                  <a:pt x="106" y="1373"/>
                </a:lnTo>
                <a:lnTo>
                  <a:pt x="111" y="1335"/>
                </a:lnTo>
                <a:lnTo>
                  <a:pt x="113" y="1292"/>
                </a:lnTo>
                <a:lnTo>
                  <a:pt x="111" y="1249"/>
                </a:lnTo>
                <a:lnTo>
                  <a:pt x="106" y="1211"/>
                </a:lnTo>
                <a:lnTo>
                  <a:pt x="99" y="1178"/>
                </a:lnTo>
                <a:lnTo>
                  <a:pt x="90" y="1149"/>
                </a:lnTo>
                <a:lnTo>
                  <a:pt x="80" y="1123"/>
                </a:lnTo>
                <a:lnTo>
                  <a:pt x="68" y="1098"/>
                </a:lnTo>
                <a:lnTo>
                  <a:pt x="56" y="1076"/>
                </a:lnTo>
                <a:lnTo>
                  <a:pt x="44" y="1053"/>
                </a:lnTo>
                <a:lnTo>
                  <a:pt x="33" y="1028"/>
                </a:lnTo>
                <a:lnTo>
                  <a:pt x="22" y="1001"/>
                </a:lnTo>
                <a:lnTo>
                  <a:pt x="13" y="973"/>
                </a:lnTo>
                <a:lnTo>
                  <a:pt x="7" y="940"/>
                </a:lnTo>
                <a:lnTo>
                  <a:pt x="1" y="902"/>
                </a:lnTo>
                <a:lnTo>
                  <a:pt x="0" y="859"/>
                </a:lnTo>
                <a:lnTo>
                  <a:pt x="1" y="816"/>
                </a:lnTo>
                <a:lnTo>
                  <a:pt x="7" y="778"/>
                </a:lnTo>
                <a:lnTo>
                  <a:pt x="13" y="745"/>
                </a:lnTo>
                <a:lnTo>
                  <a:pt x="22" y="716"/>
                </a:lnTo>
                <a:lnTo>
                  <a:pt x="33" y="690"/>
                </a:lnTo>
                <a:lnTo>
                  <a:pt x="44" y="665"/>
                </a:lnTo>
                <a:lnTo>
                  <a:pt x="56" y="641"/>
                </a:lnTo>
                <a:lnTo>
                  <a:pt x="68" y="618"/>
                </a:lnTo>
                <a:lnTo>
                  <a:pt x="80" y="594"/>
                </a:lnTo>
                <a:lnTo>
                  <a:pt x="90" y="568"/>
                </a:lnTo>
                <a:lnTo>
                  <a:pt x="99" y="538"/>
                </a:lnTo>
                <a:lnTo>
                  <a:pt x="106" y="505"/>
                </a:lnTo>
                <a:lnTo>
                  <a:pt x="111" y="469"/>
                </a:lnTo>
                <a:lnTo>
                  <a:pt x="113" y="424"/>
                </a:lnTo>
                <a:lnTo>
                  <a:pt x="111" y="382"/>
                </a:lnTo>
                <a:lnTo>
                  <a:pt x="106" y="344"/>
                </a:lnTo>
                <a:lnTo>
                  <a:pt x="99" y="313"/>
                </a:lnTo>
                <a:lnTo>
                  <a:pt x="90" y="284"/>
                </a:lnTo>
                <a:lnTo>
                  <a:pt x="80" y="258"/>
                </a:lnTo>
                <a:lnTo>
                  <a:pt x="69" y="233"/>
                </a:lnTo>
                <a:lnTo>
                  <a:pt x="58" y="211"/>
                </a:lnTo>
                <a:lnTo>
                  <a:pt x="46" y="187"/>
                </a:lnTo>
                <a:lnTo>
                  <a:pt x="34" y="164"/>
                </a:lnTo>
                <a:lnTo>
                  <a:pt x="24" y="137"/>
                </a:lnTo>
                <a:lnTo>
                  <a:pt x="14" y="110"/>
                </a:lnTo>
                <a:lnTo>
                  <a:pt x="8" y="77"/>
                </a:lnTo>
                <a:lnTo>
                  <a:pt x="3" y="42"/>
                </a:lnTo>
                <a:lnTo>
                  <a:pt x="0" y="0"/>
                </a:lnTo>
                <a:close/>
              </a:path>
            </a:pathLst>
          </a:custGeom>
          <a:solidFill>
            <a:schemeClr val="tx2"/>
          </a:solidFill>
          <a:ln w="0">
            <a:noFill/>
            <a:prstDash val="solid"/>
            <a:round/>
            <a:headEnd/>
            <a:tailEnd/>
          </a:ln>
        </p:spPr>
      </p:sp>
      <p:sp>
        <p:nvSpPr>
          <p:cNvPr id="12" name="Rectangle 11" title="left edge border"/>
          <p:cNvSpPr/>
          <p:nvPr/>
        </p:nvSpPr>
        <p:spPr>
          <a:xfrm>
            <a:off x="0"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337883" y="457200"/>
            <a:ext cx="3092117" cy="1196670"/>
          </a:xfrm>
        </p:spPr>
        <p:txBody>
          <a:bodyPr anchor="b">
            <a:normAutofit/>
          </a:bodyPr>
          <a:lstStyle>
            <a:lvl1pPr>
              <a:lnSpc>
                <a:spcPct val="100000"/>
              </a:lnSpc>
              <a:defRPr sz="1900" b="1" i="0" spc="300" baseline="0">
                <a:solidFill>
                  <a:schemeClr val="accent1"/>
                </a:solidFill>
                <a:latin typeface="+mn-lt"/>
              </a:defRPr>
            </a:lvl1pPr>
          </a:lstStyle>
          <a:p>
            <a:r>
              <a:rPr lang="en-US"/>
              <a:t>Click to edit Master title style</a:t>
            </a:r>
            <a:endParaRPr lang="en-US" dirty="0"/>
          </a:p>
        </p:txBody>
      </p:sp>
      <p:sp>
        <p:nvSpPr>
          <p:cNvPr id="4" name="Text Placeholder 3"/>
          <p:cNvSpPr>
            <a:spLocks noGrp="1"/>
          </p:cNvSpPr>
          <p:nvPr>
            <p:ph type="body" sz="half" idx="2"/>
          </p:nvPr>
        </p:nvSpPr>
        <p:spPr>
          <a:xfrm>
            <a:off x="8337883" y="1741336"/>
            <a:ext cx="3092117" cy="4164164"/>
          </a:xfrm>
        </p:spPr>
        <p:txBody>
          <a:bodyPr/>
          <a:lstStyle>
            <a:lvl1pPr marL="0" indent="0">
              <a:lnSpc>
                <a:spcPct val="120000"/>
              </a:lnSpc>
              <a:spcBef>
                <a:spcPts val="1200"/>
              </a:spcBef>
              <a:buNone/>
              <a:defRPr sz="1600" baseline="0">
                <a:solidFill>
                  <a:schemeClr val="bg2"/>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65950" y="6375679"/>
            <a:ext cx="1232456" cy="348462"/>
          </a:xfrm>
        </p:spPr>
        <p:txBody>
          <a:bodyPr/>
          <a:lstStyle/>
          <a:p>
            <a:fld id="{9334D819-9F07-4261-B09B-9E467E5D9002}" type="datetimeFigureOut">
              <a:rPr lang="en-US" dirty="0"/>
              <a:t>9/10/2019</a:t>
            </a:fld>
            <a:endParaRPr lang="en-US" dirty="0"/>
          </a:p>
        </p:txBody>
      </p:sp>
      <p:sp>
        <p:nvSpPr>
          <p:cNvPr id="6" name="Footer Placeholder 5"/>
          <p:cNvSpPr>
            <a:spLocks noGrp="1"/>
          </p:cNvSpPr>
          <p:nvPr>
            <p:ph type="ftr" sz="quarter" idx="11"/>
          </p:nvPr>
        </p:nvSpPr>
        <p:spPr>
          <a:xfrm>
            <a:off x="2103621" y="6375679"/>
            <a:ext cx="3482178" cy="345796"/>
          </a:xfrm>
        </p:spPr>
        <p:txBody>
          <a:bodyPr/>
          <a:lstStyle/>
          <a:p>
            <a:endParaRPr lang="en-US" dirty="0"/>
          </a:p>
        </p:txBody>
      </p:sp>
      <p:sp>
        <p:nvSpPr>
          <p:cNvPr id="7" name="Slide Number Placeholder 6"/>
          <p:cNvSpPr>
            <a:spLocks noGrp="1"/>
          </p:cNvSpPr>
          <p:nvPr>
            <p:ph type="sldNum" sz="quarter" idx="12"/>
          </p:nvPr>
        </p:nvSpPr>
        <p:spPr>
          <a:xfrm>
            <a:off x="5687568" y="6375679"/>
            <a:ext cx="1234440" cy="345796"/>
          </a:xfrm>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1792339031"/>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334D819-9F07-4261-B09B-9E467E5D9002}" type="datetimeFigureOut">
              <a:rPr lang="en-US" dirty="0"/>
              <a:t>9/10/2019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2352209"/>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10066321" y="382386"/>
            <a:ext cx="1492132" cy="5600404"/>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57300" y="382385"/>
            <a:ext cx="8392585" cy="5600405"/>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9334D819-9F07-4261-B09B-9E467E5D9002}" type="datetimeFigureOut">
              <a:rPr lang="en-US" dirty="0"/>
              <a:t>9/10/2019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71766878-3199-4EAB-94E7-2D6D11070E14}" type="slidenum">
              <a:rPr lang="en-US" dirty="0"/>
              <a:t>‹#›</a:t>
            </a:fld>
            <a:endParaRPr lang="en-US" dirty="0"/>
          </a:p>
        </p:txBody>
      </p:sp>
    </p:spTree>
    <p:extLst>
      <p:ext uri="{BB962C8B-B14F-4D97-AF65-F5344CB8AC3E}">
        <p14:creationId xmlns:p14="http://schemas.microsoft.com/office/powerpoint/2010/main" val="3266954610"/>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grpSp>
        <p:nvGrpSpPr>
          <p:cNvPr id="16" name="Group 15"/>
          <p:cNvGrpSpPr/>
          <p:nvPr/>
        </p:nvGrpSpPr>
        <p:grpSpPr>
          <a:xfrm>
            <a:off x="5779911" y="1169931"/>
            <a:ext cx="6419780" cy="4993802"/>
            <a:chOff x="4334933" y="1169931"/>
            <a:chExt cx="4814835" cy="4993802"/>
          </a:xfrm>
        </p:grpSpPr>
        <p:cxnSp>
          <p:nvCxnSpPr>
            <p:cNvPr id="17" name="Straight Connector 16"/>
            <p:cNvCxnSpPr/>
            <p:nvPr/>
          </p:nvCxnSpPr>
          <p:spPr>
            <a:xfrm flipH="1">
              <a:off x="6009259" y="1169931"/>
              <a:ext cx="3134741" cy="3134741"/>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9" name="Straight Connector 18"/>
            <p:cNvCxnSpPr/>
            <p:nvPr/>
          </p:nvCxnSpPr>
          <p:spPr>
            <a:xfrm flipH="1">
              <a:off x="4334933" y="1348898"/>
              <a:ext cx="4814835" cy="4814835"/>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5225595" y="1469269"/>
              <a:ext cx="3912054" cy="3912054"/>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2" name="Straight Connector 21"/>
            <p:cNvCxnSpPr/>
            <p:nvPr/>
          </p:nvCxnSpPr>
          <p:spPr>
            <a:xfrm flipH="1">
              <a:off x="5304588" y="1307856"/>
              <a:ext cx="3839412" cy="3839412"/>
            </a:xfrm>
            <a:prstGeom prst="line">
              <a:avLst/>
            </a:prstGeom>
            <a:ln w="3175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3" name="Straight Connector 22"/>
            <p:cNvCxnSpPr/>
            <p:nvPr/>
          </p:nvCxnSpPr>
          <p:spPr>
            <a:xfrm flipH="1">
              <a:off x="5707078" y="1770196"/>
              <a:ext cx="3430571" cy="3430570"/>
            </a:xfrm>
            <a:prstGeom prst="line">
              <a:avLst/>
            </a:prstGeom>
            <a:ln w="31750">
              <a:solidFill>
                <a:schemeClr val="tx1"/>
              </a:solidFill>
            </a:ln>
          </p:spPr>
          <p:style>
            <a:lnRef idx="2">
              <a:schemeClr val="accent1"/>
            </a:lnRef>
            <a:fillRef idx="0">
              <a:schemeClr val="accent1"/>
            </a:fillRef>
            <a:effectRef idx="1">
              <a:schemeClr val="accent1"/>
            </a:effectRef>
            <a:fontRef idx="minor">
              <a:schemeClr val="tx1"/>
            </a:fontRef>
          </p:style>
        </p:cxnSp>
      </p:grpSp>
      <p:sp>
        <p:nvSpPr>
          <p:cNvPr id="2" name="Title 1"/>
          <p:cNvSpPr>
            <a:spLocks noGrp="1"/>
          </p:cNvSpPr>
          <p:nvPr>
            <p:ph type="ctrTitle"/>
          </p:nvPr>
        </p:nvSpPr>
        <p:spPr>
          <a:xfrm>
            <a:off x="711201" y="533401"/>
            <a:ext cx="8206284" cy="3124201"/>
          </a:xfrm>
        </p:spPr>
        <p:txBody>
          <a:bodyPr anchor="b">
            <a:normAutofit/>
          </a:bodyPr>
          <a:lstStyle>
            <a:lvl1pPr algn="l">
              <a:defRPr sz="4400">
                <a:effectLst/>
              </a:defRPr>
            </a:lvl1pPr>
          </a:lstStyle>
          <a:p>
            <a:r>
              <a:rPr lang="en-US"/>
              <a:t>Click to edit Master title style</a:t>
            </a:r>
            <a:endParaRPr lang="en-US" dirty="0"/>
          </a:p>
        </p:txBody>
      </p:sp>
      <p:sp>
        <p:nvSpPr>
          <p:cNvPr id="3" name="Subtitle 2"/>
          <p:cNvSpPr>
            <a:spLocks noGrp="1"/>
          </p:cNvSpPr>
          <p:nvPr>
            <p:ph type="subTitle" idx="1"/>
          </p:nvPr>
        </p:nvSpPr>
        <p:spPr>
          <a:xfrm>
            <a:off x="711200" y="3843868"/>
            <a:ext cx="6605667" cy="1913466"/>
          </a:xfrm>
        </p:spPr>
        <p:txBody>
          <a:bodyPr anchor="t">
            <a:normAutofit/>
          </a:bodyPr>
          <a:lstStyle>
            <a:lvl1pPr marL="0" indent="0" algn="l">
              <a:buNone/>
              <a:defRPr sz="2000">
                <a:solidFill>
                  <a:schemeClr val="tx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2899065585"/>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711201" y="4495800"/>
            <a:ext cx="8739823" cy="1524000"/>
          </a:xfrm>
        </p:spPr>
        <p:txBody>
          <a:bodyPr/>
          <a:lstStyle/>
          <a:p>
            <a:r>
              <a:rPr lang="en-US"/>
              <a:t>Click to edit Master title style</a:t>
            </a:r>
            <a:endParaRPr lang="en-US" dirty="0"/>
          </a:p>
        </p:txBody>
      </p:sp>
      <p:sp>
        <p:nvSpPr>
          <p:cNvPr id="3" name="Content Placeholder 2"/>
          <p:cNvSpPr>
            <a:spLocks noGrp="1"/>
          </p:cNvSpPr>
          <p:nvPr>
            <p:ph idx="1"/>
          </p:nvPr>
        </p:nvSpPr>
        <p:spPr>
          <a:xfrm>
            <a:off x="711201" y="533400"/>
            <a:ext cx="8739823" cy="3767670"/>
          </a:xfrm>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3338438102"/>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11200" y="1981200"/>
            <a:ext cx="8536624" cy="2319867"/>
          </a:xfrm>
        </p:spPr>
        <p:txBody>
          <a:bodyPr anchor="b">
            <a:normAutofit/>
          </a:bodyPr>
          <a:lstStyle>
            <a:lvl1pPr algn="l">
              <a:defRPr sz="3200" b="0" cap="all"/>
            </a:lvl1pPr>
          </a:lstStyle>
          <a:p>
            <a:r>
              <a:rPr lang="en-US"/>
              <a:t>Click to edit Master title style</a:t>
            </a:r>
            <a:endParaRPr lang="en-US" dirty="0"/>
          </a:p>
        </p:txBody>
      </p:sp>
      <p:sp>
        <p:nvSpPr>
          <p:cNvPr id="3" name="Text Placeholder 2"/>
          <p:cNvSpPr>
            <a:spLocks noGrp="1"/>
          </p:cNvSpPr>
          <p:nvPr>
            <p:ph type="body" idx="1"/>
          </p:nvPr>
        </p:nvSpPr>
        <p:spPr>
          <a:xfrm>
            <a:off x="711201" y="4487334"/>
            <a:ext cx="8536623" cy="1532467"/>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1153959137"/>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711201" y="4495800"/>
            <a:ext cx="8739823" cy="1524000"/>
          </a:xfrm>
        </p:spPr>
        <p:txBody>
          <a:bodyPr>
            <a:normAutofit/>
          </a:bodyPr>
          <a:lstStyle>
            <a:lvl1pPr>
              <a:defRPr sz="3200"/>
            </a:lvl1pPr>
          </a:lstStyle>
          <a:p>
            <a:r>
              <a:rPr lang="en-US"/>
              <a:t>Click to edit Master title style</a:t>
            </a:r>
            <a:endParaRPr lang="en-US" dirty="0"/>
          </a:p>
        </p:txBody>
      </p:sp>
      <p:sp>
        <p:nvSpPr>
          <p:cNvPr id="11" name="Content Placeholder 3"/>
          <p:cNvSpPr>
            <a:spLocks noGrp="1"/>
          </p:cNvSpPr>
          <p:nvPr>
            <p:ph sz="half" idx="13"/>
          </p:nvPr>
        </p:nvSpPr>
        <p:spPr>
          <a:xfrm>
            <a:off x="711201" y="533401"/>
            <a:ext cx="5266623" cy="3767667"/>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2" name="Content Placeholder 5"/>
          <p:cNvSpPr>
            <a:spLocks noGrp="1"/>
          </p:cNvSpPr>
          <p:nvPr>
            <p:ph sz="quarter" idx="4"/>
          </p:nvPr>
        </p:nvSpPr>
        <p:spPr>
          <a:xfrm>
            <a:off x="6216483" y="533400"/>
            <a:ext cx="5264317" cy="3759200"/>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C73663B6-3EAA-4CEC-A31F-A501541ACB27}" type="datetimeFigureOut">
              <a:rPr lang="en-US" smtClean="0"/>
              <a:t>9/10/2019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2961758112"/>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711201" y="4495800"/>
            <a:ext cx="8739823" cy="1524000"/>
          </a:xfrm>
        </p:spPr>
        <p:txBody>
          <a:bodyPr>
            <a:normAutofit/>
          </a:bodyPr>
          <a:lstStyle>
            <a:lvl1pPr>
              <a:defRPr sz="3200"/>
            </a:lvl1pPr>
          </a:lstStyle>
          <a:p>
            <a:r>
              <a:rPr lang="en-US"/>
              <a:t>Click to edit Master title style</a:t>
            </a:r>
            <a:endParaRPr lang="en-US" dirty="0"/>
          </a:p>
        </p:txBody>
      </p:sp>
      <p:sp>
        <p:nvSpPr>
          <p:cNvPr id="3" name="Text Placeholder 2"/>
          <p:cNvSpPr>
            <a:spLocks noGrp="1"/>
          </p:cNvSpPr>
          <p:nvPr>
            <p:ph type="body" idx="1"/>
          </p:nvPr>
        </p:nvSpPr>
        <p:spPr>
          <a:xfrm>
            <a:off x="1016002" y="533400"/>
            <a:ext cx="4955821" cy="609600"/>
          </a:xfrm>
        </p:spPr>
        <p:txBody>
          <a:bodyPr anchor="b">
            <a:noAutofit/>
          </a:bodyPr>
          <a:lstStyle>
            <a:lvl1pPr marL="0" indent="0">
              <a:buNone/>
              <a:defRPr sz="2400" b="0" cap="all">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711199" y="1143001"/>
            <a:ext cx="5260623" cy="3158067"/>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473355" y="566738"/>
            <a:ext cx="5018735" cy="576262"/>
          </a:xfrm>
        </p:spPr>
        <p:txBody>
          <a:bodyPr anchor="b">
            <a:noAutofit/>
          </a:bodyPr>
          <a:lstStyle>
            <a:lvl1pPr marL="0" indent="0">
              <a:buNone/>
              <a:defRPr sz="2400" b="0" cap="all">
                <a:solidFill>
                  <a:schemeClr val="tx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6483" y="1143000"/>
            <a:ext cx="5275607" cy="3149600"/>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C73663B6-3EAA-4CEC-A31F-A501541ACB27}" type="datetimeFigureOut">
              <a:rPr lang="en-US" smtClean="0"/>
              <a:t>9/10/2019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3659502461"/>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711201" y="4495800"/>
            <a:ext cx="8739823" cy="1524000"/>
          </a:xfrm>
        </p:spPr>
        <p:txBody>
          <a:bodyPr>
            <a:normAutofit/>
          </a:bodyPr>
          <a:lstStyle>
            <a:lvl1pPr>
              <a:defRPr sz="3200"/>
            </a:lvl1p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73663B6-3EAA-4CEC-A31F-A501541ACB27}" type="datetimeFigureOut">
              <a:rPr lang="en-US" smtClean="0"/>
              <a:t>9/10/2019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3961740329"/>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73663B6-3EAA-4CEC-A31F-A501541ACB27}" type="datetimeFigureOut">
              <a:rPr lang="en-US" smtClean="0"/>
              <a:t>9/10/2019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2762647627"/>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224889" y="533400"/>
            <a:ext cx="4267200" cy="1524000"/>
          </a:xfrm>
        </p:spPr>
        <p:txBody>
          <a:bodyPr anchor="b">
            <a:normAutofit/>
          </a:bodyPr>
          <a:lstStyle>
            <a:lvl1pPr algn="l">
              <a:defRPr sz="2000" b="0"/>
            </a:lvl1pPr>
          </a:lstStyle>
          <a:p>
            <a:r>
              <a:rPr lang="en-US"/>
              <a:t>Click to edit Master title style</a:t>
            </a:r>
            <a:endParaRPr lang="en-US" dirty="0"/>
          </a:p>
        </p:txBody>
      </p:sp>
      <p:sp>
        <p:nvSpPr>
          <p:cNvPr id="3" name="Content Placeholder 2"/>
          <p:cNvSpPr>
            <a:spLocks noGrp="1"/>
          </p:cNvSpPr>
          <p:nvPr>
            <p:ph idx="1"/>
          </p:nvPr>
        </p:nvSpPr>
        <p:spPr>
          <a:xfrm>
            <a:off x="711199" y="533400"/>
            <a:ext cx="5918340" cy="5486400"/>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7224889" y="2209803"/>
            <a:ext cx="4267200" cy="2091267"/>
          </a:xfrm>
        </p:spPr>
        <p:txBody>
          <a:bodyPr anchor="t">
            <a:normAutofit/>
          </a:bodyPr>
          <a:lstStyle>
            <a:lvl1pPr marL="0" indent="0">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73663B6-3EAA-4CEC-A31F-A501541ACB27}" type="datetimeFigureOut">
              <a:rPr lang="en-US" smtClean="0"/>
              <a:t>9/10/2019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2813077562"/>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994400" y="1447800"/>
            <a:ext cx="4751011" cy="1143000"/>
          </a:xfrm>
        </p:spPr>
        <p:txBody>
          <a:bodyPr anchor="b">
            <a:normAutofit/>
          </a:bodyPr>
          <a:lstStyle>
            <a:lvl1pPr algn="l">
              <a:defRPr sz="2400" b="0"/>
            </a:lvl1pPr>
          </a:lstStyle>
          <a:p>
            <a:r>
              <a:rPr lang="en-US"/>
              <a:t>Click to edit Master title style</a:t>
            </a:r>
            <a:endParaRPr lang="en-US" dirty="0"/>
          </a:p>
        </p:txBody>
      </p:sp>
      <p:sp>
        <p:nvSpPr>
          <p:cNvPr id="17" name="Picture Placeholder 2"/>
          <p:cNvSpPr>
            <a:spLocks noGrp="1" noChangeAspect="1"/>
          </p:cNvSpPr>
          <p:nvPr>
            <p:ph type="pic" idx="13"/>
          </p:nvPr>
        </p:nvSpPr>
        <p:spPr>
          <a:xfrm>
            <a:off x="1016000" y="914400"/>
            <a:ext cx="4374632" cy="4800600"/>
          </a:xfrm>
          <a:prstGeom prst="snip2DiagRect">
            <a:avLst>
              <a:gd name="adj1" fmla="val 10815"/>
              <a:gd name="adj2" fmla="val 0"/>
            </a:avLst>
          </a:prstGeom>
          <a:ln w="15875">
            <a:solidFill>
              <a:schemeClr val="tx1">
                <a:alpha val="40000"/>
              </a:schemeClr>
            </a:soli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5994704" y="2743200"/>
            <a:ext cx="4752297" cy="2082800"/>
          </a:xfrm>
        </p:spPr>
        <p:txBody>
          <a:bodyPr anchor="t">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73663B6-3EAA-4CEC-A31F-A501541ACB27}" type="datetimeFigureOut">
              <a:rPr lang="en-US" smtClean="0"/>
              <a:t>9/10/2019</a:t>
            </a:fld>
            <a:endParaRPr lang="en-US"/>
          </a:p>
        </p:txBody>
      </p:sp>
      <p:sp>
        <p:nvSpPr>
          <p:cNvPr id="6" name="Footer Placeholder 5"/>
          <p:cNvSpPr>
            <a:spLocks noGrp="1"/>
          </p:cNvSpPr>
          <p:nvPr>
            <p:ph type="ftr" sz="quarter" idx="11"/>
          </p:nvPr>
        </p:nvSpPr>
        <p:spPr>
          <a:xfrm>
            <a:off x="711200" y="6172201"/>
            <a:ext cx="7748965" cy="365125"/>
          </a:xfrm>
        </p:spPr>
        <p:txBody>
          <a:bodyPr/>
          <a:lstStyle/>
          <a:p>
            <a:endParaRPr lang="en-US"/>
          </a:p>
        </p:txBody>
      </p:sp>
      <p:sp>
        <p:nvSpPr>
          <p:cNvPr id="7" name="Slide Number Placeholder 6"/>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4143270436"/>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11201" y="4495800"/>
            <a:ext cx="8739823" cy="1524000"/>
          </a:xfrm>
        </p:spPr>
        <p:txBody>
          <a:bodyPr/>
          <a:lstStyle/>
          <a:p>
            <a:r>
              <a:rPr lang="en-US"/>
              <a:t>Click to edit Master title style</a:t>
            </a:r>
            <a:endParaRPr lang="en-US" dirty="0"/>
          </a:p>
        </p:txBody>
      </p:sp>
      <p:sp>
        <p:nvSpPr>
          <p:cNvPr id="6" name="Picture Placeholder 2"/>
          <p:cNvSpPr>
            <a:spLocks noGrp="1" noChangeAspect="1"/>
          </p:cNvSpPr>
          <p:nvPr>
            <p:ph type="pic" idx="13"/>
          </p:nvPr>
        </p:nvSpPr>
        <p:spPr>
          <a:xfrm>
            <a:off x="711200" y="533400"/>
            <a:ext cx="10769600" cy="3124200"/>
          </a:xfrm>
          <a:prstGeom prst="snip2DiagRect">
            <a:avLst>
              <a:gd name="adj1" fmla="val 10815"/>
              <a:gd name="adj2" fmla="val 0"/>
            </a:avLst>
          </a:prstGeom>
          <a:ln w="15875">
            <a:solidFill>
              <a:schemeClr val="tx1">
                <a:alpha val="40000"/>
              </a:schemeClr>
            </a:solidFill>
          </a:ln>
          <a:effectLst>
            <a:innerShdw blurRad="57150" dist="38100" dir="14460000">
              <a:srgbClr val="000000">
                <a:alpha val="70000"/>
              </a:srgbClr>
            </a:inn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9" name="Text Placeholder 9"/>
          <p:cNvSpPr>
            <a:spLocks noGrp="1"/>
          </p:cNvSpPr>
          <p:nvPr>
            <p:ph type="body" sz="quarter" idx="14"/>
          </p:nvPr>
        </p:nvSpPr>
        <p:spPr>
          <a:xfrm>
            <a:off x="1016003" y="3843867"/>
            <a:ext cx="9708443" cy="457200"/>
          </a:xfrm>
        </p:spPr>
        <p:txBody>
          <a:bodyPr anchor="t">
            <a:normAutofit/>
          </a:bodyPr>
          <a:lstStyle>
            <a:lvl1pPr marL="0" indent="0">
              <a:buFontTx/>
              <a:buNone/>
              <a:defRPr sz="1600"/>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Date Placeholder 2"/>
          <p:cNvSpPr>
            <a:spLocks noGrp="1"/>
          </p:cNvSpPr>
          <p:nvPr>
            <p:ph type="dt" sz="half" idx="10"/>
          </p:nvPr>
        </p:nvSpPr>
        <p:spPr/>
        <p:txBody>
          <a:bodyPr/>
          <a:lstStyle/>
          <a:p>
            <a:fld id="{C73663B6-3EAA-4CEC-A31F-A501541ACB27}" type="datetimeFigureOut">
              <a:rPr lang="en-US" smtClean="0"/>
              <a:t>9/10/2019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763134349"/>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711200" y="533400"/>
            <a:ext cx="10769600" cy="2895600"/>
          </a:xfrm>
        </p:spPr>
        <p:txBody>
          <a:bodyPr anchor="ctr">
            <a:normAutofit/>
          </a:bodyPr>
          <a:lstStyle>
            <a:lvl1pPr algn="l">
              <a:defRPr sz="2800" b="0" cap="all"/>
            </a:lvl1pPr>
          </a:lstStyle>
          <a:p>
            <a:r>
              <a:rPr lang="en-US"/>
              <a:t>Click to edit Master title style</a:t>
            </a:r>
            <a:endParaRPr lang="en-US" dirty="0"/>
          </a:p>
        </p:txBody>
      </p:sp>
      <p:sp>
        <p:nvSpPr>
          <p:cNvPr id="3" name="Text Placeholder 2"/>
          <p:cNvSpPr>
            <a:spLocks noGrp="1"/>
          </p:cNvSpPr>
          <p:nvPr>
            <p:ph type="body" idx="1"/>
          </p:nvPr>
        </p:nvSpPr>
        <p:spPr>
          <a:xfrm>
            <a:off x="711200" y="4114800"/>
            <a:ext cx="8511403" cy="1905000"/>
          </a:xfrm>
        </p:spPr>
        <p:txBody>
          <a:bodyPr anchor="ctr">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724832922"/>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41711" y="533400"/>
            <a:ext cx="9146383" cy="2895600"/>
          </a:xfrm>
        </p:spPr>
        <p:txBody>
          <a:bodyPr anchor="ctr">
            <a:normAutofit/>
          </a:bodyPr>
          <a:lstStyle>
            <a:lvl1pPr algn="l">
              <a:defRPr sz="2800" b="0" cap="all">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422401" y="3429000"/>
            <a:ext cx="8536623" cy="482600"/>
          </a:xfrm>
        </p:spPr>
        <p:txBody>
          <a:bodyPr anchor="ctr"/>
          <a:lstStyle>
            <a:lvl1pPr marL="0" indent="0">
              <a:buFontTx/>
              <a:buNone/>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711201" y="4301070"/>
            <a:ext cx="8509815" cy="1718730"/>
          </a:xfrm>
        </p:spPr>
        <p:txBody>
          <a:bodyPr anchor="ctr">
            <a:normAutofit/>
          </a:bodyPr>
          <a:lstStyle>
            <a:lvl1pPr marL="0" indent="0" algn="l">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
        <p:nvSpPr>
          <p:cNvPr id="14" name="TextBox 13"/>
          <p:cNvSpPr txBox="1"/>
          <p:nvPr/>
        </p:nvSpPr>
        <p:spPr>
          <a:xfrm>
            <a:off x="304801" y="710624"/>
            <a:ext cx="609759"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5" name="TextBox 14"/>
          <p:cNvSpPr txBox="1"/>
          <p:nvPr/>
        </p:nvSpPr>
        <p:spPr>
          <a:xfrm>
            <a:off x="10261601" y="2768601"/>
            <a:ext cx="609759"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spTree>
    <p:extLst>
      <p:ext uri="{BB962C8B-B14F-4D97-AF65-F5344CB8AC3E}">
        <p14:creationId xmlns:p14="http://schemas.microsoft.com/office/powerpoint/2010/main" val="4060092212"/>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711201" y="3429000"/>
            <a:ext cx="8509815" cy="1697400"/>
          </a:xfrm>
        </p:spPr>
        <p:txBody>
          <a:bodyPr anchor="b">
            <a:normAutofit/>
          </a:bodyPr>
          <a:lstStyle>
            <a:lvl1pPr algn="l">
              <a:defRPr sz="2800" b="0" cap="all"/>
            </a:lvl1pPr>
          </a:lstStyle>
          <a:p>
            <a:r>
              <a:rPr lang="en-US"/>
              <a:t>Click to edit Master title style</a:t>
            </a:r>
            <a:endParaRPr lang="en-US" dirty="0"/>
          </a:p>
        </p:txBody>
      </p:sp>
      <p:sp>
        <p:nvSpPr>
          <p:cNvPr id="3" name="Text Placeholder 2"/>
          <p:cNvSpPr>
            <a:spLocks noGrp="1"/>
          </p:cNvSpPr>
          <p:nvPr>
            <p:ph type="body" idx="1"/>
          </p:nvPr>
        </p:nvSpPr>
        <p:spPr>
          <a:xfrm>
            <a:off x="711200" y="5132981"/>
            <a:ext cx="8511403" cy="886819"/>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2778872629"/>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1141712" y="533400"/>
            <a:ext cx="9146381" cy="2895600"/>
          </a:xfrm>
        </p:spPr>
        <p:txBody>
          <a:bodyPr anchor="ctr">
            <a:normAutofit/>
          </a:bodyPr>
          <a:lstStyle>
            <a:lvl1pPr algn="l">
              <a:defRPr sz="2800" b="0" cap="all">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711201" y="3886200"/>
            <a:ext cx="8509815" cy="1049866"/>
          </a:xfrm>
        </p:spPr>
        <p:txBody>
          <a:bodyPr vert="horz" lIns="91440" tIns="45720" rIns="91440" bIns="45720" rtlCol="0" anchor="b">
            <a:normAutofit/>
          </a:bodyPr>
          <a:lstStyle>
            <a:lvl1pPr>
              <a:buNone/>
              <a:defRPr lang="en-US" sz="2000" b="0" cap="all"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711200" y="4953000"/>
            <a:ext cx="8509813" cy="1066800"/>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
        <p:nvSpPr>
          <p:cNvPr id="14" name="TextBox 13"/>
          <p:cNvSpPr txBox="1"/>
          <p:nvPr/>
        </p:nvSpPr>
        <p:spPr>
          <a:xfrm>
            <a:off x="304801" y="710624"/>
            <a:ext cx="609759" cy="584776"/>
          </a:xfrm>
          <a:prstGeom prst="rect">
            <a:avLst/>
          </a:prstGeom>
        </p:spPr>
        <p:txBody>
          <a:bodyPr vert="horz" lIns="91440" tIns="45720" rIns="91440" bIns="45720" rtlCol="0" anchor="ctr">
            <a:noAutofit/>
          </a:bodyPr>
          <a:lstStyle/>
          <a:p>
            <a:pPr lvl="0"/>
            <a:r>
              <a:rPr lang="en-US" sz="8000" dirty="0">
                <a:solidFill>
                  <a:schemeClr val="tx1"/>
                </a:solidFill>
                <a:effectLst/>
              </a:rPr>
              <a:t>“</a:t>
            </a:r>
          </a:p>
        </p:txBody>
      </p:sp>
      <p:sp>
        <p:nvSpPr>
          <p:cNvPr id="15" name="TextBox 14"/>
          <p:cNvSpPr txBox="1"/>
          <p:nvPr/>
        </p:nvSpPr>
        <p:spPr>
          <a:xfrm>
            <a:off x="10261601" y="2768601"/>
            <a:ext cx="609759" cy="584776"/>
          </a:xfrm>
          <a:prstGeom prst="rect">
            <a:avLst/>
          </a:prstGeom>
        </p:spPr>
        <p:txBody>
          <a:bodyPr vert="horz" lIns="91440" tIns="45720" rIns="91440" bIns="45720" rtlCol="0" anchor="ctr">
            <a:noAutofit/>
          </a:bodyPr>
          <a:lstStyle/>
          <a:p>
            <a:pPr lvl="0" algn="r"/>
            <a:r>
              <a:rPr lang="en-US" sz="8000" dirty="0">
                <a:solidFill>
                  <a:schemeClr val="tx1"/>
                </a:solidFill>
                <a:effectLst/>
              </a:rPr>
              <a:t>”</a:t>
            </a:r>
          </a:p>
        </p:txBody>
      </p:sp>
    </p:spTree>
    <p:extLst>
      <p:ext uri="{BB962C8B-B14F-4D97-AF65-F5344CB8AC3E}">
        <p14:creationId xmlns:p14="http://schemas.microsoft.com/office/powerpoint/2010/main" val="2443724485"/>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711200" y="533400"/>
            <a:ext cx="10034211" cy="2895600"/>
          </a:xfrm>
        </p:spPr>
        <p:txBody>
          <a:bodyPr vert="horz" lIns="91440" tIns="45720" rIns="91440" bIns="45720" rtlCol="0" anchor="ctr">
            <a:normAutofit/>
          </a:bodyPr>
          <a:lstStyle>
            <a:lvl1pPr>
              <a:defRPr lang="en-US" sz="2800"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711201" y="3928534"/>
            <a:ext cx="8509815" cy="838200"/>
          </a:xfrm>
        </p:spPr>
        <p:txBody>
          <a:bodyPr vert="horz" lIns="91440" tIns="45720" rIns="91440" bIns="45720" rtlCol="0" anchor="b">
            <a:normAutofit/>
          </a:bodyPr>
          <a:lstStyle>
            <a:lvl1pPr>
              <a:buNone/>
              <a:defRPr lang="en-US" sz="2000" b="0" cap="all"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711200" y="4766736"/>
            <a:ext cx="8509813" cy="1253065"/>
          </a:xfrm>
        </p:spPr>
        <p:txBody>
          <a:bodyPr anchor="t">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2862676953"/>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711201" y="4495800"/>
            <a:ext cx="8739823" cy="1524000"/>
          </a:xfrm>
        </p:spPr>
        <p:txBody>
          <a:bodyPr>
            <a:normAutofit/>
          </a:bodyPr>
          <a:lstStyle>
            <a:lvl1pPr algn="l">
              <a:defRPr sz="2800"/>
            </a:lvl1pPr>
          </a:lstStyle>
          <a:p>
            <a:r>
              <a:rPr lang="en-US"/>
              <a:t>Click to edit Master title style</a:t>
            </a:r>
            <a:endParaRPr lang="en-US" dirty="0"/>
          </a:p>
        </p:txBody>
      </p:sp>
      <p:sp>
        <p:nvSpPr>
          <p:cNvPr id="3" name="Vertical Text Placeholder 2"/>
          <p:cNvSpPr>
            <a:spLocks noGrp="1"/>
          </p:cNvSpPr>
          <p:nvPr>
            <p:ph type="body" orient="vert" idx="1"/>
          </p:nvPr>
        </p:nvSpPr>
        <p:spPr>
          <a:xfrm>
            <a:off x="711201" y="533401"/>
            <a:ext cx="8739823" cy="376767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4264455522"/>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55208" y="533400"/>
            <a:ext cx="2725592" cy="4419600"/>
          </a:xfrm>
        </p:spPr>
        <p:txBody>
          <a:bodyPr vert="eaVert">
            <a:normAutofit/>
          </a:bodyPr>
          <a:lstStyle>
            <a:lvl1pPr>
              <a:defRPr sz="2800"/>
            </a:lvl1pPr>
          </a:lstStyle>
          <a:p>
            <a:r>
              <a:rPr lang="en-US"/>
              <a:t>Click to edit Master title style</a:t>
            </a:r>
            <a:endParaRPr lang="en-US" dirty="0"/>
          </a:p>
        </p:txBody>
      </p:sp>
      <p:sp>
        <p:nvSpPr>
          <p:cNvPr id="3" name="Vertical Text Placeholder 2"/>
          <p:cNvSpPr>
            <a:spLocks noGrp="1"/>
          </p:cNvSpPr>
          <p:nvPr>
            <p:ph type="body" orient="vert" idx="1"/>
          </p:nvPr>
        </p:nvSpPr>
        <p:spPr>
          <a:xfrm>
            <a:off x="711200" y="533400"/>
            <a:ext cx="7800016" cy="548640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73663B6-3EAA-4CEC-A31F-A501541ACB27}" type="datetimeFigureOut">
              <a:rPr lang="en-US" smtClean="0"/>
              <a:t>9/10/2019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4EDB8FE-0FCB-448C-B10C-127D9C52A318}" type="slidenum">
              <a:rPr lang="en-US" smtClean="0"/>
              <a:t>‹#›</a:t>
            </a:fld>
            <a:endParaRPr lang="en-US"/>
          </a:p>
        </p:txBody>
      </p:sp>
    </p:spTree>
    <p:extLst>
      <p:ext uri="{BB962C8B-B14F-4D97-AF65-F5344CB8AC3E}">
        <p14:creationId xmlns:p14="http://schemas.microsoft.com/office/powerpoint/2010/main" val="343396414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3.xml"/><Relationship Id="rId3" Type="http://schemas.openxmlformats.org/officeDocument/2006/relationships/slideLayout" Target="../slideLayouts/slideLayout8.xml"/><Relationship Id="rId7" Type="http://schemas.openxmlformats.org/officeDocument/2006/relationships/slideLayout" Target="../slideLayouts/slideLayout12.xml"/><Relationship Id="rId2" Type="http://schemas.openxmlformats.org/officeDocument/2006/relationships/slideLayout" Target="../slideLayouts/slideLayout7.xml"/><Relationship Id="rId1" Type="http://schemas.openxmlformats.org/officeDocument/2006/relationships/slideLayout" Target="../slideLayouts/slideLayout6.xml"/><Relationship Id="rId6" Type="http://schemas.openxmlformats.org/officeDocument/2006/relationships/slideLayout" Target="../slideLayouts/slideLayout11.xml"/><Relationship Id="rId5" Type="http://schemas.openxmlformats.org/officeDocument/2006/relationships/slideLayout" Target="../slideLayouts/slideLayout10.xml"/><Relationship Id="rId4" Type="http://schemas.openxmlformats.org/officeDocument/2006/relationships/slideLayout" Target="../slideLayouts/slideLayout9.xml"/><Relationship Id="rId9"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5" Type="http://schemas.openxmlformats.org/officeDocument/2006/relationships/theme" Target="../theme/theme3.xml"/><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slideLayout" Target="../slideLayouts/slideLayout27.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35.xml"/><Relationship Id="rId13" Type="http://schemas.openxmlformats.org/officeDocument/2006/relationships/image" Target="../media/image10.png"/><Relationship Id="rId3" Type="http://schemas.openxmlformats.org/officeDocument/2006/relationships/slideLayout" Target="../slideLayouts/slideLayout30.xml"/><Relationship Id="rId7" Type="http://schemas.openxmlformats.org/officeDocument/2006/relationships/slideLayout" Target="../slideLayouts/slideLayout34.xml"/><Relationship Id="rId12" Type="http://schemas.openxmlformats.org/officeDocument/2006/relationships/theme" Target="../theme/theme4.xml"/><Relationship Id="rId2" Type="http://schemas.openxmlformats.org/officeDocument/2006/relationships/slideLayout" Target="../slideLayouts/slideLayout29.xml"/><Relationship Id="rId1" Type="http://schemas.openxmlformats.org/officeDocument/2006/relationships/slideLayout" Target="../slideLayouts/slideLayout28.xml"/><Relationship Id="rId6" Type="http://schemas.openxmlformats.org/officeDocument/2006/relationships/slideLayout" Target="../slideLayouts/slideLayout33.xml"/><Relationship Id="rId11" Type="http://schemas.openxmlformats.org/officeDocument/2006/relationships/slideLayout" Target="../slideLayouts/slideLayout38.xml"/><Relationship Id="rId5" Type="http://schemas.openxmlformats.org/officeDocument/2006/relationships/slideLayout" Target="../slideLayouts/slideLayout32.xml"/><Relationship Id="rId10" Type="http://schemas.openxmlformats.org/officeDocument/2006/relationships/slideLayout" Target="../slideLayouts/slideLayout37.xml"/><Relationship Id="rId4" Type="http://schemas.openxmlformats.org/officeDocument/2006/relationships/slideLayout" Target="../slideLayouts/slideLayout31.xml"/><Relationship Id="rId9" Type="http://schemas.openxmlformats.org/officeDocument/2006/relationships/slideLayout" Target="../slideLayouts/slideLayout36.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46.xml"/><Relationship Id="rId13" Type="http://schemas.openxmlformats.org/officeDocument/2006/relationships/slideLayout" Target="../slideLayouts/slideLayout51.xml"/><Relationship Id="rId3" Type="http://schemas.openxmlformats.org/officeDocument/2006/relationships/slideLayout" Target="../slideLayouts/slideLayout41.xml"/><Relationship Id="rId7" Type="http://schemas.openxmlformats.org/officeDocument/2006/relationships/slideLayout" Target="../slideLayouts/slideLayout45.xml"/><Relationship Id="rId12" Type="http://schemas.openxmlformats.org/officeDocument/2006/relationships/slideLayout" Target="../slideLayouts/slideLayout50.xml"/><Relationship Id="rId2" Type="http://schemas.openxmlformats.org/officeDocument/2006/relationships/slideLayout" Target="../slideLayouts/slideLayout40.xml"/><Relationship Id="rId1" Type="http://schemas.openxmlformats.org/officeDocument/2006/relationships/slideLayout" Target="../slideLayouts/slideLayout39.xml"/><Relationship Id="rId6" Type="http://schemas.openxmlformats.org/officeDocument/2006/relationships/slideLayout" Target="../slideLayouts/slideLayout44.xml"/><Relationship Id="rId11" Type="http://schemas.openxmlformats.org/officeDocument/2006/relationships/slideLayout" Target="../slideLayouts/slideLayout49.xml"/><Relationship Id="rId5" Type="http://schemas.openxmlformats.org/officeDocument/2006/relationships/slideLayout" Target="../slideLayouts/slideLayout43.xml"/><Relationship Id="rId10" Type="http://schemas.openxmlformats.org/officeDocument/2006/relationships/slideLayout" Target="../slideLayouts/slideLayout48.xml"/><Relationship Id="rId4" Type="http://schemas.openxmlformats.org/officeDocument/2006/relationships/slideLayout" Target="../slideLayouts/slideLayout42.xml"/><Relationship Id="rId9" Type="http://schemas.openxmlformats.org/officeDocument/2006/relationships/slideLayout" Target="../slideLayouts/slideLayout47.xml"/><Relationship Id="rId14" Type="http://schemas.openxmlformats.org/officeDocument/2006/relationships/theme" Target="../theme/theme5.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59.xml"/><Relationship Id="rId3" Type="http://schemas.openxmlformats.org/officeDocument/2006/relationships/slideLayout" Target="../slideLayouts/slideLayout54.xml"/><Relationship Id="rId7" Type="http://schemas.openxmlformats.org/officeDocument/2006/relationships/slideLayout" Target="../slideLayouts/slideLayout58.xml"/><Relationship Id="rId12" Type="http://schemas.openxmlformats.org/officeDocument/2006/relationships/theme" Target="../theme/theme6.xml"/><Relationship Id="rId2" Type="http://schemas.openxmlformats.org/officeDocument/2006/relationships/slideLayout" Target="../slideLayouts/slideLayout53.xml"/><Relationship Id="rId1" Type="http://schemas.openxmlformats.org/officeDocument/2006/relationships/slideLayout" Target="../slideLayouts/slideLayout52.xml"/><Relationship Id="rId6" Type="http://schemas.openxmlformats.org/officeDocument/2006/relationships/slideLayout" Target="../slideLayouts/slideLayout57.xml"/><Relationship Id="rId11" Type="http://schemas.openxmlformats.org/officeDocument/2006/relationships/slideLayout" Target="../slideLayouts/slideLayout62.xml"/><Relationship Id="rId5" Type="http://schemas.openxmlformats.org/officeDocument/2006/relationships/slideLayout" Target="../slideLayouts/slideLayout56.xml"/><Relationship Id="rId10" Type="http://schemas.openxmlformats.org/officeDocument/2006/relationships/slideLayout" Target="../slideLayouts/slideLayout61.xml"/><Relationship Id="rId4" Type="http://schemas.openxmlformats.org/officeDocument/2006/relationships/slideLayout" Target="../slideLayouts/slideLayout55.xml"/><Relationship Id="rId9" Type="http://schemas.openxmlformats.org/officeDocument/2006/relationships/slideLayout" Target="../slideLayouts/slideLayout60.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70.xml"/><Relationship Id="rId13" Type="http://schemas.openxmlformats.org/officeDocument/2006/relationships/slideLayout" Target="../slideLayouts/slideLayout75.xml"/><Relationship Id="rId3" Type="http://schemas.openxmlformats.org/officeDocument/2006/relationships/slideLayout" Target="../slideLayouts/slideLayout65.xml"/><Relationship Id="rId7" Type="http://schemas.openxmlformats.org/officeDocument/2006/relationships/slideLayout" Target="../slideLayouts/slideLayout69.xml"/><Relationship Id="rId12" Type="http://schemas.openxmlformats.org/officeDocument/2006/relationships/slideLayout" Target="../slideLayouts/slideLayout74.xml"/><Relationship Id="rId2" Type="http://schemas.openxmlformats.org/officeDocument/2006/relationships/slideLayout" Target="../slideLayouts/slideLayout64.xml"/><Relationship Id="rId1" Type="http://schemas.openxmlformats.org/officeDocument/2006/relationships/slideLayout" Target="../slideLayouts/slideLayout63.xml"/><Relationship Id="rId6" Type="http://schemas.openxmlformats.org/officeDocument/2006/relationships/slideLayout" Target="../slideLayouts/slideLayout68.xml"/><Relationship Id="rId11" Type="http://schemas.openxmlformats.org/officeDocument/2006/relationships/slideLayout" Target="../slideLayouts/slideLayout73.xml"/><Relationship Id="rId5" Type="http://schemas.openxmlformats.org/officeDocument/2006/relationships/slideLayout" Target="../slideLayouts/slideLayout67.xml"/><Relationship Id="rId10" Type="http://schemas.openxmlformats.org/officeDocument/2006/relationships/slideLayout" Target="../slideLayouts/slideLayout72.xml"/><Relationship Id="rId4" Type="http://schemas.openxmlformats.org/officeDocument/2006/relationships/slideLayout" Target="../slideLayouts/slideLayout66.xml"/><Relationship Id="rId9" Type="http://schemas.openxmlformats.org/officeDocument/2006/relationships/slideLayout" Target="../slideLayouts/slideLayout71.xml"/><Relationship Id="rId14" Type="http://schemas.openxmlformats.org/officeDocument/2006/relationships/theme" Target="../theme/theme7.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83.xml"/><Relationship Id="rId3" Type="http://schemas.openxmlformats.org/officeDocument/2006/relationships/slideLayout" Target="../slideLayouts/slideLayout78.xml"/><Relationship Id="rId7" Type="http://schemas.openxmlformats.org/officeDocument/2006/relationships/slideLayout" Target="../slideLayouts/slideLayout82.xml"/><Relationship Id="rId12" Type="http://schemas.openxmlformats.org/officeDocument/2006/relationships/theme" Target="../theme/theme8.xml"/><Relationship Id="rId2" Type="http://schemas.openxmlformats.org/officeDocument/2006/relationships/slideLayout" Target="../slideLayouts/slideLayout77.xml"/><Relationship Id="rId1" Type="http://schemas.openxmlformats.org/officeDocument/2006/relationships/slideLayout" Target="../slideLayouts/slideLayout76.xml"/><Relationship Id="rId6" Type="http://schemas.openxmlformats.org/officeDocument/2006/relationships/slideLayout" Target="../slideLayouts/slideLayout81.xml"/><Relationship Id="rId11" Type="http://schemas.openxmlformats.org/officeDocument/2006/relationships/slideLayout" Target="../slideLayouts/slideLayout86.xml"/><Relationship Id="rId5" Type="http://schemas.openxmlformats.org/officeDocument/2006/relationships/slideLayout" Target="../slideLayouts/slideLayout80.xml"/><Relationship Id="rId10" Type="http://schemas.openxmlformats.org/officeDocument/2006/relationships/slideLayout" Target="../slideLayouts/slideLayout85.xml"/><Relationship Id="rId4" Type="http://schemas.openxmlformats.org/officeDocument/2006/relationships/slideLayout" Target="../slideLayouts/slideLayout79.xml"/><Relationship Id="rId9" Type="http://schemas.openxmlformats.org/officeDocument/2006/relationships/slideLayout" Target="../slideLayouts/slideLayout84.xml"/></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94.xml"/><Relationship Id="rId13" Type="http://schemas.openxmlformats.org/officeDocument/2006/relationships/slideLayout" Target="../slideLayouts/slideLayout99.xml"/><Relationship Id="rId18" Type="http://schemas.openxmlformats.org/officeDocument/2006/relationships/theme" Target="../theme/theme9.xml"/><Relationship Id="rId3" Type="http://schemas.openxmlformats.org/officeDocument/2006/relationships/slideLayout" Target="../slideLayouts/slideLayout89.xml"/><Relationship Id="rId7" Type="http://schemas.openxmlformats.org/officeDocument/2006/relationships/slideLayout" Target="../slideLayouts/slideLayout93.xml"/><Relationship Id="rId12" Type="http://schemas.openxmlformats.org/officeDocument/2006/relationships/slideLayout" Target="../slideLayouts/slideLayout98.xml"/><Relationship Id="rId17" Type="http://schemas.openxmlformats.org/officeDocument/2006/relationships/slideLayout" Target="../slideLayouts/slideLayout103.xml"/><Relationship Id="rId2" Type="http://schemas.openxmlformats.org/officeDocument/2006/relationships/slideLayout" Target="../slideLayouts/slideLayout88.xml"/><Relationship Id="rId16" Type="http://schemas.openxmlformats.org/officeDocument/2006/relationships/slideLayout" Target="../slideLayouts/slideLayout102.xml"/><Relationship Id="rId1" Type="http://schemas.openxmlformats.org/officeDocument/2006/relationships/slideLayout" Target="../slideLayouts/slideLayout87.xml"/><Relationship Id="rId6" Type="http://schemas.openxmlformats.org/officeDocument/2006/relationships/slideLayout" Target="../slideLayouts/slideLayout92.xml"/><Relationship Id="rId11" Type="http://schemas.openxmlformats.org/officeDocument/2006/relationships/slideLayout" Target="../slideLayouts/slideLayout97.xml"/><Relationship Id="rId5" Type="http://schemas.openxmlformats.org/officeDocument/2006/relationships/slideLayout" Target="../slideLayouts/slideLayout91.xml"/><Relationship Id="rId15" Type="http://schemas.openxmlformats.org/officeDocument/2006/relationships/slideLayout" Target="../slideLayouts/slideLayout101.xml"/><Relationship Id="rId10" Type="http://schemas.openxmlformats.org/officeDocument/2006/relationships/slideLayout" Target="../slideLayouts/slideLayout96.xml"/><Relationship Id="rId4" Type="http://schemas.openxmlformats.org/officeDocument/2006/relationships/slideLayout" Target="../slideLayouts/slideLayout90.xml"/><Relationship Id="rId9" Type="http://schemas.openxmlformats.org/officeDocument/2006/relationships/slideLayout" Target="../slideLayouts/slideLayout95.xml"/><Relationship Id="rId14" Type="http://schemas.openxmlformats.org/officeDocument/2006/relationships/slideLayout" Target="../slideLayouts/slideLayout10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Tree>
  </p:cSld>
  <p:clrMap bg1="lt1" tx1="dk1" bg2="dk2" tx2="lt2" accent1="accent1" accent2="accent2" accent3="accent3" accent4="accent4" accent5="accent5" accent6="accent6" hlink="hlink" folHlink="folHlink"/>
  <p:sldLayoutIdLst>
    <p:sldLayoutId id="2147483650" r:id="rId1"/>
    <p:sldLayoutId id="2147483653" r:id="rId2"/>
    <p:sldLayoutId id="2147483654" r:id="rId3"/>
    <p:sldLayoutId id="2147483656" r:id="rId4"/>
    <p:sldLayoutId id="2147483658" r:id="rId5"/>
  </p:sldLayoutIdLst>
  <mc:AlternateContent xmlns:mc="http://schemas.openxmlformats.org/markup-compatibility/2006" xmlns:p14="http://schemas.microsoft.com/office/powerpoint/2010/main">
    <mc:Choice Requires="p14">
      <p:transition spd="med" p14:dur="700">
        <p:fade/>
      </p:transition>
    </mc:Choice>
    <mc:Fallback xmlns:p15="http://schemas.microsoft.com/office/powerpoint/2012/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
      <p:transition spd="slow">
        <p:fade/>
      </p:transition>
    </mc:Fallback>
  </mc:AlternateConten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5"/>
        <p:cNvGrpSpPr/>
        <p:nvPr/>
      </p:nvGrpSpPr>
      <p:grpSpPr>
        <a:xfrm>
          <a:off x="0" y="0"/>
          <a:ext cx="0" cy="0"/>
          <a:chOff x="0" y="0"/>
          <a:chExt cx="0" cy="0"/>
        </a:xfrm>
      </p:grpSpPr>
    </p:spTree>
  </p:cSld>
  <p:clrMap bg1="lt1" tx1="dk1" bg2="dk2" tx2="lt2" accent1="accent1" accent2="accent2" accent3="accent3" accent4="accent4" accent5="accent5" accent6="accent6" hlink="hlink" folHlink="folHlink"/>
  <p:sldLayoutIdLst>
    <p:sldLayoutId id="2147483660" r:id="rId1"/>
    <p:sldLayoutId id="2147483662" r:id="rId2"/>
    <p:sldLayoutId id="2147483663" r:id="rId3"/>
    <p:sldLayoutId id="2147483664" r:id="rId4"/>
    <p:sldLayoutId id="2147483665" r:id="rId5"/>
    <p:sldLayoutId id="2147483666" r:id="rId6"/>
    <p:sldLayoutId id="2147483668" r:id="rId7"/>
    <p:sldLayoutId id="2147483669" r:id="rId8"/>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711F6D4D-835C-487B-B306-739A22B6B2D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16FFA44-3360-41B5-87CF-C76380AB1FE2}"/>
              </a:ext>
            </a:extLst>
          </p:cNvPr>
          <p:cNvSpPr>
            <a:spLocks noGrp="1"/>
          </p:cNvSpPr>
          <p:nvPr>
            <p:ph type="body" idx="1"/>
          </p:nvPr>
        </p:nvSpPr>
        <p:spPr>
          <a:xfrm>
            <a:off x="838200" y="1825625"/>
            <a:ext cx="10515600" cy="4351339"/>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204264-7198-49B8-973D-298F1EDEA1AB}"/>
              </a:ext>
            </a:extLst>
          </p:cNvPr>
          <p:cNvSpPr>
            <a:spLocks noGrp="1"/>
          </p:cNvSpPr>
          <p:nvPr>
            <p:ph type="dt" sz="half" idx="2"/>
          </p:nvPr>
        </p:nvSpPr>
        <p:spPr>
          <a:xfrm>
            <a:off x="838200" y="6356351"/>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676138D-BD09-4D6C-B204-020F4CFD91F5}" type="datetimeFigureOut">
              <a:rPr lang="en-US" smtClean="0"/>
              <a:t>9/10/2019</a:t>
            </a:fld>
            <a:endParaRPr lang="en-US"/>
          </a:p>
        </p:txBody>
      </p:sp>
      <p:sp>
        <p:nvSpPr>
          <p:cNvPr id="5" name="Footer Placeholder 4">
            <a:extLst>
              <a:ext uri="{FF2B5EF4-FFF2-40B4-BE49-F238E27FC236}">
                <a16:creationId xmlns:a16="http://schemas.microsoft.com/office/drawing/2014/main" id="{6FDF3774-4314-4EA3-850C-DA2A13710431}"/>
              </a:ext>
            </a:extLst>
          </p:cNvPr>
          <p:cNvSpPr>
            <a:spLocks noGrp="1"/>
          </p:cNvSpPr>
          <p:nvPr>
            <p:ph type="ftr" sz="quarter" idx="3"/>
          </p:nvPr>
        </p:nvSpPr>
        <p:spPr>
          <a:xfrm>
            <a:off x="4038600" y="6356351"/>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5C4F36EF-719E-4506-9FB7-66689D619F2F}"/>
              </a:ext>
            </a:extLst>
          </p:cNvPr>
          <p:cNvSpPr>
            <a:spLocks noGrp="1"/>
          </p:cNvSpPr>
          <p:nvPr>
            <p:ph type="sldNum" sz="quarter" idx="4"/>
          </p:nvPr>
        </p:nvSpPr>
        <p:spPr>
          <a:xfrm>
            <a:off x="8610600" y="6356351"/>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41AE3A5-A5C4-4BE5-93BC-4D2B87055FC5}" type="slidenum">
              <a:rPr lang="en-US" smtClean="0"/>
              <a:t>‹#›</a:t>
            </a:fld>
            <a:endParaRPr lang="en-US"/>
          </a:p>
        </p:txBody>
      </p:sp>
    </p:spTree>
    <p:extLst>
      <p:ext uri="{BB962C8B-B14F-4D97-AF65-F5344CB8AC3E}">
        <p14:creationId xmlns:p14="http://schemas.microsoft.com/office/powerpoint/2010/main" val="256686552"/>
      </p:ext>
    </p:extLst>
  </p:cSld>
  <p:clrMap bg1="lt1" tx1="dk1" bg2="lt2" tx2="dk2" accent1="accent1" accent2="accent2" accent3="accent3" accent4="accent4" accent5="accent5" accent6="accent6" hlink="hlink" folHlink="folHlink"/>
  <p:sldLayoutIdLst>
    <p:sldLayoutId id="2147483710" r:id="rId1"/>
    <p:sldLayoutId id="2147483711" r:id="rId2"/>
    <p:sldLayoutId id="2147483712" r:id="rId3"/>
    <p:sldLayoutId id="2147483713" r:id="rId4"/>
    <p:sldLayoutId id="2147483714" r:id="rId5"/>
    <p:sldLayoutId id="2147483715" r:id="rId6"/>
    <p:sldLayoutId id="2147483716" r:id="rId7"/>
    <p:sldLayoutId id="2147483717" r:id="rId8"/>
    <p:sldLayoutId id="2147483718" r:id="rId9"/>
    <p:sldLayoutId id="2147483719" r:id="rId10"/>
    <p:sldLayoutId id="2147483720" r:id="rId11"/>
    <p:sldLayoutId id="2147483721" r:id="rId12"/>
    <p:sldLayoutId id="2147483722" r:id="rId13"/>
    <p:sldLayoutId id="2147483723" r:id="rId14"/>
  </p:sldLayoutIdLst>
  <p:txStyles>
    <p:titleStyle>
      <a:lvl1pPr algn="l" defTabSz="914377"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94" indent="-228594" algn="l" defTabSz="914377"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83" indent="-228594" algn="l" defTabSz="914377"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71" indent="-228594" algn="l" defTabSz="914377"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60"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349"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3074" name="Picture 2" descr="https://www.oclc.org/content/dam/oclc/common/images/logos/new/OCLC/OCLC_Logo_H_BW_NoTag.png">
            <a:extLst>
              <a:ext uri="{FF2B5EF4-FFF2-40B4-BE49-F238E27FC236}">
                <a16:creationId xmlns:a16="http://schemas.microsoft.com/office/drawing/2014/main" id="{D33291E4-F792-49E7-B200-C4FD82A61353}"/>
              </a:ext>
            </a:extLst>
          </p:cNvPr>
          <p:cNvPicPr>
            <a:picLocks noChangeAspect="1" noChangeArrowheads="1"/>
          </p:cNvPicPr>
          <p:nvPr userDrawn="1"/>
        </p:nvPicPr>
        <p:blipFill>
          <a:blip r:embed="rId13">
            <a:extLst>
              <a:ext uri="{28A0092B-C50C-407E-A947-70E740481C1C}">
                <a14:useLocalDpi xmlns:a14="http://schemas.microsoft.com/office/drawing/2010/main" val="0"/>
              </a:ext>
            </a:extLst>
          </a:blip>
          <a:srcRect/>
          <a:stretch>
            <a:fillRect/>
          </a:stretch>
        </p:blipFill>
        <p:spPr bwMode="auto">
          <a:xfrm>
            <a:off x="10459967" y="6182714"/>
            <a:ext cx="1408351" cy="6752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70420695"/>
      </p:ext>
    </p:extLst>
  </p:cSld>
  <p:clrMap bg1="lt1" tx1="dk1" bg2="lt2" tx2="dk2" accent1="accent1" accent2="accent2" accent3="accent3" accent4="accent4" accent5="accent5" accent6="accent6" hlink="hlink" folHlink="folHlink"/>
  <p:sldLayoutIdLst>
    <p:sldLayoutId id="2147483725" r:id="rId1"/>
    <p:sldLayoutId id="2147483726" r:id="rId2"/>
    <p:sldLayoutId id="2147483727" r:id="rId3"/>
    <p:sldLayoutId id="2147483728" r:id="rId4"/>
    <p:sldLayoutId id="2147483729" r:id="rId5"/>
    <p:sldLayoutId id="2147483730" r:id="rId6"/>
    <p:sldLayoutId id="2147483731" r:id="rId7"/>
    <p:sldLayoutId id="2147483732" r:id="rId8"/>
    <p:sldLayoutId id="2147483733" r:id="rId9"/>
    <p:sldLayoutId id="2147483734" r:id="rId10"/>
    <p:sldLayoutId id="2147483735" r:id="rId11"/>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xStyles>
    <p:titleStyle>
      <a:lvl1pPr algn="ctr" defTabSz="609585" rtl="0" eaLnBrk="1" latinLnBrk="0" hangingPunct="1">
        <a:spcBef>
          <a:spcPct val="0"/>
        </a:spcBef>
        <a:buNone/>
        <a:defRPr sz="5867" kern="1200">
          <a:solidFill>
            <a:schemeClr val="tx1"/>
          </a:solidFill>
          <a:latin typeface="+mj-lt"/>
          <a:ea typeface="+mj-ea"/>
          <a:cs typeface="+mj-cs"/>
        </a:defRPr>
      </a:lvl1pPr>
    </p:titleStyle>
    <p:bodyStyle>
      <a:lvl1pPr marL="457189" indent="-457189" algn="l" defTabSz="609585" rtl="0" eaLnBrk="1" latinLnBrk="0" hangingPunct="1">
        <a:spcBef>
          <a:spcPct val="20000"/>
        </a:spcBef>
        <a:buFont typeface="Arial"/>
        <a:buChar char="•"/>
        <a:defRPr sz="4267" kern="1200">
          <a:solidFill>
            <a:schemeClr val="tx1"/>
          </a:solidFill>
          <a:latin typeface="+mn-lt"/>
          <a:ea typeface="+mn-ea"/>
          <a:cs typeface="+mn-cs"/>
        </a:defRPr>
      </a:lvl1pPr>
      <a:lvl2pPr marL="990575" indent="-380990" algn="l" defTabSz="609585" rtl="0" eaLnBrk="1" latinLnBrk="0" hangingPunct="1">
        <a:spcBef>
          <a:spcPct val="20000"/>
        </a:spcBef>
        <a:buFont typeface="Arial"/>
        <a:buChar char="–"/>
        <a:defRPr sz="3733" kern="1200">
          <a:solidFill>
            <a:schemeClr val="tx1"/>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chemeClr val="tx1"/>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chemeClr val="tx1"/>
          </a:solidFill>
          <a:latin typeface="+mn-lt"/>
          <a:ea typeface="+mn-ea"/>
          <a:cs typeface="+mn-cs"/>
        </a:defRPr>
      </a:lvl4pPr>
      <a:lvl5pPr marL="2743131" indent="-304792" algn="l" defTabSz="609585" rtl="0" eaLnBrk="1" latinLnBrk="0" hangingPunct="1">
        <a:spcBef>
          <a:spcPct val="20000"/>
        </a:spcBef>
        <a:buFont typeface="Arial"/>
        <a:buChar char="»"/>
        <a:defRPr sz="2667" kern="1200">
          <a:solidFill>
            <a:schemeClr val="tx1"/>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p:bodyStyle>
    <p:otherStyle>
      <a:defPPr>
        <a:defRPr lang="en-US"/>
      </a:defPPr>
      <a:lvl1pPr marL="0" algn="l" defTabSz="609585" rtl="0" eaLnBrk="1" latinLnBrk="0" hangingPunct="1">
        <a:defRPr sz="24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3" name="Foliennummernplatzhalter 16">
            <a:extLst>
              <a:ext uri="{FF2B5EF4-FFF2-40B4-BE49-F238E27FC236}">
                <a16:creationId xmlns:a16="http://schemas.microsoft.com/office/drawing/2014/main" id="{40323D0C-FF44-4100-9730-CF967AB55160}"/>
              </a:ext>
            </a:extLst>
          </p:cNvPr>
          <p:cNvSpPr>
            <a:spLocks noGrp="1"/>
          </p:cNvSpPr>
          <p:nvPr>
            <p:ph type="sldNum" sz="quarter" idx="4"/>
          </p:nvPr>
        </p:nvSpPr>
        <p:spPr>
          <a:xfrm>
            <a:off x="1" y="6209849"/>
            <a:ext cx="10695708" cy="574260"/>
          </a:xfrm>
          <a:prstGeom prst="rect">
            <a:avLst/>
          </a:prstGeom>
        </p:spPr>
        <p:txBody>
          <a:bodyPr vert="horz" lIns="94768" tIns="47384" rIns="94768" bIns="47384" rtlCol="0" anchor="b"/>
          <a:lstStyle>
            <a:lvl1pPr algn="l">
              <a:defRPr sz="1600">
                <a:solidFill>
                  <a:schemeClr val="bg1"/>
                </a:solidFill>
              </a:defRPr>
            </a:lvl1pPr>
          </a:lstStyle>
          <a:p>
            <a:fld id="{C7E911E4-7CD8-4F9C-B647-4242FE4D1061}" type="slidenum">
              <a:rPr lang="de-DE" smtClean="0"/>
              <a:pPr/>
              <a:t>‹#›</a:t>
            </a:fld>
            <a:endParaRPr lang="de-DE" dirty="0"/>
          </a:p>
        </p:txBody>
      </p:sp>
    </p:spTree>
    <p:extLst>
      <p:ext uri="{BB962C8B-B14F-4D97-AF65-F5344CB8AC3E}">
        <p14:creationId xmlns:p14="http://schemas.microsoft.com/office/powerpoint/2010/main" val="3962337228"/>
      </p:ext>
    </p:extLst>
  </p:cSld>
  <p:clrMap bg1="lt1" tx1="dk1" bg2="lt2" tx2="dk2" accent1="accent1" accent2="accent2" accent3="accent3" accent4="accent4" accent5="accent5" accent6="accent6" hlink="hlink" folHlink="folHlink"/>
  <p:sldLayoutIdLst>
    <p:sldLayoutId id="2147483737" r:id="rId1"/>
    <p:sldLayoutId id="2147483738" r:id="rId2"/>
    <p:sldLayoutId id="2147483739" r:id="rId3"/>
    <p:sldLayoutId id="2147483740" r:id="rId4"/>
    <p:sldLayoutId id="2147483741" r:id="rId5"/>
    <p:sldLayoutId id="2147483742" r:id="rId6"/>
    <p:sldLayoutId id="2147483743" r:id="rId7"/>
    <p:sldLayoutId id="2147483744" r:id="rId8"/>
    <p:sldLayoutId id="2147483745" r:id="rId9"/>
    <p:sldLayoutId id="2147483746" r:id="rId10"/>
    <p:sldLayoutId id="2147483747" r:id="rId11"/>
    <p:sldLayoutId id="2147483748" r:id="rId12"/>
    <p:sldLayoutId id="2147483749" r:id="rId13"/>
  </p:sldLayoutIdLst>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hf hdr="0" ftr="0" dt="0"/>
  <p:txStyles>
    <p:titleStyle>
      <a:lvl1pPr algn="ctr" defTabSz="609585" rtl="0" eaLnBrk="1" latinLnBrk="0" hangingPunct="1">
        <a:spcBef>
          <a:spcPct val="0"/>
        </a:spcBef>
        <a:buNone/>
        <a:defRPr sz="5867" kern="1200">
          <a:solidFill>
            <a:schemeClr val="tx1"/>
          </a:solidFill>
          <a:latin typeface="+mj-lt"/>
          <a:ea typeface="+mj-ea"/>
          <a:cs typeface="+mj-cs"/>
        </a:defRPr>
      </a:lvl1pPr>
    </p:titleStyle>
    <p:bodyStyle>
      <a:lvl1pPr marL="457189" indent="-457189" algn="l" defTabSz="609585" rtl="0" eaLnBrk="1" latinLnBrk="0" hangingPunct="1">
        <a:spcBef>
          <a:spcPct val="20000"/>
        </a:spcBef>
        <a:buFont typeface="Arial"/>
        <a:buChar char="•"/>
        <a:defRPr sz="4267" kern="1200">
          <a:solidFill>
            <a:schemeClr val="tx1"/>
          </a:solidFill>
          <a:latin typeface="+mn-lt"/>
          <a:ea typeface="+mn-ea"/>
          <a:cs typeface="+mn-cs"/>
        </a:defRPr>
      </a:lvl1pPr>
      <a:lvl2pPr marL="990575" indent="-380990" algn="l" defTabSz="609585" rtl="0" eaLnBrk="1" latinLnBrk="0" hangingPunct="1">
        <a:spcBef>
          <a:spcPct val="20000"/>
        </a:spcBef>
        <a:buFont typeface="Arial"/>
        <a:buChar char="–"/>
        <a:defRPr sz="3733" kern="1200">
          <a:solidFill>
            <a:schemeClr val="tx1"/>
          </a:solidFill>
          <a:latin typeface="+mn-lt"/>
          <a:ea typeface="+mn-ea"/>
          <a:cs typeface="+mn-cs"/>
        </a:defRPr>
      </a:lvl2pPr>
      <a:lvl3pPr marL="1523962" indent="-304792" algn="l" defTabSz="609585" rtl="0" eaLnBrk="1" latinLnBrk="0" hangingPunct="1">
        <a:spcBef>
          <a:spcPct val="20000"/>
        </a:spcBef>
        <a:buFont typeface="Arial"/>
        <a:buChar char="•"/>
        <a:defRPr sz="3200" kern="1200">
          <a:solidFill>
            <a:schemeClr val="tx1"/>
          </a:solidFill>
          <a:latin typeface="+mn-lt"/>
          <a:ea typeface="+mn-ea"/>
          <a:cs typeface="+mn-cs"/>
        </a:defRPr>
      </a:lvl3pPr>
      <a:lvl4pPr marL="2133547" indent="-304792" algn="l" defTabSz="609585" rtl="0" eaLnBrk="1" latinLnBrk="0" hangingPunct="1">
        <a:spcBef>
          <a:spcPct val="20000"/>
        </a:spcBef>
        <a:buFont typeface="Arial"/>
        <a:buChar char="–"/>
        <a:defRPr sz="2667" kern="1200">
          <a:solidFill>
            <a:schemeClr val="tx1"/>
          </a:solidFill>
          <a:latin typeface="+mn-lt"/>
          <a:ea typeface="+mn-ea"/>
          <a:cs typeface="+mn-cs"/>
        </a:defRPr>
      </a:lvl4pPr>
      <a:lvl5pPr marL="2743131" indent="-304792" algn="l" defTabSz="609585" rtl="0" eaLnBrk="1" latinLnBrk="0" hangingPunct="1">
        <a:spcBef>
          <a:spcPct val="20000"/>
        </a:spcBef>
        <a:buFont typeface="Arial"/>
        <a:buChar char="»"/>
        <a:defRPr sz="2667" kern="1200">
          <a:solidFill>
            <a:schemeClr val="tx1"/>
          </a:solidFill>
          <a:latin typeface="+mn-lt"/>
          <a:ea typeface="+mn-ea"/>
          <a:cs typeface="+mn-cs"/>
        </a:defRPr>
      </a:lvl5pPr>
      <a:lvl6pPr marL="3352716" indent="-304792" algn="l" defTabSz="609585" rtl="0" eaLnBrk="1" latinLnBrk="0" hangingPunct="1">
        <a:spcBef>
          <a:spcPct val="20000"/>
        </a:spcBef>
        <a:buFont typeface="Arial"/>
        <a:buChar char="•"/>
        <a:defRPr sz="2667" kern="1200">
          <a:solidFill>
            <a:schemeClr val="tx1"/>
          </a:solidFill>
          <a:latin typeface="+mn-lt"/>
          <a:ea typeface="+mn-ea"/>
          <a:cs typeface="+mn-cs"/>
        </a:defRPr>
      </a:lvl6pPr>
      <a:lvl7pPr marL="3962301" indent="-304792" algn="l" defTabSz="609585" rtl="0" eaLnBrk="1" latinLnBrk="0" hangingPunct="1">
        <a:spcBef>
          <a:spcPct val="20000"/>
        </a:spcBef>
        <a:buFont typeface="Arial"/>
        <a:buChar char="•"/>
        <a:defRPr sz="2667" kern="1200">
          <a:solidFill>
            <a:schemeClr val="tx1"/>
          </a:solidFill>
          <a:latin typeface="+mn-lt"/>
          <a:ea typeface="+mn-ea"/>
          <a:cs typeface="+mn-cs"/>
        </a:defRPr>
      </a:lvl7pPr>
      <a:lvl8pPr marL="4571886" indent="-304792" algn="l" defTabSz="609585" rtl="0" eaLnBrk="1" latinLnBrk="0" hangingPunct="1">
        <a:spcBef>
          <a:spcPct val="20000"/>
        </a:spcBef>
        <a:buFont typeface="Arial"/>
        <a:buChar char="•"/>
        <a:defRPr sz="2667" kern="1200">
          <a:solidFill>
            <a:schemeClr val="tx1"/>
          </a:solidFill>
          <a:latin typeface="+mn-lt"/>
          <a:ea typeface="+mn-ea"/>
          <a:cs typeface="+mn-cs"/>
        </a:defRPr>
      </a:lvl8pPr>
      <a:lvl9pPr marL="5181470" indent="-304792" algn="l" defTabSz="609585" rtl="0" eaLnBrk="1" latinLnBrk="0" hangingPunct="1">
        <a:spcBef>
          <a:spcPct val="20000"/>
        </a:spcBef>
        <a:buFont typeface="Arial"/>
        <a:buChar char="•"/>
        <a:defRPr sz="2667" kern="1200">
          <a:solidFill>
            <a:schemeClr val="tx1"/>
          </a:solidFill>
          <a:latin typeface="+mn-lt"/>
          <a:ea typeface="+mn-ea"/>
          <a:cs typeface="+mn-cs"/>
        </a:defRPr>
      </a:lvl9pPr>
    </p:bodyStyle>
    <p:otherStyle>
      <a:defPPr>
        <a:defRPr lang="en-US"/>
      </a:defPPr>
      <a:lvl1pPr marL="0" algn="l" defTabSz="609585" rtl="0" eaLnBrk="1" latinLnBrk="0" hangingPunct="1">
        <a:defRPr sz="2400" kern="1200">
          <a:solidFill>
            <a:schemeClr val="tx1"/>
          </a:solidFill>
          <a:latin typeface="+mn-lt"/>
          <a:ea typeface="+mn-ea"/>
          <a:cs typeface="+mn-cs"/>
        </a:defRPr>
      </a:lvl1pPr>
      <a:lvl2pPr marL="609585" algn="l" defTabSz="609585" rtl="0" eaLnBrk="1" latinLnBrk="0" hangingPunct="1">
        <a:defRPr sz="2400" kern="1200">
          <a:solidFill>
            <a:schemeClr val="tx1"/>
          </a:solidFill>
          <a:latin typeface="+mn-lt"/>
          <a:ea typeface="+mn-ea"/>
          <a:cs typeface="+mn-cs"/>
        </a:defRPr>
      </a:lvl2pPr>
      <a:lvl3pPr marL="1219170" algn="l" defTabSz="609585" rtl="0" eaLnBrk="1" latinLnBrk="0" hangingPunct="1">
        <a:defRPr sz="2400" kern="1200">
          <a:solidFill>
            <a:schemeClr val="tx1"/>
          </a:solidFill>
          <a:latin typeface="+mn-lt"/>
          <a:ea typeface="+mn-ea"/>
          <a:cs typeface="+mn-cs"/>
        </a:defRPr>
      </a:lvl3pPr>
      <a:lvl4pPr marL="1828754" algn="l" defTabSz="609585" rtl="0" eaLnBrk="1" latinLnBrk="0" hangingPunct="1">
        <a:defRPr sz="2400" kern="1200">
          <a:solidFill>
            <a:schemeClr val="tx1"/>
          </a:solidFill>
          <a:latin typeface="+mn-lt"/>
          <a:ea typeface="+mn-ea"/>
          <a:cs typeface="+mn-cs"/>
        </a:defRPr>
      </a:lvl4pPr>
      <a:lvl5pPr marL="2438339" algn="l" defTabSz="609585" rtl="0" eaLnBrk="1" latinLnBrk="0" hangingPunct="1">
        <a:defRPr sz="2400" kern="1200">
          <a:solidFill>
            <a:schemeClr val="tx1"/>
          </a:solidFill>
          <a:latin typeface="+mn-lt"/>
          <a:ea typeface="+mn-ea"/>
          <a:cs typeface="+mn-cs"/>
        </a:defRPr>
      </a:lvl5pPr>
      <a:lvl6pPr marL="3047924" algn="l" defTabSz="609585" rtl="0" eaLnBrk="1" latinLnBrk="0" hangingPunct="1">
        <a:defRPr sz="2400" kern="1200">
          <a:solidFill>
            <a:schemeClr val="tx1"/>
          </a:solidFill>
          <a:latin typeface="+mn-lt"/>
          <a:ea typeface="+mn-ea"/>
          <a:cs typeface="+mn-cs"/>
        </a:defRPr>
      </a:lvl6pPr>
      <a:lvl7pPr marL="3657509" algn="l" defTabSz="609585" rtl="0" eaLnBrk="1" latinLnBrk="0" hangingPunct="1">
        <a:defRPr sz="2400" kern="1200">
          <a:solidFill>
            <a:schemeClr val="tx1"/>
          </a:solidFill>
          <a:latin typeface="+mn-lt"/>
          <a:ea typeface="+mn-ea"/>
          <a:cs typeface="+mn-cs"/>
        </a:defRPr>
      </a:lvl7pPr>
      <a:lvl8pPr marL="4267093" algn="l" defTabSz="609585" rtl="0" eaLnBrk="1" latinLnBrk="0" hangingPunct="1">
        <a:defRPr sz="2400" kern="1200">
          <a:solidFill>
            <a:schemeClr val="tx1"/>
          </a:solidFill>
          <a:latin typeface="+mn-lt"/>
          <a:ea typeface="+mn-ea"/>
          <a:cs typeface="+mn-cs"/>
        </a:defRPr>
      </a:lvl8pPr>
      <a:lvl9pPr marL="4876678" algn="l" defTabSz="609585" rtl="0" eaLnBrk="1" latinLnBrk="0" hangingPunct="1">
        <a:defRPr sz="24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3642072910"/>
      </p:ext>
    </p:extLst>
  </p:cSld>
  <p:clrMap bg1="lt1" tx1="dk1" bg2="lt2" tx2="dk2" accent1="accent1" accent2="accent2" accent3="accent3" accent4="accent4" accent5="accent5" accent6="accent6" hlink="hlink" folHlink="folHlink"/>
  <p:sldLayoutIdLst>
    <p:sldLayoutId id="2147483753" r:id="rId1"/>
    <p:sldLayoutId id="2147483754" r:id="rId2"/>
    <p:sldLayoutId id="2147483755" r:id="rId3"/>
    <p:sldLayoutId id="2147483756" r:id="rId4"/>
    <p:sldLayoutId id="2147483757" r:id="rId5"/>
    <p:sldLayoutId id="2147483758" r:id="rId6"/>
    <p:sldLayoutId id="2147483759" r:id="rId7"/>
    <p:sldLayoutId id="2147483760" r:id="rId8"/>
    <p:sldLayoutId id="2147483761" r:id="rId9"/>
    <p:sldLayoutId id="2147483762" r:id="rId10"/>
    <p:sldLayoutId id="2147483763" r:id="rId11"/>
  </p:sldLayoutIdLst>
  <p:txStyles>
    <p:titleStyle>
      <a:lvl1pPr algn="ctr" defTabSz="457200" rtl="0" eaLnBrk="1" latinLnBrk="0" hangingPunct="1">
        <a:spcBef>
          <a:spcPct val="0"/>
        </a:spcBef>
        <a:buNone/>
        <a:defRPr sz="4400" kern="1200">
          <a:solidFill>
            <a:srgbClr val="3E3D3C"/>
          </a:solidFill>
          <a:latin typeface="Sherman Serif" pitchFamily="2" charset="0"/>
          <a:ea typeface="+mj-ea"/>
          <a:cs typeface="+mj-cs"/>
        </a:defRPr>
      </a:lvl1pPr>
    </p:titleStyle>
    <p:bodyStyle>
      <a:lvl1pPr marL="342900" indent="-342900" algn="l" defTabSz="457200" rtl="0" eaLnBrk="1" latinLnBrk="0" hangingPunct="1">
        <a:spcBef>
          <a:spcPct val="20000"/>
        </a:spcBef>
        <a:buFont typeface="Arial"/>
        <a:buChar char="•"/>
        <a:defRPr sz="3200" kern="1200">
          <a:solidFill>
            <a:srgbClr val="3E3D3C"/>
          </a:solidFill>
          <a:latin typeface="Sherman Sans" pitchFamily="2" charset="0"/>
          <a:ea typeface="+mn-ea"/>
          <a:cs typeface="+mn-cs"/>
        </a:defRPr>
      </a:lvl1pPr>
      <a:lvl2pPr marL="742950" indent="-285750" algn="l" defTabSz="457200" rtl="0" eaLnBrk="1" latinLnBrk="0" hangingPunct="1">
        <a:spcBef>
          <a:spcPct val="20000"/>
        </a:spcBef>
        <a:buFont typeface="Arial"/>
        <a:buChar char="–"/>
        <a:defRPr sz="2800" kern="1200">
          <a:solidFill>
            <a:srgbClr val="3E3D3C"/>
          </a:solidFill>
          <a:latin typeface="Sherman Sans" pitchFamily="2" charset="0"/>
          <a:ea typeface="+mn-ea"/>
          <a:cs typeface="+mn-cs"/>
        </a:defRPr>
      </a:lvl2pPr>
      <a:lvl3pPr marL="1143000" indent="-228600" algn="l" defTabSz="457200" rtl="0" eaLnBrk="1" latinLnBrk="0" hangingPunct="1">
        <a:spcBef>
          <a:spcPct val="20000"/>
        </a:spcBef>
        <a:buFont typeface="Arial"/>
        <a:buChar char="•"/>
        <a:defRPr sz="2400" kern="1200">
          <a:solidFill>
            <a:srgbClr val="3E3D3C"/>
          </a:solidFill>
          <a:latin typeface="Sherman Sans" pitchFamily="2" charset="0"/>
          <a:ea typeface="+mn-ea"/>
          <a:cs typeface="+mn-cs"/>
        </a:defRPr>
      </a:lvl3pPr>
      <a:lvl4pPr marL="1600200" indent="-228600" algn="l" defTabSz="457200" rtl="0" eaLnBrk="1" latinLnBrk="0" hangingPunct="1">
        <a:spcBef>
          <a:spcPct val="20000"/>
        </a:spcBef>
        <a:buFont typeface="Arial"/>
        <a:buChar char="–"/>
        <a:defRPr sz="2000" kern="1200">
          <a:solidFill>
            <a:srgbClr val="3E3D3C"/>
          </a:solidFill>
          <a:latin typeface="Sherman Sans" pitchFamily="2" charset="0"/>
          <a:ea typeface="+mn-ea"/>
          <a:cs typeface="+mn-cs"/>
        </a:defRPr>
      </a:lvl4pPr>
      <a:lvl5pPr marL="2057400" indent="-228600" algn="l" defTabSz="457200" rtl="0" eaLnBrk="1" latinLnBrk="0" hangingPunct="1">
        <a:spcBef>
          <a:spcPct val="20000"/>
        </a:spcBef>
        <a:buFont typeface="Arial"/>
        <a:buChar char="»"/>
        <a:defRPr sz="2000" kern="1200">
          <a:solidFill>
            <a:srgbClr val="3E3D3C"/>
          </a:solidFill>
          <a:latin typeface="Sherman Sans" pitchFamily="2" charset="0"/>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7B79BBE-F5B1-3D4C-8880-FC9D8D7DFAD0}"/>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37D1AEB-2161-D54C-A2BB-9A3D34856DA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C96E55E-58B5-5C41-9898-05A0B8928BBE}"/>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BDE29AE-4DA0-F948-9049-81777433356B}" type="datetimeFigureOut">
              <a:rPr lang="en-US" smtClean="0"/>
              <a:t>9/10/2019</a:t>
            </a:fld>
            <a:endParaRPr lang="en-US"/>
          </a:p>
        </p:txBody>
      </p:sp>
      <p:sp>
        <p:nvSpPr>
          <p:cNvPr id="5" name="Footer Placeholder 4">
            <a:extLst>
              <a:ext uri="{FF2B5EF4-FFF2-40B4-BE49-F238E27FC236}">
                <a16:creationId xmlns:a16="http://schemas.microsoft.com/office/drawing/2014/main" id="{C4C9C06A-ED9E-B841-9F97-4A34F98277D0}"/>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50AF0BC0-1CE6-9842-9BCC-6887C79ED0E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19B709A8-B51F-1141-A44D-33B66C0B035F}" type="slidenum">
              <a:rPr lang="en-US" smtClean="0"/>
              <a:t>‹#›</a:t>
            </a:fld>
            <a:endParaRPr lang="en-US"/>
          </a:p>
        </p:txBody>
      </p:sp>
    </p:spTree>
    <p:extLst>
      <p:ext uri="{BB962C8B-B14F-4D97-AF65-F5344CB8AC3E}">
        <p14:creationId xmlns:p14="http://schemas.microsoft.com/office/powerpoint/2010/main" val="614930739"/>
      </p:ext>
    </p:extLst>
  </p:cSld>
  <p:clrMap bg1="lt1" tx1="dk1" bg2="lt2" tx2="dk2" accent1="accent1" accent2="accent2" accent3="accent3" accent4="accent4" accent5="accent5" accent6="accent6" hlink="hlink" folHlink="folHlink"/>
  <p:sldLayoutIdLst>
    <p:sldLayoutId id="2147483772" r:id="rId1"/>
    <p:sldLayoutId id="2147483773" r:id="rId2"/>
    <p:sldLayoutId id="2147483774" r:id="rId3"/>
    <p:sldLayoutId id="2147483775" r:id="rId4"/>
    <p:sldLayoutId id="2147483776" r:id="rId5"/>
    <p:sldLayoutId id="2147483777" r:id="rId6"/>
    <p:sldLayoutId id="2147483778" r:id="rId7"/>
    <p:sldLayoutId id="2147483779" r:id="rId8"/>
    <p:sldLayoutId id="2147483780" r:id="rId9"/>
    <p:sldLayoutId id="2147483781" r:id="rId10"/>
    <p:sldLayoutId id="2147483782" r:id="rId11"/>
    <p:sldLayoutId id="2147483783" r:id="rId12"/>
    <p:sldLayoutId id="2147483784" r:id="rId13"/>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251678" y="382385"/>
            <a:ext cx="10178322" cy="1492132"/>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1251678" y="2286001"/>
            <a:ext cx="10178322" cy="3593591"/>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251678" y="6375679"/>
            <a:ext cx="2329722" cy="348462"/>
          </a:xfrm>
          <a:prstGeom prst="rect">
            <a:avLst/>
          </a:prstGeom>
        </p:spPr>
        <p:txBody>
          <a:bodyPr vert="horz" lIns="91440" tIns="45720" rIns="91440" bIns="45720" rtlCol="0" anchor="ctr"/>
          <a:lstStyle>
            <a:lvl1pPr algn="l">
              <a:defRPr sz="1200">
                <a:solidFill>
                  <a:schemeClr val="tx1">
                    <a:lumMod val="65000"/>
                    <a:lumOff val="35000"/>
                  </a:schemeClr>
                </a:solidFill>
              </a:defRPr>
            </a:lvl1pPr>
          </a:lstStyle>
          <a:p>
            <a:fld id="{9334D819-9F07-4261-B09B-9E467E5D9002}" type="datetimeFigureOut">
              <a:rPr lang="en-US" dirty="0"/>
              <a:pPr/>
              <a:t>9/10/2019</a:t>
            </a:fld>
            <a:endParaRPr lang="en-US" dirty="0"/>
          </a:p>
        </p:txBody>
      </p:sp>
      <p:sp>
        <p:nvSpPr>
          <p:cNvPr id="5" name="Footer Placeholder 4"/>
          <p:cNvSpPr>
            <a:spLocks noGrp="1"/>
          </p:cNvSpPr>
          <p:nvPr>
            <p:ph type="ftr" sz="quarter" idx="3"/>
          </p:nvPr>
        </p:nvSpPr>
        <p:spPr>
          <a:xfrm>
            <a:off x="4038600" y="6375679"/>
            <a:ext cx="4114800" cy="345796"/>
          </a:xfrm>
          <a:prstGeom prst="rect">
            <a:avLst/>
          </a:prstGeom>
        </p:spPr>
        <p:txBody>
          <a:bodyPr vert="horz" lIns="91440" tIns="45720" rIns="91440" bIns="45720" rtlCol="0" anchor="ctr"/>
          <a:lstStyle>
            <a:lvl1pPr algn="ctr">
              <a:defRPr sz="1200">
                <a:solidFill>
                  <a:schemeClr val="tx1">
                    <a:lumMod val="65000"/>
                    <a:lumOff val="35000"/>
                  </a:schemeClr>
                </a:solidFill>
              </a:defRPr>
            </a:lvl1pPr>
          </a:lstStyle>
          <a:p>
            <a:endParaRPr lang="en-US" dirty="0"/>
          </a:p>
        </p:txBody>
      </p:sp>
      <p:sp>
        <p:nvSpPr>
          <p:cNvPr id="6" name="Slide Number Placeholder 5"/>
          <p:cNvSpPr>
            <a:spLocks noGrp="1"/>
          </p:cNvSpPr>
          <p:nvPr>
            <p:ph type="sldNum" sz="quarter" idx="4"/>
          </p:nvPr>
        </p:nvSpPr>
        <p:spPr>
          <a:xfrm>
            <a:off x="8610601" y="6375679"/>
            <a:ext cx="2819399" cy="345796"/>
          </a:xfrm>
          <a:prstGeom prst="rect">
            <a:avLst/>
          </a:prstGeom>
        </p:spPr>
        <p:txBody>
          <a:bodyPr vert="horz" lIns="91440" tIns="45720" rIns="91440" bIns="45720" rtlCol="0" anchor="ctr"/>
          <a:lstStyle>
            <a:lvl1pPr algn="r">
              <a:defRPr sz="1200">
                <a:solidFill>
                  <a:schemeClr val="tx1">
                    <a:lumMod val="65000"/>
                    <a:lumOff val="35000"/>
                  </a:schemeClr>
                </a:solidFill>
              </a:defRPr>
            </a:lvl1pPr>
          </a:lstStyle>
          <a:p>
            <a:fld id="{71766878-3199-4EAB-94E7-2D6D11070E14}" type="slidenum">
              <a:rPr lang="en-US" dirty="0"/>
              <a:pPr/>
              <a:t>‹#›</a:t>
            </a:fld>
            <a:endParaRPr lang="en-US" dirty="0"/>
          </a:p>
        </p:txBody>
      </p:sp>
      <p:sp>
        <p:nvSpPr>
          <p:cNvPr id="11" name="Freeform 6" title="Left scallop edge"/>
          <p:cNvSpPr/>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12" name="Rectangle 11" title="right edge border"/>
          <p:cNvSpPr/>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3731551205"/>
      </p:ext>
    </p:extLst>
  </p:cSld>
  <p:clrMap bg1="lt1" tx1="dk1" bg2="lt2" tx2="dk2" accent1="accent1" accent2="accent2" accent3="accent3" accent4="accent4" accent5="accent5" accent6="accent6" hlink="hlink" folHlink="folHlink"/>
  <p:sldLayoutIdLst>
    <p:sldLayoutId id="2147483786" r:id="rId1"/>
    <p:sldLayoutId id="2147483787" r:id="rId2"/>
    <p:sldLayoutId id="2147483788" r:id="rId3"/>
    <p:sldLayoutId id="2147483789" r:id="rId4"/>
    <p:sldLayoutId id="2147483790" r:id="rId5"/>
    <p:sldLayoutId id="2147483791" r:id="rId6"/>
    <p:sldLayoutId id="2147483792" r:id="rId7"/>
    <p:sldLayoutId id="2147483793" r:id="rId8"/>
    <p:sldLayoutId id="2147483794" r:id="rId9"/>
    <p:sldLayoutId id="2147483795" r:id="rId10"/>
    <p:sldLayoutId id="2147483796" r:id="rId11"/>
  </p:sldLayoutIdLst>
  <p:txStyles>
    <p:titleStyle>
      <a:lvl1pPr algn="l" defTabSz="914400" rtl="0" eaLnBrk="1" latinLnBrk="0" hangingPunct="1">
        <a:lnSpc>
          <a:spcPct val="90000"/>
        </a:lnSpc>
        <a:spcBef>
          <a:spcPct val="0"/>
        </a:spcBef>
        <a:buNone/>
        <a:defRPr sz="5100" kern="1200" cap="all" spc="200" baseline="0">
          <a:solidFill>
            <a:schemeClr val="tx2"/>
          </a:solidFill>
          <a:latin typeface="+mj-lt"/>
          <a:ea typeface="+mj-ea"/>
          <a:cs typeface="+mj-cs"/>
        </a:defRPr>
      </a:lvl1pPr>
    </p:titleStyle>
    <p:bodyStyle>
      <a:lvl1pPr marL="228600" indent="-228600" algn="l" defTabSz="914400" rtl="0" eaLnBrk="1" latinLnBrk="0" hangingPunct="1">
        <a:lnSpc>
          <a:spcPct val="110000"/>
        </a:lnSpc>
        <a:spcBef>
          <a:spcPts val="700"/>
        </a:spcBef>
        <a:buClr>
          <a:schemeClr val="tx2"/>
        </a:buClr>
        <a:buFont typeface="Arial" panose="020B0604020202020204" pitchFamily="34" charset="0"/>
        <a:buChar char="•"/>
        <a:defRPr sz="20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110000"/>
        </a:lnSpc>
        <a:spcBef>
          <a:spcPts val="700"/>
        </a:spcBef>
        <a:buClr>
          <a:schemeClr val="tx2"/>
        </a:buClr>
        <a:buFont typeface="Gill Sans MT" panose="020B0502020104020203" pitchFamily="34" charset="0"/>
        <a:buChar char="–"/>
        <a:defRPr sz="18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110000"/>
        </a:lnSpc>
        <a:spcBef>
          <a:spcPts val="700"/>
        </a:spcBef>
        <a:buClr>
          <a:schemeClr val="tx2"/>
        </a:buClr>
        <a:buFont typeface="Arial" panose="020B0604020202020204" pitchFamily="34" charset="0"/>
        <a:buChar char="•"/>
        <a:defRPr sz="16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baseline="0">
          <a:solidFill>
            <a:schemeClr val="tx1">
              <a:lumMod val="65000"/>
              <a:lumOff val="35000"/>
            </a:schemeClr>
          </a:solidFill>
          <a:latin typeface="+mn-lt"/>
          <a:ea typeface="+mn-ea"/>
          <a:cs typeface="+mn-cs"/>
        </a:defRPr>
      </a:lvl8pPr>
      <a:lvl9pPr marL="38862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baseline="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792">
          <p15:clr>
            <a:srgbClr val="F26B43"/>
          </p15:clr>
        </p15:guide>
        <p15:guide id="2" pos="7200">
          <p15:clr>
            <a:srgbClr val="F26B43"/>
          </p15:clr>
        </p15:guide>
        <p15:guide id="3" orient="horz" pos="4008">
          <p15:clr>
            <a:srgbClr val="F26B43"/>
          </p15:clr>
        </p15:guide>
        <p15:guide id="4" orient="horz" pos="1440">
          <p15:clr>
            <a:srgbClr val="F26B43"/>
          </p15:clr>
        </p15:guide>
        <p15:guide id="5" orient="horz" pos="3720">
          <p15:clr>
            <a:srgbClr val="F26B43"/>
          </p15:clr>
        </p15:guide>
        <p15:guide id="6" orient="horz" pos="240">
          <p15:clr>
            <a:srgbClr val="F26B43"/>
          </p15:clr>
        </p15:guide>
      </p15:sldGuideLst>
    </p:ext>
  </p:extLst>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gradFill flip="none" rotWithShape="1">
          <a:gsLst>
            <a:gs pos="885">
              <a:srgbClr val="7A0019"/>
            </a:gs>
            <a:gs pos="15000">
              <a:srgbClr val="FFCC33"/>
            </a:gs>
            <a:gs pos="30000">
              <a:srgbClr val="7A0019"/>
            </a:gs>
          </a:gsLst>
          <a:lin ang="6120000" scaled="1"/>
          <a:tileRect/>
        </a:gradFill>
        <a:effectLst/>
      </p:bgPr>
    </p:bg>
    <p:spTree>
      <p:nvGrpSpPr>
        <p:cNvPr id="1" name=""/>
        <p:cNvGrpSpPr/>
        <p:nvPr/>
      </p:nvGrpSpPr>
      <p:grpSpPr>
        <a:xfrm>
          <a:off x="0" y="0"/>
          <a:ext cx="0" cy="0"/>
          <a:chOff x="0" y="0"/>
          <a:chExt cx="0" cy="0"/>
        </a:xfrm>
      </p:grpSpPr>
      <p:grpSp>
        <p:nvGrpSpPr>
          <p:cNvPr id="7" name="Group 6"/>
          <p:cNvGrpSpPr/>
          <p:nvPr/>
        </p:nvGrpSpPr>
        <p:grpSpPr>
          <a:xfrm>
            <a:off x="8894234" y="3894668"/>
            <a:ext cx="3293941" cy="2658533"/>
            <a:chOff x="6687077" y="3259666"/>
            <a:chExt cx="2981857" cy="3208867"/>
          </a:xfrm>
        </p:grpSpPr>
        <p:cxnSp>
          <p:nvCxnSpPr>
            <p:cNvPr id="8" name="Straight Connector 7"/>
            <p:cNvCxnSpPr/>
            <p:nvPr/>
          </p:nvCxnSpPr>
          <p:spPr>
            <a:xfrm flipH="1">
              <a:off x="8756120" y="3259666"/>
              <a:ext cx="912814" cy="912812"/>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flipH="1">
              <a:off x="6687077" y="3486677"/>
              <a:ext cx="2981857" cy="2981856"/>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0" name="Straight Connector 9"/>
            <p:cNvCxnSpPr/>
            <p:nvPr/>
          </p:nvCxnSpPr>
          <p:spPr>
            <a:xfrm flipH="1">
              <a:off x="7772400" y="3581400"/>
              <a:ext cx="1896534" cy="1896533"/>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1" name="Straight Connector 10"/>
            <p:cNvCxnSpPr/>
            <p:nvPr/>
          </p:nvCxnSpPr>
          <p:spPr>
            <a:xfrm flipH="1">
              <a:off x="7923214" y="3433394"/>
              <a:ext cx="1739738" cy="1739740"/>
            </a:xfrm>
            <a:prstGeom prst="line">
              <a:avLst/>
            </a:prstGeom>
            <a:ln w="2857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2" name="Straight Connector 11"/>
            <p:cNvCxnSpPr/>
            <p:nvPr/>
          </p:nvCxnSpPr>
          <p:spPr>
            <a:xfrm flipH="1">
              <a:off x="8398935" y="3985317"/>
              <a:ext cx="1264017" cy="1264016"/>
            </a:xfrm>
            <a:prstGeom prst="line">
              <a:avLst/>
            </a:prstGeom>
            <a:ln w="28575">
              <a:solidFill>
                <a:schemeClr val="tx1"/>
              </a:solidFill>
            </a:ln>
          </p:spPr>
          <p:style>
            <a:lnRef idx="2">
              <a:schemeClr val="accent1"/>
            </a:lnRef>
            <a:fillRef idx="0">
              <a:schemeClr val="accent1"/>
            </a:fillRef>
            <a:effectRef idx="1">
              <a:schemeClr val="accent1"/>
            </a:effectRef>
            <a:fontRef idx="minor">
              <a:schemeClr val="tx1"/>
            </a:fontRef>
          </p:style>
        </p:cxnSp>
      </p:grpSp>
      <p:sp>
        <p:nvSpPr>
          <p:cNvPr id="2" name="Title Placeholder 1"/>
          <p:cNvSpPr>
            <a:spLocks noGrp="1"/>
          </p:cNvSpPr>
          <p:nvPr>
            <p:ph type="title"/>
          </p:nvPr>
        </p:nvSpPr>
        <p:spPr>
          <a:xfrm>
            <a:off x="711201" y="4495800"/>
            <a:ext cx="8739823" cy="1524000"/>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711201" y="533401"/>
            <a:ext cx="8739823" cy="3767670"/>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9906994" y="6172204"/>
            <a:ext cx="1600617" cy="365125"/>
          </a:xfrm>
          <a:prstGeom prst="rect">
            <a:avLst/>
          </a:prstGeom>
        </p:spPr>
        <p:txBody>
          <a:bodyPr vert="horz" lIns="91440" tIns="45720" rIns="91440" bIns="45720" rtlCol="0" anchor="t"/>
          <a:lstStyle>
            <a:lvl1pPr algn="r">
              <a:defRPr sz="1000" b="0" i="0">
                <a:solidFill>
                  <a:schemeClr val="bg2">
                    <a:lumMod val="50000"/>
                  </a:schemeClr>
                </a:solidFill>
                <a:effectLst/>
                <a:latin typeface="+mn-lt"/>
              </a:defRPr>
            </a:lvl1pPr>
          </a:lstStyle>
          <a:p>
            <a:fld id="{C73663B6-3EAA-4CEC-A31F-A501541ACB27}" type="datetimeFigureOut">
              <a:rPr lang="en-US" smtClean="0"/>
              <a:t>9/10/2019</a:t>
            </a:fld>
            <a:endParaRPr lang="en-US"/>
          </a:p>
        </p:txBody>
      </p:sp>
      <p:sp>
        <p:nvSpPr>
          <p:cNvPr id="5" name="Footer Placeholder 4"/>
          <p:cNvSpPr>
            <a:spLocks noGrp="1"/>
          </p:cNvSpPr>
          <p:nvPr>
            <p:ph type="ftr" sz="quarter" idx="3"/>
          </p:nvPr>
        </p:nvSpPr>
        <p:spPr>
          <a:xfrm>
            <a:off x="711200" y="6172201"/>
            <a:ext cx="7748965" cy="365125"/>
          </a:xfrm>
          <a:prstGeom prst="rect">
            <a:avLst/>
          </a:prstGeom>
        </p:spPr>
        <p:txBody>
          <a:bodyPr vert="horz" lIns="91440" tIns="45720" rIns="91440" bIns="45720" rtlCol="0" anchor="t"/>
          <a:lstStyle>
            <a:lvl1pPr algn="l">
              <a:defRPr sz="1000" b="0" i="0">
                <a:solidFill>
                  <a:schemeClr val="bg2">
                    <a:lumMod val="50000"/>
                  </a:schemeClr>
                </a:solidFill>
                <a:effectLst/>
                <a:latin typeface="+mn-lt"/>
              </a:defRPr>
            </a:lvl1pPr>
          </a:lstStyle>
          <a:p>
            <a:endParaRPr lang="en-US"/>
          </a:p>
        </p:txBody>
      </p:sp>
      <p:sp>
        <p:nvSpPr>
          <p:cNvPr id="6" name="Slide Number Placeholder 5"/>
          <p:cNvSpPr>
            <a:spLocks noGrp="1"/>
          </p:cNvSpPr>
          <p:nvPr>
            <p:ph type="sldNum" sz="quarter" idx="4"/>
          </p:nvPr>
        </p:nvSpPr>
        <p:spPr>
          <a:xfrm>
            <a:off x="10365902" y="5578479"/>
            <a:ext cx="1142543" cy="669925"/>
          </a:xfrm>
          <a:prstGeom prst="rect">
            <a:avLst/>
          </a:prstGeom>
        </p:spPr>
        <p:txBody>
          <a:bodyPr vert="horz" lIns="91440" tIns="45720" rIns="91440" bIns="45720" rtlCol="0" anchor="b"/>
          <a:lstStyle>
            <a:lvl1pPr algn="r">
              <a:defRPr sz="2800" b="0" i="0">
                <a:solidFill>
                  <a:schemeClr val="bg2">
                    <a:lumMod val="50000"/>
                  </a:schemeClr>
                </a:solidFill>
                <a:effectLst/>
                <a:latin typeface="+mn-lt"/>
              </a:defRPr>
            </a:lvl1pPr>
          </a:lstStyle>
          <a:p>
            <a:fld id="{24EDB8FE-0FCB-448C-B10C-127D9C52A318}" type="slidenum">
              <a:rPr lang="en-US" smtClean="0"/>
              <a:t>‹#›</a:t>
            </a:fld>
            <a:endParaRPr lang="en-US"/>
          </a:p>
        </p:txBody>
      </p:sp>
    </p:spTree>
    <p:extLst>
      <p:ext uri="{BB962C8B-B14F-4D97-AF65-F5344CB8AC3E}">
        <p14:creationId xmlns:p14="http://schemas.microsoft.com/office/powerpoint/2010/main" val="4038737141"/>
      </p:ext>
    </p:extLst>
  </p:cSld>
  <p:clrMap bg1="dk1" tx1="lt1" bg2="dk2" tx2="lt2" accent1="accent1" accent2="accent2" accent3="accent3" accent4="accent4" accent5="accent5" accent6="accent6" hlink="hlink" folHlink="folHlink"/>
  <p:sldLayoutIdLst>
    <p:sldLayoutId id="2147483798" r:id="rId1"/>
    <p:sldLayoutId id="2147483799" r:id="rId2"/>
    <p:sldLayoutId id="2147483800" r:id="rId3"/>
    <p:sldLayoutId id="2147483801" r:id="rId4"/>
    <p:sldLayoutId id="2147483802" r:id="rId5"/>
    <p:sldLayoutId id="2147483803" r:id="rId6"/>
    <p:sldLayoutId id="2147483804" r:id="rId7"/>
    <p:sldLayoutId id="2147483805" r:id="rId8"/>
    <p:sldLayoutId id="2147483806" r:id="rId9"/>
    <p:sldLayoutId id="2147483807" r:id="rId10"/>
    <p:sldLayoutId id="2147483808" r:id="rId11"/>
    <p:sldLayoutId id="2147483809" r:id="rId12"/>
    <p:sldLayoutId id="2147483810" r:id="rId13"/>
    <p:sldLayoutId id="2147483811" r:id="rId14"/>
    <p:sldLayoutId id="2147483812" r:id="rId15"/>
    <p:sldLayoutId id="2147483813" r:id="rId16"/>
    <p:sldLayoutId id="2147483814" r:id="rId17"/>
  </p:sldLayoutIdLst>
  <p:txStyles>
    <p:titleStyle>
      <a:lvl1pPr algn="l" defTabSz="457200" rtl="0" eaLnBrk="1" latinLnBrk="0" hangingPunct="1">
        <a:spcBef>
          <a:spcPct val="0"/>
        </a:spcBef>
        <a:buNone/>
        <a:defRPr sz="32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85750" indent="-285750" algn="l" defTabSz="457200" rtl="0" eaLnBrk="1" latinLnBrk="0" hangingPunct="1">
        <a:spcBef>
          <a:spcPct val="20000"/>
        </a:spcBef>
        <a:spcAft>
          <a:spcPts val="600"/>
        </a:spcAft>
        <a:buClr>
          <a:schemeClr val="tx1"/>
        </a:buClr>
        <a:buSzPct val="80000"/>
        <a:buFont typeface="Wingdings 3" panose="05040102010807070707" pitchFamily="18" charset="2"/>
        <a:buChar char=""/>
        <a:defRPr sz="2000" kern="1200" cap="none">
          <a:solidFill>
            <a:schemeClr val="tx1"/>
          </a:solidFill>
          <a:effectLst/>
          <a:latin typeface="+mn-lt"/>
          <a:ea typeface="+mn-ea"/>
          <a:cs typeface="+mn-cs"/>
        </a:defRPr>
      </a:lvl1pPr>
      <a:lvl2pPr marL="742950" indent="-285750" algn="l" defTabSz="457200" rtl="0" eaLnBrk="1" latinLnBrk="0" hangingPunct="1">
        <a:spcBef>
          <a:spcPct val="20000"/>
        </a:spcBef>
        <a:spcAft>
          <a:spcPts val="600"/>
        </a:spcAft>
        <a:buClr>
          <a:schemeClr val="tx1"/>
        </a:buClr>
        <a:buSzPct val="80000"/>
        <a:buFont typeface="Wingdings 3" panose="05040102010807070707" pitchFamily="18" charset="2"/>
        <a:buChar char=""/>
        <a:defRPr sz="1800" kern="1200" cap="none">
          <a:solidFill>
            <a:schemeClr val="tx1"/>
          </a:solidFill>
          <a:effectLst/>
          <a:latin typeface="+mn-lt"/>
          <a:ea typeface="+mn-ea"/>
          <a:cs typeface="+mn-cs"/>
        </a:defRPr>
      </a:lvl2pPr>
      <a:lvl3pPr marL="1200150" indent="-285750" algn="l" defTabSz="457200" rtl="0" eaLnBrk="1" latinLnBrk="0" hangingPunct="1">
        <a:spcBef>
          <a:spcPct val="20000"/>
        </a:spcBef>
        <a:spcAft>
          <a:spcPts val="600"/>
        </a:spcAft>
        <a:buClr>
          <a:schemeClr val="tx1"/>
        </a:buClr>
        <a:buSzPct val="80000"/>
        <a:buFont typeface="Wingdings 3" panose="05040102010807070707" pitchFamily="18" charset="2"/>
        <a:buChar char=""/>
        <a:defRPr sz="1600" kern="1200" cap="none">
          <a:solidFill>
            <a:schemeClr val="tx1"/>
          </a:solidFill>
          <a:effectLst/>
          <a:latin typeface="+mn-lt"/>
          <a:ea typeface="+mn-ea"/>
          <a:cs typeface="+mn-cs"/>
        </a:defRPr>
      </a:lvl3pPr>
      <a:lvl4pPr marL="1543050" indent="-171450" algn="l" defTabSz="457200"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solidFill>
          <a:effectLst/>
          <a:latin typeface="+mn-lt"/>
          <a:ea typeface="+mn-ea"/>
          <a:cs typeface="+mn-cs"/>
        </a:defRPr>
      </a:lvl4pPr>
      <a:lvl5pPr marL="2000250" indent="-171450" algn="l" defTabSz="457200"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solidFill>
          <a:effectLst/>
          <a:latin typeface="+mn-lt"/>
          <a:ea typeface="+mn-ea"/>
          <a:cs typeface="+mn-cs"/>
        </a:defRPr>
      </a:lvl5pPr>
      <a:lvl6pPr marL="2514600" indent="-228600" algn="l" defTabSz="457200"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solidFill>
          <a:effectLst/>
          <a:latin typeface="+mn-lt"/>
          <a:ea typeface="+mn-ea"/>
          <a:cs typeface="+mn-cs"/>
        </a:defRPr>
      </a:lvl6pPr>
      <a:lvl7pPr marL="2971800" indent="-228600" algn="l" defTabSz="457200"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solidFill>
          <a:effectLst/>
          <a:latin typeface="+mn-lt"/>
          <a:ea typeface="+mn-ea"/>
          <a:cs typeface="+mn-cs"/>
        </a:defRPr>
      </a:lvl7pPr>
      <a:lvl8pPr marL="3429000" indent="-228600" algn="l" defTabSz="457200"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solidFill>
          <a:effectLst/>
          <a:latin typeface="+mn-lt"/>
          <a:ea typeface="+mn-ea"/>
          <a:cs typeface="+mn-cs"/>
        </a:defRPr>
      </a:lvl8pPr>
      <a:lvl9pPr marL="3886200" indent="-228600" algn="l" defTabSz="457200" rtl="0" eaLnBrk="1" latinLnBrk="0" hangingPunct="1">
        <a:spcBef>
          <a:spcPct val="20000"/>
        </a:spcBef>
        <a:spcAft>
          <a:spcPts val="600"/>
        </a:spcAft>
        <a:buClr>
          <a:schemeClr val="tx1"/>
        </a:buClr>
        <a:buSzPct val="80000"/>
        <a:buFont typeface="Wingdings 3" panose="05040102010807070707" pitchFamily="18" charset="2"/>
        <a:buChar char=""/>
        <a:defRPr sz="1400" kern="1200" cap="none">
          <a:solidFill>
            <a:schemeClr val="tx1"/>
          </a:solidFill>
          <a:effectLst/>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39.xml"/></Relationships>
</file>

<file path=ppt/slides/_rels/slide2.xml.rels><?xml version="1.0" encoding="UTF-8" standalone="yes"?>
<Relationships xmlns="http://schemas.openxmlformats.org/package/2006/relationships"><Relationship Id="rId3" Type="http://schemas.openxmlformats.org/officeDocument/2006/relationships/hyperlink" Target="mailto:bryantr@oclc.org" TargetMode="External"/><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hyperlink" Target="https://orcid.org/0000-0002-2753-3881" TargetMode="External"/><Relationship Id="rId4" Type="http://schemas.openxmlformats.org/officeDocument/2006/relationships/image" Target="../media/image19.jpg"/></Relationships>
</file>

<file path=ppt/slides/_rels/slide3.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2.xml"/><Relationship Id="rId1" Type="http://schemas.openxmlformats.org/officeDocument/2006/relationships/slideLayout" Target="../slideLayouts/slideLayout7.xml"/><Relationship Id="rId6" Type="http://schemas.openxmlformats.org/officeDocument/2006/relationships/image" Target="../media/image23.tiff"/><Relationship Id="rId5" Type="http://schemas.openxmlformats.org/officeDocument/2006/relationships/image" Target="../media/image22.png"/><Relationship Id="rId4" Type="http://schemas.openxmlformats.org/officeDocument/2006/relationships/image" Target="../media/image21.png"/></Relationships>
</file>

<file path=ppt/slides/_rels/slide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3.xml"/><Relationship Id="rId1" Type="http://schemas.openxmlformats.org/officeDocument/2006/relationships/slideLayout" Target="../slideLayouts/slideLayout26.xml"/><Relationship Id="rId4" Type="http://schemas.openxmlformats.org/officeDocument/2006/relationships/image" Target="../media/image24.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6.xml"/></Relationships>
</file>

<file path=ppt/slides/_rels/slide6.xml.rels><?xml version="1.0" encoding="UTF-8" standalone="yes"?>
<Relationships xmlns="http://schemas.openxmlformats.org/package/2006/relationships"><Relationship Id="rId2" Type="http://schemas.openxmlformats.org/officeDocument/2006/relationships/image" Target="../media/image25.jpg"/><Relationship Id="rId1" Type="http://schemas.openxmlformats.org/officeDocument/2006/relationships/slideLayout" Target="../slideLayouts/slideLayout83.xml"/></Relationships>
</file>

<file path=ppt/slides/_rels/slide7.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4.xml"/><Relationship Id="rId1" Type="http://schemas.openxmlformats.org/officeDocument/2006/relationships/slideLayout" Target="../slideLayouts/slideLayout82.xml"/><Relationship Id="rId5" Type="http://schemas.openxmlformats.org/officeDocument/2006/relationships/image" Target="../media/image28.gif"/><Relationship Id="rId4" Type="http://schemas.openxmlformats.org/officeDocument/2006/relationships/image" Target="../media/image27.png"/></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88.xml"/></Relationships>
</file>

<file path=ppt/slides/_rels/slide9.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6.xml"/><Relationship Id="rId1" Type="http://schemas.openxmlformats.org/officeDocument/2006/relationships/slideLayout" Target="../slideLayouts/slideLayout93.xml"/></Relationships>
</file>

<file path=ppt/slides/_rels/slide10.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7.xml"/><Relationship Id="rId1" Type="http://schemas.openxmlformats.org/officeDocument/2006/relationships/slideLayout" Target="../slideLayouts/slideLayout82.xml"/><Relationship Id="rId4" Type="http://schemas.openxmlformats.org/officeDocument/2006/relationships/hyperlink" Target="https://experts.umn.edu/" TargetMode="Externa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80.xml"/></Relationships>
</file>

<file path=ppt/slides/_rels/slide12.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9.xml"/><Relationship Id="rId1" Type="http://schemas.openxmlformats.org/officeDocument/2006/relationships/slideLayout" Target="../slideLayouts/slideLayout81.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7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8.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80.xml"/></Relationships>
</file>

<file path=ppt/slides/_rels/slide17.xml.rels><?xml version="1.0" encoding="UTF-8" standalone="yes"?>
<Relationships xmlns="http://schemas.openxmlformats.org/package/2006/relationships"><Relationship Id="rId13" Type="http://schemas.openxmlformats.org/officeDocument/2006/relationships/image" Target="../media/image42.png"/><Relationship Id="rId18" Type="http://schemas.openxmlformats.org/officeDocument/2006/relationships/image" Target="../media/image47.png"/><Relationship Id="rId26" Type="http://schemas.openxmlformats.org/officeDocument/2006/relationships/image" Target="../media/image55.png"/><Relationship Id="rId39" Type="http://schemas.openxmlformats.org/officeDocument/2006/relationships/image" Target="../media/image68.png"/><Relationship Id="rId21" Type="http://schemas.openxmlformats.org/officeDocument/2006/relationships/image" Target="../media/image50.png"/><Relationship Id="rId34" Type="http://schemas.openxmlformats.org/officeDocument/2006/relationships/image" Target="../media/image63.png"/><Relationship Id="rId42" Type="http://schemas.openxmlformats.org/officeDocument/2006/relationships/image" Target="../media/image71.png"/><Relationship Id="rId47" Type="http://schemas.openxmlformats.org/officeDocument/2006/relationships/image" Target="../media/image76.png"/><Relationship Id="rId50" Type="http://schemas.openxmlformats.org/officeDocument/2006/relationships/image" Target="../media/image79.png"/><Relationship Id="rId55" Type="http://schemas.openxmlformats.org/officeDocument/2006/relationships/image" Target="../media/image84.png"/><Relationship Id="rId7" Type="http://schemas.openxmlformats.org/officeDocument/2006/relationships/image" Target="../media/image36.png"/><Relationship Id="rId12" Type="http://schemas.openxmlformats.org/officeDocument/2006/relationships/image" Target="../media/image41.png"/><Relationship Id="rId17" Type="http://schemas.openxmlformats.org/officeDocument/2006/relationships/image" Target="../media/image46.png"/><Relationship Id="rId25" Type="http://schemas.openxmlformats.org/officeDocument/2006/relationships/image" Target="../media/image54.png"/><Relationship Id="rId33" Type="http://schemas.openxmlformats.org/officeDocument/2006/relationships/image" Target="../media/image62.png"/><Relationship Id="rId38" Type="http://schemas.openxmlformats.org/officeDocument/2006/relationships/image" Target="../media/image67.png"/><Relationship Id="rId46" Type="http://schemas.openxmlformats.org/officeDocument/2006/relationships/image" Target="../media/image75.png"/><Relationship Id="rId2" Type="http://schemas.openxmlformats.org/officeDocument/2006/relationships/notesSlide" Target="../notesSlides/notesSlide11.xml"/><Relationship Id="rId16" Type="http://schemas.openxmlformats.org/officeDocument/2006/relationships/image" Target="../media/image45.png"/><Relationship Id="rId20" Type="http://schemas.openxmlformats.org/officeDocument/2006/relationships/image" Target="../media/image49.png"/><Relationship Id="rId29" Type="http://schemas.openxmlformats.org/officeDocument/2006/relationships/image" Target="../media/image58.png"/><Relationship Id="rId41" Type="http://schemas.openxmlformats.org/officeDocument/2006/relationships/image" Target="../media/image70.png"/><Relationship Id="rId54" Type="http://schemas.openxmlformats.org/officeDocument/2006/relationships/image" Target="../media/image83.png"/><Relationship Id="rId1" Type="http://schemas.openxmlformats.org/officeDocument/2006/relationships/slideLayout" Target="../slideLayouts/slideLayout81.xml"/><Relationship Id="rId6" Type="http://schemas.openxmlformats.org/officeDocument/2006/relationships/image" Target="../media/image35.png"/><Relationship Id="rId11" Type="http://schemas.openxmlformats.org/officeDocument/2006/relationships/image" Target="../media/image40.png"/><Relationship Id="rId24" Type="http://schemas.openxmlformats.org/officeDocument/2006/relationships/image" Target="../media/image53.png"/><Relationship Id="rId32" Type="http://schemas.openxmlformats.org/officeDocument/2006/relationships/image" Target="../media/image61.png"/><Relationship Id="rId37" Type="http://schemas.openxmlformats.org/officeDocument/2006/relationships/image" Target="../media/image66.png"/><Relationship Id="rId40" Type="http://schemas.openxmlformats.org/officeDocument/2006/relationships/image" Target="../media/image69.png"/><Relationship Id="rId45" Type="http://schemas.openxmlformats.org/officeDocument/2006/relationships/image" Target="../media/image74.png"/><Relationship Id="rId53" Type="http://schemas.openxmlformats.org/officeDocument/2006/relationships/image" Target="../media/image82.png"/><Relationship Id="rId5" Type="http://schemas.openxmlformats.org/officeDocument/2006/relationships/image" Target="../media/image34.png"/><Relationship Id="rId15" Type="http://schemas.openxmlformats.org/officeDocument/2006/relationships/image" Target="../media/image44.png"/><Relationship Id="rId23" Type="http://schemas.openxmlformats.org/officeDocument/2006/relationships/image" Target="../media/image52.png"/><Relationship Id="rId28" Type="http://schemas.openxmlformats.org/officeDocument/2006/relationships/image" Target="../media/image57.png"/><Relationship Id="rId36" Type="http://schemas.openxmlformats.org/officeDocument/2006/relationships/image" Target="../media/image65.png"/><Relationship Id="rId49" Type="http://schemas.openxmlformats.org/officeDocument/2006/relationships/image" Target="../media/image78.png"/><Relationship Id="rId10" Type="http://schemas.openxmlformats.org/officeDocument/2006/relationships/image" Target="../media/image39.png"/><Relationship Id="rId19" Type="http://schemas.openxmlformats.org/officeDocument/2006/relationships/image" Target="../media/image48.png"/><Relationship Id="rId31" Type="http://schemas.openxmlformats.org/officeDocument/2006/relationships/image" Target="../media/image60.png"/><Relationship Id="rId44" Type="http://schemas.openxmlformats.org/officeDocument/2006/relationships/image" Target="../media/image73.png"/><Relationship Id="rId52" Type="http://schemas.openxmlformats.org/officeDocument/2006/relationships/image" Target="../media/image81.png"/><Relationship Id="rId4" Type="http://schemas.openxmlformats.org/officeDocument/2006/relationships/image" Target="../media/image33.png"/><Relationship Id="rId9" Type="http://schemas.openxmlformats.org/officeDocument/2006/relationships/image" Target="../media/image38.png"/><Relationship Id="rId14" Type="http://schemas.openxmlformats.org/officeDocument/2006/relationships/image" Target="../media/image43.png"/><Relationship Id="rId22" Type="http://schemas.openxmlformats.org/officeDocument/2006/relationships/image" Target="../media/image51.png"/><Relationship Id="rId27" Type="http://schemas.openxmlformats.org/officeDocument/2006/relationships/image" Target="../media/image56.png"/><Relationship Id="rId30" Type="http://schemas.openxmlformats.org/officeDocument/2006/relationships/image" Target="../media/image59.png"/><Relationship Id="rId35" Type="http://schemas.openxmlformats.org/officeDocument/2006/relationships/image" Target="../media/image64.png"/><Relationship Id="rId43" Type="http://schemas.openxmlformats.org/officeDocument/2006/relationships/image" Target="../media/image72.png"/><Relationship Id="rId48" Type="http://schemas.openxmlformats.org/officeDocument/2006/relationships/image" Target="../media/image77.png"/><Relationship Id="rId8" Type="http://schemas.openxmlformats.org/officeDocument/2006/relationships/image" Target="../media/image37.png"/><Relationship Id="rId51" Type="http://schemas.openxmlformats.org/officeDocument/2006/relationships/image" Target="../media/image80.png"/><Relationship Id="rId3" Type="http://schemas.openxmlformats.org/officeDocument/2006/relationships/image" Target="../media/image32.png"/></Relationships>
</file>

<file path=ppt/slides/_rels/slide18.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12.xml"/><Relationship Id="rId1" Type="http://schemas.openxmlformats.org/officeDocument/2006/relationships/slideLayout" Target="../slideLayouts/slideLayout8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77.xml"/></Relationships>
</file>

<file path=ppt/slides/_rels/slide20.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14.xml"/><Relationship Id="rId1" Type="http://schemas.openxmlformats.org/officeDocument/2006/relationships/slideLayout" Target="../slideLayouts/slideLayout82.xml"/></Relationships>
</file>

<file path=ppt/slides/_rels/slide21.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15.xml"/><Relationship Id="rId1" Type="http://schemas.openxmlformats.org/officeDocument/2006/relationships/slideLayout" Target="../slideLayouts/slideLayout82.xml"/></Relationships>
</file>

<file path=ppt/slides/_rels/slide22.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16.xml"/><Relationship Id="rId1" Type="http://schemas.openxmlformats.org/officeDocument/2006/relationships/slideLayout" Target="../slideLayouts/slideLayout54.xml"/><Relationship Id="rId5" Type="http://schemas.openxmlformats.org/officeDocument/2006/relationships/image" Target="../media/image88.JPG"/><Relationship Id="rId4" Type="http://schemas.openxmlformats.org/officeDocument/2006/relationships/hyperlink" Target="mailto:aerauh@syr.edu" TargetMode="External"/></Relationships>
</file>

<file path=ppt/slides/_rels/slide23.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notesSlide" Target="../notesSlides/notesSlide17.xml"/><Relationship Id="rId1" Type="http://schemas.openxmlformats.org/officeDocument/2006/relationships/slideLayout" Target="../slideLayouts/slideLayout56.xml"/></Relationships>
</file>

<file path=ppt/slides/_rels/slide24.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18.xml"/><Relationship Id="rId1" Type="http://schemas.openxmlformats.org/officeDocument/2006/relationships/slideLayout" Target="../slideLayouts/slideLayout54.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53.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53.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53.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53.xml"/></Relationships>
</file>

<file path=ppt/slides/_rels/slide29.xml.rels><?xml version="1.0" encoding="UTF-8" standalone="yes"?>
<Relationships xmlns="http://schemas.openxmlformats.org/package/2006/relationships"><Relationship Id="rId3" Type="http://schemas.openxmlformats.org/officeDocument/2006/relationships/image" Target="../media/image87.png"/><Relationship Id="rId2" Type="http://schemas.openxmlformats.org/officeDocument/2006/relationships/notesSlide" Target="../notesSlides/notesSlide23.xml"/><Relationship Id="rId1" Type="http://schemas.openxmlformats.org/officeDocument/2006/relationships/slideLayout" Target="../slideLayouts/slideLayout54.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56.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53.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53.xml"/></Relationships>
</file>

<file path=ppt/slides/_rels/slide33.xml.rels><?xml version="1.0" encoding="UTF-8" standalone="yes"?>
<Relationships xmlns="http://schemas.openxmlformats.org/package/2006/relationships"><Relationship Id="rId3" Type="http://schemas.openxmlformats.org/officeDocument/2006/relationships/image" Target="../media/image90.jpeg"/><Relationship Id="rId2" Type="http://schemas.openxmlformats.org/officeDocument/2006/relationships/notesSlide" Target="../notesSlides/notesSlide27.xml"/><Relationship Id="rId1" Type="http://schemas.openxmlformats.org/officeDocument/2006/relationships/slideLayout" Target="../slideLayouts/slideLayout53.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53.xml"/></Relationships>
</file>

<file path=ppt/slides/_rels/slide35.xml.rels><?xml version="1.0" encoding="UTF-8" standalone="yes"?>
<Relationships xmlns="http://schemas.openxmlformats.org/package/2006/relationships"><Relationship Id="rId3" Type="http://schemas.openxmlformats.org/officeDocument/2006/relationships/image" Target="../media/image91.png"/><Relationship Id="rId2" Type="http://schemas.openxmlformats.org/officeDocument/2006/relationships/notesSlide" Target="../notesSlides/notesSlide29.xml"/><Relationship Id="rId1" Type="http://schemas.openxmlformats.org/officeDocument/2006/relationships/slideLayout" Target="../slideLayouts/slideLayout53.xml"/></Relationships>
</file>

<file path=ppt/slides/_rels/slide36.xml.rels><?xml version="1.0" encoding="UTF-8" standalone="yes"?>
<Relationships xmlns="http://schemas.openxmlformats.org/package/2006/relationships"><Relationship Id="rId3" Type="http://schemas.openxmlformats.org/officeDocument/2006/relationships/image" Target="../media/image92.png"/><Relationship Id="rId2" Type="http://schemas.openxmlformats.org/officeDocument/2006/relationships/notesSlide" Target="../notesSlides/notesSlide30.xml"/><Relationship Id="rId1" Type="http://schemas.openxmlformats.org/officeDocument/2006/relationships/slideLayout" Target="../slideLayouts/slideLayout53.xml"/><Relationship Id="rId4" Type="http://schemas.openxmlformats.org/officeDocument/2006/relationships/image" Target="../media/image93.png"/></Relationships>
</file>

<file path=ppt/slides/_rels/slide37.xml.rels><?xml version="1.0" encoding="UTF-8" standalone="yes"?>
<Relationships xmlns="http://schemas.openxmlformats.org/package/2006/relationships"><Relationship Id="rId3" Type="http://schemas.openxmlformats.org/officeDocument/2006/relationships/image" Target="../media/image94.jpeg"/><Relationship Id="rId2" Type="http://schemas.openxmlformats.org/officeDocument/2006/relationships/notesSlide" Target="../notesSlides/notesSlide31.xml"/><Relationship Id="rId1" Type="http://schemas.openxmlformats.org/officeDocument/2006/relationships/slideLayout" Target="../slideLayouts/slideLayout71.xml"/><Relationship Id="rId5" Type="http://schemas.openxmlformats.org/officeDocument/2006/relationships/image" Target="../media/image95.tiff"/><Relationship Id="rId4" Type="http://schemas.openxmlformats.org/officeDocument/2006/relationships/hyperlink" Target="mailto:maliaca@email.arizona.edu" TargetMode="External"/></Relationships>
</file>

<file path=ppt/slides/_rels/slide38.xml.rels><?xml version="1.0" encoding="UTF-8" standalone="yes"?>
<Relationships xmlns="http://schemas.openxmlformats.org/package/2006/relationships"><Relationship Id="rId3" Type="http://schemas.openxmlformats.org/officeDocument/2006/relationships/image" Target="../media/image95.tiff"/><Relationship Id="rId2" Type="http://schemas.openxmlformats.org/officeDocument/2006/relationships/notesSlide" Target="../notesSlides/notesSlide32.xml"/><Relationship Id="rId1" Type="http://schemas.openxmlformats.org/officeDocument/2006/relationships/slideLayout" Target="../slideLayouts/slideLayout64.xml"/></Relationships>
</file>

<file path=ppt/slides/_rels/slide39.xml.rels><?xml version="1.0" encoding="UTF-8" standalone="yes"?>
<Relationships xmlns="http://schemas.openxmlformats.org/package/2006/relationships"><Relationship Id="rId3" Type="http://schemas.openxmlformats.org/officeDocument/2006/relationships/image" Target="../media/image96.jpg"/><Relationship Id="rId2" Type="http://schemas.openxmlformats.org/officeDocument/2006/relationships/notesSlide" Target="../notesSlides/notesSlide33.xml"/><Relationship Id="rId1" Type="http://schemas.openxmlformats.org/officeDocument/2006/relationships/slideLayout" Target="../slideLayouts/slideLayout74.xml"/></Relationships>
</file>

<file path=ppt/slides/_rels/slide40.xml.rels><?xml version="1.0" encoding="UTF-8" standalone="yes"?>
<Relationships xmlns="http://schemas.openxmlformats.org/package/2006/relationships"><Relationship Id="rId3" Type="http://schemas.openxmlformats.org/officeDocument/2006/relationships/image" Target="../media/image96.jpg"/><Relationship Id="rId2" Type="http://schemas.openxmlformats.org/officeDocument/2006/relationships/notesSlide" Target="../notesSlides/notesSlide34.xml"/><Relationship Id="rId1" Type="http://schemas.openxmlformats.org/officeDocument/2006/relationships/slideLayout" Target="../slideLayouts/slideLayout74.xml"/></Relationships>
</file>

<file path=ppt/slides/_rels/slide41.xml.rels><?xml version="1.0" encoding="UTF-8" standalone="yes"?>
<Relationships xmlns="http://schemas.openxmlformats.org/package/2006/relationships"><Relationship Id="rId3" Type="http://schemas.openxmlformats.org/officeDocument/2006/relationships/image" Target="../media/image97.jpg"/><Relationship Id="rId2" Type="http://schemas.openxmlformats.org/officeDocument/2006/relationships/notesSlide" Target="../notesSlides/notesSlide35.xml"/><Relationship Id="rId1" Type="http://schemas.openxmlformats.org/officeDocument/2006/relationships/slideLayout" Target="../slideLayouts/slideLayout74.xml"/></Relationships>
</file>

<file path=ppt/slides/_rels/slide42.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36.xml"/><Relationship Id="rId1" Type="http://schemas.openxmlformats.org/officeDocument/2006/relationships/slideLayout" Target="../slideLayouts/slideLayout69.xml"/><Relationship Id="rId4" Type="http://schemas.openxmlformats.org/officeDocument/2006/relationships/image" Target="../media/image95.tiff"/></Relationships>
</file>

<file path=ppt/slides/_rels/slide43.xml.rels><?xml version="1.0" encoding="UTF-8" standalone="yes"?>
<Relationships xmlns="http://schemas.openxmlformats.org/package/2006/relationships"><Relationship Id="rId3" Type="http://schemas.openxmlformats.org/officeDocument/2006/relationships/image" Target="../media/image95.tiff"/><Relationship Id="rId2" Type="http://schemas.openxmlformats.org/officeDocument/2006/relationships/notesSlide" Target="../notesSlides/notesSlide37.xml"/><Relationship Id="rId1" Type="http://schemas.openxmlformats.org/officeDocument/2006/relationships/slideLayout" Target="../slideLayouts/slideLayout74.xml"/></Relationships>
</file>

<file path=ppt/slides/_rels/slide44.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notesSlide" Target="../notesSlides/notesSlide38.xml"/><Relationship Id="rId1" Type="http://schemas.openxmlformats.org/officeDocument/2006/relationships/slideLayout" Target="../slideLayouts/slideLayout74.xml"/><Relationship Id="rId6" Type="http://schemas.openxmlformats.org/officeDocument/2006/relationships/image" Target="../media/image95.tiff"/><Relationship Id="rId5" Type="http://schemas.openxmlformats.org/officeDocument/2006/relationships/image" Target="../media/image101.jpg"/><Relationship Id="rId4" Type="http://schemas.openxmlformats.org/officeDocument/2006/relationships/image" Target="../media/image100.jpg"/></Relationships>
</file>

<file path=ppt/slides/_rels/slide45.xml.rels><?xml version="1.0" encoding="UTF-8" standalone="yes"?>
<Relationships xmlns="http://schemas.openxmlformats.org/package/2006/relationships"><Relationship Id="rId3" Type="http://schemas.openxmlformats.org/officeDocument/2006/relationships/image" Target="../media/image95.tiff"/><Relationship Id="rId2" Type="http://schemas.openxmlformats.org/officeDocument/2006/relationships/notesSlide" Target="../notesSlides/notesSlide39.xml"/><Relationship Id="rId1" Type="http://schemas.openxmlformats.org/officeDocument/2006/relationships/slideLayout" Target="../slideLayouts/slideLayout75.xml"/></Relationships>
</file>

<file path=ppt/slides/_rels/slide46.xml.rels><?xml version="1.0" encoding="UTF-8" standalone="yes"?>
<Relationships xmlns="http://schemas.openxmlformats.org/package/2006/relationships"><Relationship Id="rId8" Type="http://schemas.microsoft.com/office/2007/relationships/diagramDrawing" Target="../diagrams/drawing2.xml"/><Relationship Id="rId3" Type="http://schemas.openxmlformats.org/officeDocument/2006/relationships/image" Target="../media/image102.png"/><Relationship Id="rId7" Type="http://schemas.openxmlformats.org/officeDocument/2006/relationships/diagramColors" Target="../diagrams/colors2.xml"/><Relationship Id="rId2" Type="http://schemas.openxmlformats.org/officeDocument/2006/relationships/notesSlide" Target="../notesSlides/notesSlide40.xml"/><Relationship Id="rId1" Type="http://schemas.openxmlformats.org/officeDocument/2006/relationships/slideLayout" Target="../slideLayouts/slideLayout64.xml"/><Relationship Id="rId6" Type="http://schemas.openxmlformats.org/officeDocument/2006/relationships/diagramQuickStyle" Target="../diagrams/quickStyle2.xml"/><Relationship Id="rId5" Type="http://schemas.openxmlformats.org/officeDocument/2006/relationships/diagramLayout" Target="../diagrams/layout2.xml"/><Relationship Id="rId4" Type="http://schemas.openxmlformats.org/officeDocument/2006/relationships/diagramData" Target="../diagrams/data2.xml"/><Relationship Id="rId9" Type="http://schemas.openxmlformats.org/officeDocument/2006/relationships/image" Target="../media/image95.tiff"/></Relationships>
</file>

<file path=ppt/slides/_rels/slide47.xml.rels><?xml version="1.0" encoding="UTF-8" standalone="yes"?>
<Relationships xmlns="http://schemas.openxmlformats.org/package/2006/relationships"><Relationship Id="rId3" Type="http://schemas.openxmlformats.org/officeDocument/2006/relationships/image" Target="../media/image103.jpeg"/><Relationship Id="rId2" Type="http://schemas.openxmlformats.org/officeDocument/2006/relationships/notesSlide" Target="../notesSlides/notesSlide41.xml"/><Relationship Id="rId1" Type="http://schemas.openxmlformats.org/officeDocument/2006/relationships/slideLayout" Target="../slideLayouts/slideLayout64.xml"/><Relationship Id="rId5" Type="http://schemas.openxmlformats.org/officeDocument/2006/relationships/image" Target="../media/image95.tiff"/><Relationship Id="rId4" Type="http://schemas.openxmlformats.org/officeDocument/2006/relationships/hyperlink" Target="https://www.oclc.org/content/research/publications/2017/oclcresearch-defining-rim.html" TargetMode="External"/></Relationships>
</file>

<file path=ppt/slides/_rels/slide48.xml.rels><?xml version="1.0" encoding="UTF-8" standalone="yes"?>
<Relationships xmlns="http://schemas.openxmlformats.org/package/2006/relationships"><Relationship Id="rId3" Type="http://schemas.openxmlformats.org/officeDocument/2006/relationships/image" Target="../media/image103.jpeg"/><Relationship Id="rId2" Type="http://schemas.openxmlformats.org/officeDocument/2006/relationships/notesSlide" Target="../notesSlides/notesSlide42.xml"/><Relationship Id="rId1" Type="http://schemas.openxmlformats.org/officeDocument/2006/relationships/slideLayout" Target="../slideLayouts/slideLayout64.xml"/><Relationship Id="rId6" Type="http://schemas.openxmlformats.org/officeDocument/2006/relationships/image" Target="../media/image95.tiff"/><Relationship Id="rId5" Type="http://schemas.openxmlformats.org/officeDocument/2006/relationships/image" Target="../media/image104.tiff"/><Relationship Id="rId4" Type="http://schemas.openxmlformats.org/officeDocument/2006/relationships/hyperlink" Target="https://www.oclc.org/content/research/publications/2017/oclcresearch-defining-rim.html" TargetMode="External"/></Relationships>
</file>

<file path=ppt/slides/_rels/slide49.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43.xml"/><Relationship Id="rId1" Type="http://schemas.openxmlformats.org/officeDocument/2006/relationships/slideLayout" Target="../slideLayouts/slideLayout64.xml"/><Relationship Id="rId5" Type="http://schemas.openxmlformats.org/officeDocument/2006/relationships/hyperlink" Target="https://www.interfolio.com/products/faculty180/" TargetMode="External"/><Relationship Id="rId4" Type="http://schemas.openxmlformats.org/officeDocument/2006/relationships/image" Target="../media/image95.tiff"/></Relationships>
</file>

<file path=ppt/slides/_rels/slide50.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44.xml"/><Relationship Id="rId1" Type="http://schemas.openxmlformats.org/officeDocument/2006/relationships/slideLayout" Target="../slideLayouts/slideLayout64.xml"/><Relationship Id="rId6" Type="http://schemas.openxmlformats.org/officeDocument/2006/relationships/hyperlink" Target="https://www.interfolio.com/products/faculty180/" TargetMode="External"/><Relationship Id="rId5" Type="http://schemas.openxmlformats.org/officeDocument/2006/relationships/image" Target="../media/image95.tiff"/><Relationship Id="rId4" Type="http://schemas.openxmlformats.org/officeDocument/2006/relationships/image" Target="../media/image106.png"/></Relationships>
</file>

<file path=ppt/slides/_rels/slide51.xml.rels><?xml version="1.0" encoding="UTF-8" standalone="yes"?>
<Relationships xmlns="http://schemas.openxmlformats.org/package/2006/relationships"><Relationship Id="rId3" Type="http://schemas.openxmlformats.org/officeDocument/2006/relationships/image" Target="../media/image105.png"/><Relationship Id="rId7" Type="http://schemas.openxmlformats.org/officeDocument/2006/relationships/hyperlink" Target="https://www.interfolio.com/products/faculty180/" TargetMode="External"/><Relationship Id="rId2" Type="http://schemas.openxmlformats.org/officeDocument/2006/relationships/notesSlide" Target="../notesSlides/notesSlide45.xml"/><Relationship Id="rId1" Type="http://schemas.openxmlformats.org/officeDocument/2006/relationships/slideLayout" Target="../slideLayouts/slideLayout64.xml"/><Relationship Id="rId6" Type="http://schemas.openxmlformats.org/officeDocument/2006/relationships/image" Target="../media/image95.tiff"/><Relationship Id="rId5" Type="http://schemas.openxmlformats.org/officeDocument/2006/relationships/image" Target="../media/image107.png"/><Relationship Id="rId4" Type="http://schemas.openxmlformats.org/officeDocument/2006/relationships/image" Target="../media/image106.png"/></Relationships>
</file>

<file path=ppt/slides/_rels/slide52.xml.rels><?xml version="1.0" encoding="UTF-8" standalone="yes"?>
<Relationships xmlns="http://schemas.openxmlformats.org/package/2006/relationships"><Relationship Id="rId8" Type="http://schemas.openxmlformats.org/officeDocument/2006/relationships/image" Target="../media/image113.jpg"/><Relationship Id="rId3" Type="http://schemas.openxmlformats.org/officeDocument/2006/relationships/image" Target="../media/image108.jpg"/><Relationship Id="rId7" Type="http://schemas.openxmlformats.org/officeDocument/2006/relationships/image" Target="../media/image112.jpg"/><Relationship Id="rId2" Type="http://schemas.openxmlformats.org/officeDocument/2006/relationships/notesSlide" Target="../notesSlides/notesSlide46.xml"/><Relationship Id="rId1" Type="http://schemas.openxmlformats.org/officeDocument/2006/relationships/slideLayout" Target="../slideLayouts/slideLayout68.xml"/><Relationship Id="rId6" Type="http://schemas.openxmlformats.org/officeDocument/2006/relationships/image" Target="../media/image111.jpg"/><Relationship Id="rId5" Type="http://schemas.openxmlformats.org/officeDocument/2006/relationships/image" Target="../media/image110.jpg"/><Relationship Id="rId4" Type="http://schemas.openxmlformats.org/officeDocument/2006/relationships/image" Target="../media/image109.jpg"/><Relationship Id="rId9" Type="http://schemas.openxmlformats.org/officeDocument/2006/relationships/image" Target="../media/image95.tiff"/></Relationships>
</file>

<file path=ppt/slides/_rels/slide53.xml.rels><?xml version="1.0" encoding="UTF-8" standalone="yes"?>
<Relationships xmlns="http://schemas.openxmlformats.org/package/2006/relationships"><Relationship Id="rId3" Type="http://schemas.openxmlformats.org/officeDocument/2006/relationships/image" Target="../media/image99.png"/><Relationship Id="rId2" Type="http://schemas.openxmlformats.org/officeDocument/2006/relationships/notesSlide" Target="../notesSlides/notesSlide47.xml"/><Relationship Id="rId1" Type="http://schemas.openxmlformats.org/officeDocument/2006/relationships/slideLayout" Target="../slideLayouts/slideLayout74.xml"/><Relationship Id="rId6" Type="http://schemas.openxmlformats.org/officeDocument/2006/relationships/image" Target="../media/image95.tiff"/><Relationship Id="rId5" Type="http://schemas.openxmlformats.org/officeDocument/2006/relationships/image" Target="../media/image101.jpg"/><Relationship Id="rId4" Type="http://schemas.openxmlformats.org/officeDocument/2006/relationships/image" Target="../media/image100.jpg"/></Relationships>
</file>

<file path=ppt/slides/_rels/slide54.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48.xml"/><Relationship Id="rId1" Type="http://schemas.openxmlformats.org/officeDocument/2006/relationships/slideLayout" Target="../slideLayouts/slideLayout64.xml"/><Relationship Id="rId4" Type="http://schemas.openxmlformats.org/officeDocument/2006/relationships/image" Target="../media/image95.tiff"/></Relationships>
</file>

<file path=ppt/slides/_rels/slide55.xml.rels><?xml version="1.0" encoding="UTF-8" standalone="yes"?>
<Relationships xmlns="http://schemas.openxmlformats.org/package/2006/relationships"><Relationship Id="rId3" Type="http://schemas.openxmlformats.org/officeDocument/2006/relationships/image" Target="../media/image95.tiff"/><Relationship Id="rId2" Type="http://schemas.openxmlformats.org/officeDocument/2006/relationships/notesSlide" Target="../notesSlides/notesSlide49.xml"/><Relationship Id="rId1" Type="http://schemas.openxmlformats.org/officeDocument/2006/relationships/slideLayout" Target="../slideLayouts/slideLayout74.xml"/></Relationships>
</file>

<file path=ppt/slides/_rels/slide56.xml.rels><?xml version="1.0" encoding="UTF-8" standalone="yes"?>
<Relationships xmlns="http://schemas.openxmlformats.org/package/2006/relationships"><Relationship Id="rId3" Type="http://schemas.openxmlformats.org/officeDocument/2006/relationships/image" Target="../media/image114.png"/><Relationship Id="rId2" Type="http://schemas.openxmlformats.org/officeDocument/2006/relationships/notesSlide" Target="../notesSlides/notesSlide50.xml"/><Relationship Id="rId1" Type="http://schemas.openxmlformats.org/officeDocument/2006/relationships/slideLayout" Target="../slideLayouts/slideLayout69.xml"/></Relationships>
</file>

<file path=ppt/slides/_rels/slide57.xml.rels><?xml version="1.0" encoding="UTF-8" standalone="yes"?>
<Relationships xmlns="http://schemas.openxmlformats.org/package/2006/relationships"><Relationship Id="rId3" Type="http://schemas.openxmlformats.org/officeDocument/2006/relationships/image" Target="../media/image115.png"/><Relationship Id="rId2" Type="http://schemas.openxmlformats.org/officeDocument/2006/relationships/notesSlide" Target="../notesSlides/notesSlide51.xml"/><Relationship Id="rId1" Type="http://schemas.openxmlformats.org/officeDocument/2006/relationships/slideLayout" Target="../slideLayouts/slideLayout74.xml"/><Relationship Id="rId4" Type="http://schemas.openxmlformats.org/officeDocument/2006/relationships/image" Target="../media/image116.png"/></Relationships>
</file>

<file path=ppt/slides/_rels/slide58.xml.rels><?xml version="1.0" encoding="UTF-8" standalone="yes"?>
<Relationships xmlns="http://schemas.openxmlformats.org/package/2006/relationships"><Relationship Id="rId3" Type="http://schemas.openxmlformats.org/officeDocument/2006/relationships/image" Target="../media/image117.jpg"/><Relationship Id="rId2" Type="http://schemas.openxmlformats.org/officeDocument/2006/relationships/notesSlide" Target="../notesSlides/notesSlide52.xml"/><Relationship Id="rId1" Type="http://schemas.openxmlformats.org/officeDocument/2006/relationships/slideLayout" Target="../slideLayouts/slideLayout74.xml"/><Relationship Id="rId5" Type="http://schemas.openxmlformats.org/officeDocument/2006/relationships/image" Target="../media/image95.tiff"/><Relationship Id="rId4" Type="http://schemas.openxmlformats.org/officeDocument/2006/relationships/image" Target="../media/image118.jpg"/></Relationships>
</file>

<file path=ppt/slides/_rels/slide59.xml.rels><?xml version="1.0" encoding="UTF-8" standalone="yes"?>
<Relationships xmlns="http://schemas.openxmlformats.org/package/2006/relationships"><Relationship Id="rId8" Type="http://schemas.microsoft.com/office/2007/relationships/diagramDrawing" Target="../diagrams/drawing3.xml"/><Relationship Id="rId3" Type="http://schemas.openxmlformats.org/officeDocument/2006/relationships/image" Target="../media/image95.tiff"/><Relationship Id="rId7" Type="http://schemas.openxmlformats.org/officeDocument/2006/relationships/diagramColors" Target="../diagrams/colors3.xml"/><Relationship Id="rId2" Type="http://schemas.openxmlformats.org/officeDocument/2006/relationships/notesSlide" Target="../notesSlides/notesSlide53.xml"/><Relationship Id="rId1" Type="http://schemas.openxmlformats.org/officeDocument/2006/relationships/slideLayout" Target="../slideLayouts/slideLayout74.xml"/><Relationship Id="rId6" Type="http://schemas.openxmlformats.org/officeDocument/2006/relationships/diagramQuickStyle" Target="../diagrams/quickStyle3.xml"/><Relationship Id="rId5" Type="http://schemas.openxmlformats.org/officeDocument/2006/relationships/diagramLayout" Target="../diagrams/layout3.xml"/><Relationship Id="rId4" Type="http://schemas.openxmlformats.org/officeDocument/2006/relationships/diagramData" Target="../diagrams/data3.xml"/></Relationships>
</file>

<file path=ppt/slides/_rels/slide60.xml.rels><?xml version="1.0" encoding="UTF-8" standalone="yes"?>
<Relationships xmlns="http://schemas.openxmlformats.org/package/2006/relationships"><Relationship Id="rId8" Type="http://schemas.openxmlformats.org/officeDocument/2006/relationships/diagramQuickStyle" Target="../diagrams/quickStyle4.xml"/><Relationship Id="rId3" Type="http://schemas.openxmlformats.org/officeDocument/2006/relationships/image" Target="../media/image119.png"/><Relationship Id="rId7" Type="http://schemas.openxmlformats.org/officeDocument/2006/relationships/diagramLayout" Target="../diagrams/layout4.xml"/><Relationship Id="rId2" Type="http://schemas.openxmlformats.org/officeDocument/2006/relationships/notesSlide" Target="../notesSlides/notesSlide54.xml"/><Relationship Id="rId1" Type="http://schemas.openxmlformats.org/officeDocument/2006/relationships/slideLayout" Target="../slideLayouts/slideLayout64.xml"/><Relationship Id="rId6" Type="http://schemas.openxmlformats.org/officeDocument/2006/relationships/diagramData" Target="../diagrams/data4.xml"/><Relationship Id="rId5" Type="http://schemas.openxmlformats.org/officeDocument/2006/relationships/image" Target="../media/image120.jpg"/><Relationship Id="rId10" Type="http://schemas.microsoft.com/office/2007/relationships/diagramDrawing" Target="../diagrams/drawing4.xml"/><Relationship Id="rId4" Type="http://schemas.openxmlformats.org/officeDocument/2006/relationships/image" Target="../media/image95.tiff"/><Relationship Id="rId9" Type="http://schemas.openxmlformats.org/officeDocument/2006/relationships/diagramColors" Target="../diagrams/colors4.xml"/></Relationships>
</file>

<file path=ppt/slides/_rels/slide61.xml.rels><?xml version="1.0" encoding="UTF-8" standalone="yes"?>
<Relationships xmlns="http://schemas.openxmlformats.org/package/2006/relationships"><Relationship Id="rId8" Type="http://schemas.openxmlformats.org/officeDocument/2006/relationships/image" Target="../media/image150.jpg"/><Relationship Id="rId3" Type="http://schemas.openxmlformats.org/officeDocument/2006/relationships/diagramData" Target="../diagrams/data5.xml"/><Relationship Id="rId7" Type="http://schemas.microsoft.com/office/2007/relationships/diagramDrawing" Target="../diagrams/drawing5.xml"/><Relationship Id="rId2" Type="http://schemas.openxmlformats.org/officeDocument/2006/relationships/notesSlide" Target="../notesSlides/notesSlide55.xml"/><Relationship Id="rId1" Type="http://schemas.openxmlformats.org/officeDocument/2006/relationships/slideLayout" Target="../slideLayouts/slideLayout64.xml"/><Relationship Id="rId6" Type="http://schemas.openxmlformats.org/officeDocument/2006/relationships/diagramColors" Target="../diagrams/colors5.xml"/><Relationship Id="rId5" Type="http://schemas.openxmlformats.org/officeDocument/2006/relationships/diagramQuickStyle" Target="../diagrams/quickStyle5.xml"/><Relationship Id="rId4" Type="http://schemas.openxmlformats.org/officeDocument/2006/relationships/diagramLayout" Target="../diagrams/layout5.xml"/><Relationship Id="rId9" Type="http://schemas.openxmlformats.org/officeDocument/2006/relationships/image" Target="../media/image95.tiff"/></Relationships>
</file>

<file path=ppt/slides/_rels/slide62.xml.rels><?xml version="1.0" encoding="UTF-8" standalone="yes"?>
<Relationships xmlns="http://schemas.openxmlformats.org/package/2006/relationships"><Relationship Id="rId8" Type="http://schemas.openxmlformats.org/officeDocument/2006/relationships/image" Target="../media/image95.tiff"/><Relationship Id="rId3" Type="http://schemas.openxmlformats.org/officeDocument/2006/relationships/diagramData" Target="../diagrams/data6.xml"/><Relationship Id="rId7" Type="http://schemas.microsoft.com/office/2007/relationships/diagramDrawing" Target="../diagrams/drawing6.xml"/><Relationship Id="rId2" Type="http://schemas.openxmlformats.org/officeDocument/2006/relationships/notesSlide" Target="../notesSlides/notesSlide56.xml"/><Relationship Id="rId1" Type="http://schemas.openxmlformats.org/officeDocument/2006/relationships/slideLayout" Target="../slideLayouts/slideLayout64.xml"/><Relationship Id="rId6" Type="http://schemas.openxmlformats.org/officeDocument/2006/relationships/diagramColors" Target="../diagrams/colors6.xml"/><Relationship Id="rId5" Type="http://schemas.openxmlformats.org/officeDocument/2006/relationships/diagramQuickStyle" Target="../diagrams/quickStyle6.xml"/><Relationship Id="rId4" Type="http://schemas.openxmlformats.org/officeDocument/2006/relationships/diagramLayout" Target="../diagrams/layout6.xml"/><Relationship Id="rId9" Type="http://schemas.openxmlformats.org/officeDocument/2006/relationships/image" Target="../media/image159.jpg"/></Relationships>
</file>

<file path=ppt/slides/_rels/slide63.xml.rels><?xml version="1.0" encoding="UTF-8" standalone="yes"?>
<Relationships xmlns="http://schemas.openxmlformats.org/package/2006/relationships"><Relationship Id="rId3" Type="http://schemas.openxmlformats.org/officeDocument/2006/relationships/hyperlink" Target="mailto:bryantr@oclc.org" TargetMode="External"/><Relationship Id="rId2" Type="http://schemas.openxmlformats.org/officeDocument/2006/relationships/hyperlink" Target="https://www.oclc.org/research/themes/research-collections/institutional-stakeholders-in-research-support.html" TargetMode="External"/><Relationship Id="rId1" Type="http://schemas.openxmlformats.org/officeDocument/2006/relationships/slideLayout" Target="../slideLayouts/slideLayout6.xml"/><Relationship Id="rId4" Type="http://schemas.openxmlformats.org/officeDocument/2006/relationships/image" Target="../media/image160.tiff"/></Relationships>
</file>

<file path=ppt/slides/_rels/slide64.xml.rels><?xml version="1.0" encoding="UTF-8" standalone="yes"?>
<Relationships xmlns="http://schemas.openxmlformats.org/package/2006/relationships"><Relationship Id="rId3" Type="http://schemas.openxmlformats.org/officeDocument/2006/relationships/hyperlink" Target="https://doi.org/10.25333/C3NK88" TargetMode="External"/><Relationship Id="rId2" Type="http://schemas.openxmlformats.org/officeDocument/2006/relationships/notesSlide" Target="../notesSlides/notesSlide57.xml"/><Relationship Id="rId1" Type="http://schemas.openxmlformats.org/officeDocument/2006/relationships/slideLayout" Target="../slideLayouts/slideLayout6.xml"/><Relationship Id="rId6" Type="http://schemas.openxmlformats.org/officeDocument/2006/relationships/hyperlink" Target="http://www.eurocris.org/news/cris-ir-survey-report" TargetMode="External"/><Relationship Id="rId5" Type="http://schemas.openxmlformats.org/officeDocument/2006/relationships/hyperlink" Target="https://doi.org/10.25333/BGFG-D241" TargetMode="External"/><Relationship Id="rId4" Type="http://schemas.openxmlformats.org/officeDocument/2006/relationships/hyperlink" Target="https://doi.org/10.25333/C32K7M"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 Placeholder 5">
            <a:extLst>
              <a:ext uri="{FF2B5EF4-FFF2-40B4-BE49-F238E27FC236}">
                <a16:creationId xmlns:a16="http://schemas.microsoft.com/office/drawing/2014/main" id="{BDABFE1A-CFDB-B845-BD6E-4B94E43FE534}"/>
              </a:ext>
            </a:extLst>
          </p:cNvPr>
          <p:cNvSpPr>
            <a:spLocks noGrp="1"/>
          </p:cNvSpPr>
          <p:nvPr>
            <p:ph type="body" sz="quarter" idx="12"/>
          </p:nvPr>
        </p:nvSpPr>
        <p:spPr>
          <a:xfrm>
            <a:off x="3" y="1773169"/>
            <a:ext cx="3121239" cy="651397"/>
          </a:xfrm>
        </p:spPr>
        <p:txBody>
          <a:bodyPr/>
          <a:lstStyle/>
          <a:p>
            <a:r>
              <a:rPr lang="en-US" dirty="0"/>
              <a:t>11 September 2019</a:t>
            </a:r>
          </a:p>
        </p:txBody>
      </p:sp>
      <p:sp>
        <p:nvSpPr>
          <p:cNvPr id="7" name="Text Placeholder 6">
            <a:extLst>
              <a:ext uri="{FF2B5EF4-FFF2-40B4-BE49-F238E27FC236}">
                <a16:creationId xmlns:a16="http://schemas.microsoft.com/office/drawing/2014/main" id="{2CB894F5-ABFB-3548-A8FD-0FA76E726FCB}"/>
              </a:ext>
            </a:extLst>
          </p:cNvPr>
          <p:cNvSpPr>
            <a:spLocks noGrp="1"/>
          </p:cNvSpPr>
          <p:nvPr>
            <p:ph type="body" sz="quarter" idx="16"/>
          </p:nvPr>
        </p:nvSpPr>
        <p:spPr/>
        <p:txBody>
          <a:bodyPr>
            <a:normAutofit fontScale="70000" lnSpcReduction="20000"/>
          </a:bodyPr>
          <a:lstStyle/>
          <a:p>
            <a:r>
              <a:rPr lang="en-US" dirty="0"/>
              <a:t>Case Studies in Research Information Management at U.S. Institutions</a:t>
            </a:r>
          </a:p>
        </p:txBody>
      </p:sp>
      <p:sp>
        <p:nvSpPr>
          <p:cNvPr id="8" name="Text Placeholder 7">
            <a:extLst>
              <a:ext uri="{FF2B5EF4-FFF2-40B4-BE49-F238E27FC236}">
                <a16:creationId xmlns:a16="http://schemas.microsoft.com/office/drawing/2014/main" id="{11CA2B2C-E3E6-3F45-A18C-FAFFBC7593C3}"/>
              </a:ext>
            </a:extLst>
          </p:cNvPr>
          <p:cNvSpPr>
            <a:spLocks noGrp="1"/>
          </p:cNvSpPr>
          <p:nvPr>
            <p:ph type="body" sz="quarter" idx="17"/>
          </p:nvPr>
        </p:nvSpPr>
        <p:spPr>
          <a:xfrm>
            <a:off x="1039293" y="4267200"/>
            <a:ext cx="7102265" cy="1487780"/>
          </a:xfrm>
        </p:spPr>
        <p:txBody>
          <a:bodyPr/>
          <a:lstStyle/>
          <a:p>
            <a:r>
              <a:rPr lang="en-US" dirty="0"/>
              <a:t>A Works in Progress Webinar </a:t>
            </a:r>
          </a:p>
          <a:p>
            <a:r>
              <a:rPr lang="en-US" dirty="0"/>
              <a:t>for the OCLC Research Library Partnership</a:t>
            </a:r>
          </a:p>
          <a:p>
            <a:endParaRPr lang="en-US" dirty="0"/>
          </a:p>
        </p:txBody>
      </p:sp>
    </p:spTree>
    <p:extLst>
      <p:ext uri="{BB962C8B-B14F-4D97-AF65-F5344CB8AC3E}">
        <p14:creationId xmlns:p14="http://schemas.microsoft.com/office/powerpoint/2010/main" val="36429871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44AA76CF-FB87-BC4E-A555-B505FC2CF346}"/>
              </a:ext>
            </a:extLst>
          </p:cNvPr>
          <p:cNvSpPr>
            <a:spLocks noGrp="1"/>
          </p:cNvSpPr>
          <p:nvPr>
            <p:ph type="body" idx="1"/>
          </p:nvPr>
        </p:nvSpPr>
        <p:spPr>
          <a:xfrm>
            <a:off x="4525432" y="2668062"/>
            <a:ext cx="7636932" cy="852172"/>
          </a:xfrm>
        </p:spPr>
        <p:txBody>
          <a:bodyPr/>
          <a:lstStyle/>
          <a:p>
            <a:pPr marL="0" lvl="0" indent="0">
              <a:spcBef>
                <a:spcPts val="600"/>
              </a:spcBef>
              <a:buClr>
                <a:srgbClr val="000000"/>
              </a:buClr>
              <a:buSzPts val="1400"/>
              <a:defRPr/>
            </a:pPr>
            <a:r>
              <a:rPr lang="en-US" sz="2000" dirty="0">
                <a:solidFill>
                  <a:srgbClr val="000000"/>
                </a:solidFill>
              </a:rPr>
              <a:t>Senior Program Officer, OCLC Research</a:t>
            </a:r>
          </a:p>
          <a:p>
            <a:pPr marL="0" lvl="0" indent="0">
              <a:spcBef>
                <a:spcPts val="600"/>
              </a:spcBef>
              <a:buClr>
                <a:srgbClr val="000000"/>
              </a:buClr>
              <a:buSzPts val="1400"/>
              <a:defRPr/>
            </a:pPr>
            <a:r>
              <a:rPr lang="en-US" sz="2000" u="sng" dirty="0">
                <a:solidFill>
                  <a:srgbClr val="0000FF"/>
                </a:solidFill>
                <a:hlinkClick r:id="rId3"/>
              </a:rPr>
              <a:t>bryantr@oclc.org</a:t>
            </a:r>
            <a:r>
              <a:rPr lang="en-US" sz="2000" u="sng" dirty="0">
                <a:solidFill>
                  <a:srgbClr val="0000FF"/>
                </a:solidFill>
              </a:rPr>
              <a:t>   </a:t>
            </a:r>
            <a:r>
              <a:rPr lang="en-US" sz="2000" dirty="0">
                <a:solidFill>
                  <a:srgbClr val="000000"/>
                </a:solidFill>
              </a:rPr>
              <a:t>@RebeccaBryant18</a:t>
            </a:r>
          </a:p>
          <a:p>
            <a:endParaRPr lang="en-US" dirty="0"/>
          </a:p>
        </p:txBody>
      </p:sp>
      <p:sp>
        <p:nvSpPr>
          <p:cNvPr id="4" name="Text Placeholder 3">
            <a:extLst>
              <a:ext uri="{FF2B5EF4-FFF2-40B4-BE49-F238E27FC236}">
                <a16:creationId xmlns:a16="http://schemas.microsoft.com/office/drawing/2014/main" id="{816229FB-3558-CD4E-8C57-2193CD14D197}"/>
              </a:ext>
            </a:extLst>
          </p:cNvPr>
          <p:cNvSpPr>
            <a:spLocks noGrp="1"/>
          </p:cNvSpPr>
          <p:nvPr>
            <p:ph type="body" idx="3"/>
          </p:nvPr>
        </p:nvSpPr>
        <p:spPr>
          <a:xfrm>
            <a:off x="4279899" y="2017187"/>
            <a:ext cx="7636933" cy="650875"/>
          </a:xfrm>
        </p:spPr>
        <p:txBody>
          <a:bodyPr/>
          <a:lstStyle/>
          <a:p>
            <a:r>
              <a:rPr lang="en-US" dirty="0"/>
              <a:t>Rebecca Bryant, PhD</a:t>
            </a:r>
          </a:p>
        </p:txBody>
      </p:sp>
      <p:pic>
        <p:nvPicPr>
          <p:cNvPr id="6" name="Picture Placeholder 5" descr="A person posing for the camera&#10;&#10;Description automatically generated">
            <a:extLst>
              <a:ext uri="{FF2B5EF4-FFF2-40B4-BE49-F238E27FC236}">
                <a16:creationId xmlns:a16="http://schemas.microsoft.com/office/drawing/2014/main" id="{ADFC040A-D09F-ED40-94E3-AA971953E02A}"/>
              </a:ext>
            </a:extLst>
          </p:cNvPr>
          <p:cNvPicPr>
            <a:picLocks noGrp="1" noChangeAspect="1"/>
          </p:cNvPicPr>
          <p:nvPr>
            <p:ph type="pic" idx="2"/>
          </p:nvPr>
        </p:nvPicPr>
        <p:blipFill rotWithShape="1">
          <a:blip r:embed="rId4"/>
          <a:srcRect l="11586" r="11586"/>
          <a:stretch/>
        </p:blipFill>
        <p:spPr>
          <a:prstGeom prst="rect">
            <a:avLst/>
          </a:prstGeom>
        </p:spPr>
      </p:pic>
      <p:sp>
        <p:nvSpPr>
          <p:cNvPr id="7" name="Text Placeholder 2">
            <a:extLst>
              <a:ext uri="{FF2B5EF4-FFF2-40B4-BE49-F238E27FC236}">
                <a16:creationId xmlns:a16="http://schemas.microsoft.com/office/drawing/2014/main" id="{0BD1B3F6-2AC6-8948-899B-B22A3B6D3239}"/>
              </a:ext>
            </a:extLst>
          </p:cNvPr>
          <p:cNvSpPr txBox="1">
            <a:spLocks/>
          </p:cNvSpPr>
          <p:nvPr/>
        </p:nvSpPr>
        <p:spPr>
          <a:xfrm>
            <a:off x="4508499" y="3561512"/>
            <a:ext cx="7636932" cy="852172"/>
          </a:xfrm>
          <a:prstGeom prst="rect">
            <a:avLst/>
          </a:prstGeom>
          <a:noFill/>
          <a:ln>
            <a:noFill/>
          </a:ln>
        </p:spPr>
        <p:txBody>
          <a:bodyPr spcFirstLastPara="1" wrap="square" lIns="91425" tIns="91425" rIns="91425" bIns="91425" anchor="t" anchorCtr="0"/>
          <a:lstStyle>
            <a:defPPr marR="0" lvl="0" algn="l" rtl="0">
              <a:lnSpc>
                <a:spcPct val="100000"/>
              </a:lnSpc>
              <a:spcBef>
                <a:spcPts val="0"/>
              </a:spcBef>
              <a:spcAft>
                <a:spcPts val="0"/>
              </a:spcAft>
            </a:defPPr>
            <a:lvl1pPr marL="457200" marR="0" lvl="0" indent="-228600" algn="l" rtl="0">
              <a:lnSpc>
                <a:spcPct val="100000"/>
              </a:lnSpc>
              <a:spcBef>
                <a:spcPts val="0"/>
              </a:spcBef>
              <a:spcAft>
                <a:spcPts val="0"/>
              </a:spcAft>
              <a:buClr>
                <a:schemeClr val="dk1"/>
              </a:buClr>
              <a:buSzPts val="2400"/>
              <a:buFont typeface="Arial"/>
              <a:buNone/>
              <a:defRPr sz="2400" b="0" i="0" u="none" strike="noStrike" cap="none">
                <a:solidFill>
                  <a:schemeClr val="dk1"/>
                </a:solidFill>
                <a:latin typeface="Arial"/>
                <a:ea typeface="Arial"/>
                <a:cs typeface="Arial"/>
                <a:sym typeface="Arial"/>
              </a:defRPr>
            </a:lvl1pPr>
            <a:lvl2pPr marL="914400" marR="0" lvl="1" indent="-406400" algn="l" rtl="0">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2pPr>
            <a:lvl3pPr marL="1371600" marR="0" lvl="2" indent="-381000" algn="l" rtl="0">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3pPr>
            <a:lvl4pPr marL="1828800" marR="0" lvl="3"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4pPr>
            <a:lvl5pPr marL="2286000" marR="0" lvl="4"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5pPr>
            <a:lvl6pPr marL="2743200" marR="0" lvl="5"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6pPr>
            <a:lvl7pPr marL="3200400" marR="0" lvl="6"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7pPr>
            <a:lvl8pPr marL="3657600" marR="0" lvl="7"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8pPr>
            <a:lvl9pPr marL="4114800" marR="0" lvl="8" indent="-355600" algn="l" rtl="0">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9pPr>
          </a:lstStyle>
          <a:p>
            <a:pPr marL="0" indent="0">
              <a:spcBef>
                <a:spcPts val="600"/>
              </a:spcBef>
              <a:buClr>
                <a:srgbClr val="000000"/>
              </a:buClr>
              <a:buSzPts val="1400"/>
              <a:defRPr/>
            </a:pPr>
            <a:r>
              <a:rPr lang="en-US" sz="2000" dirty="0">
                <a:solidFill>
                  <a:srgbClr val="000000"/>
                </a:solidFill>
                <a:hlinkClick r:id="rId5"/>
              </a:rPr>
              <a:t>https://orcid.org/0000-0002-2753-3881</a:t>
            </a:r>
            <a:r>
              <a:rPr lang="en-US" sz="2000" dirty="0">
                <a:solidFill>
                  <a:srgbClr val="000000"/>
                </a:solidFill>
              </a:rPr>
              <a:t> </a:t>
            </a:r>
          </a:p>
          <a:p>
            <a:endParaRPr lang="en-US" dirty="0"/>
          </a:p>
        </p:txBody>
      </p:sp>
    </p:spTree>
    <p:extLst>
      <p:ext uri="{BB962C8B-B14F-4D97-AF65-F5344CB8AC3E}">
        <p14:creationId xmlns:p14="http://schemas.microsoft.com/office/powerpoint/2010/main" val="2609946564"/>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381"/>
        <p:cNvGrpSpPr/>
        <p:nvPr/>
      </p:nvGrpSpPr>
      <p:grpSpPr>
        <a:xfrm>
          <a:off x="0" y="0"/>
          <a:ext cx="0" cy="0"/>
          <a:chOff x="0" y="0"/>
          <a:chExt cx="0" cy="0"/>
        </a:xfrm>
      </p:grpSpPr>
      <p:pic>
        <p:nvPicPr>
          <p:cNvPr id="382" name="Shape 382"/>
          <p:cNvPicPr preferRelativeResize="0"/>
          <p:nvPr/>
        </p:nvPicPr>
        <p:blipFill rotWithShape="1">
          <a:blip r:embed="rId3">
            <a:alphaModFix/>
          </a:blip>
          <a:srcRect/>
          <a:stretch/>
        </p:blipFill>
        <p:spPr>
          <a:xfrm>
            <a:off x="1" y="0"/>
            <a:ext cx="12192000" cy="6858000"/>
          </a:xfrm>
          <a:prstGeom prst="rect">
            <a:avLst/>
          </a:prstGeom>
          <a:solidFill>
            <a:schemeClr val="lt1"/>
          </a:solidFill>
          <a:ln>
            <a:noFill/>
          </a:ln>
        </p:spPr>
      </p:pic>
      <p:sp>
        <p:nvSpPr>
          <p:cNvPr id="383" name="Shape 383"/>
          <p:cNvSpPr/>
          <p:nvPr/>
        </p:nvSpPr>
        <p:spPr>
          <a:xfrm>
            <a:off x="0" y="6327174"/>
            <a:ext cx="3952644" cy="542841"/>
          </a:xfrm>
          <a:prstGeom prst="rect">
            <a:avLst/>
          </a:prstGeom>
          <a:solidFill>
            <a:srgbClr val="A9306F"/>
          </a:solidFill>
          <a:ln>
            <a:noFill/>
          </a:ln>
        </p:spPr>
        <p:txBody>
          <a:bodyPr spcFirstLastPara="1" wrap="square" lIns="91425" tIns="45700" rIns="91425" bIns="45700" anchor="t" anchorCtr="0">
            <a:noAutofit/>
          </a:bodyPr>
          <a:lstStyle/>
          <a:p>
            <a:pPr algn="ctr"/>
            <a:r>
              <a:rPr lang="en-US" sz="2100" dirty="0" err="1">
                <a:solidFill>
                  <a:schemeClr val="lt1"/>
                </a:solidFill>
              </a:rPr>
              <a:t>oc.lc</a:t>
            </a:r>
            <a:r>
              <a:rPr lang="en-US" sz="2100" dirty="0">
                <a:solidFill>
                  <a:schemeClr val="lt1"/>
                </a:solidFill>
              </a:rPr>
              <a:t>/rim</a:t>
            </a:r>
            <a:endParaRPr dirty="0"/>
          </a:p>
        </p:txBody>
      </p:sp>
      <p:sp>
        <p:nvSpPr>
          <p:cNvPr id="384" name="Shape 384"/>
          <p:cNvSpPr txBox="1"/>
          <p:nvPr/>
        </p:nvSpPr>
        <p:spPr>
          <a:xfrm>
            <a:off x="1045143" y="299505"/>
            <a:ext cx="10101716" cy="522737"/>
          </a:xfrm>
          <a:prstGeom prst="rect">
            <a:avLst/>
          </a:prstGeom>
          <a:noFill/>
          <a:ln>
            <a:noFill/>
          </a:ln>
        </p:spPr>
        <p:txBody>
          <a:bodyPr spcFirstLastPara="1" wrap="square" lIns="91425" tIns="45700" rIns="91425" bIns="45700" anchor="t" anchorCtr="0">
            <a:noAutofit/>
          </a:bodyPr>
          <a:lstStyle/>
          <a:p>
            <a:r>
              <a:rPr lang="en-US" sz="2000" b="1" dirty="0">
                <a:solidFill>
                  <a:schemeClr val="lt1"/>
                </a:solidFill>
              </a:rPr>
              <a:t>OCLC Research publications on Research Information Management</a:t>
            </a:r>
            <a:endParaRPr dirty="0"/>
          </a:p>
        </p:txBody>
      </p:sp>
      <p:pic>
        <p:nvPicPr>
          <p:cNvPr id="387" name="Shape 387"/>
          <p:cNvPicPr preferRelativeResize="0"/>
          <p:nvPr/>
        </p:nvPicPr>
        <p:blipFill rotWithShape="1">
          <a:blip r:embed="rId4">
            <a:alphaModFix/>
          </a:blip>
          <a:srcRect/>
          <a:stretch/>
        </p:blipFill>
        <p:spPr>
          <a:xfrm>
            <a:off x="676849" y="1118652"/>
            <a:ext cx="3437769" cy="4361291"/>
          </a:xfrm>
          <a:prstGeom prst="rect">
            <a:avLst/>
          </a:prstGeom>
          <a:noFill/>
          <a:ln w="31750" cap="flat" cmpd="sng">
            <a:solidFill>
              <a:schemeClr val="lt1"/>
            </a:solidFill>
            <a:prstDash val="solid"/>
            <a:round/>
            <a:headEnd type="none" w="sm" len="sm"/>
            <a:tailEnd type="none" w="sm" len="sm"/>
          </a:ln>
        </p:spPr>
      </p:pic>
      <p:pic>
        <p:nvPicPr>
          <p:cNvPr id="388" name="Shape 388"/>
          <p:cNvPicPr preferRelativeResize="0"/>
          <p:nvPr/>
        </p:nvPicPr>
        <p:blipFill rotWithShape="1">
          <a:blip r:embed="rId5">
            <a:alphaModFix/>
          </a:blip>
          <a:srcRect/>
          <a:stretch/>
        </p:blipFill>
        <p:spPr>
          <a:xfrm>
            <a:off x="4495800" y="1138696"/>
            <a:ext cx="3488143" cy="4358554"/>
          </a:xfrm>
          <a:prstGeom prst="rect">
            <a:avLst/>
          </a:prstGeom>
          <a:noFill/>
          <a:ln w="31750" cap="flat" cmpd="sng">
            <a:solidFill>
              <a:schemeClr val="lt1"/>
            </a:solidFill>
            <a:prstDash val="solid"/>
            <a:round/>
            <a:headEnd type="none" w="sm" len="sm"/>
            <a:tailEnd type="none" w="sm" len="sm"/>
          </a:ln>
        </p:spPr>
      </p:pic>
      <p:pic>
        <p:nvPicPr>
          <p:cNvPr id="2" name="Picture 1">
            <a:extLst>
              <a:ext uri="{FF2B5EF4-FFF2-40B4-BE49-F238E27FC236}">
                <a16:creationId xmlns:a16="http://schemas.microsoft.com/office/drawing/2014/main" id="{6CD5D29A-9F63-D841-A5F3-531F8CF261A6}"/>
              </a:ext>
            </a:extLst>
          </p:cNvPr>
          <p:cNvPicPr>
            <a:picLocks noChangeAspect="1"/>
          </p:cNvPicPr>
          <p:nvPr/>
        </p:nvPicPr>
        <p:blipFill>
          <a:blip r:embed="rId6"/>
          <a:stretch>
            <a:fillRect/>
          </a:stretch>
        </p:blipFill>
        <p:spPr>
          <a:xfrm>
            <a:off x="8362947" y="1118652"/>
            <a:ext cx="3437769" cy="4395525"/>
          </a:xfrm>
          <a:prstGeom prst="rect">
            <a:avLst/>
          </a:prstGeom>
          <a:ln w="28575">
            <a:solidFill>
              <a:schemeClr val="bg1"/>
            </a:solid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Picture 5">
            <a:extLst>
              <a:ext uri="{FF2B5EF4-FFF2-40B4-BE49-F238E27FC236}">
                <a16:creationId xmlns:a16="http://schemas.microsoft.com/office/drawing/2014/main" id="{BB213295-5BFC-4FD3-9E02-8AC43DC7B233}"/>
              </a:ext>
            </a:extLst>
          </p:cNvPr>
          <p:cNvPicPr>
            <a:picLocks noChangeAspect="1"/>
          </p:cNvPicPr>
          <p:nvPr/>
        </p:nvPicPr>
        <p:blipFill>
          <a:blip r:embed="rId3"/>
          <a:stretch>
            <a:fillRect/>
          </a:stretch>
        </p:blipFill>
        <p:spPr>
          <a:xfrm>
            <a:off x="7678932" y="1179877"/>
            <a:ext cx="3929317" cy="5062959"/>
          </a:xfrm>
          <a:prstGeom prst="rect">
            <a:avLst/>
          </a:prstGeom>
          <a:ln w="25400">
            <a:solidFill>
              <a:srgbClr val="A54179"/>
            </a:solidFill>
          </a:ln>
          <a:effectLst/>
        </p:spPr>
      </p:pic>
      <p:sp>
        <p:nvSpPr>
          <p:cNvPr id="6" name="Rectangle 5">
            <a:extLst>
              <a:ext uri="{FF2B5EF4-FFF2-40B4-BE49-F238E27FC236}">
                <a16:creationId xmlns:a16="http://schemas.microsoft.com/office/drawing/2014/main" id="{8EEF1183-CE22-D748-A3A6-BB8736C2788A}"/>
              </a:ext>
            </a:extLst>
          </p:cNvPr>
          <p:cNvSpPr/>
          <p:nvPr/>
        </p:nvSpPr>
        <p:spPr>
          <a:xfrm>
            <a:off x="-11119" y="6221812"/>
            <a:ext cx="3298841" cy="415498"/>
          </a:xfrm>
          <a:prstGeom prst="rect">
            <a:avLst/>
          </a:prstGeom>
          <a:solidFill>
            <a:srgbClr val="A9306F"/>
          </a:solidFill>
        </p:spPr>
        <p:txBody>
          <a:bodyPr wrap="square">
            <a:spAutoFit/>
          </a:bodyPr>
          <a:lstStyle/>
          <a:p>
            <a:pPr algn="ctr" defTabSz="914377"/>
            <a:r>
              <a:rPr lang="en-US" sz="2100" dirty="0" err="1">
                <a:solidFill>
                  <a:srgbClr val="FFFFFF"/>
                </a:solidFill>
                <a:ea typeface="+mn-ea"/>
              </a:rPr>
              <a:t>oc.lc</a:t>
            </a:r>
            <a:r>
              <a:rPr lang="en-US" sz="2100" dirty="0">
                <a:solidFill>
                  <a:srgbClr val="FFFFFF"/>
                </a:solidFill>
                <a:ea typeface="+mn-ea"/>
              </a:rPr>
              <a:t>/rim</a:t>
            </a:r>
          </a:p>
        </p:txBody>
      </p:sp>
      <p:sp>
        <p:nvSpPr>
          <p:cNvPr id="5" name="TextBox 4">
            <a:extLst>
              <a:ext uri="{FF2B5EF4-FFF2-40B4-BE49-F238E27FC236}">
                <a16:creationId xmlns:a16="http://schemas.microsoft.com/office/drawing/2014/main" id="{332C9900-E7D6-BE49-85E8-EC62AC6FF028}"/>
              </a:ext>
            </a:extLst>
          </p:cNvPr>
          <p:cNvSpPr txBox="1"/>
          <p:nvPr/>
        </p:nvSpPr>
        <p:spPr>
          <a:xfrm>
            <a:off x="673609" y="1259810"/>
            <a:ext cx="6499964" cy="1169551"/>
          </a:xfrm>
          <a:prstGeom prst="rect">
            <a:avLst/>
          </a:prstGeom>
          <a:noFill/>
        </p:spPr>
        <p:txBody>
          <a:bodyPr wrap="square" rtlCol="0">
            <a:spAutoFit/>
          </a:bodyPr>
          <a:lstStyle/>
          <a:p>
            <a:pPr defTabSz="914377"/>
            <a:r>
              <a:rPr lang="de-DE" sz="2800" dirty="0">
                <a:solidFill>
                  <a:srgbClr val="AE2373"/>
                </a:solidFill>
                <a:ea typeface="+mn-ea"/>
              </a:rPr>
              <a:t>The </a:t>
            </a:r>
            <a:r>
              <a:rPr lang="de-DE" sz="2800" dirty="0" err="1">
                <a:solidFill>
                  <a:srgbClr val="AE2373"/>
                </a:solidFill>
                <a:ea typeface="+mn-ea"/>
              </a:rPr>
              <a:t>aggregation</a:t>
            </a:r>
            <a:r>
              <a:rPr lang="de-DE" sz="2800" dirty="0">
                <a:solidFill>
                  <a:srgbClr val="AE2373"/>
                </a:solidFill>
                <a:ea typeface="+mn-ea"/>
              </a:rPr>
              <a:t>, </a:t>
            </a:r>
            <a:r>
              <a:rPr lang="de-DE" sz="2800" dirty="0" err="1">
                <a:solidFill>
                  <a:srgbClr val="AE2373"/>
                </a:solidFill>
                <a:ea typeface="+mn-ea"/>
              </a:rPr>
              <a:t>curation</a:t>
            </a:r>
            <a:r>
              <a:rPr lang="de-DE" sz="2800" dirty="0">
                <a:solidFill>
                  <a:srgbClr val="AE2373"/>
                </a:solidFill>
                <a:ea typeface="+mn-ea"/>
              </a:rPr>
              <a:t>, &amp; </a:t>
            </a:r>
            <a:r>
              <a:rPr lang="de-DE" sz="2800" dirty="0" err="1">
                <a:solidFill>
                  <a:srgbClr val="AE2373"/>
                </a:solidFill>
                <a:ea typeface="+mn-ea"/>
              </a:rPr>
              <a:t>utilization</a:t>
            </a:r>
            <a:r>
              <a:rPr lang="de-DE" sz="2800" dirty="0">
                <a:solidFill>
                  <a:srgbClr val="AE2373"/>
                </a:solidFill>
                <a:ea typeface="+mn-ea"/>
              </a:rPr>
              <a:t> </a:t>
            </a:r>
            <a:r>
              <a:rPr lang="de-DE" sz="2800" dirty="0" err="1">
                <a:solidFill>
                  <a:srgbClr val="AE2373"/>
                </a:solidFill>
                <a:ea typeface="+mn-ea"/>
              </a:rPr>
              <a:t>of</a:t>
            </a:r>
            <a:r>
              <a:rPr lang="de-DE" sz="2800" dirty="0">
                <a:solidFill>
                  <a:srgbClr val="AE2373"/>
                </a:solidFill>
                <a:ea typeface="+mn-ea"/>
              </a:rPr>
              <a:t> </a:t>
            </a:r>
            <a:r>
              <a:rPr lang="de-DE" sz="2800" dirty="0" err="1">
                <a:solidFill>
                  <a:srgbClr val="AE2373"/>
                </a:solidFill>
                <a:ea typeface="+mn-ea"/>
              </a:rPr>
              <a:t>metadata</a:t>
            </a:r>
            <a:r>
              <a:rPr lang="de-DE" sz="2800" dirty="0">
                <a:solidFill>
                  <a:srgbClr val="AE2373"/>
                </a:solidFill>
                <a:ea typeface="+mn-ea"/>
              </a:rPr>
              <a:t> </a:t>
            </a:r>
            <a:r>
              <a:rPr lang="de-DE" sz="2800" dirty="0" err="1">
                <a:solidFill>
                  <a:srgbClr val="AE2373"/>
                </a:solidFill>
                <a:ea typeface="+mn-ea"/>
              </a:rPr>
              <a:t>about</a:t>
            </a:r>
            <a:r>
              <a:rPr lang="de-DE" sz="2800" dirty="0">
                <a:solidFill>
                  <a:srgbClr val="AE2373"/>
                </a:solidFill>
                <a:ea typeface="+mn-ea"/>
              </a:rPr>
              <a:t> </a:t>
            </a:r>
            <a:r>
              <a:rPr lang="de-DE" sz="2800" dirty="0" err="1">
                <a:solidFill>
                  <a:srgbClr val="AE2373"/>
                </a:solidFill>
                <a:ea typeface="+mn-ea"/>
              </a:rPr>
              <a:t>research</a:t>
            </a:r>
            <a:r>
              <a:rPr lang="de-DE" sz="2800" dirty="0">
                <a:solidFill>
                  <a:srgbClr val="AE2373"/>
                </a:solidFill>
                <a:ea typeface="+mn-ea"/>
              </a:rPr>
              <a:t> </a:t>
            </a:r>
            <a:r>
              <a:rPr lang="de-DE" sz="2800" dirty="0" err="1">
                <a:solidFill>
                  <a:srgbClr val="AE2373"/>
                </a:solidFill>
                <a:ea typeface="+mn-ea"/>
              </a:rPr>
              <a:t>activities</a:t>
            </a:r>
            <a:endParaRPr lang="de-DE" sz="2800" dirty="0">
              <a:solidFill>
                <a:srgbClr val="AE2373"/>
              </a:solidFill>
              <a:ea typeface="+mn-ea"/>
            </a:endParaRPr>
          </a:p>
          <a:p>
            <a:pPr defTabSz="914377"/>
            <a:endParaRPr lang="en-US" dirty="0">
              <a:ea typeface="+mn-ea"/>
            </a:endParaRPr>
          </a:p>
        </p:txBody>
      </p:sp>
      <p:sp>
        <p:nvSpPr>
          <p:cNvPr id="7" name="TextBox 6">
            <a:extLst>
              <a:ext uri="{FF2B5EF4-FFF2-40B4-BE49-F238E27FC236}">
                <a16:creationId xmlns:a16="http://schemas.microsoft.com/office/drawing/2014/main" id="{C7F638ED-4888-2C42-A89F-B5F351AC04CE}"/>
              </a:ext>
            </a:extLst>
          </p:cNvPr>
          <p:cNvSpPr txBox="1"/>
          <p:nvPr/>
        </p:nvSpPr>
        <p:spPr>
          <a:xfrm>
            <a:off x="2533458" y="2295287"/>
            <a:ext cx="5250284" cy="4060599"/>
          </a:xfrm>
          <a:prstGeom prst="rect">
            <a:avLst/>
          </a:prstGeom>
          <a:noFill/>
        </p:spPr>
        <p:txBody>
          <a:bodyPr wrap="square" rtlCol="0">
            <a:spAutoFit/>
          </a:bodyPr>
          <a:lstStyle/>
          <a:p>
            <a:pPr defTabSz="914377">
              <a:lnSpc>
                <a:spcPct val="80000"/>
              </a:lnSpc>
              <a:buSzPct val="25000"/>
            </a:pPr>
            <a:r>
              <a:rPr lang="de-DE" sz="2400" b="1" dirty="0" err="1">
                <a:ea typeface="+mn-ea"/>
              </a:rPr>
              <a:t>Overlapping</a:t>
            </a:r>
            <a:r>
              <a:rPr lang="de-DE" sz="2400" b="1" dirty="0">
                <a:ea typeface="+mn-ea"/>
              </a:rPr>
              <a:t> </a:t>
            </a:r>
            <a:r>
              <a:rPr lang="de-DE" sz="2400" b="1" dirty="0" err="1">
                <a:ea typeface="+mn-ea"/>
              </a:rPr>
              <a:t>terms</a:t>
            </a:r>
            <a:r>
              <a:rPr lang="de-DE" sz="2400" b="1" dirty="0">
                <a:ea typeface="+mn-ea"/>
              </a:rPr>
              <a:t>:</a:t>
            </a:r>
          </a:p>
          <a:p>
            <a:pPr defTabSz="914377">
              <a:lnSpc>
                <a:spcPct val="80000"/>
              </a:lnSpc>
              <a:buSzPct val="25000"/>
            </a:pPr>
            <a:endParaRPr lang="de-DE" sz="2000" dirty="0">
              <a:ea typeface="+mn-ea"/>
            </a:endParaRPr>
          </a:p>
          <a:p>
            <a:pPr marL="800080" lvl="1" indent="-342891" defTabSz="914377">
              <a:lnSpc>
                <a:spcPct val="80000"/>
              </a:lnSpc>
              <a:spcBef>
                <a:spcPts val="444"/>
              </a:spcBef>
              <a:buSzPct val="100909"/>
              <a:buFont typeface="Arial" panose="020B0604020202020204" pitchFamily="34" charset="0"/>
              <a:buChar char="•"/>
            </a:pPr>
            <a:r>
              <a:rPr lang="de-DE" sz="2400" dirty="0">
                <a:ea typeface="+mn-ea"/>
              </a:rPr>
              <a:t>CRIS (</a:t>
            </a:r>
            <a:r>
              <a:rPr lang="de-DE" sz="2400" dirty="0" err="1">
                <a:ea typeface="+mn-ea"/>
              </a:rPr>
              <a:t>Current</a:t>
            </a:r>
            <a:r>
              <a:rPr lang="de-DE" sz="2400" dirty="0">
                <a:ea typeface="+mn-ea"/>
              </a:rPr>
              <a:t> Research Information System)</a:t>
            </a:r>
          </a:p>
          <a:p>
            <a:pPr marL="800080" lvl="1" indent="-342891" defTabSz="914377">
              <a:lnSpc>
                <a:spcPct val="80000"/>
              </a:lnSpc>
              <a:spcBef>
                <a:spcPts val="444"/>
              </a:spcBef>
              <a:buSzPct val="100909"/>
              <a:buFont typeface="Arial" panose="020B0604020202020204" pitchFamily="34" charset="0"/>
              <a:buChar char="•"/>
            </a:pPr>
            <a:r>
              <a:rPr lang="de-DE" sz="2400" dirty="0">
                <a:ea typeface="+mn-ea"/>
              </a:rPr>
              <a:t>RIS (Research Information System)</a:t>
            </a:r>
          </a:p>
          <a:p>
            <a:pPr marL="800080" lvl="1" indent="-342891" defTabSz="914377">
              <a:lnSpc>
                <a:spcPct val="80000"/>
              </a:lnSpc>
              <a:spcBef>
                <a:spcPts val="444"/>
              </a:spcBef>
              <a:buSzPct val="100909"/>
              <a:buFont typeface="Arial" panose="020B0604020202020204" pitchFamily="34" charset="0"/>
              <a:buChar char="•"/>
            </a:pPr>
            <a:r>
              <a:rPr lang="de-DE" sz="2400" dirty="0">
                <a:ea typeface="+mn-ea"/>
              </a:rPr>
              <a:t>RNS (Research Networking System)</a:t>
            </a:r>
          </a:p>
          <a:p>
            <a:pPr marL="800080" lvl="1" indent="-342891" defTabSz="914377">
              <a:lnSpc>
                <a:spcPct val="80000"/>
              </a:lnSpc>
              <a:spcBef>
                <a:spcPts val="444"/>
              </a:spcBef>
              <a:buSzPct val="100909"/>
              <a:buFont typeface="Arial" panose="020B0604020202020204" pitchFamily="34" charset="0"/>
              <a:buChar char="•"/>
            </a:pPr>
            <a:r>
              <a:rPr lang="de-DE" sz="2400" dirty="0">
                <a:ea typeface="+mn-ea"/>
              </a:rPr>
              <a:t>RPS (Research </a:t>
            </a:r>
            <a:r>
              <a:rPr lang="de-DE" sz="2400" dirty="0" err="1">
                <a:ea typeface="+mn-ea"/>
              </a:rPr>
              <a:t>Profiling</a:t>
            </a:r>
            <a:r>
              <a:rPr lang="de-DE" sz="2400" dirty="0">
                <a:ea typeface="+mn-ea"/>
              </a:rPr>
              <a:t> System)</a:t>
            </a:r>
          </a:p>
          <a:p>
            <a:pPr marL="800080" lvl="1" indent="-342891" defTabSz="914377">
              <a:lnSpc>
                <a:spcPct val="80000"/>
              </a:lnSpc>
              <a:spcBef>
                <a:spcPts val="444"/>
              </a:spcBef>
              <a:buSzPct val="100909"/>
              <a:buFont typeface="Arial" panose="020B0604020202020204" pitchFamily="34" charset="0"/>
              <a:buChar char="•"/>
            </a:pPr>
            <a:r>
              <a:rPr lang="de-DE" sz="2400" dirty="0">
                <a:ea typeface="+mn-ea"/>
              </a:rPr>
              <a:t>FAR (</a:t>
            </a:r>
            <a:r>
              <a:rPr lang="de-DE" sz="2400" dirty="0" err="1">
                <a:ea typeface="+mn-ea"/>
              </a:rPr>
              <a:t>Faculty</a:t>
            </a:r>
            <a:r>
              <a:rPr lang="de-DE" sz="2400" dirty="0">
                <a:ea typeface="+mn-ea"/>
              </a:rPr>
              <a:t> </a:t>
            </a:r>
            <a:r>
              <a:rPr lang="de-DE" sz="2400" dirty="0" err="1">
                <a:ea typeface="+mn-ea"/>
              </a:rPr>
              <a:t>Activity</a:t>
            </a:r>
            <a:r>
              <a:rPr lang="de-DE" sz="2400" dirty="0">
                <a:ea typeface="+mn-ea"/>
              </a:rPr>
              <a:t> Reporting)</a:t>
            </a:r>
          </a:p>
          <a:p>
            <a:pPr defTabSz="914377"/>
            <a:endParaRPr lang="en-US" dirty="0">
              <a:ea typeface="+mn-ea"/>
            </a:endParaRPr>
          </a:p>
        </p:txBody>
      </p:sp>
      <p:sp>
        <p:nvSpPr>
          <p:cNvPr id="9" name="Text Placeholder 8">
            <a:extLst>
              <a:ext uri="{FF2B5EF4-FFF2-40B4-BE49-F238E27FC236}">
                <a16:creationId xmlns:a16="http://schemas.microsoft.com/office/drawing/2014/main" id="{64D87766-7771-5240-BE7F-69F259600709}"/>
              </a:ext>
            </a:extLst>
          </p:cNvPr>
          <p:cNvSpPr>
            <a:spLocks noGrp="1"/>
          </p:cNvSpPr>
          <p:nvPr>
            <p:ph type="body" idx="4294967295"/>
          </p:nvPr>
        </p:nvSpPr>
        <p:spPr>
          <a:xfrm>
            <a:off x="325968" y="173567"/>
            <a:ext cx="11866033" cy="914400"/>
          </a:xfrm>
        </p:spPr>
        <p:txBody>
          <a:bodyPr>
            <a:normAutofit/>
          </a:bodyPr>
          <a:lstStyle/>
          <a:p>
            <a:pPr marL="0" indent="0">
              <a:buNone/>
            </a:pPr>
            <a:r>
              <a:rPr lang="en-US" sz="3600" dirty="0">
                <a:solidFill>
                  <a:schemeClr val="accent1"/>
                </a:solidFill>
              </a:rPr>
              <a:t>What is Research Information Management (RIM)?</a:t>
            </a:r>
          </a:p>
        </p:txBody>
      </p:sp>
      <p:pic>
        <p:nvPicPr>
          <p:cNvPr id="13" name="Shape 256">
            <a:extLst>
              <a:ext uri="{FF2B5EF4-FFF2-40B4-BE49-F238E27FC236}">
                <a16:creationId xmlns:a16="http://schemas.microsoft.com/office/drawing/2014/main" id="{EDA6E89A-13C7-4E5E-9277-56B7DB4817EC}"/>
              </a:ext>
            </a:extLst>
          </p:cNvPr>
          <p:cNvPicPr preferRelativeResize="0"/>
          <p:nvPr/>
        </p:nvPicPr>
        <p:blipFill rotWithShape="1">
          <a:blip r:embed="rId4">
            <a:alphaModFix/>
          </a:blip>
          <a:srcRect/>
          <a:stretch/>
        </p:blipFill>
        <p:spPr>
          <a:xfrm>
            <a:off x="533400" y="3110029"/>
            <a:ext cx="1648968" cy="1547316"/>
          </a:xfrm>
          <a:prstGeom prst="rect">
            <a:avLst/>
          </a:prstGeom>
          <a:noFill/>
          <a:ln>
            <a:noFill/>
          </a:ln>
        </p:spPr>
      </p:pic>
    </p:spTree>
    <p:extLst>
      <p:ext uri="{BB962C8B-B14F-4D97-AF65-F5344CB8AC3E}">
        <p14:creationId xmlns:p14="http://schemas.microsoft.com/office/powerpoint/2010/main" val="218939517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sz="4000" dirty="0"/>
              <a:t>Research Information Management at the University of Minnesota</a:t>
            </a:r>
          </a:p>
        </p:txBody>
      </p:sp>
      <p:sp>
        <p:nvSpPr>
          <p:cNvPr id="3" name="Subtitle 2"/>
          <p:cNvSpPr>
            <a:spLocks noGrp="1"/>
          </p:cNvSpPr>
          <p:nvPr>
            <p:ph type="subTitle" idx="1"/>
          </p:nvPr>
        </p:nvSpPr>
        <p:spPr/>
        <p:txBody>
          <a:bodyPr/>
          <a:lstStyle/>
          <a:p>
            <a:r>
              <a:rPr lang="en-US" dirty="0"/>
              <a:t>Expertise Discovery to System of Record (and back again)</a:t>
            </a:r>
          </a:p>
        </p:txBody>
      </p:sp>
    </p:spTree>
    <p:extLst>
      <p:ext uri="{BB962C8B-B14F-4D97-AF65-F5344CB8AC3E}">
        <p14:creationId xmlns:p14="http://schemas.microsoft.com/office/powerpoint/2010/main" val="124158586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a:extLst>
              <a:ext uri="{FF2B5EF4-FFF2-40B4-BE49-F238E27FC236}">
                <a16:creationId xmlns:a16="http://schemas.microsoft.com/office/drawing/2014/main" id="{1D9A840C-FFD2-4451-A40D-30696C02EAD7}"/>
              </a:ext>
            </a:extLst>
          </p:cNvPr>
          <p:cNvSpPr>
            <a:spLocks noGrp="1"/>
          </p:cNvSpPr>
          <p:nvPr>
            <p:ph idx="1"/>
          </p:nvPr>
        </p:nvSpPr>
        <p:spPr/>
        <p:txBody>
          <a:bodyPr/>
          <a:lstStyle/>
          <a:p>
            <a:pPr marL="0" indent="0">
              <a:spcBef>
                <a:spcPts val="0"/>
              </a:spcBef>
              <a:spcAft>
                <a:spcPts val="1200"/>
              </a:spcAft>
              <a:buNone/>
            </a:pPr>
            <a:r>
              <a:rPr lang="en-US" dirty="0"/>
              <a:t>Jan Fransen</a:t>
            </a:r>
          </a:p>
          <a:p>
            <a:pPr marL="0" indent="0">
              <a:lnSpc>
                <a:spcPct val="100000"/>
              </a:lnSpc>
              <a:spcBef>
                <a:spcPts val="0"/>
              </a:spcBef>
              <a:spcAft>
                <a:spcPts val="1200"/>
              </a:spcAft>
              <a:buNone/>
            </a:pPr>
            <a:r>
              <a:rPr lang="en-US" dirty="0"/>
              <a:t>Service Lead for Research Information Management Systems</a:t>
            </a:r>
          </a:p>
          <a:p>
            <a:pPr marL="0" indent="0">
              <a:spcBef>
                <a:spcPts val="0"/>
              </a:spcBef>
              <a:spcAft>
                <a:spcPts val="1200"/>
              </a:spcAft>
              <a:buNone/>
            </a:pPr>
            <a:r>
              <a:rPr lang="en-US" dirty="0"/>
              <a:t>University of Minnesota Libraries</a:t>
            </a:r>
          </a:p>
          <a:p>
            <a:pPr marL="0" indent="0">
              <a:buNone/>
            </a:pPr>
            <a:r>
              <a:rPr lang="en-US" dirty="0"/>
              <a:t>Fransen@umn.edu</a:t>
            </a:r>
          </a:p>
        </p:txBody>
      </p:sp>
      <p:pic>
        <p:nvPicPr>
          <p:cNvPr id="12" name="Picture 11" descr="Jan Fransen headshot">
            <a:extLst>
              <a:ext uri="{FF2B5EF4-FFF2-40B4-BE49-F238E27FC236}">
                <a16:creationId xmlns:a16="http://schemas.microsoft.com/office/drawing/2014/main" id="{F53CB21F-E11B-40AF-8164-B47D9AE1BCA3}"/>
              </a:ext>
            </a:extLst>
          </p:cNvPr>
          <p:cNvPicPr>
            <a:picLocks noChangeAspect="1"/>
          </p:cNvPicPr>
          <p:nvPr/>
        </p:nvPicPr>
        <p:blipFill>
          <a:blip r:embed="rId2"/>
          <a:stretch>
            <a:fillRect/>
          </a:stretch>
        </p:blipFill>
        <p:spPr>
          <a:xfrm>
            <a:off x="8106808" y="746760"/>
            <a:ext cx="3803904" cy="4754880"/>
          </a:xfrm>
          <a:prstGeom prst="rect">
            <a:avLst/>
          </a:prstGeom>
        </p:spPr>
      </p:pic>
    </p:spTree>
    <p:extLst>
      <p:ext uri="{BB962C8B-B14F-4D97-AF65-F5344CB8AC3E}">
        <p14:creationId xmlns:p14="http://schemas.microsoft.com/office/powerpoint/2010/main" val="219700332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showMasterSp="0">
  <p:cSld>
    <p:bg>
      <p:bgPr>
        <a:solidFill>
          <a:srgbClr val="790018"/>
        </a:solidFill>
        <a:effectLst/>
      </p:bgPr>
    </p:bg>
    <p:spTree>
      <p:nvGrpSpPr>
        <p:cNvPr id="1" name=""/>
        <p:cNvGrpSpPr/>
        <p:nvPr/>
      </p:nvGrpSpPr>
      <p:grpSpPr>
        <a:xfrm>
          <a:off x="0" y="0"/>
          <a:ext cx="0" cy="0"/>
          <a:chOff x="0" y="0"/>
          <a:chExt cx="0" cy="0"/>
        </a:xfrm>
      </p:grpSpPr>
      <p:pic>
        <p:nvPicPr>
          <p:cNvPr id="20" name="Picture 19"/>
          <p:cNvPicPr>
            <a:picLocks noChangeAspect="1"/>
          </p:cNvPicPr>
          <p:nvPr/>
        </p:nvPicPr>
        <p:blipFill rotWithShape="1">
          <a:blip r:embed="rId3"/>
          <a:srcRect l="9221" t="12432" r="9512" b="9699"/>
          <a:stretch/>
        </p:blipFill>
        <p:spPr>
          <a:xfrm>
            <a:off x="2552899" y="1744883"/>
            <a:ext cx="7055141" cy="4899170"/>
          </a:xfrm>
          <a:prstGeom prst="rect">
            <a:avLst/>
          </a:prstGeom>
        </p:spPr>
      </p:pic>
      <p:pic>
        <p:nvPicPr>
          <p:cNvPr id="21" name="Picture 20"/>
          <p:cNvPicPr>
            <a:picLocks noChangeAspect="1"/>
          </p:cNvPicPr>
          <p:nvPr/>
        </p:nvPicPr>
        <p:blipFill>
          <a:blip r:embed="rId4"/>
          <a:stretch>
            <a:fillRect/>
          </a:stretch>
        </p:blipFill>
        <p:spPr>
          <a:xfrm>
            <a:off x="263574" y="132171"/>
            <a:ext cx="3600000" cy="876190"/>
          </a:xfrm>
          <a:prstGeom prst="rect">
            <a:avLst/>
          </a:prstGeom>
        </p:spPr>
      </p:pic>
      <p:sp>
        <p:nvSpPr>
          <p:cNvPr id="22" name="TextBox 21"/>
          <p:cNvSpPr txBox="1"/>
          <p:nvPr/>
        </p:nvSpPr>
        <p:spPr>
          <a:xfrm>
            <a:off x="1535949" y="4699879"/>
            <a:ext cx="1617751" cy="646331"/>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Undergraduate</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28,638</a:t>
            </a:r>
          </a:p>
        </p:txBody>
      </p:sp>
      <p:sp>
        <p:nvSpPr>
          <p:cNvPr id="23" name="TextBox 22"/>
          <p:cNvSpPr txBox="1"/>
          <p:nvPr/>
        </p:nvSpPr>
        <p:spPr>
          <a:xfrm>
            <a:off x="4023333" y="1148029"/>
            <a:ext cx="1330814" cy="646331"/>
          </a:xfrm>
          <a:prstGeom prst="rect">
            <a:avLst/>
          </a:prstGeom>
          <a:noFill/>
        </p:spPr>
        <p:txBody>
          <a:bodyPr wrap="non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Professional</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3,761</a:t>
            </a:r>
          </a:p>
        </p:txBody>
      </p:sp>
      <p:sp>
        <p:nvSpPr>
          <p:cNvPr id="24" name="TextBox 23"/>
          <p:cNvSpPr txBox="1"/>
          <p:nvPr/>
        </p:nvSpPr>
        <p:spPr>
          <a:xfrm>
            <a:off x="5398530" y="2783662"/>
            <a:ext cx="1375698" cy="646331"/>
          </a:xfrm>
          <a:prstGeom prst="rect">
            <a:avLst/>
          </a:prstGeom>
          <a:noFill/>
        </p:spPr>
        <p:txBody>
          <a:bodyPr wrap="non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Non-Degree</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3,365</a:t>
            </a:r>
          </a:p>
        </p:txBody>
      </p:sp>
      <p:sp>
        <p:nvSpPr>
          <p:cNvPr id="25" name="TextBox 24"/>
          <p:cNvSpPr txBox="1"/>
          <p:nvPr/>
        </p:nvSpPr>
        <p:spPr>
          <a:xfrm>
            <a:off x="5546507" y="4829458"/>
            <a:ext cx="1067920" cy="646331"/>
          </a:xfrm>
          <a:prstGeom prst="rect">
            <a:avLst/>
          </a:prstGeom>
          <a:noFill/>
        </p:spPr>
        <p:txBody>
          <a:bodyPr wrap="non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Graduate</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12,046</a:t>
            </a:r>
          </a:p>
        </p:txBody>
      </p:sp>
      <p:sp>
        <p:nvSpPr>
          <p:cNvPr id="26" name="TextBox 25"/>
          <p:cNvSpPr txBox="1"/>
          <p:nvPr/>
        </p:nvSpPr>
        <p:spPr>
          <a:xfrm>
            <a:off x="6781121" y="1207894"/>
            <a:ext cx="1420239" cy="646331"/>
          </a:xfrm>
          <a:prstGeom prst="rect">
            <a:avLst/>
          </a:prstGeom>
          <a:noFill/>
        </p:spPr>
        <p:txBody>
          <a:bodyPr wrap="squar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Faculty</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3,709</a:t>
            </a:r>
          </a:p>
        </p:txBody>
      </p:sp>
      <p:grpSp>
        <p:nvGrpSpPr>
          <p:cNvPr id="27" name="Group 26"/>
          <p:cNvGrpSpPr/>
          <p:nvPr/>
        </p:nvGrpSpPr>
        <p:grpSpPr>
          <a:xfrm>
            <a:off x="3335948" y="2331350"/>
            <a:ext cx="5549612" cy="2821272"/>
            <a:chOff x="1811948" y="2331350"/>
            <a:chExt cx="5549612" cy="2821272"/>
          </a:xfrm>
        </p:grpSpPr>
        <p:cxnSp>
          <p:nvCxnSpPr>
            <p:cNvPr id="28" name="Straight Connector 27"/>
            <p:cNvCxnSpPr/>
            <p:nvPr/>
          </p:nvCxnSpPr>
          <p:spPr>
            <a:xfrm flipV="1">
              <a:off x="1811948" y="2385084"/>
              <a:ext cx="1203352" cy="2767538"/>
            </a:xfrm>
            <a:prstGeom prst="line">
              <a:avLst/>
            </a:prstGeom>
            <a:ln w="57150">
              <a:solidFill>
                <a:srgbClr val="FFCC33"/>
              </a:solidFill>
            </a:ln>
          </p:spPr>
          <p:style>
            <a:lnRef idx="1">
              <a:schemeClr val="accent1"/>
            </a:lnRef>
            <a:fillRef idx="0">
              <a:schemeClr val="accent1"/>
            </a:fillRef>
            <a:effectRef idx="0">
              <a:schemeClr val="accent1"/>
            </a:effectRef>
            <a:fontRef idx="minor">
              <a:schemeClr val="tx1"/>
            </a:fontRef>
          </p:style>
        </p:cxnSp>
        <p:cxnSp>
          <p:nvCxnSpPr>
            <p:cNvPr id="29" name="Straight Connector 28"/>
            <p:cNvCxnSpPr/>
            <p:nvPr/>
          </p:nvCxnSpPr>
          <p:spPr>
            <a:xfrm flipH="1" flipV="1">
              <a:off x="3301466" y="2331350"/>
              <a:ext cx="952188" cy="1360845"/>
            </a:xfrm>
            <a:prstGeom prst="line">
              <a:avLst/>
            </a:prstGeom>
            <a:ln w="57150">
              <a:solidFill>
                <a:srgbClr val="FFCC33"/>
              </a:solidFill>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p:nvCxnSpPr>
          <p:spPr>
            <a:xfrm flipV="1">
              <a:off x="4871103" y="2331351"/>
              <a:ext cx="940365" cy="1360844"/>
            </a:xfrm>
            <a:prstGeom prst="line">
              <a:avLst/>
            </a:prstGeom>
            <a:ln w="57150">
              <a:solidFill>
                <a:srgbClr val="FFCC33"/>
              </a:solidFill>
            </a:ln>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flipH="1" flipV="1">
              <a:off x="5978980" y="2362620"/>
              <a:ext cx="1382580" cy="2790002"/>
            </a:xfrm>
            <a:prstGeom prst="line">
              <a:avLst/>
            </a:prstGeom>
            <a:ln w="57150">
              <a:solidFill>
                <a:srgbClr val="FFCC33"/>
              </a:solidFill>
            </a:ln>
          </p:spPr>
          <p:style>
            <a:lnRef idx="1">
              <a:schemeClr val="accent1"/>
            </a:lnRef>
            <a:fillRef idx="0">
              <a:schemeClr val="accent1"/>
            </a:fillRef>
            <a:effectRef idx="0">
              <a:schemeClr val="accent1"/>
            </a:effectRef>
            <a:fontRef idx="minor">
              <a:schemeClr val="tx1"/>
            </a:fontRef>
          </p:style>
        </p:cxnSp>
      </p:grpSp>
      <p:sp>
        <p:nvSpPr>
          <p:cNvPr id="32" name="TextBox 31"/>
          <p:cNvSpPr txBox="1"/>
          <p:nvPr/>
        </p:nvSpPr>
        <p:spPr>
          <a:xfrm>
            <a:off x="9004181" y="4829457"/>
            <a:ext cx="1590500" cy="646331"/>
          </a:xfrm>
          <a:prstGeom prst="rect">
            <a:avLst/>
          </a:prstGeom>
          <a:noFill/>
        </p:spPr>
        <p:txBody>
          <a:bodyPr wrap="none" rtlCol="0">
            <a:sp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Staff (all types)</a:t>
            </a:r>
          </a:p>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white"/>
                </a:solidFill>
                <a:effectLst/>
                <a:uLnTx/>
                <a:uFillTx/>
                <a:latin typeface="Gill Sans MT" panose="020B0502020104020203"/>
                <a:ea typeface="+mn-ea"/>
                <a:cs typeface="+mn-cs"/>
              </a:rPr>
              <a:t>19,444</a:t>
            </a:r>
          </a:p>
        </p:txBody>
      </p:sp>
      <p:pic>
        <p:nvPicPr>
          <p:cNvPr id="34" name="Picture 3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001000" y="-16755"/>
            <a:ext cx="2667000" cy="3095625"/>
          </a:xfrm>
          <a:prstGeom prst="rect">
            <a:avLst/>
          </a:prstGeom>
        </p:spPr>
      </p:pic>
      <p:sp>
        <p:nvSpPr>
          <p:cNvPr id="35" name="TextBox 34"/>
          <p:cNvSpPr txBox="1"/>
          <p:nvPr/>
        </p:nvSpPr>
        <p:spPr>
          <a:xfrm>
            <a:off x="5385198" y="52645"/>
            <a:ext cx="2206304" cy="923330"/>
          </a:xfrm>
          <a:prstGeom prst="rect">
            <a:avLst/>
          </a:prstGeom>
          <a:solidFill>
            <a:srgbClr val="FFCC33"/>
          </a:solidFill>
          <a:ln>
            <a:solidFill>
              <a:srgbClr val="FFCC33"/>
            </a:solidFill>
          </a:ln>
          <a:effectLst>
            <a:outerShdw blurRad="50800" dist="38100" dir="8100000" algn="tr" rotWithShape="0">
              <a:prstClr val="black">
                <a:alpha val="40000"/>
              </a:prstClr>
            </a:outerShdw>
          </a:effectLst>
        </p:spPr>
        <p:style>
          <a:lnRef idx="3">
            <a:schemeClr val="lt1"/>
          </a:lnRef>
          <a:fillRef idx="1">
            <a:schemeClr val="accent3"/>
          </a:fillRef>
          <a:effectRef idx="1">
            <a:schemeClr val="accent3"/>
          </a:effectRef>
          <a:fontRef idx="minor">
            <a:schemeClr val="lt1"/>
          </a:fontRef>
        </p:style>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0" cap="none" spc="0" normalizeH="0" baseline="0" noProof="0" dirty="0">
                <a:ln>
                  <a:noFill/>
                </a:ln>
                <a:solidFill>
                  <a:prstClr val="black"/>
                </a:solidFill>
                <a:effectLst/>
                <a:uLnTx/>
                <a:uFillTx/>
                <a:latin typeface="Gill Sans MT" panose="020B0502020104020203"/>
                <a:ea typeface="+mn-ea"/>
                <a:cs typeface="+mn-cs"/>
              </a:rPr>
              <a:t>70,963 Twin Cities Students, Faculty, and Staff</a:t>
            </a:r>
          </a:p>
        </p:txBody>
      </p:sp>
    </p:spTree>
    <p:extLst>
      <p:ext uri="{BB962C8B-B14F-4D97-AF65-F5344CB8AC3E}">
        <p14:creationId xmlns:p14="http://schemas.microsoft.com/office/powerpoint/2010/main" val="11074886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Who can help?</a:t>
            </a:r>
          </a:p>
        </p:txBody>
      </p:sp>
      <p:sp>
        <p:nvSpPr>
          <p:cNvPr id="3" name="Content Placeholder 2"/>
          <p:cNvSpPr>
            <a:spLocks noGrp="1"/>
          </p:cNvSpPr>
          <p:nvPr>
            <p:ph idx="1"/>
          </p:nvPr>
        </p:nvSpPr>
        <p:spPr>
          <a:xfrm>
            <a:off x="2037159" y="1511299"/>
            <a:ext cx="7167801" cy="2711450"/>
          </a:xfrm>
        </p:spPr>
        <p:txBody>
          <a:bodyPr>
            <a:noAutofit/>
          </a:bodyPr>
          <a:lstStyle/>
          <a:p>
            <a:r>
              <a:rPr lang="en-US" sz="2400" dirty="0"/>
              <a:t>Need some entity on campus that</a:t>
            </a:r>
          </a:p>
          <a:p>
            <a:pPr lvl="1"/>
            <a:r>
              <a:rPr lang="en-US" sz="2400" dirty="0"/>
              <a:t>Understands the scholarly publication world</a:t>
            </a:r>
          </a:p>
          <a:p>
            <a:pPr lvl="1"/>
            <a:r>
              <a:rPr lang="en-US" sz="2400" dirty="0"/>
              <a:t>Knows how to curate and archive data</a:t>
            </a:r>
          </a:p>
          <a:p>
            <a:pPr lvl="1"/>
            <a:r>
              <a:rPr lang="en-US" sz="2400" dirty="0"/>
              <a:t>Has figured out how to implement standards so data are consistent</a:t>
            </a:r>
          </a:p>
          <a:p>
            <a:pPr lvl="1"/>
            <a:r>
              <a:rPr lang="en-US" sz="2400" dirty="0"/>
              <a:t>Has expertise in helping people search for and find what they need</a:t>
            </a:r>
          </a:p>
        </p:txBody>
      </p:sp>
    </p:spTree>
    <p:extLst>
      <p:ext uri="{BB962C8B-B14F-4D97-AF65-F5344CB8AC3E}">
        <p14:creationId xmlns:p14="http://schemas.microsoft.com/office/powerpoint/2010/main" val="80645241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italladdsup.umn.edu/energy/recommissioning/projects/img/walter.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24000" y="-1"/>
            <a:ext cx="9148066" cy="611777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4975809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1135781" y="0"/>
            <a:ext cx="10476190" cy="4085714"/>
          </a:xfrm>
          <a:prstGeom prst="rect">
            <a:avLst/>
          </a:prstGeom>
        </p:spPr>
      </p:pic>
      <p:sp>
        <p:nvSpPr>
          <p:cNvPr id="5" name="TextBox 4"/>
          <p:cNvSpPr txBox="1"/>
          <p:nvPr/>
        </p:nvSpPr>
        <p:spPr>
          <a:xfrm>
            <a:off x="1309036" y="4254366"/>
            <a:ext cx="10302935" cy="2308324"/>
          </a:xfrm>
          <a:prstGeom prst="rect">
            <a:avLst/>
          </a:prstGeom>
          <a:noFill/>
        </p:spPr>
        <p:txBody>
          <a:bodyPr wrap="square" rtlCol="0">
            <a:spAutoFit/>
          </a:bodyPr>
          <a:lstStyle/>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hlinkClick r:id="rId4"/>
              </a:rPr>
              <a:t>https://experts.umn.edu</a:t>
            </a:r>
            <a:endPar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endParaRP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Based on Elsevier Pure (since 2015)</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Originally Elsevier SciVal Experts (2012-15 pilot)</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Covers all five University of Minnesota campuses</a:t>
            </a:r>
          </a:p>
          <a:p>
            <a:pPr marL="742950" marR="0" lvl="1"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Faculty</a:t>
            </a:r>
          </a:p>
          <a:p>
            <a:pPr marL="742950" marR="0" lvl="1"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Researchers (including post docs)</a:t>
            </a:r>
          </a:p>
          <a:p>
            <a:pPr marL="742950" marR="0" lvl="1"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Graduate students who are employed in research-related positions</a:t>
            </a:r>
          </a:p>
          <a:p>
            <a:pPr marL="742950" marR="0" lvl="1"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Staff members who are likely to publish research (like librarians)</a:t>
            </a:r>
          </a:p>
        </p:txBody>
      </p:sp>
    </p:spTree>
    <p:extLst>
      <p:ext uri="{BB962C8B-B14F-4D97-AF65-F5344CB8AC3E}">
        <p14:creationId xmlns:p14="http://schemas.microsoft.com/office/powerpoint/2010/main" val="81999939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a:t>
            </a:r>
          </a:p>
        </p:txBody>
      </p:sp>
      <p:sp>
        <p:nvSpPr>
          <p:cNvPr id="3" name="Text Placeholder 2"/>
          <p:cNvSpPr>
            <a:spLocks noGrp="1"/>
          </p:cNvSpPr>
          <p:nvPr>
            <p:ph type="body" idx="1"/>
          </p:nvPr>
        </p:nvSpPr>
        <p:spPr/>
        <p:txBody>
          <a:bodyPr/>
          <a:lstStyle/>
          <a:p>
            <a:r>
              <a:rPr lang="en-US" dirty="0"/>
              <a:t>Pilot (three years)</a:t>
            </a:r>
          </a:p>
        </p:txBody>
      </p:sp>
      <p:sp>
        <p:nvSpPr>
          <p:cNvPr id="4" name="Content Placeholder 3"/>
          <p:cNvSpPr>
            <a:spLocks noGrp="1"/>
          </p:cNvSpPr>
          <p:nvPr>
            <p:ph sz="half" idx="2"/>
          </p:nvPr>
        </p:nvSpPr>
        <p:spPr/>
        <p:txBody>
          <a:bodyPr>
            <a:normAutofit fontScale="92500" lnSpcReduction="10000"/>
          </a:bodyPr>
          <a:lstStyle/>
          <a:p>
            <a:r>
              <a:rPr lang="en-US" dirty="0"/>
              <a:t>Requested by Deans</a:t>
            </a:r>
          </a:p>
          <a:p>
            <a:r>
              <a:rPr lang="en-US" dirty="0"/>
              <a:t>Just Twin Cities</a:t>
            </a:r>
          </a:p>
          <a:p>
            <a:r>
              <a:rPr lang="en-US" dirty="0"/>
              <a:t>Funding by VP for Researcher, Libraries, and individual colleges</a:t>
            </a:r>
          </a:p>
          <a:p>
            <a:r>
              <a:rPr lang="en-US" dirty="0"/>
              <a:t>Administered by Libraries</a:t>
            </a:r>
          </a:p>
          <a:p>
            <a:r>
              <a:rPr lang="en-US" dirty="0"/>
              <a:t>Regular communications from VPR and Dean of Libraries</a:t>
            </a:r>
          </a:p>
        </p:txBody>
      </p:sp>
      <p:sp>
        <p:nvSpPr>
          <p:cNvPr id="5" name="Text Placeholder 4"/>
          <p:cNvSpPr>
            <a:spLocks noGrp="1"/>
          </p:cNvSpPr>
          <p:nvPr>
            <p:ph type="body" sz="quarter" idx="3"/>
          </p:nvPr>
        </p:nvSpPr>
        <p:spPr/>
        <p:txBody>
          <a:bodyPr/>
          <a:lstStyle/>
          <a:p>
            <a:r>
              <a:rPr lang="en-US" dirty="0"/>
              <a:t>Now</a:t>
            </a:r>
          </a:p>
        </p:txBody>
      </p:sp>
      <p:sp>
        <p:nvSpPr>
          <p:cNvPr id="6" name="Content Placeholder 5"/>
          <p:cNvSpPr>
            <a:spLocks noGrp="1"/>
          </p:cNvSpPr>
          <p:nvPr>
            <p:ph sz="quarter" idx="4"/>
          </p:nvPr>
        </p:nvSpPr>
        <p:spPr/>
        <p:txBody>
          <a:bodyPr>
            <a:normAutofit fontScale="92500" lnSpcReduction="10000"/>
          </a:bodyPr>
          <a:lstStyle/>
          <a:p>
            <a:r>
              <a:rPr lang="en-US" dirty="0"/>
              <a:t>All five campuses</a:t>
            </a:r>
          </a:p>
          <a:p>
            <a:r>
              <a:rPr lang="en-US" dirty="0"/>
              <a:t>Centrally funded</a:t>
            </a:r>
          </a:p>
          <a:p>
            <a:r>
              <a:rPr lang="en-US" dirty="0"/>
              <a:t>Administered by the Libraries</a:t>
            </a:r>
          </a:p>
          <a:p>
            <a:r>
              <a:rPr lang="en-US" dirty="0"/>
              <a:t>Due to staff changes, limited involvement from OVPR</a:t>
            </a:r>
          </a:p>
          <a:p>
            <a:pPr lvl="1"/>
            <a:r>
              <a:rPr lang="en-US" dirty="0"/>
              <a:t>We still consider them our partners</a:t>
            </a:r>
          </a:p>
          <a:p>
            <a:r>
              <a:rPr lang="en-US" dirty="0"/>
              <a:t>E-mail communications, user support, and marketing by Libraries</a:t>
            </a:r>
          </a:p>
        </p:txBody>
      </p:sp>
    </p:spTree>
    <p:extLst>
      <p:ext uri="{BB962C8B-B14F-4D97-AF65-F5344CB8AC3E}">
        <p14:creationId xmlns:p14="http://schemas.microsoft.com/office/powerpoint/2010/main" val="363451629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2998214" y="1874517"/>
            <a:ext cx="6494392" cy="4647705"/>
          </a:xfrm>
          <a:prstGeom prst="rect">
            <a:avLst/>
          </a:prstGeom>
        </p:spPr>
      </p:pic>
      <p:sp>
        <p:nvSpPr>
          <p:cNvPr id="2" name="Title 1"/>
          <p:cNvSpPr>
            <a:spLocks noGrp="1"/>
          </p:cNvSpPr>
          <p:nvPr>
            <p:ph type="title"/>
          </p:nvPr>
        </p:nvSpPr>
        <p:spPr/>
        <p:txBody>
          <a:bodyPr/>
          <a:lstStyle/>
          <a:p>
            <a:r>
              <a:rPr lang="en-US" dirty="0"/>
              <a:t>Intent: Connect Researchers with Each Other</a:t>
            </a:r>
          </a:p>
        </p:txBody>
      </p:sp>
    </p:spTree>
    <p:extLst>
      <p:ext uri="{BB962C8B-B14F-4D97-AF65-F5344CB8AC3E}">
        <p14:creationId xmlns:p14="http://schemas.microsoft.com/office/powerpoint/2010/main" val="270062195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p:txBody>
          <a:bodyPr/>
          <a:lstStyle/>
          <a:p>
            <a:r>
              <a:rPr lang="en-US" dirty="0"/>
              <a:t>Is Experts@Minnesota helping people find each other?</a:t>
            </a:r>
          </a:p>
        </p:txBody>
      </p:sp>
      <p:sp>
        <p:nvSpPr>
          <p:cNvPr id="8" name="Content Placeholder 7"/>
          <p:cNvSpPr>
            <a:spLocks noGrp="1"/>
          </p:cNvSpPr>
          <p:nvPr>
            <p:ph idx="1"/>
          </p:nvPr>
        </p:nvSpPr>
        <p:spPr/>
        <p:txBody>
          <a:bodyPr>
            <a:noAutofit/>
          </a:bodyPr>
          <a:lstStyle/>
          <a:p>
            <a:r>
              <a:rPr lang="en-US" sz="3600" dirty="0"/>
              <a:t>Maybe…</a:t>
            </a:r>
          </a:p>
          <a:p>
            <a:r>
              <a:rPr lang="en-US" sz="3600" dirty="0"/>
              <a:t>We don’t have a good way to determine whether new collaborations formed BECAUSE of Experts@Minnesota</a:t>
            </a:r>
          </a:p>
          <a:p>
            <a:r>
              <a:rPr lang="en-US" sz="3600" dirty="0"/>
              <a:t>(But we hope so)</a:t>
            </a:r>
          </a:p>
          <a:p>
            <a:r>
              <a:rPr lang="en-US" sz="3600" dirty="0"/>
              <a:t>And we do have anecdotes!</a:t>
            </a:r>
          </a:p>
        </p:txBody>
      </p:sp>
    </p:spTree>
    <p:extLst>
      <p:ext uri="{BB962C8B-B14F-4D97-AF65-F5344CB8AC3E}">
        <p14:creationId xmlns:p14="http://schemas.microsoft.com/office/powerpoint/2010/main" val="296865957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What DO we know?</a:t>
            </a:r>
          </a:p>
        </p:txBody>
      </p:sp>
      <p:sp>
        <p:nvSpPr>
          <p:cNvPr id="3" name="Content Placeholder 2"/>
          <p:cNvSpPr>
            <a:spLocks noGrp="1"/>
          </p:cNvSpPr>
          <p:nvPr>
            <p:ph idx="1"/>
          </p:nvPr>
        </p:nvSpPr>
        <p:spPr>
          <a:xfrm>
            <a:off x="1251678" y="1584961"/>
            <a:ext cx="10178322" cy="4294632"/>
          </a:xfrm>
        </p:spPr>
        <p:txBody>
          <a:bodyPr>
            <a:noAutofit/>
          </a:bodyPr>
          <a:lstStyle/>
          <a:p>
            <a:r>
              <a:rPr lang="en-US" sz="2400" dirty="0"/>
              <a:t>We’ve collected bibliographic information on 265,000+ publications and other research outputs for 8200+ current and former UMN researchers</a:t>
            </a:r>
          </a:p>
          <a:p>
            <a:r>
              <a:rPr lang="en-US" sz="2400" dirty="0"/>
              <a:t>We have details like</a:t>
            </a:r>
          </a:p>
          <a:p>
            <a:pPr lvl="1"/>
            <a:r>
              <a:rPr lang="en-US" sz="2400" dirty="0"/>
              <a:t>Author names, University IDs, and department affiliations (for virtually all)</a:t>
            </a:r>
          </a:p>
          <a:p>
            <a:pPr lvl="2"/>
            <a:r>
              <a:rPr lang="en-US" sz="2400" dirty="0"/>
              <a:t>So we can derive inter- and intra-discipline collaborations</a:t>
            </a:r>
          </a:p>
          <a:p>
            <a:pPr lvl="1"/>
            <a:r>
              <a:rPr lang="en-US" sz="2400" dirty="0"/>
              <a:t>Publication</a:t>
            </a:r>
          </a:p>
          <a:p>
            <a:pPr lvl="2"/>
            <a:r>
              <a:rPr lang="en-US" sz="2400" dirty="0"/>
              <a:t>And with that we can often get Open Access status, SHERPA/</a:t>
            </a:r>
            <a:r>
              <a:rPr lang="en-US" sz="2400" dirty="0" err="1"/>
              <a:t>RoMEO</a:t>
            </a:r>
            <a:r>
              <a:rPr lang="en-US" sz="2400" dirty="0"/>
              <a:t> color, etc.</a:t>
            </a:r>
          </a:p>
          <a:p>
            <a:pPr lvl="1"/>
            <a:r>
              <a:rPr lang="en-US" sz="2400" dirty="0"/>
              <a:t>Citation counts and alternative metrics</a:t>
            </a:r>
          </a:p>
          <a:p>
            <a:pPr lvl="2"/>
            <a:r>
              <a:rPr lang="en-US" sz="2400" dirty="0"/>
              <a:t>So we can get a sense of what’s “trending”</a:t>
            </a:r>
          </a:p>
        </p:txBody>
      </p:sp>
    </p:spTree>
    <p:extLst>
      <p:ext uri="{BB962C8B-B14F-4D97-AF65-F5344CB8AC3E}">
        <p14:creationId xmlns:p14="http://schemas.microsoft.com/office/powerpoint/2010/main" val="244588895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As the data improves..</a:t>
            </a:r>
          </a:p>
        </p:txBody>
      </p:sp>
      <p:sp>
        <p:nvSpPr>
          <p:cNvPr id="5" name="Text Placeholder 4"/>
          <p:cNvSpPr>
            <a:spLocks noGrp="1"/>
          </p:cNvSpPr>
          <p:nvPr>
            <p:ph type="body" idx="1"/>
          </p:nvPr>
        </p:nvSpPr>
        <p:spPr/>
        <p:txBody>
          <a:bodyPr/>
          <a:lstStyle/>
          <a:p>
            <a:r>
              <a:rPr lang="en-US" dirty="0"/>
              <a:t>Use grows and use cases expand</a:t>
            </a:r>
          </a:p>
        </p:txBody>
      </p:sp>
    </p:spTree>
    <p:extLst>
      <p:ext uri="{BB962C8B-B14F-4D97-AF65-F5344CB8AC3E}">
        <p14:creationId xmlns:p14="http://schemas.microsoft.com/office/powerpoint/2010/main" val="233387130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Current Challenges</a:t>
            </a:r>
          </a:p>
        </p:txBody>
      </p:sp>
      <p:sp>
        <p:nvSpPr>
          <p:cNvPr id="5" name="Text Placeholder 4"/>
          <p:cNvSpPr>
            <a:spLocks noGrp="1"/>
          </p:cNvSpPr>
          <p:nvPr>
            <p:ph type="body" idx="1"/>
          </p:nvPr>
        </p:nvSpPr>
        <p:spPr>
          <a:xfrm>
            <a:off x="1251678" y="2199633"/>
            <a:ext cx="4800600" cy="4212597"/>
          </a:xfrm>
        </p:spPr>
        <p:txBody>
          <a:bodyPr anchor="ctr"/>
          <a:lstStyle/>
          <a:p>
            <a:pPr algn="ctr"/>
            <a:r>
              <a:rPr lang="en-US" dirty="0"/>
              <a:t>Finding out what people are doing (and helping them do even more)</a:t>
            </a:r>
          </a:p>
        </p:txBody>
      </p:sp>
      <p:sp>
        <p:nvSpPr>
          <p:cNvPr id="7" name="Text Placeholder 6"/>
          <p:cNvSpPr>
            <a:spLocks noGrp="1"/>
          </p:cNvSpPr>
          <p:nvPr>
            <p:ph type="body" sz="quarter" idx="3"/>
          </p:nvPr>
        </p:nvSpPr>
        <p:spPr>
          <a:xfrm>
            <a:off x="6633864" y="2199633"/>
            <a:ext cx="4800600" cy="4212597"/>
          </a:xfrm>
        </p:spPr>
        <p:txBody>
          <a:bodyPr anchor="ctr"/>
          <a:lstStyle/>
          <a:p>
            <a:pPr algn="ctr"/>
            <a:r>
              <a:rPr lang="en-US" dirty="0"/>
              <a:t>Spreading the word to those who aren’t doing it yet</a:t>
            </a:r>
          </a:p>
        </p:txBody>
      </p:sp>
    </p:spTree>
    <p:extLst>
      <p:ext uri="{BB962C8B-B14F-4D97-AF65-F5344CB8AC3E}">
        <p14:creationId xmlns:p14="http://schemas.microsoft.com/office/powerpoint/2010/main" val="251006972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19"/>
        <p:cNvGrpSpPr/>
        <p:nvPr/>
      </p:nvGrpSpPr>
      <p:grpSpPr>
        <a:xfrm>
          <a:off x="0" y="0"/>
          <a:ext cx="0" cy="0"/>
          <a:chOff x="0" y="0"/>
          <a:chExt cx="0" cy="0"/>
        </a:xfrm>
      </p:grpSpPr>
      <p:sp>
        <p:nvSpPr>
          <p:cNvPr id="220" name="Shape 220"/>
          <p:cNvSpPr txBox="1">
            <a:spLocks noGrp="1"/>
          </p:cNvSpPr>
          <p:nvPr>
            <p:ph type="title"/>
          </p:nvPr>
        </p:nvSpPr>
        <p:spPr>
          <a:prstGeom prst="rect">
            <a:avLst/>
          </a:prstGeom>
        </p:spPr>
        <p:txBody>
          <a:bodyPr vert="horz" lIns="91425" tIns="91425" rIns="91425" bIns="91425" rtlCol="0" anchor="ctr" anchorCtr="0">
            <a:noAutofit/>
          </a:bodyPr>
          <a:lstStyle/>
          <a:p>
            <a:pPr>
              <a:spcBef>
                <a:spcPts val="0"/>
              </a:spcBef>
            </a:pPr>
            <a:r>
              <a:rPr lang="en"/>
              <a:t>Luckily we have a secret weapon</a:t>
            </a:r>
          </a:p>
        </p:txBody>
      </p:sp>
      <p:pic>
        <p:nvPicPr>
          <p:cNvPr id="3" name="Picture 2"/>
          <p:cNvPicPr>
            <a:picLocks noChangeAspect="1"/>
          </p:cNvPicPr>
          <p:nvPr/>
        </p:nvPicPr>
        <p:blipFill>
          <a:blip r:embed="rId3"/>
          <a:stretch>
            <a:fillRect/>
          </a:stretch>
        </p:blipFill>
        <p:spPr>
          <a:xfrm>
            <a:off x="1599277" y="1509571"/>
            <a:ext cx="575677" cy="747960"/>
          </a:xfrm>
          <a:prstGeom prst="rect">
            <a:avLst/>
          </a:prstGeom>
        </p:spPr>
      </p:pic>
      <p:pic>
        <p:nvPicPr>
          <p:cNvPr id="4" name="Picture 3"/>
          <p:cNvPicPr>
            <a:picLocks noChangeAspect="1"/>
          </p:cNvPicPr>
          <p:nvPr/>
        </p:nvPicPr>
        <p:blipFill>
          <a:blip r:embed="rId4"/>
          <a:stretch>
            <a:fillRect/>
          </a:stretch>
        </p:blipFill>
        <p:spPr>
          <a:xfrm>
            <a:off x="2238012" y="1505153"/>
            <a:ext cx="583668" cy="747960"/>
          </a:xfrm>
          <a:prstGeom prst="rect">
            <a:avLst/>
          </a:prstGeom>
        </p:spPr>
      </p:pic>
      <p:pic>
        <p:nvPicPr>
          <p:cNvPr id="5" name="Picture 4"/>
          <p:cNvPicPr>
            <a:picLocks noChangeAspect="1"/>
          </p:cNvPicPr>
          <p:nvPr/>
        </p:nvPicPr>
        <p:blipFill>
          <a:blip r:embed="rId5"/>
          <a:stretch>
            <a:fillRect/>
          </a:stretch>
        </p:blipFill>
        <p:spPr>
          <a:xfrm>
            <a:off x="2884740" y="1505153"/>
            <a:ext cx="568283" cy="747960"/>
          </a:xfrm>
          <a:prstGeom prst="rect">
            <a:avLst/>
          </a:prstGeom>
        </p:spPr>
      </p:pic>
      <p:pic>
        <p:nvPicPr>
          <p:cNvPr id="6" name="Picture 5"/>
          <p:cNvPicPr>
            <a:picLocks noChangeAspect="1"/>
          </p:cNvPicPr>
          <p:nvPr/>
        </p:nvPicPr>
        <p:blipFill>
          <a:blip r:embed="rId6"/>
          <a:stretch>
            <a:fillRect/>
          </a:stretch>
        </p:blipFill>
        <p:spPr>
          <a:xfrm>
            <a:off x="3539930" y="1500735"/>
            <a:ext cx="562427" cy="744134"/>
          </a:xfrm>
          <a:prstGeom prst="rect">
            <a:avLst/>
          </a:prstGeom>
        </p:spPr>
      </p:pic>
      <p:pic>
        <p:nvPicPr>
          <p:cNvPr id="7" name="Picture 6"/>
          <p:cNvPicPr>
            <a:picLocks noChangeAspect="1"/>
          </p:cNvPicPr>
          <p:nvPr/>
        </p:nvPicPr>
        <p:blipFill>
          <a:blip r:embed="rId7"/>
          <a:stretch>
            <a:fillRect/>
          </a:stretch>
        </p:blipFill>
        <p:spPr>
          <a:xfrm>
            <a:off x="4165415" y="1509571"/>
            <a:ext cx="561364" cy="744134"/>
          </a:xfrm>
          <a:prstGeom prst="rect">
            <a:avLst/>
          </a:prstGeom>
        </p:spPr>
      </p:pic>
      <p:pic>
        <p:nvPicPr>
          <p:cNvPr id="8" name="Picture 7"/>
          <p:cNvPicPr>
            <a:picLocks noChangeAspect="1"/>
          </p:cNvPicPr>
          <p:nvPr/>
        </p:nvPicPr>
        <p:blipFill>
          <a:blip r:embed="rId8"/>
          <a:stretch>
            <a:fillRect/>
          </a:stretch>
        </p:blipFill>
        <p:spPr>
          <a:xfrm>
            <a:off x="4789839" y="1492492"/>
            <a:ext cx="554947" cy="744134"/>
          </a:xfrm>
          <a:prstGeom prst="rect">
            <a:avLst/>
          </a:prstGeom>
        </p:spPr>
      </p:pic>
      <p:pic>
        <p:nvPicPr>
          <p:cNvPr id="9" name="Picture 8"/>
          <p:cNvPicPr>
            <a:picLocks noChangeAspect="1"/>
          </p:cNvPicPr>
          <p:nvPr/>
        </p:nvPicPr>
        <p:blipFill>
          <a:blip r:embed="rId9"/>
          <a:stretch>
            <a:fillRect/>
          </a:stretch>
        </p:blipFill>
        <p:spPr>
          <a:xfrm>
            <a:off x="5443484" y="1484248"/>
            <a:ext cx="559176" cy="744134"/>
          </a:xfrm>
          <a:prstGeom prst="rect">
            <a:avLst/>
          </a:prstGeom>
        </p:spPr>
      </p:pic>
      <p:pic>
        <p:nvPicPr>
          <p:cNvPr id="10" name="Picture 9"/>
          <p:cNvPicPr>
            <a:picLocks noChangeAspect="1"/>
          </p:cNvPicPr>
          <p:nvPr/>
        </p:nvPicPr>
        <p:blipFill>
          <a:blip r:embed="rId10"/>
          <a:stretch>
            <a:fillRect/>
          </a:stretch>
        </p:blipFill>
        <p:spPr>
          <a:xfrm>
            <a:off x="6085683" y="1476004"/>
            <a:ext cx="570903" cy="748229"/>
          </a:xfrm>
          <a:prstGeom prst="rect">
            <a:avLst/>
          </a:prstGeom>
        </p:spPr>
      </p:pic>
      <p:pic>
        <p:nvPicPr>
          <p:cNvPr id="11" name="Picture 10"/>
          <p:cNvPicPr>
            <a:picLocks noChangeAspect="1"/>
          </p:cNvPicPr>
          <p:nvPr/>
        </p:nvPicPr>
        <p:blipFill>
          <a:blip r:embed="rId11"/>
          <a:stretch>
            <a:fillRect/>
          </a:stretch>
        </p:blipFill>
        <p:spPr>
          <a:xfrm>
            <a:off x="6719645" y="1476004"/>
            <a:ext cx="580783" cy="752378"/>
          </a:xfrm>
          <a:prstGeom prst="rect">
            <a:avLst/>
          </a:prstGeom>
        </p:spPr>
      </p:pic>
      <p:pic>
        <p:nvPicPr>
          <p:cNvPr id="12" name="Picture 11"/>
          <p:cNvPicPr>
            <a:picLocks noChangeAspect="1"/>
          </p:cNvPicPr>
          <p:nvPr/>
        </p:nvPicPr>
        <p:blipFill>
          <a:blip r:embed="rId12"/>
          <a:stretch>
            <a:fillRect/>
          </a:stretch>
        </p:blipFill>
        <p:spPr>
          <a:xfrm>
            <a:off x="7386069" y="1476003"/>
            <a:ext cx="573602" cy="757504"/>
          </a:xfrm>
          <a:prstGeom prst="rect">
            <a:avLst/>
          </a:prstGeom>
        </p:spPr>
      </p:pic>
      <p:pic>
        <p:nvPicPr>
          <p:cNvPr id="13" name="Picture 12"/>
          <p:cNvPicPr>
            <a:picLocks noChangeAspect="1"/>
          </p:cNvPicPr>
          <p:nvPr/>
        </p:nvPicPr>
        <p:blipFill>
          <a:blip r:embed="rId13"/>
          <a:stretch>
            <a:fillRect/>
          </a:stretch>
        </p:blipFill>
        <p:spPr>
          <a:xfrm>
            <a:off x="8029912" y="1484248"/>
            <a:ext cx="574576" cy="739984"/>
          </a:xfrm>
          <a:prstGeom prst="rect">
            <a:avLst/>
          </a:prstGeom>
        </p:spPr>
      </p:pic>
      <p:pic>
        <p:nvPicPr>
          <p:cNvPr id="14" name="Picture 13"/>
          <p:cNvPicPr>
            <a:picLocks noChangeAspect="1"/>
          </p:cNvPicPr>
          <p:nvPr/>
        </p:nvPicPr>
        <p:blipFill>
          <a:blip r:embed="rId14"/>
          <a:stretch>
            <a:fillRect/>
          </a:stretch>
        </p:blipFill>
        <p:spPr>
          <a:xfrm>
            <a:off x="8737913" y="1476004"/>
            <a:ext cx="575229" cy="748229"/>
          </a:xfrm>
          <a:prstGeom prst="rect">
            <a:avLst/>
          </a:prstGeom>
        </p:spPr>
      </p:pic>
      <p:pic>
        <p:nvPicPr>
          <p:cNvPr id="15" name="Picture 14"/>
          <p:cNvPicPr>
            <a:picLocks noChangeAspect="1"/>
          </p:cNvPicPr>
          <p:nvPr/>
        </p:nvPicPr>
        <p:blipFill>
          <a:blip r:embed="rId15"/>
          <a:stretch>
            <a:fillRect/>
          </a:stretch>
        </p:blipFill>
        <p:spPr>
          <a:xfrm>
            <a:off x="1599276" y="2784580"/>
            <a:ext cx="571550" cy="723963"/>
          </a:xfrm>
          <a:prstGeom prst="rect">
            <a:avLst/>
          </a:prstGeom>
        </p:spPr>
      </p:pic>
      <p:pic>
        <p:nvPicPr>
          <p:cNvPr id="16" name="Picture 15"/>
          <p:cNvPicPr>
            <a:picLocks noChangeAspect="1"/>
          </p:cNvPicPr>
          <p:nvPr/>
        </p:nvPicPr>
        <p:blipFill>
          <a:blip r:embed="rId16"/>
          <a:stretch>
            <a:fillRect/>
          </a:stretch>
        </p:blipFill>
        <p:spPr>
          <a:xfrm>
            <a:off x="2238012" y="2784579"/>
            <a:ext cx="579170" cy="723963"/>
          </a:xfrm>
          <a:prstGeom prst="rect">
            <a:avLst/>
          </a:prstGeom>
        </p:spPr>
      </p:pic>
      <p:pic>
        <p:nvPicPr>
          <p:cNvPr id="17" name="Picture 16"/>
          <p:cNvPicPr>
            <a:picLocks noChangeAspect="1"/>
          </p:cNvPicPr>
          <p:nvPr/>
        </p:nvPicPr>
        <p:blipFill>
          <a:blip r:embed="rId17"/>
          <a:stretch>
            <a:fillRect/>
          </a:stretch>
        </p:blipFill>
        <p:spPr>
          <a:xfrm>
            <a:off x="2884368" y="2784579"/>
            <a:ext cx="602032" cy="723963"/>
          </a:xfrm>
          <a:prstGeom prst="rect">
            <a:avLst/>
          </a:prstGeom>
        </p:spPr>
      </p:pic>
      <p:pic>
        <p:nvPicPr>
          <p:cNvPr id="18" name="Picture 17"/>
          <p:cNvPicPr>
            <a:picLocks noChangeAspect="1"/>
          </p:cNvPicPr>
          <p:nvPr/>
        </p:nvPicPr>
        <p:blipFill>
          <a:blip r:embed="rId18"/>
          <a:stretch>
            <a:fillRect/>
          </a:stretch>
        </p:blipFill>
        <p:spPr>
          <a:xfrm>
            <a:off x="3569618" y="2784579"/>
            <a:ext cx="609653" cy="769687"/>
          </a:xfrm>
          <a:prstGeom prst="rect">
            <a:avLst/>
          </a:prstGeom>
        </p:spPr>
      </p:pic>
      <p:pic>
        <p:nvPicPr>
          <p:cNvPr id="19" name="Picture 18"/>
          <p:cNvPicPr>
            <a:picLocks noChangeAspect="1"/>
          </p:cNvPicPr>
          <p:nvPr/>
        </p:nvPicPr>
        <p:blipFill>
          <a:blip r:embed="rId19"/>
          <a:stretch>
            <a:fillRect/>
          </a:stretch>
        </p:blipFill>
        <p:spPr>
          <a:xfrm>
            <a:off x="4195426" y="2807441"/>
            <a:ext cx="594412" cy="701101"/>
          </a:xfrm>
          <a:prstGeom prst="rect">
            <a:avLst/>
          </a:prstGeom>
        </p:spPr>
      </p:pic>
      <p:pic>
        <p:nvPicPr>
          <p:cNvPr id="20" name="Picture 19"/>
          <p:cNvPicPr>
            <a:picLocks noChangeAspect="1"/>
          </p:cNvPicPr>
          <p:nvPr/>
        </p:nvPicPr>
        <p:blipFill>
          <a:blip r:embed="rId20"/>
          <a:stretch>
            <a:fillRect/>
          </a:stretch>
        </p:blipFill>
        <p:spPr>
          <a:xfrm>
            <a:off x="4862964" y="2780768"/>
            <a:ext cx="617273" cy="731583"/>
          </a:xfrm>
          <a:prstGeom prst="rect">
            <a:avLst/>
          </a:prstGeom>
        </p:spPr>
      </p:pic>
      <p:pic>
        <p:nvPicPr>
          <p:cNvPr id="21" name="Picture 20"/>
          <p:cNvPicPr>
            <a:picLocks noChangeAspect="1"/>
          </p:cNvPicPr>
          <p:nvPr/>
        </p:nvPicPr>
        <p:blipFill>
          <a:blip r:embed="rId21"/>
          <a:stretch>
            <a:fillRect/>
          </a:stretch>
        </p:blipFill>
        <p:spPr>
          <a:xfrm>
            <a:off x="5476119" y="2807441"/>
            <a:ext cx="602032" cy="701101"/>
          </a:xfrm>
          <a:prstGeom prst="rect">
            <a:avLst/>
          </a:prstGeom>
        </p:spPr>
      </p:pic>
      <p:pic>
        <p:nvPicPr>
          <p:cNvPr id="22" name="Picture 21"/>
          <p:cNvPicPr>
            <a:picLocks noChangeAspect="1"/>
          </p:cNvPicPr>
          <p:nvPr/>
        </p:nvPicPr>
        <p:blipFill>
          <a:blip r:embed="rId22"/>
          <a:stretch>
            <a:fillRect/>
          </a:stretch>
        </p:blipFill>
        <p:spPr>
          <a:xfrm>
            <a:off x="6096895" y="2746475"/>
            <a:ext cx="594412" cy="762066"/>
          </a:xfrm>
          <a:prstGeom prst="rect">
            <a:avLst/>
          </a:prstGeom>
        </p:spPr>
      </p:pic>
      <p:pic>
        <p:nvPicPr>
          <p:cNvPr id="23" name="Picture 22"/>
          <p:cNvPicPr>
            <a:picLocks noChangeAspect="1"/>
          </p:cNvPicPr>
          <p:nvPr/>
        </p:nvPicPr>
        <p:blipFill>
          <a:blip r:embed="rId23"/>
          <a:stretch>
            <a:fillRect/>
          </a:stretch>
        </p:blipFill>
        <p:spPr>
          <a:xfrm>
            <a:off x="6743251" y="2750931"/>
            <a:ext cx="594412" cy="762066"/>
          </a:xfrm>
          <a:prstGeom prst="rect">
            <a:avLst/>
          </a:prstGeom>
        </p:spPr>
      </p:pic>
      <p:pic>
        <p:nvPicPr>
          <p:cNvPr id="24" name="Picture 23"/>
          <p:cNvPicPr>
            <a:picLocks noChangeAspect="1"/>
          </p:cNvPicPr>
          <p:nvPr/>
        </p:nvPicPr>
        <p:blipFill>
          <a:blip r:embed="rId24"/>
          <a:stretch>
            <a:fillRect/>
          </a:stretch>
        </p:blipFill>
        <p:spPr>
          <a:xfrm>
            <a:off x="7412470" y="2788388"/>
            <a:ext cx="609653" cy="739204"/>
          </a:xfrm>
          <a:prstGeom prst="rect">
            <a:avLst/>
          </a:prstGeom>
        </p:spPr>
      </p:pic>
      <p:pic>
        <p:nvPicPr>
          <p:cNvPr id="25" name="Picture 24"/>
          <p:cNvPicPr>
            <a:picLocks noChangeAspect="1"/>
          </p:cNvPicPr>
          <p:nvPr/>
        </p:nvPicPr>
        <p:blipFill>
          <a:blip r:embed="rId25"/>
          <a:stretch>
            <a:fillRect/>
          </a:stretch>
        </p:blipFill>
        <p:spPr>
          <a:xfrm>
            <a:off x="8086345" y="2776956"/>
            <a:ext cx="602032" cy="739204"/>
          </a:xfrm>
          <a:prstGeom prst="rect">
            <a:avLst/>
          </a:prstGeom>
        </p:spPr>
      </p:pic>
      <p:pic>
        <p:nvPicPr>
          <p:cNvPr id="26" name="Picture 25"/>
          <p:cNvPicPr>
            <a:picLocks noChangeAspect="1"/>
          </p:cNvPicPr>
          <p:nvPr/>
        </p:nvPicPr>
        <p:blipFill>
          <a:blip r:embed="rId26"/>
          <a:stretch>
            <a:fillRect/>
          </a:stretch>
        </p:blipFill>
        <p:spPr>
          <a:xfrm>
            <a:off x="8788207" y="2754094"/>
            <a:ext cx="602032" cy="762066"/>
          </a:xfrm>
          <a:prstGeom prst="rect">
            <a:avLst/>
          </a:prstGeom>
        </p:spPr>
      </p:pic>
      <p:pic>
        <p:nvPicPr>
          <p:cNvPr id="27" name="Picture 26"/>
          <p:cNvPicPr>
            <a:picLocks noChangeAspect="1"/>
          </p:cNvPicPr>
          <p:nvPr/>
        </p:nvPicPr>
        <p:blipFill>
          <a:blip r:embed="rId27"/>
          <a:stretch>
            <a:fillRect/>
          </a:stretch>
        </p:blipFill>
        <p:spPr>
          <a:xfrm>
            <a:off x="9490070" y="2746476"/>
            <a:ext cx="609653" cy="723963"/>
          </a:xfrm>
          <a:prstGeom prst="rect">
            <a:avLst/>
          </a:prstGeom>
        </p:spPr>
      </p:pic>
      <p:pic>
        <p:nvPicPr>
          <p:cNvPr id="29" name="Picture 28"/>
          <p:cNvPicPr>
            <a:picLocks noChangeAspect="1"/>
          </p:cNvPicPr>
          <p:nvPr/>
        </p:nvPicPr>
        <p:blipFill>
          <a:blip r:embed="rId28"/>
          <a:stretch>
            <a:fillRect/>
          </a:stretch>
        </p:blipFill>
        <p:spPr>
          <a:xfrm>
            <a:off x="2279912" y="3984276"/>
            <a:ext cx="586791" cy="739204"/>
          </a:xfrm>
          <a:prstGeom prst="rect">
            <a:avLst/>
          </a:prstGeom>
        </p:spPr>
      </p:pic>
      <p:pic>
        <p:nvPicPr>
          <p:cNvPr id="30" name="Picture 29"/>
          <p:cNvPicPr>
            <a:picLocks noChangeAspect="1"/>
          </p:cNvPicPr>
          <p:nvPr/>
        </p:nvPicPr>
        <p:blipFill>
          <a:blip r:embed="rId29"/>
          <a:stretch>
            <a:fillRect/>
          </a:stretch>
        </p:blipFill>
        <p:spPr>
          <a:xfrm>
            <a:off x="1604846" y="3986730"/>
            <a:ext cx="602032" cy="762066"/>
          </a:xfrm>
          <a:prstGeom prst="rect">
            <a:avLst/>
          </a:prstGeom>
        </p:spPr>
      </p:pic>
      <p:pic>
        <p:nvPicPr>
          <p:cNvPr id="31" name="Picture 30"/>
          <p:cNvPicPr>
            <a:picLocks noChangeAspect="1"/>
          </p:cNvPicPr>
          <p:nvPr/>
        </p:nvPicPr>
        <p:blipFill>
          <a:blip r:embed="rId30"/>
          <a:stretch>
            <a:fillRect/>
          </a:stretch>
        </p:blipFill>
        <p:spPr>
          <a:xfrm>
            <a:off x="2916857" y="3989184"/>
            <a:ext cx="594412" cy="762066"/>
          </a:xfrm>
          <a:prstGeom prst="rect">
            <a:avLst/>
          </a:prstGeom>
        </p:spPr>
      </p:pic>
      <p:pic>
        <p:nvPicPr>
          <p:cNvPr id="192" name="Picture 191"/>
          <p:cNvPicPr>
            <a:picLocks noChangeAspect="1"/>
          </p:cNvPicPr>
          <p:nvPr/>
        </p:nvPicPr>
        <p:blipFill>
          <a:blip r:embed="rId31"/>
          <a:stretch>
            <a:fillRect/>
          </a:stretch>
        </p:blipFill>
        <p:spPr>
          <a:xfrm>
            <a:off x="3561425" y="3984277"/>
            <a:ext cx="609653" cy="723963"/>
          </a:xfrm>
          <a:prstGeom prst="rect">
            <a:avLst/>
          </a:prstGeom>
        </p:spPr>
      </p:pic>
      <p:pic>
        <p:nvPicPr>
          <p:cNvPr id="193" name="Picture 192"/>
          <p:cNvPicPr>
            <a:picLocks noChangeAspect="1"/>
          </p:cNvPicPr>
          <p:nvPr/>
        </p:nvPicPr>
        <p:blipFill>
          <a:blip r:embed="rId32"/>
          <a:stretch>
            <a:fillRect/>
          </a:stretch>
        </p:blipFill>
        <p:spPr>
          <a:xfrm>
            <a:off x="4237910" y="3983273"/>
            <a:ext cx="602032" cy="723963"/>
          </a:xfrm>
          <a:prstGeom prst="rect">
            <a:avLst/>
          </a:prstGeom>
        </p:spPr>
      </p:pic>
      <p:pic>
        <p:nvPicPr>
          <p:cNvPr id="194" name="Picture 193"/>
          <p:cNvPicPr>
            <a:picLocks noChangeAspect="1"/>
          </p:cNvPicPr>
          <p:nvPr/>
        </p:nvPicPr>
        <p:blipFill>
          <a:blip r:embed="rId33"/>
          <a:stretch>
            <a:fillRect/>
          </a:stretch>
        </p:blipFill>
        <p:spPr>
          <a:xfrm>
            <a:off x="4912191" y="3968413"/>
            <a:ext cx="563929" cy="716342"/>
          </a:xfrm>
          <a:prstGeom prst="rect">
            <a:avLst/>
          </a:prstGeom>
        </p:spPr>
      </p:pic>
      <p:pic>
        <p:nvPicPr>
          <p:cNvPr id="195" name="Picture 194"/>
          <p:cNvPicPr>
            <a:picLocks noChangeAspect="1"/>
          </p:cNvPicPr>
          <p:nvPr/>
        </p:nvPicPr>
        <p:blipFill>
          <a:blip r:embed="rId34"/>
          <a:stretch>
            <a:fillRect/>
          </a:stretch>
        </p:blipFill>
        <p:spPr>
          <a:xfrm>
            <a:off x="5542286" y="3944547"/>
            <a:ext cx="586791" cy="739204"/>
          </a:xfrm>
          <a:prstGeom prst="rect">
            <a:avLst/>
          </a:prstGeom>
        </p:spPr>
      </p:pic>
      <p:pic>
        <p:nvPicPr>
          <p:cNvPr id="196" name="Picture 195"/>
          <p:cNvPicPr>
            <a:picLocks noChangeAspect="1"/>
          </p:cNvPicPr>
          <p:nvPr/>
        </p:nvPicPr>
        <p:blipFill>
          <a:blip r:embed="rId35"/>
          <a:stretch>
            <a:fillRect/>
          </a:stretch>
        </p:blipFill>
        <p:spPr>
          <a:xfrm>
            <a:off x="6206634" y="3944548"/>
            <a:ext cx="556308" cy="731583"/>
          </a:xfrm>
          <a:prstGeom prst="rect">
            <a:avLst/>
          </a:prstGeom>
        </p:spPr>
      </p:pic>
      <p:pic>
        <p:nvPicPr>
          <p:cNvPr id="197" name="Picture 196"/>
          <p:cNvPicPr>
            <a:picLocks noChangeAspect="1"/>
          </p:cNvPicPr>
          <p:nvPr/>
        </p:nvPicPr>
        <p:blipFill>
          <a:blip r:embed="rId36"/>
          <a:stretch>
            <a:fillRect/>
          </a:stretch>
        </p:blipFill>
        <p:spPr>
          <a:xfrm>
            <a:off x="6833299" y="3928302"/>
            <a:ext cx="579170" cy="746825"/>
          </a:xfrm>
          <a:prstGeom prst="rect">
            <a:avLst/>
          </a:prstGeom>
        </p:spPr>
      </p:pic>
      <p:pic>
        <p:nvPicPr>
          <p:cNvPr id="198" name="Picture 197"/>
          <p:cNvPicPr>
            <a:picLocks noChangeAspect="1"/>
          </p:cNvPicPr>
          <p:nvPr/>
        </p:nvPicPr>
        <p:blipFill>
          <a:blip r:embed="rId37"/>
          <a:stretch>
            <a:fillRect/>
          </a:stretch>
        </p:blipFill>
        <p:spPr>
          <a:xfrm>
            <a:off x="7491798" y="3928301"/>
            <a:ext cx="624894" cy="716342"/>
          </a:xfrm>
          <a:prstGeom prst="rect">
            <a:avLst/>
          </a:prstGeom>
        </p:spPr>
      </p:pic>
      <p:pic>
        <p:nvPicPr>
          <p:cNvPr id="199" name="Picture 198"/>
          <p:cNvPicPr>
            <a:picLocks noChangeAspect="1"/>
          </p:cNvPicPr>
          <p:nvPr/>
        </p:nvPicPr>
        <p:blipFill>
          <a:blip r:embed="rId38"/>
          <a:stretch>
            <a:fillRect/>
          </a:stretch>
        </p:blipFill>
        <p:spPr>
          <a:xfrm>
            <a:off x="8196022" y="3936927"/>
            <a:ext cx="662997" cy="746825"/>
          </a:xfrm>
          <a:prstGeom prst="rect">
            <a:avLst/>
          </a:prstGeom>
        </p:spPr>
      </p:pic>
      <p:pic>
        <p:nvPicPr>
          <p:cNvPr id="200" name="Picture 199"/>
          <p:cNvPicPr>
            <a:picLocks noChangeAspect="1"/>
          </p:cNvPicPr>
          <p:nvPr/>
        </p:nvPicPr>
        <p:blipFill>
          <a:blip r:embed="rId39"/>
          <a:stretch>
            <a:fillRect/>
          </a:stretch>
        </p:blipFill>
        <p:spPr>
          <a:xfrm>
            <a:off x="8938347" y="3940736"/>
            <a:ext cx="571550" cy="739204"/>
          </a:xfrm>
          <a:prstGeom prst="rect">
            <a:avLst/>
          </a:prstGeom>
        </p:spPr>
      </p:pic>
      <p:pic>
        <p:nvPicPr>
          <p:cNvPr id="201" name="Picture 200"/>
          <p:cNvPicPr>
            <a:picLocks noChangeAspect="1"/>
          </p:cNvPicPr>
          <p:nvPr/>
        </p:nvPicPr>
        <p:blipFill>
          <a:blip r:embed="rId40"/>
          <a:stretch>
            <a:fillRect/>
          </a:stretch>
        </p:blipFill>
        <p:spPr>
          <a:xfrm>
            <a:off x="9614743" y="3940736"/>
            <a:ext cx="579170" cy="739204"/>
          </a:xfrm>
          <a:prstGeom prst="rect">
            <a:avLst/>
          </a:prstGeom>
        </p:spPr>
      </p:pic>
      <p:pic>
        <p:nvPicPr>
          <p:cNvPr id="202" name="Picture 201"/>
          <p:cNvPicPr>
            <a:picLocks noChangeAspect="1"/>
          </p:cNvPicPr>
          <p:nvPr/>
        </p:nvPicPr>
        <p:blipFill>
          <a:blip r:embed="rId41"/>
          <a:stretch>
            <a:fillRect/>
          </a:stretch>
        </p:blipFill>
        <p:spPr>
          <a:xfrm>
            <a:off x="1568372" y="5269360"/>
            <a:ext cx="609653" cy="716342"/>
          </a:xfrm>
          <a:prstGeom prst="rect">
            <a:avLst/>
          </a:prstGeom>
        </p:spPr>
      </p:pic>
      <p:pic>
        <p:nvPicPr>
          <p:cNvPr id="203" name="Picture 202"/>
          <p:cNvPicPr>
            <a:picLocks noChangeAspect="1"/>
          </p:cNvPicPr>
          <p:nvPr/>
        </p:nvPicPr>
        <p:blipFill>
          <a:blip r:embed="rId42"/>
          <a:stretch>
            <a:fillRect/>
          </a:stretch>
        </p:blipFill>
        <p:spPr>
          <a:xfrm>
            <a:off x="2212264" y="5242685"/>
            <a:ext cx="617273" cy="739204"/>
          </a:xfrm>
          <a:prstGeom prst="rect">
            <a:avLst/>
          </a:prstGeom>
        </p:spPr>
      </p:pic>
      <p:pic>
        <p:nvPicPr>
          <p:cNvPr id="204" name="Picture 203"/>
          <p:cNvPicPr>
            <a:picLocks noChangeAspect="1"/>
          </p:cNvPicPr>
          <p:nvPr/>
        </p:nvPicPr>
        <p:blipFill>
          <a:blip r:embed="rId43"/>
          <a:stretch>
            <a:fillRect/>
          </a:stretch>
        </p:blipFill>
        <p:spPr>
          <a:xfrm>
            <a:off x="2863776" y="5223346"/>
            <a:ext cx="609653" cy="754445"/>
          </a:xfrm>
          <a:prstGeom prst="rect">
            <a:avLst/>
          </a:prstGeom>
        </p:spPr>
      </p:pic>
      <p:pic>
        <p:nvPicPr>
          <p:cNvPr id="205" name="Picture 204"/>
          <p:cNvPicPr>
            <a:picLocks noChangeAspect="1"/>
          </p:cNvPicPr>
          <p:nvPr/>
        </p:nvPicPr>
        <p:blipFill>
          <a:blip r:embed="rId44"/>
          <a:stretch>
            <a:fillRect/>
          </a:stretch>
        </p:blipFill>
        <p:spPr>
          <a:xfrm>
            <a:off x="3501352" y="5221962"/>
            <a:ext cx="579170" cy="723963"/>
          </a:xfrm>
          <a:prstGeom prst="rect">
            <a:avLst/>
          </a:prstGeom>
        </p:spPr>
      </p:pic>
      <p:pic>
        <p:nvPicPr>
          <p:cNvPr id="206" name="Picture 205"/>
          <p:cNvPicPr>
            <a:picLocks noChangeAspect="1"/>
          </p:cNvPicPr>
          <p:nvPr/>
        </p:nvPicPr>
        <p:blipFill>
          <a:blip r:embed="rId45"/>
          <a:stretch>
            <a:fillRect/>
          </a:stretch>
        </p:blipFill>
        <p:spPr>
          <a:xfrm>
            <a:off x="4139989" y="5230965"/>
            <a:ext cx="586791" cy="739204"/>
          </a:xfrm>
          <a:prstGeom prst="rect">
            <a:avLst/>
          </a:prstGeom>
        </p:spPr>
      </p:pic>
      <p:pic>
        <p:nvPicPr>
          <p:cNvPr id="207" name="Picture 206"/>
          <p:cNvPicPr>
            <a:picLocks noChangeAspect="1"/>
          </p:cNvPicPr>
          <p:nvPr/>
        </p:nvPicPr>
        <p:blipFill>
          <a:blip r:embed="rId46"/>
          <a:stretch>
            <a:fillRect/>
          </a:stretch>
        </p:blipFill>
        <p:spPr>
          <a:xfrm>
            <a:off x="4786246" y="5255187"/>
            <a:ext cx="609653" cy="739204"/>
          </a:xfrm>
          <a:prstGeom prst="rect">
            <a:avLst/>
          </a:prstGeom>
        </p:spPr>
      </p:pic>
      <p:pic>
        <p:nvPicPr>
          <p:cNvPr id="208" name="Picture 207"/>
          <p:cNvPicPr>
            <a:picLocks noChangeAspect="1"/>
          </p:cNvPicPr>
          <p:nvPr/>
        </p:nvPicPr>
        <p:blipFill>
          <a:blip r:embed="rId47"/>
          <a:stretch>
            <a:fillRect/>
          </a:stretch>
        </p:blipFill>
        <p:spPr>
          <a:xfrm>
            <a:off x="5460133" y="5223321"/>
            <a:ext cx="609653" cy="754445"/>
          </a:xfrm>
          <a:prstGeom prst="rect">
            <a:avLst/>
          </a:prstGeom>
        </p:spPr>
      </p:pic>
      <p:pic>
        <p:nvPicPr>
          <p:cNvPr id="209" name="Picture 208"/>
          <p:cNvPicPr>
            <a:picLocks noChangeAspect="1"/>
          </p:cNvPicPr>
          <p:nvPr/>
        </p:nvPicPr>
        <p:blipFill>
          <a:blip r:embed="rId48"/>
          <a:stretch>
            <a:fillRect/>
          </a:stretch>
        </p:blipFill>
        <p:spPr>
          <a:xfrm>
            <a:off x="6106389" y="5264248"/>
            <a:ext cx="571550" cy="708721"/>
          </a:xfrm>
          <a:prstGeom prst="rect">
            <a:avLst/>
          </a:prstGeom>
        </p:spPr>
      </p:pic>
      <p:pic>
        <p:nvPicPr>
          <p:cNvPr id="210" name="Picture 209"/>
          <p:cNvPicPr>
            <a:picLocks noChangeAspect="1"/>
          </p:cNvPicPr>
          <p:nvPr/>
        </p:nvPicPr>
        <p:blipFill>
          <a:blip r:embed="rId49"/>
          <a:stretch>
            <a:fillRect/>
          </a:stretch>
        </p:blipFill>
        <p:spPr>
          <a:xfrm>
            <a:off x="6704851" y="5197019"/>
            <a:ext cx="647756" cy="754445"/>
          </a:xfrm>
          <a:prstGeom prst="rect">
            <a:avLst/>
          </a:prstGeom>
        </p:spPr>
      </p:pic>
      <p:pic>
        <p:nvPicPr>
          <p:cNvPr id="211" name="Picture 210"/>
          <p:cNvPicPr>
            <a:picLocks noChangeAspect="1"/>
          </p:cNvPicPr>
          <p:nvPr/>
        </p:nvPicPr>
        <p:blipFill>
          <a:blip r:embed="rId50"/>
          <a:stretch>
            <a:fillRect/>
          </a:stretch>
        </p:blipFill>
        <p:spPr>
          <a:xfrm>
            <a:off x="7351109" y="5220949"/>
            <a:ext cx="541067" cy="731583"/>
          </a:xfrm>
          <a:prstGeom prst="rect">
            <a:avLst/>
          </a:prstGeom>
        </p:spPr>
      </p:pic>
      <p:pic>
        <p:nvPicPr>
          <p:cNvPr id="212" name="Picture 211"/>
          <p:cNvPicPr>
            <a:picLocks noChangeAspect="1"/>
          </p:cNvPicPr>
          <p:nvPr/>
        </p:nvPicPr>
        <p:blipFill>
          <a:blip r:embed="rId51"/>
          <a:stretch>
            <a:fillRect/>
          </a:stretch>
        </p:blipFill>
        <p:spPr>
          <a:xfrm>
            <a:off x="7930752" y="5193208"/>
            <a:ext cx="586791" cy="739204"/>
          </a:xfrm>
          <a:prstGeom prst="rect">
            <a:avLst/>
          </a:prstGeom>
        </p:spPr>
      </p:pic>
      <p:pic>
        <p:nvPicPr>
          <p:cNvPr id="213" name="Picture 212"/>
          <p:cNvPicPr>
            <a:picLocks noChangeAspect="1"/>
          </p:cNvPicPr>
          <p:nvPr/>
        </p:nvPicPr>
        <p:blipFill>
          <a:blip r:embed="rId52"/>
          <a:stretch>
            <a:fillRect/>
          </a:stretch>
        </p:blipFill>
        <p:spPr>
          <a:xfrm>
            <a:off x="8523835" y="5207095"/>
            <a:ext cx="563929" cy="731583"/>
          </a:xfrm>
          <a:prstGeom prst="rect">
            <a:avLst/>
          </a:prstGeom>
        </p:spPr>
      </p:pic>
      <p:pic>
        <p:nvPicPr>
          <p:cNvPr id="214" name="Picture 213"/>
          <p:cNvPicPr>
            <a:picLocks noChangeAspect="1"/>
          </p:cNvPicPr>
          <p:nvPr/>
        </p:nvPicPr>
        <p:blipFill>
          <a:blip r:embed="rId53"/>
          <a:stretch>
            <a:fillRect/>
          </a:stretch>
        </p:blipFill>
        <p:spPr>
          <a:xfrm>
            <a:off x="9125631" y="5193209"/>
            <a:ext cx="586791" cy="731583"/>
          </a:xfrm>
          <a:prstGeom prst="rect">
            <a:avLst/>
          </a:prstGeom>
        </p:spPr>
      </p:pic>
      <p:pic>
        <p:nvPicPr>
          <p:cNvPr id="215" name="Picture 214"/>
          <p:cNvPicPr>
            <a:picLocks noChangeAspect="1"/>
          </p:cNvPicPr>
          <p:nvPr/>
        </p:nvPicPr>
        <p:blipFill>
          <a:blip r:embed="rId54"/>
          <a:stretch>
            <a:fillRect/>
          </a:stretch>
        </p:blipFill>
        <p:spPr>
          <a:xfrm>
            <a:off x="9391594" y="1491184"/>
            <a:ext cx="647756" cy="739204"/>
          </a:xfrm>
          <a:prstGeom prst="rect">
            <a:avLst/>
          </a:prstGeom>
        </p:spPr>
      </p:pic>
      <p:pic>
        <p:nvPicPr>
          <p:cNvPr id="216" name="Picture 215"/>
          <p:cNvPicPr>
            <a:picLocks noChangeAspect="1"/>
          </p:cNvPicPr>
          <p:nvPr/>
        </p:nvPicPr>
        <p:blipFill>
          <a:blip r:embed="rId55"/>
          <a:stretch>
            <a:fillRect/>
          </a:stretch>
        </p:blipFill>
        <p:spPr>
          <a:xfrm>
            <a:off x="9813243" y="5264248"/>
            <a:ext cx="507267" cy="628569"/>
          </a:xfrm>
          <a:prstGeom prst="rect">
            <a:avLst/>
          </a:prstGeom>
        </p:spPr>
      </p:pic>
    </p:spTree>
    <p:extLst>
      <p:ext uri="{BB962C8B-B14F-4D97-AF65-F5344CB8AC3E}">
        <p14:creationId xmlns:p14="http://schemas.microsoft.com/office/powerpoint/2010/main" val="187080966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Diagram 6"/>
          <p:cNvGraphicFramePr/>
          <p:nvPr/>
        </p:nvGraphicFramePr>
        <p:xfrm>
          <a:off x="2032000" y="719666"/>
          <a:ext cx="8128000" cy="541866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2" name="TextBox 1">
            <a:extLst>
              <a:ext uri="{FF2B5EF4-FFF2-40B4-BE49-F238E27FC236}">
                <a16:creationId xmlns:a16="http://schemas.microsoft.com/office/drawing/2014/main" id="{0A82A29E-8EC6-4D0C-88AC-575C5071B70C}"/>
              </a:ext>
            </a:extLst>
          </p:cNvPr>
          <p:cNvSpPr txBox="1"/>
          <p:nvPr/>
        </p:nvSpPr>
        <p:spPr>
          <a:xfrm>
            <a:off x="4998720" y="2194560"/>
            <a:ext cx="5006948" cy="646331"/>
          </a:xfrm>
          <a:prstGeom prst="rect">
            <a:avLst/>
          </a:prstGeom>
          <a:noFill/>
        </p:spPr>
        <p:txBody>
          <a:bodyPr wrap="none" rtlCol="0">
            <a:spAutoFit/>
          </a:bodyPr>
          <a:lstStyle/>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800" kern="1200" dirty="0">
                <a:solidFill>
                  <a:prstClr val="black"/>
                </a:solidFill>
                <a:latin typeface="Gill Sans MT" panose="020B0502020104020203"/>
                <a:ea typeface="+mn-ea"/>
                <a:cs typeface="+mn-cs"/>
              </a:rPr>
              <a:t>5</a:t>
            </a: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 library staff people, 1 5 </a:t>
            </a:r>
            <a:r>
              <a:rPr kumimoji="0" lang="en-US" sz="1800" b="0" i="0" u="none" strike="noStrike" kern="1200" cap="none" spc="0" normalizeH="0" baseline="0" noProof="0" dirty="0" err="1">
                <a:ln>
                  <a:noFill/>
                </a:ln>
                <a:solidFill>
                  <a:prstClr val="black"/>
                </a:solidFill>
                <a:effectLst/>
                <a:uLnTx/>
                <a:uFillTx/>
                <a:latin typeface="Gill Sans MT" panose="020B0502020104020203"/>
                <a:ea typeface="+mn-ea"/>
                <a:cs typeface="+mn-cs"/>
              </a:rPr>
              <a:t>hr</a:t>
            </a: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a:t>
            </a:r>
            <a:r>
              <a:rPr kumimoji="0" lang="en-US" sz="1800" b="0" i="0" u="none" strike="noStrike" kern="1200" cap="none" spc="0" normalizeH="0" baseline="0" noProof="0" dirty="0" err="1">
                <a:ln>
                  <a:noFill/>
                </a:ln>
                <a:solidFill>
                  <a:prstClr val="black"/>
                </a:solidFill>
                <a:effectLst/>
                <a:uLnTx/>
                <a:uFillTx/>
                <a:latin typeface="Gill Sans MT" panose="020B0502020104020203"/>
                <a:ea typeface="+mn-ea"/>
                <a:cs typeface="+mn-cs"/>
              </a:rPr>
              <a:t>wk</a:t>
            </a: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 data remediator</a:t>
            </a:r>
          </a:p>
          <a:p>
            <a:pPr marL="285750" marR="0" lvl="0" indent="-285750" algn="l" defTabSz="4572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sz="1800" kern="1200" dirty="0">
                <a:solidFill>
                  <a:prstClr val="black"/>
                </a:solidFill>
                <a:latin typeface="Gill Sans MT" panose="020B0502020104020203"/>
                <a:ea typeface="+mn-ea"/>
                <a:cs typeface="+mn-cs"/>
              </a:rPr>
              <a:t>3</a:t>
            </a:r>
            <a:r>
              <a:rPr kumimoji="0" lang="en-US" sz="1800" b="0" i="0" u="none" strike="noStrike" kern="1200" cap="none" spc="0" normalizeH="0" baseline="0" noProof="0" dirty="0">
                <a:ln>
                  <a:noFill/>
                </a:ln>
                <a:solidFill>
                  <a:prstClr val="black"/>
                </a:solidFill>
                <a:effectLst/>
                <a:uLnTx/>
                <a:uFillTx/>
                <a:latin typeface="Gill Sans MT" panose="020B0502020104020203"/>
                <a:ea typeface="+mn-ea"/>
                <a:cs typeface="+mn-cs"/>
              </a:rPr>
              <a:t> rotate primary responsibility for email support</a:t>
            </a:r>
          </a:p>
        </p:txBody>
      </p:sp>
    </p:spTree>
    <p:extLst>
      <p:ext uri="{BB962C8B-B14F-4D97-AF65-F5344CB8AC3E}">
        <p14:creationId xmlns:p14="http://schemas.microsoft.com/office/powerpoint/2010/main" val="297390591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EC4B7B-0DC9-4AC4-98DD-673691EA3F8A}"/>
              </a:ext>
            </a:extLst>
          </p:cNvPr>
          <p:cNvSpPr>
            <a:spLocks noGrp="1"/>
          </p:cNvSpPr>
          <p:nvPr>
            <p:ph type="title"/>
          </p:nvPr>
        </p:nvSpPr>
        <p:spPr/>
        <p:txBody>
          <a:bodyPr/>
          <a:lstStyle/>
          <a:p>
            <a:r>
              <a:rPr lang="en-US" dirty="0"/>
              <a:t>Service Lead and Developer Roles</a:t>
            </a:r>
          </a:p>
        </p:txBody>
      </p:sp>
      <p:sp>
        <p:nvSpPr>
          <p:cNvPr id="3" name="Content Placeholder 2">
            <a:extLst>
              <a:ext uri="{FF2B5EF4-FFF2-40B4-BE49-F238E27FC236}">
                <a16:creationId xmlns:a16="http://schemas.microsoft.com/office/drawing/2014/main" id="{97AA5850-3B0C-43F6-B0FB-7A982B906E9A}"/>
              </a:ext>
            </a:extLst>
          </p:cNvPr>
          <p:cNvSpPr>
            <a:spLocks noGrp="1"/>
          </p:cNvSpPr>
          <p:nvPr>
            <p:ph idx="1"/>
          </p:nvPr>
        </p:nvSpPr>
        <p:spPr>
          <a:xfrm>
            <a:off x="1251678" y="1295400"/>
            <a:ext cx="10178322" cy="5318759"/>
          </a:xfrm>
        </p:spPr>
        <p:txBody>
          <a:bodyPr>
            <a:normAutofit/>
          </a:bodyPr>
          <a:lstStyle/>
          <a:p>
            <a:r>
              <a:rPr lang="en-US" dirty="0"/>
              <a:t>Administrator / Communicator (1 FTE)</a:t>
            </a:r>
          </a:p>
          <a:p>
            <a:pPr lvl="1"/>
            <a:r>
              <a:rPr lang="en-US" dirty="0"/>
              <a:t>Test/verify</a:t>
            </a:r>
          </a:p>
          <a:p>
            <a:pPr lvl="2"/>
            <a:r>
              <a:rPr lang="en-US" dirty="0"/>
              <a:t>Synchronizations and imports from other sources (internal and external)</a:t>
            </a:r>
          </a:p>
          <a:p>
            <a:pPr lvl="2"/>
            <a:r>
              <a:rPr lang="en-US" dirty="0"/>
              <a:t>New features in the platform</a:t>
            </a:r>
          </a:p>
          <a:p>
            <a:pPr lvl="2"/>
            <a:r>
              <a:rPr lang="en-US" dirty="0"/>
              <a:t>Define data remediation projects</a:t>
            </a:r>
          </a:p>
          <a:p>
            <a:pPr lvl="1"/>
            <a:r>
              <a:rPr lang="en-US" dirty="0"/>
              <a:t>Communicate</a:t>
            </a:r>
          </a:p>
          <a:p>
            <a:pPr lvl="2"/>
            <a:r>
              <a:rPr lang="en-US" dirty="0"/>
              <a:t>With the vendor about what’s working, what isn’t, and what we need</a:t>
            </a:r>
          </a:p>
          <a:p>
            <a:pPr lvl="2"/>
            <a:r>
              <a:rPr lang="en-US" dirty="0"/>
              <a:t>With researchers who have profiles</a:t>
            </a:r>
          </a:p>
          <a:p>
            <a:pPr lvl="2"/>
            <a:r>
              <a:rPr lang="en-US" dirty="0"/>
              <a:t>With administrative staff making use of/adding to the data</a:t>
            </a:r>
          </a:p>
          <a:p>
            <a:pPr lvl="2"/>
            <a:r>
              <a:rPr lang="en-US" dirty="0"/>
              <a:t>With Libraries staff (lead RIM Support Team, coordinate with Research Service Coordinators)</a:t>
            </a:r>
          </a:p>
          <a:p>
            <a:r>
              <a:rPr lang="en-US" dirty="0"/>
              <a:t>Developer (1 FTE for 2 years)</a:t>
            </a:r>
          </a:p>
          <a:p>
            <a:pPr lvl="1"/>
            <a:r>
              <a:rPr lang="en-US" dirty="0"/>
              <a:t>Automate synchronization with PeopleSoft HR and Financial data sources</a:t>
            </a:r>
          </a:p>
          <a:p>
            <a:pPr lvl="1"/>
            <a:r>
              <a:rPr lang="en-US" dirty="0"/>
              <a:t>Design an internal Oracle database (Experts Data Warehouse) and automate updates from Experts@Minnesota to </a:t>
            </a:r>
            <a:r>
              <a:rPr lang="en-US" dirty="0" err="1"/>
              <a:t>ExpertsDW</a:t>
            </a:r>
            <a:endParaRPr lang="en-US" dirty="0"/>
          </a:p>
        </p:txBody>
      </p:sp>
    </p:spTree>
    <p:extLst>
      <p:ext uri="{BB962C8B-B14F-4D97-AF65-F5344CB8AC3E}">
        <p14:creationId xmlns:p14="http://schemas.microsoft.com/office/powerpoint/2010/main" val="360144977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https://lh3.googleusercontent.com/wT_bCMtbH2Fvhd1n9ROcrYsQk_mOZk5s6v_F7PrBDcqlKNksdkhcJg6vzEv_c4DPEHiAX9hKcDzINNmgB7LUoN6Jq8mOxdu9eUYn3JcyfTUJdBrzPTgw4yhGZvFA51qSwcM6zbdK4R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5693" y="269320"/>
            <a:ext cx="11922024" cy="4717349"/>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2667000" y="5410200"/>
            <a:ext cx="6172200" cy="461665"/>
          </a:xfrm>
          <a:prstGeom prst="rect">
            <a:avLst/>
          </a:prstGeom>
          <a:noFill/>
        </p:spPr>
        <p:txBody>
          <a:bodyPr wrap="square" rtlCol="0">
            <a:spAutoFit/>
          </a:bodyPr>
          <a:lstStyle/>
          <a:p>
            <a:r>
              <a:rPr lang="en-US" sz="2400" dirty="0">
                <a:solidFill>
                  <a:schemeClr val="accent5">
                    <a:lumMod val="75000"/>
                  </a:schemeClr>
                </a:solidFill>
              </a:rPr>
              <a:t>z.umn.edu/</a:t>
            </a:r>
            <a:r>
              <a:rPr lang="en-US" sz="2400" dirty="0" err="1">
                <a:solidFill>
                  <a:schemeClr val="accent5">
                    <a:lumMod val="75000"/>
                  </a:schemeClr>
                </a:solidFill>
              </a:rPr>
              <a:t>RIMUseCases</a:t>
            </a:r>
            <a:r>
              <a:rPr lang="en-US" sz="2400" dirty="0">
                <a:solidFill>
                  <a:schemeClr val="accent5">
                    <a:lumMod val="75000"/>
                  </a:schemeClr>
                </a:solidFill>
              </a:rPr>
              <a:t> </a:t>
            </a:r>
          </a:p>
        </p:txBody>
      </p:sp>
    </p:spTree>
    <p:extLst>
      <p:ext uri="{BB962C8B-B14F-4D97-AF65-F5344CB8AC3E}">
        <p14:creationId xmlns:p14="http://schemas.microsoft.com/office/powerpoint/2010/main" val="212437721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s://lh4.googleusercontent.com/UWsA9SzhFturAWEAYvLtiKEzljPw8iG1CRofTc4xanqW6Nd6zvdj0Iv46JFm89imSRYYOx-QTQKKS5K5XqMuztiMn4ozutmod3ApiaXFtT6Y6Gf3b0cnU4QW1hMdU6sgfMbX2XDoVzU"/>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7929" y="338506"/>
            <a:ext cx="11826949" cy="578584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2098417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alphaModFix amt="70000"/>
          </a:blip>
          <a:stretch>
            <a:fillRect/>
          </a:stretch>
        </p:blipFill>
        <p:spPr>
          <a:xfrm>
            <a:off x="7871397" y="2587625"/>
            <a:ext cx="4139628" cy="4127500"/>
          </a:xfrm>
          <a:prstGeom prst="rect">
            <a:avLst/>
          </a:prstGeom>
        </p:spPr>
      </p:pic>
      <p:sp>
        <p:nvSpPr>
          <p:cNvPr id="2" name="Title 1"/>
          <p:cNvSpPr>
            <a:spLocks noGrp="1"/>
          </p:cNvSpPr>
          <p:nvPr>
            <p:ph type="title"/>
          </p:nvPr>
        </p:nvSpPr>
        <p:spPr>
          <a:xfrm>
            <a:off x="3213100" y="1855790"/>
            <a:ext cx="3721100" cy="976312"/>
          </a:xfrm>
        </p:spPr>
        <p:txBody>
          <a:bodyPr>
            <a:normAutofit fontScale="90000"/>
          </a:bodyPr>
          <a:lstStyle/>
          <a:p>
            <a:r>
              <a:rPr lang="en-US" cap="none" dirty="0"/>
              <a:t>Anne E. Rauh</a:t>
            </a:r>
            <a:br>
              <a:rPr lang="en-US" cap="none" dirty="0"/>
            </a:br>
            <a:endParaRPr lang="en-US" cap="none" dirty="0"/>
          </a:p>
        </p:txBody>
      </p:sp>
      <p:sp>
        <p:nvSpPr>
          <p:cNvPr id="3" name="Text Placeholder 2"/>
          <p:cNvSpPr>
            <a:spLocks noGrp="1"/>
          </p:cNvSpPr>
          <p:nvPr>
            <p:ph type="body" idx="1"/>
          </p:nvPr>
        </p:nvSpPr>
        <p:spPr>
          <a:xfrm>
            <a:off x="3213100" y="3365500"/>
            <a:ext cx="10363200" cy="965200"/>
          </a:xfrm>
        </p:spPr>
        <p:txBody>
          <a:bodyPr>
            <a:normAutofit fontScale="92500" lnSpcReduction="20000"/>
          </a:bodyPr>
          <a:lstStyle/>
          <a:p>
            <a:r>
              <a:rPr lang="en-US" dirty="0"/>
              <a:t>Interim Head of Collections and Research Services</a:t>
            </a:r>
          </a:p>
          <a:p>
            <a:r>
              <a:rPr lang="en-US" dirty="0"/>
              <a:t>Syracuse University Libraries</a:t>
            </a:r>
          </a:p>
          <a:p>
            <a:r>
              <a:rPr lang="en-US" dirty="0">
                <a:hlinkClick r:id="rId4"/>
              </a:rPr>
              <a:t>aerauh@syr.edu</a:t>
            </a:r>
            <a:endParaRPr lang="en-US" dirty="0"/>
          </a:p>
          <a:p>
            <a:endParaRPr lang="en-US" dirty="0"/>
          </a:p>
          <a:p>
            <a:endParaRPr lang="en-US" dirty="0"/>
          </a:p>
          <a:p>
            <a:endParaRPr lang="en-US" dirty="0"/>
          </a:p>
        </p:txBody>
      </p:sp>
      <p:pic>
        <p:nvPicPr>
          <p:cNvPr id="7" name="Picture 6"/>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9769" y="1892864"/>
            <a:ext cx="2373312" cy="2449665"/>
          </a:xfrm>
          <a:prstGeom prst="rect">
            <a:avLst/>
          </a:prstGeom>
        </p:spPr>
      </p:pic>
    </p:spTree>
    <p:extLst>
      <p:ext uri="{BB962C8B-B14F-4D97-AF65-F5344CB8AC3E}">
        <p14:creationId xmlns:p14="http://schemas.microsoft.com/office/powerpoint/2010/main" val="34160061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Syracuse University</a:t>
            </a:r>
          </a:p>
        </p:txBody>
      </p:sp>
      <p:sp>
        <p:nvSpPr>
          <p:cNvPr id="3" name="Content Placeholder 2"/>
          <p:cNvSpPr>
            <a:spLocks noGrp="1"/>
          </p:cNvSpPr>
          <p:nvPr>
            <p:ph sz="half" idx="2"/>
          </p:nvPr>
        </p:nvSpPr>
        <p:spPr>
          <a:xfrm>
            <a:off x="609600" y="1556335"/>
            <a:ext cx="5386917" cy="3951288"/>
          </a:xfrm>
        </p:spPr>
        <p:txBody>
          <a:bodyPr/>
          <a:lstStyle/>
          <a:p>
            <a:r>
              <a:rPr lang="en-US" dirty="0"/>
              <a:t>Private research university</a:t>
            </a:r>
          </a:p>
          <a:p>
            <a:r>
              <a:rPr lang="en-US" dirty="0"/>
              <a:t>In the 2015 Carnegie Classification of Institutions of Higher Education, moved from R2 to R1</a:t>
            </a:r>
          </a:p>
        </p:txBody>
      </p:sp>
      <p:sp>
        <p:nvSpPr>
          <p:cNvPr id="7" name="Content Placeholder 6"/>
          <p:cNvSpPr>
            <a:spLocks noGrp="1"/>
          </p:cNvSpPr>
          <p:nvPr>
            <p:ph sz="quarter" idx="4"/>
          </p:nvPr>
        </p:nvSpPr>
        <p:spPr>
          <a:xfrm>
            <a:off x="6289620" y="1561261"/>
            <a:ext cx="5389033" cy="3951288"/>
          </a:xfrm>
        </p:spPr>
        <p:txBody>
          <a:bodyPr/>
          <a:lstStyle/>
          <a:p>
            <a:r>
              <a:rPr lang="en-US" dirty="0"/>
              <a:t>15,000 undergraduates</a:t>
            </a:r>
          </a:p>
          <a:p>
            <a:r>
              <a:rPr lang="en-US" dirty="0"/>
              <a:t>5,000 graduate students</a:t>
            </a:r>
          </a:p>
          <a:p>
            <a:pPr marL="0" indent="0">
              <a:buNone/>
            </a:pPr>
            <a:endParaRPr lang="en-US" dirty="0"/>
          </a:p>
          <a:p>
            <a:endParaRPr lang="en-US" dirty="0"/>
          </a:p>
        </p:txBody>
      </p:sp>
      <p:pic>
        <p:nvPicPr>
          <p:cNvPr id="4" name="Picture 3"/>
          <p:cNvPicPr>
            <a:picLocks noChangeAspect="1"/>
          </p:cNvPicPr>
          <p:nvPr/>
        </p:nvPicPr>
        <p:blipFill rotWithShape="1">
          <a:blip r:embed="rId3"/>
          <a:srcRect r="1497"/>
          <a:stretch/>
        </p:blipFill>
        <p:spPr>
          <a:xfrm>
            <a:off x="0" y="3474587"/>
            <a:ext cx="12192000" cy="3383413"/>
          </a:xfrm>
          <a:prstGeom prst="rect">
            <a:avLst/>
          </a:prstGeom>
        </p:spPr>
      </p:pic>
    </p:spTree>
    <p:extLst>
      <p:ext uri="{BB962C8B-B14F-4D97-AF65-F5344CB8AC3E}">
        <p14:creationId xmlns:p14="http://schemas.microsoft.com/office/powerpoint/2010/main" val="159865613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Why</a:t>
            </a:r>
          </a:p>
        </p:txBody>
      </p:sp>
      <p:sp>
        <p:nvSpPr>
          <p:cNvPr id="5" name="Text Placeholder 4"/>
          <p:cNvSpPr>
            <a:spLocks noGrp="1"/>
          </p:cNvSpPr>
          <p:nvPr>
            <p:ph type="body" idx="1"/>
          </p:nvPr>
        </p:nvSpPr>
        <p:spPr/>
        <p:txBody>
          <a:bodyPr/>
          <a:lstStyle/>
          <a:p>
            <a:endParaRPr lang="en-US"/>
          </a:p>
        </p:txBody>
      </p:sp>
      <p:pic>
        <p:nvPicPr>
          <p:cNvPr id="6" name="Picture 5"/>
          <p:cNvPicPr>
            <a:picLocks noChangeAspect="1"/>
          </p:cNvPicPr>
          <p:nvPr/>
        </p:nvPicPr>
        <p:blipFill>
          <a:blip r:embed="rId3">
            <a:alphaModFix amt="70000"/>
          </a:blip>
          <a:stretch>
            <a:fillRect/>
          </a:stretch>
        </p:blipFill>
        <p:spPr>
          <a:xfrm>
            <a:off x="7871397" y="2587625"/>
            <a:ext cx="4139628" cy="4127500"/>
          </a:xfrm>
          <a:prstGeom prst="rect">
            <a:avLst/>
          </a:prstGeom>
        </p:spPr>
      </p:pic>
    </p:spTree>
    <p:extLst>
      <p:ext uri="{BB962C8B-B14F-4D97-AF65-F5344CB8AC3E}">
        <p14:creationId xmlns:p14="http://schemas.microsoft.com/office/powerpoint/2010/main" val="398680188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Initial Project Goals</a:t>
            </a:r>
          </a:p>
        </p:txBody>
      </p:sp>
      <p:sp>
        <p:nvSpPr>
          <p:cNvPr id="3" name="Content Placeholder 2"/>
          <p:cNvSpPr>
            <a:spLocks noGrp="1"/>
          </p:cNvSpPr>
          <p:nvPr>
            <p:ph idx="1"/>
          </p:nvPr>
        </p:nvSpPr>
        <p:spPr/>
        <p:txBody>
          <a:bodyPr/>
          <a:lstStyle/>
          <a:p>
            <a:r>
              <a:rPr lang="en-US" dirty="0"/>
              <a:t>Find Expertise </a:t>
            </a:r>
          </a:p>
          <a:p>
            <a:r>
              <a:rPr lang="en-US" dirty="0"/>
              <a:t>Grow Collaboration </a:t>
            </a:r>
          </a:p>
          <a:p>
            <a:r>
              <a:rPr lang="en-US" dirty="0"/>
              <a:t>Propel Research</a:t>
            </a:r>
          </a:p>
        </p:txBody>
      </p:sp>
    </p:spTree>
    <p:extLst>
      <p:ext uri="{BB962C8B-B14F-4D97-AF65-F5344CB8AC3E}">
        <p14:creationId xmlns:p14="http://schemas.microsoft.com/office/powerpoint/2010/main" val="145141291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Challenge 1: Identifying Expertise</a:t>
            </a:r>
          </a:p>
        </p:txBody>
      </p:sp>
      <p:sp>
        <p:nvSpPr>
          <p:cNvPr id="3" name="Content Placeholder 2"/>
          <p:cNvSpPr>
            <a:spLocks noGrp="1"/>
          </p:cNvSpPr>
          <p:nvPr>
            <p:ph idx="1"/>
          </p:nvPr>
        </p:nvSpPr>
        <p:spPr/>
        <p:txBody>
          <a:bodyPr/>
          <a:lstStyle/>
          <a:p>
            <a:r>
              <a:rPr lang="en-US" dirty="0"/>
              <a:t>No systematic way to identify which faculty do what research</a:t>
            </a:r>
          </a:p>
          <a:p>
            <a:r>
              <a:rPr lang="en-US" dirty="0"/>
              <a:t>No expertise database</a:t>
            </a:r>
          </a:p>
          <a:p>
            <a:r>
              <a:rPr lang="en-US" dirty="0"/>
              <a:t>No way to see interdepartmental or cross-college collaborations</a:t>
            </a:r>
          </a:p>
          <a:p>
            <a:endParaRPr lang="en-US" dirty="0"/>
          </a:p>
          <a:p>
            <a:endParaRPr lang="en-US" dirty="0"/>
          </a:p>
        </p:txBody>
      </p:sp>
    </p:spTree>
    <p:extLst>
      <p:ext uri="{BB962C8B-B14F-4D97-AF65-F5344CB8AC3E}">
        <p14:creationId xmlns:p14="http://schemas.microsoft.com/office/powerpoint/2010/main" val="311985657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Challenge 2: Matching Funding</a:t>
            </a:r>
          </a:p>
        </p:txBody>
      </p:sp>
      <p:sp>
        <p:nvSpPr>
          <p:cNvPr id="3" name="Content Placeholder 2"/>
          <p:cNvSpPr>
            <a:spLocks noGrp="1"/>
          </p:cNvSpPr>
          <p:nvPr>
            <p:ph idx="1"/>
          </p:nvPr>
        </p:nvSpPr>
        <p:spPr/>
        <p:txBody>
          <a:bodyPr/>
          <a:lstStyle/>
          <a:p>
            <a:r>
              <a:rPr lang="en-US" dirty="0"/>
              <a:t>No systematic way to align funding opportunities with researchers</a:t>
            </a:r>
          </a:p>
          <a:p>
            <a:r>
              <a:rPr lang="en-US" dirty="0"/>
              <a:t>University’s other funding search mechanisms require significant researcher effort</a:t>
            </a:r>
          </a:p>
          <a:p>
            <a:endParaRPr lang="en-US" dirty="0"/>
          </a:p>
        </p:txBody>
      </p:sp>
    </p:spTree>
    <p:extLst>
      <p:ext uri="{BB962C8B-B14F-4D97-AF65-F5344CB8AC3E}">
        <p14:creationId xmlns:p14="http://schemas.microsoft.com/office/powerpoint/2010/main" val="408540148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Challenge 3: Reduce Burden</a:t>
            </a:r>
          </a:p>
        </p:txBody>
      </p:sp>
      <p:sp>
        <p:nvSpPr>
          <p:cNvPr id="3" name="Content Placeholder 2"/>
          <p:cNvSpPr>
            <a:spLocks noGrp="1"/>
          </p:cNvSpPr>
          <p:nvPr>
            <p:ph idx="1"/>
          </p:nvPr>
        </p:nvSpPr>
        <p:spPr/>
        <p:txBody>
          <a:bodyPr/>
          <a:lstStyle/>
          <a:p>
            <a:r>
              <a:rPr lang="en-US" dirty="0"/>
              <a:t>Reduce duplicate efforts to maintain publication records and grant information across campus</a:t>
            </a:r>
          </a:p>
          <a:p>
            <a:r>
              <a:rPr lang="en-US" dirty="0"/>
              <a:t>Reduce faculty time spent keeping multiple profiles up to date</a:t>
            </a:r>
          </a:p>
          <a:p>
            <a:r>
              <a:rPr lang="en-US" dirty="0"/>
              <a:t>Facilitate outsiders to quickly find experts or potential collaborators</a:t>
            </a:r>
          </a:p>
          <a:p>
            <a:r>
              <a:rPr lang="en-US" dirty="0"/>
              <a:t>Potential for simplifying data collection and reporting for internal and external requests</a:t>
            </a:r>
          </a:p>
        </p:txBody>
      </p:sp>
    </p:spTree>
    <p:extLst>
      <p:ext uri="{BB962C8B-B14F-4D97-AF65-F5344CB8AC3E}">
        <p14:creationId xmlns:p14="http://schemas.microsoft.com/office/powerpoint/2010/main" val="362869204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How</a:t>
            </a:r>
          </a:p>
        </p:txBody>
      </p:sp>
      <p:sp>
        <p:nvSpPr>
          <p:cNvPr id="5" name="Text Placeholder 4"/>
          <p:cNvSpPr>
            <a:spLocks noGrp="1"/>
          </p:cNvSpPr>
          <p:nvPr>
            <p:ph type="body" idx="1"/>
          </p:nvPr>
        </p:nvSpPr>
        <p:spPr/>
        <p:txBody>
          <a:bodyPr/>
          <a:lstStyle/>
          <a:p>
            <a:endParaRPr lang="en-US"/>
          </a:p>
        </p:txBody>
      </p:sp>
      <p:pic>
        <p:nvPicPr>
          <p:cNvPr id="6" name="Picture 5"/>
          <p:cNvPicPr>
            <a:picLocks noChangeAspect="1"/>
          </p:cNvPicPr>
          <p:nvPr/>
        </p:nvPicPr>
        <p:blipFill>
          <a:blip r:embed="rId3">
            <a:alphaModFix amt="70000"/>
          </a:blip>
          <a:stretch>
            <a:fillRect/>
          </a:stretch>
        </p:blipFill>
        <p:spPr>
          <a:xfrm>
            <a:off x="7871397" y="2587625"/>
            <a:ext cx="4139628" cy="4127500"/>
          </a:xfrm>
          <a:prstGeom prst="rect">
            <a:avLst/>
          </a:prstGeom>
        </p:spPr>
      </p:pic>
    </p:spTree>
    <p:extLst>
      <p:ext uri="{BB962C8B-B14F-4D97-AF65-F5344CB8AC3E}">
        <p14:creationId xmlns:p14="http://schemas.microsoft.com/office/powerpoint/2010/main" val="356192498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Team Responsibilities</a:t>
            </a:r>
          </a:p>
        </p:txBody>
      </p:sp>
      <p:sp>
        <p:nvSpPr>
          <p:cNvPr id="7" name="Text Placeholder 6"/>
          <p:cNvSpPr>
            <a:spLocks noGrp="1"/>
          </p:cNvSpPr>
          <p:nvPr>
            <p:ph type="body" idx="1"/>
          </p:nvPr>
        </p:nvSpPr>
        <p:spPr>
          <a:xfrm>
            <a:off x="295276" y="1425576"/>
            <a:ext cx="3681935" cy="639762"/>
          </a:xfrm>
        </p:spPr>
        <p:txBody>
          <a:bodyPr/>
          <a:lstStyle/>
          <a:p>
            <a:pPr algn="ctr"/>
            <a:r>
              <a:rPr lang="en-US" dirty="0"/>
              <a:t>Office of Research</a:t>
            </a:r>
          </a:p>
        </p:txBody>
      </p:sp>
      <p:sp>
        <p:nvSpPr>
          <p:cNvPr id="5" name="Content Placeholder 4"/>
          <p:cNvSpPr>
            <a:spLocks noGrp="1"/>
          </p:cNvSpPr>
          <p:nvPr>
            <p:ph sz="half" idx="2"/>
          </p:nvPr>
        </p:nvSpPr>
        <p:spPr>
          <a:xfrm>
            <a:off x="524930" y="2116137"/>
            <a:ext cx="3589869" cy="3951288"/>
          </a:xfrm>
        </p:spPr>
        <p:txBody>
          <a:bodyPr>
            <a:normAutofit lnSpcReduction="10000"/>
          </a:bodyPr>
          <a:lstStyle/>
          <a:p>
            <a:r>
              <a:rPr lang="en-US" dirty="0"/>
              <a:t>Understanding of research infrastructure</a:t>
            </a:r>
          </a:p>
          <a:p>
            <a:r>
              <a:rPr lang="en-US" dirty="0"/>
              <a:t>Access to HR data</a:t>
            </a:r>
          </a:p>
          <a:p>
            <a:r>
              <a:rPr lang="en-US" dirty="0"/>
              <a:t>Master profile list maintenance</a:t>
            </a:r>
          </a:p>
          <a:p>
            <a:r>
              <a:rPr lang="en-US" dirty="0"/>
              <a:t>Data hierarchy structures</a:t>
            </a:r>
          </a:p>
          <a:p>
            <a:r>
              <a:rPr lang="en-US" dirty="0">
                <a:latin typeface="Sherman Sans"/>
              </a:rPr>
              <a:t>Promote networking to facilitate research growth</a:t>
            </a:r>
            <a:endParaRPr lang="en-US" dirty="0"/>
          </a:p>
          <a:p>
            <a:endParaRPr lang="en-US" dirty="0"/>
          </a:p>
        </p:txBody>
      </p:sp>
      <p:sp>
        <p:nvSpPr>
          <p:cNvPr id="8" name="Text Placeholder 7"/>
          <p:cNvSpPr>
            <a:spLocks noGrp="1"/>
          </p:cNvSpPr>
          <p:nvPr>
            <p:ph type="body" sz="quarter" idx="3"/>
          </p:nvPr>
        </p:nvSpPr>
        <p:spPr>
          <a:xfrm>
            <a:off x="3867150" y="1425576"/>
            <a:ext cx="4536186" cy="639762"/>
          </a:xfrm>
        </p:spPr>
        <p:txBody>
          <a:bodyPr>
            <a:noAutofit/>
          </a:bodyPr>
          <a:lstStyle/>
          <a:p>
            <a:pPr algn="ctr"/>
            <a:r>
              <a:rPr lang="en-US" dirty="0"/>
              <a:t>Office of Sponsored Programs</a:t>
            </a:r>
          </a:p>
        </p:txBody>
      </p:sp>
      <p:sp>
        <p:nvSpPr>
          <p:cNvPr id="6" name="Content Placeholder 5"/>
          <p:cNvSpPr>
            <a:spLocks noGrp="1"/>
          </p:cNvSpPr>
          <p:nvPr>
            <p:ph sz="quarter" idx="4"/>
          </p:nvPr>
        </p:nvSpPr>
        <p:spPr>
          <a:xfrm>
            <a:off x="8013700" y="2116137"/>
            <a:ext cx="3987800" cy="3951288"/>
          </a:xfrm>
        </p:spPr>
        <p:txBody>
          <a:bodyPr>
            <a:normAutofit lnSpcReduction="10000"/>
          </a:bodyPr>
          <a:lstStyle/>
          <a:p>
            <a:r>
              <a:rPr lang="en-US" dirty="0"/>
              <a:t>Understanding of scholarly publishing</a:t>
            </a:r>
          </a:p>
          <a:p>
            <a:r>
              <a:rPr lang="en-US" dirty="0"/>
              <a:t>XML support</a:t>
            </a:r>
          </a:p>
          <a:p>
            <a:r>
              <a:rPr lang="en-US" dirty="0"/>
              <a:t>Hands-on training</a:t>
            </a:r>
          </a:p>
          <a:p>
            <a:r>
              <a:rPr lang="en-US" dirty="0"/>
              <a:t> Scopus expertise</a:t>
            </a:r>
          </a:p>
          <a:p>
            <a:r>
              <a:rPr lang="en-US" dirty="0"/>
              <a:t>API integration of other data sources (</a:t>
            </a:r>
            <a:r>
              <a:rPr lang="en-US" dirty="0" err="1"/>
              <a:t>WorldCat</a:t>
            </a:r>
            <a:r>
              <a:rPr lang="en-US" dirty="0"/>
              <a:t>, Web of Science, etc.)</a:t>
            </a:r>
          </a:p>
          <a:p>
            <a:r>
              <a:rPr lang="en-US" dirty="0"/>
              <a:t>Promote tool as system of record</a:t>
            </a:r>
          </a:p>
        </p:txBody>
      </p:sp>
      <p:sp>
        <p:nvSpPr>
          <p:cNvPr id="9" name="Text Placeholder 7"/>
          <p:cNvSpPr txBox="1">
            <a:spLocks/>
          </p:cNvSpPr>
          <p:nvPr/>
        </p:nvSpPr>
        <p:spPr>
          <a:xfrm>
            <a:off x="8233836" y="1425576"/>
            <a:ext cx="3567640" cy="639762"/>
          </a:xfrm>
          <a:prstGeom prst="rect">
            <a:avLst/>
          </a:prstGeom>
        </p:spPr>
        <p:txBody>
          <a:bodyPr vert="horz" lIns="91440" tIns="45720" rIns="91440" bIns="45720" rtlCol="0" anchor="b">
            <a:normAutofit/>
          </a:bodyPr>
          <a:lstStyle>
            <a:lvl1pPr marL="0" indent="0" algn="l" defTabSz="457200" rtl="0" eaLnBrk="1" latinLnBrk="0" hangingPunct="1">
              <a:spcBef>
                <a:spcPct val="20000"/>
              </a:spcBef>
              <a:buFont typeface="Arial"/>
              <a:buNone/>
              <a:defRPr sz="2400" b="1" kern="1200">
                <a:solidFill>
                  <a:srgbClr val="3E3D3C"/>
                </a:solidFill>
                <a:latin typeface="Franklin Gothic Medium Cond" panose="020B0606030402020204" pitchFamily="34" charset="0"/>
                <a:ea typeface="+mn-ea"/>
                <a:cs typeface="+mn-cs"/>
              </a:defRPr>
            </a:lvl1pPr>
            <a:lvl2pPr marL="457200" indent="0" algn="l" defTabSz="457200" rtl="0" eaLnBrk="1" latinLnBrk="0" hangingPunct="1">
              <a:spcBef>
                <a:spcPct val="20000"/>
              </a:spcBef>
              <a:buFont typeface="Arial"/>
              <a:buNone/>
              <a:defRPr sz="2000" b="1" kern="1200">
                <a:solidFill>
                  <a:srgbClr val="3E3D3C"/>
                </a:solidFill>
                <a:latin typeface="Franklin Gothic Medium Cond" panose="020B0606030402020204" pitchFamily="34" charset="0"/>
                <a:ea typeface="+mn-ea"/>
                <a:cs typeface="+mn-cs"/>
              </a:defRPr>
            </a:lvl2pPr>
            <a:lvl3pPr marL="914400" indent="0" algn="l" defTabSz="457200" rtl="0" eaLnBrk="1" latinLnBrk="0" hangingPunct="1">
              <a:spcBef>
                <a:spcPct val="20000"/>
              </a:spcBef>
              <a:buFont typeface="Arial"/>
              <a:buNone/>
              <a:defRPr sz="1800" b="1" kern="1200">
                <a:solidFill>
                  <a:srgbClr val="3E3D3C"/>
                </a:solidFill>
                <a:latin typeface="Franklin Gothic Medium Cond" panose="020B0606030402020204" pitchFamily="34" charset="0"/>
                <a:ea typeface="+mn-ea"/>
                <a:cs typeface="+mn-cs"/>
              </a:defRPr>
            </a:lvl3pPr>
            <a:lvl4pPr marL="1371600" indent="0" algn="l" defTabSz="457200" rtl="0" eaLnBrk="1" latinLnBrk="0" hangingPunct="1">
              <a:spcBef>
                <a:spcPct val="20000"/>
              </a:spcBef>
              <a:buFont typeface="Arial"/>
              <a:buNone/>
              <a:defRPr sz="1600" b="1" kern="1200">
                <a:solidFill>
                  <a:srgbClr val="3E3D3C"/>
                </a:solidFill>
                <a:latin typeface="Franklin Gothic Medium Cond" panose="020B0606030402020204" pitchFamily="34" charset="0"/>
                <a:ea typeface="+mn-ea"/>
                <a:cs typeface="+mn-cs"/>
              </a:defRPr>
            </a:lvl4pPr>
            <a:lvl5pPr marL="1828800" indent="0" algn="l" defTabSz="457200" rtl="0" eaLnBrk="1" latinLnBrk="0" hangingPunct="1">
              <a:spcBef>
                <a:spcPct val="20000"/>
              </a:spcBef>
              <a:buFont typeface="Arial"/>
              <a:buNone/>
              <a:defRPr sz="1600" b="1" kern="1200">
                <a:solidFill>
                  <a:srgbClr val="3E3D3C"/>
                </a:solidFill>
                <a:latin typeface="Franklin Gothic Medium Cond" panose="020B0606030402020204" pitchFamily="34" charset="0"/>
                <a:ea typeface="+mn-ea"/>
                <a:cs typeface="+mn-cs"/>
              </a:defRPr>
            </a:lvl5pPr>
            <a:lvl6pPr marL="2286000" indent="0" algn="l" defTabSz="457200" rtl="0" eaLnBrk="1" latinLnBrk="0" hangingPunct="1">
              <a:spcBef>
                <a:spcPct val="20000"/>
              </a:spcBef>
              <a:buFont typeface="Arial"/>
              <a:buNone/>
              <a:defRPr sz="1600" b="1" kern="1200">
                <a:solidFill>
                  <a:schemeClr val="tx1"/>
                </a:solidFill>
                <a:latin typeface="+mn-lt"/>
                <a:ea typeface="+mn-ea"/>
                <a:cs typeface="+mn-cs"/>
              </a:defRPr>
            </a:lvl6pPr>
            <a:lvl7pPr marL="2743200" indent="0" algn="l" defTabSz="457200" rtl="0" eaLnBrk="1" latinLnBrk="0" hangingPunct="1">
              <a:spcBef>
                <a:spcPct val="20000"/>
              </a:spcBef>
              <a:buFont typeface="Arial"/>
              <a:buNone/>
              <a:defRPr sz="1600" b="1" kern="1200">
                <a:solidFill>
                  <a:schemeClr val="tx1"/>
                </a:solidFill>
                <a:latin typeface="+mn-lt"/>
                <a:ea typeface="+mn-ea"/>
                <a:cs typeface="+mn-cs"/>
              </a:defRPr>
            </a:lvl7pPr>
            <a:lvl8pPr marL="3200400" indent="0" algn="l" defTabSz="457200" rtl="0" eaLnBrk="1" latinLnBrk="0" hangingPunct="1">
              <a:spcBef>
                <a:spcPct val="20000"/>
              </a:spcBef>
              <a:buFont typeface="Arial"/>
              <a:buNone/>
              <a:defRPr sz="1600" b="1" kern="1200">
                <a:solidFill>
                  <a:schemeClr val="tx1"/>
                </a:solidFill>
                <a:latin typeface="+mn-lt"/>
                <a:ea typeface="+mn-ea"/>
                <a:cs typeface="+mn-cs"/>
              </a:defRPr>
            </a:lvl8pPr>
            <a:lvl9pPr marL="3657600" indent="0" algn="l" defTabSz="457200" rtl="0" eaLnBrk="1" latinLnBrk="0" hangingPunct="1">
              <a:spcBef>
                <a:spcPct val="20000"/>
              </a:spcBef>
              <a:buFont typeface="Arial"/>
              <a:buNone/>
              <a:defRPr sz="1600" b="1" kern="1200">
                <a:solidFill>
                  <a:schemeClr val="tx1"/>
                </a:solidFill>
                <a:latin typeface="+mn-lt"/>
                <a:ea typeface="+mn-ea"/>
                <a:cs typeface="+mn-cs"/>
              </a:defRPr>
            </a:lvl9pPr>
          </a:lstStyle>
          <a:p>
            <a:pPr marL="0" marR="0" lvl="0" indent="0" algn="ctr" defTabSz="457200" rtl="0" eaLnBrk="1" fontAlgn="auto" latinLnBrk="0" hangingPunct="1">
              <a:lnSpc>
                <a:spcPct val="100000"/>
              </a:lnSpc>
              <a:spcBef>
                <a:spcPct val="20000"/>
              </a:spcBef>
              <a:spcAft>
                <a:spcPts val="0"/>
              </a:spcAft>
              <a:buClrTx/>
              <a:buSzTx/>
              <a:buFont typeface="Arial"/>
              <a:buNone/>
              <a:tabLst/>
              <a:defRPr/>
            </a:pPr>
            <a:r>
              <a:rPr kumimoji="0" lang="en-US" sz="2400" b="1" i="0" u="none" strike="noStrike" kern="1200" cap="none" spc="0" normalizeH="0" baseline="0" noProof="0" dirty="0">
                <a:ln>
                  <a:noFill/>
                </a:ln>
                <a:solidFill>
                  <a:srgbClr val="3E3D3C"/>
                </a:solidFill>
                <a:effectLst/>
                <a:uLnTx/>
                <a:uFillTx/>
                <a:latin typeface="Sherman Sans"/>
                <a:ea typeface="+mn-ea"/>
                <a:cs typeface="+mn-cs"/>
              </a:rPr>
              <a:t>Libraries</a:t>
            </a:r>
          </a:p>
        </p:txBody>
      </p:sp>
      <p:sp>
        <p:nvSpPr>
          <p:cNvPr id="10" name="Content Placeholder 4"/>
          <p:cNvSpPr txBox="1">
            <a:spLocks/>
          </p:cNvSpPr>
          <p:nvPr/>
        </p:nvSpPr>
        <p:spPr>
          <a:xfrm>
            <a:off x="4257675" y="2116137"/>
            <a:ext cx="3413125" cy="3951288"/>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2400" kern="1200">
                <a:solidFill>
                  <a:srgbClr val="3E3D3C"/>
                </a:solidFill>
                <a:latin typeface="Franklin Gothic Medium Cond" panose="020B0606030402020204" pitchFamily="34" charset="0"/>
                <a:ea typeface="+mn-ea"/>
                <a:cs typeface="+mn-cs"/>
              </a:defRPr>
            </a:lvl1pPr>
            <a:lvl2pPr marL="742950" indent="-285750" algn="l" defTabSz="457200" rtl="0" eaLnBrk="1" latinLnBrk="0" hangingPunct="1">
              <a:spcBef>
                <a:spcPct val="20000"/>
              </a:spcBef>
              <a:buFont typeface="Arial"/>
              <a:buChar char="–"/>
              <a:defRPr sz="2000" kern="1200">
                <a:solidFill>
                  <a:srgbClr val="3E3D3C"/>
                </a:solidFill>
                <a:latin typeface="Franklin Gothic Medium Cond" panose="020B0606030402020204" pitchFamily="34" charset="0"/>
                <a:ea typeface="+mn-ea"/>
                <a:cs typeface="+mn-cs"/>
              </a:defRPr>
            </a:lvl2pPr>
            <a:lvl3pPr marL="1143000" indent="-228600" algn="l" defTabSz="457200" rtl="0" eaLnBrk="1" latinLnBrk="0" hangingPunct="1">
              <a:spcBef>
                <a:spcPct val="20000"/>
              </a:spcBef>
              <a:buFont typeface="Arial"/>
              <a:buChar char="•"/>
              <a:defRPr sz="1800" kern="1200">
                <a:solidFill>
                  <a:srgbClr val="3E3D3C"/>
                </a:solidFill>
                <a:latin typeface="Franklin Gothic Medium Cond" panose="020B0606030402020204" pitchFamily="34" charset="0"/>
                <a:ea typeface="+mn-ea"/>
                <a:cs typeface="+mn-cs"/>
              </a:defRPr>
            </a:lvl3pPr>
            <a:lvl4pPr marL="1600200" indent="-228600" algn="l" defTabSz="457200" rtl="0" eaLnBrk="1" latinLnBrk="0" hangingPunct="1">
              <a:spcBef>
                <a:spcPct val="20000"/>
              </a:spcBef>
              <a:buFont typeface="Arial"/>
              <a:buChar char="–"/>
              <a:defRPr sz="1600" kern="1200">
                <a:solidFill>
                  <a:srgbClr val="3E3D3C"/>
                </a:solidFill>
                <a:latin typeface="Franklin Gothic Medium Cond" panose="020B0606030402020204" pitchFamily="34" charset="0"/>
                <a:ea typeface="+mn-ea"/>
                <a:cs typeface="+mn-cs"/>
              </a:defRPr>
            </a:lvl4pPr>
            <a:lvl5pPr marL="2057400" indent="-228600" algn="l" defTabSz="457200" rtl="0" eaLnBrk="1" latinLnBrk="0" hangingPunct="1">
              <a:spcBef>
                <a:spcPct val="20000"/>
              </a:spcBef>
              <a:buFont typeface="Arial"/>
              <a:buChar char="»"/>
              <a:defRPr sz="1600" kern="1200">
                <a:solidFill>
                  <a:srgbClr val="3E3D3C"/>
                </a:solidFill>
                <a:latin typeface="Franklin Gothic Medium Cond" panose="020B0606030402020204" pitchFamily="34" charset="0"/>
                <a:ea typeface="+mn-ea"/>
                <a:cs typeface="+mn-cs"/>
              </a:defRPr>
            </a:lvl5pPr>
            <a:lvl6pPr marL="2514600" indent="-228600" algn="l" defTabSz="457200" rtl="0" eaLnBrk="1" latinLnBrk="0" hangingPunct="1">
              <a:spcBef>
                <a:spcPct val="20000"/>
              </a:spcBef>
              <a:buFont typeface="Arial"/>
              <a:buChar char="•"/>
              <a:defRPr sz="16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16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16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1600" kern="1200">
                <a:solidFill>
                  <a:schemeClr val="tx1"/>
                </a:solidFill>
                <a:latin typeface="+mn-lt"/>
                <a:ea typeface="+mn-ea"/>
                <a:cs typeface="+mn-cs"/>
              </a:defRPr>
            </a:lvl9pPr>
          </a:lstStyle>
          <a:p>
            <a:pPr marL="342900" marR="0" lvl="0" indent="-342900" algn="l" defTabSz="457200" rtl="0" eaLnBrk="1" fontAlgn="auto" latinLnBrk="0" hangingPunct="1">
              <a:lnSpc>
                <a:spcPct val="100000"/>
              </a:lnSpc>
              <a:spcBef>
                <a:spcPct val="20000"/>
              </a:spcBef>
              <a:spcAft>
                <a:spcPts val="0"/>
              </a:spcAft>
              <a:buClrTx/>
              <a:buSzTx/>
              <a:buFont typeface="Arial"/>
              <a:buChar char="•"/>
              <a:tabLst/>
              <a:defRPr/>
            </a:pPr>
            <a:r>
              <a:rPr kumimoji="0" lang="en-US" sz="2400" b="0" i="0" u="none" strike="noStrike" kern="1200" cap="none" spc="0" normalizeH="0" baseline="0" noProof="0" dirty="0">
                <a:ln>
                  <a:noFill/>
                </a:ln>
                <a:solidFill>
                  <a:srgbClr val="3E3D3C"/>
                </a:solidFill>
                <a:effectLst/>
                <a:uLnTx/>
                <a:uFillTx/>
                <a:latin typeface="Sherman Sans"/>
                <a:ea typeface="+mn-ea"/>
                <a:cs typeface="+mn-cs"/>
              </a:rPr>
              <a:t>Understanding of funding landscape</a:t>
            </a:r>
          </a:p>
          <a:p>
            <a:pPr marL="342900" marR="0" lvl="0" indent="-342900" algn="l" defTabSz="457200" rtl="0" eaLnBrk="1" fontAlgn="auto" latinLnBrk="0" hangingPunct="1">
              <a:lnSpc>
                <a:spcPct val="100000"/>
              </a:lnSpc>
              <a:spcBef>
                <a:spcPct val="20000"/>
              </a:spcBef>
              <a:spcAft>
                <a:spcPts val="0"/>
              </a:spcAft>
              <a:buClrTx/>
              <a:buSzTx/>
              <a:buFont typeface="Arial"/>
              <a:buChar char="•"/>
              <a:tabLst/>
              <a:defRPr/>
            </a:pPr>
            <a:r>
              <a:rPr kumimoji="0" lang="en-US" sz="2400" b="0" i="0" u="none" strike="noStrike" kern="1200" cap="none" spc="0" normalizeH="0" baseline="0" noProof="0" dirty="0">
                <a:ln>
                  <a:noFill/>
                </a:ln>
                <a:solidFill>
                  <a:srgbClr val="3E3D3C"/>
                </a:solidFill>
                <a:effectLst/>
                <a:uLnTx/>
                <a:uFillTx/>
                <a:latin typeface="Sherman Sans"/>
                <a:ea typeface="+mn-ea"/>
                <a:cs typeface="+mn-cs"/>
              </a:rPr>
              <a:t>Campus research funding data </a:t>
            </a:r>
          </a:p>
          <a:p>
            <a:pPr marL="342900" marR="0" lvl="0" indent="-342900" algn="l" defTabSz="457200" rtl="0" eaLnBrk="1" fontAlgn="auto" latinLnBrk="0" hangingPunct="1">
              <a:lnSpc>
                <a:spcPct val="100000"/>
              </a:lnSpc>
              <a:spcBef>
                <a:spcPct val="20000"/>
              </a:spcBef>
              <a:spcAft>
                <a:spcPts val="0"/>
              </a:spcAft>
              <a:buClrTx/>
              <a:buSzTx/>
              <a:buFont typeface="Arial"/>
              <a:buChar char="•"/>
              <a:tabLst/>
              <a:defRPr/>
            </a:pPr>
            <a:r>
              <a:rPr kumimoji="0" lang="en-US" sz="2400" b="0" i="0" u="none" strike="noStrike" kern="1200" cap="none" spc="0" normalizeH="0" baseline="0" noProof="0" dirty="0">
                <a:ln>
                  <a:noFill/>
                </a:ln>
                <a:solidFill>
                  <a:srgbClr val="3E3D3C"/>
                </a:solidFill>
                <a:effectLst/>
                <a:uLnTx/>
                <a:uFillTx/>
                <a:latin typeface="Sherman Sans"/>
                <a:ea typeface="+mn-ea"/>
                <a:cs typeface="+mn-cs"/>
              </a:rPr>
              <a:t>Promote the usage of the Funding Discovery module</a:t>
            </a:r>
          </a:p>
        </p:txBody>
      </p:sp>
    </p:spTree>
    <p:extLst>
      <p:ext uri="{BB962C8B-B14F-4D97-AF65-F5344CB8AC3E}">
        <p14:creationId xmlns:p14="http://schemas.microsoft.com/office/powerpoint/2010/main" val="268743525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p:txBody>
          <a:bodyPr/>
          <a:lstStyle/>
          <a:p>
            <a:r>
              <a:rPr lang="en-US" dirty="0"/>
              <a:t>Rollout Timeline</a:t>
            </a:r>
          </a:p>
        </p:txBody>
      </p:sp>
      <p:sp>
        <p:nvSpPr>
          <p:cNvPr id="8" name="Content Placeholder 7"/>
          <p:cNvSpPr>
            <a:spLocks noGrp="1"/>
          </p:cNvSpPr>
          <p:nvPr>
            <p:ph idx="1"/>
          </p:nvPr>
        </p:nvSpPr>
        <p:spPr/>
        <p:txBody>
          <a:bodyPr/>
          <a:lstStyle/>
          <a:p>
            <a:r>
              <a:rPr lang="en-US" b="1" dirty="0"/>
              <a:t>2015</a:t>
            </a:r>
            <a:r>
              <a:rPr lang="en-US" dirty="0"/>
              <a:t> – product investigation and contracting</a:t>
            </a:r>
          </a:p>
          <a:p>
            <a:r>
              <a:rPr lang="en-US" b="1" dirty="0"/>
              <a:t>January 2016 </a:t>
            </a:r>
            <a:r>
              <a:rPr lang="en-US" dirty="0"/>
              <a:t>– revised project team assembled</a:t>
            </a:r>
          </a:p>
          <a:p>
            <a:r>
              <a:rPr lang="en-US" b="1" dirty="0"/>
              <a:t>Winter / Spring 2016 </a:t>
            </a:r>
            <a:r>
              <a:rPr lang="en-US" dirty="0"/>
              <a:t>– initial data loads, hierarchy development, account creation, local branding, and help documentation</a:t>
            </a:r>
          </a:p>
          <a:p>
            <a:r>
              <a:rPr lang="en-US" b="1" dirty="0"/>
              <a:t>May 2016 </a:t>
            </a:r>
            <a:r>
              <a:rPr lang="en-US" dirty="0"/>
              <a:t>– faculty rollout</a:t>
            </a:r>
          </a:p>
          <a:p>
            <a:endParaRPr lang="en-US" dirty="0"/>
          </a:p>
        </p:txBody>
      </p:sp>
    </p:spTree>
    <p:extLst>
      <p:ext uri="{BB962C8B-B14F-4D97-AF65-F5344CB8AC3E}">
        <p14:creationId xmlns:p14="http://schemas.microsoft.com/office/powerpoint/2010/main" val="70743919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Inclusion Criteria</a:t>
            </a:r>
          </a:p>
        </p:txBody>
      </p:sp>
      <p:sp>
        <p:nvSpPr>
          <p:cNvPr id="3" name="Content Placeholder 2"/>
          <p:cNvSpPr>
            <a:spLocks noGrp="1"/>
          </p:cNvSpPr>
          <p:nvPr>
            <p:ph idx="1"/>
          </p:nvPr>
        </p:nvSpPr>
        <p:spPr/>
        <p:txBody>
          <a:bodyPr/>
          <a:lstStyle/>
          <a:p>
            <a:pPr marL="514350" lvl="0" indent="-514350">
              <a:buFont typeface="+mj-lt"/>
              <a:buAutoNum type="arabicPeriod"/>
            </a:pPr>
            <a:r>
              <a:rPr lang="en-US" dirty="0"/>
              <a:t>Current employee of Syracuse University</a:t>
            </a:r>
          </a:p>
          <a:p>
            <a:pPr marL="514350" lvl="0" indent="-514350">
              <a:buFont typeface="+mj-lt"/>
              <a:buAutoNum type="arabicPeriod"/>
            </a:pPr>
            <a:r>
              <a:rPr lang="en-US" dirty="0"/>
              <a:t>Active publishing record as determined by</a:t>
            </a:r>
          </a:p>
          <a:p>
            <a:pPr lvl="1"/>
            <a:r>
              <a:rPr lang="en-US" dirty="0"/>
              <a:t>Scopus Profile</a:t>
            </a:r>
          </a:p>
          <a:p>
            <a:pPr lvl="1"/>
            <a:r>
              <a:rPr lang="en-US" dirty="0"/>
              <a:t>CV or personal / department website</a:t>
            </a:r>
          </a:p>
          <a:p>
            <a:pPr marL="514350" lvl="0" indent="-514350">
              <a:buFont typeface="+mj-lt"/>
              <a:buAutoNum type="arabicPeriod"/>
            </a:pPr>
            <a:r>
              <a:rPr lang="en-US" dirty="0"/>
              <a:t>Willingness to manage profile inputs </a:t>
            </a:r>
          </a:p>
          <a:p>
            <a:pPr marL="514350" lvl="0" indent="-514350">
              <a:buFont typeface="+mj-lt"/>
              <a:buAutoNum type="arabicPeriod"/>
            </a:pPr>
            <a:r>
              <a:rPr lang="en-US" dirty="0"/>
              <a:t>Endorsement by college ADR</a:t>
            </a:r>
          </a:p>
          <a:p>
            <a:pPr marL="514350" lvl="0" indent="-514350">
              <a:buFont typeface="+mj-lt"/>
              <a:buAutoNum type="arabicPeriod"/>
            </a:pPr>
            <a:r>
              <a:rPr lang="en-US" dirty="0"/>
              <a:t>Concurrence by VPR</a:t>
            </a:r>
          </a:p>
        </p:txBody>
      </p:sp>
    </p:spTree>
    <p:extLst>
      <p:ext uri="{BB962C8B-B14F-4D97-AF65-F5344CB8AC3E}">
        <p14:creationId xmlns:p14="http://schemas.microsoft.com/office/powerpoint/2010/main" val="164391630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Expanding the Libraries Team</a:t>
            </a:r>
          </a:p>
        </p:txBody>
      </p:sp>
      <p:pic>
        <p:nvPicPr>
          <p:cNvPr id="4" name="Content Placeholder 3"/>
          <p:cNvPicPr>
            <a:picLocks noGrp="1" noChangeAspect="1"/>
          </p:cNvPicPr>
          <p:nvPr>
            <p:ph idx="1"/>
          </p:nvPr>
        </p:nvPicPr>
        <p:blipFill rotWithShape="1">
          <a:blip r:embed="rId3" cstate="print">
            <a:extLst>
              <a:ext uri="{28A0092B-C50C-407E-A947-70E740481C1C}">
                <a14:useLocalDpi xmlns:a14="http://schemas.microsoft.com/office/drawing/2010/main" val="0"/>
              </a:ext>
            </a:extLst>
          </a:blip>
          <a:srcRect l="15513" t="18527" r="10131" b="19201"/>
          <a:stretch/>
        </p:blipFill>
        <p:spPr>
          <a:xfrm>
            <a:off x="1860550" y="1234154"/>
            <a:ext cx="8470900" cy="5321364"/>
          </a:xfrm>
        </p:spPr>
      </p:pic>
    </p:spTree>
    <p:extLst>
      <p:ext uri="{BB962C8B-B14F-4D97-AF65-F5344CB8AC3E}">
        <p14:creationId xmlns:p14="http://schemas.microsoft.com/office/powerpoint/2010/main" val="239209527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Team Training Plan</a:t>
            </a:r>
          </a:p>
        </p:txBody>
      </p:sp>
      <p:sp>
        <p:nvSpPr>
          <p:cNvPr id="3" name="Content Placeholder 2"/>
          <p:cNvSpPr>
            <a:spLocks noGrp="1"/>
          </p:cNvSpPr>
          <p:nvPr>
            <p:ph idx="1"/>
          </p:nvPr>
        </p:nvSpPr>
        <p:spPr/>
        <p:txBody>
          <a:bodyPr/>
          <a:lstStyle/>
          <a:p>
            <a:r>
              <a:rPr lang="en-US" b="1" dirty="0"/>
              <a:t>September 2018 </a:t>
            </a:r>
            <a:r>
              <a:rPr lang="en-US" dirty="0"/>
              <a:t>– outlined annual goal</a:t>
            </a:r>
            <a:endParaRPr lang="en-US" b="1" dirty="0"/>
          </a:p>
          <a:p>
            <a:r>
              <a:rPr lang="en-US" b="1" dirty="0"/>
              <a:t>January 2019 </a:t>
            </a:r>
            <a:r>
              <a:rPr lang="en-US" dirty="0"/>
              <a:t>– end user and train-the-trainer sessions with Pure Customer Consultant </a:t>
            </a:r>
          </a:p>
          <a:p>
            <a:r>
              <a:rPr lang="en-US" b="1" dirty="0"/>
              <a:t>February 2019 </a:t>
            </a:r>
            <a:r>
              <a:rPr lang="en-US" dirty="0"/>
              <a:t>– group work sessions</a:t>
            </a:r>
          </a:p>
          <a:p>
            <a:r>
              <a:rPr lang="en-US" b="1" dirty="0"/>
              <a:t>April 2019 </a:t>
            </a:r>
            <a:r>
              <a:rPr lang="en-US" dirty="0"/>
              <a:t>– additional group work session</a:t>
            </a:r>
          </a:p>
          <a:p>
            <a:r>
              <a:rPr lang="en-US" b="1" dirty="0"/>
              <a:t>June 2019 </a:t>
            </a:r>
            <a:r>
              <a:rPr lang="en-US" dirty="0"/>
              <a:t>– assessment data due</a:t>
            </a:r>
          </a:p>
        </p:txBody>
      </p:sp>
    </p:spTree>
    <p:extLst>
      <p:ext uri="{BB962C8B-B14F-4D97-AF65-F5344CB8AC3E}">
        <p14:creationId xmlns:p14="http://schemas.microsoft.com/office/powerpoint/2010/main" val="57679361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Interdisciplinary College</a:t>
            </a:r>
          </a:p>
        </p:txBody>
      </p:sp>
      <p:pic>
        <p:nvPicPr>
          <p:cNvPr id="4" name="Content Placeholder 3"/>
          <p:cNvPicPr>
            <a:picLocks noGrp="1" noChangeAspect="1"/>
          </p:cNvPicPr>
          <p:nvPr>
            <p:ph idx="1"/>
          </p:nvPr>
        </p:nvPicPr>
        <p:blipFill>
          <a:blip r:embed="rId3"/>
          <a:stretch>
            <a:fillRect/>
          </a:stretch>
        </p:blipFill>
        <p:spPr>
          <a:xfrm>
            <a:off x="882927" y="1600200"/>
            <a:ext cx="10426145" cy="4525963"/>
          </a:xfrm>
          <a:prstGeom prst="rect">
            <a:avLst/>
          </a:prstGeom>
        </p:spPr>
      </p:pic>
    </p:spTree>
    <p:extLst>
      <p:ext uri="{BB962C8B-B14F-4D97-AF65-F5344CB8AC3E}">
        <p14:creationId xmlns:p14="http://schemas.microsoft.com/office/powerpoint/2010/main" val="300842478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Visual and Performing Arts</a:t>
            </a:r>
          </a:p>
        </p:txBody>
      </p:sp>
      <p:pic>
        <p:nvPicPr>
          <p:cNvPr id="4" name="Content Placeholder 3"/>
          <p:cNvPicPr>
            <a:picLocks noGrp="1" noChangeAspect="1"/>
          </p:cNvPicPr>
          <p:nvPr>
            <p:ph idx="1"/>
          </p:nvPr>
        </p:nvPicPr>
        <p:blipFill>
          <a:blip r:embed="rId3"/>
          <a:stretch>
            <a:fillRect/>
          </a:stretch>
        </p:blipFill>
        <p:spPr>
          <a:xfrm>
            <a:off x="279400" y="1308100"/>
            <a:ext cx="6757678" cy="5227638"/>
          </a:xfrm>
          <a:prstGeom prst="rect">
            <a:avLst/>
          </a:prstGeom>
        </p:spPr>
      </p:pic>
      <p:pic>
        <p:nvPicPr>
          <p:cNvPr id="5" name="Picture 4"/>
          <p:cNvPicPr>
            <a:picLocks noChangeAspect="1"/>
          </p:cNvPicPr>
          <p:nvPr/>
        </p:nvPicPr>
        <p:blipFill>
          <a:blip r:embed="rId4"/>
          <a:stretch>
            <a:fillRect/>
          </a:stretch>
        </p:blipFill>
        <p:spPr>
          <a:xfrm>
            <a:off x="7237925" y="1417638"/>
            <a:ext cx="4628192" cy="5118100"/>
          </a:xfrm>
          <a:prstGeom prst="rect">
            <a:avLst/>
          </a:prstGeom>
        </p:spPr>
      </p:pic>
    </p:spTree>
    <p:extLst>
      <p:ext uri="{BB962C8B-B14F-4D97-AF65-F5344CB8AC3E}">
        <p14:creationId xmlns:p14="http://schemas.microsoft.com/office/powerpoint/2010/main" val="79690142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DD3906BC-7A8D-7A4F-8BBA-BD3288C2F2F2}"/>
              </a:ext>
            </a:extLst>
          </p:cNvPr>
          <p:cNvPicPr>
            <a:picLocks noChangeAspect="1"/>
          </p:cNvPicPr>
          <p:nvPr/>
        </p:nvPicPr>
        <p:blipFill rotWithShape="1">
          <a:blip r:embed="rId3"/>
          <a:stretch/>
        </p:blipFill>
        <p:spPr>
          <a:xfrm>
            <a:off x="4945346" y="7638750"/>
            <a:ext cx="24384000" cy="16256000"/>
          </a:xfrm>
          <a:prstGeom prst="rect">
            <a:avLst/>
          </a:prstGeom>
        </p:spPr>
      </p:pic>
      <p:sp>
        <p:nvSpPr>
          <p:cNvPr id="7" name="Rectangle 6">
            <a:extLst>
              <a:ext uri="{FF2B5EF4-FFF2-40B4-BE49-F238E27FC236}">
                <a16:creationId xmlns:a16="http://schemas.microsoft.com/office/drawing/2014/main" id="{F0336D95-686F-C44D-89F6-B3592A85F7F5}"/>
              </a:ext>
            </a:extLst>
          </p:cNvPr>
          <p:cNvSpPr/>
          <p:nvPr/>
        </p:nvSpPr>
        <p:spPr>
          <a:xfrm>
            <a:off x="5248278" y="2819400"/>
            <a:ext cx="6462714" cy="3539430"/>
          </a:xfrm>
          <a:prstGeom prst="rect">
            <a:avLst/>
          </a:prstGeom>
        </p:spPr>
        <p:txBody>
          <a:bodyPr wrap="square">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rPr>
              <a:t>Maliaca Oxnam</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rPr>
              <a:t>Office of Digital Innovation &amp; Stewardship</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rPr>
              <a:t>University Libraries, University of Arizona</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hlinkClick r:id="rId4"/>
              </a:rPr>
              <a:t>maliaca@email.arizona.edu</a:t>
            </a:r>
            <a:endPar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rPr>
              <a:t>@maliaca</a:t>
            </a: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2800"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pic>
        <p:nvPicPr>
          <p:cNvPr id="9" name="Picture 8">
            <a:extLst>
              <a:ext uri="{FF2B5EF4-FFF2-40B4-BE49-F238E27FC236}">
                <a16:creationId xmlns:a16="http://schemas.microsoft.com/office/drawing/2014/main" id="{FE8A1C9B-1092-DC4A-978E-E6C986C1DB04}"/>
              </a:ext>
            </a:extLst>
          </p:cNvPr>
          <p:cNvPicPr>
            <a:picLocks noChangeAspect="1"/>
          </p:cNvPicPr>
          <p:nvPr/>
        </p:nvPicPr>
        <p:blipFill>
          <a:blip r:embed="rId3"/>
          <a:stretch>
            <a:fillRect/>
          </a:stretch>
        </p:blipFill>
        <p:spPr>
          <a:xfrm rot="16200000">
            <a:off x="477044" y="1876424"/>
            <a:ext cx="4657725" cy="3105150"/>
          </a:xfrm>
          <a:prstGeom prst="rect">
            <a:avLst/>
          </a:prstGeom>
        </p:spPr>
      </p:pic>
      <p:pic>
        <p:nvPicPr>
          <p:cNvPr id="10" name="Picture 9">
            <a:extLst>
              <a:ext uri="{FF2B5EF4-FFF2-40B4-BE49-F238E27FC236}">
                <a16:creationId xmlns:a16="http://schemas.microsoft.com/office/drawing/2014/main" id="{7D575CE2-AF8A-B548-A4B3-563BEFD1F8AF}"/>
              </a:ext>
            </a:extLst>
          </p:cNvPr>
          <p:cNvPicPr>
            <a:picLocks noChangeAspect="1"/>
          </p:cNvPicPr>
          <p:nvPr/>
        </p:nvPicPr>
        <p:blipFill>
          <a:blip r:embed="rId5"/>
          <a:stretch>
            <a:fillRect/>
          </a:stretch>
        </p:blipFill>
        <p:spPr>
          <a:xfrm>
            <a:off x="5248278" y="1100136"/>
            <a:ext cx="6673227" cy="1033464"/>
          </a:xfrm>
          <a:prstGeom prst="rect">
            <a:avLst/>
          </a:prstGeom>
        </p:spPr>
      </p:pic>
    </p:spTree>
    <p:extLst>
      <p:ext uri="{BB962C8B-B14F-4D97-AF65-F5344CB8AC3E}">
        <p14:creationId xmlns:p14="http://schemas.microsoft.com/office/powerpoint/2010/main" val="204835696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C7E3F3CB-80E8-F145-869B-81FEFE06FDB8}"/>
              </a:ext>
            </a:extLst>
          </p:cNvPr>
          <p:cNvSpPr>
            <a:spLocks noGrp="1"/>
          </p:cNvSpPr>
          <p:nvPr>
            <p:ph type="title"/>
          </p:nvPr>
        </p:nvSpPr>
        <p:spPr/>
        <p:txBody>
          <a:bodyPr/>
          <a:lstStyle/>
          <a:p>
            <a:r>
              <a:rPr lang="en-US" dirty="0"/>
              <a:t>Overview</a:t>
            </a:r>
          </a:p>
        </p:txBody>
      </p:sp>
      <p:sp>
        <p:nvSpPr>
          <p:cNvPr id="6" name="Content Placeholder 5">
            <a:extLst>
              <a:ext uri="{FF2B5EF4-FFF2-40B4-BE49-F238E27FC236}">
                <a16:creationId xmlns:a16="http://schemas.microsoft.com/office/drawing/2014/main" id="{CD62C671-FA0B-AF46-A9F8-C8EE0AB52F34}"/>
              </a:ext>
            </a:extLst>
          </p:cNvPr>
          <p:cNvSpPr>
            <a:spLocks noGrp="1"/>
          </p:cNvSpPr>
          <p:nvPr>
            <p:ph idx="1"/>
          </p:nvPr>
        </p:nvSpPr>
        <p:spPr/>
        <p:txBody>
          <a:bodyPr>
            <a:normAutofit lnSpcReduction="10000"/>
          </a:bodyPr>
          <a:lstStyle/>
          <a:p>
            <a:pPr>
              <a:lnSpc>
                <a:spcPct val="150000"/>
              </a:lnSpc>
            </a:pPr>
            <a:r>
              <a:rPr lang="en-US" dirty="0"/>
              <a:t>Who is the University of  Arizona?</a:t>
            </a:r>
          </a:p>
          <a:p>
            <a:pPr>
              <a:lnSpc>
                <a:spcPct val="150000"/>
              </a:lnSpc>
            </a:pPr>
            <a:r>
              <a:rPr lang="en-US" dirty="0"/>
              <a:t>What was our intention with RIM?</a:t>
            </a:r>
          </a:p>
          <a:p>
            <a:pPr>
              <a:lnSpc>
                <a:spcPct val="150000"/>
              </a:lnSpc>
            </a:pPr>
            <a:r>
              <a:rPr lang="en-US" dirty="0"/>
              <a:t>What is in the system and what does it look like?</a:t>
            </a:r>
          </a:p>
          <a:p>
            <a:pPr>
              <a:lnSpc>
                <a:spcPct val="150000"/>
              </a:lnSpc>
            </a:pPr>
            <a:r>
              <a:rPr lang="en-US" dirty="0"/>
              <a:t>Benefits and Impacts</a:t>
            </a:r>
          </a:p>
          <a:p>
            <a:pPr>
              <a:lnSpc>
                <a:spcPct val="150000"/>
              </a:lnSpc>
            </a:pPr>
            <a:r>
              <a:rPr lang="en-US" dirty="0"/>
              <a:t>Who Owns This on Campus?</a:t>
            </a:r>
          </a:p>
          <a:p>
            <a:pPr>
              <a:lnSpc>
                <a:spcPct val="150000"/>
              </a:lnSpc>
            </a:pPr>
            <a:r>
              <a:rPr lang="en-US" dirty="0"/>
              <a:t>Opportunities for Libraries in the RIM Space</a:t>
            </a:r>
          </a:p>
        </p:txBody>
      </p:sp>
      <p:pic>
        <p:nvPicPr>
          <p:cNvPr id="4" name="Picture 3">
            <a:extLst>
              <a:ext uri="{FF2B5EF4-FFF2-40B4-BE49-F238E27FC236}">
                <a16:creationId xmlns:a16="http://schemas.microsoft.com/office/drawing/2014/main" id="{2CF80569-03D5-5F49-B2EF-63DDB343CBAD}"/>
              </a:ext>
            </a:extLst>
          </p:cNvPr>
          <p:cNvPicPr>
            <a:picLocks noChangeAspect="1"/>
          </p:cNvPicPr>
          <p:nvPr/>
        </p:nvPicPr>
        <p:blipFill>
          <a:blip r:embed="rId3"/>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328211524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661"/>
        <p:cNvGrpSpPr/>
        <p:nvPr/>
      </p:nvGrpSpPr>
      <p:grpSpPr>
        <a:xfrm>
          <a:off x="0" y="0"/>
          <a:ext cx="0" cy="0"/>
          <a:chOff x="0" y="0"/>
          <a:chExt cx="0" cy="0"/>
        </a:xfrm>
      </p:grpSpPr>
      <p:pic>
        <p:nvPicPr>
          <p:cNvPr id="5" name="Picture 4">
            <a:extLst>
              <a:ext uri="{FF2B5EF4-FFF2-40B4-BE49-F238E27FC236}">
                <a16:creationId xmlns:a16="http://schemas.microsoft.com/office/drawing/2014/main" id="{873B2807-F500-DF48-A952-630219267EC7}"/>
              </a:ext>
            </a:extLst>
          </p:cNvPr>
          <p:cNvPicPr>
            <a:picLocks noChangeAspect="1"/>
          </p:cNvPicPr>
          <p:nvPr/>
        </p:nvPicPr>
        <p:blipFill rotWithShape="1">
          <a:blip r:embed="rId3"/>
          <a:srcRect l="284" t="27376" r="-284" b="35681"/>
          <a:stretch/>
        </p:blipFill>
        <p:spPr>
          <a:xfrm>
            <a:off x="-114300" y="3840322"/>
            <a:ext cx="12374623" cy="3017678"/>
          </a:xfrm>
          <a:prstGeom prst="rect">
            <a:avLst/>
          </a:prstGeom>
        </p:spPr>
      </p:pic>
      <p:sp>
        <p:nvSpPr>
          <p:cNvPr id="662" name="Google Shape;662;p92"/>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University of Arizona (in Numbers) – 2017-2018</a:t>
            </a:r>
            <a:endParaRPr sz="3733" dirty="0">
              <a:solidFill>
                <a:schemeClr val="tx1"/>
              </a:solidFill>
            </a:endParaRPr>
          </a:p>
        </p:txBody>
      </p:sp>
      <p:graphicFrame>
        <p:nvGraphicFramePr>
          <p:cNvPr id="663" name="Google Shape;663;p92"/>
          <p:cNvGraphicFramePr/>
          <p:nvPr/>
        </p:nvGraphicFramePr>
        <p:xfrm>
          <a:off x="2019301" y="1563595"/>
          <a:ext cx="2743234" cy="1560665"/>
        </p:xfrm>
        <a:graphic>
          <a:graphicData uri="http://schemas.openxmlformats.org/drawingml/2006/table">
            <a:tbl>
              <a:tblPr>
                <a:noFill/>
              </a:tblPr>
              <a:tblGrid>
                <a:gridCol w="2028667">
                  <a:extLst>
                    <a:ext uri="{9D8B030D-6E8A-4147-A177-3AD203B41FA5}">
                      <a16:colId xmlns:a16="http://schemas.microsoft.com/office/drawing/2014/main" val="20000"/>
                    </a:ext>
                  </a:extLst>
                </a:gridCol>
                <a:gridCol w="714567">
                  <a:extLst>
                    <a:ext uri="{9D8B030D-6E8A-4147-A177-3AD203B41FA5}">
                      <a16:colId xmlns:a16="http://schemas.microsoft.com/office/drawing/2014/main" val="20001"/>
                    </a:ext>
                  </a:extLst>
                </a:gridCol>
              </a:tblGrid>
              <a:tr h="312133">
                <a:tc>
                  <a:txBody>
                    <a:bodyPr/>
                    <a:lstStyle/>
                    <a:p>
                      <a:pPr marL="0" marR="0" lvl="0" indent="0" algn="l" rtl="0">
                        <a:spcBef>
                          <a:spcPts val="0"/>
                        </a:spcBef>
                        <a:spcAft>
                          <a:spcPts val="0"/>
                        </a:spcAft>
                        <a:buNone/>
                      </a:pPr>
                      <a:r>
                        <a:rPr lang="en-US" sz="1600" b="1" u="none" strike="noStrike" cap="none" dirty="0"/>
                        <a:t>STUDENTS</a:t>
                      </a:r>
                      <a:endParaRPr sz="1600" b="1" i="0" u="none" strike="noStrike" cap="none" dirty="0">
                        <a:solidFill>
                          <a:srgbClr val="222222"/>
                        </a:solidFill>
                        <a:latin typeface="Arial"/>
                        <a:ea typeface="Arial"/>
                        <a:cs typeface="Arial"/>
                        <a:sym typeface="Arial"/>
                      </a:endParaRPr>
                    </a:p>
                  </a:txBody>
                  <a:tcPr marL="6367" marR="6367" marT="6367" marB="0" anchor="b"/>
                </a:tc>
                <a:tc>
                  <a:txBody>
                    <a:bodyPr/>
                    <a:lstStyle/>
                    <a:p>
                      <a:pPr marL="0" marR="0" lvl="0" indent="0" algn="l" rtl="0">
                        <a:spcBef>
                          <a:spcPts val="0"/>
                        </a:spcBef>
                        <a:spcAft>
                          <a:spcPts val="0"/>
                        </a:spcAft>
                        <a:buNone/>
                      </a:pPr>
                      <a:endParaRPr sz="1600" b="1" i="0" u="none" strike="noStrike" cap="none">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0"/>
                  </a:ext>
                </a:extLst>
              </a:tr>
              <a:tr h="312133">
                <a:tc>
                  <a:txBody>
                    <a:bodyPr/>
                    <a:lstStyle/>
                    <a:p>
                      <a:pPr marL="0" marR="0" lvl="0" indent="0" algn="l" rtl="0">
                        <a:spcBef>
                          <a:spcPts val="0"/>
                        </a:spcBef>
                        <a:spcAft>
                          <a:spcPts val="0"/>
                        </a:spcAft>
                        <a:buNone/>
                      </a:pPr>
                      <a:r>
                        <a:rPr lang="en-US" sz="1600" u="none" strike="noStrike" cap="none"/>
                        <a:t>Undergraduate</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u="none" strike="noStrike" cap="none"/>
                        <a:t>35,123</a:t>
                      </a:r>
                      <a:endParaRPr sz="1600" b="0" i="0" u="none" strike="noStrike" cap="none">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1"/>
                  </a:ext>
                </a:extLst>
              </a:tr>
              <a:tr h="312133">
                <a:tc>
                  <a:txBody>
                    <a:bodyPr/>
                    <a:lstStyle/>
                    <a:p>
                      <a:pPr marL="0" marR="0" lvl="0" indent="0" algn="l" rtl="0">
                        <a:spcBef>
                          <a:spcPts val="0"/>
                        </a:spcBef>
                        <a:spcAft>
                          <a:spcPts val="0"/>
                        </a:spcAft>
                        <a:buNone/>
                      </a:pPr>
                      <a:r>
                        <a:rPr lang="en-US" sz="1600" u="none" strike="noStrike" cap="none"/>
                        <a:t>Graduate</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b="0" i="0" u="none" strike="noStrike" cap="none">
                          <a:solidFill>
                            <a:srgbClr val="222222"/>
                          </a:solidFill>
                          <a:latin typeface="Arial"/>
                          <a:ea typeface="Arial"/>
                          <a:cs typeface="Arial"/>
                          <a:sym typeface="Arial"/>
                        </a:rPr>
                        <a:t>8,106</a:t>
                      </a:r>
                      <a:endParaRPr sz="1500"/>
                    </a:p>
                  </a:txBody>
                  <a:tcPr marL="6367" marR="6367" marT="6367" marB="0" anchor="b"/>
                </a:tc>
                <a:extLst>
                  <a:ext uri="{0D108BD9-81ED-4DB2-BD59-A6C34878D82A}">
                    <a16:rowId xmlns:a16="http://schemas.microsoft.com/office/drawing/2014/main" val="10002"/>
                  </a:ext>
                </a:extLst>
              </a:tr>
              <a:tr h="312133">
                <a:tc>
                  <a:txBody>
                    <a:bodyPr/>
                    <a:lstStyle/>
                    <a:p>
                      <a:pPr marL="0" marR="0" lvl="0" indent="0" algn="l" rtl="0">
                        <a:spcBef>
                          <a:spcPts val="0"/>
                        </a:spcBef>
                        <a:spcAft>
                          <a:spcPts val="0"/>
                        </a:spcAft>
                        <a:buNone/>
                      </a:pPr>
                      <a:r>
                        <a:rPr lang="en-US" sz="1600" u="none" strike="noStrike" cap="none"/>
                        <a:t>First Professional</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u="none" strike="noStrike" cap="none" dirty="0"/>
                        <a:t>1,602</a:t>
                      </a:r>
                      <a:endParaRPr sz="1600" b="0" i="0" u="none" strike="noStrike" cap="none" dirty="0">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3"/>
                  </a:ext>
                </a:extLst>
              </a:tr>
              <a:tr h="312133">
                <a:tc>
                  <a:txBody>
                    <a:bodyPr/>
                    <a:lstStyle/>
                    <a:p>
                      <a:pPr marL="0" marR="0" lvl="0" indent="0" algn="l" rtl="0">
                        <a:spcBef>
                          <a:spcPts val="0"/>
                        </a:spcBef>
                        <a:spcAft>
                          <a:spcPts val="0"/>
                        </a:spcAft>
                        <a:buNone/>
                      </a:pPr>
                      <a:r>
                        <a:rPr lang="en-US" sz="1600" b="1" u="none" strike="noStrike" cap="none"/>
                        <a:t>Total</a:t>
                      </a:r>
                      <a:endParaRPr sz="1600" b="1"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b="1" u="none" strike="noStrike" cap="none" dirty="0"/>
                        <a:t>44,831</a:t>
                      </a:r>
                      <a:endParaRPr sz="1600" b="1" i="0" u="none" strike="noStrike" cap="none" dirty="0">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4"/>
                  </a:ext>
                </a:extLst>
              </a:tr>
            </a:tbl>
          </a:graphicData>
        </a:graphic>
      </p:graphicFrame>
      <p:graphicFrame>
        <p:nvGraphicFramePr>
          <p:cNvPr id="664" name="Google Shape;664;p92"/>
          <p:cNvGraphicFramePr/>
          <p:nvPr/>
        </p:nvGraphicFramePr>
        <p:xfrm>
          <a:off x="6134100" y="1563595"/>
          <a:ext cx="4038600" cy="1980000"/>
        </p:xfrm>
        <a:graphic>
          <a:graphicData uri="http://schemas.openxmlformats.org/drawingml/2006/table">
            <a:tbl>
              <a:tblPr>
                <a:noFill/>
              </a:tblPr>
              <a:tblGrid>
                <a:gridCol w="2986633">
                  <a:extLst>
                    <a:ext uri="{9D8B030D-6E8A-4147-A177-3AD203B41FA5}">
                      <a16:colId xmlns:a16="http://schemas.microsoft.com/office/drawing/2014/main" val="20000"/>
                    </a:ext>
                  </a:extLst>
                </a:gridCol>
                <a:gridCol w="1051967">
                  <a:extLst>
                    <a:ext uri="{9D8B030D-6E8A-4147-A177-3AD203B41FA5}">
                      <a16:colId xmlns:a16="http://schemas.microsoft.com/office/drawing/2014/main" val="20001"/>
                    </a:ext>
                  </a:extLst>
                </a:gridCol>
              </a:tblGrid>
              <a:tr h="330000">
                <a:tc gridSpan="2">
                  <a:txBody>
                    <a:bodyPr/>
                    <a:lstStyle/>
                    <a:p>
                      <a:pPr marL="0" marR="0" lvl="0" indent="0" algn="l" rtl="0">
                        <a:spcBef>
                          <a:spcPts val="0"/>
                        </a:spcBef>
                        <a:spcAft>
                          <a:spcPts val="0"/>
                        </a:spcAft>
                        <a:buNone/>
                      </a:pPr>
                      <a:r>
                        <a:rPr lang="en-US" sz="1600" b="1" u="none" strike="noStrike" cap="none"/>
                        <a:t>NUMBER OF ACADEMIC PROGRAMS OFFERED</a:t>
                      </a:r>
                      <a:endParaRPr sz="1600" b="1" i="0" u="none" strike="noStrike" cap="none">
                        <a:solidFill>
                          <a:srgbClr val="222222"/>
                        </a:solidFill>
                        <a:latin typeface="Arial"/>
                        <a:ea typeface="Arial"/>
                        <a:cs typeface="Arial"/>
                        <a:sym typeface="Arial"/>
                      </a:endParaRPr>
                    </a:p>
                  </a:txBody>
                  <a:tcPr marL="6367" marR="6367" marT="6367" marB="0" anchor="b"/>
                </a:tc>
                <a:tc hMerge="1">
                  <a:txBody>
                    <a:bodyPr/>
                    <a:lstStyle/>
                    <a:p>
                      <a:endParaRPr lang="en-US"/>
                    </a:p>
                  </a:txBody>
                  <a:tcPr/>
                </a:tc>
                <a:extLst>
                  <a:ext uri="{0D108BD9-81ED-4DB2-BD59-A6C34878D82A}">
                    <a16:rowId xmlns:a16="http://schemas.microsoft.com/office/drawing/2014/main" val="10000"/>
                  </a:ext>
                </a:extLst>
              </a:tr>
              <a:tr h="330000">
                <a:tc>
                  <a:txBody>
                    <a:bodyPr/>
                    <a:lstStyle/>
                    <a:p>
                      <a:pPr marL="0" marR="0" lvl="0" indent="0" algn="l" rtl="0">
                        <a:spcBef>
                          <a:spcPts val="0"/>
                        </a:spcBef>
                        <a:spcAft>
                          <a:spcPts val="0"/>
                        </a:spcAft>
                        <a:buNone/>
                      </a:pPr>
                      <a:r>
                        <a:rPr lang="en-US" sz="1600" u="none" strike="noStrike" cap="none"/>
                        <a:t>Bachelors</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u="none" strike="noStrike" cap="none"/>
                        <a:t>130</a:t>
                      </a:r>
                      <a:endParaRPr sz="1600" b="0" i="0" u="none" strike="noStrike" cap="none">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1"/>
                  </a:ext>
                </a:extLst>
              </a:tr>
              <a:tr h="330000">
                <a:tc>
                  <a:txBody>
                    <a:bodyPr/>
                    <a:lstStyle/>
                    <a:p>
                      <a:pPr marL="0" marR="0" lvl="0" indent="0" algn="l" rtl="0">
                        <a:spcBef>
                          <a:spcPts val="0"/>
                        </a:spcBef>
                        <a:spcAft>
                          <a:spcPts val="0"/>
                        </a:spcAft>
                        <a:buNone/>
                      </a:pPr>
                      <a:r>
                        <a:rPr lang="en-US" sz="1600" u="none" strike="noStrike" cap="none"/>
                        <a:t>Masters</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u="none" strike="noStrike" cap="none"/>
                        <a:t>143</a:t>
                      </a:r>
                      <a:endParaRPr sz="1600" b="0" i="0" u="none" strike="noStrike" cap="none">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2"/>
                  </a:ext>
                </a:extLst>
              </a:tr>
              <a:tr h="330000">
                <a:tc>
                  <a:txBody>
                    <a:bodyPr/>
                    <a:lstStyle/>
                    <a:p>
                      <a:pPr marL="0" marR="0" lvl="0" indent="0" algn="l" rtl="0">
                        <a:spcBef>
                          <a:spcPts val="0"/>
                        </a:spcBef>
                        <a:spcAft>
                          <a:spcPts val="0"/>
                        </a:spcAft>
                        <a:buNone/>
                      </a:pPr>
                      <a:r>
                        <a:rPr lang="en-US" sz="1600" u="none" strike="noStrike" cap="none"/>
                        <a:t>Research Scholarship (Doctoral)</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u="none" strike="noStrike" cap="none"/>
                        <a:t>93</a:t>
                      </a:r>
                      <a:endParaRPr sz="1600" b="0" i="0" u="none" strike="noStrike" cap="none">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3"/>
                  </a:ext>
                </a:extLst>
              </a:tr>
              <a:tr h="330000">
                <a:tc>
                  <a:txBody>
                    <a:bodyPr/>
                    <a:lstStyle/>
                    <a:p>
                      <a:pPr marL="0" marR="0" lvl="0" indent="0" algn="l" rtl="0">
                        <a:spcBef>
                          <a:spcPts val="0"/>
                        </a:spcBef>
                        <a:spcAft>
                          <a:spcPts val="0"/>
                        </a:spcAft>
                        <a:buNone/>
                      </a:pPr>
                      <a:r>
                        <a:rPr lang="en-US" sz="1600" u="none" strike="noStrike" cap="none"/>
                        <a:t>Specialist/Professional</a:t>
                      </a:r>
                      <a:endParaRPr sz="1600" b="0"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b="0" i="0" u="none" strike="noStrike" cap="none">
                          <a:solidFill>
                            <a:srgbClr val="222222"/>
                          </a:solidFill>
                          <a:latin typeface="Arial"/>
                          <a:ea typeface="Arial"/>
                          <a:cs typeface="Arial"/>
                          <a:sym typeface="Arial"/>
                        </a:rPr>
                        <a:t>6</a:t>
                      </a:r>
                      <a:endParaRPr sz="1500"/>
                    </a:p>
                  </a:txBody>
                  <a:tcPr marL="6367" marR="6367" marT="6367" marB="0" anchor="b"/>
                </a:tc>
                <a:extLst>
                  <a:ext uri="{0D108BD9-81ED-4DB2-BD59-A6C34878D82A}">
                    <a16:rowId xmlns:a16="http://schemas.microsoft.com/office/drawing/2014/main" val="10004"/>
                  </a:ext>
                </a:extLst>
              </a:tr>
              <a:tr h="330000">
                <a:tc>
                  <a:txBody>
                    <a:bodyPr/>
                    <a:lstStyle/>
                    <a:p>
                      <a:pPr marL="0" marR="0" lvl="0" indent="0" algn="l" rtl="0">
                        <a:spcBef>
                          <a:spcPts val="0"/>
                        </a:spcBef>
                        <a:spcAft>
                          <a:spcPts val="0"/>
                        </a:spcAft>
                        <a:buNone/>
                      </a:pPr>
                      <a:r>
                        <a:rPr lang="en-US" sz="1600" b="1" u="none" strike="noStrike" cap="none"/>
                        <a:t>Total</a:t>
                      </a:r>
                      <a:endParaRPr sz="1600" b="1" i="0" u="none" strike="noStrike" cap="none">
                        <a:solidFill>
                          <a:srgbClr val="222222"/>
                        </a:solidFill>
                        <a:latin typeface="Arial"/>
                        <a:ea typeface="Arial"/>
                        <a:cs typeface="Arial"/>
                        <a:sym typeface="Arial"/>
                      </a:endParaRPr>
                    </a:p>
                  </a:txBody>
                  <a:tcPr marL="6367" marR="6367" marT="6367" marB="0" anchor="b"/>
                </a:tc>
                <a:tc>
                  <a:txBody>
                    <a:bodyPr/>
                    <a:lstStyle/>
                    <a:p>
                      <a:pPr marL="0" marR="0" lvl="0" indent="0" algn="r" rtl="0">
                        <a:spcBef>
                          <a:spcPts val="0"/>
                        </a:spcBef>
                        <a:spcAft>
                          <a:spcPts val="0"/>
                        </a:spcAft>
                        <a:buNone/>
                      </a:pPr>
                      <a:r>
                        <a:rPr lang="en-US" sz="1600" b="1" u="none" strike="noStrike" cap="none"/>
                        <a:t>372</a:t>
                      </a:r>
                      <a:endParaRPr sz="1600" b="1" i="0" u="none" strike="noStrike" cap="none">
                        <a:solidFill>
                          <a:srgbClr val="222222"/>
                        </a:solidFill>
                        <a:latin typeface="Arial"/>
                        <a:ea typeface="Arial"/>
                        <a:cs typeface="Arial"/>
                        <a:sym typeface="Arial"/>
                      </a:endParaRPr>
                    </a:p>
                  </a:txBody>
                  <a:tcPr marL="6367" marR="6367" marT="6367" marB="0" anchor="b"/>
                </a:tc>
                <a:extLst>
                  <a:ext uri="{0D108BD9-81ED-4DB2-BD59-A6C34878D82A}">
                    <a16:rowId xmlns:a16="http://schemas.microsoft.com/office/drawing/2014/main" val="10005"/>
                  </a:ext>
                </a:extLst>
              </a:tr>
            </a:tbl>
          </a:graphicData>
        </a:graphic>
      </p:graphicFrame>
      <p:sp>
        <p:nvSpPr>
          <p:cNvPr id="666" name="Google Shape;666;p92"/>
          <p:cNvSpPr txBox="1"/>
          <p:nvPr/>
        </p:nvSpPr>
        <p:spPr>
          <a:xfrm>
            <a:off x="1891075" y="3543595"/>
            <a:ext cx="3772800" cy="261600"/>
          </a:xfrm>
          <a:prstGeom prst="rect">
            <a:avLst/>
          </a:prstGeom>
          <a:noFill/>
          <a:ln>
            <a:noFill/>
          </a:ln>
        </p:spPr>
        <p:txBody>
          <a:bodyPr spcFirstLastPara="1" wrap="square" lIns="91433" tIns="45700" rIns="91433" bIns="45700" anchor="t"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67" b="0" i="0" u="none" strike="noStrike" kern="1200" cap="none" spc="0" normalizeH="0" baseline="0" noProof="0" dirty="0">
                <a:ln>
                  <a:noFill/>
                </a:ln>
                <a:solidFill>
                  <a:srgbClr val="414E61"/>
                </a:solidFill>
                <a:effectLst/>
                <a:uLnTx/>
                <a:uFillTx/>
                <a:latin typeface="Calibri" panose="020F0502020204030204"/>
                <a:ea typeface="+mn-ea"/>
                <a:cs typeface="+mn-cs"/>
              </a:rPr>
              <a:t>Source: http://</a:t>
            </a:r>
            <a:r>
              <a:rPr kumimoji="0" lang="en-US" sz="1067" b="0" i="0" u="none" strike="noStrike" kern="1200" cap="none" spc="0" normalizeH="0" baseline="0" noProof="0" dirty="0" err="1">
                <a:ln>
                  <a:noFill/>
                </a:ln>
                <a:solidFill>
                  <a:srgbClr val="414E61"/>
                </a:solidFill>
                <a:effectLst/>
                <a:uLnTx/>
                <a:uFillTx/>
                <a:latin typeface="Calibri" panose="020F0502020204030204"/>
                <a:ea typeface="+mn-ea"/>
                <a:cs typeface="+mn-cs"/>
              </a:rPr>
              <a:t>factbook.arizona.edu</a:t>
            </a:r>
            <a:r>
              <a:rPr kumimoji="0" lang="en-US" sz="1067" b="0" i="0" u="none" strike="noStrike" kern="1200" cap="none" spc="0" normalizeH="0" baseline="0" noProof="0" dirty="0">
                <a:ln>
                  <a:noFill/>
                </a:ln>
                <a:solidFill>
                  <a:srgbClr val="414E61"/>
                </a:solidFill>
                <a:effectLst/>
                <a:uLnTx/>
                <a:uFillTx/>
                <a:latin typeface="Calibri" panose="020F0502020204030204"/>
                <a:ea typeface="+mn-ea"/>
                <a:cs typeface="+mn-cs"/>
              </a:rPr>
              <a:t>/2017-18/</a:t>
            </a:r>
            <a:r>
              <a:rPr kumimoji="0" lang="en-US" sz="1067" b="0" i="0" u="none" strike="noStrike" kern="1200" cap="none" spc="0" normalizeH="0" baseline="0" noProof="0" dirty="0" err="1">
                <a:ln>
                  <a:noFill/>
                </a:ln>
                <a:solidFill>
                  <a:srgbClr val="414E61"/>
                </a:solidFill>
                <a:effectLst/>
                <a:uLnTx/>
                <a:uFillTx/>
                <a:latin typeface="Calibri" panose="020F0502020204030204"/>
                <a:ea typeface="+mn-ea"/>
                <a:cs typeface="+mn-cs"/>
              </a:rPr>
              <a:t>at_a_glance</a:t>
            </a:r>
            <a:endParaRPr kumimoji="0" sz="1067" b="0" i="0" u="none" strike="noStrike" kern="1200" cap="none" spc="0" normalizeH="0" baseline="0" noProof="0" dirty="0">
              <a:ln>
                <a:noFill/>
              </a:ln>
              <a:solidFill>
                <a:srgbClr val="414E61"/>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4989271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661"/>
        <p:cNvGrpSpPr/>
        <p:nvPr/>
      </p:nvGrpSpPr>
      <p:grpSpPr>
        <a:xfrm>
          <a:off x="0" y="0"/>
          <a:ext cx="0" cy="0"/>
          <a:chOff x="0" y="0"/>
          <a:chExt cx="0" cy="0"/>
        </a:xfrm>
      </p:grpSpPr>
      <p:sp>
        <p:nvSpPr>
          <p:cNvPr id="662" name="Google Shape;662;p92"/>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University of Arizona (in Numbers) – 2017-2018</a:t>
            </a:r>
            <a:endParaRPr sz="3733" dirty="0">
              <a:solidFill>
                <a:schemeClr val="tx1"/>
              </a:solidFill>
            </a:endParaRPr>
          </a:p>
        </p:txBody>
      </p:sp>
      <p:sp>
        <p:nvSpPr>
          <p:cNvPr id="665" name="Google Shape;665;p92"/>
          <p:cNvSpPr txBox="1"/>
          <p:nvPr/>
        </p:nvSpPr>
        <p:spPr>
          <a:xfrm>
            <a:off x="2019300" y="3840333"/>
            <a:ext cx="8736400" cy="1649200"/>
          </a:xfrm>
          <a:prstGeom prst="rect">
            <a:avLst/>
          </a:prstGeom>
          <a:noFill/>
          <a:ln>
            <a:noFill/>
          </a:ln>
        </p:spPr>
        <p:txBody>
          <a:bodyPr spcFirstLastPara="1" wrap="square" lIns="121900" tIns="60933" rIns="121900" bIns="60933" anchor="t" anchorCtr="0">
            <a:noAutofit/>
          </a:bodyPr>
          <a:lstStyle/>
          <a:p>
            <a:pPr marL="457189" marR="0" lvl="0" indent="-491054" algn="l" defTabSz="914400" rtl="0" eaLnBrk="1" fontAlgn="auto" latinLnBrk="0" hangingPunct="1">
              <a:lnSpc>
                <a:spcPct val="100000"/>
              </a:lnSpc>
              <a:spcBef>
                <a:spcPts val="800"/>
              </a:spcBef>
              <a:spcAft>
                <a:spcPts val="0"/>
              </a:spcAft>
              <a:buClr>
                <a:srgbClr val="000000"/>
              </a:buClr>
              <a:buSzPts val="1800"/>
              <a:buFont typeface="Avenir"/>
              <a:buChar char="•"/>
              <a:tabLst/>
              <a:defRPr/>
            </a:pPr>
            <a:r>
              <a:rPr kumimoji="0" lang="en-US" sz="2400" b="0" i="0" u="none" strike="noStrike" kern="1200" cap="none" spc="0" normalizeH="0" baseline="0" noProof="0">
                <a:ln>
                  <a:noFill/>
                </a:ln>
                <a:solidFill>
                  <a:srgbClr val="414E61"/>
                </a:solidFill>
                <a:effectLst/>
                <a:uLnTx/>
                <a:uFillTx/>
                <a:latin typeface="Avenir"/>
                <a:ea typeface="Avenir"/>
                <a:cs typeface="Avenir"/>
                <a:sym typeface="Avenir"/>
              </a:rPr>
              <a:t>22 colleges/faculty units with ~95 departments</a:t>
            </a:r>
            <a:endParaRPr kumimoji="0" sz="2400" b="0" i="0" u="none" strike="noStrike" kern="1200" cap="none" spc="0" normalizeH="0" baseline="0" noProof="0">
              <a:ln>
                <a:noFill/>
              </a:ln>
              <a:solidFill>
                <a:srgbClr val="414E61"/>
              </a:solidFill>
              <a:effectLst/>
              <a:uLnTx/>
              <a:uFillTx/>
              <a:latin typeface="Avenir"/>
              <a:ea typeface="Avenir"/>
              <a:cs typeface="Avenir"/>
              <a:sym typeface="Avenir"/>
            </a:endParaRPr>
          </a:p>
          <a:p>
            <a:pPr marL="457189" marR="0" lvl="0" indent="-491054" algn="l" defTabSz="914400" rtl="0" eaLnBrk="1" fontAlgn="auto" latinLnBrk="0" hangingPunct="1">
              <a:lnSpc>
                <a:spcPct val="100000"/>
              </a:lnSpc>
              <a:spcBef>
                <a:spcPts val="800"/>
              </a:spcBef>
              <a:spcAft>
                <a:spcPts val="0"/>
              </a:spcAft>
              <a:buClr>
                <a:srgbClr val="000000"/>
              </a:buClr>
              <a:buSzPts val="1800"/>
              <a:buFont typeface="Avenir"/>
              <a:buChar char="•"/>
              <a:tabLst/>
              <a:defRPr/>
            </a:pPr>
            <a:r>
              <a:rPr kumimoji="0" lang="en-US" sz="2400" b="0" i="0" u="none" strike="noStrike" kern="1200" cap="none" spc="0" normalizeH="0" baseline="0" noProof="0">
                <a:ln>
                  <a:noFill/>
                </a:ln>
                <a:solidFill>
                  <a:srgbClr val="414E61"/>
                </a:solidFill>
                <a:effectLst/>
                <a:uLnTx/>
                <a:uFillTx/>
                <a:latin typeface="Avenir"/>
                <a:ea typeface="Avenir"/>
                <a:cs typeface="Avenir"/>
                <a:sym typeface="Avenir"/>
              </a:rPr>
              <a:t>2 Separate Colleges of Medicine – Tucson and Phoenix</a:t>
            </a:r>
            <a:endParaRPr kumimoji="0" sz="2400" b="0" i="0" u="none" strike="noStrike" kern="1200" cap="none" spc="0" normalizeH="0" baseline="0" noProof="0">
              <a:ln>
                <a:noFill/>
              </a:ln>
              <a:solidFill>
                <a:srgbClr val="414E61"/>
              </a:solidFill>
              <a:effectLst/>
              <a:uLnTx/>
              <a:uFillTx/>
              <a:latin typeface="Avenir"/>
              <a:ea typeface="Avenir"/>
              <a:cs typeface="Avenir"/>
              <a:sym typeface="Avenir"/>
            </a:endParaRPr>
          </a:p>
          <a:p>
            <a:pPr marL="457189" marR="0" lvl="0" indent="-491054" algn="l" defTabSz="914400" rtl="0" eaLnBrk="1" fontAlgn="auto" latinLnBrk="0" hangingPunct="1">
              <a:lnSpc>
                <a:spcPct val="100000"/>
              </a:lnSpc>
              <a:spcBef>
                <a:spcPts val="800"/>
              </a:spcBef>
              <a:spcAft>
                <a:spcPts val="0"/>
              </a:spcAft>
              <a:buClr>
                <a:srgbClr val="000000"/>
              </a:buClr>
              <a:buSzPts val="1800"/>
              <a:buFont typeface="Avenir"/>
              <a:buChar char="•"/>
              <a:tabLst/>
              <a:defRPr/>
            </a:pPr>
            <a:r>
              <a:rPr kumimoji="0" lang="en-US" sz="2400" b="0" i="0" u="none" strike="noStrike" kern="1200" cap="none" spc="0" normalizeH="0" baseline="0" noProof="0">
                <a:ln>
                  <a:noFill/>
                </a:ln>
                <a:solidFill>
                  <a:srgbClr val="414E61"/>
                </a:solidFill>
                <a:effectLst/>
                <a:uLnTx/>
                <a:uFillTx/>
                <a:latin typeface="Avenir"/>
                <a:ea typeface="Avenir"/>
                <a:cs typeface="Avenir"/>
                <a:sym typeface="Avenir"/>
              </a:rPr>
              <a:t>“Responsibility Centered Management” campus</a:t>
            </a:r>
            <a:endParaRPr kumimoji="0" sz="2400" b="0" i="0" u="none" strike="noStrike" kern="1200" cap="none" spc="0" normalizeH="0" baseline="0" noProof="0">
              <a:ln>
                <a:noFill/>
              </a:ln>
              <a:solidFill>
                <a:srgbClr val="414E61"/>
              </a:solidFill>
              <a:effectLst/>
              <a:uLnTx/>
              <a:uFillTx/>
              <a:latin typeface="Avenir"/>
              <a:ea typeface="Avenir"/>
              <a:cs typeface="Avenir"/>
              <a:sym typeface="Avenir"/>
            </a:endParaRPr>
          </a:p>
        </p:txBody>
      </p:sp>
      <p:sp>
        <p:nvSpPr>
          <p:cNvPr id="666" name="Google Shape;666;p92"/>
          <p:cNvSpPr txBox="1"/>
          <p:nvPr/>
        </p:nvSpPr>
        <p:spPr>
          <a:xfrm>
            <a:off x="8095932" y="6251200"/>
            <a:ext cx="3772800" cy="261600"/>
          </a:xfrm>
          <a:prstGeom prst="rect">
            <a:avLst/>
          </a:prstGeom>
          <a:noFill/>
          <a:ln>
            <a:noFill/>
          </a:ln>
        </p:spPr>
        <p:txBody>
          <a:bodyPr spcFirstLastPara="1" wrap="square" lIns="91433" tIns="45700" rIns="91433" bIns="45700" anchor="t"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67" b="0" i="0" u="none" strike="noStrike" kern="1200" cap="none" spc="0" normalizeH="0" baseline="0" noProof="0">
                <a:ln>
                  <a:noFill/>
                </a:ln>
                <a:solidFill>
                  <a:srgbClr val="414E61"/>
                </a:solidFill>
                <a:effectLst/>
                <a:uLnTx/>
                <a:uFillTx/>
                <a:latin typeface="Calibri" panose="020F0502020204030204"/>
                <a:ea typeface="+mn-ea"/>
                <a:cs typeface="+mn-cs"/>
              </a:rPr>
              <a:t>Source: http://factbook.arizona.edu/2017-18/at_a_glance</a:t>
            </a:r>
            <a:endParaRPr kumimoji="0" sz="1067" b="0" i="0" u="none" strike="noStrike" kern="1200" cap="none" spc="0" normalizeH="0" baseline="0" noProof="0">
              <a:ln>
                <a:noFill/>
              </a:ln>
              <a:solidFill>
                <a:srgbClr val="414E61"/>
              </a:solidFill>
              <a:effectLst/>
              <a:uLnTx/>
              <a:uFillTx/>
              <a:latin typeface="Calibri" panose="020F0502020204030204"/>
              <a:ea typeface="+mn-ea"/>
              <a:cs typeface="+mn-cs"/>
            </a:endParaRPr>
          </a:p>
        </p:txBody>
      </p:sp>
      <p:pic>
        <p:nvPicPr>
          <p:cNvPr id="5" name="Picture 4">
            <a:extLst>
              <a:ext uri="{FF2B5EF4-FFF2-40B4-BE49-F238E27FC236}">
                <a16:creationId xmlns:a16="http://schemas.microsoft.com/office/drawing/2014/main" id="{873B2807-F500-DF48-A952-630219267EC7}"/>
              </a:ext>
            </a:extLst>
          </p:cNvPr>
          <p:cNvPicPr>
            <a:picLocks noChangeAspect="1"/>
          </p:cNvPicPr>
          <p:nvPr/>
        </p:nvPicPr>
        <p:blipFill rotWithShape="1">
          <a:blip r:embed="rId3"/>
          <a:srcRect l="284" t="27376" r="-284" b="35681"/>
          <a:stretch/>
        </p:blipFill>
        <p:spPr>
          <a:xfrm>
            <a:off x="-114300" y="3840322"/>
            <a:ext cx="12374623" cy="3017678"/>
          </a:xfrm>
          <a:prstGeom prst="rect">
            <a:avLst/>
          </a:prstGeom>
        </p:spPr>
      </p:pic>
      <p:sp>
        <p:nvSpPr>
          <p:cNvPr id="8" name="Google Shape;665;p92">
            <a:extLst>
              <a:ext uri="{FF2B5EF4-FFF2-40B4-BE49-F238E27FC236}">
                <a16:creationId xmlns:a16="http://schemas.microsoft.com/office/drawing/2014/main" id="{D934C2C2-D8CF-5D4D-930C-5FEBB7BD57FF}"/>
              </a:ext>
            </a:extLst>
          </p:cNvPr>
          <p:cNvSpPr txBox="1"/>
          <p:nvPr/>
        </p:nvSpPr>
        <p:spPr>
          <a:xfrm>
            <a:off x="1727800" y="1438480"/>
            <a:ext cx="8736400" cy="1649200"/>
          </a:xfrm>
          <a:prstGeom prst="rect">
            <a:avLst/>
          </a:prstGeom>
          <a:noFill/>
          <a:ln>
            <a:noFill/>
          </a:ln>
        </p:spPr>
        <p:txBody>
          <a:bodyPr spcFirstLastPara="1" wrap="square" lIns="121900" tIns="60933" rIns="121900" bIns="60933" anchor="t" anchorCtr="0">
            <a:noAutofit/>
          </a:bodyPr>
          <a:lstStyle/>
          <a:p>
            <a:pPr marL="457189" marR="0" lvl="0" indent="-491054" algn="l" defTabSz="914400" rtl="0" eaLnBrk="1" fontAlgn="auto" latinLnBrk="0" hangingPunct="1">
              <a:lnSpc>
                <a:spcPct val="100000"/>
              </a:lnSpc>
              <a:spcBef>
                <a:spcPts val="800"/>
              </a:spcBef>
              <a:spcAft>
                <a:spcPts val="0"/>
              </a:spcAft>
              <a:buClr>
                <a:srgbClr val="000000"/>
              </a:buClr>
              <a:buSzPts val="1800"/>
              <a:buFont typeface="Avenir"/>
              <a:buChar char="•"/>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22 colleges/faculty units with ~95 departments</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457189" marR="0" lvl="0" indent="-491054" algn="l" defTabSz="914400" rtl="0" eaLnBrk="1" fontAlgn="auto" latinLnBrk="0" hangingPunct="1">
              <a:lnSpc>
                <a:spcPct val="100000"/>
              </a:lnSpc>
              <a:spcBef>
                <a:spcPts val="800"/>
              </a:spcBef>
              <a:spcAft>
                <a:spcPts val="0"/>
              </a:spcAft>
              <a:buClr>
                <a:srgbClr val="000000"/>
              </a:buClr>
              <a:buSzPts val="1800"/>
              <a:buFont typeface="Avenir"/>
              <a:buChar char="•"/>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2 Separate Colleges of Medicine – Tucson and Phoenix</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457189" marR="0" lvl="0" indent="-491054" algn="l" defTabSz="914400" rtl="0" eaLnBrk="1" fontAlgn="auto" latinLnBrk="0" hangingPunct="1">
              <a:lnSpc>
                <a:spcPct val="100000"/>
              </a:lnSpc>
              <a:spcBef>
                <a:spcPts val="800"/>
              </a:spcBef>
              <a:spcAft>
                <a:spcPts val="0"/>
              </a:spcAft>
              <a:buClr>
                <a:srgbClr val="000000"/>
              </a:buClr>
              <a:buSzPts val="1800"/>
              <a:buFont typeface="Avenir"/>
              <a:buChar char="•"/>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“Responsibility Centered Management” campus</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p:txBody>
      </p:sp>
    </p:spTree>
    <p:extLst>
      <p:ext uri="{BB962C8B-B14F-4D97-AF65-F5344CB8AC3E}">
        <p14:creationId xmlns:p14="http://schemas.microsoft.com/office/powerpoint/2010/main" val="263329534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671"/>
        <p:cNvGrpSpPr/>
        <p:nvPr/>
      </p:nvGrpSpPr>
      <p:grpSpPr>
        <a:xfrm>
          <a:off x="0" y="0"/>
          <a:ext cx="0" cy="0"/>
          <a:chOff x="0" y="0"/>
          <a:chExt cx="0" cy="0"/>
        </a:xfrm>
      </p:grpSpPr>
      <p:sp>
        <p:nvSpPr>
          <p:cNvPr id="672" name="Google Shape;672;p93"/>
          <p:cNvSpPr txBox="1">
            <a:spLocks noGrp="1"/>
          </p:cNvSpPr>
          <p:nvPr>
            <p:ph type="title"/>
          </p:nvPr>
        </p:nvSpPr>
        <p:spPr>
          <a:xfrm>
            <a:off x="4849966" y="365123"/>
            <a:ext cx="6852101" cy="482400"/>
          </a:xfrm>
          <a:prstGeom prst="rect">
            <a:avLst/>
          </a:prstGeom>
        </p:spPr>
        <p:txBody>
          <a:bodyPr spcFirstLastPara="1" vert="horz" wrap="square" lIns="121900" tIns="121900" rIns="121900" bIns="121900" rtlCol="0" anchor="ctr" anchorCtr="0">
            <a:noAutofit/>
          </a:bodyPr>
          <a:lstStyle/>
          <a:p>
            <a:r>
              <a:rPr lang="en-US" sz="3733" dirty="0">
                <a:solidFill>
                  <a:schemeClr val="tx1"/>
                </a:solidFill>
              </a:rPr>
              <a:t>UA (in Numbers) – Fall 2017</a:t>
            </a:r>
            <a:endParaRPr sz="3733" dirty="0">
              <a:solidFill>
                <a:schemeClr val="tx1"/>
              </a:solidFill>
            </a:endParaRPr>
          </a:p>
        </p:txBody>
      </p:sp>
      <p:graphicFrame>
        <p:nvGraphicFramePr>
          <p:cNvPr id="673" name="Google Shape;673;p93"/>
          <p:cNvGraphicFramePr/>
          <p:nvPr/>
        </p:nvGraphicFramePr>
        <p:xfrm>
          <a:off x="4849967" y="1364525"/>
          <a:ext cx="6668433" cy="4369672"/>
        </p:xfrm>
        <a:graphic>
          <a:graphicData uri="http://schemas.openxmlformats.org/drawingml/2006/table">
            <a:tbl>
              <a:tblPr>
                <a:noFill/>
              </a:tblPr>
              <a:tblGrid>
                <a:gridCol w="3521133">
                  <a:extLst>
                    <a:ext uri="{9D8B030D-6E8A-4147-A177-3AD203B41FA5}">
                      <a16:colId xmlns:a16="http://schemas.microsoft.com/office/drawing/2014/main" val="20000"/>
                    </a:ext>
                  </a:extLst>
                </a:gridCol>
                <a:gridCol w="1049100">
                  <a:extLst>
                    <a:ext uri="{9D8B030D-6E8A-4147-A177-3AD203B41FA5}">
                      <a16:colId xmlns:a16="http://schemas.microsoft.com/office/drawing/2014/main" val="20001"/>
                    </a:ext>
                  </a:extLst>
                </a:gridCol>
                <a:gridCol w="1049100">
                  <a:extLst>
                    <a:ext uri="{9D8B030D-6E8A-4147-A177-3AD203B41FA5}">
                      <a16:colId xmlns:a16="http://schemas.microsoft.com/office/drawing/2014/main" val="20002"/>
                    </a:ext>
                  </a:extLst>
                </a:gridCol>
                <a:gridCol w="1049100">
                  <a:extLst>
                    <a:ext uri="{9D8B030D-6E8A-4147-A177-3AD203B41FA5}">
                      <a16:colId xmlns:a16="http://schemas.microsoft.com/office/drawing/2014/main" val="20003"/>
                    </a:ext>
                  </a:extLst>
                </a:gridCol>
              </a:tblGrid>
              <a:tr h="244267">
                <a:tc>
                  <a:txBody>
                    <a:bodyPr/>
                    <a:lstStyle/>
                    <a:p>
                      <a:pPr marL="0" marR="0" lvl="0" indent="0" algn="ctr" rtl="0">
                        <a:spcBef>
                          <a:spcPts val="0"/>
                        </a:spcBef>
                        <a:spcAft>
                          <a:spcPts val="0"/>
                        </a:spcAft>
                        <a:buNone/>
                      </a:pP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ctr" rtl="0">
                        <a:spcBef>
                          <a:spcPts val="0"/>
                        </a:spcBef>
                        <a:spcAft>
                          <a:spcPts val="0"/>
                        </a:spcAft>
                        <a:buNone/>
                      </a:pPr>
                      <a:r>
                        <a:rPr lang="en-US" sz="1500" b="1" u="none" strike="noStrike" cap="none"/>
                        <a:t>Men</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ctr" rtl="0">
                        <a:spcBef>
                          <a:spcPts val="0"/>
                        </a:spcBef>
                        <a:spcAft>
                          <a:spcPts val="0"/>
                        </a:spcAft>
                        <a:buNone/>
                      </a:pPr>
                      <a:r>
                        <a:rPr lang="en-US" sz="1500" b="1" u="none" strike="noStrike" cap="none"/>
                        <a:t>Women</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ctr" rtl="0">
                        <a:spcBef>
                          <a:spcPts val="0"/>
                        </a:spcBef>
                        <a:spcAft>
                          <a:spcPts val="0"/>
                        </a:spcAft>
                        <a:buNone/>
                      </a:pPr>
                      <a:r>
                        <a:rPr lang="en-US" sz="1500" b="1" u="none" strike="noStrike" cap="none"/>
                        <a:t>Total</a:t>
                      </a:r>
                      <a:endParaRPr sz="1500" b="1"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0"/>
                  </a:ext>
                </a:extLst>
              </a:tr>
              <a:tr h="244267">
                <a:tc>
                  <a:txBody>
                    <a:bodyPr/>
                    <a:lstStyle/>
                    <a:p>
                      <a:pPr marL="0" marR="0" lvl="0" indent="0" algn="l" rtl="0">
                        <a:spcBef>
                          <a:spcPts val="0"/>
                        </a:spcBef>
                        <a:spcAft>
                          <a:spcPts val="0"/>
                        </a:spcAft>
                        <a:buNone/>
                      </a:pPr>
                      <a:r>
                        <a:rPr lang="en-US" sz="1500" u="none" strike="noStrike" cap="none"/>
                        <a:t>Administrator</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95</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97</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192</a:t>
                      </a:r>
                      <a:endParaRPr sz="1500" b="1"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1"/>
                  </a:ext>
                </a:extLst>
              </a:tr>
              <a:tr h="244267">
                <a:tc>
                  <a:txBody>
                    <a:bodyPr/>
                    <a:lstStyle/>
                    <a:p>
                      <a:pPr marL="0" marR="0" lvl="0" indent="0" algn="l" rtl="0">
                        <a:spcBef>
                          <a:spcPts val="0"/>
                        </a:spcBef>
                        <a:spcAft>
                          <a:spcPts val="0"/>
                        </a:spcAft>
                        <a:buNone/>
                      </a:pPr>
                      <a:r>
                        <a:rPr lang="en-US" sz="1500" b="1" u="none" strike="noStrike" cap="none"/>
                        <a:t>Faculty</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b="1" u="none" strike="noStrike" cap="none"/>
                        <a:t>1,750</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b="1" u="none" strike="noStrike" cap="none"/>
                        <a:t>1,340</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b="1" u="none" strike="noStrike" cap="none"/>
                        <a:t>3,090</a:t>
                      </a:r>
                      <a:endParaRPr sz="1500" b="1"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2"/>
                  </a:ext>
                </a:extLst>
              </a:tr>
              <a:tr h="244267">
                <a:tc>
                  <a:txBody>
                    <a:bodyPr/>
                    <a:lstStyle/>
                    <a:p>
                      <a:pPr marL="0" marR="0" lvl="0" indent="0" algn="r" rtl="0">
                        <a:spcBef>
                          <a:spcPts val="0"/>
                        </a:spcBef>
                        <a:spcAft>
                          <a:spcPts val="0"/>
                        </a:spcAft>
                        <a:buNone/>
                      </a:pPr>
                      <a:r>
                        <a:rPr lang="en-US" sz="1500" u="none" strike="noStrike" cap="none"/>
                        <a:t>Tenure Track Dept. Head</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63</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22</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85</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3"/>
                  </a:ext>
                </a:extLst>
              </a:tr>
              <a:tr h="244267">
                <a:tc>
                  <a:txBody>
                    <a:bodyPr/>
                    <a:lstStyle/>
                    <a:p>
                      <a:pPr marL="0" marR="0" lvl="0" indent="0" algn="r" rtl="0">
                        <a:spcBef>
                          <a:spcPts val="0"/>
                        </a:spcBef>
                        <a:spcAft>
                          <a:spcPts val="0"/>
                        </a:spcAft>
                        <a:buNone/>
                      </a:pPr>
                      <a:r>
                        <a:rPr lang="en-US" sz="1500" u="none" strike="noStrike" cap="none"/>
                        <a:t>Non-Tenure Track Dept. Head</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10</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4</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14</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4"/>
                  </a:ext>
                </a:extLst>
              </a:tr>
              <a:tr h="244267">
                <a:tc>
                  <a:txBody>
                    <a:bodyPr/>
                    <a:lstStyle/>
                    <a:p>
                      <a:pPr marL="0" marR="0" lvl="0" indent="0" algn="r" rtl="0">
                        <a:spcBef>
                          <a:spcPts val="0"/>
                        </a:spcBef>
                        <a:spcAft>
                          <a:spcPts val="0"/>
                        </a:spcAft>
                        <a:buNone/>
                      </a:pPr>
                      <a:r>
                        <a:rPr lang="en-US" sz="1500" u="none" strike="noStrike" cap="none"/>
                        <a:t>Tenure Track Faculty</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993</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542</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1,535</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5"/>
                  </a:ext>
                </a:extLst>
              </a:tr>
              <a:tr h="244267">
                <a:tc>
                  <a:txBody>
                    <a:bodyPr/>
                    <a:lstStyle/>
                    <a:p>
                      <a:pPr marL="0" marR="0" lvl="0" indent="0" algn="r" rtl="0">
                        <a:spcBef>
                          <a:spcPts val="0"/>
                        </a:spcBef>
                        <a:spcAft>
                          <a:spcPts val="0"/>
                        </a:spcAft>
                        <a:buNone/>
                      </a:pPr>
                      <a:r>
                        <a:rPr lang="en-US" sz="1500" u="none" strike="noStrike" cap="none"/>
                        <a:t>Other Instructional Faculty</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451</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538</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dirty="0"/>
                        <a:t>989</a:t>
                      </a:r>
                      <a:endParaRPr sz="1500" b="0" i="0" u="none" strike="noStrike" cap="none" dirty="0">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6"/>
                  </a:ext>
                </a:extLst>
              </a:tr>
              <a:tr h="244267">
                <a:tc>
                  <a:txBody>
                    <a:bodyPr/>
                    <a:lstStyle/>
                    <a:p>
                      <a:pPr marL="0" marR="0" lvl="0" indent="0" algn="r" rtl="0">
                        <a:spcBef>
                          <a:spcPts val="0"/>
                        </a:spcBef>
                        <a:spcAft>
                          <a:spcPts val="0"/>
                        </a:spcAft>
                        <a:buNone/>
                      </a:pPr>
                      <a:r>
                        <a:rPr lang="en-US" sz="1500" u="none" strike="noStrike" cap="none"/>
                        <a:t>Research Faculty</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100</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53</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153</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7"/>
                  </a:ext>
                </a:extLst>
              </a:tr>
              <a:tr h="244267">
                <a:tc>
                  <a:txBody>
                    <a:bodyPr/>
                    <a:lstStyle/>
                    <a:p>
                      <a:pPr marL="0" marR="0" lvl="0" indent="0" algn="r" rtl="0">
                        <a:spcBef>
                          <a:spcPts val="0"/>
                        </a:spcBef>
                        <a:spcAft>
                          <a:spcPts val="0"/>
                        </a:spcAft>
                        <a:buNone/>
                      </a:pPr>
                      <a:r>
                        <a:rPr lang="en-US" sz="1500" u="none" strike="noStrike" cap="none"/>
                        <a:t>Clinical Faculty</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133</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181</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314</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8"/>
                  </a:ext>
                </a:extLst>
              </a:tr>
              <a:tr h="244267">
                <a:tc>
                  <a:txBody>
                    <a:bodyPr/>
                    <a:lstStyle/>
                    <a:p>
                      <a:pPr marL="0" marR="0" lvl="0" indent="0" algn="l" rtl="0">
                        <a:spcBef>
                          <a:spcPts val="0"/>
                        </a:spcBef>
                        <a:spcAft>
                          <a:spcPts val="0"/>
                        </a:spcAft>
                        <a:buNone/>
                      </a:pPr>
                      <a:r>
                        <a:rPr lang="en-US" sz="1500" b="1" u="none" strike="noStrike" cap="none"/>
                        <a:t>Other Appointed</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b="1" u="none" strike="noStrike" cap="none"/>
                        <a:t>1,779</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b="1" u="none" strike="noStrike" cap="none"/>
                        <a:t>2,353</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b="1" u="none" strike="noStrike" cap="none"/>
                        <a:t>4,132</a:t>
                      </a:r>
                      <a:endParaRPr sz="1500" b="1"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09"/>
                  </a:ext>
                </a:extLst>
              </a:tr>
              <a:tr h="244267">
                <a:tc>
                  <a:txBody>
                    <a:bodyPr/>
                    <a:lstStyle/>
                    <a:p>
                      <a:pPr marL="0" marR="0" lvl="0" indent="0" algn="r" rtl="0">
                        <a:spcBef>
                          <a:spcPts val="0"/>
                        </a:spcBef>
                        <a:spcAft>
                          <a:spcPts val="0"/>
                        </a:spcAft>
                        <a:buNone/>
                      </a:pPr>
                      <a:r>
                        <a:rPr lang="en-US" sz="1500" u="none" strike="noStrike" cap="none"/>
                        <a:t>Continuing Professional</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96</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101</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197</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0"/>
                  </a:ext>
                </a:extLst>
              </a:tr>
              <a:tr h="244267">
                <a:tc>
                  <a:txBody>
                    <a:bodyPr/>
                    <a:lstStyle/>
                    <a:p>
                      <a:pPr marL="0" marR="0" lvl="0" indent="0" algn="r" rtl="0">
                        <a:spcBef>
                          <a:spcPts val="0"/>
                        </a:spcBef>
                        <a:spcAft>
                          <a:spcPts val="0"/>
                        </a:spcAft>
                        <a:buNone/>
                      </a:pPr>
                      <a:r>
                        <a:rPr lang="en-US" sz="1500" u="none" strike="noStrike" cap="none"/>
                        <a:t>Academic Service Professional</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1,448</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2,086</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3,534</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1"/>
                  </a:ext>
                </a:extLst>
              </a:tr>
              <a:tr h="244267">
                <a:tc>
                  <a:txBody>
                    <a:bodyPr/>
                    <a:lstStyle/>
                    <a:p>
                      <a:pPr marL="0" marR="0" lvl="0" indent="0" algn="r" rtl="0">
                        <a:spcBef>
                          <a:spcPts val="0"/>
                        </a:spcBef>
                        <a:spcAft>
                          <a:spcPts val="0"/>
                        </a:spcAft>
                        <a:buNone/>
                      </a:pPr>
                      <a:r>
                        <a:rPr lang="en-US" sz="1500" u="none" strike="noStrike" cap="none"/>
                        <a:t>Post Doc</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228</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146</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374</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2"/>
                  </a:ext>
                </a:extLst>
              </a:tr>
              <a:tr h="244267">
                <a:tc>
                  <a:txBody>
                    <a:bodyPr/>
                    <a:lstStyle/>
                    <a:p>
                      <a:pPr marL="0" marR="0" lvl="0" indent="0" algn="r" rtl="0">
                        <a:spcBef>
                          <a:spcPts val="0"/>
                        </a:spcBef>
                        <a:spcAft>
                          <a:spcPts val="0"/>
                        </a:spcAft>
                        <a:buNone/>
                      </a:pPr>
                      <a:r>
                        <a:rPr lang="en-US" sz="1500" u="none" strike="noStrike" cap="none"/>
                        <a:t>Clinical Assistant</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7</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20</a:t>
                      </a:r>
                      <a:endParaRPr sz="1500" b="0"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27</a:t>
                      </a:r>
                      <a:endParaRPr sz="1500" b="0"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3"/>
                  </a:ext>
                </a:extLst>
              </a:tr>
              <a:tr h="244267">
                <a:tc>
                  <a:txBody>
                    <a:bodyPr/>
                    <a:lstStyle/>
                    <a:p>
                      <a:pPr marL="0" marR="0" lvl="0" indent="0" algn="l" rtl="0">
                        <a:spcBef>
                          <a:spcPts val="0"/>
                        </a:spcBef>
                        <a:spcAft>
                          <a:spcPts val="0"/>
                        </a:spcAft>
                        <a:buNone/>
                      </a:pPr>
                      <a:r>
                        <a:rPr lang="en-US" sz="1500" u="none" strike="noStrike" cap="none"/>
                        <a:t>Classified Staff</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2,229</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3,237</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5,466</a:t>
                      </a:r>
                      <a:endParaRPr sz="1500" b="1"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4"/>
                  </a:ext>
                </a:extLst>
              </a:tr>
              <a:tr h="244267">
                <a:tc>
                  <a:txBody>
                    <a:bodyPr/>
                    <a:lstStyle/>
                    <a:p>
                      <a:pPr marL="0" marR="0" lvl="0" indent="0" algn="l" rtl="0">
                        <a:spcBef>
                          <a:spcPts val="0"/>
                        </a:spcBef>
                        <a:spcAft>
                          <a:spcPts val="0"/>
                        </a:spcAft>
                        <a:buNone/>
                      </a:pPr>
                      <a:r>
                        <a:rPr lang="en-US" sz="1500" u="none" strike="noStrike" cap="none"/>
                        <a:t>Graduate Assistants and Associates</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1,460</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1,283</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2,743</a:t>
                      </a:r>
                      <a:endParaRPr sz="1500" b="1" i="0" u="none" strike="noStrike" cap="none">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5"/>
                  </a:ext>
                </a:extLst>
              </a:tr>
              <a:tr h="217133">
                <a:tc>
                  <a:txBody>
                    <a:bodyPr/>
                    <a:lstStyle/>
                    <a:p>
                      <a:pPr marL="0" marR="0" lvl="0" indent="0" algn="l" rtl="0">
                        <a:spcBef>
                          <a:spcPts val="0"/>
                        </a:spcBef>
                        <a:spcAft>
                          <a:spcPts val="0"/>
                        </a:spcAft>
                        <a:buNone/>
                      </a:pPr>
                      <a:endParaRPr sz="1200" b="0" i="0" u="none" strike="noStrike" cap="none">
                        <a:solidFill>
                          <a:srgbClr val="000000"/>
                        </a:solidFill>
                        <a:latin typeface="Calibri"/>
                        <a:ea typeface="Calibri"/>
                        <a:cs typeface="Calibri"/>
                        <a:sym typeface="Calibri"/>
                      </a:endParaRPr>
                    </a:p>
                  </a:txBody>
                  <a:tcPr marL="9533" marR="9533" marT="9533" marB="0" anchor="b"/>
                </a:tc>
                <a:tc>
                  <a:txBody>
                    <a:bodyPr/>
                    <a:lstStyle/>
                    <a:p>
                      <a:pPr marL="0" marR="0" lvl="0" indent="0" algn="l" rtl="0">
                        <a:spcBef>
                          <a:spcPts val="0"/>
                        </a:spcBef>
                        <a:spcAft>
                          <a:spcPts val="0"/>
                        </a:spcAft>
                        <a:buNone/>
                      </a:pPr>
                      <a:endParaRPr sz="1200" b="0" i="0" u="none" strike="noStrike" cap="none">
                        <a:solidFill>
                          <a:srgbClr val="000000"/>
                        </a:solidFill>
                        <a:latin typeface="Calibri"/>
                        <a:ea typeface="Calibri"/>
                        <a:cs typeface="Calibri"/>
                        <a:sym typeface="Calibri"/>
                      </a:endParaRPr>
                    </a:p>
                  </a:txBody>
                  <a:tcPr marL="9533" marR="9533" marT="9533" marB="0" anchor="b"/>
                </a:tc>
                <a:tc>
                  <a:txBody>
                    <a:bodyPr/>
                    <a:lstStyle/>
                    <a:p>
                      <a:pPr marL="0" marR="0" lvl="0" indent="0" algn="l" rtl="0">
                        <a:spcBef>
                          <a:spcPts val="0"/>
                        </a:spcBef>
                        <a:spcAft>
                          <a:spcPts val="0"/>
                        </a:spcAft>
                        <a:buNone/>
                      </a:pPr>
                      <a:endParaRPr sz="1200" b="0" i="0" u="none" strike="noStrike" cap="none">
                        <a:solidFill>
                          <a:srgbClr val="000000"/>
                        </a:solidFill>
                        <a:latin typeface="Calibri"/>
                        <a:ea typeface="Calibri"/>
                        <a:cs typeface="Calibri"/>
                        <a:sym typeface="Calibri"/>
                      </a:endParaRPr>
                    </a:p>
                  </a:txBody>
                  <a:tcPr marL="9533" marR="9533" marT="9533" marB="0" anchor="b"/>
                </a:tc>
                <a:tc>
                  <a:txBody>
                    <a:bodyPr/>
                    <a:lstStyle/>
                    <a:p>
                      <a:pPr marL="0" marR="0" lvl="0" indent="0" algn="l" rtl="0">
                        <a:spcBef>
                          <a:spcPts val="0"/>
                        </a:spcBef>
                        <a:spcAft>
                          <a:spcPts val="0"/>
                        </a:spcAft>
                        <a:buNone/>
                      </a:pPr>
                      <a:endParaRPr sz="1200" b="0" i="0" u="none" strike="noStrike" cap="none">
                        <a:solidFill>
                          <a:srgbClr val="000000"/>
                        </a:solidFill>
                        <a:latin typeface="Calibri"/>
                        <a:ea typeface="Calibri"/>
                        <a:cs typeface="Calibri"/>
                        <a:sym typeface="Calibri"/>
                      </a:endParaRPr>
                    </a:p>
                  </a:txBody>
                  <a:tcPr marL="9533" marR="9533" marT="9533" marB="0" anchor="b"/>
                </a:tc>
                <a:extLst>
                  <a:ext uri="{0D108BD9-81ED-4DB2-BD59-A6C34878D82A}">
                    <a16:rowId xmlns:a16="http://schemas.microsoft.com/office/drawing/2014/main" val="10016"/>
                  </a:ext>
                </a:extLst>
              </a:tr>
              <a:tr h="244267">
                <a:tc>
                  <a:txBody>
                    <a:bodyPr/>
                    <a:lstStyle/>
                    <a:p>
                      <a:pPr marL="0" marR="0" lvl="0" indent="0" algn="l" rtl="0">
                        <a:spcBef>
                          <a:spcPts val="0"/>
                        </a:spcBef>
                        <a:spcAft>
                          <a:spcPts val="0"/>
                        </a:spcAft>
                        <a:buNone/>
                      </a:pPr>
                      <a:r>
                        <a:rPr lang="en-US" sz="1500" u="none" strike="noStrike" cap="none"/>
                        <a:t>Total</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7313</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a:t>8310</a:t>
                      </a:r>
                      <a:endParaRPr sz="1500" b="1" i="0" u="none" strike="noStrike" cap="none">
                        <a:solidFill>
                          <a:srgbClr val="505050"/>
                        </a:solidFill>
                        <a:latin typeface="Arial"/>
                        <a:ea typeface="Arial"/>
                        <a:cs typeface="Arial"/>
                        <a:sym typeface="Arial"/>
                      </a:endParaRPr>
                    </a:p>
                  </a:txBody>
                  <a:tcPr marL="9533" marR="9533" marT="9533" marB="0" anchor="b"/>
                </a:tc>
                <a:tc>
                  <a:txBody>
                    <a:bodyPr/>
                    <a:lstStyle/>
                    <a:p>
                      <a:pPr marL="0" marR="0" lvl="0" indent="0" algn="r" rtl="0">
                        <a:spcBef>
                          <a:spcPts val="0"/>
                        </a:spcBef>
                        <a:spcAft>
                          <a:spcPts val="0"/>
                        </a:spcAft>
                        <a:buNone/>
                      </a:pPr>
                      <a:r>
                        <a:rPr lang="en-US" sz="1500" u="none" strike="noStrike" cap="none" dirty="0"/>
                        <a:t>15623</a:t>
                      </a:r>
                      <a:endParaRPr sz="1500" b="1" i="0" u="none" strike="noStrike" cap="none" dirty="0">
                        <a:solidFill>
                          <a:srgbClr val="505050"/>
                        </a:solidFill>
                        <a:latin typeface="Arial"/>
                        <a:ea typeface="Arial"/>
                        <a:cs typeface="Arial"/>
                        <a:sym typeface="Arial"/>
                      </a:endParaRPr>
                    </a:p>
                  </a:txBody>
                  <a:tcPr marL="9533" marR="9533" marT="9533" marB="0" anchor="b"/>
                </a:tc>
                <a:extLst>
                  <a:ext uri="{0D108BD9-81ED-4DB2-BD59-A6C34878D82A}">
                    <a16:rowId xmlns:a16="http://schemas.microsoft.com/office/drawing/2014/main" val="10017"/>
                  </a:ext>
                </a:extLst>
              </a:tr>
            </a:tbl>
          </a:graphicData>
        </a:graphic>
      </p:graphicFrame>
      <p:sp>
        <p:nvSpPr>
          <p:cNvPr id="674" name="Google Shape;674;p93"/>
          <p:cNvSpPr txBox="1"/>
          <p:nvPr/>
        </p:nvSpPr>
        <p:spPr>
          <a:xfrm>
            <a:off x="8095932" y="6251200"/>
            <a:ext cx="3772800" cy="261600"/>
          </a:xfrm>
          <a:prstGeom prst="rect">
            <a:avLst/>
          </a:prstGeom>
          <a:noFill/>
          <a:ln>
            <a:noFill/>
          </a:ln>
        </p:spPr>
        <p:txBody>
          <a:bodyPr spcFirstLastPara="1" wrap="square" lIns="91433" tIns="45700" rIns="91433" bIns="45700" anchor="t"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67" b="0" i="0" u="none" strike="noStrike" kern="1200" cap="none" spc="0" normalizeH="0" baseline="0" noProof="0">
                <a:ln>
                  <a:noFill/>
                </a:ln>
                <a:solidFill>
                  <a:srgbClr val="414E61"/>
                </a:solidFill>
                <a:effectLst/>
                <a:uLnTx/>
                <a:uFillTx/>
                <a:latin typeface="Calibri" panose="020F0502020204030204"/>
                <a:ea typeface="+mn-ea"/>
                <a:cs typeface="+mn-cs"/>
              </a:rPr>
              <a:t>Source: http://factbook.arizona.edu/2017-18/employees</a:t>
            </a:r>
            <a:endParaRPr kumimoji="0" sz="1067" b="0" i="0" u="none" strike="noStrike" kern="1200" cap="none" spc="0" normalizeH="0" baseline="0" noProof="0">
              <a:ln>
                <a:noFill/>
              </a:ln>
              <a:solidFill>
                <a:srgbClr val="414E61"/>
              </a:solidFill>
              <a:effectLst/>
              <a:uLnTx/>
              <a:uFillTx/>
              <a:latin typeface="Calibri" panose="020F0502020204030204"/>
              <a:ea typeface="+mn-ea"/>
              <a:cs typeface="+mn-cs"/>
            </a:endParaRPr>
          </a:p>
        </p:txBody>
      </p:sp>
      <p:sp>
        <p:nvSpPr>
          <p:cNvPr id="675" name="Google Shape;675;p93"/>
          <p:cNvSpPr/>
          <p:nvPr/>
        </p:nvSpPr>
        <p:spPr>
          <a:xfrm>
            <a:off x="10521532" y="1601419"/>
            <a:ext cx="1347200" cy="702000"/>
          </a:xfrm>
          <a:prstGeom prst="donut">
            <a:avLst>
              <a:gd name="adj" fmla="val 7375"/>
            </a:avLst>
          </a:prstGeom>
          <a:solidFill>
            <a:srgbClr val="576985"/>
          </a:solidFill>
          <a:ln w="9525" cap="flat" cmpd="sng">
            <a:solidFill>
              <a:srgbClr val="576985"/>
            </a:solidFill>
            <a:prstDash val="solid"/>
            <a:miter lim="800000"/>
            <a:headEnd type="none" w="sm" len="sm"/>
            <a:tailEnd type="none" w="sm" len="sm"/>
          </a:ln>
        </p:spPr>
        <p:txBody>
          <a:bodyPr spcFirstLastPara="1" wrap="square" lIns="91433" tIns="45700" rIns="91433" bIns="4570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sz="1867" b="0" i="0" u="none" strike="noStrike" kern="1200" cap="none" spc="0" normalizeH="0" baseline="0" noProof="0">
              <a:ln>
                <a:noFill/>
              </a:ln>
              <a:solidFill>
                <a:srgbClr val="000000"/>
              </a:solidFill>
              <a:effectLst/>
              <a:uLnTx/>
              <a:uFillTx/>
              <a:latin typeface="Calibri"/>
              <a:ea typeface="Calibri"/>
              <a:cs typeface="Calibri"/>
              <a:sym typeface="Calibri"/>
            </a:endParaRPr>
          </a:p>
        </p:txBody>
      </p:sp>
      <p:sp>
        <p:nvSpPr>
          <p:cNvPr id="676" name="Google Shape;676;p93"/>
          <p:cNvSpPr/>
          <p:nvPr/>
        </p:nvSpPr>
        <p:spPr>
          <a:xfrm>
            <a:off x="10679532" y="3446808"/>
            <a:ext cx="1189200" cy="442000"/>
          </a:xfrm>
          <a:prstGeom prst="donut">
            <a:avLst>
              <a:gd name="adj" fmla="val 7375"/>
            </a:avLst>
          </a:prstGeom>
          <a:solidFill>
            <a:srgbClr val="576985"/>
          </a:solidFill>
          <a:ln w="9525" cap="flat" cmpd="sng">
            <a:solidFill>
              <a:srgbClr val="576985"/>
            </a:solidFill>
            <a:prstDash val="solid"/>
            <a:miter lim="800000"/>
            <a:headEnd type="none" w="sm" len="sm"/>
            <a:tailEnd type="none" w="sm" len="sm"/>
          </a:ln>
        </p:spPr>
        <p:txBody>
          <a:bodyPr spcFirstLastPara="1" wrap="square" lIns="91433" tIns="45700" rIns="91433" bIns="4570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sz="1867" b="0" i="0" u="none" strike="noStrike" kern="1200" cap="none" spc="0" normalizeH="0" baseline="0" noProof="0">
              <a:ln>
                <a:noFill/>
              </a:ln>
              <a:solidFill>
                <a:srgbClr val="000000"/>
              </a:solidFill>
              <a:effectLst/>
              <a:uLnTx/>
              <a:uFillTx/>
              <a:latin typeface="Calibri"/>
              <a:ea typeface="Calibri"/>
              <a:cs typeface="Calibri"/>
              <a:sym typeface="Calibri"/>
            </a:endParaRPr>
          </a:p>
        </p:txBody>
      </p:sp>
      <p:pic>
        <p:nvPicPr>
          <p:cNvPr id="11" name="Picture 10">
            <a:extLst>
              <a:ext uri="{FF2B5EF4-FFF2-40B4-BE49-F238E27FC236}">
                <a16:creationId xmlns:a16="http://schemas.microsoft.com/office/drawing/2014/main" id="{B4A97B66-8BDD-2744-BF51-F283E1546F3A}"/>
              </a:ext>
            </a:extLst>
          </p:cNvPr>
          <p:cNvPicPr>
            <a:picLocks noChangeAspect="1"/>
          </p:cNvPicPr>
          <p:nvPr/>
        </p:nvPicPr>
        <p:blipFill rotWithShape="1">
          <a:blip r:embed="rId3"/>
          <a:srcRect l="32787" r="24235"/>
          <a:stretch/>
        </p:blipFill>
        <p:spPr>
          <a:xfrm>
            <a:off x="1" y="-14849"/>
            <a:ext cx="4499634" cy="6952280"/>
          </a:xfrm>
          <a:prstGeom prst="rect">
            <a:avLst/>
          </a:prstGeom>
        </p:spPr>
      </p:pic>
    </p:spTree>
    <p:extLst>
      <p:ext uri="{BB962C8B-B14F-4D97-AF65-F5344CB8AC3E}">
        <p14:creationId xmlns:p14="http://schemas.microsoft.com/office/powerpoint/2010/main" val="105434306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7890" name="Picture 2"/>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1524000" y="-76200"/>
            <a:ext cx="9144000" cy="6096000"/>
          </a:xfrm>
          <a:prstGeom prst="rect">
            <a:avLst/>
          </a:prstGeom>
          <a:noFill/>
          <a:ln w="9525">
            <a:noFill/>
            <a:miter lim="800000"/>
            <a:headEnd/>
            <a:tailEnd/>
          </a:ln>
        </p:spPr>
      </p:pic>
      <p:sp>
        <p:nvSpPr>
          <p:cNvPr id="2" name="Rectangle 1">
            <a:extLst>
              <a:ext uri="{FF2B5EF4-FFF2-40B4-BE49-F238E27FC236}">
                <a16:creationId xmlns:a16="http://schemas.microsoft.com/office/drawing/2014/main" id="{2357424F-9EA4-D44E-AEBB-BC0B77B30175}"/>
              </a:ext>
            </a:extLst>
          </p:cNvPr>
          <p:cNvSpPr/>
          <p:nvPr/>
        </p:nvSpPr>
        <p:spPr>
          <a:xfrm>
            <a:off x="378864" y="329684"/>
            <a:ext cx="7319471" cy="621004"/>
          </a:xfrm>
          <a:prstGeom prst="rect">
            <a:avLst/>
          </a:prstGeom>
        </p:spPr>
        <p:txBody>
          <a:bodyPr wrap="square">
            <a:spAutoFit/>
          </a:bodyPr>
          <a:lstStyle/>
          <a:p>
            <a:pPr marL="0" marR="0" lvl="0" indent="0" algn="l" defTabSz="914400" rtl="0" eaLnBrk="1" fontAlgn="auto" latinLnBrk="0" hangingPunct="1">
              <a:lnSpc>
                <a:spcPct val="90000"/>
              </a:lnSpc>
              <a:spcBef>
                <a:spcPts val="0"/>
              </a:spcBef>
              <a:spcAft>
                <a:spcPts val="0"/>
              </a:spcAft>
              <a:buClr>
                <a:srgbClr val="307FAE"/>
              </a:buClr>
              <a:buSzPts val="2500"/>
              <a:buFontTx/>
              <a:buNone/>
              <a:tabLst/>
              <a:defRPr/>
            </a:pPr>
            <a:r>
              <a:rPr kumimoji="0" lang="en-US" sz="3733" b="0" i="0" u="none" strike="noStrike" kern="1200" cap="none" spc="0" normalizeH="0" baseline="0" noProof="0" dirty="0">
                <a:ln>
                  <a:noFill/>
                </a:ln>
                <a:solidFill>
                  <a:srgbClr val="000000"/>
                </a:solidFill>
                <a:effectLst/>
                <a:uLnTx/>
                <a:uFillTx/>
                <a:latin typeface="Avenir"/>
                <a:ea typeface="+mn-ea"/>
                <a:cs typeface="+mn-cs"/>
                <a:sym typeface="Avenir"/>
              </a:rPr>
              <a:t>Our RIM story began in 2012…</a:t>
            </a:r>
          </a:p>
        </p:txBody>
      </p:sp>
      <p:pic>
        <p:nvPicPr>
          <p:cNvPr id="7" name="Picture 6">
            <a:extLst>
              <a:ext uri="{FF2B5EF4-FFF2-40B4-BE49-F238E27FC236}">
                <a16:creationId xmlns:a16="http://schemas.microsoft.com/office/drawing/2014/main" id="{A63CCA0C-6304-9040-B6B1-A417D6C7070B}"/>
              </a:ext>
            </a:extLst>
          </p:cNvPr>
          <p:cNvPicPr>
            <a:picLocks noChangeAspect="1"/>
          </p:cNvPicPr>
          <p:nvPr/>
        </p:nvPicPr>
        <p:blipFill>
          <a:blip r:embed="rId4"/>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3938498267"/>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Shape 681"/>
        <p:cNvGrpSpPr/>
        <p:nvPr/>
      </p:nvGrpSpPr>
      <p:grpSpPr>
        <a:xfrm>
          <a:off x="0" y="0"/>
          <a:ext cx="0" cy="0"/>
          <a:chOff x="0" y="0"/>
          <a:chExt cx="0" cy="0"/>
        </a:xfrm>
      </p:grpSpPr>
      <p:sp>
        <p:nvSpPr>
          <p:cNvPr id="682" name="Google Shape;682;p94"/>
          <p:cNvSpPr txBox="1">
            <a:spLocks noGrp="1"/>
          </p:cNvSpPr>
          <p:nvPr>
            <p:ph type="title"/>
          </p:nvPr>
        </p:nvSpPr>
        <p:spPr>
          <a:xfrm>
            <a:off x="476068" y="365123"/>
            <a:ext cx="11226000" cy="482400"/>
          </a:xfrm>
          <a:prstGeom prst="rect">
            <a:avLst/>
          </a:prstGeom>
        </p:spPr>
        <p:txBody>
          <a:bodyPr spcFirstLastPara="1" vert="horz" wrap="square" lIns="121900" tIns="121900" rIns="121900" bIns="121900" rtlCol="0" anchor="ctr" anchorCtr="0">
            <a:noAutofit/>
          </a:bodyPr>
          <a:lstStyle/>
          <a:p>
            <a:r>
              <a:rPr lang="en-US" sz="3733" dirty="0">
                <a:solidFill>
                  <a:schemeClr val="tx1"/>
                </a:solidFill>
              </a:rPr>
              <a:t>What was our intention?</a:t>
            </a:r>
            <a:endParaRPr sz="3733" dirty="0">
              <a:solidFill>
                <a:schemeClr val="tx1"/>
              </a:solidFill>
            </a:endParaRPr>
          </a:p>
        </p:txBody>
      </p:sp>
      <p:sp>
        <p:nvSpPr>
          <p:cNvPr id="683" name="Google Shape;683;p94"/>
          <p:cNvSpPr txBox="1"/>
          <p:nvPr/>
        </p:nvSpPr>
        <p:spPr>
          <a:xfrm>
            <a:off x="573200" y="1243933"/>
            <a:ext cx="11017600" cy="4855200"/>
          </a:xfrm>
          <a:prstGeom prst="rect">
            <a:avLst/>
          </a:prstGeom>
          <a:noFill/>
          <a:ln>
            <a:noFill/>
          </a:ln>
        </p:spPr>
        <p:txBody>
          <a:bodyPr spcFirstLastPara="1" wrap="square" lIns="121900" tIns="60933" rIns="121900" bIns="60933" anchor="t" anchorCtr="0">
            <a:noAutofit/>
          </a:bodyPr>
          <a:lstStyle/>
          <a:p>
            <a:pPr marL="609585" marR="0" lvl="0" indent="-457189" algn="l" defTabSz="914400" rtl="0" eaLnBrk="1" fontAlgn="auto" latinLnBrk="0" hangingPunct="1">
              <a:lnSpc>
                <a:spcPct val="150000"/>
              </a:lnSpc>
              <a:spcBef>
                <a:spcPts val="800"/>
              </a:spcBef>
              <a:spcAft>
                <a:spcPts val="0"/>
              </a:spcAft>
              <a:buClr>
                <a:srgbClr val="414E61"/>
              </a:buClr>
              <a:buSzPts val="1800"/>
              <a:buFont typeface="Avenir"/>
              <a:buAutoNum type="arabicPeriod"/>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Move current annual review processes to an online reporting system.</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1219170" marR="0" lvl="1" indent="-457189" algn="l" defTabSz="914400" rtl="0" eaLnBrk="1" fontAlgn="auto" latinLnBrk="0" hangingPunct="1">
              <a:lnSpc>
                <a:spcPct val="150000"/>
              </a:lnSpc>
              <a:spcBef>
                <a:spcPts val="0"/>
              </a:spcBef>
              <a:spcAft>
                <a:spcPts val="0"/>
              </a:spcAft>
              <a:buClr>
                <a:srgbClr val="414E61"/>
              </a:buClr>
              <a:buSzPts val="1800"/>
              <a:buFont typeface="Avenir"/>
              <a:buAutoNum type="alphaLcPeriod"/>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Not to change processes, but change the tool utilized</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1219170" marR="0" lvl="1" indent="-457189" algn="l" defTabSz="914400" rtl="0" eaLnBrk="1" fontAlgn="auto" latinLnBrk="0" hangingPunct="1">
              <a:lnSpc>
                <a:spcPct val="150000"/>
              </a:lnSpc>
              <a:spcBef>
                <a:spcPts val="0"/>
              </a:spcBef>
              <a:spcAft>
                <a:spcPts val="0"/>
              </a:spcAft>
              <a:buClr>
                <a:srgbClr val="414E61"/>
              </a:buClr>
              <a:buSzPts val="1800"/>
              <a:buFont typeface="Avenir"/>
              <a:buAutoNum type="alphaLcPeriod"/>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Do away with paper-based systems, hidden in filing cabinets</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609585" marR="0" lvl="0" indent="-457189" algn="l" defTabSz="914400" rtl="0" eaLnBrk="1" fontAlgn="auto" latinLnBrk="0" hangingPunct="1">
              <a:lnSpc>
                <a:spcPct val="150000"/>
              </a:lnSpc>
              <a:spcBef>
                <a:spcPts val="0"/>
              </a:spcBef>
              <a:spcAft>
                <a:spcPts val="0"/>
              </a:spcAft>
              <a:buClr>
                <a:srgbClr val="414E61"/>
              </a:buClr>
              <a:buSzPts val="1800"/>
              <a:buFont typeface="Avenir"/>
              <a:buAutoNum type="arabicPeriod"/>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Make results of the annual review process available to immediate dept/college administrators</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609585" marR="0" lvl="0" indent="-457189" algn="l" defTabSz="914400" rtl="0" eaLnBrk="1" fontAlgn="auto" latinLnBrk="0" hangingPunct="1">
              <a:lnSpc>
                <a:spcPct val="150000"/>
              </a:lnSpc>
              <a:spcBef>
                <a:spcPts val="0"/>
              </a:spcBef>
              <a:spcAft>
                <a:spcPts val="0"/>
              </a:spcAft>
              <a:buClr>
                <a:srgbClr val="414E61"/>
              </a:buClr>
              <a:buSzPts val="1800"/>
              <a:buFont typeface="Avenir"/>
              <a:buAutoNum type="arabicPeriod"/>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Align the annual review process with the promotion and tenure system</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a:p>
            <a:pPr marL="609585" marR="0" lvl="0" indent="-457189" algn="l" defTabSz="914400" rtl="0" eaLnBrk="1" fontAlgn="auto" latinLnBrk="0" hangingPunct="1">
              <a:lnSpc>
                <a:spcPct val="150000"/>
              </a:lnSpc>
              <a:spcBef>
                <a:spcPts val="0"/>
              </a:spcBef>
              <a:spcAft>
                <a:spcPts val="0"/>
              </a:spcAft>
              <a:buClr>
                <a:srgbClr val="414E61"/>
              </a:buClr>
              <a:buSzPts val="1800"/>
              <a:buFont typeface="Avenir"/>
              <a:buAutoNum type="arabicPeriod"/>
              <a:tabLst/>
              <a:defRPr/>
            </a:pPr>
            <a:r>
              <a:rPr kumimoji="0" lang="en-US" sz="2400" b="0" i="0" u="none" strike="noStrike" kern="1200" cap="none" spc="0" normalizeH="0" baseline="0" noProof="0" dirty="0">
                <a:ln>
                  <a:noFill/>
                </a:ln>
                <a:solidFill>
                  <a:srgbClr val="414E61"/>
                </a:solidFill>
                <a:effectLst/>
                <a:uLnTx/>
                <a:uFillTx/>
                <a:latin typeface="Avenir"/>
                <a:ea typeface="Avenir"/>
                <a:cs typeface="Avenir"/>
                <a:sym typeface="Avenir"/>
              </a:rPr>
              <a:t>Reduce redundancy in reporting known data (e.g. course data, sponsored projects)</a:t>
            </a:r>
            <a:endParaRPr kumimoji="0" sz="2400" b="0" i="0" u="none" strike="noStrike" kern="1200" cap="none" spc="0" normalizeH="0" baseline="0" noProof="0" dirty="0">
              <a:ln>
                <a:noFill/>
              </a:ln>
              <a:solidFill>
                <a:srgbClr val="414E61"/>
              </a:solidFill>
              <a:effectLst/>
              <a:uLnTx/>
              <a:uFillTx/>
              <a:latin typeface="Avenir"/>
              <a:ea typeface="Avenir"/>
              <a:cs typeface="Avenir"/>
              <a:sym typeface="Avenir"/>
            </a:endParaRPr>
          </a:p>
        </p:txBody>
      </p:sp>
      <p:pic>
        <p:nvPicPr>
          <p:cNvPr id="4" name="Picture 3">
            <a:extLst>
              <a:ext uri="{FF2B5EF4-FFF2-40B4-BE49-F238E27FC236}">
                <a16:creationId xmlns:a16="http://schemas.microsoft.com/office/drawing/2014/main" id="{B608EDC2-8AD4-B04C-9A4B-60D8A0AE9E30}"/>
              </a:ext>
            </a:extLst>
          </p:cNvPr>
          <p:cNvPicPr>
            <a:picLocks noChangeAspect="1"/>
          </p:cNvPicPr>
          <p:nvPr/>
        </p:nvPicPr>
        <p:blipFill>
          <a:blip r:embed="rId3"/>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87216522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Shape 837"/>
        <p:cNvGrpSpPr/>
        <p:nvPr/>
      </p:nvGrpSpPr>
      <p:grpSpPr>
        <a:xfrm>
          <a:off x="0" y="0"/>
          <a:ext cx="0" cy="0"/>
          <a:chOff x="0" y="0"/>
          <a:chExt cx="0" cy="0"/>
        </a:xfrm>
      </p:grpSpPr>
      <p:sp>
        <p:nvSpPr>
          <p:cNvPr id="838" name="Google Shape;838;p104"/>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Evolving Data Tension</a:t>
            </a:r>
            <a:endParaRPr sz="3733" dirty="0">
              <a:solidFill>
                <a:schemeClr val="tx1"/>
              </a:solidFill>
            </a:endParaRPr>
          </a:p>
        </p:txBody>
      </p:sp>
      <p:grpSp>
        <p:nvGrpSpPr>
          <p:cNvPr id="839" name="Google Shape;839;p104"/>
          <p:cNvGrpSpPr/>
          <p:nvPr/>
        </p:nvGrpSpPr>
        <p:grpSpPr>
          <a:xfrm>
            <a:off x="319047" y="1490655"/>
            <a:ext cx="4935947" cy="4993738"/>
            <a:chOff x="5590228" y="914399"/>
            <a:chExt cx="5390417" cy="5530217"/>
          </a:xfrm>
        </p:grpSpPr>
        <p:pic>
          <p:nvPicPr>
            <p:cNvPr id="840" name="Google Shape;840;p104"/>
            <p:cNvPicPr preferRelativeResize="0"/>
            <p:nvPr/>
          </p:nvPicPr>
          <p:blipFill rotWithShape="1">
            <a:blip r:embed="rId3">
              <a:alphaModFix/>
            </a:blip>
            <a:srcRect t="4444" b="3338"/>
            <a:stretch/>
          </p:blipFill>
          <p:spPr>
            <a:xfrm rot="-287695">
              <a:off x="6065590" y="2362201"/>
              <a:ext cx="3037489" cy="3962398"/>
            </a:xfrm>
            <a:prstGeom prst="rect">
              <a:avLst/>
            </a:prstGeom>
            <a:noFill/>
            <a:ln w="9525" cap="flat" cmpd="sng">
              <a:solidFill>
                <a:schemeClr val="dk1"/>
              </a:solidFill>
              <a:prstDash val="solid"/>
              <a:round/>
              <a:headEnd type="none" w="sm" len="sm"/>
              <a:tailEnd type="none" w="sm" len="sm"/>
            </a:ln>
          </p:spPr>
        </p:pic>
        <p:pic>
          <p:nvPicPr>
            <p:cNvPr id="841" name="Google Shape;841;p104"/>
            <p:cNvPicPr preferRelativeResize="0"/>
            <p:nvPr/>
          </p:nvPicPr>
          <p:blipFill rotWithShape="1">
            <a:blip r:embed="rId4">
              <a:alphaModFix/>
            </a:blip>
            <a:srcRect/>
            <a:stretch/>
          </p:blipFill>
          <p:spPr>
            <a:xfrm rot="794664">
              <a:off x="5987519" y="1200982"/>
              <a:ext cx="2944091" cy="3810001"/>
            </a:xfrm>
            <a:prstGeom prst="rect">
              <a:avLst/>
            </a:prstGeom>
            <a:noFill/>
            <a:ln w="9525" cap="sq" cmpd="thickThin">
              <a:solidFill>
                <a:schemeClr val="dk1"/>
              </a:solidFill>
              <a:prstDash val="solid"/>
              <a:miter lim="800000"/>
              <a:headEnd type="none" w="sm" len="sm"/>
              <a:tailEnd type="none" w="sm" len="sm"/>
            </a:ln>
          </p:spPr>
        </p:pic>
        <p:pic>
          <p:nvPicPr>
            <p:cNvPr id="842" name="Google Shape;842;p104"/>
            <p:cNvPicPr preferRelativeResize="0"/>
            <p:nvPr/>
          </p:nvPicPr>
          <p:blipFill rotWithShape="1">
            <a:blip r:embed="rId5">
              <a:alphaModFix/>
            </a:blip>
            <a:srcRect/>
            <a:stretch/>
          </p:blipFill>
          <p:spPr>
            <a:xfrm rot="-243108">
              <a:off x="7903322" y="1775732"/>
              <a:ext cx="2946401" cy="3810001"/>
            </a:xfrm>
            <a:prstGeom prst="rect">
              <a:avLst/>
            </a:prstGeom>
            <a:noFill/>
            <a:ln w="9525" cap="flat" cmpd="sng">
              <a:solidFill>
                <a:schemeClr val="dk1"/>
              </a:solidFill>
              <a:prstDash val="solid"/>
              <a:round/>
              <a:headEnd type="none" w="sm" len="sm"/>
              <a:tailEnd type="none" w="sm" len="sm"/>
            </a:ln>
          </p:spPr>
        </p:pic>
      </p:grpSp>
      <p:grpSp>
        <p:nvGrpSpPr>
          <p:cNvPr id="843" name="Google Shape;843;p104"/>
          <p:cNvGrpSpPr/>
          <p:nvPr/>
        </p:nvGrpSpPr>
        <p:grpSpPr>
          <a:xfrm>
            <a:off x="7910386" y="2005489"/>
            <a:ext cx="3918796" cy="3779400"/>
            <a:chOff x="921757" y="2520"/>
            <a:chExt cx="3918796" cy="3779400"/>
          </a:xfrm>
        </p:grpSpPr>
        <p:sp>
          <p:nvSpPr>
            <p:cNvPr id="844" name="Google Shape;844;p104"/>
            <p:cNvSpPr/>
            <p:nvPr/>
          </p:nvSpPr>
          <p:spPr>
            <a:xfrm>
              <a:off x="2345805" y="1499853"/>
              <a:ext cx="1070700" cy="1070700"/>
            </a:xfrm>
            <a:prstGeom prst="ellipse">
              <a:avLst/>
            </a:prstGeom>
            <a:solidFill>
              <a:srgbClr val="AB021F"/>
            </a:solidFill>
            <a:ln w="12700" cap="flat" cmpd="sng">
              <a:solidFill>
                <a:schemeClr val="lt1"/>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45" name="Google Shape;845;p104"/>
            <p:cNvSpPr txBox="1"/>
            <p:nvPr/>
          </p:nvSpPr>
          <p:spPr>
            <a:xfrm>
              <a:off x="2502585" y="1656633"/>
              <a:ext cx="756900" cy="756900"/>
            </a:xfrm>
            <a:prstGeom prst="rect">
              <a:avLst/>
            </a:prstGeom>
            <a:noFill/>
            <a:ln>
              <a:noFill/>
            </a:ln>
          </p:spPr>
          <p:txBody>
            <a:bodyPr spcFirstLastPara="1" wrap="square" lIns="33000" tIns="33000" rIns="33000" bIns="33000" anchor="ctr" anchorCtr="0">
              <a:noAutofit/>
            </a:bodyPr>
            <a:lstStyle/>
            <a:p>
              <a:pPr marL="0" marR="0" lvl="0" indent="0" algn="ctr" defTabSz="914400" rtl="0" eaLnBrk="1" fontAlgn="auto" latinLnBrk="0" hangingPunct="1">
                <a:lnSpc>
                  <a:spcPct val="90000"/>
                </a:lnSpc>
                <a:spcBef>
                  <a:spcPts val="0"/>
                </a:spcBef>
                <a:spcAft>
                  <a:spcPts val="0"/>
                </a:spcAft>
                <a:buClr>
                  <a:srgbClr val="FFFFFF"/>
                </a:buClr>
                <a:buSzPts val="2000"/>
                <a:buFontTx/>
                <a:buNone/>
                <a:tabLst/>
                <a:defRPr/>
              </a:pPr>
              <a:r>
                <a:rPr kumimoji="0" lang="en-US" sz="2400" b="0" i="0" u="none" strike="noStrike" kern="1200" cap="none" spc="0" normalizeH="0" baseline="0" noProof="0">
                  <a:ln>
                    <a:noFill/>
                  </a:ln>
                  <a:solidFill>
                    <a:srgbClr val="FFFFFF"/>
                  </a:solidFill>
                  <a:effectLst/>
                  <a:uLnTx/>
                  <a:uFillTx/>
                  <a:latin typeface="Calibri"/>
                  <a:ea typeface="Calibri"/>
                  <a:cs typeface="Calibri"/>
                  <a:sym typeface="Calibri"/>
                </a:rPr>
                <a:t>DATA</a:t>
              </a: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46" name="Google Shape;846;p104"/>
            <p:cNvSpPr/>
            <p:nvPr/>
          </p:nvSpPr>
          <p:spPr>
            <a:xfrm rot="-5400000">
              <a:off x="2767939" y="1110913"/>
              <a:ext cx="226200" cy="363900"/>
            </a:xfrm>
            <a:prstGeom prst="rightArrow">
              <a:avLst>
                <a:gd name="adj1" fmla="val 60000"/>
                <a:gd name="adj2" fmla="val 50000"/>
              </a:avLst>
            </a:prstGeom>
            <a:solidFill>
              <a:srgbClr val="D2A7A9"/>
            </a:soli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47" name="Google Shape;847;p104"/>
            <p:cNvSpPr txBox="1"/>
            <p:nvPr/>
          </p:nvSpPr>
          <p:spPr>
            <a:xfrm rot="-5400000">
              <a:off x="2801888" y="1217563"/>
              <a:ext cx="158400" cy="218400"/>
            </a:xfrm>
            <a:prstGeom prst="rect">
              <a:avLst/>
            </a:prstGeom>
            <a:noFill/>
            <a:ln>
              <a:noFill/>
            </a:ln>
          </p:spPr>
          <p:txBody>
            <a:bodyPr spcFirstLastPara="1" wrap="square" lIns="0" tIns="0" rIns="0" bIns="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1100"/>
                <a:buFontTx/>
                <a:buNone/>
                <a:tabLst/>
                <a:defRPr/>
              </a:pPr>
              <a:endParaRPr kumimoji="0" sz="14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48" name="Google Shape;848;p104"/>
            <p:cNvSpPr/>
            <p:nvPr/>
          </p:nvSpPr>
          <p:spPr>
            <a:xfrm>
              <a:off x="2345805" y="2520"/>
              <a:ext cx="1070700" cy="1070700"/>
            </a:xfrm>
            <a:prstGeom prst="ellipse">
              <a:avLst/>
            </a:prstGeom>
            <a:solidFill>
              <a:srgbClr val="AB021F"/>
            </a:solidFill>
            <a:ln w="12700" cap="flat" cmpd="sng">
              <a:solidFill>
                <a:schemeClr val="lt1"/>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49" name="Google Shape;849;p104"/>
            <p:cNvSpPr txBox="1"/>
            <p:nvPr/>
          </p:nvSpPr>
          <p:spPr>
            <a:xfrm>
              <a:off x="2502585" y="159300"/>
              <a:ext cx="756900" cy="756900"/>
            </a:xfrm>
            <a:prstGeom prst="rect">
              <a:avLst/>
            </a:prstGeom>
            <a:noFill/>
            <a:ln>
              <a:noFill/>
            </a:ln>
          </p:spPr>
          <p:txBody>
            <a:bodyPr spcFirstLastPara="1" wrap="square" lIns="33000" tIns="33000" rIns="33000" bIns="33000" anchor="ctr" anchorCtr="0">
              <a:noAutofit/>
            </a:bodyPr>
            <a:lstStyle/>
            <a:p>
              <a:pPr marL="0" marR="0" lvl="0" indent="0" algn="ctr" defTabSz="914400" rtl="0" eaLnBrk="1" fontAlgn="auto" latinLnBrk="0" hangingPunct="1">
                <a:lnSpc>
                  <a:spcPct val="90000"/>
                </a:lnSpc>
                <a:spcBef>
                  <a:spcPts val="0"/>
                </a:spcBef>
                <a:spcAft>
                  <a:spcPts val="0"/>
                </a:spcAft>
                <a:buClr>
                  <a:srgbClr val="FFFFFF"/>
                </a:buClr>
                <a:buSzPts val="2000"/>
                <a:buFontTx/>
                <a:buNone/>
                <a:tabLst/>
                <a:defRPr/>
              </a:pPr>
              <a:r>
                <a:rPr kumimoji="0" lang="en-US" sz="2667" b="0" i="0" u="none" strike="noStrike" kern="1200" cap="none" spc="0" normalizeH="0" baseline="0" noProof="0">
                  <a:ln>
                    <a:noFill/>
                  </a:ln>
                  <a:solidFill>
                    <a:srgbClr val="FFFFFF"/>
                  </a:solidFill>
                  <a:effectLst/>
                  <a:uLnTx/>
                  <a:uFillTx/>
                  <a:latin typeface="Calibri"/>
                  <a:ea typeface="Calibri"/>
                  <a:cs typeface="Calibri"/>
                  <a:sym typeface="Calibri"/>
                </a:rPr>
                <a:t> </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50" name="Google Shape;850;p104"/>
            <p:cNvSpPr/>
            <p:nvPr/>
          </p:nvSpPr>
          <p:spPr>
            <a:xfrm rot="-1080141">
              <a:off x="3473934" y="1623760"/>
              <a:ext cx="226173" cy="364020"/>
            </a:xfrm>
            <a:prstGeom prst="rightArrow">
              <a:avLst>
                <a:gd name="adj1" fmla="val 60000"/>
                <a:gd name="adj2" fmla="val 50000"/>
              </a:avLst>
            </a:prstGeom>
            <a:solidFill>
              <a:srgbClr val="D2A7A9"/>
            </a:soli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51" name="Google Shape;851;p104"/>
            <p:cNvSpPr txBox="1"/>
            <p:nvPr/>
          </p:nvSpPr>
          <p:spPr>
            <a:xfrm rot="-1079321">
              <a:off x="3475597" y="1707056"/>
              <a:ext cx="158340" cy="218298"/>
            </a:xfrm>
            <a:prstGeom prst="rect">
              <a:avLst/>
            </a:prstGeom>
            <a:noFill/>
            <a:ln>
              <a:noFill/>
            </a:ln>
          </p:spPr>
          <p:txBody>
            <a:bodyPr spcFirstLastPara="1" wrap="square" lIns="0" tIns="0" rIns="0" bIns="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1100"/>
                <a:buFontTx/>
                <a:buNone/>
                <a:tabLst/>
                <a:defRPr/>
              </a:pPr>
              <a:endParaRPr kumimoji="0" sz="14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52" name="Google Shape;852;p104"/>
            <p:cNvSpPr/>
            <p:nvPr/>
          </p:nvSpPr>
          <p:spPr>
            <a:xfrm>
              <a:off x="3769853" y="1037152"/>
              <a:ext cx="1070700" cy="1070700"/>
            </a:xfrm>
            <a:prstGeom prst="ellipse">
              <a:avLst/>
            </a:prstGeom>
            <a:solidFill>
              <a:srgbClr val="AB021F"/>
            </a:solidFill>
            <a:ln w="12700" cap="flat" cmpd="sng">
              <a:solidFill>
                <a:schemeClr val="lt1"/>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53" name="Google Shape;853;p104"/>
            <p:cNvSpPr txBox="1"/>
            <p:nvPr/>
          </p:nvSpPr>
          <p:spPr>
            <a:xfrm>
              <a:off x="3926633" y="1193932"/>
              <a:ext cx="756900" cy="756900"/>
            </a:xfrm>
            <a:prstGeom prst="rect">
              <a:avLst/>
            </a:prstGeom>
            <a:noFill/>
            <a:ln>
              <a:noFill/>
            </a:ln>
          </p:spPr>
          <p:txBody>
            <a:bodyPr spcFirstLastPara="1" wrap="square" lIns="33000" tIns="33000" rIns="33000" bIns="3300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000"/>
                <a:buFontTx/>
                <a:buNone/>
                <a:tabLst/>
                <a:defRPr/>
              </a:pPr>
              <a:endParaRPr kumimoji="0" sz="26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54" name="Google Shape;854;p104"/>
            <p:cNvSpPr/>
            <p:nvPr/>
          </p:nvSpPr>
          <p:spPr>
            <a:xfrm rot="3240704">
              <a:off x="3204205" y="2453586"/>
              <a:ext cx="226167" cy="364064"/>
            </a:xfrm>
            <a:prstGeom prst="rightArrow">
              <a:avLst>
                <a:gd name="adj1" fmla="val 60000"/>
                <a:gd name="adj2" fmla="val 50000"/>
              </a:avLst>
            </a:prstGeom>
            <a:solidFill>
              <a:srgbClr val="D2A7A9"/>
            </a:soli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55" name="Google Shape;855;p104"/>
            <p:cNvSpPr txBox="1"/>
            <p:nvPr/>
          </p:nvSpPr>
          <p:spPr>
            <a:xfrm rot="3241232">
              <a:off x="3218244" y="2498995"/>
              <a:ext cx="158299" cy="218425"/>
            </a:xfrm>
            <a:prstGeom prst="rect">
              <a:avLst/>
            </a:prstGeom>
            <a:noFill/>
            <a:ln>
              <a:noFill/>
            </a:ln>
          </p:spPr>
          <p:txBody>
            <a:bodyPr spcFirstLastPara="1" wrap="square" lIns="0" tIns="0" rIns="0" bIns="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1100"/>
                <a:buFontTx/>
                <a:buNone/>
                <a:tabLst/>
                <a:defRPr/>
              </a:pPr>
              <a:endParaRPr kumimoji="0" sz="14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56" name="Google Shape;856;p104"/>
            <p:cNvSpPr/>
            <p:nvPr/>
          </p:nvSpPr>
          <p:spPr>
            <a:xfrm>
              <a:off x="3225915" y="2711220"/>
              <a:ext cx="1070700" cy="1070700"/>
            </a:xfrm>
            <a:prstGeom prst="ellipse">
              <a:avLst/>
            </a:prstGeom>
            <a:solidFill>
              <a:srgbClr val="AB021F"/>
            </a:solidFill>
            <a:ln w="12700" cap="flat" cmpd="sng">
              <a:solidFill>
                <a:schemeClr val="lt1"/>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57" name="Google Shape;857;p104"/>
            <p:cNvSpPr txBox="1"/>
            <p:nvPr/>
          </p:nvSpPr>
          <p:spPr>
            <a:xfrm>
              <a:off x="3382695" y="2868000"/>
              <a:ext cx="756900" cy="756900"/>
            </a:xfrm>
            <a:prstGeom prst="rect">
              <a:avLst/>
            </a:prstGeom>
            <a:noFill/>
            <a:ln>
              <a:noFill/>
            </a:ln>
          </p:spPr>
          <p:txBody>
            <a:bodyPr spcFirstLastPara="1" wrap="square" lIns="33000" tIns="33000" rIns="33000" bIns="3300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000"/>
                <a:buFontTx/>
                <a:buNone/>
                <a:tabLst/>
                <a:defRPr/>
              </a:pPr>
              <a:endParaRPr kumimoji="0" sz="26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58" name="Google Shape;858;p104"/>
            <p:cNvSpPr/>
            <p:nvPr/>
          </p:nvSpPr>
          <p:spPr>
            <a:xfrm rot="7559296">
              <a:off x="2331671" y="2453634"/>
              <a:ext cx="226167" cy="364064"/>
            </a:xfrm>
            <a:prstGeom prst="rightArrow">
              <a:avLst>
                <a:gd name="adj1" fmla="val 60000"/>
                <a:gd name="adj2" fmla="val 50000"/>
              </a:avLst>
            </a:prstGeom>
            <a:solidFill>
              <a:srgbClr val="D2A7A9"/>
            </a:soli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59" name="Google Shape;859;p104"/>
            <p:cNvSpPr txBox="1"/>
            <p:nvPr/>
          </p:nvSpPr>
          <p:spPr>
            <a:xfrm rot="-3241232">
              <a:off x="2385560" y="2498988"/>
              <a:ext cx="158299" cy="218425"/>
            </a:xfrm>
            <a:prstGeom prst="rect">
              <a:avLst/>
            </a:prstGeom>
            <a:noFill/>
            <a:ln>
              <a:noFill/>
            </a:ln>
          </p:spPr>
          <p:txBody>
            <a:bodyPr spcFirstLastPara="1" wrap="square" lIns="0" tIns="0" rIns="0" bIns="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1100"/>
                <a:buFontTx/>
                <a:buNone/>
                <a:tabLst/>
                <a:defRPr/>
              </a:pPr>
              <a:endParaRPr kumimoji="0" sz="14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60" name="Google Shape;860;p104"/>
            <p:cNvSpPr/>
            <p:nvPr/>
          </p:nvSpPr>
          <p:spPr>
            <a:xfrm>
              <a:off x="1465695" y="2711220"/>
              <a:ext cx="1070700" cy="1070700"/>
            </a:xfrm>
            <a:prstGeom prst="ellipse">
              <a:avLst/>
            </a:prstGeom>
            <a:solidFill>
              <a:srgbClr val="AB021F"/>
            </a:solidFill>
            <a:ln w="12700" cap="flat" cmpd="sng">
              <a:solidFill>
                <a:schemeClr val="lt1"/>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61" name="Google Shape;861;p104"/>
            <p:cNvSpPr txBox="1"/>
            <p:nvPr/>
          </p:nvSpPr>
          <p:spPr>
            <a:xfrm>
              <a:off x="1622475" y="2868000"/>
              <a:ext cx="756900" cy="756900"/>
            </a:xfrm>
            <a:prstGeom prst="rect">
              <a:avLst/>
            </a:prstGeom>
            <a:noFill/>
            <a:ln>
              <a:noFill/>
            </a:ln>
          </p:spPr>
          <p:txBody>
            <a:bodyPr spcFirstLastPara="1" wrap="square" lIns="33000" tIns="33000" rIns="33000" bIns="3300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000"/>
                <a:buFontTx/>
                <a:buNone/>
                <a:tabLst/>
                <a:defRPr/>
              </a:pPr>
              <a:endParaRPr kumimoji="0" sz="26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62" name="Google Shape;862;p104"/>
            <p:cNvSpPr/>
            <p:nvPr/>
          </p:nvSpPr>
          <p:spPr>
            <a:xfrm rot="-9719859">
              <a:off x="2062082" y="1623736"/>
              <a:ext cx="226173" cy="364020"/>
            </a:xfrm>
            <a:prstGeom prst="rightArrow">
              <a:avLst>
                <a:gd name="adj1" fmla="val 60000"/>
                <a:gd name="adj2" fmla="val 50000"/>
              </a:avLst>
            </a:prstGeom>
            <a:solidFill>
              <a:srgbClr val="D2A7A9"/>
            </a:soli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63" name="Google Shape;863;p104"/>
            <p:cNvSpPr txBox="1"/>
            <p:nvPr/>
          </p:nvSpPr>
          <p:spPr>
            <a:xfrm rot="1079321">
              <a:off x="2128248" y="1707029"/>
              <a:ext cx="158340" cy="218298"/>
            </a:xfrm>
            <a:prstGeom prst="rect">
              <a:avLst/>
            </a:prstGeom>
            <a:noFill/>
            <a:ln>
              <a:noFill/>
            </a:ln>
          </p:spPr>
          <p:txBody>
            <a:bodyPr spcFirstLastPara="1" wrap="square" lIns="0" tIns="0" rIns="0" bIns="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1100"/>
                <a:buFontTx/>
                <a:buNone/>
                <a:tabLst/>
                <a:defRPr/>
              </a:pPr>
              <a:endParaRPr kumimoji="0" sz="1467" b="0" i="0" u="none" strike="noStrike" kern="1200" cap="none" spc="0" normalizeH="0" baseline="0" noProof="0">
                <a:ln>
                  <a:noFill/>
                </a:ln>
                <a:solidFill>
                  <a:srgbClr val="FFFFFF"/>
                </a:solidFill>
                <a:effectLst/>
                <a:uLnTx/>
                <a:uFillTx/>
                <a:latin typeface="Calibri"/>
                <a:ea typeface="Calibri"/>
                <a:cs typeface="Calibri"/>
                <a:sym typeface="Calibri"/>
              </a:endParaRPr>
            </a:p>
          </p:txBody>
        </p:sp>
        <p:sp>
          <p:nvSpPr>
            <p:cNvPr id="864" name="Google Shape;864;p104"/>
            <p:cNvSpPr/>
            <p:nvPr/>
          </p:nvSpPr>
          <p:spPr>
            <a:xfrm>
              <a:off x="921757" y="1037152"/>
              <a:ext cx="1070700" cy="1070700"/>
            </a:xfrm>
            <a:prstGeom prst="ellipse">
              <a:avLst/>
            </a:prstGeom>
            <a:solidFill>
              <a:srgbClr val="AB021F"/>
            </a:solidFill>
            <a:ln w="12700" cap="flat" cmpd="sng">
              <a:solidFill>
                <a:schemeClr val="lt1"/>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65" name="Google Shape;865;p104"/>
            <p:cNvSpPr txBox="1"/>
            <p:nvPr/>
          </p:nvSpPr>
          <p:spPr>
            <a:xfrm>
              <a:off x="1078537" y="1193932"/>
              <a:ext cx="756900" cy="756900"/>
            </a:xfrm>
            <a:prstGeom prst="rect">
              <a:avLst/>
            </a:prstGeom>
            <a:noFill/>
            <a:ln>
              <a:noFill/>
            </a:ln>
          </p:spPr>
          <p:txBody>
            <a:bodyPr spcFirstLastPara="1" wrap="square" lIns="33000" tIns="33000" rIns="33000" bIns="33000" anchor="ctr" anchorCtr="0">
              <a:noAutofit/>
            </a:bodyPr>
            <a:lstStyle/>
            <a:p>
              <a:pPr marL="0" marR="0" lvl="0" indent="0" algn="ctr" defTabSz="914400" rtl="0" eaLnBrk="1" fontAlgn="auto" latinLnBrk="0" hangingPunct="1">
                <a:lnSpc>
                  <a:spcPct val="90000"/>
                </a:lnSpc>
                <a:spcBef>
                  <a:spcPts val="0"/>
                </a:spcBef>
                <a:spcAft>
                  <a:spcPts val="0"/>
                </a:spcAft>
                <a:buClr>
                  <a:srgbClr val="000000"/>
                </a:buClr>
                <a:buSzPts val="2000"/>
                <a:buFontTx/>
                <a:buNone/>
                <a:tabLst/>
                <a:defRPr/>
              </a:pPr>
              <a:endParaRPr kumimoji="0" sz="2667" b="0" i="0" u="none" strike="noStrike" kern="1200" cap="none" spc="0" normalizeH="0" baseline="0" noProof="0">
                <a:ln>
                  <a:noFill/>
                </a:ln>
                <a:solidFill>
                  <a:srgbClr val="FFFFFF"/>
                </a:solidFill>
                <a:effectLst/>
                <a:uLnTx/>
                <a:uFillTx/>
                <a:latin typeface="Calibri"/>
                <a:ea typeface="Calibri"/>
                <a:cs typeface="Calibri"/>
                <a:sym typeface="Calibri"/>
              </a:endParaRPr>
            </a:p>
          </p:txBody>
        </p:sp>
      </p:grpSp>
      <p:sp>
        <p:nvSpPr>
          <p:cNvPr id="866" name="Google Shape;866;p104"/>
          <p:cNvSpPr/>
          <p:nvPr/>
        </p:nvSpPr>
        <p:spPr>
          <a:xfrm>
            <a:off x="5049984" y="3171845"/>
            <a:ext cx="3027200" cy="1446800"/>
          </a:xfrm>
          <a:prstGeom prst="rect">
            <a:avLst/>
          </a:prstGeom>
          <a:noFill/>
          <a:ln>
            <a:noFill/>
          </a:ln>
        </p:spPr>
        <p:txBody>
          <a:bodyPr spcFirstLastPara="1" wrap="square" lIns="91433" tIns="45700" rIns="91433" bIns="45700" anchor="t"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8800" b="1" i="0" u="none" strike="noStrike" kern="1200" cap="none" spc="0" normalizeH="0" baseline="0" noProof="0">
                <a:ln>
                  <a:noFill/>
                </a:ln>
                <a:solidFill>
                  <a:srgbClr val="000000"/>
                </a:solidFill>
                <a:effectLst/>
                <a:uLnTx/>
                <a:uFillTx/>
                <a:latin typeface="Calibri"/>
                <a:ea typeface="Calibri"/>
                <a:cs typeface="Calibri"/>
                <a:sym typeface="Calibri"/>
              </a:rPr>
              <a:t>vs.</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3" name="TextBox 2">
            <a:extLst>
              <a:ext uri="{FF2B5EF4-FFF2-40B4-BE49-F238E27FC236}">
                <a16:creationId xmlns:a16="http://schemas.microsoft.com/office/drawing/2014/main" id="{091B233A-2A03-9D46-990E-E734A8206EED}"/>
              </a:ext>
            </a:extLst>
          </p:cNvPr>
          <p:cNvSpPr txBox="1"/>
          <p:nvPr/>
        </p:nvSpPr>
        <p:spPr>
          <a:xfrm>
            <a:off x="6583680" y="1225296"/>
            <a:ext cx="184731" cy="369332"/>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pic>
        <p:nvPicPr>
          <p:cNvPr id="33" name="Picture 32">
            <a:extLst>
              <a:ext uri="{FF2B5EF4-FFF2-40B4-BE49-F238E27FC236}">
                <a16:creationId xmlns:a16="http://schemas.microsoft.com/office/drawing/2014/main" id="{F2E33352-82EA-1D4E-9B91-B44F404667DA}"/>
              </a:ext>
            </a:extLst>
          </p:cNvPr>
          <p:cNvPicPr>
            <a:picLocks noChangeAspect="1"/>
          </p:cNvPicPr>
          <p:nvPr/>
        </p:nvPicPr>
        <p:blipFill>
          <a:blip r:embed="rId6"/>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3964639601"/>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 Placeholder 5"/>
          <p:cNvSpPr>
            <a:spLocks noGrp="1"/>
          </p:cNvSpPr>
          <p:nvPr>
            <p:ph type="body" idx="1"/>
          </p:nvPr>
        </p:nvSpPr>
        <p:spPr/>
        <p:txBody>
          <a:bodyPr/>
          <a:lstStyle/>
          <a:p>
            <a:r>
              <a:rPr lang="en-US" dirty="0"/>
              <a:t>What is a Faculty Evaluation and Activity Reporting System?</a:t>
            </a:r>
          </a:p>
        </p:txBody>
      </p:sp>
      <p:sp>
        <p:nvSpPr>
          <p:cNvPr id="7" name="TextBox 6"/>
          <p:cNvSpPr txBox="1"/>
          <p:nvPr/>
        </p:nvSpPr>
        <p:spPr>
          <a:xfrm>
            <a:off x="5181600" y="4945488"/>
            <a:ext cx="4724400" cy="584775"/>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3200" b="1" i="0" u="none" strike="noStrike" kern="1200" cap="none" spc="0" normalizeH="0" baseline="0" noProof="0" dirty="0">
                <a:ln>
                  <a:noFill/>
                </a:ln>
                <a:solidFill>
                  <a:srgbClr val="AB0520"/>
                </a:solidFill>
                <a:effectLst/>
                <a:uLnTx/>
                <a:uFillTx/>
                <a:latin typeface="Calibri" panose="020F0502020204030204"/>
                <a:ea typeface="+mn-ea"/>
                <a:cs typeface="+mn-cs"/>
              </a:rPr>
              <a:t>F. E. A. R. S.  ≠ Good thing</a:t>
            </a:r>
          </a:p>
        </p:txBody>
      </p:sp>
      <p:sp>
        <p:nvSpPr>
          <p:cNvPr id="3" name="Rectangle 2">
            <a:extLst>
              <a:ext uri="{FF2B5EF4-FFF2-40B4-BE49-F238E27FC236}">
                <a16:creationId xmlns:a16="http://schemas.microsoft.com/office/drawing/2014/main" id="{0A06519A-C2E4-D649-B9D7-2D0931FA7A20}"/>
              </a:ext>
            </a:extLst>
          </p:cNvPr>
          <p:cNvSpPr/>
          <p:nvPr/>
        </p:nvSpPr>
        <p:spPr>
          <a:xfrm>
            <a:off x="9615488" y="6144637"/>
            <a:ext cx="2576512" cy="584775"/>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pic>
        <p:nvPicPr>
          <p:cNvPr id="8" name="Picture 7">
            <a:extLst>
              <a:ext uri="{FF2B5EF4-FFF2-40B4-BE49-F238E27FC236}">
                <a16:creationId xmlns:a16="http://schemas.microsoft.com/office/drawing/2014/main" id="{0DF94503-45D4-3442-AD17-8162A969E59C}"/>
              </a:ext>
            </a:extLst>
          </p:cNvPr>
          <p:cNvPicPr>
            <a:picLocks noChangeAspect="1"/>
          </p:cNvPicPr>
          <p:nvPr/>
        </p:nvPicPr>
        <p:blipFill>
          <a:blip r:embed="rId3"/>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33799760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9" presetClass="entr" presetSubtype="0" decel="10000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p:cTn id="7" dur="500" fill="hold"/>
                                        <p:tgtEl>
                                          <p:spTgt spid="7"/>
                                        </p:tgtEl>
                                        <p:attrNameLst>
                                          <p:attrName>ppt_w</p:attrName>
                                        </p:attrNameLst>
                                      </p:cBhvr>
                                      <p:tavLst>
                                        <p:tav tm="0">
                                          <p:val>
                                            <p:fltVal val="0"/>
                                          </p:val>
                                        </p:tav>
                                        <p:tav tm="100000">
                                          <p:val>
                                            <p:strVal val="#ppt_w"/>
                                          </p:val>
                                        </p:tav>
                                      </p:tavLst>
                                    </p:anim>
                                    <p:anim calcmode="lin" valueType="num">
                                      <p:cBhvr>
                                        <p:cTn id="8" dur="500" fill="hold"/>
                                        <p:tgtEl>
                                          <p:spTgt spid="7"/>
                                        </p:tgtEl>
                                        <p:attrNameLst>
                                          <p:attrName>ppt_h</p:attrName>
                                        </p:attrNameLst>
                                      </p:cBhvr>
                                      <p:tavLst>
                                        <p:tav tm="0">
                                          <p:val>
                                            <p:fltVal val="0"/>
                                          </p:val>
                                        </p:tav>
                                        <p:tav tm="100000">
                                          <p:val>
                                            <p:strVal val="#ppt_h"/>
                                          </p:val>
                                        </p:tav>
                                      </p:tavLst>
                                    </p:anim>
                                    <p:anim calcmode="lin" valueType="num">
                                      <p:cBhvr>
                                        <p:cTn id="9" dur="500" fill="hold"/>
                                        <p:tgtEl>
                                          <p:spTgt spid="7"/>
                                        </p:tgtEl>
                                        <p:attrNameLst>
                                          <p:attrName>style.rotation</p:attrName>
                                        </p:attrNameLst>
                                      </p:cBhvr>
                                      <p:tavLst>
                                        <p:tav tm="0">
                                          <p:val>
                                            <p:fltVal val="360"/>
                                          </p:val>
                                        </p:tav>
                                        <p:tav tm="100000">
                                          <p:val>
                                            <p:fltVal val="0"/>
                                          </p:val>
                                        </p:tav>
                                      </p:tavLst>
                                    </p:anim>
                                    <p:animEffect transition="in" filter="fade">
                                      <p:cBhvr>
                                        <p:cTn id="1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2667002" y="296139"/>
            <a:ext cx="10515600" cy="1325563"/>
          </a:xfrm>
        </p:spPr>
        <p:txBody>
          <a:bodyPr/>
          <a:lstStyle/>
          <a:p>
            <a:r>
              <a:rPr lang="en-US" dirty="0"/>
              <a:t>              Phases &amp; Timeline</a:t>
            </a:r>
          </a:p>
        </p:txBody>
      </p:sp>
      <p:sp>
        <p:nvSpPr>
          <p:cNvPr id="4" name="Content Placeholder 3"/>
          <p:cNvSpPr>
            <a:spLocks noGrp="1"/>
          </p:cNvSpPr>
          <p:nvPr>
            <p:ph sz="quarter" idx="1"/>
          </p:nvPr>
        </p:nvSpPr>
        <p:spPr>
          <a:xfrm>
            <a:off x="4419600" y="1524000"/>
            <a:ext cx="7772400" cy="4648200"/>
          </a:xfrm>
        </p:spPr>
        <p:txBody>
          <a:bodyPr>
            <a:normAutofit/>
          </a:bodyPr>
          <a:lstStyle/>
          <a:p>
            <a:r>
              <a:rPr lang="en-US" dirty="0"/>
              <a:t>Phase I: 2013 – Pilots</a:t>
            </a:r>
          </a:p>
          <a:p>
            <a:pPr lvl="1"/>
            <a:r>
              <a:rPr lang="en-US" sz="2000" dirty="0"/>
              <a:t>Replaced online reporting applications used in SBS, CALS, Fine Arts, the College of Public Health and College of Medicine Phoenix. </a:t>
            </a:r>
            <a:r>
              <a:rPr lang="en-US" dirty="0"/>
              <a:t> </a:t>
            </a:r>
          </a:p>
          <a:p>
            <a:r>
              <a:rPr lang="en-US" dirty="0"/>
              <a:t>Phase II: 2014 – Main University Roll-Out</a:t>
            </a:r>
          </a:p>
          <a:p>
            <a:pPr lvl="1"/>
            <a:r>
              <a:rPr lang="en-US" sz="1800" dirty="0"/>
              <a:t>18 colleges; ~84 departments (not including Med)</a:t>
            </a:r>
          </a:p>
          <a:p>
            <a:pPr lvl="1"/>
            <a:r>
              <a:rPr lang="en-US" sz="1800" dirty="0"/>
              <a:t>Non-academic units</a:t>
            </a:r>
          </a:p>
          <a:p>
            <a:r>
              <a:rPr lang="en-US" dirty="0"/>
              <a:t>Phase III: 2015 – Colleges of Medicine &amp; Law</a:t>
            </a:r>
          </a:p>
        </p:txBody>
      </p:sp>
      <p:sp>
        <p:nvSpPr>
          <p:cNvPr id="5" name="Date Placeholder 4"/>
          <p:cNvSpPr>
            <a:spLocks noGrp="1"/>
          </p:cNvSpPr>
          <p:nvPr>
            <p:ph type="dt" sz="half" idx="10"/>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
        <p:nvSpPr>
          <p:cNvPr id="6" name="Footer Placeholder 5"/>
          <p:cNvSpPr>
            <a:spLocks noGrp="1"/>
          </p:cNvSpPr>
          <p:nvPr>
            <p:ph type="ftr" sz="quarter" idx="11"/>
          </p:nvPr>
        </p:nvSpPr>
        <p:spPr/>
        <p: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200" b="0" i="0" u="none" strike="noStrike" kern="1200" cap="none" spc="0" normalizeH="0" baseline="0" noProof="0" dirty="0">
              <a:ln>
                <a:noFill/>
              </a:ln>
              <a:solidFill>
                <a:srgbClr val="003366"/>
              </a:solidFill>
              <a:effectLst/>
              <a:uLnTx/>
              <a:uFillTx/>
              <a:latin typeface="Calibri" panose="020F0502020204030204"/>
              <a:ea typeface="+mn-ea"/>
              <a:cs typeface="+mn-cs"/>
            </a:endParaRPr>
          </a:p>
        </p:txBody>
      </p:sp>
      <p:pic>
        <p:nvPicPr>
          <p:cNvPr id="8" name="Picture 7"/>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838200" y="2412026"/>
            <a:ext cx="2779222" cy="868000"/>
          </a:xfrm>
          <a:prstGeom prst="rect">
            <a:avLst/>
          </a:prstGeom>
        </p:spPr>
      </p:pic>
      <p:graphicFrame>
        <p:nvGraphicFramePr>
          <p:cNvPr id="11" name="Diagram 10"/>
          <p:cNvGraphicFramePr/>
          <p:nvPr/>
        </p:nvGraphicFramePr>
        <p:xfrm>
          <a:off x="585788" y="4784725"/>
          <a:ext cx="10929935" cy="129540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cxnSp>
        <p:nvCxnSpPr>
          <p:cNvPr id="7" name="Straight Connector 6">
            <a:extLst>
              <a:ext uri="{FF2B5EF4-FFF2-40B4-BE49-F238E27FC236}">
                <a16:creationId xmlns:a16="http://schemas.microsoft.com/office/drawing/2014/main" id="{7E21F0EF-8584-6144-A0EA-D1ED366F1460}"/>
              </a:ext>
            </a:extLst>
          </p:cNvPr>
          <p:cNvCxnSpPr/>
          <p:nvPr/>
        </p:nvCxnSpPr>
        <p:spPr>
          <a:xfrm>
            <a:off x="4038600" y="771525"/>
            <a:ext cx="0" cy="3843338"/>
          </a:xfrm>
          <a:prstGeom prst="line">
            <a:avLst/>
          </a:prstGeom>
          <a:ln w="63500">
            <a:solidFill>
              <a:srgbClr val="C00000"/>
            </a:solidFill>
          </a:ln>
        </p:spPr>
        <p:style>
          <a:lnRef idx="1">
            <a:schemeClr val="accent1"/>
          </a:lnRef>
          <a:fillRef idx="0">
            <a:schemeClr val="accent1"/>
          </a:fillRef>
          <a:effectRef idx="0">
            <a:schemeClr val="accent1"/>
          </a:effectRef>
          <a:fontRef idx="minor">
            <a:schemeClr val="tx1"/>
          </a:fontRef>
        </p:style>
      </p:cxnSp>
      <p:pic>
        <p:nvPicPr>
          <p:cNvPr id="12" name="Picture 11">
            <a:extLst>
              <a:ext uri="{FF2B5EF4-FFF2-40B4-BE49-F238E27FC236}">
                <a16:creationId xmlns:a16="http://schemas.microsoft.com/office/drawing/2014/main" id="{00E25453-4701-E34D-A6A0-115DAB54F26C}"/>
              </a:ext>
            </a:extLst>
          </p:cNvPr>
          <p:cNvPicPr>
            <a:picLocks noChangeAspect="1"/>
          </p:cNvPicPr>
          <p:nvPr/>
        </p:nvPicPr>
        <p:blipFill>
          <a:blip r:embed="rId9"/>
          <a:stretch>
            <a:fillRect/>
          </a:stretch>
        </p:blipFill>
        <p:spPr>
          <a:xfrm>
            <a:off x="10385190" y="6283324"/>
            <a:ext cx="2357671" cy="365126"/>
          </a:xfrm>
          <a:prstGeom prst="rect">
            <a:avLst/>
          </a:prstGeom>
        </p:spPr>
      </p:pic>
      <p:sp>
        <p:nvSpPr>
          <p:cNvPr id="13" name="TextBox 12">
            <a:extLst>
              <a:ext uri="{FF2B5EF4-FFF2-40B4-BE49-F238E27FC236}">
                <a16:creationId xmlns:a16="http://schemas.microsoft.com/office/drawing/2014/main" id="{66CCBBCE-3B8F-144D-971E-A8F77F33A1F5}"/>
              </a:ext>
            </a:extLst>
          </p:cNvPr>
          <p:cNvSpPr txBox="1"/>
          <p:nvPr/>
        </p:nvSpPr>
        <p:spPr>
          <a:xfrm>
            <a:off x="1292088" y="3233473"/>
            <a:ext cx="2365513" cy="369332"/>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err="1">
                <a:ln>
                  <a:noFill/>
                </a:ln>
                <a:solidFill>
                  <a:srgbClr val="000000"/>
                </a:solidFill>
                <a:effectLst/>
                <a:uLnTx/>
                <a:uFillTx/>
                <a:latin typeface="Calibri" panose="020F0502020204030204"/>
                <a:ea typeface="+mn-ea"/>
                <a:cs typeface="+mn-cs"/>
              </a:rPr>
              <a:t>uavitae.arizona.edu</a:t>
            </a:r>
            <a:endPar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91848750"/>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324AB6B-D07B-F244-84D8-DBB7D8A2A15D}"/>
              </a:ext>
            </a:extLst>
          </p:cNvPr>
          <p:cNvPicPr>
            <a:picLocks noChangeAspect="1"/>
          </p:cNvPicPr>
          <p:nvPr/>
        </p:nvPicPr>
        <p:blipFill>
          <a:blip r:embed="rId3"/>
          <a:stretch>
            <a:fillRect/>
          </a:stretch>
        </p:blipFill>
        <p:spPr>
          <a:xfrm>
            <a:off x="2053555" y="242856"/>
            <a:ext cx="7661157" cy="6034760"/>
          </a:xfrm>
          <a:prstGeom prst="rect">
            <a:avLst/>
          </a:prstGeom>
        </p:spPr>
      </p:pic>
      <p:sp>
        <p:nvSpPr>
          <p:cNvPr id="3" name="Content Placeholder 2">
            <a:extLst>
              <a:ext uri="{FF2B5EF4-FFF2-40B4-BE49-F238E27FC236}">
                <a16:creationId xmlns:a16="http://schemas.microsoft.com/office/drawing/2014/main" id="{2690CEDE-E185-324A-9414-DCE63E49C73F}"/>
              </a:ext>
            </a:extLst>
          </p:cNvPr>
          <p:cNvSpPr>
            <a:spLocks noGrp="1"/>
          </p:cNvSpPr>
          <p:nvPr>
            <p:ph idx="1"/>
          </p:nvPr>
        </p:nvSpPr>
        <p:spPr>
          <a:xfrm>
            <a:off x="3671840" y="6311901"/>
            <a:ext cx="5268566" cy="374975"/>
          </a:xfrm>
        </p:spPr>
        <p:txBody>
          <a:bodyPr>
            <a:normAutofit fontScale="85000" lnSpcReduction="10000"/>
          </a:bodyPr>
          <a:lstStyle/>
          <a:p>
            <a:pPr marL="0" indent="0">
              <a:buNone/>
            </a:pPr>
            <a:r>
              <a:rPr lang="en-US" sz="1200" i="1" u="sng" dirty="0">
                <a:hlinkClick r:id="rId4"/>
              </a:rPr>
              <a:t>Research Information Management: Defining RIM and the Library’s Role</a:t>
            </a:r>
            <a:r>
              <a:rPr lang="en-US" sz="1200" i="1" u="sng" dirty="0"/>
              <a:t>, 2018. https://</a:t>
            </a:r>
            <a:r>
              <a:rPr lang="en-US" sz="1200" i="1" u="sng" dirty="0" err="1"/>
              <a:t>www.oclc.org</a:t>
            </a:r>
            <a:r>
              <a:rPr lang="en-US" sz="1200" i="1" u="sng" dirty="0"/>
              <a:t>/content/research/publications/2017/</a:t>
            </a:r>
            <a:r>
              <a:rPr lang="en-US" sz="1200" i="1" u="sng" dirty="0" err="1"/>
              <a:t>oclcresearch</a:t>
            </a:r>
            <a:r>
              <a:rPr lang="en-US" sz="1200" i="1" u="sng" dirty="0"/>
              <a:t>-defining-</a:t>
            </a:r>
            <a:r>
              <a:rPr lang="en-US" sz="1200" i="1" u="sng" dirty="0" err="1"/>
              <a:t>rim.html</a:t>
            </a:r>
            <a:endParaRPr lang="en-US" sz="1200" dirty="0"/>
          </a:p>
        </p:txBody>
      </p:sp>
      <p:pic>
        <p:nvPicPr>
          <p:cNvPr id="21" name="Picture 20">
            <a:extLst>
              <a:ext uri="{FF2B5EF4-FFF2-40B4-BE49-F238E27FC236}">
                <a16:creationId xmlns:a16="http://schemas.microsoft.com/office/drawing/2014/main" id="{381FEEDB-9C87-DC44-98E4-7F70BB1BA66E}"/>
              </a:ext>
            </a:extLst>
          </p:cNvPr>
          <p:cNvPicPr>
            <a:picLocks noChangeAspect="1"/>
          </p:cNvPicPr>
          <p:nvPr/>
        </p:nvPicPr>
        <p:blipFill>
          <a:blip r:embed="rId5"/>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56501776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8324AB6B-D07B-F244-84D8-DBB7D8A2A15D}"/>
              </a:ext>
            </a:extLst>
          </p:cNvPr>
          <p:cNvPicPr>
            <a:picLocks noChangeAspect="1"/>
          </p:cNvPicPr>
          <p:nvPr/>
        </p:nvPicPr>
        <p:blipFill>
          <a:blip r:embed="rId3"/>
          <a:stretch>
            <a:fillRect/>
          </a:stretch>
        </p:blipFill>
        <p:spPr>
          <a:xfrm>
            <a:off x="2053555" y="242856"/>
            <a:ext cx="7661157" cy="6034760"/>
          </a:xfrm>
          <a:prstGeom prst="rect">
            <a:avLst/>
          </a:prstGeom>
        </p:spPr>
      </p:pic>
      <p:sp>
        <p:nvSpPr>
          <p:cNvPr id="3" name="Content Placeholder 2">
            <a:extLst>
              <a:ext uri="{FF2B5EF4-FFF2-40B4-BE49-F238E27FC236}">
                <a16:creationId xmlns:a16="http://schemas.microsoft.com/office/drawing/2014/main" id="{2690CEDE-E185-324A-9414-DCE63E49C73F}"/>
              </a:ext>
            </a:extLst>
          </p:cNvPr>
          <p:cNvSpPr>
            <a:spLocks noGrp="1"/>
          </p:cNvSpPr>
          <p:nvPr>
            <p:ph idx="1"/>
          </p:nvPr>
        </p:nvSpPr>
        <p:spPr>
          <a:xfrm>
            <a:off x="3671840" y="6311901"/>
            <a:ext cx="5268566" cy="374975"/>
          </a:xfrm>
        </p:spPr>
        <p:txBody>
          <a:bodyPr>
            <a:normAutofit fontScale="85000" lnSpcReduction="10000"/>
          </a:bodyPr>
          <a:lstStyle/>
          <a:p>
            <a:pPr marL="0" indent="0">
              <a:buNone/>
            </a:pPr>
            <a:r>
              <a:rPr lang="en-US" sz="1200" i="1" u="sng" dirty="0">
                <a:hlinkClick r:id="rId4"/>
              </a:rPr>
              <a:t>Research Information Management: Defining RIM and the Library’s Role</a:t>
            </a:r>
            <a:r>
              <a:rPr lang="en-US" sz="1200" i="1" u="sng" dirty="0"/>
              <a:t>, 2018. https://</a:t>
            </a:r>
            <a:r>
              <a:rPr lang="en-US" sz="1200" i="1" u="sng" dirty="0" err="1"/>
              <a:t>www.oclc.org</a:t>
            </a:r>
            <a:r>
              <a:rPr lang="en-US" sz="1200" i="1" u="sng" dirty="0"/>
              <a:t>/content/research/publications/2017/</a:t>
            </a:r>
            <a:r>
              <a:rPr lang="en-US" sz="1200" i="1" u="sng" dirty="0" err="1"/>
              <a:t>oclcresearch</a:t>
            </a:r>
            <a:r>
              <a:rPr lang="en-US" sz="1200" i="1" u="sng" dirty="0"/>
              <a:t>-defining-</a:t>
            </a:r>
            <a:r>
              <a:rPr lang="en-US" sz="1200" i="1" u="sng" dirty="0" err="1"/>
              <a:t>rim.html</a:t>
            </a:r>
            <a:endParaRPr lang="en-US" sz="1200" dirty="0"/>
          </a:p>
        </p:txBody>
      </p:sp>
      <p:pic>
        <p:nvPicPr>
          <p:cNvPr id="6" name="Picture 5">
            <a:extLst>
              <a:ext uri="{FF2B5EF4-FFF2-40B4-BE49-F238E27FC236}">
                <a16:creationId xmlns:a16="http://schemas.microsoft.com/office/drawing/2014/main" id="{31CDFAA3-F127-C842-93EF-7DEE2BFF32E9}"/>
              </a:ext>
            </a:extLst>
          </p:cNvPr>
          <p:cNvPicPr>
            <a:picLocks noChangeAspect="1"/>
          </p:cNvPicPr>
          <p:nvPr/>
        </p:nvPicPr>
        <p:blipFill>
          <a:blip r:embed="rId5"/>
          <a:stretch>
            <a:fillRect/>
          </a:stretch>
        </p:blipFill>
        <p:spPr>
          <a:xfrm>
            <a:off x="8753081" y="935037"/>
            <a:ext cx="749300" cy="787400"/>
          </a:xfrm>
          <a:prstGeom prst="rect">
            <a:avLst/>
          </a:prstGeom>
        </p:spPr>
      </p:pic>
      <p:pic>
        <p:nvPicPr>
          <p:cNvPr id="7" name="Picture 6">
            <a:extLst>
              <a:ext uri="{FF2B5EF4-FFF2-40B4-BE49-F238E27FC236}">
                <a16:creationId xmlns:a16="http://schemas.microsoft.com/office/drawing/2014/main" id="{FB7EC699-8C7A-874C-8F5D-9E1008BBA996}"/>
              </a:ext>
            </a:extLst>
          </p:cNvPr>
          <p:cNvPicPr>
            <a:picLocks noChangeAspect="1"/>
          </p:cNvPicPr>
          <p:nvPr/>
        </p:nvPicPr>
        <p:blipFill>
          <a:blip r:embed="rId5"/>
          <a:stretch>
            <a:fillRect/>
          </a:stretch>
        </p:blipFill>
        <p:spPr>
          <a:xfrm>
            <a:off x="8753081" y="2217768"/>
            <a:ext cx="374650" cy="393700"/>
          </a:xfrm>
          <a:prstGeom prst="rect">
            <a:avLst/>
          </a:prstGeom>
        </p:spPr>
      </p:pic>
      <p:pic>
        <p:nvPicPr>
          <p:cNvPr id="13" name="Picture 12">
            <a:extLst>
              <a:ext uri="{FF2B5EF4-FFF2-40B4-BE49-F238E27FC236}">
                <a16:creationId xmlns:a16="http://schemas.microsoft.com/office/drawing/2014/main" id="{F7D7EECF-AD65-A748-B5A4-6915249B02F5}"/>
              </a:ext>
            </a:extLst>
          </p:cNvPr>
          <p:cNvPicPr>
            <a:picLocks noChangeAspect="1"/>
          </p:cNvPicPr>
          <p:nvPr/>
        </p:nvPicPr>
        <p:blipFill>
          <a:blip r:embed="rId5"/>
          <a:stretch>
            <a:fillRect/>
          </a:stretch>
        </p:blipFill>
        <p:spPr>
          <a:xfrm>
            <a:off x="3835400" y="935037"/>
            <a:ext cx="536575" cy="563858"/>
          </a:xfrm>
          <a:prstGeom prst="rect">
            <a:avLst/>
          </a:prstGeom>
        </p:spPr>
      </p:pic>
      <p:pic>
        <p:nvPicPr>
          <p:cNvPr id="15" name="Picture 14">
            <a:extLst>
              <a:ext uri="{FF2B5EF4-FFF2-40B4-BE49-F238E27FC236}">
                <a16:creationId xmlns:a16="http://schemas.microsoft.com/office/drawing/2014/main" id="{68A696A5-6970-8D41-AA8A-03F721658DBB}"/>
              </a:ext>
            </a:extLst>
          </p:cNvPr>
          <p:cNvPicPr>
            <a:picLocks noChangeAspect="1"/>
          </p:cNvPicPr>
          <p:nvPr/>
        </p:nvPicPr>
        <p:blipFill>
          <a:blip r:embed="rId5"/>
          <a:stretch>
            <a:fillRect/>
          </a:stretch>
        </p:blipFill>
        <p:spPr>
          <a:xfrm>
            <a:off x="2209000" y="1850760"/>
            <a:ext cx="536575" cy="563858"/>
          </a:xfrm>
          <a:prstGeom prst="rect">
            <a:avLst/>
          </a:prstGeom>
        </p:spPr>
      </p:pic>
      <p:pic>
        <p:nvPicPr>
          <p:cNvPr id="16" name="Picture 15">
            <a:extLst>
              <a:ext uri="{FF2B5EF4-FFF2-40B4-BE49-F238E27FC236}">
                <a16:creationId xmlns:a16="http://schemas.microsoft.com/office/drawing/2014/main" id="{B43DDD78-322F-2A47-A77F-009654CA22E9}"/>
              </a:ext>
            </a:extLst>
          </p:cNvPr>
          <p:cNvPicPr>
            <a:picLocks noChangeAspect="1"/>
          </p:cNvPicPr>
          <p:nvPr/>
        </p:nvPicPr>
        <p:blipFill>
          <a:blip r:embed="rId5"/>
          <a:stretch>
            <a:fillRect/>
          </a:stretch>
        </p:blipFill>
        <p:spPr>
          <a:xfrm>
            <a:off x="1940713" y="3429000"/>
            <a:ext cx="536575" cy="563858"/>
          </a:xfrm>
          <a:prstGeom prst="rect">
            <a:avLst/>
          </a:prstGeom>
        </p:spPr>
      </p:pic>
      <p:pic>
        <p:nvPicPr>
          <p:cNvPr id="17" name="Picture 16">
            <a:extLst>
              <a:ext uri="{FF2B5EF4-FFF2-40B4-BE49-F238E27FC236}">
                <a16:creationId xmlns:a16="http://schemas.microsoft.com/office/drawing/2014/main" id="{66AA51B9-362F-8347-8AA5-3D3E26F179EC}"/>
              </a:ext>
            </a:extLst>
          </p:cNvPr>
          <p:cNvPicPr>
            <a:picLocks noChangeAspect="1"/>
          </p:cNvPicPr>
          <p:nvPr/>
        </p:nvPicPr>
        <p:blipFill>
          <a:blip r:embed="rId5"/>
          <a:stretch>
            <a:fillRect/>
          </a:stretch>
        </p:blipFill>
        <p:spPr>
          <a:xfrm>
            <a:off x="9178137" y="3710929"/>
            <a:ext cx="536575" cy="563858"/>
          </a:xfrm>
          <a:prstGeom prst="rect">
            <a:avLst/>
          </a:prstGeom>
        </p:spPr>
      </p:pic>
      <p:pic>
        <p:nvPicPr>
          <p:cNvPr id="18" name="Picture 17">
            <a:extLst>
              <a:ext uri="{FF2B5EF4-FFF2-40B4-BE49-F238E27FC236}">
                <a16:creationId xmlns:a16="http://schemas.microsoft.com/office/drawing/2014/main" id="{99E08165-0D38-0847-8B72-E9E610A5C17D}"/>
              </a:ext>
            </a:extLst>
          </p:cNvPr>
          <p:cNvPicPr>
            <a:picLocks noChangeAspect="1"/>
          </p:cNvPicPr>
          <p:nvPr/>
        </p:nvPicPr>
        <p:blipFill>
          <a:blip r:embed="rId5"/>
          <a:stretch>
            <a:fillRect/>
          </a:stretch>
        </p:blipFill>
        <p:spPr>
          <a:xfrm>
            <a:off x="7273925" y="5430837"/>
            <a:ext cx="536575" cy="563858"/>
          </a:xfrm>
          <a:prstGeom prst="rect">
            <a:avLst/>
          </a:prstGeom>
        </p:spPr>
      </p:pic>
      <p:pic>
        <p:nvPicPr>
          <p:cNvPr id="21" name="Picture 20">
            <a:extLst>
              <a:ext uri="{FF2B5EF4-FFF2-40B4-BE49-F238E27FC236}">
                <a16:creationId xmlns:a16="http://schemas.microsoft.com/office/drawing/2014/main" id="{381FEEDB-9C87-DC44-98E4-7F70BB1BA66E}"/>
              </a:ext>
            </a:extLst>
          </p:cNvPr>
          <p:cNvPicPr>
            <a:picLocks noChangeAspect="1"/>
          </p:cNvPicPr>
          <p:nvPr/>
        </p:nvPicPr>
        <p:blipFill>
          <a:blip r:embed="rId6"/>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15601681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nodeType="afterEffect">
                                  <p:stCondLst>
                                    <p:cond delay="500"/>
                                  </p:stCondLst>
                                  <p:childTnLst>
                                    <p:set>
                                      <p:cBhvr>
                                        <p:cTn id="9" dur="1" fill="hold">
                                          <p:stCondLst>
                                            <p:cond delay="0"/>
                                          </p:stCondLst>
                                        </p:cTn>
                                        <p:tgtEl>
                                          <p:spTgt spid="7"/>
                                        </p:tgtEl>
                                        <p:attrNameLst>
                                          <p:attrName>style.visibility</p:attrName>
                                        </p:attrNameLst>
                                      </p:cBhvr>
                                      <p:to>
                                        <p:strVal val="visible"/>
                                      </p:to>
                                    </p:set>
                                  </p:childTnLst>
                                </p:cTn>
                              </p:par>
                            </p:childTnLst>
                          </p:cTn>
                        </p:par>
                        <p:par>
                          <p:cTn id="10" fill="hold">
                            <p:stCondLst>
                              <p:cond delay="500"/>
                            </p:stCondLst>
                            <p:childTnLst>
                              <p:par>
                                <p:cTn id="11" presetID="1" presetClass="entr" presetSubtype="0" fill="hold" nodeType="afterEffect">
                                  <p:stCondLst>
                                    <p:cond delay="500"/>
                                  </p:stCondLst>
                                  <p:childTnLst>
                                    <p:set>
                                      <p:cBhvr>
                                        <p:cTn id="12" dur="1" fill="hold">
                                          <p:stCondLst>
                                            <p:cond delay="0"/>
                                          </p:stCondLst>
                                        </p:cTn>
                                        <p:tgtEl>
                                          <p:spTgt spid="17"/>
                                        </p:tgtEl>
                                        <p:attrNameLst>
                                          <p:attrName>style.visibility</p:attrName>
                                        </p:attrNameLst>
                                      </p:cBhvr>
                                      <p:to>
                                        <p:strVal val="visible"/>
                                      </p:to>
                                    </p:set>
                                  </p:childTnLst>
                                </p:cTn>
                              </p:par>
                            </p:childTnLst>
                          </p:cTn>
                        </p:par>
                        <p:par>
                          <p:cTn id="13" fill="hold">
                            <p:stCondLst>
                              <p:cond delay="1000"/>
                            </p:stCondLst>
                            <p:childTnLst>
                              <p:par>
                                <p:cTn id="14" presetID="1" presetClass="entr" presetSubtype="0" fill="hold" nodeType="afterEffect">
                                  <p:stCondLst>
                                    <p:cond delay="500"/>
                                  </p:stCondLst>
                                  <p:childTnLst>
                                    <p:set>
                                      <p:cBhvr>
                                        <p:cTn id="15" dur="1" fill="hold">
                                          <p:stCondLst>
                                            <p:cond delay="0"/>
                                          </p:stCondLst>
                                        </p:cTn>
                                        <p:tgtEl>
                                          <p:spTgt spid="18"/>
                                        </p:tgtEl>
                                        <p:attrNameLst>
                                          <p:attrName>style.visibility</p:attrName>
                                        </p:attrNameLst>
                                      </p:cBhvr>
                                      <p:to>
                                        <p:strVal val="visible"/>
                                      </p:to>
                                    </p:set>
                                  </p:childTnLst>
                                </p:cTn>
                              </p:par>
                            </p:childTnLst>
                          </p:cTn>
                        </p:par>
                        <p:par>
                          <p:cTn id="16" fill="hold">
                            <p:stCondLst>
                              <p:cond delay="1500"/>
                            </p:stCondLst>
                            <p:childTnLst>
                              <p:par>
                                <p:cTn id="17" presetID="1" presetClass="entr" presetSubtype="0" fill="hold" nodeType="afterEffect">
                                  <p:stCondLst>
                                    <p:cond delay="500"/>
                                  </p:stCondLst>
                                  <p:childTnLst>
                                    <p:set>
                                      <p:cBhvr>
                                        <p:cTn id="18" dur="1" fill="hold">
                                          <p:stCondLst>
                                            <p:cond delay="0"/>
                                          </p:stCondLst>
                                        </p:cTn>
                                        <p:tgtEl>
                                          <p:spTgt spid="16"/>
                                        </p:tgtEl>
                                        <p:attrNameLst>
                                          <p:attrName>style.visibility</p:attrName>
                                        </p:attrNameLst>
                                      </p:cBhvr>
                                      <p:to>
                                        <p:strVal val="visible"/>
                                      </p:to>
                                    </p:set>
                                  </p:childTnLst>
                                </p:cTn>
                              </p:par>
                            </p:childTnLst>
                          </p:cTn>
                        </p:par>
                        <p:par>
                          <p:cTn id="19" fill="hold">
                            <p:stCondLst>
                              <p:cond delay="2000"/>
                            </p:stCondLst>
                            <p:childTnLst>
                              <p:par>
                                <p:cTn id="20" presetID="1" presetClass="entr" presetSubtype="0" fill="hold" nodeType="afterEffect">
                                  <p:stCondLst>
                                    <p:cond delay="500"/>
                                  </p:stCondLst>
                                  <p:childTnLst>
                                    <p:set>
                                      <p:cBhvr>
                                        <p:cTn id="21" dur="1" fill="hold">
                                          <p:stCondLst>
                                            <p:cond delay="0"/>
                                          </p:stCondLst>
                                        </p:cTn>
                                        <p:tgtEl>
                                          <p:spTgt spid="15"/>
                                        </p:tgtEl>
                                        <p:attrNameLst>
                                          <p:attrName>style.visibility</p:attrName>
                                        </p:attrNameLst>
                                      </p:cBhvr>
                                      <p:to>
                                        <p:strVal val="visible"/>
                                      </p:to>
                                    </p:set>
                                  </p:childTnLst>
                                </p:cTn>
                              </p:par>
                            </p:childTnLst>
                          </p:cTn>
                        </p:par>
                        <p:par>
                          <p:cTn id="22" fill="hold">
                            <p:stCondLst>
                              <p:cond delay="2500"/>
                            </p:stCondLst>
                            <p:childTnLst>
                              <p:par>
                                <p:cTn id="23" presetID="1" presetClass="entr" presetSubtype="0" fill="hold" nodeType="afterEffect">
                                  <p:stCondLst>
                                    <p:cond delay="500"/>
                                  </p:stCondLst>
                                  <p:childTnLst>
                                    <p:set>
                                      <p:cBhvr>
                                        <p:cTn id="24"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77AEBC-6EE2-3943-81A5-30689C3057E1}"/>
              </a:ext>
            </a:extLst>
          </p:cNvPr>
          <p:cNvSpPr>
            <a:spLocks noGrp="1"/>
          </p:cNvSpPr>
          <p:nvPr>
            <p:ph type="title"/>
          </p:nvPr>
        </p:nvSpPr>
        <p:spPr/>
        <p:txBody>
          <a:bodyPr/>
          <a:lstStyle/>
          <a:p>
            <a:endParaRPr lang="en-US" dirty="0"/>
          </a:p>
        </p:txBody>
      </p:sp>
      <p:pic>
        <p:nvPicPr>
          <p:cNvPr id="9" name="Content Placeholder 8">
            <a:extLst>
              <a:ext uri="{FF2B5EF4-FFF2-40B4-BE49-F238E27FC236}">
                <a16:creationId xmlns:a16="http://schemas.microsoft.com/office/drawing/2014/main" id="{A7F8728C-1D84-9644-B43D-8B28788CB389}"/>
              </a:ext>
            </a:extLst>
          </p:cNvPr>
          <p:cNvPicPr>
            <a:picLocks noGrp="1" noChangeAspect="1"/>
          </p:cNvPicPr>
          <p:nvPr>
            <p:ph idx="1"/>
          </p:nvPr>
        </p:nvPicPr>
        <p:blipFill>
          <a:blip r:embed="rId3"/>
          <a:stretch>
            <a:fillRect/>
          </a:stretch>
        </p:blipFill>
        <p:spPr>
          <a:xfrm>
            <a:off x="1885436" y="365125"/>
            <a:ext cx="8039615" cy="4164186"/>
          </a:xfrm>
          <a:noFill/>
          <a:ln w="31750">
            <a:solidFill>
              <a:schemeClr val="accent1">
                <a:shade val="50000"/>
              </a:schemeClr>
            </a:solidFill>
          </a:ln>
        </p:spPr>
      </p:pic>
      <p:pic>
        <p:nvPicPr>
          <p:cNvPr id="6" name="Picture 5">
            <a:extLst>
              <a:ext uri="{FF2B5EF4-FFF2-40B4-BE49-F238E27FC236}">
                <a16:creationId xmlns:a16="http://schemas.microsoft.com/office/drawing/2014/main" id="{998BDE44-3F75-8441-B9F1-7D0C0F09BE4C}"/>
              </a:ext>
            </a:extLst>
          </p:cNvPr>
          <p:cNvPicPr>
            <a:picLocks noChangeAspect="1"/>
          </p:cNvPicPr>
          <p:nvPr/>
        </p:nvPicPr>
        <p:blipFill>
          <a:blip r:embed="rId4"/>
          <a:stretch>
            <a:fillRect/>
          </a:stretch>
        </p:blipFill>
        <p:spPr>
          <a:xfrm>
            <a:off x="10385190" y="6283324"/>
            <a:ext cx="2357671" cy="365126"/>
          </a:xfrm>
          <a:prstGeom prst="rect">
            <a:avLst/>
          </a:prstGeom>
        </p:spPr>
      </p:pic>
      <p:sp>
        <p:nvSpPr>
          <p:cNvPr id="3" name="TextBox 2">
            <a:extLst>
              <a:ext uri="{FF2B5EF4-FFF2-40B4-BE49-F238E27FC236}">
                <a16:creationId xmlns:a16="http://schemas.microsoft.com/office/drawing/2014/main" id="{46B38E90-8B4C-BC46-80E8-2F5DC0259D51}"/>
              </a:ext>
            </a:extLst>
          </p:cNvPr>
          <p:cNvSpPr txBox="1"/>
          <p:nvPr/>
        </p:nvSpPr>
        <p:spPr>
          <a:xfrm>
            <a:off x="133575" y="6143625"/>
            <a:ext cx="2895376" cy="646331"/>
          </a:xfrm>
          <a:prstGeom prst="rect">
            <a:avLst/>
          </a:prstGeom>
          <a:solidFill>
            <a:schemeClr val="tx2">
              <a:lumMod val="20000"/>
              <a:lumOff val="80000"/>
            </a:schemeClr>
          </a:solidFill>
          <a:ln>
            <a:solidFill>
              <a:schemeClr val="accent1"/>
            </a:solidFill>
          </a:ln>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err="1">
                <a:ln>
                  <a:noFill/>
                </a:ln>
                <a:solidFill>
                  <a:srgbClr val="000000"/>
                </a:solidFill>
                <a:effectLst/>
                <a:uLnTx/>
                <a:uFillTx/>
                <a:latin typeface="Calibri" panose="020F0502020204030204"/>
                <a:ea typeface="+mn-ea"/>
                <a:cs typeface="+mn-cs"/>
              </a:rPr>
              <a:t>Interfolio’s</a:t>
            </a:r>
            <a:r>
              <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rPr>
              <a:t> F180 System</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00" b="0" i="0" u="none" strike="noStrike" kern="1200" cap="none" spc="0" normalizeH="0" baseline="0" noProof="0" dirty="0">
                <a:ln>
                  <a:noFill/>
                </a:ln>
                <a:solidFill>
                  <a:srgbClr val="000000"/>
                </a:solidFill>
                <a:effectLst/>
                <a:uLnTx/>
                <a:uFillTx/>
                <a:latin typeface="Calibri" panose="020F0502020204030204"/>
                <a:ea typeface="+mn-ea"/>
                <a:cs typeface="+mn-cs"/>
                <a:hlinkClick r:id="rId5"/>
              </a:rPr>
              <a:t>https://www.interfolio.com/products/faculty180</a:t>
            </a:r>
            <a:r>
              <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hlinkClick r:id="rId5"/>
              </a:rPr>
              <a:t>/</a:t>
            </a:r>
            <a:endPar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620330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77AEBC-6EE2-3943-81A5-30689C3057E1}"/>
              </a:ext>
            </a:extLst>
          </p:cNvPr>
          <p:cNvSpPr>
            <a:spLocks noGrp="1"/>
          </p:cNvSpPr>
          <p:nvPr>
            <p:ph type="title"/>
          </p:nvPr>
        </p:nvSpPr>
        <p:spPr/>
        <p:txBody>
          <a:bodyPr/>
          <a:lstStyle/>
          <a:p>
            <a:endParaRPr lang="en-US" dirty="0"/>
          </a:p>
        </p:txBody>
      </p:sp>
      <p:pic>
        <p:nvPicPr>
          <p:cNvPr id="9" name="Content Placeholder 8">
            <a:extLst>
              <a:ext uri="{FF2B5EF4-FFF2-40B4-BE49-F238E27FC236}">
                <a16:creationId xmlns:a16="http://schemas.microsoft.com/office/drawing/2014/main" id="{A7F8728C-1D84-9644-B43D-8B28788CB389}"/>
              </a:ext>
            </a:extLst>
          </p:cNvPr>
          <p:cNvPicPr>
            <a:picLocks noGrp="1" noChangeAspect="1"/>
          </p:cNvPicPr>
          <p:nvPr>
            <p:ph idx="1"/>
          </p:nvPr>
        </p:nvPicPr>
        <p:blipFill>
          <a:blip r:embed="rId3"/>
          <a:stretch>
            <a:fillRect/>
          </a:stretch>
        </p:blipFill>
        <p:spPr>
          <a:xfrm>
            <a:off x="1885436" y="365125"/>
            <a:ext cx="8039615" cy="4164186"/>
          </a:xfrm>
          <a:noFill/>
          <a:ln w="31750">
            <a:solidFill>
              <a:schemeClr val="accent1">
                <a:shade val="50000"/>
              </a:schemeClr>
            </a:solidFill>
          </a:ln>
        </p:spPr>
      </p:pic>
      <p:pic>
        <p:nvPicPr>
          <p:cNvPr id="11" name="Picture 10">
            <a:extLst>
              <a:ext uri="{FF2B5EF4-FFF2-40B4-BE49-F238E27FC236}">
                <a16:creationId xmlns:a16="http://schemas.microsoft.com/office/drawing/2014/main" id="{12BC55F9-6807-C14A-8F76-01A6ED585E7D}"/>
              </a:ext>
            </a:extLst>
          </p:cNvPr>
          <p:cNvPicPr>
            <a:picLocks noChangeAspect="1"/>
          </p:cNvPicPr>
          <p:nvPr/>
        </p:nvPicPr>
        <p:blipFill>
          <a:blip r:embed="rId4"/>
          <a:stretch>
            <a:fillRect/>
          </a:stretch>
        </p:blipFill>
        <p:spPr>
          <a:xfrm>
            <a:off x="2555552" y="1347580"/>
            <a:ext cx="7080897" cy="4496628"/>
          </a:xfrm>
          <a:prstGeom prst="rect">
            <a:avLst/>
          </a:prstGeom>
          <a:ln w="28575">
            <a:solidFill>
              <a:schemeClr val="accent1">
                <a:shade val="50000"/>
              </a:schemeClr>
            </a:solidFill>
          </a:ln>
        </p:spPr>
      </p:pic>
      <p:pic>
        <p:nvPicPr>
          <p:cNvPr id="6" name="Picture 5">
            <a:extLst>
              <a:ext uri="{FF2B5EF4-FFF2-40B4-BE49-F238E27FC236}">
                <a16:creationId xmlns:a16="http://schemas.microsoft.com/office/drawing/2014/main" id="{998BDE44-3F75-8441-B9F1-7D0C0F09BE4C}"/>
              </a:ext>
            </a:extLst>
          </p:cNvPr>
          <p:cNvPicPr>
            <a:picLocks noChangeAspect="1"/>
          </p:cNvPicPr>
          <p:nvPr/>
        </p:nvPicPr>
        <p:blipFill>
          <a:blip r:embed="rId5"/>
          <a:stretch>
            <a:fillRect/>
          </a:stretch>
        </p:blipFill>
        <p:spPr>
          <a:xfrm>
            <a:off x="10385190" y="6283324"/>
            <a:ext cx="2357671" cy="365126"/>
          </a:xfrm>
          <a:prstGeom prst="rect">
            <a:avLst/>
          </a:prstGeom>
        </p:spPr>
      </p:pic>
      <p:sp>
        <p:nvSpPr>
          <p:cNvPr id="3" name="TextBox 2">
            <a:extLst>
              <a:ext uri="{FF2B5EF4-FFF2-40B4-BE49-F238E27FC236}">
                <a16:creationId xmlns:a16="http://schemas.microsoft.com/office/drawing/2014/main" id="{46B38E90-8B4C-BC46-80E8-2F5DC0259D51}"/>
              </a:ext>
            </a:extLst>
          </p:cNvPr>
          <p:cNvSpPr txBox="1"/>
          <p:nvPr/>
        </p:nvSpPr>
        <p:spPr>
          <a:xfrm>
            <a:off x="133575" y="6143625"/>
            <a:ext cx="2895376" cy="646331"/>
          </a:xfrm>
          <a:prstGeom prst="rect">
            <a:avLst/>
          </a:prstGeom>
          <a:solidFill>
            <a:schemeClr val="tx2">
              <a:lumMod val="20000"/>
              <a:lumOff val="80000"/>
            </a:schemeClr>
          </a:solidFill>
          <a:ln>
            <a:solidFill>
              <a:schemeClr val="accent1"/>
            </a:solidFill>
          </a:ln>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err="1">
                <a:ln>
                  <a:noFill/>
                </a:ln>
                <a:solidFill>
                  <a:srgbClr val="000000"/>
                </a:solidFill>
                <a:effectLst/>
                <a:uLnTx/>
                <a:uFillTx/>
                <a:latin typeface="Calibri" panose="020F0502020204030204"/>
                <a:ea typeface="+mn-ea"/>
                <a:cs typeface="+mn-cs"/>
              </a:rPr>
              <a:t>Interfolio’s</a:t>
            </a:r>
            <a:r>
              <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rPr>
              <a:t> F180 System</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00" b="0" i="0" u="none" strike="noStrike" kern="1200" cap="none" spc="0" normalizeH="0" baseline="0" noProof="0" dirty="0">
                <a:ln>
                  <a:noFill/>
                </a:ln>
                <a:solidFill>
                  <a:srgbClr val="000000"/>
                </a:solidFill>
                <a:effectLst/>
                <a:uLnTx/>
                <a:uFillTx/>
                <a:latin typeface="Calibri" panose="020F0502020204030204"/>
                <a:ea typeface="+mn-ea"/>
                <a:cs typeface="+mn-cs"/>
                <a:hlinkClick r:id="rId6"/>
              </a:rPr>
              <a:t>https://www.interfolio.com/products/faculty180</a:t>
            </a:r>
            <a:r>
              <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hlinkClick r:id="rId6"/>
              </a:rPr>
              <a:t>/</a:t>
            </a:r>
            <a:endPar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561940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 presetClass="entr" presetSubtype="4"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ppt_x"/>
                                          </p:val>
                                        </p:tav>
                                        <p:tav tm="100000">
                                          <p:val>
                                            <p:strVal val="#ppt_x"/>
                                          </p:val>
                                        </p:tav>
                                      </p:tavLst>
                                    </p:anim>
                                    <p:anim calcmode="lin" valueType="num">
                                      <p:cBhvr additive="base">
                                        <p:cTn id="12"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77AEBC-6EE2-3943-81A5-30689C3057E1}"/>
              </a:ext>
            </a:extLst>
          </p:cNvPr>
          <p:cNvSpPr>
            <a:spLocks noGrp="1"/>
          </p:cNvSpPr>
          <p:nvPr>
            <p:ph type="title"/>
          </p:nvPr>
        </p:nvSpPr>
        <p:spPr/>
        <p:txBody>
          <a:bodyPr/>
          <a:lstStyle/>
          <a:p>
            <a:endParaRPr lang="en-US" dirty="0"/>
          </a:p>
        </p:txBody>
      </p:sp>
      <p:pic>
        <p:nvPicPr>
          <p:cNvPr id="9" name="Content Placeholder 8">
            <a:extLst>
              <a:ext uri="{FF2B5EF4-FFF2-40B4-BE49-F238E27FC236}">
                <a16:creationId xmlns:a16="http://schemas.microsoft.com/office/drawing/2014/main" id="{A7F8728C-1D84-9644-B43D-8B28788CB389}"/>
              </a:ext>
            </a:extLst>
          </p:cNvPr>
          <p:cNvPicPr>
            <a:picLocks noGrp="1" noChangeAspect="1"/>
          </p:cNvPicPr>
          <p:nvPr>
            <p:ph idx="1"/>
          </p:nvPr>
        </p:nvPicPr>
        <p:blipFill>
          <a:blip r:embed="rId3"/>
          <a:stretch>
            <a:fillRect/>
          </a:stretch>
        </p:blipFill>
        <p:spPr>
          <a:xfrm>
            <a:off x="1885436" y="365125"/>
            <a:ext cx="8039615" cy="4164186"/>
          </a:xfrm>
          <a:noFill/>
          <a:ln w="31750">
            <a:solidFill>
              <a:schemeClr val="accent1">
                <a:shade val="50000"/>
              </a:schemeClr>
            </a:solidFill>
          </a:ln>
        </p:spPr>
      </p:pic>
      <p:pic>
        <p:nvPicPr>
          <p:cNvPr id="11" name="Picture 10">
            <a:extLst>
              <a:ext uri="{FF2B5EF4-FFF2-40B4-BE49-F238E27FC236}">
                <a16:creationId xmlns:a16="http://schemas.microsoft.com/office/drawing/2014/main" id="{12BC55F9-6807-C14A-8F76-01A6ED585E7D}"/>
              </a:ext>
            </a:extLst>
          </p:cNvPr>
          <p:cNvPicPr>
            <a:picLocks noChangeAspect="1"/>
          </p:cNvPicPr>
          <p:nvPr/>
        </p:nvPicPr>
        <p:blipFill>
          <a:blip r:embed="rId4"/>
          <a:stretch>
            <a:fillRect/>
          </a:stretch>
        </p:blipFill>
        <p:spPr>
          <a:xfrm>
            <a:off x="2555552" y="1347580"/>
            <a:ext cx="7080897" cy="4496628"/>
          </a:xfrm>
          <a:prstGeom prst="rect">
            <a:avLst/>
          </a:prstGeom>
          <a:ln w="28575">
            <a:solidFill>
              <a:schemeClr val="accent1">
                <a:shade val="50000"/>
              </a:schemeClr>
            </a:solidFill>
          </a:ln>
        </p:spPr>
      </p:pic>
      <p:pic>
        <p:nvPicPr>
          <p:cNvPr id="13" name="Picture 12">
            <a:extLst>
              <a:ext uri="{FF2B5EF4-FFF2-40B4-BE49-F238E27FC236}">
                <a16:creationId xmlns:a16="http://schemas.microsoft.com/office/drawing/2014/main" id="{2BA8F020-711F-CB4F-A861-6A0A5B7F42BA}"/>
              </a:ext>
            </a:extLst>
          </p:cNvPr>
          <p:cNvPicPr>
            <a:picLocks noChangeAspect="1"/>
          </p:cNvPicPr>
          <p:nvPr/>
        </p:nvPicPr>
        <p:blipFill>
          <a:blip r:embed="rId5"/>
          <a:stretch>
            <a:fillRect/>
          </a:stretch>
        </p:blipFill>
        <p:spPr>
          <a:xfrm>
            <a:off x="3202239" y="3427579"/>
            <a:ext cx="7240012" cy="3279813"/>
          </a:xfrm>
          <a:prstGeom prst="rect">
            <a:avLst/>
          </a:prstGeom>
          <a:ln w="31750">
            <a:solidFill>
              <a:schemeClr val="accent1">
                <a:shade val="50000"/>
              </a:schemeClr>
            </a:solidFill>
          </a:ln>
        </p:spPr>
      </p:pic>
      <p:pic>
        <p:nvPicPr>
          <p:cNvPr id="6" name="Picture 5">
            <a:extLst>
              <a:ext uri="{FF2B5EF4-FFF2-40B4-BE49-F238E27FC236}">
                <a16:creationId xmlns:a16="http://schemas.microsoft.com/office/drawing/2014/main" id="{998BDE44-3F75-8441-B9F1-7D0C0F09BE4C}"/>
              </a:ext>
            </a:extLst>
          </p:cNvPr>
          <p:cNvPicPr>
            <a:picLocks noChangeAspect="1"/>
          </p:cNvPicPr>
          <p:nvPr/>
        </p:nvPicPr>
        <p:blipFill>
          <a:blip r:embed="rId6"/>
          <a:stretch>
            <a:fillRect/>
          </a:stretch>
        </p:blipFill>
        <p:spPr>
          <a:xfrm>
            <a:off x="10385190" y="6283324"/>
            <a:ext cx="2357671" cy="365126"/>
          </a:xfrm>
          <a:prstGeom prst="rect">
            <a:avLst/>
          </a:prstGeom>
        </p:spPr>
      </p:pic>
      <p:sp>
        <p:nvSpPr>
          <p:cNvPr id="3" name="TextBox 2">
            <a:extLst>
              <a:ext uri="{FF2B5EF4-FFF2-40B4-BE49-F238E27FC236}">
                <a16:creationId xmlns:a16="http://schemas.microsoft.com/office/drawing/2014/main" id="{46B38E90-8B4C-BC46-80E8-2F5DC0259D51}"/>
              </a:ext>
            </a:extLst>
          </p:cNvPr>
          <p:cNvSpPr txBox="1"/>
          <p:nvPr/>
        </p:nvSpPr>
        <p:spPr>
          <a:xfrm>
            <a:off x="133575" y="6143625"/>
            <a:ext cx="2895376" cy="646331"/>
          </a:xfrm>
          <a:prstGeom prst="rect">
            <a:avLst/>
          </a:prstGeom>
          <a:solidFill>
            <a:schemeClr val="tx2">
              <a:lumMod val="20000"/>
              <a:lumOff val="80000"/>
            </a:schemeClr>
          </a:solidFill>
          <a:ln>
            <a:solidFill>
              <a:schemeClr val="accent1"/>
            </a:solidFill>
          </a:ln>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err="1">
                <a:ln>
                  <a:noFill/>
                </a:ln>
                <a:solidFill>
                  <a:srgbClr val="000000"/>
                </a:solidFill>
                <a:effectLst/>
                <a:uLnTx/>
                <a:uFillTx/>
                <a:latin typeface="Calibri" panose="020F0502020204030204"/>
                <a:ea typeface="+mn-ea"/>
                <a:cs typeface="+mn-cs"/>
              </a:rPr>
              <a:t>Interfolio’s</a:t>
            </a:r>
            <a:r>
              <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rPr>
              <a:t> F180 System</a:t>
            </a:r>
          </a:p>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00" b="0" i="0" u="none" strike="noStrike" kern="1200" cap="none" spc="0" normalizeH="0" baseline="0" noProof="0" dirty="0">
                <a:ln>
                  <a:noFill/>
                </a:ln>
                <a:solidFill>
                  <a:srgbClr val="000000"/>
                </a:solidFill>
                <a:effectLst/>
                <a:uLnTx/>
                <a:uFillTx/>
                <a:latin typeface="Calibri" panose="020F0502020204030204"/>
                <a:ea typeface="+mn-ea"/>
                <a:cs typeface="+mn-cs"/>
                <a:hlinkClick r:id="rId7"/>
              </a:rPr>
              <a:t>https://www.interfolio.com/products/faculty180</a:t>
            </a:r>
            <a:r>
              <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hlinkClick r:id="rId7"/>
              </a:rPr>
              <a:t>/</a:t>
            </a:r>
            <a:endParaRPr kumimoji="0" lang="en-US" sz="1800"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3382530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2" presetClass="entr" presetSubtype="4"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ppt_x"/>
                                          </p:val>
                                        </p:tav>
                                        <p:tav tm="100000">
                                          <p:val>
                                            <p:strVal val="#ppt_x"/>
                                          </p:val>
                                        </p:tav>
                                      </p:tavLst>
                                    </p:anim>
                                    <p:anim calcmode="lin" valueType="num">
                                      <p:cBhvr additive="base">
                                        <p:cTn id="12"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nodeType="clickEffect">
                                  <p:stCondLst>
                                    <p:cond delay="0"/>
                                  </p:stCondLst>
                                  <p:childTnLst>
                                    <p:set>
                                      <p:cBhvr>
                                        <p:cTn id="16" dur="1" fill="hold">
                                          <p:stCondLst>
                                            <p:cond delay="0"/>
                                          </p:stCondLst>
                                        </p:cTn>
                                        <p:tgtEl>
                                          <p:spTgt spid="13"/>
                                        </p:tgtEl>
                                        <p:attrNameLst>
                                          <p:attrName>style.visibility</p:attrName>
                                        </p:attrNameLst>
                                      </p:cBhvr>
                                      <p:to>
                                        <p:strVal val="visible"/>
                                      </p:to>
                                    </p:set>
                                    <p:anim calcmode="lin" valueType="num">
                                      <p:cBhvr additive="base">
                                        <p:cTn id="17" dur="500" fill="hold"/>
                                        <p:tgtEl>
                                          <p:spTgt spid="13"/>
                                        </p:tgtEl>
                                        <p:attrNameLst>
                                          <p:attrName>ppt_x</p:attrName>
                                        </p:attrNameLst>
                                      </p:cBhvr>
                                      <p:tavLst>
                                        <p:tav tm="0">
                                          <p:val>
                                            <p:strVal val="#ppt_x"/>
                                          </p:val>
                                        </p:tav>
                                        <p:tav tm="100000">
                                          <p:val>
                                            <p:strVal val="#ppt_x"/>
                                          </p:val>
                                        </p:tav>
                                      </p:tavLst>
                                    </p:anim>
                                    <p:anim calcmode="lin" valueType="num">
                                      <p:cBhvr additive="base">
                                        <p:cTn id="18"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Shape 780"/>
        <p:cNvGrpSpPr/>
        <p:nvPr/>
      </p:nvGrpSpPr>
      <p:grpSpPr>
        <a:xfrm>
          <a:off x="0" y="0"/>
          <a:ext cx="0" cy="0"/>
          <a:chOff x="0" y="0"/>
          <a:chExt cx="0" cy="0"/>
        </a:xfrm>
      </p:grpSpPr>
      <p:grpSp>
        <p:nvGrpSpPr>
          <p:cNvPr id="781" name="Google Shape;781;p102"/>
          <p:cNvGrpSpPr/>
          <p:nvPr/>
        </p:nvGrpSpPr>
        <p:grpSpPr>
          <a:xfrm>
            <a:off x="-4974042" y="-155731"/>
            <a:ext cx="15356592" cy="7947900"/>
            <a:chOff x="-6677657" y="-1021146"/>
            <a:chExt cx="15356592" cy="7947900"/>
          </a:xfrm>
        </p:grpSpPr>
        <p:sp>
          <p:nvSpPr>
            <p:cNvPr id="782" name="Google Shape;782;p102"/>
            <p:cNvSpPr/>
            <p:nvPr/>
          </p:nvSpPr>
          <p:spPr>
            <a:xfrm>
              <a:off x="-6677657" y="-1021146"/>
              <a:ext cx="7947900" cy="7947900"/>
            </a:xfrm>
            <a:prstGeom prst="blockArc">
              <a:avLst>
                <a:gd name="adj1" fmla="val 18900000"/>
                <a:gd name="adj2" fmla="val 2700000"/>
                <a:gd name="adj3" fmla="val 272"/>
              </a:avLst>
            </a:prstGeom>
            <a:noFill/>
            <a:ln w="12700" cap="flat" cmpd="sng">
              <a:solidFill>
                <a:srgbClr val="002850"/>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83" name="Google Shape;783;p102"/>
            <p:cNvSpPr/>
            <p:nvPr/>
          </p:nvSpPr>
          <p:spPr>
            <a:xfrm>
              <a:off x="472735" y="310983"/>
              <a:ext cx="8206200" cy="621600"/>
            </a:xfrm>
            <a:prstGeom prst="rect">
              <a:avLst/>
            </a:prstGeom>
            <a:gradFill>
              <a:gsLst>
                <a:gs pos="0">
                  <a:srgbClr val="475579"/>
                </a:gs>
                <a:gs pos="50000">
                  <a:srgbClr val="00336B"/>
                </a:gs>
                <a:gs pos="100000">
                  <a:srgbClr val="002C62"/>
                </a:gs>
              </a:gsLst>
              <a:lin ang="5400012" scaled="0"/>
            </a:gra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84" name="Google Shape;784;p102"/>
            <p:cNvSpPr txBox="1"/>
            <p:nvPr/>
          </p:nvSpPr>
          <p:spPr>
            <a:xfrm>
              <a:off x="472735" y="310983"/>
              <a:ext cx="8206200" cy="621600"/>
            </a:xfrm>
            <a:prstGeom prst="rect">
              <a:avLst/>
            </a:prstGeom>
            <a:noFill/>
            <a:ln>
              <a:noFill/>
            </a:ln>
          </p:spPr>
          <p:txBody>
            <a:bodyPr spcFirstLastPara="1" wrap="square" lIns="493467" tIns="45700" rIns="45700" bIns="45700" anchor="ctr" anchorCtr="0">
              <a:noAutofit/>
            </a:bodyPr>
            <a:lstStyle/>
            <a:p>
              <a:pPr marL="0" marR="0" lvl="0" indent="0" algn="l" defTabSz="914400" rtl="0" eaLnBrk="1" fontAlgn="auto" latinLnBrk="0" hangingPunct="1">
                <a:lnSpc>
                  <a:spcPct val="90000"/>
                </a:lnSpc>
                <a:spcBef>
                  <a:spcPts val="0"/>
                </a:spcBef>
                <a:spcAft>
                  <a:spcPts val="0"/>
                </a:spcAft>
                <a:buClr>
                  <a:srgbClr val="FFFFFF"/>
                </a:buClr>
                <a:buSzPts val="1400"/>
                <a:buFontTx/>
                <a:buNone/>
                <a:tabLst/>
                <a:defRPr/>
              </a:pPr>
              <a:r>
                <a:rPr kumimoji="0" lang="en-US" sz="1867" b="0" i="0" u="none" strike="noStrike" kern="1200" cap="none" spc="0" normalizeH="0" baseline="0" noProof="0">
                  <a:ln>
                    <a:noFill/>
                  </a:ln>
                  <a:solidFill>
                    <a:srgbClr val="FFFFFF"/>
                  </a:solidFill>
                  <a:effectLst/>
                  <a:uLnTx/>
                  <a:uFillTx/>
                  <a:latin typeface="Calibri"/>
                  <a:ea typeface="Calibri"/>
                  <a:cs typeface="Calibri"/>
                  <a:sym typeface="Calibri"/>
                </a:rPr>
                <a:t>Supports promotion of the work and scholarship of UA faculty to both the internal University community and our external constituencies. </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85" name="Google Shape;785;p102"/>
            <p:cNvSpPr/>
            <p:nvPr/>
          </p:nvSpPr>
          <p:spPr>
            <a:xfrm>
              <a:off x="84153" y="233267"/>
              <a:ext cx="777300" cy="777300"/>
            </a:xfrm>
            <a:prstGeom prst="ellipse">
              <a:avLst/>
            </a:prstGeom>
            <a:blipFill rotWithShape="1">
              <a:blip r:embed="rId3">
                <a:alphaModFix/>
              </a:blip>
              <a:stretch>
                <a:fillRect/>
              </a:stretch>
            </a:blipFill>
            <a:ln w="9525" cap="flat" cmpd="sng">
              <a:solidFill>
                <a:schemeClr val="accent2"/>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86" name="Google Shape;786;p102"/>
            <p:cNvSpPr/>
            <p:nvPr/>
          </p:nvSpPr>
          <p:spPr>
            <a:xfrm>
              <a:off x="984151" y="1243462"/>
              <a:ext cx="7694700" cy="621600"/>
            </a:xfrm>
            <a:prstGeom prst="rect">
              <a:avLst/>
            </a:prstGeom>
            <a:gradFill>
              <a:gsLst>
                <a:gs pos="0">
                  <a:srgbClr val="475579"/>
                </a:gs>
                <a:gs pos="50000">
                  <a:srgbClr val="00336B"/>
                </a:gs>
                <a:gs pos="100000">
                  <a:srgbClr val="002C62"/>
                </a:gs>
              </a:gsLst>
              <a:lin ang="5400012" scaled="0"/>
            </a:gra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87" name="Google Shape;787;p102"/>
            <p:cNvSpPr txBox="1"/>
            <p:nvPr/>
          </p:nvSpPr>
          <p:spPr>
            <a:xfrm>
              <a:off x="984151" y="1243462"/>
              <a:ext cx="7694700" cy="621600"/>
            </a:xfrm>
            <a:prstGeom prst="rect">
              <a:avLst/>
            </a:prstGeom>
            <a:noFill/>
            <a:ln>
              <a:noFill/>
            </a:ln>
          </p:spPr>
          <p:txBody>
            <a:bodyPr spcFirstLastPara="1" wrap="square" lIns="493467" tIns="45700" rIns="45700" bIns="45700" anchor="ctr" anchorCtr="0">
              <a:noAutofit/>
            </a:bodyPr>
            <a:lstStyle/>
            <a:p>
              <a:pPr marL="0" marR="0" lvl="0" indent="0" algn="l" defTabSz="914400" rtl="0" eaLnBrk="1" fontAlgn="auto" latinLnBrk="0" hangingPunct="1">
                <a:lnSpc>
                  <a:spcPct val="90000"/>
                </a:lnSpc>
                <a:spcBef>
                  <a:spcPts val="0"/>
                </a:spcBef>
                <a:spcAft>
                  <a:spcPts val="0"/>
                </a:spcAft>
                <a:buClr>
                  <a:srgbClr val="FFFFFF"/>
                </a:buClr>
                <a:buSzPts val="1400"/>
                <a:buFontTx/>
                <a:buNone/>
                <a:tabLst/>
                <a:defRPr/>
              </a:pPr>
              <a:r>
                <a:rPr kumimoji="0" lang="en-US" sz="1867" b="0" i="0" u="none" strike="noStrike" kern="1200" cap="none" spc="0" normalizeH="0" baseline="0" noProof="0" dirty="0">
                  <a:ln>
                    <a:noFill/>
                  </a:ln>
                  <a:solidFill>
                    <a:srgbClr val="FFFFFF"/>
                  </a:solidFill>
                  <a:effectLst/>
                  <a:uLnTx/>
                  <a:uFillTx/>
                  <a:latin typeface="Calibri"/>
                  <a:ea typeface="Calibri"/>
                  <a:cs typeface="Calibri"/>
                  <a:sym typeface="Calibri"/>
                </a:rPr>
                <a:t>Better communication and reporting of departmental impact to community</a:t>
              </a:r>
              <a:endParaRPr kumimoji="0" sz="1467" b="0" i="0" u="none" strike="noStrike" kern="1200" cap="none" spc="0" normalizeH="0" baseline="0" noProof="0" dirty="0">
                <a:ln>
                  <a:noFill/>
                </a:ln>
                <a:solidFill>
                  <a:srgbClr val="000000"/>
                </a:solidFill>
                <a:effectLst/>
                <a:uLnTx/>
                <a:uFillTx/>
                <a:latin typeface="Calibri" panose="020F0502020204030204"/>
                <a:ea typeface="+mn-ea"/>
                <a:cs typeface="+mn-cs"/>
              </a:endParaRPr>
            </a:p>
          </p:txBody>
        </p:sp>
        <p:sp>
          <p:nvSpPr>
            <p:cNvPr id="788" name="Google Shape;788;p102"/>
            <p:cNvSpPr/>
            <p:nvPr/>
          </p:nvSpPr>
          <p:spPr>
            <a:xfrm>
              <a:off x="595569" y="1165745"/>
              <a:ext cx="777300" cy="777300"/>
            </a:xfrm>
            <a:prstGeom prst="ellipse">
              <a:avLst/>
            </a:prstGeom>
            <a:blipFill rotWithShape="1">
              <a:blip r:embed="rId4">
                <a:alphaModFix/>
              </a:blip>
              <a:stretch>
                <a:fillRect/>
              </a:stretch>
            </a:blipFill>
            <a:ln w="9525" cap="flat" cmpd="sng">
              <a:solidFill>
                <a:schemeClr val="accent2"/>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89" name="Google Shape;789;p102"/>
            <p:cNvSpPr/>
            <p:nvPr/>
          </p:nvSpPr>
          <p:spPr>
            <a:xfrm>
              <a:off x="1218009" y="2175940"/>
              <a:ext cx="7460700" cy="621600"/>
            </a:xfrm>
            <a:prstGeom prst="rect">
              <a:avLst/>
            </a:prstGeom>
            <a:gradFill>
              <a:gsLst>
                <a:gs pos="0">
                  <a:srgbClr val="475579"/>
                </a:gs>
                <a:gs pos="50000">
                  <a:srgbClr val="00336B"/>
                </a:gs>
                <a:gs pos="100000">
                  <a:srgbClr val="002C62"/>
                </a:gs>
              </a:gsLst>
              <a:lin ang="5400012" scaled="0"/>
            </a:gra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0" name="Google Shape;790;p102"/>
            <p:cNvSpPr txBox="1"/>
            <p:nvPr/>
          </p:nvSpPr>
          <p:spPr>
            <a:xfrm>
              <a:off x="1218009" y="2175940"/>
              <a:ext cx="7460700" cy="621600"/>
            </a:xfrm>
            <a:prstGeom prst="rect">
              <a:avLst/>
            </a:prstGeom>
            <a:noFill/>
            <a:ln>
              <a:noFill/>
            </a:ln>
          </p:spPr>
          <p:txBody>
            <a:bodyPr spcFirstLastPara="1" wrap="square" lIns="493467" tIns="45700" rIns="45700" bIns="45700" anchor="ctr" anchorCtr="0">
              <a:noAutofit/>
            </a:bodyPr>
            <a:lstStyle/>
            <a:p>
              <a:pPr marL="0" marR="0" lvl="0" indent="0" algn="l" defTabSz="914400" rtl="0" eaLnBrk="1" fontAlgn="auto" latinLnBrk="0" hangingPunct="1">
                <a:lnSpc>
                  <a:spcPct val="90000"/>
                </a:lnSpc>
                <a:spcBef>
                  <a:spcPts val="0"/>
                </a:spcBef>
                <a:spcAft>
                  <a:spcPts val="0"/>
                </a:spcAft>
                <a:buClr>
                  <a:srgbClr val="FFFFFF"/>
                </a:buClr>
                <a:buSzPts val="1400"/>
                <a:buFontTx/>
                <a:buNone/>
                <a:tabLst/>
                <a:defRPr/>
              </a:pPr>
              <a:r>
                <a:rPr kumimoji="0" lang="en-US" sz="1867" b="0" i="0" u="none" strike="noStrike" kern="1200" cap="none" spc="0" normalizeH="0" baseline="0" noProof="0">
                  <a:ln>
                    <a:noFill/>
                  </a:ln>
                  <a:solidFill>
                    <a:srgbClr val="FFFFFF"/>
                  </a:solidFill>
                  <a:effectLst/>
                  <a:uLnTx/>
                  <a:uFillTx/>
                  <a:latin typeface="Calibri"/>
                  <a:ea typeface="Calibri"/>
                  <a:cs typeface="Calibri"/>
                  <a:sym typeface="Calibri"/>
                </a:rPr>
                <a:t>Enhance public value of institution </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1" name="Google Shape;791;p102"/>
            <p:cNvSpPr/>
            <p:nvPr/>
          </p:nvSpPr>
          <p:spPr>
            <a:xfrm>
              <a:off x="829427" y="2098224"/>
              <a:ext cx="777300" cy="777300"/>
            </a:xfrm>
            <a:prstGeom prst="ellipse">
              <a:avLst/>
            </a:prstGeom>
            <a:blipFill rotWithShape="1">
              <a:blip r:embed="rId5">
                <a:alphaModFix/>
              </a:blip>
              <a:stretch>
                <a:fillRect/>
              </a:stretch>
            </a:blipFill>
            <a:ln w="9525" cap="flat" cmpd="sng">
              <a:solidFill>
                <a:schemeClr val="accent2"/>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2" name="Google Shape;792;p102"/>
            <p:cNvSpPr/>
            <p:nvPr/>
          </p:nvSpPr>
          <p:spPr>
            <a:xfrm>
              <a:off x="1218009" y="3107828"/>
              <a:ext cx="7460700" cy="621600"/>
            </a:xfrm>
            <a:prstGeom prst="rect">
              <a:avLst/>
            </a:prstGeom>
            <a:gradFill>
              <a:gsLst>
                <a:gs pos="0">
                  <a:srgbClr val="475579"/>
                </a:gs>
                <a:gs pos="50000">
                  <a:srgbClr val="00336B"/>
                </a:gs>
                <a:gs pos="100000">
                  <a:srgbClr val="002C62"/>
                </a:gs>
              </a:gsLst>
              <a:lin ang="5400012" scaled="0"/>
            </a:gra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3" name="Google Shape;793;p102"/>
            <p:cNvSpPr txBox="1"/>
            <p:nvPr/>
          </p:nvSpPr>
          <p:spPr>
            <a:xfrm>
              <a:off x="1218009" y="3107828"/>
              <a:ext cx="7460700" cy="621600"/>
            </a:xfrm>
            <a:prstGeom prst="rect">
              <a:avLst/>
            </a:prstGeom>
            <a:noFill/>
            <a:ln>
              <a:noFill/>
            </a:ln>
          </p:spPr>
          <p:txBody>
            <a:bodyPr spcFirstLastPara="1" wrap="square" lIns="493467" tIns="45700" rIns="45700" bIns="45700" anchor="ctr" anchorCtr="0">
              <a:noAutofit/>
            </a:bodyPr>
            <a:lstStyle/>
            <a:p>
              <a:pPr marL="0" marR="0" lvl="0" indent="0" algn="l" defTabSz="914400" rtl="0" eaLnBrk="1" fontAlgn="auto" latinLnBrk="0" hangingPunct="1">
                <a:lnSpc>
                  <a:spcPct val="90000"/>
                </a:lnSpc>
                <a:spcBef>
                  <a:spcPts val="0"/>
                </a:spcBef>
                <a:spcAft>
                  <a:spcPts val="0"/>
                </a:spcAft>
                <a:buClr>
                  <a:srgbClr val="FFFFFF"/>
                </a:buClr>
                <a:buSzPts val="1400"/>
                <a:buFontTx/>
                <a:buNone/>
                <a:tabLst/>
                <a:defRPr/>
              </a:pPr>
              <a:r>
                <a:rPr kumimoji="0" lang="en-US" sz="1867" b="0" i="0" u="none" strike="noStrike" kern="1200" cap="none" spc="0" normalizeH="0" baseline="0" noProof="0">
                  <a:ln>
                    <a:noFill/>
                  </a:ln>
                  <a:solidFill>
                    <a:srgbClr val="FFFFFF"/>
                  </a:solidFill>
                  <a:effectLst/>
                  <a:uLnTx/>
                  <a:uFillTx/>
                  <a:latin typeface="Calibri"/>
                  <a:ea typeface="Calibri"/>
                  <a:cs typeface="Calibri"/>
                  <a:sym typeface="Calibri"/>
                </a:rPr>
                <a:t>Support multiple program accreditation processes</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4" name="Google Shape;794;p102"/>
            <p:cNvSpPr/>
            <p:nvPr/>
          </p:nvSpPr>
          <p:spPr>
            <a:xfrm>
              <a:off x="829427" y="3030112"/>
              <a:ext cx="777300" cy="777300"/>
            </a:xfrm>
            <a:prstGeom prst="ellipse">
              <a:avLst/>
            </a:prstGeom>
            <a:blipFill rotWithShape="1">
              <a:blip r:embed="rId6">
                <a:alphaModFix/>
              </a:blip>
              <a:stretch>
                <a:fillRect/>
              </a:stretch>
            </a:blipFill>
            <a:ln w="9525" cap="flat" cmpd="sng">
              <a:solidFill>
                <a:schemeClr val="accent2"/>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5" name="Google Shape;795;p102"/>
            <p:cNvSpPr/>
            <p:nvPr/>
          </p:nvSpPr>
          <p:spPr>
            <a:xfrm>
              <a:off x="984151" y="4040306"/>
              <a:ext cx="7694700" cy="621600"/>
            </a:xfrm>
            <a:prstGeom prst="rect">
              <a:avLst/>
            </a:prstGeom>
            <a:gradFill>
              <a:gsLst>
                <a:gs pos="0">
                  <a:srgbClr val="475579"/>
                </a:gs>
                <a:gs pos="50000">
                  <a:srgbClr val="00336B"/>
                </a:gs>
                <a:gs pos="100000">
                  <a:srgbClr val="002C62"/>
                </a:gs>
              </a:gsLst>
              <a:lin ang="5400012" scaled="0"/>
            </a:gra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6" name="Google Shape;796;p102"/>
            <p:cNvSpPr txBox="1"/>
            <p:nvPr/>
          </p:nvSpPr>
          <p:spPr>
            <a:xfrm>
              <a:off x="984151" y="4040306"/>
              <a:ext cx="7694700" cy="621600"/>
            </a:xfrm>
            <a:prstGeom prst="rect">
              <a:avLst/>
            </a:prstGeom>
            <a:noFill/>
            <a:ln>
              <a:noFill/>
            </a:ln>
          </p:spPr>
          <p:txBody>
            <a:bodyPr spcFirstLastPara="1" wrap="square" lIns="493467" tIns="45700" rIns="45700" bIns="45700" anchor="ctr" anchorCtr="0">
              <a:noAutofit/>
            </a:bodyPr>
            <a:lstStyle/>
            <a:p>
              <a:pPr marL="0" marR="0" lvl="0" indent="0" algn="l" defTabSz="914400" rtl="0" eaLnBrk="1" fontAlgn="auto" latinLnBrk="0" hangingPunct="1">
                <a:lnSpc>
                  <a:spcPct val="90000"/>
                </a:lnSpc>
                <a:spcBef>
                  <a:spcPts val="0"/>
                </a:spcBef>
                <a:spcAft>
                  <a:spcPts val="0"/>
                </a:spcAft>
                <a:buClr>
                  <a:srgbClr val="FFFFFF"/>
                </a:buClr>
                <a:buSzPts val="1400"/>
                <a:buFontTx/>
                <a:buNone/>
                <a:tabLst/>
                <a:defRPr/>
              </a:pPr>
              <a:r>
                <a:rPr kumimoji="0" lang="en-US" sz="1867" b="0" i="0" u="none" strike="noStrike" kern="1200" cap="none" spc="0" normalizeH="0" baseline="0" noProof="0">
                  <a:ln>
                    <a:noFill/>
                  </a:ln>
                  <a:solidFill>
                    <a:srgbClr val="FFFFFF"/>
                  </a:solidFill>
                  <a:effectLst/>
                  <a:uLnTx/>
                  <a:uFillTx/>
                  <a:latin typeface="Calibri"/>
                  <a:ea typeface="Calibri"/>
                  <a:cs typeface="Calibri"/>
                  <a:sym typeface="Calibri"/>
                </a:rPr>
                <a:t>Demonstrate UA commitment to community engagement</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7" name="Google Shape;797;p102"/>
            <p:cNvSpPr/>
            <p:nvPr/>
          </p:nvSpPr>
          <p:spPr>
            <a:xfrm>
              <a:off x="595569" y="3962590"/>
              <a:ext cx="777300" cy="777300"/>
            </a:xfrm>
            <a:prstGeom prst="ellipse">
              <a:avLst/>
            </a:prstGeom>
            <a:blipFill rotWithShape="1">
              <a:blip r:embed="rId7">
                <a:alphaModFix/>
              </a:blip>
              <a:stretch>
                <a:fillRect/>
              </a:stretch>
            </a:blipFill>
            <a:ln w="9525" cap="flat" cmpd="sng">
              <a:solidFill>
                <a:schemeClr val="accent2"/>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8" name="Google Shape;798;p102"/>
            <p:cNvSpPr/>
            <p:nvPr/>
          </p:nvSpPr>
          <p:spPr>
            <a:xfrm>
              <a:off x="472735" y="4972785"/>
              <a:ext cx="8206200" cy="621600"/>
            </a:xfrm>
            <a:prstGeom prst="rect">
              <a:avLst/>
            </a:prstGeom>
            <a:gradFill>
              <a:gsLst>
                <a:gs pos="0">
                  <a:srgbClr val="475579"/>
                </a:gs>
                <a:gs pos="50000">
                  <a:srgbClr val="00336B"/>
                </a:gs>
                <a:gs pos="100000">
                  <a:srgbClr val="002C62"/>
                </a:gs>
              </a:gsLst>
              <a:lin ang="5400012" scaled="0"/>
            </a:gradFill>
            <a:ln>
              <a:noFill/>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99" name="Google Shape;799;p102"/>
            <p:cNvSpPr txBox="1"/>
            <p:nvPr/>
          </p:nvSpPr>
          <p:spPr>
            <a:xfrm>
              <a:off x="472735" y="4972785"/>
              <a:ext cx="8206200" cy="621600"/>
            </a:xfrm>
            <a:prstGeom prst="rect">
              <a:avLst/>
            </a:prstGeom>
            <a:noFill/>
            <a:ln>
              <a:noFill/>
            </a:ln>
          </p:spPr>
          <p:txBody>
            <a:bodyPr spcFirstLastPara="1" wrap="square" lIns="493467" tIns="45700" rIns="45700" bIns="45700" anchor="ctr" anchorCtr="0">
              <a:noAutofit/>
            </a:bodyPr>
            <a:lstStyle/>
            <a:p>
              <a:pPr marL="0" marR="0" lvl="0" indent="0" algn="l" defTabSz="914400" rtl="0" eaLnBrk="1" fontAlgn="auto" latinLnBrk="0" hangingPunct="1">
                <a:lnSpc>
                  <a:spcPct val="90000"/>
                </a:lnSpc>
                <a:spcBef>
                  <a:spcPts val="0"/>
                </a:spcBef>
                <a:spcAft>
                  <a:spcPts val="0"/>
                </a:spcAft>
                <a:buClr>
                  <a:srgbClr val="FFFFFF"/>
                </a:buClr>
                <a:buSzPts val="1400"/>
                <a:buFontTx/>
                <a:buNone/>
                <a:tabLst/>
                <a:defRPr/>
              </a:pPr>
              <a:r>
                <a:rPr kumimoji="0" lang="en-US" sz="1867" b="0" i="0" u="none" strike="noStrike" kern="1200" cap="none" spc="0" normalizeH="0" baseline="0" noProof="0">
                  <a:ln>
                    <a:noFill/>
                  </a:ln>
                  <a:solidFill>
                    <a:srgbClr val="FFFFFF"/>
                  </a:solidFill>
                  <a:effectLst/>
                  <a:uLnTx/>
                  <a:uFillTx/>
                  <a:latin typeface="Calibri"/>
                  <a:ea typeface="Calibri"/>
                  <a:cs typeface="Calibri"/>
                  <a:sym typeface="Calibri"/>
                </a:rPr>
                <a:t>Better alignment between annual reporting and P&amp;T</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800" name="Google Shape;800;p102"/>
            <p:cNvSpPr/>
            <p:nvPr/>
          </p:nvSpPr>
          <p:spPr>
            <a:xfrm>
              <a:off x="84153" y="4895068"/>
              <a:ext cx="777300" cy="777300"/>
            </a:xfrm>
            <a:prstGeom prst="ellipse">
              <a:avLst/>
            </a:prstGeom>
            <a:blipFill rotWithShape="1">
              <a:blip r:embed="rId8">
                <a:alphaModFix/>
              </a:blip>
              <a:stretch>
                <a:fillRect/>
              </a:stretch>
            </a:blipFill>
            <a:ln w="9525" cap="flat" cmpd="sng">
              <a:solidFill>
                <a:schemeClr val="accent2"/>
              </a:solidFill>
              <a:prstDash val="solid"/>
              <a:miter lim="800000"/>
              <a:headEnd type="none" w="sm" len="sm"/>
              <a:tailEnd type="none" w="sm" len="sm"/>
            </a:ln>
          </p:spPr>
          <p:txBody>
            <a:bodyPr spcFirstLastPara="1" wrap="square" lIns="91433" tIns="91433" rIns="91433" bIns="91433" anchor="ctr"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kumimoji="0" sz="2400" b="0" i="0" u="none" strike="noStrike" kern="1200" cap="none" spc="0" normalizeH="0" baseline="0" noProof="0">
                <a:ln>
                  <a:noFill/>
                </a:ln>
                <a:solidFill>
                  <a:srgbClr val="000000"/>
                </a:solidFill>
                <a:effectLst/>
                <a:uLnTx/>
                <a:uFillTx/>
                <a:latin typeface="Calibri" panose="020F0502020204030204"/>
                <a:ea typeface="+mn-ea"/>
                <a:cs typeface="+mn-cs"/>
              </a:endParaRPr>
            </a:p>
          </p:txBody>
        </p:sp>
      </p:grpSp>
      <p:sp>
        <p:nvSpPr>
          <p:cNvPr id="801" name="Google Shape;801;p102"/>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spcBef>
                <a:spcPts val="0"/>
              </a:spcBef>
              <a:buClr>
                <a:schemeClr val="dk1"/>
              </a:buClr>
              <a:buSzPts val="1100"/>
            </a:pPr>
            <a:r>
              <a:rPr lang="en-US" sz="3733" dirty="0">
                <a:latin typeface="Avenir"/>
                <a:ea typeface="Avenir"/>
                <a:cs typeface="Avenir"/>
                <a:sym typeface="Avenir"/>
              </a:rPr>
              <a:t>Institutional Benefits of System</a:t>
            </a:r>
            <a:endParaRPr sz="3733" dirty="0">
              <a:latin typeface="Avenir"/>
              <a:ea typeface="Avenir"/>
              <a:cs typeface="Avenir"/>
              <a:sym typeface="Avenir"/>
            </a:endParaRPr>
          </a:p>
        </p:txBody>
      </p:sp>
      <p:pic>
        <p:nvPicPr>
          <p:cNvPr id="23" name="Picture 22">
            <a:extLst>
              <a:ext uri="{FF2B5EF4-FFF2-40B4-BE49-F238E27FC236}">
                <a16:creationId xmlns:a16="http://schemas.microsoft.com/office/drawing/2014/main" id="{E544DA33-0153-7041-9408-EBDD2401CE5B}"/>
              </a:ext>
            </a:extLst>
          </p:cNvPr>
          <p:cNvPicPr>
            <a:picLocks noChangeAspect="1"/>
          </p:cNvPicPr>
          <p:nvPr/>
        </p:nvPicPr>
        <p:blipFill>
          <a:blip r:embed="rId9"/>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510958302"/>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Shape 770"/>
        <p:cNvGrpSpPr/>
        <p:nvPr/>
      </p:nvGrpSpPr>
      <p:grpSpPr>
        <a:xfrm>
          <a:off x="0" y="0"/>
          <a:ext cx="0" cy="0"/>
          <a:chOff x="0" y="0"/>
          <a:chExt cx="0" cy="0"/>
        </a:xfrm>
      </p:grpSpPr>
      <p:sp>
        <p:nvSpPr>
          <p:cNvPr id="771" name="Google Shape;771;p101"/>
          <p:cNvSpPr txBox="1">
            <a:spLocks noGrp="1"/>
          </p:cNvSpPr>
          <p:nvPr>
            <p:ph type="body" idx="2"/>
          </p:nvPr>
        </p:nvSpPr>
        <p:spPr>
          <a:xfrm>
            <a:off x="483000" y="1173666"/>
            <a:ext cx="7636000" cy="5109657"/>
          </a:xfrm>
          <a:prstGeom prst="rect">
            <a:avLst/>
          </a:prstGeom>
          <a:noFill/>
          <a:ln>
            <a:noFill/>
          </a:ln>
        </p:spPr>
        <p:txBody>
          <a:bodyPr spcFirstLastPara="1" vert="horz" wrap="square" lIns="121900" tIns="121900" rIns="121900" bIns="121900" rtlCol="0" anchor="t" anchorCtr="0">
            <a:noAutofit/>
          </a:bodyPr>
          <a:lstStyle/>
          <a:p>
            <a:pPr marL="342900" indent="-342900">
              <a:lnSpc>
                <a:spcPct val="100000"/>
              </a:lnSpc>
              <a:spcBef>
                <a:spcPts val="0"/>
              </a:spcBef>
              <a:buClr>
                <a:srgbClr val="0033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Allows faculty to do more with the data put into the system.</a:t>
            </a:r>
            <a:endParaRPr sz="2800" b="0" dirty="0">
              <a:solidFill>
                <a:srgbClr val="666666"/>
              </a:solidFill>
              <a:latin typeface="Calibri"/>
              <a:ea typeface="Calibri"/>
              <a:cs typeface="Calibri"/>
              <a:sym typeface="Calibri"/>
            </a:endParaRPr>
          </a:p>
          <a:p>
            <a:pPr marL="342900" indent="-342900">
              <a:lnSpc>
                <a:spcPct val="100000"/>
              </a:lnSpc>
              <a:spcBef>
                <a:spcPts val="1067"/>
              </a:spcBef>
              <a:buClr>
                <a:srgbClr val="6666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Reduces need for multiple entry of information</a:t>
            </a:r>
            <a:endParaRPr sz="2800" b="0" dirty="0">
              <a:solidFill>
                <a:srgbClr val="666666"/>
              </a:solidFill>
              <a:latin typeface="Calibri"/>
              <a:ea typeface="Calibri"/>
              <a:cs typeface="Calibri"/>
              <a:sym typeface="Calibri"/>
            </a:endParaRPr>
          </a:p>
          <a:p>
            <a:pPr marL="342900" indent="-342900">
              <a:lnSpc>
                <a:spcPct val="100000"/>
              </a:lnSpc>
              <a:spcBef>
                <a:spcPts val="1067"/>
              </a:spcBef>
              <a:buClr>
                <a:srgbClr val="6666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Reduces the need to enter data already available on courses, grants, and other activities</a:t>
            </a:r>
            <a:endParaRPr sz="2800" b="0" dirty="0">
              <a:solidFill>
                <a:srgbClr val="666666"/>
              </a:solidFill>
              <a:latin typeface="Calibri"/>
              <a:ea typeface="Calibri"/>
              <a:cs typeface="Calibri"/>
              <a:sym typeface="Calibri"/>
            </a:endParaRPr>
          </a:p>
          <a:p>
            <a:pPr marL="342900" indent="-342900">
              <a:lnSpc>
                <a:spcPct val="100000"/>
              </a:lnSpc>
              <a:spcBef>
                <a:spcPts val="1067"/>
              </a:spcBef>
              <a:buClr>
                <a:srgbClr val="6666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Data transparency</a:t>
            </a:r>
            <a:r>
              <a:rPr lang="en-US" sz="2267" b="0" dirty="0">
                <a:solidFill>
                  <a:srgbClr val="666666"/>
                </a:solidFill>
                <a:highlight>
                  <a:srgbClr val="FFFF00"/>
                </a:highlight>
                <a:latin typeface="Calibri"/>
                <a:ea typeface="Calibri"/>
                <a:cs typeface="Calibri"/>
                <a:sym typeface="Calibri"/>
              </a:rPr>
              <a:t>	</a:t>
            </a:r>
            <a:endParaRPr sz="2800" b="0" dirty="0">
              <a:solidFill>
                <a:srgbClr val="666666"/>
              </a:solidFill>
              <a:highlight>
                <a:srgbClr val="FFFF00"/>
              </a:highlight>
              <a:latin typeface="Calibri"/>
              <a:ea typeface="Calibri"/>
              <a:cs typeface="Calibri"/>
              <a:sym typeface="Calibri"/>
            </a:endParaRPr>
          </a:p>
          <a:p>
            <a:pPr marL="342900" indent="-342900">
              <a:lnSpc>
                <a:spcPct val="100000"/>
              </a:lnSpc>
              <a:spcBef>
                <a:spcPts val="1067"/>
              </a:spcBef>
              <a:buClr>
                <a:srgbClr val="6666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High quality (and multiple) curriculum vitae print-out/format options </a:t>
            </a:r>
            <a:endParaRPr sz="2800" b="0" dirty="0">
              <a:solidFill>
                <a:srgbClr val="666666"/>
              </a:solidFill>
              <a:latin typeface="Calibri"/>
              <a:ea typeface="Calibri"/>
              <a:cs typeface="Calibri"/>
              <a:sym typeface="Calibri"/>
            </a:endParaRPr>
          </a:p>
          <a:p>
            <a:pPr marL="342900" indent="-342900">
              <a:lnSpc>
                <a:spcPct val="100000"/>
              </a:lnSpc>
              <a:spcBef>
                <a:spcPts val="1067"/>
              </a:spcBef>
              <a:buClr>
                <a:srgbClr val="6666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Ability to archive presentations, creative works, and research data in the a central repository</a:t>
            </a:r>
            <a:endParaRPr sz="2800" b="0" dirty="0">
              <a:solidFill>
                <a:srgbClr val="666666"/>
              </a:solidFill>
              <a:latin typeface="Calibri"/>
              <a:ea typeface="Calibri"/>
              <a:cs typeface="Calibri"/>
              <a:sym typeface="Calibri"/>
            </a:endParaRPr>
          </a:p>
          <a:p>
            <a:pPr marL="342900" indent="-342900">
              <a:lnSpc>
                <a:spcPct val="100000"/>
              </a:lnSpc>
              <a:spcBef>
                <a:spcPts val="1067"/>
              </a:spcBef>
              <a:buClr>
                <a:srgbClr val="666666"/>
              </a:buClr>
              <a:buSzPts val="1700"/>
              <a:buFont typeface="Arial" panose="020B0604020202020204" pitchFamily="34" charset="0"/>
              <a:buChar char="•"/>
            </a:pPr>
            <a:r>
              <a:rPr lang="en-US" sz="2267" b="0" dirty="0">
                <a:solidFill>
                  <a:srgbClr val="666666"/>
                </a:solidFill>
                <a:latin typeface="Calibri"/>
                <a:ea typeface="Calibri"/>
                <a:cs typeface="Calibri"/>
                <a:sym typeface="Calibri"/>
              </a:rPr>
              <a:t>Facilitates the complete AR workflow from data capture to review.</a:t>
            </a:r>
            <a:endParaRPr sz="2800" b="0" dirty="0">
              <a:solidFill>
                <a:srgbClr val="666666"/>
              </a:solidFill>
              <a:latin typeface="Calibri"/>
              <a:ea typeface="Calibri"/>
              <a:cs typeface="Calibri"/>
              <a:sym typeface="Calibri"/>
            </a:endParaRPr>
          </a:p>
          <a:p>
            <a:pPr marL="0" indent="0">
              <a:lnSpc>
                <a:spcPct val="80000"/>
              </a:lnSpc>
              <a:spcBef>
                <a:spcPts val="1067"/>
              </a:spcBef>
              <a:buSzPts val="1100"/>
            </a:pPr>
            <a:endParaRPr sz="2133" b="0" dirty="0">
              <a:solidFill>
                <a:srgbClr val="666666"/>
              </a:solidFill>
              <a:latin typeface="Avenir"/>
              <a:ea typeface="Avenir"/>
              <a:cs typeface="Avenir"/>
              <a:sym typeface="Avenir"/>
            </a:endParaRPr>
          </a:p>
        </p:txBody>
      </p:sp>
      <p:sp>
        <p:nvSpPr>
          <p:cNvPr id="772" name="Google Shape;772;p101"/>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Faculty Benefit Highlights</a:t>
            </a:r>
            <a:endParaRPr sz="3733" dirty="0">
              <a:solidFill>
                <a:schemeClr val="tx1"/>
              </a:solidFill>
            </a:endParaRPr>
          </a:p>
        </p:txBody>
      </p:sp>
      <p:pic>
        <p:nvPicPr>
          <p:cNvPr id="773" name="Google Shape;773;p101"/>
          <p:cNvPicPr preferRelativeResize="0"/>
          <p:nvPr/>
        </p:nvPicPr>
        <p:blipFill rotWithShape="1">
          <a:blip r:embed="rId3">
            <a:alphaModFix/>
          </a:blip>
          <a:srcRect t="4444" b="3338"/>
          <a:stretch/>
        </p:blipFill>
        <p:spPr>
          <a:xfrm rot="-303542">
            <a:off x="8418013" y="2231225"/>
            <a:ext cx="2187129" cy="3008769"/>
          </a:xfrm>
          <a:prstGeom prst="rect">
            <a:avLst/>
          </a:prstGeom>
          <a:noFill/>
          <a:ln w="9525" cap="flat" cmpd="sng">
            <a:solidFill>
              <a:schemeClr val="dk1"/>
            </a:solidFill>
            <a:prstDash val="solid"/>
            <a:round/>
            <a:headEnd type="none" w="sm" len="sm"/>
            <a:tailEnd type="none" w="sm" len="sm"/>
          </a:ln>
        </p:spPr>
      </p:pic>
      <p:pic>
        <p:nvPicPr>
          <p:cNvPr id="774" name="Google Shape;774;p101"/>
          <p:cNvPicPr preferRelativeResize="0"/>
          <p:nvPr/>
        </p:nvPicPr>
        <p:blipFill rotWithShape="1">
          <a:blip r:embed="rId4">
            <a:alphaModFix/>
          </a:blip>
          <a:srcRect/>
          <a:stretch/>
        </p:blipFill>
        <p:spPr>
          <a:xfrm rot="836979">
            <a:off x="8359097" y="1352507"/>
            <a:ext cx="2125353" cy="2886316"/>
          </a:xfrm>
          <a:prstGeom prst="rect">
            <a:avLst/>
          </a:prstGeom>
          <a:noFill/>
          <a:ln w="9525" cap="sq" cmpd="thickThin">
            <a:solidFill>
              <a:schemeClr val="dk1"/>
            </a:solidFill>
            <a:prstDash val="solid"/>
            <a:miter lim="800000"/>
            <a:headEnd type="none" w="sm" len="sm"/>
            <a:tailEnd type="none" w="sm" len="sm"/>
          </a:ln>
        </p:spPr>
      </p:pic>
      <p:pic>
        <p:nvPicPr>
          <p:cNvPr id="775" name="Google Shape;775;p101"/>
          <p:cNvPicPr preferRelativeResize="0"/>
          <p:nvPr/>
        </p:nvPicPr>
        <p:blipFill rotWithShape="1">
          <a:blip r:embed="rId5">
            <a:alphaModFix/>
          </a:blip>
          <a:srcRect/>
          <a:stretch/>
        </p:blipFill>
        <p:spPr>
          <a:xfrm rot="-256519">
            <a:off x="9740871" y="1785572"/>
            <a:ext cx="2121300" cy="2893349"/>
          </a:xfrm>
          <a:prstGeom prst="rect">
            <a:avLst/>
          </a:prstGeom>
          <a:noFill/>
          <a:ln w="9525" cap="flat" cmpd="sng">
            <a:solidFill>
              <a:schemeClr val="dk1"/>
            </a:solidFill>
            <a:prstDash val="solid"/>
            <a:round/>
            <a:headEnd type="none" w="sm" len="sm"/>
            <a:tailEnd type="none" w="sm" len="sm"/>
          </a:ln>
        </p:spPr>
      </p:pic>
      <p:pic>
        <p:nvPicPr>
          <p:cNvPr id="7" name="Picture 6">
            <a:extLst>
              <a:ext uri="{FF2B5EF4-FFF2-40B4-BE49-F238E27FC236}">
                <a16:creationId xmlns:a16="http://schemas.microsoft.com/office/drawing/2014/main" id="{B536B0C5-67DD-004D-94AE-C9AF3262A56E}"/>
              </a:ext>
            </a:extLst>
          </p:cNvPr>
          <p:cNvPicPr>
            <a:picLocks noChangeAspect="1"/>
          </p:cNvPicPr>
          <p:nvPr/>
        </p:nvPicPr>
        <p:blipFill>
          <a:blip r:embed="rId6"/>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2405312813"/>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E6EDB8-3227-664B-B9A1-CD97C0670F65}"/>
              </a:ext>
            </a:extLst>
          </p:cNvPr>
          <p:cNvSpPr>
            <a:spLocks noGrp="1"/>
          </p:cNvSpPr>
          <p:nvPr>
            <p:ph type="title"/>
          </p:nvPr>
        </p:nvSpPr>
        <p:spPr>
          <a:xfrm>
            <a:off x="838200" y="365125"/>
            <a:ext cx="10515600" cy="1325563"/>
          </a:xfrm>
        </p:spPr>
        <p:txBody>
          <a:bodyPr/>
          <a:lstStyle/>
          <a:p>
            <a:r>
              <a:rPr lang="en-US" dirty="0"/>
              <a:t>Will faculty enter data?  </a:t>
            </a:r>
            <a:br>
              <a:rPr lang="en-US" dirty="0"/>
            </a:br>
            <a:endParaRPr lang="en-US" dirty="0"/>
          </a:p>
        </p:txBody>
      </p:sp>
      <p:graphicFrame>
        <p:nvGraphicFramePr>
          <p:cNvPr id="4" name="Content Placeholder 3">
            <a:extLst>
              <a:ext uri="{FF2B5EF4-FFF2-40B4-BE49-F238E27FC236}">
                <a16:creationId xmlns:a16="http://schemas.microsoft.com/office/drawing/2014/main" id="{81029FF1-1D66-C54C-BF62-CD184E779A68}"/>
              </a:ext>
            </a:extLst>
          </p:cNvPr>
          <p:cNvGraphicFramePr>
            <a:graphicFrameLocks noGrp="1"/>
          </p:cNvGraphicFramePr>
          <p:nvPr>
            <p:ph idx="1"/>
          </p:nvPr>
        </p:nvGraphicFramePr>
        <p:xfrm>
          <a:off x="1088231" y="981075"/>
          <a:ext cx="10015537" cy="5876925"/>
        </p:xfrm>
        <a:graphic>
          <a:graphicData uri="http://schemas.openxmlformats.org/drawingml/2006/chart">
            <c:chart xmlns:c="http://schemas.openxmlformats.org/drawingml/2006/chart" xmlns:r="http://schemas.openxmlformats.org/officeDocument/2006/relationships" r:id="rId3"/>
          </a:graphicData>
        </a:graphic>
      </p:graphicFrame>
      <p:pic>
        <p:nvPicPr>
          <p:cNvPr id="18" name="Picture 17">
            <a:extLst>
              <a:ext uri="{FF2B5EF4-FFF2-40B4-BE49-F238E27FC236}">
                <a16:creationId xmlns:a16="http://schemas.microsoft.com/office/drawing/2014/main" id="{6380DF05-5E22-3C44-87E1-2A7FA677628B}"/>
              </a:ext>
            </a:extLst>
          </p:cNvPr>
          <p:cNvPicPr>
            <a:picLocks noChangeAspect="1"/>
          </p:cNvPicPr>
          <p:nvPr/>
        </p:nvPicPr>
        <p:blipFill>
          <a:blip r:embed="rId4"/>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2821087003"/>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Shape 743"/>
        <p:cNvGrpSpPr/>
        <p:nvPr/>
      </p:nvGrpSpPr>
      <p:grpSpPr>
        <a:xfrm>
          <a:off x="0" y="0"/>
          <a:ext cx="0" cy="0"/>
          <a:chOff x="0" y="0"/>
          <a:chExt cx="0" cy="0"/>
        </a:xfrm>
      </p:grpSpPr>
      <p:sp>
        <p:nvSpPr>
          <p:cNvPr id="744" name="Google Shape;744;p97"/>
          <p:cNvSpPr txBox="1">
            <a:spLocks noGrp="1"/>
          </p:cNvSpPr>
          <p:nvPr>
            <p:ph type="body" idx="2"/>
          </p:nvPr>
        </p:nvSpPr>
        <p:spPr>
          <a:xfrm>
            <a:off x="483000" y="1173667"/>
            <a:ext cx="10952800" cy="4349600"/>
          </a:xfrm>
          <a:prstGeom prst="rect">
            <a:avLst/>
          </a:prstGeom>
          <a:noFill/>
          <a:ln>
            <a:noFill/>
          </a:ln>
        </p:spPr>
        <p:txBody>
          <a:bodyPr spcFirstLastPara="1" vert="horz" wrap="square" lIns="121900" tIns="121900" rIns="121900" bIns="121900" rtlCol="0" anchor="t" anchorCtr="0">
            <a:noAutofit/>
          </a:bodyPr>
          <a:lstStyle/>
          <a:p>
            <a:pPr marL="237061" indent="-203195">
              <a:spcBef>
                <a:spcPts val="0"/>
              </a:spcBef>
              <a:buClr>
                <a:srgbClr val="666666"/>
              </a:buClr>
              <a:buSzPts val="1800"/>
              <a:buFont typeface="Avenir"/>
              <a:buChar char="•"/>
            </a:pPr>
            <a:r>
              <a:rPr lang="en-US" sz="2400" b="0">
                <a:solidFill>
                  <a:srgbClr val="666666"/>
                </a:solidFill>
                <a:latin typeface="Avenir"/>
                <a:ea typeface="Avenir"/>
                <a:cs typeface="Avenir"/>
                <a:sym typeface="Avenir"/>
              </a:rPr>
              <a:t>Improved data quality!</a:t>
            </a:r>
            <a:endParaRPr sz="2400" b="0">
              <a:solidFill>
                <a:srgbClr val="666666"/>
              </a:solidFill>
              <a:latin typeface="Avenir"/>
              <a:ea typeface="Avenir"/>
              <a:cs typeface="Avenir"/>
              <a:sym typeface="Avenir"/>
            </a:endParaRPr>
          </a:p>
          <a:p>
            <a:pPr marL="237061" indent="-203195">
              <a:spcBef>
                <a:spcPts val="1067"/>
              </a:spcBef>
              <a:buClr>
                <a:srgbClr val="666666"/>
              </a:buClr>
              <a:buSzPts val="1800"/>
              <a:buFont typeface="Avenir"/>
              <a:buChar char="•"/>
            </a:pPr>
            <a:r>
              <a:rPr lang="en-US" sz="2400" b="0">
                <a:solidFill>
                  <a:srgbClr val="666666"/>
                </a:solidFill>
                <a:latin typeface="Avenir"/>
                <a:ea typeface="Avenir"/>
                <a:cs typeface="Avenir"/>
                <a:sym typeface="Avenir"/>
              </a:rPr>
              <a:t>We have more data!</a:t>
            </a:r>
            <a:endParaRPr sz="2400" b="0">
              <a:solidFill>
                <a:srgbClr val="666666"/>
              </a:solidFill>
              <a:latin typeface="Avenir"/>
              <a:ea typeface="Avenir"/>
              <a:cs typeface="Avenir"/>
              <a:sym typeface="Avenir"/>
            </a:endParaRPr>
          </a:p>
          <a:p>
            <a:pPr marL="694249" lvl="1" indent="-237061">
              <a:spcBef>
                <a:spcPts val="533"/>
              </a:spcBef>
              <a:buClr>
                <a:srgbClr val="666666"/>
              </a:buClr>
              <a:buSzPts val="1800"/>
              <a:buFont typeface="Avenir"/>
              <a:buChar char="•"/>
            </a:pPr>
            <a:r>
              <a:rPr lang="en-US" sz="2400">
                <a:solidFill>
                  <a:srgbClr val="666666"/>
                </a:solidFill>
                <a:latin typeface="Avenir"/>
                <a:ea typeface="Avenir"/>
                <a:cs typeface="Avenir"/>
                <a:sym typeface="Avenir"/>
              </a:rPr>
              <a:t>Moved from paper CVs to individual data elements  (= reuse!)</a:t>
            </a:r>
            <a:endParaRPr sz="2400">
              <a:solidFill>
                <a:srgbClr val="666666"/>
              </a:solidFill>
              <a:latin typeface="Avenir"/>
              <a:ea typeface="Avenir"/>
              <a:cs typeface="Avenir"/>
              <a:sym typeface="Avenir"/>
            </a:endParaRPr>
          </a:p>
          <a:p>
            <a:pPr marL="694249" lvl="1" indent="-237061">
              <a:spcBef>
                <a:spcPts val="533"/>
              </a:spcBef>
              <a:buClr>
                <a:srgbClr val="666666"/>
              </a:buClr>
              <a:buSzPts val="1800"/>
              <a:buFont typeface="Avenir"/>
              <a:buChar char="•"/>
            </a:pPr>
            <a:r>
              <a:rPr lang="en-US" sz="2400">
                <a:solidFill>
                  <a:srgbClr val="666666"/>
                </a:solidFill>
                <a:latin typeface="Avenir"/>
                <a:ea typeface="Avenir"/>
                <a:cs typeface="Avenir"/>
                <a:sym typeface="Avenir"/>
              </a:rPr>
              <a:t>Supplemental data for institutional data records </a:t>
            </a:r>
            <a:endParaRPr sz="2400">
              <a:solidFill>
                <a:srgbClr val="666666"/>
              </a:solidFill>
              <a:latin typeface="Avenir"/>
              <a:ea typeface="Avenir"/>
              <a:cs typeface="Avenir"/>
              <a:sym typeface="Avenir"/>
            </a:endParaRPr>
          </a:p>
          <a:p>
            <a:pPr marL="694249" lvl="1" indent="-237061">
              <a:spcBef>
                <a:spcPts val="533"/>
              </a:spcBef>
              <a:buClr>
                <a:srgbClr val="666666"/>
              </a:buClr>
              <a:buSzPts val="1800"/>
              <a:buFont typeface="Avenir"/>
              <a:buChar char="•"/>
            </a:pPr>
            <a:r>
              <a:rPr lang="en-US" sz="2400">
                <a:solidFill>
                  <a:srgbClr val="666666"/>
                </a:solidFill>
                <a:latin typeface="Avenir"/>
                <a:ea typeface="Avenir"/>
                <a:cs typeface="Avenir"/>
                <a:sym typeface="Avenir"/>
              </a:rPr>
              <a:t>Enabled us to create new services (e.g. Profiles)</a:t>
            </a:r>
            <a:endParaRPr sz="2400">
              <a:solidFill>
                <a:srgbClr val="666666"/>
              </a:solidFill>
              <a:latin typeface="Avenir"/>
              <a:ea typeface="Avenir"/>
              <a:cs typeface="Avenir"/>
              <a:sym typeface="Avenir"/>
            </a:endParaRPr>
          </a:p>
          <a:p>
            <a:pPr marL="237061" indent="-203195">
              <a:spcBef>
                <a:spcPts val="1067"/>
              </a:spcBef>
              <a:buClr>
                <a:srgbClr val="666666"/>
              </a:buClr>
              <a:buSzPts val="1800"/>
              <a:buFont typeface="Avenir"/>
              <a:buChar char="•"/>
            </a:pPr>
            <a:r>
              <a:rPr lang="en-US" sz="2400" b="0">
                <a:solidFill>
                  <a:srgbClr val="666666"/>
                </a:solidFill>
                <a:latin typeface="Avenir"/>
                <a:ea typeface="Avenir"/>
                <a:cs typeface="Avenir"/>
                <a:sym typeface="Avenir"/>
              </a:rPr>
              <a:t>Gave reason for depts/colleges to evaluate current review process and data points used in evaluation</a:t>
            </a:r>
            <a:endParaRPr sz="2400" b="0">
              <a:solidFill>
                <a:srgbClr val="666666"/>
              </a:solidFill>
              <a:latin typeface="Avenir"/>
              <a:ea typeface="Avenir"/>
              <a:cs typeface="Avenir"/>
              <a:sym typeface="Avenir"/>
            </a:endParaRPr>
          </a:p>
          <a:p>
            <a:pPr marL="694249" lvl="1" indent="-237061">
              <a:spcBef>
                <a:spcPts val="533"/>
              </a:spcBef>
              <a:buClr>
                <a:srgbClr val="666666"/>
              </a:buClr>
              <a:buSzPts val="1800"/>
              <a:buFont typeface="Avenir"/>
              <a:buChar char="•"/>
            </a:pPr>
            <a:r>
              <a:rPr lang="en-US" sz="2400">
                <a:solidFill>
                  <a:srgbClr val="666666"/>
                </a:solidFill>
                <a:latin typeface="Avenir"/>
                <a:ea typeface="Avenir"/>
                <a:cs typeface="Avenir"/>
                <a:sym typeface="Avenir"/>
              </a:rPr>
              <a:t>Streamlined or removed duplicate reporting</a:t>
            </a:r>
            <a:endParaRPr sz="2400">
              <a:solidFill>
                <a:srgbClr val="666666"/>
              </a:solidFill>
              <a:latin typeface="Avenir"/>
              <a:ea typeface="Avenir"/>
              <a:cs typeface="Avenir"/>
              <a:sym typeface="Avenir"/>
            </a:endParaRPr>
          </a:p>
          <a:p>
            <a:pPr marL="237061" indent="-203195">
              <a:spcBef>
                <a:spcPts val="1067"/>
              </a:spcBef>
              <a:buClr>
                <a:srgbClr val="666666"/>
              </a:buClr>
              <a:buSzPts val="1800"/>
              <a:buFont typeface="Avenir"/>
              <a:buChar char="•"/>
            </a:pPr>
            <a:r>
              <a:rPr lang="en-US" sz="2400" b="0">
                <a:solidFill>
                  <a:srgbClr val="666666"/>
                </a:solidFill>
                <a:latin typeface="Avenir"/>
                <a:ea typeface="Avenir"/>
                <a:cs typeface="Avenir"/>
                <a:sym typeface="Avenir"/>
              </a:rPr>
              <a:t>Allows standardization for activity reporting (e.g. Accreditation Reports, Program Review, Workload Equity conversations)</a:t>
            </a:r>
            <a:endParaRPr sz="2400" b="0">
              <a:solidFill>
                <a:srgbClr val="666666"/>
              </a:solidFill>
              <a:latin typeface="Avenir"/>
              <a:ea typeface="Avenir"/>
              <a:cs typeface="Avenir"/>
              <a:sym typeface="Avenir"/>
            </a:endParaRPr>
          </a:p>
        </p:txBody>
      </p:sp>
      <p:sp>
        <p:nvSpPr>
          <p:cNvPr id="745" name="Google Shape;745;p97"/>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Impacts</a:t>
            </a:r>
            <a:endParaRPr sz="3733" dirty="0">
              <a:solidFill>
                <a:schemeClr val="tx1"/>
              </a:solidFill>
            </a:endParaRPr>
          </a:p>
        </p:txBody>
      </p:sp>
      <p:pic>
        <p:nvPicPr>
          <p:cNvPr id="4" name="Picture 3">
            <a:extLst>
              <a:ext uri="{FF2B5EF4-FFF2-40B4-BE49-F238E27FC236}">
                <a16:creationId xmlns:a16="http://schemas.microsoft.com/office/drawing/2014/main" id="{69E74227-5D37-554B-9769-448CF3C821E7}"/>
              </a:ext>
            </a:extLst>
          </p:cNvPr>
          <p:cNvPicPr>
            <a:picLocks noChangeAspect="1"/>
          </p:cNvPicPr>
          <p:nvPr/>
        </p:nvPicPr>
        <p:blipFill>
          <a:blip r:embed="rId3"/>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4146556579"/>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Shape 749"/>
        <p:cNvGrpSpPr/>
        <p:nvPr/>
      </p:nvGrpSpPr>
      <p:grpSpPr>
        <a:xfrm>
          <a:off x="0" y="0"/>
          <a:ext cx="0" cy="0"/>
          <a:chOff x="0" y="0"/>
          <a:chExt cx="0" cy="0"/>
        </a:xfrm>
      </p:grpSpPr>
      <p:pic>
        <p:nvPicPr>
          <p:cNvPr id="750" name="Google Shape;750;p98"/>
          <p:cNvPicPr preferRelativeResize="0"/>
          <p:nvPr/>
        </p:nvPicPr>
        <p:blipFill rotWithShape="1">
          <a:blip r:embed="rId3">
            <a:alphaModFix/>
          </a:blip>
          <a:srcRect/>
          <a:stretch/>
        </p:blipFill>
        <p:spPr>
          <a:xfrm>
            <a:off x="826903" y="547168"/>
            <a:ext cx="10538199" cy="5763665"/>
          </a:xfrm>
          <a:prstGeom prst="rect">
            <a:avLst/>
          </a:prstGeom>
          <a:noFill/>
          <a:ln w="9525" cap="flat" cmpd="sng">
            <a:solidFill>
              <a:srgbClr val="002060"/>
            </a:solidFill>
            <a:prstDash val="solid"/>
            <a:round/>
            <a:headEnd type="none" w="sm" len="sm"/>
            <a:tailEnd type="none" w="sm" len="sm"/>
          </a:ln>
        </p:spPr>
      </p:pic>
      <p:sp>
        <p:nvSpPr>
          <p:cNvPr id="751" name="Google Shape;751;p98"/>
          <p:cNvSpPr txBox="1"/>
          <p:nvPr/>
        </p:nvSpPr>
        <p:spPr>
          <a:xfrm>
            <a:off x="1498348" y="6527169"/>
            <a:ext cx="3241600" cy="261600"/>
          </a:xfrm>
          <a:prstGeom prst="rect">
            <a:avLst/>
          </a:prstGeom>
          <a:noFill/>
          <a:ln>
            <a:noFill/>
          </a:ln>
        </p:spPr>
        <p:txBody>
          <a:bodyPr spcFirstLastPara="1" wrap="square" lIns="91433" tIns="45700" rIns="91433" bIns="45700" anchor="t" anchorCtr="0">
            <a:no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067" b="0" i="0" u="none" strike="noStrike" kern="1200" cap="none" spc="0" normalizeH="0" baseline="0" noProof="0">
                <a:ln>
                  <a:noFill/>
                </a:ln>
                <a:solidFill>
                  <a:srgbClr val="000000"/>
                </a:solidFill>
                <a:effectLst/>
                <a:uLnTx/>
                <a:uFillTx/>
                <a:latin typeface="Calibri"/>
                <a:ea typeface="Calibri"/>
                <a:cs typeface="Calibri"/>
                <a:sym typeface="Calibri"/>
              </a:rPr>
              <a:t>Source: https://profiles.arizona.edu/person/ericlyons</a:t>
            </a:r>
            <a:endParaRPr kumimoji="0" sz="1067" b="0" i="0" u="none" strike="noStrike" kern="1200" cap="none" spc="0" normalizeH="0" baseline="0" noProof="0">
              <a:ln>
                <a:noFill/>
              </a:ln>
              <a:solidFill>
                <a:srgbClr val="000000"/>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1324676313"/>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Shape 755"/>
        <p:cNvGrpSpPr/>
        <p:nvPr/>
      </p:nvGrpSpPr>
      <p:grpSpPr>
        <a:xfrm>
          <a:off x="0" y="0"/>
          <a:ext cx="0" cy="0"/>
          <a:chOff x="0" y="0"/>
          <a:chExt cx="0" cy="0"/>
        </a:xfrm>
      </p:grpSpPr>
      <p:pic>
        <p:nvPicPr>
          <p:cNvPr id="756" name="Google Shape;756;p99"/>
          <p:cNvPicPr preferRelativeResize="0">
            <a:picLocks noGrp="1"/>
          </p:cNvPicPr>
          <p:nvPr>
            <p:ph type="body" idx="1"/>
          </p:nvPr>
        </p:nvPicPr>
        <p:blipFill rotWithShape="1">
          <a:blip r:embed="rId3">
            <a:alphaModFix/>
          </a:blip>
          <a:srcRect/>
          <a:stretch/>
        </p:blipFill>
        <p:spPr>
          <a:xfrm>
            <a:off x="3046000" y="245867"/>
            <a:ext cx="6100000" cy="838000"/>
          </a:xfrm>
          <a:prstGeom prst="rect">
            <a:avLst/>
          </a:prstGeom>
          <a:noFill/>
          <a:ln>
            <a:noFill/>
          </a:ln>
        </p:spPr>
      </p:pic>
      <p:pic>
        <p:nvPicPr>
          <p:cNvPr id="757" name="Google Shape;757;p99"/>
          <p:cNvPicPr preferRelativeResize="0"/>
          <p:nvPr/>
        </p:nvPicPr>
        <p:blipFill rotWithShape="1">
          <a:blip r:embed="rId4">
            <a:alphaModFix/>
          </a:blip>
          <a:srcRect/>
          <a:stretch/>
        </p:blipFill>
        <p:spPr>
          <a:xfrm>
            <a:off x="1828800" y="1524001"/>
            <a:ext cx="8564677" cy="4600047"/>
          </a:xfrm>
          <a:prstGeom prst="rect">
            <a:avLst/>
          </a:prstGeom>
          <a:noFill/>
          <a:ln w="9525" cap="flat" cmpd="sng">
            <a:solidFill>
              <a:schemeClr val="accent1"/>
            </a:solidFill>
            <a:prstDash val="solid"/>
            <a:round/>
            <a:headEnd type="none" w="sm" len="sm"/>
            <a:tailEnd type="none" w="sm" len="sm"/>
          </a:ln>
        </p:spPr>
      </p:pic>
      <p:sp>
        <p:nvSpPr>
          <p:cNvPr id="758" name="Google Shape;758;p99"/>
          <p:cNvSpPr/>
          <p:nvPr/>
        </p:nvSpPr>
        <p:spPr>
          <a:xfrm>
            <a:off x="2743200" y="5561013"/>
            <a:ext cx="2971600" cy="898400"/>
          </a:xfrm>
          <a:prstGeom prst="wedgeRoundRectCallout">
            <a:avLst>
              <a:gd name="adj1" fmla="val 43590"/>
              <a:gd name="adj2" fmla="val -125131"/>
              <a:gd name="adj3" fmla="val 16667"/>
            </a:avLst>
          </a:prstGeom>
          <a:solidFill>
            <a:srgbClr val="AB0520"/>
          </a:solidFill>
          <a:ln w="12700" cap="flat" cmpd="sng">
            <a:solidFill>
              <a:srgbClr val="7C0317"/>
            </a:solidFill>
            <a:prstDash val="solid"/>
            <a:miter lim="800000"/>
            <a:headEnd type="none" w="sm" len="sm"/>
            <a:tailEnd type="none" w="sm" len="sm"/>
          </a:ln>
        </p:spPr>
        <p:txBody>
          <a:bodyPr spcFirstLastPara="1" wrap="square" lIns="91433" tIns="45700" rIns="91433" bIns="45700" anchor="ctr" anchorCtr="0">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67" b="0" i="0" u="none" strike="noStrike" kern="1200" cap="none" spc="0" normalizeH="0" baseline="0" noProof="0">
                <a:ln>
                  <a:noFill/>
                </a:ln>
                <a:solidFill>
                  <a:srgbClr val="FFFFFF"/>
                </a:solidFill>
                <a:effectLst/>
                <a:uLnTx/>
                <a:uFillTx/>
                <a:latin typeface="Calibri"/>
                <a:ea typeface="Calibri"/>
                <a:cs typeface="Calibri"/>
                <a:sym typeface="Calibri"/>
              </a:rPr>
              <a:t>All data fed from UA Vitae</a:t>
            </a:r>
            <a:endParaRPr kumimoji="0" sz="1467" b="0" i="0" u="none" strike="noStrike" kern="1200" cap="none" spc="0" normalizeH="0" baseline="0" noProof="0">
              <a:ln>
                <a:noFill/>
              </a:ln>
              <a:solidFill>
                <a:srgbClr val="000000"/>
              </a:solidFill>
              <a:effectLst/>
              <a:uLnTx/>
              <a:uFillTx/>
              <a:latin typeface="Calibri" panose="020F0502020204030204"/>
              <a:ea typeface="+mn-ea"/>
              <a:cs typeface="+mn-cs"/>
            </a:endParaRPr>
          </a:p>
        </p:txBody>
      </p:sp>
      <p:sp>
        <p:nvSpPr>
          <p:cNvPr id="759" name="Google Shape;759;p99"/>
          <p:cNvSpPr txBox="1">
            <a:spLocks noGrp="1"/>
          </p:cNvSpPr>
          <p:nvPr>
            <p:ph type="ftr" idx="11"/>
          </p:nvPr>
        </p:nvSpPr>
        <p:spPr>
          <a:xfrm>
            <a:off x="7696200" y="6153151"/>
            <a:ext cx="2743200" cy="365200"/>
          </a:xfrm>
          <a:prstGeom prst="rect">
            <a:avLst/>
          </a:prstGeom>
          <a:noFill/>
          <a:ln>
            <a:noFill/>
          </a:ln>
        </p:spPr>
        <p:txBody>
          <a:bodyPr spcFirstLastPara="1" wrap="square" lIns="91433" tIns="45700" rIns="91433" bIns="45700" anchor="ctr" anchorCtr="0">
            <a:noAutofit/>
          </a:bodyPr>
          <a:lstStyle/>
          <a:p>
            <a:pPr marL="0" marR="0" lvl="0" indent="0" algn="r" defTabSz="914400" rtl="0" eaLnBrk="1" fontAlgn="auto" latinLnBrk="0" hangingPunct="1">
              <a:lnSpc>
                <a:spcPct val="100000"/>
              </a:lnSpc>
              <a:spcBef>
                <a:spcPts val="0"/>
              </a:spcBef>
              <a:spcAft>
                <a:spcPts val="0"/>
              </a:spcAft>
              <a:buClrTx/>
              <a:buSzTx/>
              <a:buFontTx/>
              <a:buNone/>
              <a:tabLst/>
              <a:defRPr/>
            </a:pPr>
            <a:r>
              <a:rPr kumimoji="0" lang="en-US" sz="2400" b="0" i="0" u="none" strike="noStrike" kern="1200" cap="none" spc="0" normalizeH="0" baseline="0" noProof="0">
                <a:ln>
                  <a:noFill/>
                </a:ln>
                <a:solidFill>
                  <a:srgbClr val="003366"/>
                </a:solidFill>
                <a:effectLst/>
                <a:uLnTx/>
                <a:uFillTx/>
                <a:latin typeface="Calibri"/>
                <a:ea typeface="Calibri"/>
                <a:cs typeface="Calibri"/>
                <a:sym typeface="Calibri"/>
              </a:rPr>
              <a:t>ur.arizona.edu</a:t>
            </a:r>
            <a:endParaRPr kumimoji="0" sz="2400" b="0" i="0" u="none" strike="noStrike" kern="1200" cap="none" spc="0" normalizeH="0" baseline="0" noProof="0">
              <a:ln>
                <a:noFill/>
              </a:ln>
              <a:solidFill>
                <a:srgbClr val="003366"/>
              </a:solidFill>
              <a:effectLst/>
              <a:uLnTx/>
              <a:uFillTx/>
              <a:latin typeface="Calibri"/>
              <a:ea typeface="Calibri"/>
              <a:cs typeface="Calibri"/>
              <a:sym typeface="Calibri"/>
            </a:endParaRPr>
          </a:p>
        </p:txBody>
      </p:sp>
    </p:spTree>
    <p:extLst>
      <p:ext uri="{BB962C8B-B14F-4D97-AF65-F5344CB8AC3E}">
        <p14:creationId xmlns:p14="http://schemas.microsoft.com/office/powerpoint/2010/main" val="677185067"/>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Shape 763"/>
        <p:cNvGrpSpPr/>
        <p:nvPr/>
      </p:nvGrpSpPr>
      <p:grpSpPr>
        <a:xfrm>
          <a:off x="0" y="0"/>
          <a:ext cx="0" cy="0"/>
          <a:chOff x="0" y="0"/>
          <a:chExt cx="0" cy="0"/>
        </a:xfrm>
      </p:grpSpPr>
      <p:sp>
        <p:nvSpPr>
          <p:cNvPr id="764" name="Google Shape;764;p100"/>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Grad College (Pilot)</a:t>
            </a:r>
            <a:endParaRPr sz="3733" dirty="0">
              <a:solidFill>
                <a:schemeClr val="tx1"/>
              </a:solidFill>
            </a:endParaRPr>
          </a:p>
        </p:txBody>
      </p:sp>
      <p:pic>
        <p:nvPicPr>
          <p:cNvPr id="765" name="Google Shape;765;p100"/>
          <p:cNvPicPr preferRelativeResize="0">
            <a:picLocks noGrp="1"/>
          </p:cNvPicPr>
          <p:nvPr>
            <p:ph type="body" idx="1"/>
          </p:nvPr>
        </p:nvPicPr>
        <p:blipFill rotWithShape="1">
          <a:blip r:embed="rId3">
            <a:alphaModFix/>
          </a:blip>
          <a:srcRect/>
          <a:stretch/>
        </p:blipFill>
        <p:spPr>
          <a:xfrm>
            <a:off x="2136648" y="1447800"/>
            <a:ext cx="6641200" cy="4648400"/>
          </a:xfrm>
          <a:prstGeom prst="rect">
            <a:avLst/>
          </a:prstGeom>
          <a:noFill/>
          <a:ln w="9525" cap="flat" cmpd="sng">
            <a:solidFill>
              <a:srgbClr val="AB0520"/>
            </a:solidFill>
            <a:prstDash val="solid"/>
            <a:round/>
            <a:headEnd type="none" w="sm" len="sm"/>
            <a:tailEnd type="none" w="sm" len="sm"/>
          </a:ln>
        </p:spPr>
      </p:pic>
      <p:pic>
        <p:nvPicPr>
          <p:cNvPr id="766" name="Google Shape;766;p100"/>
          <p:cNvPicPr preferRelativeResize="0"/>
          <p:nvPr/>
        </p:nvPicPr>
        <p:blipFill rotWithShape="1">
          <a:blip r:embed="rId4">
            <a:alphaModFix/>
          </a:blip>
          <a:srcRect/>
          <a:stretch/>
        </p:blipFill>
        <p:spPr>
          <a:xfrm>
            <a:off x="3283220" y="2282932"/>
            <a:ext cx="6965684" cy="4182955"/>
          </a:xfrm>
          <a:prstGeom prst="rect">
            <a:avLst/>
          </a:prstGeom>
          <a:noFill/>
          <a:ln w="9525" cap="flat" cmpd="sng">
            <a:solidFill>
              <a:srgbClr val="AB0520"/>
            </a:solidFill>
            <a:prstDash val="solid"/>
            <a:round/>
            <a:headEnd type="none" w="sm" len="sm"/>
            <a:tailEnd type="none" w="sm" len="sm"/>
          </a:ln>
        </p:spPr>
      </p:pic>
      <p:pic>
        <p:nvPicPr>
          <p:cNvPr id="5" name="Picture 4">
            <a:extLst>
              <a:ext uri="{FF2B5EF4-FFF2-40B4-BE49-F238E27FC236}">
                <a16:creationId xmlns:a16="http://schemas.microsoft.com/office/drawing/2014/main" id="{E41F6E06-1E3A-FF4A-A5D3-FE6110A33DA8}"/>
              </a:ext>
            </a:extLst>
          </p:cNvPr>
          <p:cNvPicPr>
            <a:picLocks noChangeAspect="1"/>
          </p:cNvPicPr>
          <p:nvPr/>
        </p:nvPicPr>
        <p:blipFill>
          <a:blip r:embed="rId5"/>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441838175"/>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Shape 763"/>
        <p:cNvGrpSpPr/>
        <p:nvPr/>
      </p:nvGrpSpPr>
      <p:grpSpPr>
        <a:xfrm>
          <a:off x="0" y="0"/>
          <a:ext cx="0" cy="0"/>
          <a:chOff x="0" y="0"/>
          <a:chExt cx="0" cy="0"/>
        </a:xfrm>
      </p:grpSpPr>
      <p:sp>
        <p:nvSpPr>
          <p:cNvPr id="764" name="Google Shape;764;p100"/>
          <p:cNvSpPr txBox="1">
            <a:spLocks noGrp="1"/>
          </p:cNvSpPr>
          <p:nvPr>
            <p:ph type="title"/>
          </p:nvPr>
        </p:nvSpPr>
        <p:spPr>
          <a:xfrm>
            <a:off x="476067" y="365133"/>
            <a:ext cx="11588800" cy="482400"/>
          </a:xfrm>
          <a:prstGeom prst="rect">
            <a:avLst/>
          </a:prstGeom>
          <a:noFill/>
          <a:ln>
            <a:noFill/>
          </a:ln>
        </p:spPr>
        <p:txBody>
          <a:bodyPr spcFirstLastPara="1" vert="horz" wrap="square" lIns="121900" tIns="121900" rIns="121900" bIns="121900" rtlCol="0" anchor="ctr" anchorCtr="0">
            <a:noAutofit/>
          </a:bodyPr>
          <a:lstStyle/>
          <a:p>
            <a:pPr>
              <a:buClr>
                <a:schemeClr val="dk1"/>
              </a:buClr>
              <a:buSzPts val="1100"/>
            </a:pPr>
            <a:r>
              <a:rPr lang="en-US" sz="3733" dirty="0">
                <a:solidFill>
                  <a:schemeClr val="tx1"/>
                </a:solidFill>
              </a:rPr>
              <a:t>So Who Owns This on Campus?</a:t>
            </a:r>
            <a:endParaRPr sz="3733" dirty="0">
              <a:solidFill>
                <a:schemeClr val="tx1"/>
              </a:solidFill>
            </a:endParaRPr>
          </a:p>
        </p:txBody>
      </p:sp>
      <p:pic>
        <p:nvPicPr>
          <p:cNvPr id="5" name="Picture 4">
            <a:extLst>
              <a:ext uri="{FF2B5EF4-FFF2-40B4-BE49-F238E27FC236}">
                <a16:creationId xmlns:a16="http://schemas.microsoft.com/office/drawing/2014/main" id="{E41F6E06-1E3A-FF4A-A5D3-FE6110A33DA8}"/>
              </a:ext>
            </a:extLst>
          </p:cNvPr>
          <p:cNvPicPr>
            <a:picLocks noChangeAspect="1"/>
          </p:cNvPicPr>
          <p:nvPr/>
        </p:nvPicPr>
        <p:blipFill>
          <a:blip r:embed="rId3"/>
          <a:stretch>
            <a:fillRect/>
          </a:stretch>
        </p:blipFill>
        <p:spPr>
          <a:xfrm>
            <a:off x="10385190" y="6283324"/>
            <a:ext cx="2357671" cy="365126"/>
          </a:xfrm>
          <a:prstGeom prst="rect">
            <a:avLst/>
          </a:prstGeom>
        </p:spPr>
      </p:pic>
      <p:graphicFrame>
        <p:nvGraphicFramePr>
          <p:cNvPr id="4" name="Diagram 3">
            <a:extLst>
              <a:ext uri="{FF2B5EF4-FFF2-40B4-BE49-F238E27FC236}">
                <a16:creationId xmlns:a16="http://schemas.microsoft.com/office/drawing/2014/main" id="{1DE26F47-9479-D345-89B1-4059BE851D83}"/>
              </a:ext>
            </a:extLst>
          </p:cNvPr>
          <p:cNvGraphicFramePr/>
          <p:nvPr>
            <p:extLst>
              <p:ext uri="{D42A27DB-BD31-4B8C-83A1-F6EECF244321}">
                <p14:modId xmlns:p14="http://schemas.microsoft.com/office/powerpoint/2010/main" val="312985345"/>
              </p:ext>
            </p:extLst>
          </p:nvPr>
        </p:nvGraphicFramePr>
        <p:xfrm>
          <a:off x="802913" y="978988"/>
          <a:ext cx="5340350" cy="5418667"/>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cxnSp>
        <p:nvCxnSpPr>
          <p:cNvPr id="9" name="Straight Connector 8">
            <a:extLst>
              <a:ext uri="{FF2B5EF4-FFF2-40B4-BE49-F238E27FC236}">
                <a16:creationId xmlns:a16="http://schemas.microsoft.com/office/drawing/2014/main" id="{11153C01-7DB8-F74B-8718-E96DBF0196FD}"/>
              </a:ext>
            </a:extLst>
          </p:cNvPr>
          <p:cNvCxnSpPr>
            <a:cxnSpLocks/>
          </p:cNvCxnSpPr>
          <p:nvPr/>
        </p:nvCxnSpPr>
        <p:spPr>
          <a:xfrm>
            <a:off x="6610349" y="1091500"/>
            <a:ext cx="0" cy="5046833"/>
          </a:xfrm>
          <a:prstGeom prst="line">
            <a:avLst/>
          </a:prstGeom>
          <a:ln w="63500">
            <a:solidFill>
              <a:srgbClr val="C00000"/>
            </a:solidFill>
          </a:ln>
        </p:spPr>
        <p:style>
          <a:lnRef idx="1">
            <a:schemeClr val="accent1"/>
          </a:lnRef>
          <a:fillRef idx="0">
            <a:schemeClr val="accent1"/>
          </a:fillRef>
          <a:effectRef idx="0">
            <a:schemeClr val="accent1"/>
          </a:effectRef>
          <a:fontRef idx="minor">
            <a:schemeClr val="tx1"/>
          </a:fontRef>
        </p:style>
      </p:cxnSp>
      <p:sp>
        <p:nvSpPr>
          <p:cNvPr id="7" name="TextBox 6">
            <a:extLst>
              <a:ext uri="{FF2B5EF4-FFF2-40B4-BE49-F238E27FC236}">
                <a16:creationId xmlns:a16="http://schemas.microsoft.com/office/drawing/2014/main" id="{BC3281AC-9C07-CB48-8311-783AB0D32FC9}"/>
              </a:ext>
            </a:extLst>
          </p:cNvPr>
          <p:cNvSpPr txBox="1"/>
          <p:nvPr/>
        </p:nvSpPr>
        <p:spPr>
          <a:xfrm>
            <a:off x="6872287" y="1091500"/>
            <a:ext cx="2620076" cy="400110"/>
          </a:xfrm>
          <a:prstGeom prst="rect">
            <a:avLst/>
          </a:prstGeom>
          <a:noFill/>
        </p:spPr>
        <p:txBody>
          <a:bodyPr wrap="non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2000" b="0" i="0" u="none" strike="noStrike" kern="1200" cap="none" spc="0" normalizeH="0" baseline="0" noProof="0" dirty="0">
                <a:ln>
                  <a:noFill/>
                </a:ln>
                <a:solidFill>
                  <a:srgbClr val="000000"/>
                </a:solidFill>
                <a:effectLst/>
                <a:uLnTx/>
                <a:uFillTx/>
                <a:latin typeface="Calibri" panose="020F0502020204030204"/>
                <a:ea typeface="+mn-ea"/>
                <a:cs typeface="+mn-cs"/>
              </a:rPr>
              <a:t>Other Key Stakeholders</a:t>
            </a:r>
          </a:p>
        </p:txBody>
      </p:sp>
      <p:sp>
        <p:nvSpPr>
          <p:cNvPr id="13" name="Oval 12">
            <a:extLst>
              <a:ext uri="{FF2B5EF4-FFF2-40B4-BE49-F238E27FC236}">
                <a16:creationId xmlns:a16="http://schemas.microsoft.com/office/drawing/2014/main" id="{D5E274E1-887E-514F-A798-B5DCC75EDA48}"/>
              </a:ext>
            </a:extLst>
          </p:cNvPr>
          <p:cNvSpPr/>
          <p:nvPr/>
        </p:nvSpPr>
        <p:spPr>
          <a:xfrm>
            <a:off x="7758118" y="1700152"/>
            <a:ext cx="1914520" cy="1857375"/>
          </a:xfrm>
          <a:prstGeom prst="ellipse">
            <a:avLst/>
          </a:prstGeom>
          <a:gradFill>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Institutional Assessment &amp; Analytics</a:t>
            </a:r>
          </a:p>
        </p:txBody>
      </p:sp>
      <p:sp>
        <p:nvSpPr>
          <p:cNvPr id="17" name="Oval 16">
            <a:extLst>
              <a:ext uri="{FF2B5EF4-FFF2-40B4-BE49-F238E27FC236}">
                <a16:creationId xmlns:a16="http://schemas.microsoft.com/office/drawing/2014/main" id="{0191B072-7650-704C-8A4A-EC210B6F7FA5}"/>
              </a:ext>
            </a:extLst>
          </p:cNvPr>
          <p:cNvSpPr/>
          <p:nvPr/>
        </p:nvSpPr>
        <p:spPr>
          <a:xfrm>
            <a:off x="6843735" y="3351792"/>
            <a:ext cx="1914520" cy="1857375"/>
          </a:xfrm>
          <a:prstGeom prst="ellipse">
            <a:avLst/>
          </a:prstGeom>
          <a:gradFill>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Office of Research</a:t>
            </a:r>
          </a:p>
        </p:txBody>
      </p:sp>
      <p:sp>
        <p:nvSpPr>
          <p:cNvPr id="18" name="Oval 17">
            <a:extLst>
              <a:ext uri="{FF2B5EF4-FFF2-40B4-BE49-F238E27FC236}">
                <a16:creationId xmlns:a16="http://schemas.microsoft.com/office/drawing/2014/main" id="{35DDF7B6-C08C-0E42-A58E-9D6BE42F128D}"/>
              </a:ext>
            </a:extLst>
          </p:cNvPr>
          <p:cNvSpPr/>
          <p:nvPr/>
        </p:nvSpPr>
        <p:spPr>
          <a:xfrm>
            <a:off x="9948900" y="1786171"/>
            <a:ext cx="1914520" cy="1857375"/>
          </a:xfrm>
          <a:prstGeom prst="ellipse">
            <a:avLst/>
          </a:prstGeom>
          <a:gradFill>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Deans &amp; Dept Heads</a:t>
            </a:r>
          </a:p>
        </p:txBody>
      </p:sp>
      <p:sp>
        <p:nvSpPr>
          <p:cNvPr id="19" name="Oval 18">
            <a:extLst>
              <a:ext uri="{FF2B5EF4-FFF2-40B4-BE49-F238E27FC236}">
                <a16:creationId xmlns:a16="http://schemas.microsoft.com/office/drawing/2014/main" id="{CBD72B58-19BE-4B4A-979D-C5858822B5B4}"/>
              </a:ext>
            </a:extLst>
          </p:cNvPr>
          <p:cNvSpPr/>
          <p:nvPr/>
        </p:nvSpPr>
        <p:spPr>
          <a:xfrm>
            <a:off x="8034380" y="4523601"/>
            <a:ext cx="1914520" cy="1857375"/>
          </a:xfrm>
          <a:prstGeom prst="ellipse">
            <a:avLst/>
          </a:prstGeom>
          <a:gradFill>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UA Global</a:t>
            </a:r>
          </a:p>
        </p:txBody>
      </p:sp>
      <p:sp>
        <p:nvSpPr>
          <p:cNvPr id="20" name="Oval 19">
            <a:extLst>
              <a:ext uri="{FF2B5EF4-FFF2-40B4-BE49-F238E27FC236}">
                <a16:creationId xmlns:a16="http://schemas.microsoft.com/office/drawing/2014/main" id="{3FEBC066-E26A-D144-9492-122F14052CAB}"/>
              </a:ext>
            </a:extLst>
          </p:cNvPr>
          <p:cNvSpPr/>
          <p:nvPr/>
        </p:nvSpPr>
        <p:spPr>
          <a:xfrm>
            <a:off x="8686705" y="3080471"/>
            <a:ext cx="1914520" cy="1857375"/>
          </a:xfrm>
          <a:prstGeom prst="ellipse">
            <a:avLst/>
          </a:prstGeom>
          <a:gradFill>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Graduate College</a:t>
            </a:r>
          </a:p>
        </p:txBody>
      </p:sp>
      <p:sp>
        <p:nvSpPr>
          <p:cNvPr id="21" name="Oval 20">
            <a:extLst>
              <a:ext uri="{FF2B5EF4-FFF2-40B4-BE49-F238E27FC236}">
                <a16:creationId xmlns:a16="http://schemas.microsoft.com/office/drawing/2014/main" id="{978D26C2-D880-1C47-B338-9624CA001C6C}"/>
              </a:ext>
            </a:extLst>
          </p:cNvPr>
          <p:cNvSpPr/>
          <p:nvPr/>
        </p:nvSpPr>
        <p:spPr>
          <a:xfrm>
            <a:off x="9939357" y="4206621"/>
            <a:ext cx="1914520" cy="1857375"/>
          </a:xfrm>
          <a:prstGeom prst="ellipse">
            <a:avLst/>
          </a:prstGeom>
          <a:gradFill>
            <a:gsLst>
              <a:gs pos="0">
                <a:schemeClr val="accent1">
                  <a:hueOff val="0"/>
                  <a:satOff val="0"/>
                  <a:lumOff val="0"/>
                  <a:alphaOff val="0"/>
                  <a:satMod val="103000"/>
                  <a:lumMod val="102000"/>
                  <a:tint val="94000"/>
                </a:schemeClr>
              </a:gs>
              <a:gs pos="50000">
                <a:schemeClr val="accent1">
                  <a:hueOff val="0"/>
                  <a:satOff val="0"/>
                  <a:lumOff val="0"/>
                  <a:alphaOff val="0"/>
                  <a:satMod val="110000"/>
                  <a:lumMod val="100000"/>
                  <a:shade val="100000"/>
                </a:schemeClr>
              </a:gs>
              <a:gs pos="100000">
                <a:schemeClr val="accent1">
                  <a:hueOff val="0"/>
                  <a:satOff val="0"/>
                  <a:lumOff val="0"/>
                  <a:alphaOff val="0"/>
                  <a:lumMod val="99000"/>
                  <a:satMod val="120000"/>
                  <a:shade val="78000"/>
                </a:schemeClr>
              </a:gs>
            </a:gsLst>
            <a:lin ang="5400000" scaled="0"/>
          </a:gra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dirty="0">
                <a:ln>
                  <a:noFill/>
                </a:ln>
                <a:solidFill>
                  <a:srgbClr val="FFFFFF"/>
                </a:solidFill>
                <a:effectLst/>
                <a:uLnTx/>
                <a:uFillTx/>
                <a:latin typeface="Calibri" panose="020F0502020204030204"/>
                <a:ea typeface="+mn-ea"/>
                <a:cs typeface="+mn-cs"/>
              </a:rPr>
              <a:t>Centers and Institutes</a:t>
            </a:r>
          </a:p>
        </p:txBody>
      </p:sp>
    </p:spTree>
    <p:extLst>
      <p:ext uri="{BB962C8B-B14F-4D97-AF65-F5344CB8AC3E}">
        <p14:creationId xmlns:p14="http://schemas.microsoft.com/office/powerpoint/2010/main" val="18480538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0" presetClass="path" presetSubtype="0" accel="50000" decel="50000" fill="hold" grpId="0" nodeType="clickEffect">
                                  <p:stCondLst>
                                    <p:cond delay="0"/>
                                  </p:stCondLst>
                                  <p:childTnLst>
                                    <p:animMotion origin="layout" path="M -3.75E-6 3.33333E-6 L -0.28046 3.33333E-6 " pathEditMode="relative" rAng="0" ptsTypes="AA">
                                      <p:cBhvr>
                                        <p:cTn id="6" dur="2000" fill="hold"/>
                                        <p:tgtEl>
                                          <p:spTgt spid="4"/>
                                        </p:tgtEl>
                                        <p:attrNameLst>
                                          <p:attrName>ppt_x</p:attrName>
                                          <p:attrName>ppt_y</p:attrName>
                                        </p:attrNameLst>
                                      </p:cBhvr>
                                      <p:rCtr x="-14023" y="0"/>
                                    </p:animMotion>
                                  </p:childTnLst>
                                </p:cTn>
                              </p:par>
                            </p:childTnLst>
                          </p:cTn>
                        </p:par>
                        <p:par>
                          <p:cTn id="7" fill="hold">
                            <p:stCondLst>
                              <p:cond delay="2000"/>
                            </p:stCondLst>
                            <p:childTnLst>
                              <p:par>
                                <p:cTn id="8" presetID="1" presetClass="entr" presetSubtype="0" fill="hold" nodeType="afterEffect">
                                  <p:stCondLst>
                                    <p:cond delay="0"/>
                                  </p:stCondLst>
                                  <p:childTnLst>
                                    <p:set>
                                      <p:cBhvr>
                                        <p:cTn id="9" dur="1" fill="hold">
                                          <p:stCondLst>
                                            <p:cond delay="0"/>
                                          </p:stCondLst>
                                        </p:cTn>
                                        <p:tgtEl>
                                          <p:spTgt spid="9"/>
                                        </p:tgtEl>
                                        <p:attrNameLst>
                                          <p:attrName>style.visibility</p:attrName>
                                        </p:attrNameLst>
                                      </p:cBhvr>
                                      <p:to>
                                        <p:strVal val="visible"/>
                                      </p:to>
                                    </p:set>
                                  </p:childTnLst>
                                </p:cTn>
                              </p:par>
                              <p:par>
                                <p:cTn id="10" presetID="1"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childTnLst>
                                </p:cTn>
                              </p:par>
                            </p:childTnLst>
                          </p:cTn>
                        </p:par>
                        <p:par>
                          <p:cTn id="12" fill="hold">
                            <p:stCondLst>
                              <p:cond delay="2000"/>
                            </p:stCondLst>
                            <p:childTnLst>
                              <p:par>
                                <p:cTn id="13" presetID="1" presetClass="entr" presetSubtype="0" fill="hold" grpId="0" nodeType="afterEffect">
                                  <p:stCondLst>
                                    <p:cond delay="1000"/>
                                  </p:stCondLst>
                                  <p:childTnLst>
                                    <p:set>
                                      <p:cBhvr>
                                        <p:cTn id="14" dur="1" fill="hold">
                                          <p:stCondLst>
                                            <p:cond delay="0"/>
                                          </p:stCondLst>
                                        </p:cTn>
                                        <p:tgtEl>
                                          <p:spTgt spid="13"/>
                                        </p:tgtEl>
                                        <p:attrNameLst>
                                          <p:attrName>style.visibility</p:attrName>
                                        </p:attrNameLst>
                                      </p:cBhvr>
                                      <p:to>
                                        <p:strVal val="visible"/>
                                      </p:to>
                                    </p:set>
                                  </p:childTnLst>
                                </p:cTn>
                              </p:par>
                            </p:childTnLst>
                          </p:cTn>
                        </p:par>
                        <p:par>
                          <p:cTn id="15" fill="hold">
                            <p:stCondLst>
                              <p:cond delay="3000"/>
                            </p:stCondLst>
                            <p:childTnLst>
                              <p:par>
                                <p:cTn id="16" presetID="1" presetClass="entr" presetSubtype="0" fill="hold" grpId="0" nodeType="afterEffect">
                                  <p:stCondLst>
                                    <p:cond delay="1000"/>
                                  </p:stCondLst>
                                  <p:childTnLst>
                                    <p:set>
                                      <p:cBhvr>
                                        <p:cTn id="17" dur="1" fill="hold">
                                          <p:stCondLst>
                                            <p:cond delay="0"/>
                                          </p:stCondLst>
                                        </p:cTn>
                                        <p:tgtEl>
                                          <p:spTgt spid="17"/>
                                        </p:tgtEl>
                                        <p:attrNameLst>
                                          <p:attrName>style.visibility</p:attrName>
                                        </p:attrNameLst>
                                      </p:cBhvr>
                                      <p:to>
                                        <p:strVal val="visible"/>
                                      </p:to>
                                    </p:set>
                                  </p:childTnLst>
                                </p:cTn>
                              </p:par>
                            </p:childTnLst>
                          </p:cTn>
                        </p:par>
                        <p:par>
                          <p:cTn id="18" fill="hold">
                            <p:stCondLst>
                              <p:cond delay="4000"/>
                            </p:stCondLst>
                            <p:childTnLst>
                              <p:par>
                                <p:cTn id="19" presetID="1" presetClass="entr" presetSubtype="0" fill="hold" grpId="0" nodeType="afterEffect">
                                  <p:stCondLst>
                                    <p:cond delay="2000"/>
                                  </p:stCondLst>
                                  <p:childTnLst>
                                    <p:set>
                                      <p:cBhvr>
                                        <p:cTn id="20" dur="1" fill="hold">
                                          <p:stCondLst>
                                            <p:cond delay="0"/>
                                          </p:stCondLst>
                                        </p:cTn>
                                        <p:tgtEl>
                                          <p:spTgt spid="18"/>
                                        </p:tgtEl>
                                        <p:attrNameLst>
                                          <p:attrName>style.visibility</p:attrName>
                                        </p:attrNameLst>
                                      </p:cBhvr>
                                      <p:to>
                                        <p:strVal val="visible"/>
                                      </p:to>
                                    </p:set>
                                  </p:childTnLst>
                                </p:cTn>
                              </p:par>
                            </p:childTnLst>
                          </p:cTn>
                        </p:par>
                        <p:par>
                          <p:cTn id="21" fill="hold">
                            <p:stCondLst>
                              <p:cond delay="6000"/>
                            </p:stCondLst>
                            <p:childTnLst>
                              <p:par>
                                <p:cTn id="22" presetID="1" presetClass="entr" presetSubtype="0" fill="hold" grpId="0" nodeType="afterEffect">
                                  <p:stCondLst>
                                    <p:cond delay="1000"/>
                                  </p:stCondLst>
                                  <p:childTnLst>
                                    <p:set>
                                      <p:cBhvr>
                                        <p:cTn id="23" dur="1" fill="hold">
                                          <p:stCondLst>
                                            <p:cond delay="0"/>
                                          </p:stCondLst>
                                        </p:cTn>
                                        <p:tgtEl>
                                          <p:spTgt spid="21"/>
                                        </p:tgtEl>
                                        <p:attrNameLst>
                                          <p:attrName>style.visibility</p:attrName>
                                        </p:attrNameLst>
                                      </p:cBhvr>
                                      <p:to>
                                        <p:strVal val="visible"/>
                                      </p:to>
                                    </p:set>
                                  </p:childTnLst>
                                </p:cTn>
                              </p:par>
                            </p:childTnLst>
                          </p:cTn>
                        </p:par>
                        <p:par>
                          <p:cTn id="24" fill="hold">
                            <p:stCondLst>
                              <p:cond delay="7000"/>
                            </p:stCondLst>
                            <p:childTnLst>
                              <p:par>
                                <p:cTn id="25" presetID="1" presetClass="entr" presetSubtype="0" fill="hold" grpId="0" nodeType="afterEffect">
                                  <p:stCondLst>
                                    <p:cond delay="1000"/>
                                  </p:stCondLst>
                                  <p:childTnLst>
                                    <p:set>
                                      <p:cBhvr>
                                        <p:cTn id="26" dur="1" fill="hold">
                                          <p:stCondLst>
                                            <p:cond delay="0"/>
                                          </p:stCondLst>
                                        </p:cTn>
                                        <p:tgtEl>
                                          <p:spTgt spid="20"/>
                                        </p:tgtEl>
                                        <p:attrNameLst>
                                          <p:attrName>style.visibility</p:attrName>
                                        </p:attrNameLst>
                                      </p:cBhvr>
                                      <p:to>
                                        <p:strVal val="visible"/>
                                      </p:to>
                                    </p:set>
                                  </p:childTnLst>
                                </p:cTn>
                              </p:par>
                            </p:childTnLst>
                          </p:cTn>
                        </p:par>
                        <p:par>
                          <p:cTn id="27" fill="hold">
                            <p:stCondLst>
                              <p:cond delay="8000"/>
                            </p:stCondLst>
                            <p:childTnLst>
                              <p:par>
                                <p:cTn id="28" presetID="1" presetClass="entr" presetSubtype="0" fill="hold" grpId="0" nodeType="afterEffect">
                                  <p:stCondLst>
                                    <p:cond delay="1000"/>
                                  </p:stCondLst>
                                  <p:childTnLst>
                                    <p:set>
                                      <p:cBhvr>
                                        <p:cTn id="29"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4" grpId="0">
        <p:bldAsOne/>
      </p:bldGraphic>
      <p:bldP spid="7" grpId="0"/>
      <p:bldP spid="13" grpId="0" animBg="1"/>
      <p:bldP spid="17" grpId="0" animBg="1"/>
      <p:bldP spid="18" grpId="0" animBg="1"/>
      <p:bldP spid="19" grpId="0" animBg="1"/>
      <p:bldP spid="20" grpId="0" animBg="1"/>
      <p:bldP spid="21" grpId="0" animBg="1"/>
    </p:bldLst>
  </p:timing>
</p:sld>
</file>

<file path=ppt/slides/slide6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7D8E67F2-F753-4E06-8229-4970A672583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6483095" cy="6854272"/>
          </a:xfrm>
          <a:prstGeom prst="rect">
            <a:avLst/>
          </a:prstGeom>
          <a:gradFill>
            <a:gsLst>
              <a:gs pos="0">
                <a:schemeClr val="accent1">
                  <a:lumMod val="100000"/>
                  <a:alpha val="82000"/>
                </a:schemeClr>
              </a:gs>
              <a:gs pos="25000">
                <a:schemeClr val="accent1">
                  <a:alpha val="60000"/>
                </a:schemeClr>
              </a:gs>
              <a:gs pos="94000">
                <a:schemeClr val="bg2">
                  <a:lumMod val="75000"/>
                </a:schemeClr>
              </a:gs>
              <a:gs pos="100000">
                <a:schemeClr val="bg2">
                  <a:lumMod val="75000"/>
                </a:schemeClr>
              </a:gs>
            </a:gsLst>
            <a:lin ang="42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pic>
        <p:nvPicPr>
          <p:cNvPr id="16" name="Picture 15">
            <a:extLst>
              <a:ext uri="{FF2B5EF4-FFF2-40B4-BE49-F238E27FC236}">
                <a16:creationId xmlns:a16="http://schemas.microsoft.com/office/drawing/2014/main" id="{2EE1BDFD-564B-44A4-841A-50D6A8E75CB4}"/>
              </a:ext>
              <a:ext uri="{C183D7F6-B498-43B3-948B-1728B52AA6E4}">
                <adec:decorative xmlns:adec="http://schemas.microsoft.com/office/drawing/2017/decorative" val="1"/>
              </a:ext>
            </a:extLst>
          </p:cNvPr>
          <p:cNvPicPr>
            <a:picLocks noGrp="1" noRot="1" noChangeAspect="1" noMove="1" noResize="1" noEditPoints="1" noAdjustHandles="1" noChangeArrowheads="1" noChangeShapeType="1" noCrop="1"/>
          </p:cNvPicPr>
          <p:nvPr>
            <p:extLst>
              <p:ext uri="{386F3935-93C4-4BCD-93E2-E3B085C9AB24}">
                <p16:designElem xmlns:p16="http://schemas.microsoft.com/office/powerpoint/2015/main" val="1"/>
              </p:ext>
            </p:extLst>
          </p:nvPr>
        </p:nvPicPr>
        <p:blipFill>
          <a:blip r:embed="rId3">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itle 1"/>
          <p:cNvSpPr>
            <a:spLocks noGrp="1"/>
          </p:cNvSpPr>
          <p:nvPr>
            <p:ph type="title"/>
          </p:nvPr>
        </p:nvSpPr>
        <p:spPr>
          <a:xfrm>
            <a:off x="6094105" y="802955"/>
            <a:ext cx="4977976" cy="1455996"/>
          </a:xfrm>
        </p:spPr>
        <p:txBody>
          <a:bodyPr>
            <a:normAutofit/>
          </a:bodyPr>
          <a:lstStyle/>
          <a:p>
            <a:r>
              <a:rPr lang="en-US" sz="4000" dirty="0">
                <a:solidFill>
                  <a:srgbClr val="000000"/>
                </a:solidFill>
              </a:rPr>
              <a:t>L</a:t>
            </a:r>
            <a:r>
              <a:rPr lang="en-US" sz="4000" baseline="0" dirty="0">
                <a:solidFill>
                  <a:srgbClr val="000000"/>
                </a:solidFill>
              </a:rPr>
              <a:t>ibrary</a:t>
            </a:r>
            <a:r>
              <a:rPr lang="en-US" sz="4000" dirty="0">
                <a:solidFill>
                  <a:srgbClr val="000000"/>
                </a:solidFill>
              </a:rPr>
              <a:t> Opportunities: Pre-Implementation</a:t>
            </a:r>
          </a:p>
        </p:txBody>
      </p:sp>
      <p:sp>
        <p:nvSpPr>
          <p:cNvPr id="18" name="Freeform 60">
            <a:extLst>
              <a:ext uri="{FF2B5EF4-FFF2-40B4-BE49-F238E27FC236}">
                <a16:creationId xmlns:a16="http://schemas.microsoft.com/office/drawing/2014/main" id="{007B8288-68CC-4847-8419-CF535B6B7EE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763882" y="0"/>
            <a:ext cx="3880988" cy="2206512"/>
          </a:xfrm>
          <a:custGeom>
            <a:avLst/>
            <a:gdLst>
              <a:gd name="connsiteX0" fmla="*/ 20753 w 3960193"/>
              <a:gd name="connsiteY0" fmla="*/ 0 h 2251543"/>
              <a:gd name="connsiteX1" fmla="*/ 3939440 w 3960193"/>
              <a:gd name="connsiteY1" fmla="*/ 0 h 2251543"/>
              <a:gd name="connsiteX2" fmla="*/ 3949969 w 3960193"/>
              <a:gd name="connsiteY2" fmla="*/ 68994 h 2251543"/>
              <a:gd name="connsiteX3" fmla="*/ 3960193 w 3960193"/>
              <a:gd name="connsiteY3" fmla="*/ 271447 h 2251543"/>
              <a:gd name="connsiteX4" fmla="*/ 1980096 w 3960193"/>
              <a:gd name="connsiteY4" fmla="*/ 2251543 h 2251543"/>
              <a:gd name="connsiteX5" fmla="*/ 0 w 3960193"/>
              <a:gd name="connsiteY5" fmla="*/ 271447 h 2251543"/>
              <a:gd name="connsiteX6" fmla="*/ 10224 w 3960193"/>
              <a:gd name="connsiteY6" fmla="*/ 68994 h 2251543"/>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3960193" h="2251543">
                <a:moveTo>
                  <a:pt x="20753" y="0"/>
                </a:moveTo>
                <a:lnTo>
                  <a:pt x="3939440" y="0"/>
                </a:lnTo>
                <a:lnTo>
                  <a:pt x="3949969" y="68994"/>
                </a:lnTo>
                <a:cubicBezTo>
                  <a:pt x="3956730" y="135559"/>
                  <a:pt x="3960193" y="203099"/>
                  <a:pt x="3960193" y="271447"/>
                </a:cubicBezTo>
                <a:cubicBezTo>
                  <a:pt x="3960193" y="1365024"/>
                  <a:pt x="3073674" y="2251543"/>
                  <a:pt x="1980096" y="2251543"/>
                </a:cubicBezTo>
                <a:cubicBezTo>
                  <a:pt x="886519" y="2251543"/>
                  <a:pt x="0" y="1365024"/>
                  <a:pt x="0" y="271447"/>
                </a:cubicBezTo>
                <a:cubicBezTo>
                  <a:pt x="0" y="203099"/>
                  <a:pt x="3463" y="135559"/>
                  <a:pt x="10224" y="68994"/>
                </a:cubicBezTo>
                <a:close/>
              </a:path>
            </a:pathLst>
          </a:custGeom>
          <a:solidFill>
            <a:srgbClr val="FFFFFF"/>
          </a:solidFill>
          <a:ln>
            <a:gradFill>
              <a:gsLst>
                <a:gs pos="0">
                  <a:schemeClr val="accent1">
                    <a:lumMod val="40000"/>
                    <a:lumOff val="60000"/>
                  </a:schemeClr>
                </a:gs>
                <a:gs pos="23000">
                  <a:schemeClr val="accent1">
                    <a:lumMod val="45000"/>
                    <a:lumOff val="55000"/>
                  </a:schemeClr>
                </a:gs>
                <a:gs pos="83000">
                  <a:schemeClr val="bg2">
                    <a:lumMod val="75000"/>
                  </a:schemeClr>
                </a:gs>
                <a:gs pos="100000">
                  <a:schemeClr val="bg2">
                    <a:lumMod val="75000"/>
                  </a:schemeClr>
                </a:gs>
              </a:gsLst>
              <a:lin ang="5400000" scaled="1"/>
            </a:gra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pic>
        <p:nvPicPr>
          <p:cNvPr id="5" name="Picture 4">
            <a:extLst>
              <a:ext uri="{FF2B5EF4-FFF2-40B4-BE49-F238E27FC236}">
                <a16:creationId xmlns:a16="http://schemas.microsoft.com/office/drawing/2014/main" id="{8A729001-986F-BB4F-8FFE-24351B67A57E}"/>
              </a:ext>
            </a:extLst>
          </p:cNvPr>
          <p:cNvPicPr>
            <a:picLocks noChangeAspect="1"/>
          </p:cNvPicPr>
          <p:nvPr/>
        </p:nvPicPr>
        <p:blipFill>
          <a:blip r:embed="rId4"/>
          <a:stretch>
            <a:fillRect/>
          </a:stretch>
        </p:blipFill>
        <p:spPr>
          <a:xfrm>
            <a:off x="2908678" y="356350"/>
            <a:ext cx="2532690" cy="392566"/>
          </a:xfrm>
          <a:prstGeom prst="rect">
            <a:avLst/>
          </a:prstGeom>
        </p:spPr>
      </p:pic>
      <p:sp>
        <p:nvSpPr>
          <p:cNvPr id="20" name="Freeform 68">
            <a:extLst>
              <a:ext uri="{FF2B5EF4-FFF2-40B4-BE49-F238E27FC236}">
                <a16:creationId xmlns:a16="http://schemas.microsoft.com/office/drawing/2014/main" id="{32BA8EA8-C1B6-4309-B674-F9F399B9628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912701"/>
            <a:ext cx="4942589" cy="3945299"/>
          </a:xfrm>
          <a:custGeom>
            <a:avLst/>
            <a:gdLst>
              <a:gd name="connsiteX0" fmla="*/ 2223943 w 4942589"/>
              <a:gd name="connsiteY0" fmla="*/ 0 h 3945299"/>
              <a:gd name="connsiteX1" fmla="*/ 4942589 w 4942589"/>
              <a:gd name="connsiteY1" fmla="*/ 2718646 h 3945299"/>
              <a:gd name="connsiteX2" fmla="*/ 4728945 w 4942589"/>
              <a:gd name="connsiteY2" fmla="*/ 3776866 h 3945299"/>
              <a:gd name="connsiteX3" fmla="*/ 4647806 w 4942589"/>
              <a:gd name="connsiteY3" fmla="*/ 3945299 h 3945299"/>
              <a:gd name="connsiteX4" fmla="*/ 0 w 4942589"/>
              <a:gd name="connsiteY4" fmla="*/ 3945299 h 3945299"/>
              <a:gd name="connsiteX5" fmla="*/ 0 w 4942589"/>
              <a:gd name="connsiteY5" fmla="*/ 1157971 h 3945299"/>
              <a:gd name="connsiteX6" fmla="*/ 126104 w 4942589"/>
              <a:gd name="connsiteY6" fmla="*/ 989335 h 3945299"/>
              <a:gd name="connsiteX7" fmla="*/ 2223943 w 4942589"/>
              <a:gd name="connsiteY7" fmla="*/ 0 h 394529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4942589" h="3945299">
                <a:moveTo>
                  <a:pt x="2223943" y="0"/>
                </a:moveTo>
                <a:cubicBezTo>
                  <a:pt x="3725410" y="0"/>
                  <a:pt x="4942589" y="1217179"/>
                  <a:pt x="4942589" y="2718646"/>
                </a:cubicBezTo>
                <a:cubicBezTo>
                  <a:pt x="4942589" y="3094013"/>
                  <a:pt x="4866516" y="3451612"/>
                  <a:pt x="4728945" y="3776866"/>
                </a:cubicBezTo>
                <a:lnTo>
                  <a:pt x="4647806" y="3945299"/>
                </a:lnTo>
                <a:lnTo>
                  <a:pt x="0" y="3945299"/>
                </a:lnTo>
                <a:lnTo>
                  <a:pt x="0" y="1157971"/>
                </a:lnTo>
                <a:lnTo>
                  <a:pt x="126104" y="989335"/>
                </a:lnTo>
                <a:cubicBezTo>
                  <a:pt x="624744" y="385123"/>
                  <a:pt x="1379368" y="0"/>
                  <a:pt x="2223943" y="0"/>
                </a:cubicBezTo>
                <a:close/>
              </a:path>
            </a:pathLst>
          </a:custGeom>
          <a:solidFill>
            <a:srgbClr val="FFFFFF"/>
          </a:solidFill>
          <a:ln>
            <a:gradFill>
              <a:gsLst>
                <a:gs pos="0">
                  <a:schemeClr val="accent1">
                    <a:lumMod val="40000"/>
                    <a:lumOff val="60000"/>
                  </a:schemeClr>
                </a:gs>
                <a:gs pos="23000">
                  <a:schemeClr val="accent1">
                    <a:lumMod val="45000"/>
                    <a:lumOff val="55000"/>
                  </a:schemeClr>
                </a:gs>
                <a:gs pos="83000">
                  <a:schemeClr val="bg2">
                    <a:lumMod val="75000"/>
                  </a:schemeClr>
                </a:gs>
                <a:gs pos="100000">
                  <a:schemeClr val="bg2">
                    <a:lumMod val="75000"/>
                  </a:schemeClr>
                </a:gs>
              </a:gsLst>
              <a:lin ang="5400000" scaled="1"/>
            </a:gra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pic>
        <p:nvPicPr>
          <p:cNvPr id="6" name="Picture 5">
            <a:extLst>
              <a:ext uri="{FF2B5EF4-FFF2-40B4-BE49-F238E27FC236}">
                <a16:creationId xmlns:a16="http://schemas.microsoft.com/office/drawing/2014/main" id="{1565D2CC-8609-704C-B025-07E3302287BB}"/>
              </a:ext>
            </a:extLst>
          </p:cNvPr>
          <p:cNvPicPr>
            <a:picLocks noChangeAspect="1"/>
          </p:cNvPicPr>
          <p:nvPr/>
        </p:nvPicPr>
        <p:blipFill>
          <a:blip r:embed="rId5"/>
          <a:stretch>
            <a:fillRect/>
          </a:stretch>
        </p:blipFill>
        <p:spPr>
          <a:xfrm>
            <a:off x="321732" y="3829050"/>
            <a:ext cx="4251189" cy="2476317"/>
          </a:xfrm>
          <a:prstGeom prst="rect">
            <a:avLst/>
          </a:prstGeom>
        </p:spPr>
      </p:pic>
      <p:graphicFrame>
        <p:nvGraphicFramePr>
          <p:cNvPr id="9" name="Content Placeholder 8"/>
          <p:cNvGraphicFramePr>
            <a:graphicFrameLocks noGrp="1"/>
          </p:cNvGraphicFramePr>
          <p:nvPr>
            <p:ph idx="1"/>
          </p:nvPr>
        </p:nvGraphicFramePr>
        <p:xfrm>
          <a:off x="6090574" y="2421682"/>
          <a:ext cx="4977578" cy="3639289"/>
        </p:xfrm>
        <a:graphic>
          <a:graphicData uri="http://schemas.openxmlformats.org/drawingml/2006/diagram">
            <dgm:relIds xmlns:dgm="http://schemas.openxmlformats.org/drawingml/2006/diagram" xmlns:r="http://schemas.openxmlformats.org/officeDocument/2006/relationships" r:dm="rId6" r:lo="rId7" r:qs="rId8" r:cs="rId9"/>
          </a:graphicData>
        </a:graphic>
      </p:graphicFrame>
    </p:spTree>
    <p:extLst>
      <p:ext uri="{BB962C8B-B14F-4D97-AF65-F5344CB8AC3E}">
        <p14:creationId xmlns:p14="http://schemas.microsoft.com/office/powerpoint/2010/main" val="1800106798"/>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 name="Rectangle 11">
            <a:extLst>
              <a:ext uri="{FF2B5EF4-FFF2-40B4-BE49-F238E27FC236}">
                <a16:creationId xmlns:a16="http://schemas.microsoft.com/office/drawing/2014/main" id="{2D9D459F-3BA6-AA46-B4EF-06F40035299F}"/>
              </a:ext>
            </a:extLst>
          </p:cNvPr>
          <p:cNvSpPr/>
          <p:nvPr/>
        </p:nvSpPr>
        <p:spPr>
          <a:xfrm>
            <a:off x="5486401" y="1547813"/>
            <a:ext cx="5729288" cy="4629150"/>
          </a:xfrm>
          <a:prstGeom prst="rect">
            <a:avLst/>
          </a:prstGeom>
          <a:solidFill>
            <a:srgbClr val="D9D9D9"/>
          </a:solidFill>
          <a:ln w="85725" cmpd="thinThick">
            <a:solidFill>
              <a:schemeClr val="bg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p:cNvSpPr>
            <a:spLocks noGrp="1"/>
          </p:cNvSpPr>
          <p:nvPr>
            <p:ph type="title"/>
          </p:nvPr>
        </p:nvSpPr>
        <p:spPr>
          <a:xfrm>
            <a:off x="1913468" y="365125"/>
            <a:ext cx="9440332" cy="1325563"/>
          </a:xfrm>
        </p:spPr>
        <p:txBody>
          <a:bodyPr>
            <a:normAutofit/>
          </a:bodyPr>
          <a:lstStyle/>
          <a:p>
            <a:r>
              <a:rPr lang="en-US" dirty="0"/>
              <a:t>Library Opportunities: Implementation</a:t>
            </a:r>
          </a:p>
        </p:txBody>
      </p:sp>
      <p:graphicFrame>
        <p:nvGraphicFramePr>
          <p:cNvPr id="5" name="Content Placeholder 4"/>
          <p:cNvGraphicFramePr>
            <a:graphicFrameLocks noGrp="1"/>
          </p:cNvGraphicFramePr>
          <p:nvPr>
            <p:ph idx="1"/>
          </p:nvPr>
        </p:nvGraphicFramePr>
        <p:xfrm>
          <a:off x="5257800" y="1825625"/>
          <a:ext cx="6096000" cy="435133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10" name="Picture 9">
            <a:extLst>
              <a:ext uri="{FF2B5EF4-FFF2-40B4-BE49-F238E27FC236}">
                <a16:creationId xmlns:a16="http://schemas.microsoft.com/office/drawing/2014/main" id="{3831E4BA-87CE-B445-BD02-6049BE10D7D1}"/>
              </a:ext>
            </a:extLst>
          </p:cNvPr>
          <p:cNvPicPr>
            <a:picLocks noChangeAspect="1"/>
          </p:cNvPicPr>
          <p:nvPr/>
        </p:nvPicPr>
        <p:blipFill>
          <a:blip r:embed="rId8"/>
          <a:stretch>
            <a:fillRect/>
          </a:stretch>
        </p:blipFill>
        <p:spPr>
          <a:xfrm>
            <a:off x="604759" y="1690688"/>
            <a:ext cx="4653041" cy="4486275"/>
          </a:xfrm>
          <a:prstGeom prst="ellipse">
            <a:avLst/>
          </a:prstGeom>
          <a:ln w="25400" cap="rnd">
            <a:solidFill>
              <a:schemeClr val="accent1"/>
            </a:solidFill>
          </a:ln>
          <a:effectLst>
            <a:outerShdw blurRad="381000" dist="292100" dir="5400000" sx="-80000" sy="-18000" rotWithShape="0">
              <a:srgbClr val="000000">
                <a:alpha val="22000"/>
              </a:srgbClr>
            </a:outerShdw>
          </a:effectLst>
          <a:scene3d>
            <a:camera prst="orthographicFront"/>
            <a:lightRig rig="contrasting" dir="t">
              <a:rot lat="0" lon="0" rev="3000000"/>
            </a:lightRig>
          </a:scene3d>
          <a:sp3d contourW="7620">
            <a:bevelT w="95250" h="31750"/>
            <a:contourClr>
              <a:srgbClr val="333333"/>
            </a:contourClr>
          </a:sp3d>
        </p:spPr>
      </p:pic>
      <p:pic>
        <p:nvPicPr>
          <p:cNvPr id="15" name="Picture 14">
            <a:extLst>
              <a:ext uri="{FF2B5EF4-FFF2-40B4-BE49-F238E27FC236}">
                <a16:creationId xmlns:a16="http://schemas.microsoft.com/office/drawing/2014/main" id="{558C880C-DDAF-A146-9292-BDE3E8F03605}"/>
              </a:ext>
            </a:extLst>
          </p:cNvPr>
          <p:cNvPicPr>
            <a:picLocks noChangeAspect="1"/>
          </p:cNvPicPr>
          <p:nvPr/>
        </p:nvPicPr>
        <p:blipFill>
          <a:blip r:embed="rId9"/>
          <a:stretch>
            <a:fillRect/>
          </a:stretch>
        </p:blipFill>
        <p:spPr>
          <a:xfrm>
            <a:off x="10385190" y="6283324"/>
            <a:ext cx="2357671" cy="365126"/>
          </a:xfrm>
          <a:prstGeom prst="rect">
            <a:avLst/>
          </a:prstGeom>
        </p:spPr>
      </p:pic>
    </p:spTree>
    <p:extLst>
      <p:ext uri="{BB962C8B-B14F-4D97-AF65-F5344CB8AC3E}">
        <p14:creationId xmlns:p14="http://schemas.microsoft.com/office/powerpoint/2010/main" val="273845813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 name="Rectangle 11">
            <a:extLst>
              <a:ext uri="{FF2B5EF4-FFF2-40B4-BE49-F238E27FC236}">
                <a16:creationId xmlns:a16="http://schemas.microsoft.com/office/drawing/2014/main" id="{E02F3C71-C981-4614-98EA-D6C494F8091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a:off x="336883" y="321176"/>
            <a:ext cx="7174247" cy="5896743"/>
          </a:xfrm>
          <a:prstGeom prst="rect">
            <a:avLst/>
          </a:prstGeom>
          <a:solidFill>
            <a:schemeClr val="tx1">
              <a:alpha val="15000"/>
            </a:schemeClr>
          </a:solidFill>
          <a:ln w="127000" cap="sq" cmpd="thinThick">
            <a:solidFill>
              <a:schemeClr val="tx1">
                <a:alpha val="1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p:cNvSpPr>
            <a:spLocks noGrp="1"/>
          </p:cNvSpPr>
          <p:nvPr>
            <p:ph type="title"/>
          </p:nvPr>
        </p:nvSpPr>
        <p:spPr>
          <a:xfrm>
            <a:off x="821516" y="640263"/>
            <a:ext cx="6204984" cy="1344975"/>
          </a:xfrm>
        </p:spPr>
        <p:txBody>
          <a:bodyPr>
            <a:normAutofit/>
          </a:bodyPr>
          <a:lstStyle/>
          <a:p>
            <a:r>
              <a:rPr lang="en-US" sz="4000" dirty="0"/>
              <a:t>Library Opportunities: </a:t>
            </a:r>
            <a:br>
              <a:rPr lang="en-US" sz="4000" dirty="0"/>
            </a:br>
            <a:r>
              <a:rPr lang="en-US" sz="4000" dirty="0"/>
              <a:t>Long-Term</a:t>
            </a:r>
          </a:p>
        </p:txBody>
      </p:sp>
      <p:graphicFrame>
        <p:nvGraphicFramePr>
          <p:cNvPr id="5" name="Content Placeholder 4"/>
          <p:cNvGraphicFramePr>
            <a:graphicFrameLocks noGrp="1"/>
          </p:cNvGraphicFramePr>
          <p:nvPr>
            <p:ph idx="1"/>
          </p:nvPr>
        </p:nvGraphicFramePr>
        <p:xfrm>
          <a:off x="821515" y="2121762"/>
          <a:ext cx="6204984" cy="362691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23" name="Picture 22">
            <a:extLst>
              <a:ext uri="{FF2B5EF4-FFF2-40B4-BE49-F238E27FC236}">
                <a16:creationId xmlns:a16="http://schemas.microsoft.com/office/drawing/2014/main" id="{382E8C80-7381-934A-98C6-B6F19BCFB267}"/>
              </a:ext>
            </a:extLst>
          </p:cNvPr>
          <p:cNvPicPr>
            <a:picLocks noChangeAspect="1"/>
          </p:cNvPicPr>
          <p:nvPr/>
        </p:nvPicPr>
        <p:blipFill>
          <a:blip r:embed="rId8"/>
          <a:stretch>
            <a:fillRect/>
          </a:stretch>
        </p:blipFill>
        <p:spPr>
          <a:xfrm>
            <a:off x="10385190" y="6283324"/>
            <a:ext cx="2357671" cy="365126"/>
          </a:xfrm>
          <a:prstGeom prst="rect">
            <a:avLst/>
          </a:prstGeom>
        </p:spPr>
      </p:pic>
      <p:pic>
        <p:nvPicPr>
          <p:cNvPr id="28" name="Picture 27">
            <a:extLst>
              <a:ext uri="{FF2B5EF4-FFF2-40B4-BE49-F238E27FC236}">
                <a16:creationId xmlns:a16="http://schemas.microsoft.com/office/drawing/2014/main" id="{9F6AB0D8-EF2A-544F-A89A-84C6AA41B47E}"/>
              </a:ext>
            </a:extLst>
          </p:cNvPr>
          <p:cNvPicPr>
            <a:picLocks noChangeAspect="1"/>
          </p:cNvPicPr>
          <p:nvPr/>
        </p:nvPicPr>
        <p:blipFill rotWithShape="1">
          <a:blip r:embed="rId9"/>
          <a:srcRect l="52356" t="1" r="8944" b="12389"/>
          <a:stretch/>
        </p:blipFill>
        <p:spPr>
          <a:xfrm>
            <a:off x="7995762" y="209550"/>
            <a:ext cx="3979843" cy="6008369"/>
          </a:xfrm>
          <a:prstGeom prst="rect">
            <a:avLst/>
          </a:prstGeom>
        </p:spPr>
      </p:pic>
    </p:spTree>
    <p:extLst>
      <p:ext uri="{BB962C8B-B14F-4D97-AF65-F5344CB8AC3E}">
        <p14:creationId xmlns:p14="http://schemas.microsoft.com/office/powerpoint/2010/main" val="992395197"/>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8BF691E-34F0-7144-BA51-F170BDD561DB}"/>
              </a:ext>
            </a:extLst>
          </p:cNvPr>
          <p:cNvSpPr>
            <a:spLocks noGrp="1"/>
          </p:cNvSpPr>
          <p:nvPr>
            <p:ph type="body" idx="1"/>
          </p:nvPr>
        </p:nvSpPr>
        <p:spPr>
          <a:xfrm>
            <a:off x="454383" y="1372995"/>
            <a:ext cx="6175017" cy="4475169"/>
          </a:xfrm>
        </p:spPr>
        <p:txBody>
          <a:bodyPr/>
          <a:lstStyle/>
          <a:p>
            <a:r>
              <a:rPr lang="en-US" dirty="0"/>
              <a:t>Efforts like RIM require close relationships between the library and other institutional units</a:t>
            </a:r>
          </a:p>
          <a:p>
            <a:r>
              <a:rPr lang="en-US" dirty="0"/>
              <a:t>This project will synthesize knowledge about the operations, goals, and pain points of university stakeholders</a:t>
            </a:r>
          </a:p>
          <a:p>
            <a:r>
              <a:rPr lang="en-US" dirty="0"/>
              <a:t>Learn more at </a:t>
            </a:r>
            <a:r>
              <a:rPr lang="en-US" dirty="0">
                <a:hlinkClick r:id="rId2"/>
              </a:rPr>
              <a:t>oc.lc/stakeholders </a:t>
            </a:r>
            <a:endParaRPr lang="en-US" dirty="0"/>
          </a:p>
          <a:p>
            <a:r>
              <a:rPr lang="en-US" dirty="0"/>
              <a:t>Contact Rebecca Bryant at </a:t>
            </a:r>
            <a:r>
              <a:rPr lang="en-US" dirty="0">
                <a:hlinkClick r:id="rId3"/>
              </a:rPr>
              <a:t>bryantr@oclc.org</a:t>
            </a:r>
            <a:r>
              <a:rPr lang="en-US" dirty="0"/>
              <a:t> for more information.</a:t>
            </a:r>
          </a:p>
        </p:txBody>
      </p:sp>
      <p:sp>
        <p:nvSpPr>
          <p:cNvPr id="3" name="Text Placeholder 2">
            <a:extLst>
              <a:ext uri="{FF2B5EF4-FFF2-40B4-BE49-F238E27FC236}">
                <a16:creationId xmlns:a16="http://schemas.microsoft.com/office/drawing/2014/main" id="{CDD9F19C-0372-B646-A239-A844E4DD2833}"/>
              </a:ext>
            </a:extLst>
          </p:cNvPr>
          <p:cNvSpPr>
            <a:spLocks noGrp="1"/>
          </p:cNvSpPr>
          <p:nvPr>
            <p:ph type="body" idx="2"/>
          </p:nvPr>
        </p:nvSpPr>
        <p:spPr>
          <a:xfrm>
            <a:off x="442026" y="239455"/>
            <a:ext cx="11252196" cy="915256"/>
          </a:xfrm>
        </p:spPr>
        <p:txBody>
          <a:bodyPr>
            <a:normAutofit fontScale="92500" lnSpcReduction="20000"/>
          </a:bodyPr>
          <a:lstStyle/>
          <a:p>
            <a:r>
              <a:rPr lang="en-US" dirty="0"/>
              <a:t>A New OCLC Research Project: </a:t>
            </a:r>
          </a:p>
          <a:p>
            <a:r>
              <a:rPr lang="en-US" dirty="0"/>
              <a:t>Institutional Stakeholders in Research Support</a:t>
            </a:r>
          </a:p>
        </p:txBody>
      </p:sp>
      <p:pic>
        <p:nvPicPr>
          <p:cNvPr id="4" name="Picture 3">
            <a:extLst>
              <a:ext uri="{FF2B5EF4-FFF2-40B4-BE49-F238E27FC236}">
                <a16:creationId xmlns:a16="http://schemas.microsoft.com/office/drawing/2014/main" id="{34831225-C47E-2942-92BE-36058A5216A5}"/>
              </a:ext>
            </a:extLst>
          </p:cNvPr>
          <p:cNvPicPr>
            <a:picLocks noChangeAspect="1"/>
          </p:cNvPicPr>
          <p:nvPr/>
        </p:nvPicPr>
        <p:blipFill>
          <a:blip r:embed="rId4"/>
          <a:stretch>
            <a:fillRect/>
          </a:stretch>
        </p:blipFill>
        <p:spPr>
          <a:xfrm>
            <a:off x="6606746" y="1372995"/>
            <a:ext cx="5384800" cy="4038600"/>
          </a:xfrm>
          <a:prstGeom prst="rect">
            <a:avLst/>
          </a:prstGeom>
        </p:spPr>
      </p:pic>
    </p:spTree>
    <p:extLst>
      <p:ext uri="{BB962C8B-B14F-4D97-AF65-F5344CB8AC3E}">
        <p14:creationId xmlns:p14="http://schemas.microsoft.com/office/powerpoint/2010/main" val="2806025468"/>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Shape 803"/>
        <p:cNvGrpSpPr/>
        <p:nvPr/>
      </p:nvGrpSpPr>
      <p:grpSpPr>
        <a:xfrm>
          <a:off x="0" y="0"/>
          <a:ext cx="0" cy="0"/>
          <a:chOff x="0" y="0"/>
          <a:chExt cx="0" cy="0"/>
        </a:xfrm>
      </p:grpSpPr>
      <p:sp>
        <p:nvSpPr>
          <p:cNvPr id="804" name="Shape 804"/>
          <p:cNvSpPr txBox="1">
            <a:spLocks noGrp="1"/>
          </p:cNvSpPr>
          <p:nvPr>
            <p:ph type="body" idx="1"/>
          </p:nvPr>
        </p:nvSpPr>
        <p:spPr>
          <a:xfrm>
            <a:off x="685800" y="1135627"/>
            <a:ext cx="11201400" cy="4503173"/>
          </a:xfrm>
          <a:prstGeom prst="rect">
            <a:avLst/>
          </a:prstGeom>
          <a:noFill/>
          <a:ln>
            <a:noFill/>
          </a:ln>
        </p:spPr>
        <p:txBody>
          <a:bodyPr spcFirstLastPara="1" wrap="square" lIns="91425" tIns="91425" rIns="91425" bIns="91425" anchor="t" anchorCtr="0">
            <a:noAutofit/>
          </a:bodyPr>
          <a:lstStyle/>
          <a:p>
            <a:pPr indent="-457200">
              <a:lnSpc>
                <a:spcPct val="80000"/>
              </a:lnSpc>
              <a:spcBef>
                <a:spcPts val="0"/>
              </a:spcBef>
              <a:buSzPts val="1679"/>
              <a:buNone/>
            </a:pPr>
            <a:r>
              <a:rPr lang="en-US" sz="1679" dirty="0"/>
              <a:t>Bryant, Rebecca, Anna Clements, Carol </a:t>
            </a:r>
            <a:r>
              <a:rPr lang="en-US" sz="1679" dirty="0" err="1"/>
              <a:t>Feltes</a:t>
            </a:r>
            <a:r>
              <a:rPr lang="en-US" sz="1679" dirty="0"/>
              <a:t>, David </a:t>
            </a:r>
            <a:r>
              <a:rPr lang="en-US" sz="1679" dirty="0" err="1"/>
              <a:t>Groenewegen</a:t>
            </a:r>
            <a:r>
              <a:rPr lang="en-US" sz="1679" dirty="0"/>
              <a:t>, Simon </a:t>
            </a:r>
            <a:r>
              <a:rPr lang="en-US" sz="1679" dirty="0" err="1"/>
              <a:t>Huggard</a:t>
            </a:r>
            <a:r>
              <a:rPr lang="en-US" sz="1679" dirty="0"/>
              <a:t>, Holly Mercer, Roxanne </a:t>
            </a:r>
            <a:r>
              <a:rPr lang="en-US" sz="1679" dirty="0" err="1"/>
              <a:t>Missingham</a:t>
            </a:r>
            <a:r>
              <a:rPr lang="en-US" sz="1679" dirty="0"/>
              <a:t>, </a:t>
            </a:r>
            <a:r>
              <a:rPr lang="en-US" sz="1679" dirty="0" err="1"/>
              <a:t>Maliaca</a:t>
            </a:r>
            <a:r>
              <a:rPr lang="en-US" sz="1679" dirty="0"/>
              <a:t> </a:t>
            </a:r>
            <a:r>
              <a:rPr lang="en-US" sz="1679" dirty="0" err="1"/>
              <a:t>Oxnam</a:t>
            </a:r>
            <a:r>
              <a:rPr lang="en-US" sz="1679" dirty="0"/>
              <a:t>, Anne </a:t>
            </a:r>
            <a:r>
              <a:rPr lang="en-US" sz="1679" dirty="0" err="1"/>
              <a:t>Rauh</a:t>
            </a:r>
            <a:r>
              <a:rPr lang="en-US" sz="1679" dirty="0"/>
              <a:t> and John Wright. 2017. </a:t>
            </a:r>
            <a:r>
              <a:rPr lang="en-US" sz="1679" i="1" dirty="0"/>
              <a:t>Research Information Management: Defining RIM and the Library’s Role</a:t>
            </a:r>
            <a:r>
              <a:rPr lang="en-US" sz="1679" dirty="0"/>
              <a:t>. Dublin, OH: OCLC Research. doi:</a:t>
            </a:r>
            <a:r>
              <a:rPr lang="en-US" sz="1679" u="sng" dirty="0">
                <a:solidFill>
                  <a:schemeClr val="hlink"/>
                </a:solidFill>
                <a:hlinkClick r:id="rId3"/>
              </a:rPr>
              <a:t>10.25333/C3NK88</a:t>
            </a:r>
            <a:endParaRPr sz="1679" dirty="0"/>
          </a:p>
          <a:p>
            <a:pPr indent="-457200">
              <a:lnSpc>
                <a:spcPct val="80000"/>
              </a:lnSpc>
              <a:buSzPts val="1680"/>
              <a:buNone/>
            </a:pPr>
            <a:endParaRPr sz="1679" dirty="0"/>
          </a:p>
          <a:p>
            <a:pPr indent="-457200">
              <a:lnSpc>
                <a:spcPct val="80000"/>
              </a:lnSpc>
              <a:buSzPts val="1679"/>
              <a:buNone/>
            </a:pPr>
            <a:r>
              <a:rPr lang="en-US" sz="1679" dirty="0"/>
              <a:t>Bryant, Rebecca, Annette Dortmund, and Constance </a:t>
            </a:r>
            <a:r>
              <a:rPr lang="en-US" sz="1679" dirty="0" err="1"/>
              <a:t>Malpas</a:t>
            </a:r>
            <a:r>
              <a:rPr lang="en-US" sz="1679" dirty="0"/>
              <a:t>. 2017. </a:t>
            </a:r>
            <a:br>
              <a:rPr lang="en-US" sz="1679" dirty="0"/>
            </a:br>
            <a:r>
              <a:rPr lang="en-US" sz="1679" i="1" dirty="0"/>
              <a:t>Convenience and Compliance: Case Studies on Persistent Identifiers in European Research Information</a:t>
            </a:r>
            <a:r>
              <a:rPr lang="en-US" sz="1679" dirty="0"/>
              <a:t>. Dublin, Ohio: OCLC Research. doi:</a:t>
            </a:r>
            <a:r>
              <a:rPr lang="en-US" sz="1679" u="sng" dirty="0">
                <a:solidFill>
                  <a:schemeClr val="hlink"/>
                </a:solidFill>
                <a:hlinkClick r:id="rId4"/>
              </a:rPr>
              <a:t>10.25333/C32K7M</a:t>
            </a:r>
            <a:endParaRPr sz="1679" dirty="0"/>
          </a:p>
          <a:p>
            <a:pPr indent="-457200">
              <a:lnSpc>
                <a:spcPct val="80000"/>
              </a:lnSpc>
              <a:buSzPts val="1680"/>
              <a:buNone/>
            </a:pPr>
            <a:endParaRPr sz="1679" dirty="0"/>
          </a:p>
          <a:p>
            <a:pPr indent="-457200">
              <a:lnSpc>
                <a:spcPct val="80000"/>
              </a:lnSpc>
              <a:buSzPts val="1679"/>
              <a:buNone/>
            </a:pPr>
            <a:r>
              <a:rPr lang="en-US" sz="1679" dirty="0"/>
              <a:t>Bryant, Rebecca, Anna Clements, Pablo de Castro, Joanne Cantrell, Annette Dortmund, Jan </a:t>
            </a:r>
            <a:r>
              <a:rPr lang="en-US" sz="1679" dirty="0" err="1"/>
              <a:t>Fransen</a:t>
            </a:r>
            <a:r>
              <a:rPr lang="en-US" sz="1679" dirty="0"/>
              <a:t>, Peggy Gallagher, and Michele </a:t>
            </a:r>
            <a:r>
              <a:rPr lang="en-US" sz="1679" dirty="0" err="1"/>
              <a:t>Mennielli</a:t>
            </a:r>
            <a:r>
              <a:rPr lang="en-US" sz="1679" dirty="0"/>
              <a:t>. 2018. </a:t>
            </a:r>
            <a:r>
              <a:rPr lang="en-US" sz="1679" i="1" dirty="0"/>
              <a:t>Practices and Patterns in Research Information Management: Findings from a Global Survey</a:t>
            </a:r>
            <a:r>
              <a:rPr lang="en-US" sz="1679" dirty="0"/>
              <a:t>. Dublin, OH: OCLC Research.  </a:t>
            </a:r>
            <a:r>
              <a:rPr lang="en-US" sz="1679" dirty="0">
                <a:hlinkClick r:id="rId5"/>
              </a:rPr>
              <a:t>https://</a:t>
            </a:r>
            <a:r>
              <a:rPr lang="en-US" sz="1679" dirty="0" err="1">
                <a:hlinkClick r:id="rId5"/>
              </a:rPr>
              <a:t>doi.org</a:t>
            </a:r>
            <a:r>
              <a:rPr lang="en-US" sz="1679" dirty="0">
                <a:hlinkClick r:id="rId5"/>
              </a:rPr>
              <a:t>/10.25333/BGFG-D241  </a:t>
            </a:r>
            <a:endParaRPr lang="en-US" sz="1679" dirty="0"/>
          </a:p>
          <a:p>
            <a:pPr indent="-457200">
              <a:lnSpc>
                <a:spcPct val="80000"/>
              </a:lnSpc>
              <a:buSzPts val="1679"/>
              <a:buNone/>
            </a:pPr>
            <a:endParaRPr sz="1679" u="sng" dirty="0"/>
          </a:p>
          <a:p>
            <a:pPr indent="-457200">
              <a:lnSpc>
                <a:spcPct val="80000"/>
              </a:lnSpc>
              <a:buSzPts val="1679"/>
              <a:buNone/>
            </a:pPr>
            <a:r>
              <a:rPr lang="en-US" sz="1679" dirty="0"/>
              <a:t>Ribeiro, </a:t>
            </a:r>
            <a:r>
              <a:rPr lang="en-US" sz="1679" dirty="0" err="1"/>
              <a:t>Lígia</a:t>
            </a:r>
            <a:r>
              <a:rPr lang="en-US" sz="1679" dirty="0"/>
              <a:t>, Pablo De Castro, and Michele </a:t>
            </a:r>
            <a:r>
              <a:rPr lang="en-US" sz="1679" dirty="0" err="1"/>
              <a:t>Mennielli</a:t>
            </a:r>
            <a:r>
              <a:rPr lang="en-US" sz="1679" dirty="0"/>
              <a:t>. “EUNIS-</a:t>
            </a:r>
            <a:r>
              <a:rPr lang="en-US" sz="1679" dirty="0" err="1"/>
              <a:t>EuroCRIS</a:t>
            </a:r>
            <a:r>
              <a:rPr lang="en-US" sz="1679" dirty="0"/>
              <a:t> Joint Survey on CRIS and IR,” 2016. </a:t>
            </a:r>
            <a:r>
              <a:rPr lang="en-US" sz="1679" u="sng" dirty="0">
                <a:solidFill>
                  <a:schemeClr val="hlink"/>
                </a:solidFill>
                <a:hlinkClick r:id="rId6"/>
              </a:rPr>
              <a:t>http://www.eurocris.org/news/cris-ir-survey-report</a:t>
            </a:r>
            <a:r>
              <a:rPr lang="en-US" sz="1679" dirty="0"/>
              <a:t>. </a:t>
            </a:r>
            <a:endParaRPr dirty="0"/>
          </a:p>
          <a:p>
            <a:pPr indent="-457200">
              <a:lnSpc>
                <a:spcPct val="80000"/>
              </a:lnSpc>
              <a:buSzPts val="1680"/>
              <a:buNone/>
            </a:pPr>
            <a:endParaRPr sz="1679" u="sng" dirty="0"/>
          </a:p>
        </p:txBody>
      </p:sp>
      <p:sp>
        <p:nvSpPr>
          <p:cNvPr id="805" name="Shape 805"/>
          <p:cNvSpPr txBox="1">
            <a:spLocks noGrp="1"/>
          </p:cNvSpPr>
          <p:nvPr>
            <p:ph type="body" idx="2"/>
          </p:nvPr>
        </p:nvSpPr>
        <p:spPr>
          <a:xfrm>
            <a:off x="685800" y="457200"/>
            <a:ext cx="8439147" cy="915256"/>
          </a:xfrm>
          <a:prstGeom prst="rect">
            <a:avLst/>
          </a:prstGeom>
          <a:noFill/>
          <a:ln>
            <a:noFill/>
          </a:ln>
        </p:spPr>
        <p:txBody>
          <a:bodyPr spcFirstLastPara="1" wrap="square" lIns="91425" tIns="91425" rIns="91425" bIns="91425" anchor="t" anchorCtr="0">
            <a:noAutofit/>
          </a:bodyPr>
          <a:lstStyle/>
          <a:p>
            <a:pPr marL="0" indent="0">
              <a:spcBef>
                <a:spcPts val="0"/>
              </a:spcBef>
            </a:pPr>
            <a:r>
              <a:rPr lang="en-US" sz="3200" dirty="0">
                <a:solidFill>
                  <a:schemeClr val="bg2"/>
                </a:solidFill>
              </a:rPr>
              <a:t>References</a:t>
            </a:r>
            <a:endParaRPr sz="3200" dirty="0">
              <a:solidFill>
                <a:schemeClr val="bg2"/>
              </a:solidFill>
            </a:endParaRPr>
          </a:p>
        </p:txBody>
      </p:sp>
    </p:spTree>
  </p:cSld>
  <p:clrMapOvr>
    <a:masterClrMapping/>
  </p:clrMapOvr>
</p:sld>
</file>

<file path=ppt/theme/theme1.xml><?xml version="1.0" encoding="utf-8"?>
<a:theme xmlns:a="http://schemas.openxmlformats.org/drawingml/2006/main" name="1_Nonconfidential">
  <a:themeElements>
    <a:clrScheme name="Custom 4">
      <a:dk1>
        <a:srgbClr val="000000"/>
      </a:dk1>
      <a:lt1>
        <a:srgbClr val="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Nonconfidential">
  <a:themeElements>
    <a:clrScheme name="Custom 4">
      <a:dk1>
        <a:srgbClr val="000000"/>
      </a:dk1>
      <a:lt1>
        <a:srgbClr val="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4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2_Non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5.xml><?xml version="1.0" encoding="utf-8"?>
<a:theme xmlns:a="http://schemas.openxmlformats.org/drawingml/2006/main" name="3_Nonconfidential">
  <a:themeElements>
    <a:clrScheme name="Custom 4">
      <a:dk1>
        <a:srgbClr val="000000"/>
      </a:dk1>
      <a:lt1>
        <a:sysClr val="window" lastClr="FFFFFF"/>
      </a:lt1>
      <a:dk2>
        <a:srgbClr val="1F497D"/>
      </a:dk2>
      <a:lt2>
        <a:srgbClr val="EEECE1"/>
      </a:lt2>
      <a:accent1>
        <a:srgbClr val="00AFD7"/>
      </a:accent1>
      <a:accent2>
        <a:srgbClr val="236192"/>
      </a:accent2>
      <a:accent3>
        <a:srgbClr val="8A1B61"/>
      </a:accent3>
      <a:accent4>
        <a:srgbClr val="007749"/>
      </a:accent4>
      <a:accent5>
        <a:srgbClr val="E87722"/>
      </a:accent5>
      <a:accent6>
        <a:srgbClr val="AE2573"/>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Sherman Font No Seal" id="{F3601885-4497-427F-962C-37E4F46D1DD2}" vid="{F5187EE8-1B98-4FFA-8BCE-7F98A54838DD}"/>
    </a:ext>
  </a:extLst>
</a:theme>
</file>

<file path=ppt/theme/theme7.xml><?xml version="1.0" encoding="utf-8"?>
<a:theme xmlns:a="http://schemas.openxmlformats.org/drawingml/2006/main" name="1_Office Theme">
  <a:themeElements>
    <a:clrScheme name="Custom 7">
      <a:dk1>
        <a:srgbClr val="000000"/>
      </a:dk1>
      <a:lt1>
        <a:srgbClr val="FFFFFF"/>
      </a:lt1>
      <a:dk2>
        <a:srgbClr val="44546A"/>
      </a:dk2>
      <a:lt2>
        <a:srgbClr val="E7E6E6"/>
      </a:lt2>
      <a:accent1>
        <a:srgbClr val="003366"/>
      </a:accent1>
      <a:accent2>
        <a:srgbClr val="AB0520"/>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Badge">
  <a:themeElements>
    <a:clrScheme name="Badge">
      <a:dk1>
        <a:sysClr val="windowText" lastClr="000000"/>
      </a:dk1>
      <a:lt1>
        <a:sysClr val="window" lastClr="FFFFFF"/>
      </a:lt1>
      <a:dk2>
        <a:srgbClr val="2A1A00"/>
      </a:dk2>
      <a:lt2>
        <a:srgbClr val="F3F3F2"/>
      </a:lt2>
      <a:accent1>
        <a:srgbClr val="F8B323"/>
      </a:accent1>
      <a:accent2>
        <a:srgbClr val="656A59"/>
      </a:accent2>
      <a:accent3>
        <a:srgbClr val="46B2B5"/>
      </a:accent3>
      <a:accent4>
        <a:srgbClr val="8CAA7E"/>
      </a:accent4>
      <a:accent5>
        <a:srgbClr val="D36F68"/>
      </a:accent5>
      <a:accent6>
        <a:srgbClr val="826276"/>
      </a:accent6>
      <a:hlink>
        <a:srgbClr val="46B2B5"/>
      </a:hlink>
      <a:folHlink>
        <a:srgbClr val="A46694"/>
      </a:folHlink>
    </a:clrScheme>
    <a:fontScheme name="Badge">
      <a:majorFont>
        <a:latin typeface="Impact" panose="020B080603090205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ill Sans MT" panose="020B0502020104020203"/>
        <a:ea typeface=""/>
        <a:cs typeface=""/>
        <a:font script="Grek" typeface="Corbel"/>
        <a:font script="Cyrl" typeface="Corbel"/>
        <a:font script="Jpan" typeface="メイリオ"/>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Badge">
      <a:fillStyleLst>
        <a:solidFill>
          <a:schemeClr val="phClr"/>
        </a:solidFill>
        <a:gradFill rotWithShape="1">
          <a:gsLst>
            <a:gs pos="0">
              <a:schemeClr val="phClr">
                <a:tint val="67000"/>
                <a:satMod val="105000"/>
                <a:lumMod val="110000"/>
              </a:schemeClr>
            </a:gs>
            <a:gs pos="50000">
              <a:schemeClr val="phClr">
                <a:tint val="73000"/>
                <a:satMod val="103000"/>
                <a:lumMod val="105000"/>
              </a:schemeClr>
            </a:gs>
            <a:gs pos="100000">
              <a:schemeClr val="phClr">
                <a:tint val="81000"/>
                <a:satMod val="109000"/>
                <a:lumMod val="105000"/>
              </a:schemeClr>
            </a:gs>
          </a:gsLst>
          <a:lin ang="5400000" scaled="0"/>
        </a:gradFill>
        <a:gradFill rotWithShape="1">
          <a:gsLst>
            <a:gs pos="0">
              <a:schemeClr val="phClr">
                <a:tint val="94000"/>
                <a:satMod val="103000"/>
                <a:lumMod val="102000"/>
              </a:schemeClr>
            </a:gs>
            <a:gs pos="50000">
              <a:schemeClr val="phClr">
                <a:shade val="100000"/>
                <a:satMod val="110000"/>
                <a:lumMod val="100000"/>
              </a:schemeClr>
            </a:gs>
            <a:gs pos="100000">
              <a:schemeClr val="phClr">
                <a:shade val="78000"/>
                <a:satMod val="120000"/>
                <a:lumMod val="99000"/>
              </a:schemeClr>
            </a:gs>
          </a:gsLst>
          <a:lin ang="5400000" scaled="0"/>
        </a:gradFill>
      </a:fillStyleLst>
      <a:lnStyleLst>
        <a:ln w="6350" cap="flat" cmpd="sng" algn="in">
          <a:solidFill>
            <a:schemeClr val="phClr"/>
          </a:solidFill>
          <a:prstDash val="solid"/>
        </a:ln>
        <a:ln w="12700" cap="flat" cmpd="sng" algn="in">
          <a:solidFill>
            <a:schemeClr val="phClr"/>
          </a:solidFill>
          <a:prstDash val="solid"/>
        </a:ln>
        <a:ln w="50800" cap="flat" cmpd="sng" algn="in">
          <a:solidFill>
            <a:schemeClr val="phClr"/>
          </a:solidFill>
          <a:prstDash val="solid"/>
        </a:ln>
      </a:lnStyleLst>
      <a:effectStyleLst>
        <a:effectStyle>
          <a:effectLst/>
        </a:effectStyle>
        <a:effectStyle>
          <a:effectLst/>
        </a:effectStyle>
        <a:effectStyle>
          <a:effectLst>
            <a:outerShdw blurRad="38100" dist="25400" dir="5400000" algn="ctr" rotWithShape="0">
              <a:srgbClr val="000000">
                <a:alpha val="25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Badge" id="{71A07785-5930-41D4-9A83-E23602B48E98}" vid="{771EA782-DFA6-45B1-AEA3-661F1715B310}"/>
    </a:ext>
  </a:extLst>
</a:theme>
</file>

<file path=ppt/theme/theme9.xml><?xml version="1.0" encoding="utf-8"?>
<a:theme xmlns:a="http://schemas.openxmlformats.org/drawingml/2006/main" name="Slice">
  <a:themeElements>
    <a:clrScheme name="Slice">
      <a:dk1>
        <a:sysClr val="windowText" lastClr="000000"/>
      </a:dk1>
      <a:lt1>
        <a:sysClr val="window" lastClr="FFFFFF"/>
      </a:lt1>
      <a:dk2>
        <a:srgbClr val="AD2E03"/>
      </a:dk2>
      <a:lt2>
        <a:srgbClr val="D75626"/>
      </a:lt2>
      <a:accent1>
        <a:srgbClr val="760603"/>
      </a:accent1>
      <a:accent2>
        <a:srgbClr val="FA9C1F"/>
      </a:accent2>
      <a:accent3>
        <a:srgbClr val="D9BB55"/>
      </a:accent3>
      <a:accent4>
        <a:srgbClr val="829551"/>
      </a:accent4>
      <a:accent5>
        <a:srgbClr val="58A28B"/>
      </a:accent5>
      <a:accent6>
        <a:srgbClr val="426480"/>
      </a:accent6>
      <a:hlink>
        <a:srgbClr val="460402"/>
      </a:hlink>
      <a:folHlink>
        <a:srgbClr val="991111"/>
      </a:folHlink>
    </a:clrScheme>
    <a:fontScheme name="Slice">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Slice">
      <a:fillStyleLst>
        <a:solidFill>
          <a:schemeClr val="phClr"/>
        </a:solidFill>
        <a:gradFill rotWithShape="1">
          <a:gsLst>
            <a:gs pos="0">
              <a:schemeClr val="phClr">
                <a:tint val="62000"/>
                <a:hueMod val="94000"/>
                <a:satMod val="140000"/>
                <a:lumMod val="110000"/>
              </a:schemeClr>
            </a:gs>
            <a:gs pos="100000">
              <a:schemeClr val="phClr">
                <a:tint val="84000"/>
                <a:satMod val="160000"/>
              </a:schemeClr>
            </a:gs>
          </a:gsLst>
          <a:lin ang="5400000" scaled="0"/>
        </a:gradFill>
        <a:gradFill rotWithShape="1">
          <a:gsLst>
            <a:gs pos="0">
              <a:schemeClr val="phClr">
                <a:tint val="98000"/>
                <a:hueMod val="94000"/>
                <a:satMod val="130000"/>
                <a:lumMod val="138000"/>
              </a:schemeClr>
            </a:gs>
            <a:gs pos="100000">
              <a:schemeClr val="phClr">
                <a:shade val="94000"/>
                <a:lumMod val="88000"/>
              </a:schemeClr>
            </a:gs>
          </a:gsLst>
          <a:lin ang="5400000" scaled="0"/>
        </a:gradFill>
      </a:fillStyleLst>
      <a:lnStyleLst>
        <a:ln w="9525" cap="rnd" cmpd="sng" algn="ctr">
          <a:solidFill>
            <a:schemeClr val="phClr">
              <a:tint val="76000"/>
              <a:alpha val="60000"/>
              <a:hueMod val="94000"/>
            </a:schemeClr>
          </a:solidFill>
          <a:prstDash val="solid"/>
        </a:ln>
        <a:ln w="12700" cap="rnd" cmpd="sng" algn="ctr">
          <a:solidFill>
            <a:schemeClr val="phClr">
              <a:hueMod val="94000"/>
            </a:schemeClr>
          </a:solidFill>
          <a:prstDash val="solid"/>
        </a:ln>
        <a:ln w="28575" cap="rnd"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50800" dist="38100" dir="5400000" rotWithShape="0">
              <a:srgbClr val="000000">
                <a:alpha val="46000"/>
              </a:srgbClr>
            </a:outerShdw>
          </a:effectLst>
          <a:scene3d>
            <a:camera prst="orthographicFront">
              <a:rot lat="0" lon="0" rev="0"/>
            </a:camera>
            <a:lightRig rig="threePt" dir="t"/>
          </a:scene3d>
          <a:sp3d prstMaterial="plastic">
            <a:bevelT w="25400" h="25400"/>
          </a:sp3d>
        </a:effectStyle>
      </a:effectStyleLst>
      <a:bgFillStyleLst>
        <a:solidFill>
          <a:schemeClr val="phClr"/>
        </a:solidFill>
        <a:gradFill rotWithShape="1">
          <a:gsLst>
            <a:gs pos="10000">
              <a:schemeClr val="phClr">
                <a:tint val="97000"/>
                <a:hueMod val="142000"/>
                <a:satMod val="200000"/>
                <a:lumMod val="118000"/>
              </a:schemeClr>
            </a:gs>
            <a:gs pos="100000">
              <a:schemeClr val="phClr">
                <a:shade val="94000"/>
                <a:hueMod val="22000"/>
                <a:satMod val="220000"/>
                <a:lumMod val="62000"/>
              </a:schemeClr>
            </a:gs>
          </a:gsLst>
          <a:lin ang="6120000" scaled="1"/>
        </a:gradFill>
        <a:gradFill rotWithShape="1">
          <a:gsLst>
            <a:gs pos="0">
              <a:schemeClr val="phClr">
                <a:tint val="97000"/>
                <a:hueMod val="142000"/>
                <a:satMod val="200000"/>
                <a:lumMod val="118000"/>
              </a:schemeClr>
            </a:gs>
            <a:gs pos="100000">
              <a:schemeClr val="phClr">
                <a:shade val="94000"/>
                <a:hueMod val="22000"/>
                <a:satMod val="220000"/>
                <a:lumMod val="62000"/>
              </a:schemeClr>
            </a:gs>
          </a:gsLst>
          <a:path path="circle">
            <a:fillToRect b="100000"/>
          </a:path>
        </a:gradFill>
      </a:bgFillStyleLst>
    </a:fmtScheme>
  </a:themeElements>
  <a:objectDefaults/>
  <a:extraClrSchemeLst/>
  <a:extLst>
    <a:ext uri="{05A4C25C-085E-4340-85A3-A5531E510DB2}">
      <thm15:themeFamily xmlns:thm15="http://schemas.microsoft.com/office/thememl/2012/main" name="Slice" id="{0507925B-6AC9-4358-8E18-C330545D08F8}" vid="{2903AAAE-3EA5-424A-B142-CC51DC1F897D}"/>
    </a:ext>
  </a:extLst>
</a:theme>
</file>

<file path=ppt/theme/theme10.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14071</TotalTime>
  <Words>3730</Words>
  <Application>Microsoft Office PowerPoint</Application>
  <PresentationFormat>Widescreen</PresentationFormat>
  <Paragraphs>553</Paragraphs>
  <Slides>64</Slides>
  <Notes>57</Notes>
  <HiddenSlides>0</HiddenSlides>
  <MMClips>0</MMClips>
  <ScaleCrop>false</ScaleCrop>
  <HeadingPairs>
    <vt:vector size="6" baseType="variant">
      <vt:variant>
        <vt:lpstr>Fonts Used</vt:lpstr>
      </vt:variant>
      <vt:variant>
        <vt:i4>13</vt:i4>
      </vt:variant>
      <vt:variant>
        <vt:lpstr>Theme</vt:lpstr>
      </vt:variant>
      <vt:variant>
        <vt:i4>9</vt:i4>
      </vt:variant>
      <vt:variant>
        <vt:lpstr>Slide Titles</vt:lpstr>
      </vt:variant>
      <vt:variant>
        <vt:i4>64</vt:i4>
      </vt:variant>
    </vt:vector>
  </HeadingPairs>
  <TitlesOfParts>
    <vt:vector size="86" baseType="lpstr">
      <vt:lpstr>Arial</vt:lpstr>
      <vt:lpstr>Avenir</vt:lpstr>
      <vt:lpstr>Calibri</vt:lpstr>
      <vt:lpstr>Calibri Light</vt:lpstr>
      <vt:lpstr>Century Gothic</vt:lpstr>
      <vt:lpstr>Franklin Gothic Medium Cond</vt:lpstr>
      <vt:lpstr>Gill Sans MT</vt:lpstr>
      <vt:lpstr>Impact</vt:lpstr>
      <vt:lpstr>Merriweather Sans</vt:lpstr>
      <vt:lpstr>Sherman Sans</vt:lpstr>
      <vt:lpstr>Sherman Serif</vt:lpstr>
      <vt:lpstr>Trebuchet MS</vt:lpstr>
      <vt:lpstr>Wingdings 3</vt:lpstr>
      <vt:lpstr>1_Nonconfidential</vt:lpstr>
      <vt:lpstr>Nonconfidential</vt:lpstr>
      <vt:lpstr>4_Office Theme</vt:lpstr>
      <vt:lpstr>2_Nonconfidential</vt:lpstr>
      <vt:lpstr>3_Nonconfidential</vt:lpstr>
      <vt:lpstr>Office Theme</vt:lpstr>
      <vt:lpstr>1_Office Theme</vt:lpstr>
      <vt:lpstr>Badge</vt:lpstr>
      <vt:lpstr>Slice</vt:lpstr>
      <vt:lpstr>PowerPoint Presentation</vt:lpstr>
      <vt:lpstr>PowerPoint Presentation</vt:lpstr>
      <vt:lpstr>PowerPoint Presentation</vt:lpstr>
      <vt:lpstr>PowerPoint Presentation</vt:lpstr>
      <vt:lpstr>Research Information Management at the University of Minnesota</vt:lpstr>
      <vt:lpstr>PowerPoint Presentation</vt:lpstr>
      <vt:lpstr>PowerPoint Presentation</vt:lpstr>
      <vt:lpstr>Who can help?</vt:lpstr>
      <vt:lpstr>PowerPoint Presentation</vt:lpstr>
      <vt:lpstr>PowerPoint Presentation</vt:lpstr>
      <vt:lpstr>Structure</vt:lpstr>
      <vt:lpstr>Intent: Connect Researchers with Each Other</vt:lpstr>
      <vt:lpstr>Is Experts@Minnesota helping people find each other?</vt:lpstr>
      <vt:lpstr>What DO we know?</vt:lpstr>
      <vt:lpstr>As the data improves..</vt:lpstr>
      <vt:lpstr>Current Challenges</vt:lpstr>
      <vt:lpstr>Luckily we have a secret weapon</vt:lpstr>
      <vt:lpstr>PowerPoint Presentation</vt:lpstr>
      <vt:lpstr>Service Lead and Developer Roles</vt:lpstr>
      <vt:lpstr>PowerPoint Presentation</vt:lpstr>
      <vt:lpstr>PowerPoint Presentation</vt:lpstr>
      <vt:lpstr>Anne E. Rauh </vt:lpstr>
      <vt:lpstr>Syracuse University</vt:lpstr>
      <vt:lpstr>Why</vt:lpstr>
      <vt:lpstr>Initial Project Goals</vt:lpstr>
      <vt:lpstr>Challenge 1: Identifying Expertise</vt:lpstr>
      <vt:lpstr>Challenge 2: Matching Funding</vt:lpstr>
      <vt:lpstr>Challenge 3: Reduce Burden</vt:lpstr>
      <vt:lpstr>How</vt:lpstr>
      <vt:lpstr>Team Responsibilities</vt:lpstr>
      <vt:lpstr>Rollout Timeline</vt:lpstr>
      <vt:lpstr>Inclusion Criteria</vt:lpstr>
      <vt:lpstr>Expanding the Libraries Team</vt:lpstr>
      <vt:lpstr>Team Training Plan</vt:lpstr>
      <vt:lpstr>Interdisciplinary College</vt:lpstr>
      <vt:lpstr>Visual and Performing Arts</vt:lpstr>
      <vt:lpstr>PowerPoint Presentation</vt:lpstr>
      <vt:lpstr>Overview</vt:lpstr>
      <vt:lpstr>University of Arizona (in Numbers) – 2017-2018</vt:lpstr>
      <vt:lpstr>University of Arizona (in Numbers) – 2017-2018</vt:lpstr>
      <vt:lpstr>UA (in Numbers) – Fall 2017</vt:lpstr>
      <vt:lpstr>PowerPoint Presentation</vt:lpstr>
      <vt:lpstr>What was our intention?</vt:lpstr>
      <vt:lpstr>Evolving Data Tension</vt:lpstr>
      <vt:lpstr>PowerPoint Presentation</vt:lpstr>
      <vt:lpstr>              Phases &amp; Timeline</vt:lpstr>
      <vt:lpstr>PowerPoint Presentation</vt:lpstr>
      <vt:lpstr>PowerPoint Presentation</vt:lpstr>
      <vt:lpstr>PowerPoint Presentation</vt:lpstr>
      <vt:lpstr>PowerPoint Presentation</vt:lpstr>
      <vt:lpstr>PowerPoint Presentation</vt:lpstr>
      <vt:lpstr>Institutional Benefits of System</vt:lpstr>
      <vt:lpstr>Faculty Benefit Highlights</vt:lpstr>
      <vt:lpstr>Will faculty enter data?   </vt:lpstr>
      <vt:lpstr>Impacts</vt:lpstr>
      <vt:lpstr>PowerPoint Presentation</vt:lpstr>
      <vt:lpstr>PowerPoint Presentation</vt:lpstr>
      <vt:lpstr>Grad College (Pilot)</vt:lpstr>
      <vt:lpstr>So Who Owns This on Campus?</vt:lpstr>
      <vt:lpstr>Library Opportunities: Pre-Implementation</vt:lpstr>
      <vt:lpstr>Library Opportunities: Implementation</vt:lpstr>
      <vt:lpstr>Library Opportunities:  Long-Term</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Pablo De Castro</dc:creator>
  <cp:lastModifiedBy>Procaccini,Mercy</cp:lastModifiedBy>
  <cp:revision>305</cp:revision>
  <dcterms:modified xsi:type="dcterms:W3CDTF">2019-09-10T22:26:10Z</dcterms:modified>
</cp:coreProperties>
</file>