
<file path=[Content_Types].xml><?xml version="1.0" encoding="utf-8"?>
<Types xmlns="http://schemas.openxmlformats.org/package/2006/content-types">
  <Default Extension="(null)" ContentType="image/x-emf"/>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71" r:id="rId1"/>
    <p:sldMasterId id="2147483672" r:id="rId2"/>
    <p:sldMasterId id="2147483673" r:id="rId3"/>
    <p:sldMasterId id="2147483685" r:id="rId4"/>
  </p:sldMasterIdLst>
  <p:notesMasterIdLst>
    <p:notesMasterId r:id="rId35"/>
  </p:notesMasterIdLst>
  <p:sldIdLst>
    <p:sldId id="281" r:id="rId5"/>
    <p:sldId id="353" r:id="rId6"/>
    <p:sldId id="571" r:id="rId7"/>
    <p:sldId id="574" r:id="rId8"/>
    <p:sldId id="573" r:id="rId9"/>
    <p:sldId id="607" r:id="rId10"/>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Lst>
  <p:sldSz cx="9144000" cy="5143500" type="screen16x9"/>
  <p:notesSz cx="6858000" cy="9144000"/>
  <p:embeddedFontLst>
    <p:embeddedFont>
      <p:font typeface="Calibri" panose="020F0502020204030204" pitchFamily="34" charset="0"/>
      <p:regular r:id="rId36"/>
      <p:bold r:id="rId37"/>
      <p:italic r:id="rId38"/>
      <p:boldItalic r:id="rId39"/>
    </p:embeddedFont>
    <p:embeddedFont>
      <p:font typeface="Calibri Light" panose="020F0302020204030204" pitchFamily="34" charset="0"/>
      <p:regular r:id="rId40"/>
      <p:italic r:id="rId41"/>
    </p:embeddedFont>
    <p:embeddedFont>
      <p:font typeface="Montserrat"/>
      <p:regular r:id="rId42"/>
      <p:bold r:id="rId43"/>
      <p:italic r:id="rId44"/>
      <p:boldItalic r:id="rId45"/>
    </p:embeddedFont>
    <p:embeddedFont>
      <p:font typeface="Montserrat Medium"/>
      <p:regular r:id="rId46"/>
      <p:bold r:id="rId47"/>
      <p:italic r:id="rId48"/>
      <p:boldItalic r:id="rId49"/>
    </p:embeddedFont>
    <p:embeddedFont>
      <p:font typeface="Montserrat SemiBold"/>
      <p:regular r:id="rId50"/>
      <p:bold r:id="rId51"/>
      <p:italic r:id="rId52"/>
      <p:boldItalic r:id="rId53"/>
    </p:embeddedFont>
    <p:embeddedFont>
      <p:font typeface="Open Sans Light"/>
      <p:regular r:id="rId54"/>
      <p:bold r:id="rId55"/>
      <p:italic r:id="rId56"/>
      <p:boldItalic r:id="rId57"/>
    </p:embeddedFont>
    <p:embeddedFont>
      <p:font typeface="Poppins"/>
      <p:regular r:id="rId58"/>
      <p:bold r:id="rId59"/>
      <p:italic r:id="rId60"/>
      <p:boldItalic r:id="rId61"/>
    </p:embeddedFont>
    <p:embeddedFont>
      <p:font typeface="Poppins Light"/>
      <p:regular r:id="rId62"/>
      <p:bold r:id="rId63"/>
      <p:italic r:id="rId64"/>
      <p:boldItalic r:id="rId6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C14260-12A4-4CA7-ABC2-982CCE572005}">
  <a:tblStyle styleId="{5CC14260-12A4-4CA7-ABC2-982CCE57200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76"/>
  </p:normalViewPr>
  <p:slideViewPr>
    <p:cSldViewPr snapToGrid="0" snapToObjects="1" showGuides="1">
      <p:cViewPr varScale="1">
        <p:scale>
          <a:sx n="83" d="100"/>
          <a:sy n="83" d="100"/>
        </p:scale>
        <p:origin x="796" y="5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55" Type="http://schemas.openxmlformats.org/officeDocument/2006/relationships/font" Target="fonts/font20.fntdata"/><Relationship Id="rId63" Type="http://schemas.openxmlformats.org/officeDocument/2006/relationships/font" Target="fonts/font28.fntdata"/><Relationship Id="rId68"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font" Target="fonts/font18.fntdata"/><Relationship Id="rId58" Type="http://schemas.openxmlformats.org/officeDocument/2006/relationships/font" Target="fonts/font23.fntdata"/><Relationship Id="rId66"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openxmlformats.org/officeDocument/2006/relationships/font" Target="fonts/font14.fntdata"/><Relationship Id="rId57" Type="http://schemas.openxmlformats.org/officeDocument/2006/relationships/font" Target="fonts/font22.fntdata"/><Relationship Id="rId61" Type="http://schemas.openxmlformats.org/officeDocument/2006/relationships/font" Target="fonts/font26.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9.fntdata"/><Relationship Id="rId52" Type="http://schemas.openxmlformats.org/officeDocument/2006/relationships/font" Target="fonts/font17.fntdata"/><Relationship Id="rId60" Type="http://schemas.openxmlformats.org/officeDocument/2006/relationships/font" Target="fonts/font25.fntdata"/><Relationship Id="rId65" Type="http://schemas.openxmlformats.org/officeDocument/2006/relationships/font" Target="fonts/font30.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font" Target="fonts/font21.fntdata"/><Relationship Id="rId64" Type="http://schemas.openxmlformats.org/officeDocument/2006/relationships/font" Target="fonts/font29.fntdata"/><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font" Target="fonts/font16.fntdata"/><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font" Target="fonts/font11.fntdata"/><Relationship Id="rId59" Type="http://schemas.openxmlformats.org/officeDocument/2006/relationships/font" Target="fonts/font24.fntdata"/><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font" Target="fonts/font6.fntdata"/><Relationship Id="rId54" Type="http://schemas.openxmlformats.org/officeDocument/2006/relationships/font" Target="fonts/font19.fntdata"/><Relationship Id="rId62" Type="http://schemas.openxmlformats.org/officeDocument/2006/relationships/font" Target="fonts/font2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83FD2D-386B-B945-B879-20EDCDEED3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93873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5eb5a6923f_0_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5eb5a6923f_0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Users are able to save and return to emulation environments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5eb5a6923f_0_4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5eb5a6923f_0_4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Also manages generation of underlying disk images and derivatives - limiting the overall storage requirements of emulation</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5eb5a6923f_0_6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5eb5a6923f_0_6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The team at Freiburg’s work over the last decade is incredible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But implementing EaaS at an appropriate scale still faces numerous hurdles </a:t>
            </a:r>
            <a:endParaRPr/>
          </a:p>
          <a:p>
            <a:pPr marL="0" lvl="0" indent="0" algn="l" rtl="0">
              <a:spcBef>
                <a:spcPts val="0"/>
              </a:spcBef>
              <a:spcAft>
                <a:spcPts val="0"/>
              </a:spcAft>
              <a:buNone/>
            </a:pPr>
            <a:endParaRPr/>
          </a:p>
          <a:p>
            <a:pPr marL="0" lvl="0" indent="0" algn="l" rtl="0">
              <a:spcBef>
                <a:spcPts val="0"/>
              </a:spcBef>
              <a:spcAft>
                <a:spcPts val="0"/>
              </a:spcAft>
              <a:buNone/>
            </a:pPr>
            <a:r>
              <a:rPr lang="en"/>
              <a:t>Enter the EaaSI project</a:t>
            </a:r>
            <a:endParaRPr/>
          </a:p>
          <a:p>
            <a:pPr marL="0" lvl="0" indent="0" algn="l" rtl="0">
              <a:spcBef>
                <a:spcPts val="0"/>
              </a:spcBef>
              <a:spcAft>
                <a:spcPts val="0"/>
              </a:spcAft>
              <a:buNone/>
            </a:pPr>
            <a:r>
              <a:rPr lang="en"/>
              <a:t>Emulation-as-a-Service Infrastructure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5eb5a6923f_0_6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5eb5a6923f_0_6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Establishing a community around the use of emulation</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5eb5a6923f_0_8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5eb5a6923f_0_8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5eb5a6923f_0_6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5eb5a6923f_0_6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5eb5a6923f_0_6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5eb5a6923f_0_6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Generating metadata specification to support discovery and improve overall documentation related to computer history and enable system functionality</a:t>
            </a:r>
            <a:endParaRPr/>
          </a:p>
          <a:p>
            <a:pPr marL="0" lvl="0" indent="0" algn="l" rtl="0">
              <a:spcBef>
                <a:spcPts val="0"/>
              </a:spcBef>
              <a:spcAft>
                <a:spcPts val="0"/>
              </a:spcAft>
              <a:buNone/>
            </a:pPr>
            <a:endParaRPr/>
          </a:p>
          <a:p>
            <a:pPr marL="0" lvl="0" indent="0" algn="l" rtl="0">
              <a:spcBef>
                <a:spcPts val="0"/>
              </a:spcBef>
              <a:spcAft>
                <a:spcPts val="0"/>
              </a:spcAft>
              <a:buNone/>
            </a:pPr>
            <a:r>
              <a:rPr lang="en"/>
              <a:t>Plan to contribute as much as we can to Wikidata knowledge base - making linked open data</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5eb5a6923f_0_8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 name="Google Shape;315;g5eb5a6923f_0_8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5f22eebf18_0_10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5f22eebf18_0_10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5eb5a6923f_0_6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5eb5a6923f_0_6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Creating multiple services on top of the underlying EaaSI infrastructure to illustrate application of emulation for access in various disciplines/use cases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OCLC Research has a long history of work in the area of archives, special, and distinctive collections in research libraries. We work in special collections because they are an important sight of knowledge creation, made possible by library’s commitment to the stewardship of their distinctive collections. The unique nature of material in special collections can make scaling a challenge, and we work to identify areas of common need and patterns of innovation to help libraries scale learning and expertise with these collections. </a:t>
            </a:r>
          </a:p>
          <a:p>
            <a:pPr marL="228600" indent="0">
              <a:buFont typeface="Arial" panose="020B0604020202020204" pitchFamily="34" charset="0"/>
              <a:buNone/>
            </a:pPr>
            <a:endParaRPr lang="en-US" dirty="0"/>
          </a:p>
          <a:p>
            <a:pPr marL="228600" indent="0">
              <a:buFont typeface="Arial" panose="020B0604020202020204" pitchFamily="34" charset="0"/>
              <a:buNone/>
            </a:pPr>
            <a:r>
              <a:rPr lang="en-US" dirty="0"/>
              <a:t>In October, we released the Research &amp; Learning Agenda for Archives, Special, and Distinctive Collections. </a:t>
            </a:r>
          </a:p>
          <a:p>
            <a:pPr marL="400050" indent="-171450">
              <a:buFont typeface="Arial" panose="020B0604020202020204" pitchFamily="34" charset="0"/>
              <a:buChar char="•"/>
            </a:pPr>
            <a:r>
              <a:rPr lang="en-US" dirty="0"/>
              <a:t>articulates the shared challenges and opportunities research libraries are are facing in this sphere, and suggests approaches for working on them together. </a:t>
            </a:r>
          </a:p>
          <a:p>
            <a:pPr marL="400050" indent="-171450">
              <a:buFont typeface="Arial" panose="020B0604020202020204" pitchFamily="34" charset="0"/>
              <a:buChar char="•"/>
            </a:pPr>
            <a:r>
              <a:rPr lang="en-US" dirty="0"/>
              <a:t>The agenda will guide OCLC Research work in this area in the future, and we hope it will also serve </a:t>
            </a:r>
            <a:r>
              <a:rPr lang="en-US" sz="1200" b="0" i="0" u="none" strike="noStrike" cap="none" dirty="0">
                <a:solidFill>
                  <a:schemeClr val="dk1"/>
                </a:solidFill>
                <a:effectLst/>
                <a:latin typeface="+mn-lt"/>
                <a:ea typeface="Calibri"/>
                <a:cs typeface="Calibri"/>
                <a:sym typeface="Calibri"/>
              </a:rPr>
              <a:t>to frame larger conversations and spur action across the field</a:t>
            </a:r>
          </a:p>
          <a:p>
            <a:pPr marL="228600" indent="0">
              <a:buFont typeface="Arial" panose="020B0604020202020204" pitchFamily="34" charset="0"/>
              <a:buNone/>
            </a:pPr>
            <a:endParaRPr lang="en-US" sz="1200" b="0" i="0" u="none" strike="noStrike" cap="none" dirty="0">
              <a:solidFill>
                <a:schemeClr val="dk1"/>
              </a:solidFill>
              <a:effectLst/>
              <a:latin typeface="+mn-lt"/>
              <a:ea typeface="Calibri"/>
              <a:cs typeface="Calibri"/>
              <a:sym typeface="Calibri"/>
            </a:endParaRPr>
          </a:p>
          <a:p>
            <a:pPr marL="22860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This year, OCLC RLP will be presenting a number of webinars that respond to issue surfaced during our work on the agenda. </a:t>
            </a:r>
          </a:p>
          <a:p>
            <a:pPr marL="228600" indent="0">
              <a:buFont typeface="Arial" panose="020B0604020202020204" pitchFamily="34" charset="0"/>
              <a:buNone/>
            </a:pPr>
            <a:endParaRPr lang="en-US" sz="1200" b="0" i="0" u="none" strike="noStrike" cap="none" dirty="0">
              <a:solidFill>
                <a:schemeClr val="dk1"/>
              </a:solidFill>
              <a:effectLst/>
              <a:latin typeface="+mn-lt"/>
              <a:ea typeface="Calibri"/>
              <a:cs typeface="Calibri"/>
              <a:sym typeface="Calibri"/>
            </a:endParaRP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5AD2DB-6206-6849-8A28-45575CC176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19094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5eb5a6923f_0_6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5eb5a6923f_0_6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5eb5a6923f_0_6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5eb5a6923f_0_6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Quick point on the legal context of the EaaSI Network service</a:t>
            </a:r>
            <a:endParaRPr/>
          </a:p>
          <a:p>
            <a:pPr marL="0" lvl="0" indent="0" algn="l" rtl="0">
              <a:spcBef>
                <a:spcPts val="0"/>
              </a:spcBef>
              <a:spcAft>
                <a:spcPts val="0"/>
              </a:spcAft>
              <a:buNone/>
            </a:pPr>
            <a:endParaRPr/>
          </a:p>
          <a:p>
            <a:pPr marL="0" lvl="0" indent="0" algn="l" rtl="0">
              <a:spcBef>
                <a:spcPts val="0"/>
              </a:spcBef>
              <a:spcAft>
                <a:spcPts val="0"/>
              </a:spcAft>
              <a:buNone/>
            </a:pPr>
            <a:r>
              <a:rPr lang="en"/>
              <a:t>REcent work at UVA, with the support of Association of Research Libraries, included definition of a best practice for the type of network framework established by EaaSI</a:t>
            </a:r>
            <a:endParaRPr/>
          </a:p>
          <a:p>
            <a:pPr marL="0" lvl="0" indent="0" algn="l" rtl="0">
              <a:spcBef>
                <a:spcPts val="0"/>
              </a:spcBef>
              <a:spcAft>
                <a:spcPts val="0"/>
              </a:spcAft>
              <a:buNone/>
            </a:pPr>
            <a:endParaRPr/>
          </a:p>
          <a:p>
            <a:pPr marL="0" lvl="0" indent="0" algn="l" rtl="0">
              <a:spcBef>
                <a:spcPts val="0"/>
              </a:spcBef>
              <a:spcAft>
                <a:spcPts val="0"/>
              </a:spcAft>
              <a:buNone/>
            </a:pPr>
            <a:r>
              <a:rPr lang="en"/>
              <a:t>According to the legal experts making and vetting these recommendations, fair use should cover the exchange of proprietary software in the EaaSI framework</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5f22eebf18_0_6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5f22eebf18_0_6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the next three months we plan to turn our focus to UX/UI improvements</a:t>
            </a:r>
            <a:endParaRPr/>
          </a:p>
          <a:p>
            <a:pPr marL="0" lvl="0" indent="0" algn="l" rtl="0">
              <a:spcBef>
                <a:spcPts val="0"/>
              </a:spcBef>
              <a:spcAft>
                <a:spcPts val="0"/>
              </a:spcAft>
              <a:buNone/>
            </a:pPr>
            <a:r>
              <a:rPr lang="en"/>
              <a:t>With new vendor partners PortalMedia</a:t>
            </a:r>
            <a:endParaRPr/>
          </a:p>
          <a:p>
            <a:pPr marL="0" lvl="0" indent="0" algn="l" rtl="0">
              <a:spcBef>
                <a:spcPts val="0"/>
              </a:spcBef>
              <a:spcAft>
                <a:spcPts val="0"/>
              </a:spcAft>
              <a:buNone/>
            </a:pPr>
            <a:endParaRPr/>
          </a:p>
          <a:p>
            <a:pPr marL="0" lvl="0" indent="0" algn="l" rtl="0">
              <a:spcBef>
                <a:spcPts val="0"/>
              </a:spcBef>
              <a:spcAft>
                <a:spcPts val="0"/>
              </a:spcAft>
              <a:buNone/>
            </a:pPr>
            <a:r>
              <a:rPr lang="en"/>
              <a:t>Will also continue work with partners to test and review review Network functionality</a:t>
            </a:r>
            <a:endParaRPr/>
          </a:p>
          <a:p>
            <a:pPr marL="0" lvl="0" indent="0" algn="l" rtl="0">
              <a:spcBef>
                <a:spcPts val="0"/>
              </a:spcBef>
              <a:spcAft>
                <a:spcPts val="0"/>
              </a:spcAft>
              <a:buNone/>
            </a:pPr>
            <a:endParaRPr/>
          </a:p>
          <a:p>
            <a:pPr marL="0" lvl="0" indent="0" algn="l" rtl="0">
              <a:spcBef>
                <a:spcPts val="0"/>
              </a:spcBef>
              <a:spcAft>
                <a:spcPts val="0"/>
              </a:spcAft>
              <a:buNone/>
            </a:pPr>
            <a:r>
              <a:rPr lang="en"/>
              <a:t>Student workers are now beginning to configure environments within Yale’s EaaSI node</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5f22eebf18_0_5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 name="Google Shape;412;g5f22eebf18_0_5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the next three months we plan to turn our focus to UX/UI improvements</a:t>
            </a:r>
            <a:endParaRPr/>
          </a:p>
          <a:p>
            <a:pPr marL="0" lvl="0" indent="0" algn="l" rtl="0">
              <a:spcBef>
                <a:spcPts val="0"/>
              </a:spcBef>
              <a:spcAft>
                <a:spcPts val="0"/>
              </a:spcAft>
              <a:buNone/>
            </a:pPr>
            <a:r>
              <a:rPr lang="en"/>
              <a:t>With new vendor partners PortalMedia</a:t>
            </a:r>
            <a:endParaRPr/>
          </a:p>
          <a:p>
            <a:pPr marL="0" lvl="0" indent="0" algn="l" rtl="0">
              <a:spcBef>
                <a:spcPts val="0"/>
              </a:spcBef>
              <a:spcAft>
                <a:spcPts val="0"/>
              </a:spcAft>
              <a:buNone/>
            </a:pPr>
            <a:endParaRPr/>
          </a:p>
          <a:p>
            <a:pPr marL="0" lvl="0" indent="0" algn="l" rtl="0">
              <a:spcBef>
                <a:spcPts val="0"/>
              </a:spcBef>
              <a:spcAft>
                <a:spcPts val="0"/>
              </a:spcAft>
              <a:buNone/>
            </a:pPr>
            <a:r>
              <a:rPr lang="en"/>
              <a:t>Will also continue work with partners to test and review review Network functionality</a:t>
            </a:r>
            <a:endParaRPr/>
          </a:p>
          <a:p>
            <a:pPr marL="0" lvl="0" indent="0" algn="l" rtl="0">
              <a:spcBef>
                <a:spcPts val="0"/>
              </a:spcBef>
              <a:spcAft>
                <a:spcPts val="0"/>
              </a:spcAft>
              <a:buNone/>
            </a:pPr>
            <a:endParaRPr/>
          </a:p>
          <a:p>
            <a:pPr marL="0" lvl="0" indent="0" algn="l" rtl="0">
              <a:spcBef>
                <a:spcPts val="0"/>
              </a:spcBef>
              <a:spcAft>
                <a:spcPts val="0"/>
              </a:spcAft>
              <a:buNone/>
            </a:pPr>
            <a:r>
              <a:rPr lang="en"/>
              <a:t>Student workers are now beginning to configure environments within Yale’s EaaSI node</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5f22eebf18_0_5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5f22eebf18_0_5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the next three months we plan to turn our focus to UX/UI improvements</a:t>
            </a:r>
            <a:endParaRPr/>
          </a:p>
          <a:p>
            <a:pPr marL="0" lvl="0" indent="0" algn="l" rtl="0">
              <a:spcBef>
                <a:spcPts val="0"/>
              </a:spcBef>
              <a:spcAft>
                <a:spcPts val="0"/>
              </a:spcAft>
              <a:buNone/>
            </a:pPr>
            <a:r>
              <a:rPr lang="en"/>
              <a:t>With new vendor partners PortalMedia</a:t>
            </a:r>
            <a:endParaRPr/>
          </a:p>
          <a:p>
            <a:pPr marL="0" lvl="0" indent="0" algn="l" rtl="0">
              <a:spcBef>
                <a:spcPts val="0"/>
              </a:spcBef>
              <a:spcAft>
                <a:spcPts val="0"/>
              </a:spcAft>
              <a:buNone/>
            </a:pPr>
            <a:endParaRPr/>
          </a:p>
          <a:p>
            <a:pPr marL="0" lvl="0" indent="0" algn="l" rtl="0">
              <a:spcBef>
                <a:spcPts val="0"/>
              </a:spcBef>
              <a:spcAft>
                <a:spcPts val="0"/>
              </a:spcAft>
              <a:buNone/>
            </a:pPr>
            <a:r>
              <a:rPr lang="en"/>
              <a:t>Will also continue work with partners to test and review review Network functionality</a:t>
            </a:r>
            <a:endParaRPr/>
          </a:p>
          <a:p>
            <a:pPr marL="0" lvl="0" indent="0" algn="l" rtl="0">
              <a:spcBef>
                <a:spcPts val="0"/>
              </a:spcBef>
              <a:spcAft>
                <a:spcPts val="0"/>
              </a:spcAft>
              <a:buNone/>
            </a:pPr>
            <a:endParaRPr/>
          </a:p>
          <a:p>
            <a:pPr marL="0" lvl="0" indent="0" algn="l" rtl="0">
              <a:spcBef>
                <a:spcPts val="0"/>
              </a:spcBef>
              <a:spcAft>
                <a:spcPts val="0"/>
              </a:spcAft>
              <a:buNone/>
            </a:pPr>
            <a:r>
              <a:rPr lang="en"/>
              <a:t>Student workers are now beginning to configure environments within Yale’s EaaSI node</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5f22eebf18_0_4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3" name="Google Shape;513;g5f22eebf18_0_4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the next three months we plan to turn our focus to UX/UI improvements</a:t>
            </a:r>
            <a:endParaRPr/>
          </a:p>
          <a:p>
            <a:pPr marL="0" lvl="0" indent="0" algn="l" rtl="0">
              <a:spcBef>
                <a:spcPts val="0"/>
              </a:spcBef>
              <a:spcAft>
                <a:spcPts val="0"/>
              </a:spcAft>
              <a:buNone/>
            </a:pPr>
            <a:r>
              <a:rPr lang="en"/>
              <a:t>With new vendor partners PortalMedia</a:t>
            </a:r>
            <a:endParaRPr/>
          </a:p>
          <a:p>
            <a:pPr marL="0" lvl="0" indent="0" algn="l" rtl="0">
              <a:spcBef>
                <a:spcPts val="0"/>
              </a:spcBef>
              <a:spcAft>
                <a:spcPts val="0"/>
              </a:spcAft>
              <a:buNone/>
            </a:pPr>
            <a:endParaRPr/>
          </a:p>
          <a:p>
            <a:pPr marL="0" lvl="0" indent="0" algn="l" rtl="0">
              <a:spcBef>
                <a:spcPts val="0"/>
              </a:spcBef>
              <a:spcAft>
                <a:spcPts val="0"/>
              </a:spcAft>
              <a:buNone/>
            </a:pPr>
            <a:r>
              <a:rPr lang="en"/>
              <a:t>Will also continue work with partners to test and review review Network functionality</a:t>
            </a:r>
            <a:endParaRPr/>
          </a:p>
          <a:p>
            <a:pPr marL="0" lvl="0" indent="0" algn="l" rtl="0">
              <a:spcBef>
                <a:spcPts val="0"/>
              </a:spcBef>
              <a:spcAft>
                <a:spcPts val="0"/>
              </a:spcAft>
              <a:buNone/>
            </a:pPr>
            <a:endParaRPr/>
          </a:p>
          <a:p>
            <a:pPr marL="0" lvl="0" indent="0" algn="l" rtl="0">
              <a:spcBef>
                <a:spcPts val="0"/>
              </a:spcBef>
              <a:spcAft>
                <a:spcPts val="0"/>
              </a:spcAft>
              <a:buNone/>
            </a:pPr>
            <a:r>
              <a:rPr lang="en"/>
              <a:t>Student workers are now beginning to configure environments within Yale’s EaaSI node</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5f22eebf18_0_4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 name="Google Shape;565;g5f22eebf18_0_4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the next three months we plan to turn our focus to UX/UI improvements</a:t>
            </a:r>
            <a:endParaRPr/>
          </a:p>
          <a:p>
            <a:pPr marL="0" lvl="0" indent="0" algn="l" rtl="0">
              <a:spcBef>
                <a:spcPts val="0"/>
              </a:spcBef>
              <a:spcAft>
                <a:spcPts val="0"/>
              </a:spcAft>
              <a:buNone/>
            </a:pPr>
            <a:r>
              <a:rPr lang="en"/>
              <a:t>With new vendor partners PortalMedia</a:t>
            </a:r>
            <a:endParaRPr/>
          </a:p>
          <a:p>
            <a:pPr marL="0" lvl="0" indent="0" algn="l" rtl="0">
              <a:spcBef>
                <a:spcPts val="0"/>
              </a:spcBef>
              <a:spcAft>
                <a:spcPts val="0"/>
              </a:spcAft>
              <a:buNone/>
            </a:pPr>
            <a:endParaRPr/>
          </a:p>
          <a:p>
            <a:pPr marL="0" lvl="0" indent="0" algn="l" rtl="0">
              <a:spcBef>
                <a:spcPts val="0"/>
              </a:spcBef>
              <a:spcAft>
                <a:spcPts val="0"/>
              </a:spcAft>
              <a:buNone/>
            </a:pPr>
            <a:r>
              <a:rPr lang="en"/>
              <a:t>Will also continue work with partners to test and review review Network functionality</a:t>
            </a:r>
            <a:endParaRPr/>
          </a:p>
          <a:p>
            <a:pPr marL="0" lvl="0" indent="0" algn="l" rtl="0">
              <a:spcBef>
                <a:spcPts val="0"/>
              </a:spcBef>
              <a:spcAft>
                <a:spcPts val="0"/>
              </a:spcAft>
              <a:buNone/>
            </a:pPr>
            <a:endParaRPr/>
          </a:p>
          <a:p>
            <a:pPr marL="0" lvl="0" indent="0" algn="l" rtl="0">
              <a:spcBef>
                <a:spcPts val="0"/>
              </a:spcBef>
              <a:spcAft>
                <a:spcPts val="0"/>
              </a:spcAft>
              <a:buNone/>
            </a:pPr>
            <a:r>
              <a:rPr lang="en"/>
              <a:t>Student workers are now beginning to configure environments within Yale’s EaaSI node</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5f22eebf18_0_3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9" name="Google Shape;619;g5f22eebf18_0_3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the next three months we plan to turn our focus to UX/UI improvements</a:t>
            </a:r>
            <a:endParaRPr/>
          </a:p>
          <a:p>
            <a:pPr marL="0" lvl="0" indent="0" algn="l" rtl="0">
              <a:spcBef>
                <a:spcPts val="0"/>
              </a:spcBef>
              <a:spcAft>
                <a:spcPts val="0"/>
              </a:spcAft>
              <a:buNone/>
            </a:pPr>
            <a:r>
              <a:rPr lang="en"/>
              <a:t>With new vendor partners PortalMedia</a:t>
            </a:r>
            <a:endParaRPr/>
          </a:p>
          <a:p>
            <a:pPr marL="0" lvl="0" indent="0" algn="l" rtl="0">
              <a:spcBef>
                <a:spcPts val="0"/>
              </a:spcBef>
              <a:spcAft>
                <a:spcPts val="0"/>
              </a:spcAft>
              <a:buNone/>
            </a:pPr>
            <a:endParaRPr/>
          </a:p>
          <a:p>
            <a:pPr marL="0" lvl="0" indent="0" algn="l" rtl="0">
              <a:spcBef>
                <a:spcPts val="0"/>
              </a:spcBef>
              <a:spcAft>
                <a:spcPts val="0"/>
              </a:spcAft>
              <a:buNone/>
            </a:pPr>
            <a:r>
              <a:rPr lang="en"/>
              <a:t>Will also continue work with partners to test and review review Network functionality</a:t>
            </a:r>
            <a:endParaRPr/>
          </a:p>
          <a:p>
            <a:pPr marL="0" lvl="0" indent="0" algn="l" rtl="0">
              <a:spcBef>
                <a:spcPts val="0"/>
              </a:spcBef>
              <a:spcAft>
                <a:spcPts val="0"/>
              </a:spcAft>
              <a:buNone/>
            </a:pPr>
            <a:endParaRPr/>
          </a:p>
          <a:p>
            <a:pPr marL="0" lvl="0" indent="0" algn="l" rtl="0">
              <a:spcBef>
                <a:spcPts val="0"/>
              </a:spcBef>
              <a:spcAft>
                <a:spcPts val="0"/>
              </a:spcAft>
              <a:buNone/>
            </a:pPr>
            <a:r>
              <a:rPr lang="en"/>
              <a:t>Student workers are now beginning to configure environments within Yale’s EaaSI node</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g5f22eebf18_0_6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3" name="Google Shape;673;g5f22eebf18_0_6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g5f22eebf18_0_8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0" name="Google Shape;700;g5f22eebf18_0_8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huge thanks to our funders</a:t>
            </a:r>
            <a:endParaRPr/>
          </a:p>
          <a:p>
            <a:pPr marL="0" lvl="0" indent="0" algn="l" rtl="0">
              <a:spcBef>
                <a:spcPts val="0"/>
              </a:spcBef>
              <a:spcAft>
                <a:spcPts val="0"/>
              </a:spcAft>
              <a:buNone/>
            </a:pPr>
            <a:endParaRPr/>
          </a:p>
          <a:p>
            <a:pPr marL="0" lvl="0" indent="0" algn="l" rtl="0">
              <a:spcBef>
                <a:spcPts val="0"/>
              </a:spcBef>
              <a:spcAft>
                <a:spcPts val="0"/>
              </a:spcAft>
              <a:buNone/>
            </a:pPr>
            <a:r>
              <a:rPr lang="en"/>
              <a:t>Mellon Foundation and Sloan Foundation</a:t>
            </a:r>
            <a:endParaRPr/>
          </a:p>
          <a:p>
            <a:pPr marL="0" lvl="0" indent="0" algn="l" rtl="0">
              <a:spcBef>
                <a:spcPts val="0"/>
              </a:spcBef>
              <a:spcAft>
                <a:spcPts val="0"/>
              </a:spcAft>
              <a:buNone/>
            </a:pPr>
            <a:endParaRPr/>
          </a:p>
          <a:p>
            <a:pPr marL="0" lvl="0" indent="0" algn="l" rtl="0">
              <a:spcBef>
                <a:spcPts val="0"/>
              </a:spcBef>
              <a:spcAft>
                <a:spcPts val="0"/>
              </a:spcAft>
              <a:buNone/>
            </a:pPr>
            <a:r>
              <a:rPr lang="en"/>
              <a:t>For their generous support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Earlier webinar on </a:t>
            </a:r>
            <a:r>
              <a:rPr lang="en-US" dirty="0" err="1"/>
              <a:t>CaD</a:t>
            </a:r>
            <a:endParaRPr lang="en-US" dirty="0"/>
          </a:p>
          <a:p>
            <a:r>
              <a:rPr lang="en-US" dirty="0"/>
              <a:t>Recent webinar on the CADRE project to give computational access to research data sets shows that this is an issue we’re grappling with across the library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090A4-B448-094A-92D2-AD4CB7DF3C5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99441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g5f22eebf18_0_8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7" name="Google Shape;717;g5f22eebf18_0_8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Much </a:t>
            </a:r>
            <a:r>
              <a:rPr lang="en-US" dirty="0"/>
              <a:t>work thus far has concentrated on capture of files from physical media and the actions necessary to ensure their authenticity and preservation. Work is needed now on all of the activities that come before and after the capture process, from appraisal and donor relations to reading room access.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Access is one of the key areas where work is needed.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Complex born-digital objects with many software dependencies might require emulation environments to be fully understood as research objects, while word processing documents may be best served in a similar way to digital surrogates."</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090A4-B448-094A-92D2-AD4CB7DF3C5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8361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“What was an emerging need less than a decade ago is a vital and varied need now, with both nascent and mature programs puzzling through how best to collect, preserve, and make accessible born-digital archival records.”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Both explore a distributed model, across many institutions, to help address complex needs, reduce risk, and lighten the load of individual institutions.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090A4-B448-094A-92D2-AD4CB7DF3C5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33403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83FD2D-386B-B945-B879-20EDCDEED3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6943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5eb5a6923f_0_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5eb5a6923f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5eb5a6923f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5eb5a6923f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5eb5a6923f_0_2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5eb5a6923f_0_2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software uses a variety of open source emulators in the backend</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png"/><Relationship Id="rId1" Type="http://schemas.openxmlformats.org/officeDocument/2006/relationships/slideMaster" Target="../slideMasters/slideMaster3.xml"/><Relationship Id="rId5" Type="http://schemas.openxmlformats.org/officeDocument/2006/relationships/image" Target="../media/image8.tiff"/><Relationship Id="rId4" Type="http://schemas.openxmlformats.org/officeDocument/2006/relationships/image" Target="../media/image7.emf"/></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type="title">
  <p:cSld name="TITLE">
    <p:bg>
      <p:bgPr>
        <a:blipFill>
          <a:blip r:embed="rId2">
            <a:alphaModFix/>
          </a:blip>
          <a:stretch>
            <a:fillRect/>
          </a:stretch>
        </a:blipFill>
        <a:effectLst/>
      </p:bgPr>
    </p:bg>
    <p:spTree>
      <p:nvGrpSpPr>
        <p:cNvPr id="1" name="Shape 54"/>
        <p:cNvGrpSpPr/>
        <p:nvPr/>
      </p:nvGrpSpPr>
      <p:grpSpPr>
        <a:xfrm>
          <a:off x="0" y="0"/>
          <a:ext cx="0" cy="0"/>
          <a:chOff x="0" y="0"/>
          <a:chExt cx="0" cy="0"/>
        </a:xfrm>
      </p:grpSpPr>
      <p:sp>
        <p:nvSpPr>
          <p:cNvPr id="55" name="Google Shape;55;p14"/>
          <p:cNvSpPr/>
          <p:nvPr/>
        </p:nvSpPr>
        <p:spPr>
          <a:xfrm>
            <a:off x="1592400" y="-407850"/>
            <a:ext cx="5959200" cy="5959200"/>
          </a:xfrm>
          <a:prstGeom prst="ellipse">
            <a:avLst/>
          </a:prstGeom>
          <a:solidFill>
            <a:srgbClr val="000000">
              <a:alpha val="26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 name="Google Shape;56;p14"/>
          <p:cNvGrpSpPr/>
          <p:nvPr/>
        </p:nvGrpSpPr>
        <p:grpSpPr>
          <a:xfrm>
            <a:off x="501210" y="175873"/>
            <a:ext cx="2451351" cy="2451351"/>
            <a:chOff x="6680825" y="2549350"/>
            <a:chExt cx="1539600" cy="1539600"/>
          </a:xfrm>
        </p:grpSpPr>
        <p:sp>
          <p:nvSpPr>
            <p:cNvPr id="57" name="Google Shape;57;p14"/>
            <p:cNvSpPr/>
            <p:nvPr/>
          </p:nvSpPr>
          <p:spPr>
            <a:xfrm>
              <a:off x="6825669" y="2694194"/>
              <a:ext cx="1249800" cy="1249800"/>
            </a:xfrm>
            <a:prstGeom prst="ellipse">
              <a:avLst/>
            </a:prstGeom>
            <a:solidFill>
              <a:srgbClr val="000000">
                <a:alpha val="18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4"/>
            <p:cNvSpPr/>
            <p:nvPr/>
          </p:nvSpPr>
          <p:spPr>
            <a:xfrm>
              <a:off x="6894850" y="2763375"/>
              <a:ext cx="1111200" cy="11112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14"/>
            <p:cNvSpPr/>
            <p:nvPr/>
          </p:nvSpPr>
          <p:spPr>
            <a:xfrm>
              <a:off x="6680825" y="2549350"/>
              <a:ext cx="1539600" cy="1539600"/>
            </a:xfrm>
            <a:prstGeom prst="donut">
              <a:avLst>
                <a:gd name="adj" fmla="val 495"/>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 name="Google Shape;60;p14"/>
          <p:cNvGrpSpPr/>
          <p:nvPr/>
        </p:nvGrpSpPr>
        <p:grpSpPr>
          <a:xfrm>
            <a:off x="6427669" y="2502633"/>
            <a:ext cx="2324700" cy="2324700"/>
            <a:chOff x="-474900" y="321200"/>
            <a:chExt cx="2324700" cy="2324700"/>
          </a:xfrm>
        </p:grpSpPr>
        <p:sp>
          <p:nvSpPr>
            <p:cNvPr id="61" name="Google Shape;61;p14"/>
            <p:cNvSpPr/>
            <p:nvPr/>
          </p:nvSpPr>
          <p:spPr>
            <a:xfrm>
              <a:off x="-474900" y="321200"/>
              <a:ext cx="2324700" cy="2324700"/>
            </a:xfrm>
            <a:prstGeom prst="ellipse">
              <a:avLst/>
            </a:pr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4"/>
            <p:cNvSpPr/>
            <p:nvPr/>
          </p:nvSpPr>
          <p:spPr>
            <a:xfrm>
              <a:off x="120725" y="916825"/>
              <a:ext cx="1133400" cy="1133400"/>
            </a:xfrm>
            <a:prstGeom prst="ellipse">
              <a:avLst/>
            </a:pr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4"/>
            <p:cNvSpPr/>
            <p:nvPr/>
          </p:nvSpPr>
          <p:spPr>
            <a:xfrm>
              <a:off x="-137125" y="658975"/>
              <a:ext cx="1649100" cy="1649100"/>
            </a:xfrm>
            <a:prstGeom prst="ellipse">
              <a:avLst/>
            </a:pr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4"/>
            <p:cNvSpPr/>
            <p:nvPr/>
          </p:nvSpPr>
          <p:spPr>
            <a:xfrm>
              <a:off x="313650" y="1109750"/>
              <a:ext cx="747600" cy="747600"/>
            </a:xfrm>
            <a:prstGeom prst="ellipse">
              <a:avLst/>
            </a:pr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 name="Google Shape;65;p14"/>
          <p:cNvSpPr txBox="1">
            <a:spLocks noGrp="1"/>
          </p:cNvSpPr>
          <p:nvPr>
            <p:ph type="ctrTitle"/>
          </p:nvPr>
        </p:nvSpPr>
        <p:spPr>
          <a:xfrm>
            <a:off x="2211600" y="1991850"/>
            <a:ext cx="4720800" cy="1159800"/>
          </a:xfrm>
          <a:prstGeom prst="rect">
            <a:avLst/>
          </a:prstGeom>
          <a:effectLst>
            <a:outerShdw blurRad="85725" dist="19050" dir="5400000" algn="bl" rotWithShape="0">
              <a:srgbClr val="000000">
                <a:alpha val="10000"/>
              </a:srgbClr>
            </a:outerShdw>
          </a:effectLst>
        </p:spPr>
        <p:txBody>
          <a:bodyPr spcFirstLastPara="1" wrap="square" lIns="91425" tIns="91425" rIns="91425" bIns="91425" anchor="ctr" anchorCtr="0">
            <a:noAutofit/>
          </a:bodyPr>
          <a:lstStyle>
            <a:lvl1pPr lvl="0" algn="ctr" rtl="0">
              <a:spcBef>
                <a:spcPts val="0"/>
              </a:spcBef>
              <a:spcAft>
                <a:spcPts val="0"/>
              </a:spcAft>
              <a:buClr>
                <a:srgbClr val="FFFFFF"/>
              </a:buClr>
              <a:buSzPts val="5200"/>
              <a:buNone/>
              <a:defRPr sz="5200">
                <a:solidFill>
                  <a:srgbClr val="FFFFFF"/>
                </a:solidFill>
              </a:defRPr>
            </a:lvl1pPr>
            <a:lvl2pPr lvl="1" algn="ctr" rtl="0">
              <a:spcBef>
                <a:spcPts val="0"/>
              </a:spcBef>
              <a:spcAft>
                <a:spcPts val="0"/>
              </a:spcAft>
              <a:buClr>
                <a:srgbClr val="FFFFFF"/>
              </a:buClr>
              <a:buSzPts val="5200"/>
              <a:buNone/>
              <a:defRPr sz="5200">
                <a:solidFill>
                  <a:srgbClr val="FFFFFF"/>
                </a:solidFill>
              </a:defRPr>
            </a:lvl2pPr>
            <a:lvl3pPr lvl="2" algn="ctr" rtl="0">
              <a:spcBef>
                <a:spcPts val="0"/>
              </a:spcBef>
              <a:spcAft>
                <a:spcPts val="0"/>
              </a:spcAft>
              <a:buClr>
                <a:srgbClr val="FFFFFF"/>
              </a:buClr>
              <a:buSzPts val="5200"/>
              <a:buNone/>
              <a:defRPr sz="5200">
                <a:solidFill>
                  <a:srgbClr val="FFFFFF"/>
                </a:solidFill>
              </a:defRPr>
            </a:lvl3pPr>
            <a:lvl4pPr lvl="3" algn="ctr" rtl="0">
              <a:spcBef>
                <a:spcPts val="0"/>
              </a:spcBef>
              <a:spcAft>
                <a:spcPts val="0"/>
              </a:spcAft>
              <a:buClr>
                <a:srgbClr val="FFFFFF"/>
              </a:buClr>
              <a:buSzPts val="5200"/>
              <a:buNone/>
              <a:defRPr sz="5200">
                <a:solidFill>
                  <a:srgbClr val="FFFFFF"/>
                </a:solidFill>
              </a:defRPr>
            </a:lvl4pPr>
            <a:lvl5pPr lvl="4" algn="ctr" rtl="0">
              <a:spcBef>
                <a:spcPts val="0"/>
              </a:spcBef>
              <a:spcAft>
                <a:spcPts val="0"/>
              </a:spcAft>
              <a:buClr>
                <a:srgbClr val="FFFFFF"/>
              </a:buClr>
              <a:buSzPts val="5200"/>
              <a:buNone/>
              <a:defRPr sz="5200">
                <a:solidFill>
                  <a:srgbClr val="FFFFFF"/>
                </a:solidFill>
              </a:defRPr>
            </a:lvl5pPr>
            <a:lvl6pPr lvl="5" algn="ctr" rtl="0">
              <a:spcBef>
                <a:spcPts val="0"/>
              </a:spcBef>
              <a:spcAft>
                <a:spcPts val="0"/>
              </a:spcAft>
              <a:buClr>
                <a:srgbClr val="FFFFFF"/>
              </a:buClr>
              <a:buSzPts val="5200"/>
              <a:buNone/>
              <a:defRPr sz="5200">
                <a:solidFill>
                  <a:srgbClr val="FFFFFF"/>
                </a:solidFill>
              </a:defRPr>
            </a:lvl6pPr>
            <a:lvl7pPr lvl="6" algn="ctr" rtl="0">
              <a:spcBef>
                <a:spcPts val="0"/>
              </a:spcBef>
              <a:spcAft>
                <a:spcPts val="0"/>
              </a:spcAft>
              <a:buClr>
                <a:srgbClr val="FFFFFF"/>
              </a:buClr>
              <a:buSzPts val="5200"/>
              <a:buNone/>
              <a:defRPr sz="5200">
                <a:solidFill>
                  <a:srgbClr val="FFFFFF"/>
                </a:solidFill>
              </a:defRPr>
            </a:lvl7pPr>
            <a:lvl8pPr lvl="7" algn="ctr" rtl="0">
              <a:spcBef>
                <a:spcPts val="0"/>
              </a:spcBef>
              <a:spcAft>
                <a:spcPts val="0"/>
              </a:spcAft>
              <a:buClr>
                <a:srgbClr val="FFFFFF"/>
              </a:buClr>
              <a:buSzPts val="5200"/>
              <a:buNone/>
              <a:defRPr sz="5200">
                <a:solidFill>
                  <a:srgbClr val="FFFFFF"/>
                </a:solidFill>
              </a:defRPr>
            </a:lvl8pPr>
            <a:lvl9pPr lvl="8" algn="ctr" rtl="0">
              <a:spcBef>
                <a:spcPts val="0"/>
              </a:spcBef>
              <a:spcAft>
                <a:spcPts val="0"/>
              </a:spcAft>
              <a:buClr>
                <a:srgbClr val="FFFFFF"/>
              </a:buClr>
              <a:buSzPts val="5200"/>
              <a:buNone/>
              <a:defRPr sz="5200">
                <a:solidFill>
                  <a:srgbClr val="FFFFFF"/>
                </a:solidFill>
              </a:defRPr>
            </a:lvl9pPr>
          </a:lstStyle>
          <a:p>
            <a:endParaRPr/>
          </a:p>
        </p:txBody>
      </p:sp>
      <p:sp>
        <p:nvSpPr>
          <p:cNvPr id="66" name="Google Shape;66;p1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lgn="r">
              <a:buNone/>
              <a:defRPr sz="1300">
                <a:solidFill>
                  <a:schemeClr val="dk1"/>
                </a:solidFill>
                <a:latin typeface="Poppins Light"/>
                <a:ea typeface="Poppins Light"/>
                <a:cs typeface="Poppins Light"/>
                <a:sym typeface="Poppins Light"/>
              </a:defRPr>
            </a:lvl1pPr>
            <a:lvl2pPr lvl="1" algn="r">
              <a:buNone/>
              <a:defRPr sz="1300">
                <a:solidFill>
                  <a:schemeClr val="dk1"/>
                </a:solidFill>
                <a:latin typeface="Poppins Light"/>
                <a:ea typeface="Poppins Light"/>
                <a:cs typeface="Poppins Light"/>
                <a:sym typeface="Poppins Light"/>
              </a:defRPr>
            </a:lvl2pPr>
            <a:lvl3pPr lvl="2" algn="r">
              <a:buNone/>
              <a:defRPr sz="1300">
                <a:solidFill>
                  <a:schemeClr val="dk1"/>
                </a:solidFill>
                <a:latin typeface="Poppins Light"/>
                <a:ea typeface="Poppins Light"/>
                <a:cs typeface="Poppins Light"/>
                <a:sym typeface="Poppins Light"/>
              </a:defRPr>
            </a:lvl3pPr>
            <a:lvl4pPr lvl="3" algn="r">
              <a:buNone/>
              <a:defRPr sz="1300">
                <a:solidFill>
                  <a:schemeClr val="dk1"/>
                </a:solidFill>
                <a:latin typeface="Poppins Light"/>
                <a:ea typeface="Poppins Light"/>
                <a:cs typeface="Poppins Light"/>
                <a:sym typeface="Poppins Light"/>
              </a:defRPr>
            </a:lvl4pPr>
            <a:lvl5pPr lvl="4" algn="r">
              <a:buNone/>
              <a:defRPr sz="1300">
                <a:solidFill>
                  <a:schemeClr val="dk1"/>
                </a:solidFill>
                <a:latin typeface="Poppins Light"/>
                <a:ea typeface="Poppins Light"/>
                <a:cs typeface="Poppins Light"/>
                <a:sym typeface="Poppins Light"/>
              </a:defRPr>
            </a:lvl5pPr>
            <a:lvl6pPr lvl="5" algn="r">
              <a:buNone/>
              <a:defRPr sz="1300">
                <a:solidFill>
                  <a:schemeClr val="dk1"/>
                </a:solidFill>
                <a:latin typeface="Poppins Light"/>
                <a:ea typeface="Poppins Light"/>
                <a:cs typeface="Poppins Light"/>
                <a:sym typeface="Poppins Light"/>
              </a:defRPr>
            </a:lvl6pPr>
            <a:lvl7pPr lvl="6" algn="r">
              <a:buNone/>
              <a:defRPr sz="1300">
                <a:solidFill>
                  <a:schemeClr val="dk1"/>
                </a:solidFill>
                <a:latin typeface="Poppins Light"/>
                <a:ea typeface="Poppins Light"/>
                <a:cs typeface="Poppins Light"/>
                <a:sym typeface="Poppins Light"/>
              </a:defRPr>
            </a:lvl7pPr>
            <a:lvl8pPr lvl="7" algn="r">
              <a:buNone/>
              <a:defRPr sz="1300">
                <a:solidFill>
                  <a:schemeClr val="dk1"/>
                </a:solidFill>
                <a:latin typeface="Poppins Light"/>
                <a:ea typeface="Poppins Light"/>
                <a:cs typeface="Poppins Light"/>
                <a:sym typeface="Poppins Light"/>
              </a:defRPr>
            </a:lvl8pPr>
            <a:lvl9pPr lvl="8" algn="r">
              <a:buNone/>
              <a:defRPr sz="1300">
                <a:solidFill>
                  <a:schemeClr val="dk1"/>
                </a:solidFill>
                <a:latin typeface="Poppins Light"/>
                <a:ea typeface="Poppins Light"/>
                <a:cs typeface="Poppins Light"/>
                <a:sym typeface="Poppins Ligh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ubtitle">
  <p:cSld name="TITLE_1">
    <p:bg>
      <p:bgPr>
        <a:solidFill>
          <a:srgbClr val="000000"/>
        </a:solidFill>
        <a:effectLst/>
      </p:bgPr>
    </p:bg>
    <p:spTree>
      <p:nvGrpSpPr>
        <p:cNvPr id="1" name="Shape 67"/>
        <p:cNvGrpSpPr/>
        <p:nvPr/>
      </p:nvGrpSpPr>
      <p:grpSpPr>
        <a:xfrm>
          <a:off x="0" y="0"/>
          <a:ext cx="0" cy="0"/>
          <a:chOff x="0" y="0"/>
          <a:chExt cx="0" cy="0"/>
        </a:xfrm>
      </p:grpSpPr>
      <p:sp>
        <p:nvSpPr>
          <p:cNvPr id="68" name="Google Shape;68;p15"/>
          <p:cNvSpPr/>
          <p:nvPr/>
        </p:nvSpPr>
        <p:spPr>
          <a:xfrm>
            <a:off x="1592400" y="-407850"/>
            <a:ext cx="5959200" cy="59592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 name="Google Shape;69;p15"/>
          <p:cNvGrpSpPr/>
          <p:nvPr/>
        </p:nvGrpSpPr>
        <p:grpSpPr>
          <a:xfrm>
            <a:off x="6427669" y="2502633"/>
            <a:ext cx="2324700" cy="2324700"/>
            <a:chOff x="-474900" y="321200"/>
            <a:chExt cx="2324700" cy="2324700"/>
          </a:xfrm>
        </p:grpSpPr>
        <p:sp>
          <p:nvSpPr>
            <p:cNvPr id="70" name="Google Shape;70;p15"/>
            <p:cNvSpPr/>
            <p:nvPr/>
          </p:nvSpPr>
          <p:spPr>
            <a:xfrm>
              <a:off x="-474900" y="321200"/>
              <a:ext cx="2324700" cy="23247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5"/>
            <p:cNvSpPr/>
            <p:nvPr/>
          </p:nvSpPr>
          <p:spPr>
            <a:xfrm>
              <a:off x="120725" y="916825"/>
              <a:ext cx="1133400" cy="11334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5"/>
            <p:cNvSpPr/>
            <p:nvPr/>
          </p:nvSpPr>
          <p:spPr>
            <a:xfrm>
              <a:off x="-137125" y="658975"/>
              <a:ext cx="1649100" cy="16491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5"/>
            <p:cNvSpPr/>
            <p:nvPr/>
          </p:nvSpPr>
          <p:spPr>
            <a:xfrm>
              <a:off x="313650" y="1109750"/>
              <a:ext cx="747600" cy="7476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 name="Google Shape;74;p15"/>
          <p:cNvSpPr txBox="1">
            <a:spLocks noGrp="1"/>
          </p:cNvSpPr>
          <p:nvPr>
            <p:ph type="ctrTitle"/>
          </p:nvPr>
        </p:nvSpPr>
        <p:spPr>
          <a:xfrm>
            <a:off x="2212125" y="2236800"/>
            <a:ext cx="5339400" cy="956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5200"/>
              <a:buFont typeface="Montserrat"/>
              <a:buNone/>
              <a:defRPr sz="5200">
                <a:solidFill>
                  <a:srgbClr val="000000"/>
                </a:solidFill>
                <a:latin typeface="Montserrat"/>
                <a:ea typeface="Montserrat"/>
                <a:cs typeface="Montserrat"/>
                <a:sym typeface="Montserrat"/>
              </a:defRPr>
            </a:lvl1pPr>
            <a:lvl2pPr lvl="1" algn="ctr" rtl="0">
              <a:spcBef>
                <a:spcPts val="0"/>
              </a:spcBef>
              <a:spcAft>
                <a:spcPts val="0"/>
              </a:spcAft>
              <a:buClr>
                <a:srgbClr val="000000"/>
              </a:buClr>
              <a:buSzPts val="5200"/>
              <a:buNone/>
              <a:defRPr sz="5200">
                <a:solidFill>
                  <a:srgbClr val="000000"/>
                </a:solidFill>
              </a:defRPr>
            </a:lvl2pPr>
            <a:lvl3pPr lvl="2" algn="ctr" rtl="0">
              <a:spcBef>
                <a:spcPts val="0"/>
              </a:spcBef>
              <a:spcAft>
                <a:spcPts val="0"/>
              </a:spcAft>
              <a:buClr>
                <a:srgbClr val="000000"/>
              </a:buClr>
              <a:buSzPts val="5200"/>
              <a:buNone/>
              <a:defRPr sz="5200">
                <a:solidFill>
                  <a:srgbClr val="000000"/>
                </a:solidFill>
              </a:defRPr>
            </a:lvl3pPr>
            <a:lvl4pPr lvl="3" algn="ctr" rtl="0">
              <a:spcBef>
                <a:spcPts val="0"/>
              </a:spcBef>
              <a:spcAft>
                <a:spcPts val="0"/>
              </a:spcAft>
              <a:buClr>
                <a:srgbClr val="000000"/>
              </a:buClr>
              <a:buSzPts val="5200"/>
              <a:buNone/>
              <a:defRPr sz="5200">
                <a:solidFill>
                  <a:srgbClr val="000000"/>
                </a:solidFill>
              </a:defRPr>
            </a:lvl4pPr>
            <a:lvl5pPr lvl="4" algn="ctr" rtl="0">
              <a:spcBef>
                <a:spcPts val="0"/>
              </a:spcBef>
              <a:spcAft>
                <a:spcPts val="0"/>
              </a:spcAft>
              <a:buClr>
                <a:srgbClr val="000000"/>
              </a:buClr>
              <a:buSzPts val="5200"/>
              <a:buNone/>
              <a:defRPr sz="5200">
                <a:solidFill>
                  <a:srgbClr val="000000"/>
                </a:solidFill>
              </a:defRPr>
            </a:lvl5pPr>
            <a:lvl6pPr lvl="5" algn="ctr" rtl="0">
              <a:spcBef>
                <a:spcPts val="0"/>
              </a:spcBef>
              <a:spcAft>
                <a:spcPts val="0"/>
              </a:spcAft>
              <a:buClr>
                <a:srgbClr val="000000"/>
              </a:buClr>
              <a:buSzPts val="5200"/>
              <a:buNone/>
              <a:defRPr sz="5200">
                <a:solidFill>
                  <a:srgbClr val="000000"/>
                </a:solidFill>
              </a:defRPr>
            </a:lvl6pPr>
            <a:lvl7pPr lvl="6" algn="ctr" rtl="0">
              <a:spcBef>
                <a:spcPts val="0"/>
              </a:spcBef>
              <a:spcAft>
                <a:spcPts val="0"/>
              </a:spcAft>
              <a:buClr>
                <a:srgbClr val="000000"/>
              </a:buClr>
              <a:buSzPts val="5200"/>
              <a:buNone/>
              <a:defRPr sz="5200">
                <a:solidFill>
                  <a:srgbClr val="000000"/>
                </a:solidFill>
              </a:defRPr>
            </a:lvl7pPr>
            <a:lvl8pPr lvl="7" algn="ctr" rtl="0">
              <a:spcBef>
                <a:spcPts val="0"/>
              </a:spcBef>
              <a:spcAft>
                <a:spcPts val="0"/>
              </a:spcAft>
              <a:buClr>
                <a:srgbClr val="000000"/>
              </a:buClr>
              <a:buSzPts val="5200"/>
              <a:buNone/>
              <a:defRPr sz="5200">
                <a:solidFill>
                  <a:srgbClr val="000000"/>
                </a:solidFill>
              </a:defRPr>
            </a:lvl8pPr>
            <a:lvl9pPr lvl="8" algn="ctr" rtl="0">
              <a:spcBef>
                <a:spcPts val="0"/>
              </a:spcBef>
              <a:spcAft>
                <a:spcPts val="0"/>
              </a:spcAft>
              <a:buClr>
                <a:srgbClr val="000000"/>
              </a:buClr>
              <a:buSzPts val="5200"/>
              <a:buNone/>
              <a:defRPr sz="5200">
                <a:solidFill>
                  <a:srgbClr val="000000"/>
                </a:solidFill>
              </a:defRPr>
            </a:lvl9pPr>
          </a:lstStyle>
          <a:p>
            <a:endParaRPr/>
          </a:p>
        </p:txBody>
      </p:sp>
      <p:sp>
        <p:nvSpPr>
          <p:cNvPr id="75" name="Google Shape;75;p15"/>
          <p:cNvSpPr txBox="1">
            <a:spLocks noGrp="1"/>
          </p:cNvSpPr>
          <p:nvPr>
            <p:ph type="subTitle" idx="1"/>
          </p:nvPr>
        </p:nvSpPr>
        <p:spPr>
          <a:xfrm>
            <a:off x="2569800" y="3188701"/>
            <a:ext cx="40044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None/>
              <a:defRPr sz="1400">
                <a:solidFill>
                  <a:srgbClr val="000000"/>
                </a:solidFill>
              </a:defRPr>
            </a:lvl1pPr>
            <a:lvl2pPr lvl="1" algn="ctr" rtl="0">
              <a:spcBef>
                <a:spcPts val="0"/>
              </a:spcBef>
              <a:spcAft>
                <a:spcPts val="0"/>
              </a:spcAft>
              <a:buClr>
                <a:srgbClr val="000000"/>
              </a:buClr>
              <a:buSzPts val="1400"/>
              <a:buNone/>
              <a:defRPr sz="1400">
                <a:solidFill>
                  <a:srgbClr val="000000"/>
                </a:solidFill>
              </a:defRPr>
            </a:lvl2pPr>
            <a:lvl3pPr lvl="2" algn="ctr" rtl="0">
              <a:spcBef>
                <a:spcPts val="0"/>
              </a:spcBef>
              <a:spcAft>
                <a:spcPts val="0"/>
              </a:spcAft>
              <a:buClr>
                <a:srgbClr val="000000"/>
              </a:buClr>
              <a:buSzPts val="1400"/>
              <a:buNone/>
              <a:defRPr sz="1400">
                <a:solidFill>
                  <a:srgbClr val="000000"/>
                </a:solidFill>
              </a:defRPr>
            </a:lvl3pPr>
            <a:lvl4pPr lvl="3" algn="ctr" rtl="0">
              <a:spcBef>
                <a:spcPts val="0"/>
              </a:spcBef>
              <a:spcAft>
                <a:spcPts val="0"/>
              </a:spcAft>
              <a:buClr>
                <a:srgbClr val="000000"/>
              </a:buClr>
              <a:buSzPts val="1400"/>
              <a:buNone/>
              <a:defRPr sz="1400">
                <a:solidFill>
                  <a:srgbClr val="000000"/>
                </a:solidFill>
              </a:defRPr>
            </a:lvl4pPr>
            <a:lvl5pPr lvl="4" algn="ctr" rtl="0">
              <a:spcBef>
                <a:spcPts val="0"/>
              </a:spcBef>
              <a:spcAft>
                <a:spcPts val="0"/>
              </a:spcAft>
              <a:buClr>
                <a:srgbClr val="000000"/>
              </a:buClr>
              <a:buSzPts val="1400"/>
              <a:buNone/>
              <a:defRPr sz="1400">
                <a:solidFill>
                  <a:srgbClr val="000000"/>
                </a:solidFill>
              </a:defRPr>
            </a:lvl5pPr>
            <a:lvl6pPr lvl="5" algn="ctr" rtl="0">
              <a:spcBef>
                <a:spcPts val="0"/>
              </a:spcBef>
              <a:spcAft>
                <a:spcPts val="0"/>
              </a:spcAft>
              <a:buClr>
                <a:srgbClr val="000000"/>
              </a:buClr>
              <a:buSzPts val="1400"/>
              <a:buNone/>
              <a:defRPr sz="1400">
                <a:solidFill>
                  <a:srgbClr val="000000"/>
                </a:solidFill>
              </a:defRPr>
            </a:lvl6pPr>
            <a:lvl7pPr lvl="6" algn="ctr" rtl="0">
              <a:spcBef>
                <a:spcPts val="0"/>
              </a:spcBef>
              <a:spcAft>
                <a:spcPts val="0"/>
              </a:spcAft>
              <a:buClr>
                <a:srgbClr val="000000"/>
              </a:buClr>
              <a:buSzPts val="1400"/>
              <a:buNone/>
              <a:defRPr sz="1400">
                <a:solidFill>
                  <a:srgbClr val="000000"/>
                </a:solidFill>
              </a:defRPr>
            </a:lvl7pPr>
            <a:lvl8pPr lvl="7" algn="ctr" rtl="0">
              <a:spcBef>
                <a:spcPts val="0"/>
              </a:spcBef>
              <a:spcAft>
                <a:spcPts val="0"/>
              </a:spcAft>
              <a:buClr>
                <a:srgbClr val="000000"/>
              </a:buClr>
              <a:buSzPts val="1400"/>
              <a:buNone/>
              <a:defRPr sz="1400">
                <a:solidFill>
                  <a:srgbClr val="000000"/>
                </a:solidFill>
              </a:defRPr>
            </a:lvl8pPr>
            <a:lvl9pPr lvl="8" algn="ctr" rtl="0">
              <a:spcBef>
                <a:spcPts val="0"/>
              </a:spcBef>
              <a:spcAft>
                <a:spcPts val="0"/>
              </a:spcAft>
              <a:buClr>
                <a:srgbClr val="000000"/>
              </a:buClr>
              <a:buSzPts val="1400"/>
              <a:buNone/>
              <a:defRPr sz="1400">
                <a:solidFill>
                  <a:srgbClr val="000000"/>
                </a:solidFill>
              </a:defRPr>
            </a:lvl9pPr>
          </a:lstStyle>
          <a:p>
            <a:endParaRPr/>
          </a:p>
        </p:txBody>
      </p:sp>
      <p:grpSp>
        <p:nvGrpSpPr>
          <p:cNvPr id="76" name="Google Shape;76;p15"/>
          <p:cNvGrpSpPr/>
          <p:nvPr/>
        </p:nvGrpSpPr>
        <p:grpSpPr>
          <a:xfrm>
            <a:off x="764825" y="439375"/>
            <a:ext cx="1924500" cy="1924500"/>
            <a:chOff x="6680825" y="2549350"/>
            <a:chExt cx="1539600" cy="1539600"/>
          </a:xfrm>
        </p:grpSpPr>
        <p:sp>
          <p:nvSpPr>
            <p:cNvPr id="77" name="Google Shape;77;p15"/>
            <p:cNvSpPr/>
            <p:nvPr/>
          </p:nvSpPr>
          <p:spPr>
            <a:xfrm>
              <a:off x="6825669" y="2694194"/>
              <a:ext cx="1249800" cy="12498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5"/>
            <p:cNvSpPr/>
            <p:nvPr/>
          </p:nvSpPr>
          <p:spPr>
            <a:xfrm>
              <a:off x="6894850" y="2763375"/>
              <a:ext cx="1111200" cy="11112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5"/>
            <p:cNvSpPr/>
            <p:nvPr/>
          </p:nvSpPr>
          <p:spPr>
            <a:xfrm>
              <a:off x="6680825" y="2549350"/>
              <a:ext cx="1539600" cy="1539600"/>
            </a:xfrm>
            <a:prstGeom prst="donut">
              <a:avLst>
                <a:gd name="adj" fmla="val 495"/>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 name="Google Shape;80;p1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lgn="r">
              <a:buNone/>
              <a:defRPr sz="1300">
                <a:solidFill>
                  <a:schemeClr val="dk1"/>
                </a:solidFill>
                <a:latin typeface="Poppins Light"/>
                <a:ea typeface="Poppins Light"/>
                <a:cs typeface="Poppins Light"/>
                <a:sym typeface="Poppins Light"/>
              </a:defRPr>
            </a:lvl1pPr>
            <a:lvl2pPr lvl="1" algn="r">
              <a:buNone/>
              <a:defRPr sz="1300">
                <a:solidFill>
                  <a:schemeClr val="dk1"/>
                </a:solidFill>
                <a:latin typeface="Poppins Light"/>
                <a:ea typeface="Poppins Light"/>
                <a:cs typeface="Poppins Light"/>
                <a:sym typeface="Poppins Light"/>
              </a:defRPr>
            </a:lvl2pPr>
            <a:lvl3pPr lvl="2" algn="r">
              <a:buNone/>
              <a:defRPr sz="1300">
                <a:solidFill>
                  <a:schemeClr val="dk1"/>
                </a:solidFill>
                <a:latin typeface="Poppins Light"/>
                <a:ea typeface="Poppins Light"/>
                <a:cs typeface="Poppins Light"/>
                <a:sym typeface="Poppins Light"/>
              </a:defRPr>
            </a:lvl3pPr>
            <a:lvl4pPr lvl="3" algn="r">
              <a:buNone/>
              <a:defRPr sz="1300">
                <a:solidFill>
                  <a:schemeClr val="dk1"/>
                </a:solidFill>
                <a:latin typeface="Poppins Light"/>
                <a:ea typeface="Poppins Light"/>
                <a:cs typeface="Poppins Light"/>
                <a:sym typeface="Poppins Light"/>
              </a:defRPr>
            </a:lvl4pPr>
            <a:lvl5pPr lvl="4" algn="r">
              <a:buNone/>
              <a:defRPr sz="1300">
                <a:solidFill>
                  <a:schemeClr val="dk1"/>
                </a:solidFill>
                <a:latin typeface="Poppins Light"/>
                <a:ea typeface="Poppins Light"/>
                <a:cs typeface="Poppins Light"/>
                <a:sym typeface="Poppins Light"/>
              </a:defRPr>
            </a:lvl5pPr>
            <a:lvl6pPr lvl="5" algn="r">
              <a:buNone/>
              <a:defRPr sz="1300">
                <a:solidFill>
                  <a:schemeClr val="dk1"/>
                </a:solidFill>
                <a:latin typeface="Poppins Light"/>
                <a:ea typeface="Poppins Light"/>
                <a:cs typeface="Poppins Light"/>
                <a:sym typeface="Poppins Light"/>
              </a:defRPr>
            </a:lvl6pPr>
            <a:lvl7pPr lvl="6" algn="r">
              <a:buNone/>
              <a:defRPr sz="1300">
                <a:solidFill>
                  <a:schemeClr val="dk1"/>
                </a:solidFill>
                <a:latin typeface="Poppins Light"/>
                <a:ea typeface="Poppins Light"/>
                <a:cs typeface="Poppins Light"/>
                <a:sym typeface="Poppins Light"/>
              </a:defRPr>
            </a:lvl7pPr>
            <a:lvl8pPr lvl="7" algn="r">
              <a:buNone/>
              <a:defRPr sz="1300">
                <a:solidFill>
                  <a:schemeClr val="dk1"/>
                </a:solidFill>
                <a:latin typeface="Poppins Light"/>
                <a:ea typeface="Poppins Light"/>
                <a:cs typeface="Poppins Light"/>
                <a:sym typeface="Poppins Light"/>
              </a:defRPr>
            </a:lvl8pPr>
            <a:lvl9pPr lvl="8" algn="r">
              <a:buNone/>
              <a:defRPr sz="1300">
                <a:solidFill>
                  <a:schemeClr val="dk1"/>
                </a:solidFill>
                <a:latin typeface="Poppins Light"/>
                <a:ea typeface="Poppins Light"/>
                <a:cs typeface="Poppins Light"/>
                <a:sym typeface="Poppins Ligh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81"/>
        <p:cNvGrpSpPr/>
        <p:nvPr/>
      </p:nvGrpSpPr>
      <p:grpSpPr>
        <a:xfrm>
          <a:off x="0" y="0"/>
          <a:ext cx="0" cy="0"/>
          <a:chOff x="0" y="0"/>
          <a:chExt cx="0" cy="0"/>
        </a:xfrm>
      </p:grpSpPr>
      <p:grpSp>
        <p:nvGrpSpPr>
          <p:cNvPr id="82" name="Google Shape;82;p16"/>
          <p:cNvGrpSpPr/>
          <p:nvPr/>
        </p:nvGrpSpPr>
        <p:grpSpPr>
          <a:xfrm>
            <a:off x="818844" y="502333"/>
            <a:ext cx="2324700" cy="2324700"/>
            <a:chOff x="-474900" y="321200"/>
            <a:chExt cx="2324700" cy="2324700"/>
          </a:xfrm>
        </p:grpSpPr>
        <p:sp>
          <p:nvSpPr>
            <p:cNvPr id="83" name="Google Shape;83;p16"/>
            <p:cNvSpPr/>
            <p:nvPr/>
          </p:nvSpPr>
          <p:spPr>
            <a:xfrm>
              <a:off x="-474900" y="321200"/>
              <a:ext cx="2324700" cy="23247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6"/>
            <p:cNvSpPr/>
            <p:nvPr/>
          </p:nvSpPr>
          <p:spPr>
            <a:xfrm>
              <a:off x="120725" y="916825"/>
              <a:ext cx="1133400" cy="11334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6"/>
            <p:cNvSpPr/>
            <p:nvPr/>
          </p:nvSpPr>
          <p:spPr>
            <a:xfrm>
              <a:off x="-137125" y="658975"/>
              <a:ext cx="1649100" cy="16491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6"/>
            <p:cNvSpPr/>
            <p:nvPr/>
          </p:nvSpPr>
          <p:spPr>
            <a:xfrm>
              <a:off x="313650" y="1109750"/>
              <a:ext cx="747600" cy="747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 name="Google Shape;87;p16"/>
          <p:cNvSpPr/>
          <p:nvPr/>
        </p:nvSpPr>
        <p:spPr>
          <a:xfrm>
            <a:off x="1794525" y="-407900"/>
            <a:ext cx="5959200" cy="5959200"/>
          </a:xfrm>
          <a:prstGeom prst="ellipse">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6"/>
          <p:cNvSpPr/>
          <p:nvPr/>
        </p:nvSpPr>
        <p:spPr>
          <a:xfrm>
            <a:off x="8556000" y="4576450"/>
            <a:ext cx="435600" cy="4356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6"/>
          <p:cNvSpPr txBox="1">
            <a:spLocks noGrp="1"/>
          </p:cNvSpPr>
          <p:nvPr>
            <p:ph type="body" idx="1"/>
          </p:nvPr>
        </p:nvSpPr>
        <p:spPr>
          <a:xfrm>
            <a:off x="2385525" y="1310550"/>
            <a:ext cx="4777200" cy="3265800"/>
          </a:xfrm>
          <a:prstGeom prst="rect">
            <a:avLst/>
          </a:prstGeom>
        </p:spPr>
        <p:txBody>
          <a:bodyPr spcFirstLastPara="1" wrap="square" lIns="91425" tIns="91425" rIns="91425" bIns="91425" anchor="t" anchorCtr="0">
            <a:noAutofit/>
          </a:bodyPr>
          <a:lstStyle>
            <a:lvl1pPr marL="457200" lvl="0" indent="-393700" rtl="0">
              <a:spcBef>
                <a:spcPts val="600"/>
              </a:spcBef>
              <a:spcAft>
                <a:spcPts val="0"/>
              </a:spcAft>
              <a:buSzPts val="2600"/>
              <a:buFont typeface="Montserrat SemiBold"/>
              <a:buChar char="￮"/>
              <a:defRPr sz="2600">
                <a:latin typeface="Montserrat SemiBold"/>
                <a:ea typeface="Montserrat SemiBold"/>
                <a:cs typeface="Montserrat SemiBold"/>
                <a:sym typeface="Montserrat SemiBold"/>
              </a:defRPr>
            </a:lvl1pPr>
            <a:lvl2pPr marL="914400" lvl="1" indent="-393700" rtl="0">
              <a:spcBef>
                <a:spcPts val="0"/>
              </a:spcBef>
              <a:spcAft>
                <a:spcPts val="0"/>
              </a:spcAft>
              <a:buSzPts val="2600"/>
              <a:buFont typeface="Montserrat SemiBold"/>
              <a:buChar char="￮"/>
              <a:defRPr sz="2600">
                <a:latin typeface="Montserrat SemiBold"/>
                <a:ea typeface="Montserrat SemiBold"/>
                <a:cs typeface="Montserrat SemiBold"/>
                <a:sym typeface="Montserrat SemiBold"/>
              </a:defRPr>
            </a:lvl2pPr>
            <a:lvl3pPr marL="1371600" lvl="2" indent="-393700" rtl="0">
              <a:spcBef>
                <a:spcPts val="0"/>
              </a:spcBef>
              <a:spcAft>
                <a:spcPts val="0"/>
              </a:spcAft>
              <a:buSzPts val="2600"/>
              <a:buFont typeface="Montserrat SemiBold"/>
              <a:buChar char="￮"/>
              <a:defRPr sz="2600">
                <a:latin typeface="Montserrat SemiBold"/>
                <a:ea typeface="Montserrat SemiBold"/>
                <a:cs typeface="Montserrat SemiBold"/>
                <a:sym typeface="Montserrat SemiBold"/>
              </a:defRPr>
            </a:lvl3pPr>
            <a:lvl4pPr marL="1828800" lvl="3" indent="-393700" rtl="0">
              <a:spcBef>
                <a:spcPts val="0"/>
              </a:spcBef>
              <a:spcAft>
                <a:spcPts val="0"/>
              </a:spcAft>
              <a:buSzPts val="2600"/>
              <a:buFont typeface="Montserrat SemiBold"/>
              <a:buChar char="●"/>
              <a:defRPr sz="2600">
                <a:latin typeface="Montserrat SemiBold"/>
                <a:ea typeface="Montserrat SemiBold"/>
                <a:cs typeface="Montserrat SemiBold"/>
                <a:sym typeface="Montserrat SemiBold"/>
              </a:defRPr>
            </a:lvl4pPr>
            <a:lvl5pPr marL="2286000" lvl="4" indent="-393700" rtl="0">
              <a:spcBef>
                <a:spcPts val="0"/>
              </a:spcBef>
              <a:spcAft>
                <a:spcPts val="0"/>
              </a:spcAft>
              <a:buSzPts val="2600"/>
              <a:buFont typeface="Montserrat SemiBold"/>
              <a:buChar char="○"/>
              <a:defRPr sz="2600">
                <a:latin typeface="Montserrat SemiBold"/>
                <a:ea typeface="Montserrat SemiBold"/>
                <a:cs typeface="Montserrat SemiBold"/>
                <a:sym typeface="Montserrat SemiBold"/>
              </a:defRPr>
            </a:lvl5pPr>
            <a:lvl6pPr marL="2743200" lvl="5" indent="-393700" rtl="0">
              <a:spcBef>
                <a:spcPts val="0"/>
              </a:spcBef>
              <a:spcAft>
                <a:spcPts val="0"/>
              </a:spcAft>
              <a:buSzPts val="2600"/>
              <a:buFont typeface="Montserrat SemiBold"/>
              <a:buChar char="■"/>
              <a:defRPr sz="2600">
                <a:latin typeface="Montserrat SemiBold"/>
                <a:ea typeface="Montserrat SemiBold"/>
                <a:cs typeface="Montserrat SemiBold"/>
                <a:sym typeface="Montserrat SemiBold"/>
              </a:defRPr>
            </a:lvl6pPr>
            <a:lvl7pPr marL="3200400" lvl="6" indent="-393700" rtl="0">
              <a:spcBef>
                <a:spcPts val="0"/>
              </a:spcBef>
              <a:spcAft>
                <a:spcPts val="0"/>
              </a:spcAft>
              <a:buSzPts val="2600"/>
              <a:buFont typeface="Montserrat SemiBold"/>
              <a:buChar char="●"/>
              <a:defRPr sz="2600">
                <a:latin typeface="Montserrat SemiBold"/>
                <a:ea typeface="Montserrat SemiBold"/>
                <a:cs typeface="Montserrat SemiBold"/>
                <a:sym typeface="Montserrat SemiBold"/>
              </a:defRPr>
            </a:lvl7pPr>
            <a:lvl8pPr marL="3657600" lvl="7" indent="-393700" rtl="0">
              <a:spcBef>
                <a:spcPts val="0"/>
              </a:spcBef>
              <a:spcAft>
                <a:spcPts val="0"/>
              </a:spcAft>
              <a:buSzPts val="2600"/>
              <a:buFont typeface="Montserrat SemiBold"/>
              <a:buChar char="○"/>
              <a:defRPr sz="2600">
                <a:latin typeface="Montserrat SemiBold"/>
                <a:ea typeface="Montserrat SemiBold"/>
                <a:cs typeface="Montserrat SemiBold"/>
                <a:sym typeface="Montserrat SemiBold"/>
              </a:defRPr>
            </a:lvl8pPr>
            <a:lvl9pPr marL="4114800" lvl="8" indent="-393700" rtl="0">
              <a:spcBef>
                <a:spcPts val="0"/>
              </a:spcBef>
              <a:spcAft>
                <a:spcPts val="0"/>
              </a:spcAft>
              <a:buSzPts val="2600"/>
              <a:buFont typeface="Montserrat SemiBold"/>
              <a:buChar char="■"/>
              <a:defRPr sz="2600">
                <a:latin typeface="Montserrat SemiBold"/>
                <a:ea typeface="Montserrat SemiBold"/>
                <a:cs typeface="Montserrat SemiBold"/>
                <a:sym typeface="Montserrat SemiBold"/>
              </a:defRPr>
            </a:lvl9pPr>
          </a:lstStyle>
          <a:p>
            <a:endParaRPr/>
          </a:p>
        </p:txBody>
      </p:sp>
      <p:sp>
        <p:nvSpPr>
          <p:cNvPr id="90" name="Google Shape;90;p16"/>
          <p:cNvSpPr txBox="1"/>
          <p:nvPr/>
        </p:nvSpPr>
        <p:spPr>
          <a:xfrm>
            <a:off x="1599200" y="1326625"/>
            <a:ext cx="7641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7200" b="1">
                <a:latin typeface="Poppins"/>
                <a:ea typeface="Poppins"/>
                <a:cs typeface="Poppins"/>
                <a:sym typeface="Poppins"/>
              </a:rPr>
              <a:t>“</a:t>
            </a:r>
            <a:endParaRPr sz="7200" b="1">
              <a:latin typeface="Poppins"/>
              <a:ea typeface="Poppins"/>
              <a:cs typeface="Poppins"/>
              <a:sym typeface="Poppins"/>
            </a:endParaRPr>
          </a:p>
        </p:txBody>
      </p:sp>
      <p:sp>
        <p:nvSpPr>
          <p:cNvPr id="91" name="Google Shape;91;p16"/>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92"/>
        <p:cNvGrpSpPr/>
        <p:nvPr/>
      </p:nvGrpSpPr>
      <p:grpSpPr>
        <a:xfrm>
          <a:off x="0" y="0"/>
          <a:ext cx="0" cy="0"/>
          <a:chOff x="0" y="0"/>
          <a:chExt cx="0" cy="0"/>
        </a:xfrm>
      </p:grpSpPr>
      <p:sp>
        <p:nvSpPr>
          <p:cNvPr id="93" name="Google Shape;93;p17"/>
          <p:cNvSpPr/>
          <p:nvPr/>
        </p:nvSpPr>
        <p:spPr>
          <a:xfrm>
            <a:off x="6081700" y="764000"/>
            <a:ext cx="3615600" cy="3615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 name="Google Shape;94;p17"/>
          <p:cNvGrpSpPr/>
          <p:nvPr/>
        </p:nvGrpSpPr>
        <p:grpSpPr>
          <a:xfrm>
            <a:off x="-442731" y="337284"/>
            <a:ext cx="2324700" cy="2324700"/>
            <a:chOff x="-474900" y="321200"/>
            <a:chExt cx="2324700" cy="2324700"/>
          </a:xfrm>
        </p:grpSpPr>
        <p:sp>
          <p:nvSpPr>
            <p:cNvPr id="95" name="Google Shape;95;p17"/>
            <p:cNvSpPr/>
            <p:nvPr/>
          </p:nvSpPr>
          <p:spPr>
            <a:xfrm>
              <a:off x="-474900" y="321200"/>
              <a:ext cx="2324700" cy="23247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7"/>
            <p:cNvSpPr/>
            <p:nvPr/>
          </p:nvSpPr>
          <p:spPr>
            <a:xfrm>
              <a:off x="120725" y="916825"/>
              <a:ext cx="1133400" cy="11334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7"/>
            <p:cNvSpPr/>
            <p:nvPr/>
          </p:nvSpPr>
          <p:spPr>
            <a:xfrm>
              <a:off x="-137125" y="658975"/>
              <a:ext cx="1649100" cy="16491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7"/>
            <p:cNvSpPr/>
            <p:nvPr/>
          </p:nvSpPr>
          <p:spPr>
            <a:xfrm>
              <a:off x="313650" y="1109750"/>
              <a:ext cx="747600" cy="747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 name="Google Shape;99;p17"/>
          <p:cNvSpPr/>
          <p:nvPr/>
        </p:nvSpPr>
        <p:spPr>
          <a:xfrm>
            <a:off x="8556000" y="4576450"/>
            <a:ext cx="435600" cy="4356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7"/>
          <p:cNvSpPr txBox="1">
            <a:spLocks noGrp="1"/>
          </p:cNvSpPr>
          <p:nvPr>
            <p:ph type="title"/>
          </p:nvPr>
        </p:nvSpPr>
        <p:spPr>
          <a:xfrm>
            <a:off x="457200" y="1166125"/>
            <a:ext cx="5220300" cy="6831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Font typeface="Montserrat"/>
              <a:buNone/>
              <a:defRPr>
                <a:latin typeface="Montserrat"/>
                <a:ea typeface="Montserrat"/>
                <a:cs typeface="Montserrat"/>
                <a:sym typeface="Montserrat"/>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01" name="Google Shape;101;p17"/>
          <p:cNvSpPr txBox="1">
            <a:spLocks noGrp="1"/>
          </p:cNvSpPr>
          <p:nvPr>
            <p:ph type="body" idx="1"/>
          </p:nvPr>
        </p:nvSpPr>
        <p:spPr>
          <a:xfrm>
            <a:off x="1069625" y="1958050"/>
            <a:ext cx="4608000" cy="26184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Font typeface="Open Sans Light"/>
              <a:buChar char="￮"/>
              <a:defRPr>
                <a:latin typeface="Open Sans Light"/>
                <a:ea typeface="Open Sans Light"/>
                <a:cs typeface="Open Sans Light"/>
                <a:sym typeface="Open Sans Light"/>
              </a:defRPr>
            </a:lvl1pPr>
            <a:lvl2pPr marL="914400" lvl="1" indent="-330200" rtl="0">
              <a:spcBef>
                <a:spcPts val="0"/>
              </a:spcBef>
              <a:spcAft>
                <a:spcPts val="0"/>
              </a:spcAft>
              <a:buSzPts val="1600"/>
              <a:buFont typeface="Open Sans Light"/>
              <a:buChar char="￮"/>
              <a:defRPr>
                <a:latin typeface="Open Sans Light"/>
                <a:ea typeface="Open Sans Light"/>
                <a:cs typeface="Open Sans Light"/>
                <a:sym typeface="Open Sans Light"/>
              </a:defRPr>
            </a:lvl2pPr>
            <a:lvl3pPr marL="1371600" lvl="2" indent="-330200" rtl="0">
              <a:spcBef>
                <a:spcPts val="0"/>
              </a:spcBef>
              <a:spcAft>
                <a:spcPts val="0"/>
              </a:spcAft>
              <a:buSzPts val="1600"/>
              <a:buFont typeface="Open Sans Light"/>
              <a:buChar char="￮"/>
              <a:defRPr>
                <a:latin typeface="Open Sans Light"/>
                <a:ea typeface="Open Sans Light"/>
                <a:cs typeface="Open Sans Light"/>
                <a:sym typeface="Open Sans Light"/>
              </a:defRPr>
            </a:lvl3pPr>
            <a:lvl4pPr marL="1828800" lvl="3" indent="-330200" rtl="0">
              <a:spcBef>
                <a:spcPts val="0"/>
              </a:spcBef>
              <a:spcAft>
                <a:spcPts val="0"/>
              </a:spcAft>
              <a:buSzPts val="1600"/>
              <a:buFont typeface="Open Sans Light"/>
              <a:buChar char="●"/>
              <a:defRPr>
                <a:latin typeface="Open Sans Light"/>
                <a:ea typeface="Open Sans Light"/>
                <a:cs typeface="Open Sans Light"/>
                <a:sym typeface="Open Sans Light"/>
              </a:defRPr>
            </a:lvl4pPr>
            <a:lvl5pPr marL="2286000" lvl="4" indent="-330200" rtl="0">
              <a:spcBef>
                <a:spcPts val="0"/>
              </a:spcBef>
              <a:spcAft>
                <a:spcPts val="0"/>
              </a:spcAft>
              <a:buSzPts val="1600"/>
              <a:buFont typeface="Open Sans Light"/>
              <a:buChar char="○"/>
              <a:defRPr>
                <a:latin typeface="Open Sans Light"/>
                <a:ea typeface="Open Sans Light"/>
                <a:cs typeface="Open Sans Light"/>
                <a:sym typeface="Open Sans Light"/>
              </a:defRPr>
            </a:lvl5pPr>
            <a:lvl6pPr marL="2743200" lvl="5" indent="-330200" rtl="0">
              <a:spcBef>
                <a:spcPts val="0"/>
              </a:spcBef>
              <a:spcAft>
                <a:spcPts val="0"/>
              </a:spcAft>
              <a:buSzPts val="1600"/>
              <a:buFont typeface="Open Sans Light"/>
              <a:buChar char="■"/>
              <a:defRPr>
                <a:latin typeface="Open Sans Light"/>
                <a:ea typeface="Open Sans Light"/>
                <a:cs typeface="Open Sans Light"/>
                <a:sym typeface="Open Sans Light"/>
              </a:defRPr>
            </a:lvl6pPr>
            <a:lvl7pPr marL="3200400" lvl="6" indent="-330200" rtl="0">
              <a:spcBef>
                <a:spcPts val="0"/>
              </a:spcBef>
              <a:spcAft>
                <a:spcPts val="0"/>
              </a:spcAft>
              <a:buSzPts val="1600"/>
              <a:buFont typeface="Open Sans Light"/>
              <a:buChar char="●"/>
              <a:defRPr>
                <a:latin typeface="Open Sans Light"/>
                <a:ea typeface="Open Sans Light"/>
                <a:cs typeface="Open Sans Light"/>
                <a:sym typeface="Open Sans Light"/>
              </a:defRPr>
            </a:lvl7pPr>
            <a:lvl8pPr marL="3657600" lvl="7" indent="-330200" rtl="0">
              <a:spcBef>
                <a:spcPts val="0"/>
              </a:spcBef>
              <a:spcAft>
                <a:spcPts val="0"/>
              </a:spcAft>
              <a:buSzPts val="1600"/>
              <a:buFont typeface="Open Sans Light"/>
              <a:buChar char="○"/>
              <a:defRPr>
                <a:latin typeface="Open Sans Light"/>
                <a:ea typeface="Open Sans Light"/>
                <a:cs typeface="Open Sans Light"/>
                <a:sym typeface="Open Sans Light"/>
              </a:defRPr>
            </a:lvl8pPr>
            <a:lvl9pPr marL="4114800" lvl="8" indent="-330200" rtl="0">
              <a:spcBef>
                <a:spcPts val="0"/>
              </a:spcBef>
              <a:spcAft>
                <a:spcPts val="0"/>
              </a:spcAft>
              <a:buSzPts val="1600"/>
              <a:buFont typeface="Open Sans Light"/>
              <a:buChar char="■"/>
              <a:defRPr>
                <a:latin typeface="Open Sans Light"/>
                <a:ea typeface="Open Sans Light"/>
                <a:cs typeface="Open Sans Light"/>
                <a:sym typeface="Open Sans Light"/>
              </a:defRPr>
            </a:lvl9pPr>
          </a:lstStyle>
          <a:p>
            <a:endParaRPr/>
          </a:p>
        </p:txBody>
      </p:sp>
      <p:sp>
        <p:nvSpPr>
          <p:cNvPr id="102" name="Google Shape;102;p17"/>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103" name="Google Shape;103;p17"/>
          <p:cNvSpPr/>
          <p:nvPr/>
        </p:nvSpPr>
        <p:spPr>
          <a:xfrm>
            <a:off x="6272900" y="955200"/>
            <a:ext cx="3233100" cy="3233100"/>
          </a:xfrm>
          <a:prstGeom prst="ellipse">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1 column + big image">
  <p:cSld name="TITLE_AND_BODY_1">
    <p:spTree>
      <p:nvGrpSpPr>
        <p:cNvPr id="1" name="Shape 104"/>
        <p:cNvGrpSpPr/>
        <p:nvPr/>
      </p:nvGrpSpPr>
      <p:grpSpPr>
        <a:xfrm>
          <a:off x="0" y="0"/>
          <a:ext cx="0" cy="0"/>
          <a:chOff x="0" y="0"/>
          <a:chExt cx="0" cy="0"/>
        </a:xfrm>
      </p:grpSpPr>
      <p:sp>
        <p:nvSpPr>
          <p:cNvPr id="105" name="Google Shape;105;p18"/>
          <p:cNvSpPr/>
          <p:nvPr/>
        </p:nvSpPr>
        <p:spPr>
          <a:xfrm>
            <a:off x="5142675" y="358375"/>
            <a:ext cx="4426800" cy="44268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8"/>
          <p:cNvSpPr/>
          <p:nvPr/>
        </p:nvSpPr>
        <p:spPr>
          <a:xfrm>
            <a:off x="5376775" y="592475"/>
            <a:ext cx="3958500" cy="3958500"/>
          </a:xfrm>
          <a:prstGeom prst="ellipse">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 name="Google Shape;107;p18"/>
          <p:cNvGrpSpPr/>
          <p:nvPr/>
        </p:nvGrpSpPr>
        <p:grpSpPr>
          <a:xfrm>
            <a:off x="-442731" y="337284"/>
            <a:ext cx="2324700" cy="2324700"/>
            <a:chOff x="-474900" y="321200"/>
            <a:chExt cx="2324700" cy="2324700"/>
          </a:xfrm>
        </p:grpSpPr>
        <p:sp>
          <p:nvSpPr>
            <p:cNvPr id="108" name="Google Shape;108;p18"/>
            <p:cNvSpPr/>
            <p:nvPr/>
          </p:nvSpPr>
          <p:spPr>
            <a:xfrm>
              <a:off x="-474900" y="321200"/>
              <a:ext cx="2324700" cy="23247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8"/>
            <p:cNvSpPr/>
            <p:nvPr/>
          </p:nvSpPr>
          <p:spPr>
            <a:xfrm>
              <a:off x="120725" y="916825"/>
              <a:ext cx="1133400" cy="11334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8"/>
            <p:cNvSpPr/>
            <p:nvPr/>
          </p:nvSpPr>
          <p:spPr>
            <a:xfrm>
              <a:off x="-137125" y="658975"/>
              <a:ext cx="1649100" cy="16491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8"/>
            <p:cNvSpPr/>
            <p:nvPr/>
          </p:nvSpPr>
          <p:spPr>
            <a:xfrm>
              <a:off x="313650" y="1109750"/>
              <a:ext cx="747600" cy="747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 name="Google Shape;112;p18"/>
          <p:cNvSpPr/>
          <p:nvPr/>
        </p:nvSpPr>
        <p:spPr>
          <a:xfrm>
            <a:off x="8556000" y="4576450"/>
            <a:ext cx="435600" cy="4356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8"/>
          <p:cNvSpPr txBox="1">
            <a:spLocks noGrp="1"/>
          </p:cNvSpPr>
          <p:nvPr>
            <p:ph type="title"/>
          </p:nvPr>
        </p:nvSpPr>
        <p:spPr>
          <a:xfrm>
            <a:off x="457200" y="1166125"/>
            <a:ext cx="4504800" cy="6831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Font typeface="Montserrat"/>
              <a:buNone/>
              <a:defRPr>
                <a:latin typeface="Montserrat"/>
                <a:ea typeface="Montserrat"/>
                <a:cs typeface="Montserrat"/>
                <a:sym typeface="Montserrat"/>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14" name="Google Shape;114;p18"/>
          <p:cNvSpPr txBox="1">
            <a:spLocks noGrp="1"/>
          </p:cNvSpPr>
          <p:nvPr>
            <p:ph type="body" idx="1"/>
          </p:nvPr>
        </p:nvSpPr>
        <p:spPr>
          <a:xfrm>
            <a:off x="985679" y="1958050"/>
            <a:ext cx="3976500" cy="26184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Font typeface="Open Sans Light"/>
              <a:buChar char="￮"/>
              <a:defRPr>
                <a:latin typeface="Open Sans Light"/>
                <a:ea typeface="Open Sans Light"/>
                <a:cs typeface="Open Sans Light"/>
                <a:sym typeface="Open Sans Light"/>
              </a:defRPr>
            </a:lvl1pPr>
            <a:lvl2pPr marL="914400" lvl="1" indent="-330200" rtl="0">
              <a:spcBef>
                <a:spcPts val="0"/>
              </a:spcBef>
              <a:spcAft>
                <a:spcPts val="0"/>
              </a:spcAft>
              <a:buSzPts val="1600"/>
              <a:buFont typeface="Open Sans Light"/>
              <a:buChar char="￮"/>
              <a:defRPr>
                <a:latin typeface="Open Sans Light"/>
                <a:ea typeface="Open Sans Light"/>
                <a:cs typeface="Open Sans Light"/>
                <a:sym typeface="Open Sans Light"/>
              </a:defRPr>
            </a:lvl2pPr>
            <a:lvl3pPr marL="1371600" lvl="2" indent="-330200" rtl="0">
              <a:spcBef>
                <a:spcPts val="0"/>
              </a:spcBef>
              <a:spcAft>
                <a:spcPts val="0"/>
              </a:spcAft>
              <a:buSzPts val="1600"/>
              <a:buFont typeface="Open Sans Light"/>
              <a:buChar char="￮"/>
              <a:defRPr>
                <a:latin typeface="Open Sans Light"/>
                <a:ea typeface="Open Sans Light"/>
                <a:cs typeface="Open Sans Light"/>
                <a:sym typeface="Open Sans Light"/>
              </a:defRPr>
            </a:lvl3pPr>
            <a:lvl4pPr marL="1828800" lvl="3" indent="-330200" rtl="0">
              <a:spcBef>
                <a:spcPts val="0"/>
              </a:spcBef>
              <a:spcAft>
                <a:spcPts val="0"/>
              </a:spcAft>
              <a:buSzPts val="1600"/>
              <a:buFont typeface="Open Sans Light"/>
              <a:buChar char="●"/>
              <a:defRPr>
                <a:latin typeface="Open Sans Light"/>
                <a:ea typeface="Open Sans Light"/>
                <a:cs typeface="Open Sans Light"/>
                <a:sym typeface="Open Sans Light"/>
              </a:defRPr>
            </a:lvl4pPr>
            <a:lvl5pPr marL="2286000" lvl="4" indent="-330200" rtl="0">
              <a:spcBef>
                <a:spcPts val="0"/>
              </a:spcBef>
              <a:spcAft>
                <a:spcPts val="0"/>
              </a:spcAft>
              <a:buSzPts val="1600"/>
              <a:buFont typeface="Open Sans Light"/>
              <a:buChar char="○"/>
              <a:defRPr>
                <a:latin typeface="Open Sans Light"/>
                <a:ea typeface="Open Sans Light"/>
                <a:cs typeface="Open Sans Light"/>
                <a:sym typeface="Open Sans Light"/>
              </a:defRPr>
            </a:lvl5pPr>
            <a:lvl6pPr marL="2743200" lvl="5" indent="-330200" rtl="0">
              <a:spcBef>
                <a:spcPts val="0"/>
              </a:spcBef>
              <a:spcAft>
                <a:spcPts val="0"/>
              </a:spcAft>
              <a:buSzPts val="1600"/>
              <a:buFont typeface="Open Sans Light"/>
              <a:buChar char="■"/>
              <a:defRPr>
                <a:latin typeface="Open Sans Light"/>
                <a:ea typeface="Open Sans Light"/>
                <a:cs typeface="Open Sans Light"/>
                <a:sym typeface="Open Sans Light"/>
              </a:defRPr>
            </a:lvl6pPr>
            <a:lvl7pPr marL="3200400" lvl="6" indent="-330200" rtl="0">
              <a:spcBef>
                <a:spcPts val="0"/>
              </a:spcBef>
              <a:spcAft>
                <a:spcPts val="0"/>
              </a:spcAft>
              <a:buSzPts val="1600"/>
              <a:buFont typeface="Open Sans Light"/>
              <a:buChar char="●"/>
              <a:defRPr>
                <a:latin typeface="Open Sans Light"/>
                <a:ea typeface="Open Sans Light"/>
                <a:cs typeface="Open Sans Light"/>
                <a:sym typeface="Open Sans Light"/>
              </a:defRPr>
            </a:lvl7pPr>
            <a:lvl8pPr marL="3657600" lvl="7" indent="-330200" rtl="0">
              <a:spcBef>
                <a:spcPts val="0"/>
              </a:spcBef>
              <a:spcAft>
                <a:spcPts val="0"/>
              </a:spcAft>
              <a:buSzPts val="1600"/>
              <a:buFont typeface="Open Sans Light"/>
              <a:buChar char="○"/>
              <a:defRPr>
                <a:latin typeface="Open Sans Light"/>
                <a:ea typeface="Open Sans Light"/>
                <a:cs typeface="Open Sans Light"/>
                <a:sym typeface="Open Sans Light"/>
              </a:defRPr>
            </a:lvl8pPr>
            <a:lvl9pPr marL="4114800" lvl="8" indent="-330200" rtl="0">
              <a:spcBef>
                <a:spcPts val="0"/>
              </a:spcBef>
              <a:spcAft>
                <a:spcPts val="0"/>
              </a:spcAft>
              <a:buSzPts val="1600"/>
              <a:buFont typeface="Open Sans Light"/>
              <a:buChar char="■"/>
              <a:defRPr>
                <a:latin typeface="Open Sans Light"/>
                <a:ea typeface="Open Sans Light"/>
                <a:cs typeface="Open Sans Light"/>
                <a:sym typeface="Open Sans Light"/>
              </a:defRPr>
            </a:lvl9pPr>
          </a:lstStyle>
          <a:p>
            <a:endParaRPr/>
          </a:p>
        </p:txBody>
      </p:sp>
      <p:sp>
        <p:nvSpPr>
          <p:cNvPr id="115" name="Google Shape;115;p18"/>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116"/>
        <p:cNvGrpSpPr/>
        <p:nvPr/>
      </p:nvGrpSpPr>
      <p:grpSpPr>
        <a:xfrm>
          <a:off x="0" y="0"/>
          <a:ext cx="0" cy="0"/>
          <a:chOff x="0" y="0"/>
          <a:chExt cx="0" cy="0"/>
        </a:xfrm>
      </p:grpSpPr>
      <p:grpSp>
        <p:nvGrpSpPr>
          <p:cNvPr id="117" name="Google Shape;117;p19"/>
          <p:cNvGrpSpPr/>
          <p:nvPr/>
        </p:nvGrpSpPr>
        <p:grpSpPr>
          <a:xfrm>
            <a:off x="-442731" y="337284"/>
            <a:ext cx="2324700" cy="2324700"/>
            <a:chOff x="-474900" y="321200"/>
            <a:chExt cx="2324700" cy="2324700"/>
          </a:xfrm>
        </p:grpSpPr>
        <p:sp>
          <p:nvSpPr>
            <p:cNvPr id="118" name="Google Shape;118;p19"/>
            <p:cNvSpPr/>
            <p:nvPr/>
          </p:nvSpPr>
          <p:spPr>
            <a:xfrm>
              <a:off x="-474900" y="321200"/>
              <a:ext cx="2324700" cy="23247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9"/>
            <p:cNvSpPr/>
            <p:nvPr/>
          </p:nvSpPr>
          <p:spPr>
            <a:xfrm>
              <a:off x="120725" y="916825"/>
              <a:ext cx="1133400" cy="11334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9"/>
            <p:cNvSpPr/>
            <p:nvPr/>
          </p:nvSpPr>
          <p:spPr>
            <a:xfrm>
              <a:off x="-137125" y="658975"/>
              <a:ext cx="1649100" cy="16491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9"/>
            <p:cNvSpPr/>
            <p:nvPr/>
          </p:nvSpPr>
          <p:spPr>
            <a:xfrm>
              <a:off x="313650" y="1109750"/>
              <a:ext cx="747600" cy="747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 name="Google Shape;122;p19"/>
          <p:cNvSpPr/>
          <p:nvPr/>
        </p:nvSpPr>
        <p:spPr>
          <a:xfrm>
            <a:off x="8556000" y="4576450"/>
            <a:ext cx="435600" cy="4356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9"/>
          <p:cNvSpPr txBox="1">
            <a:spLocks noGrp="1"/>
          </p:cNvSpPr>
          <p:nvPr>
            <p:ph type="title"/>
          </p:nvPr>
        </p:nvSpPr>
        <p:spPr>
          <a:xfrm>
            <a:off x="457200" y="1166125"/>
            <a:ext cx="5220300" cy="6831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Font typeface="Montserrat"/>
              <a:buNone/>
              <a:defRPr>
                <a:latin typeface="Montserrat"/>
                <a:ea typeface="Montserrat"/>
                <a:cs typeface="Montserrat"/>
                <a:sym typeface="Montserrat"/>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24" name="Google Shape;124;p19"/>
          <p:cNvSpPr txBox="1">
            <a:spLocks noGrp="1"/>
          </p:cNvSpPr>
          <p:nvPr>
            <p:ph type="body" idx="1"/>
          </p:nvPr>
        </p:nvSpPr>
        <p:spPr>
          <a:xfrm>
            <a:off x="1069625" y="1958050"/>
            <a:ext cx="2236800" cy="26184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Font typeface="Open Sans Light"/>
              <a:buChar char="￮"/>
              <a:defRPr sz="1400">
                <a:latin typeface="Open Sans Light"/>
                <a:ea typeface="Open Sans Light"/>
                <a:cs typeface="Open Sans Light"/>
                <a:sym typeface="Open Sans Light"/>
              </a:defRPr>
            </a:lvl1pPr>
            <a:lvl2pPr marL="914400" lvl="1" indent="-317500" rtl="0">
              <a:spcBef>
                <a:spcPts val="0"/>
              </a:spcBef>
              <a:spcAft>
                <a:spcPts val="0"/>
              </a:spcAft>
              <a:buSzPts val="1400"/>
              <a:buFont typeface="Open Sans Light"/>
              <a:buChar char="￮"/>
              <a:defRPr sz="1400">
                <a:latin typeface="Open Sans Light"/>
                <a:ea typeface="Open Sans Light"/>
                <a:cs typeface="Open Sans Light"/>
                <a:sym typeface="Open Sans Light"/>
              </a:defRPr>
            </a:lvl2pPr>
            <a:lvl3pPr marL="1371600" lvl="2" indent="-317500" rtl="0">
              <a:spcBef>
                <a:spcPts val="0"/>
              </a:spcBef>
              <a:spcAft>
                <a:spcPts val="0"/>
              </a:spcAft>
              <a:buSzPts val="1400"/>
              <a:buFont typeface="Open Sans Light"/>
              <a:buChar char="￮"/>
              <a:defRPr sz="1400">
                <a:latin typeface="Open Sans Light"/>
                <a:ea typeface="Open Sans Light"/>
                <a:cs typeface="Open Sans Light"/>
                <a:sym typeface="Open Sans Light"/>
              </a:defRPr>
            </a:lvl3pPr>
            <a:lvl4pPr marL="1828800" lvl="3" indent="-317500" rtl="0">
              <a:spcBef>
                <a:spcPts val="0"/>
              </a:spcBef>
              <a:spcAft>
                <a:spcPts val="0"/>
              </a:spcAft>
              <a:buSzPts val="1400"/>
              <a:buFont typeface="Open Sans Light"/>
              <a:buChar char="●"/>
              <a:defRPr sz="1400">
                <a:latin typeface="Open Sans Light"/>
                <a:ea typeface="Open Sans Light"/>
                <a:cs typeface="Open Sans Light"/>
                <a:sym typeface="Open Sans Light"/>
              </a:defRPr>
            </a:lvl4pPr>
            <a:lvl5pPr marL="2286000" lvl="4" indent="-317500" rtl="0">
              <a:spcBef>
                <a:spcPts val="0"/>
              </a:spcBef>
              <a:spcAft>
                <a:spcPts val="0"/>
              </a:spcAft>
              <a:buSzPts val="1400"/>
              <a:buFont typeface="Open Sans Light"/>
              <a:buChar char="○"/>
              <a:defRPr sz="1400">
                <a:latin typeface="Open Sans Light"/>
                <a:ea typeface="Open Sans Light"/>
                <a:cs typeface="Open Sans Light"/>
                <a:sym typeface="Open Sans Light"/>
              </a:defRPr>
            </a:lvl5pPr>
            <a:lvl6pPr marL="2743200" lvl="5" indent="-317500" rtl="0">
              <a:spcBef>
                <a:spcPts val="0"/>
              </a:spcBef>
              <a:spcAft>
                <a:spcPts val="0"/>
              </a:spcAft>
              <a:buSzPts val="1400"/>
              <a:buFont typeface="Open Sans Light"/>
              <a:buChar char="■"/>
              <a:defRPr sz="1400">
                <a:latin typeface="Open Sans Light"/>
                <a:ea typeface="Open Sans Light"/>
                <a:cs typeface="Open Sans Light"/>
                <a:sym typeface="Open Sans Light"/>
              </a:defRPr>
            </a:lvl6pPr>
            <a:lvl7pPr marL="3200400" lvl="6" indent="-317500" rtl="0">
              <a:spcBef>
                <a:spcPts val="0"/>
              </a:spcBef>
              <a:spcAft>
                <a:spcPts val="0"/>
              </a:spcAft>
              <a:buSzPts val="1400"/>
              <a:buFont typeface="Open Sans Light"/>
              <a:buChar char="●"/>
              <a:defRPr sz="1400">
                <a:latin typeface="Open Sans Light"/>
                <a:ea typeface="Open Sans Light"/>
                <a:cs typeface="Open Sans Light"/>
                <a:sym typeface="Open Sans Light"/>
              </a:defRPr>
            </a:lvl7pPr>
            <a:lvl8pPr marL="3657600" lvl="7" indent="-317500" rtl="0">
              <a:spcBef>
                <a:spcPts val="0"/>
              </a:spcBef>
              <a:spcAft>
                <a:spcPts val="0"/>
              </a:spcAft>
              <a:buSzPts val="1400"/>
              <a:buFont typeface="Open Sans Light"/>
              <a:buChar char="○"/>
              <a:defRPr sz="1400">
                <a:latin typeface="Open Sans Light"/>
                <a:ea typeface="Open Sans Light"/>
                <a:cs typeface="Open Sans Light"/>
                <a:sym typeface="Open Sans Light"/>
              </a:defRPr>
            </a:lvl8pPr>
            <a:lvl9pPr marL="4114800" lvl="8" indent="-317500" rtl="0">
              <a:spcBef>
                <a:spcPts val="0"/>
              </a:spcBef>
              <a:spcAft>
                <a:spcPts val="0"/>
              </a:spcAft>
              <a:buSzPts val="1400"/>
              <a:buFont typeface="Open Sans Light"/>
              <a:buChar char="■"/>
              <a:defRPr sz="1400">
                <a:latin typeface="Open Sans Light"/>
                <a:ea typeface="Open Sans Light"/>
                <a:cs typeface="Open Sans Light"/>
                <a:sym typeface="Open Sans Light"/>
              </a:defRPr>
            </a:lvl9pPr>
          </a:lstStyle>
          <a:p>
            <a:endParaRPr/>
          </a:p>
        </p:txBody>
      </p:sp>
      <p:sp>
        <p:nvSpPr>
          <p:cNvPr id="125" name="Google Shape;125;p19"/>
          <p:cNvSpPr txBox="1">
            <a:spLocks noGrp="1"/>
          </p:cNvSpPr>
          <p:nvPr>
            <p:ph type="body" idx="2"/>
          </p:nvPr>
        </p:nvSpPr>
        <p:spPr>
          <a:xfrm>
            <a:off x="3440857" y="1958050"/>
            <a:ext cx="2236800" cy="26184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Font typeface="Open Sans Light"/>
              <a:buChar char="￮"/>
              <a:defRPr sz="1400">
                <a:latin typeface="Open Sans Light"/>
                <a:ea typeface="Open Sans Light"/>
                <a:cs typeface="Open Sans Light"/>
                <a:sym typeface="Open Sans Light"/>
              </a:defRPr>
            </a:lvl1pPr>
            <a:lvl2pPr marL="914400" lvl="1" indent="-317500" rtl="0">
              <a:spcBef>
                <a:spcPts val="0"/>
              </a:spcBef>
              <a:spcAft>
                <a:spcPts val="0"/>
              </a:spcAft>
              <a:buSzPts val="1400"/>
              <a:buFont typeface="Open Sans Light"/>
              <a:buChar char="￮"/>
              <a:defRPr sz="1400">
                <a:latin typeface="Open Sans Light"/>
                <a:ea typeface="Open Sans Light"/>
                <a:cs typeface="Open Sans Light"/>
                <a:sym typeface="Open Sans Light"/>
              </a:defRPr>
            </a:lvl2pPr>
            <a:lvl3pPr marL="1371600" lvl="2" indent="-317500" rtl="0">
              <a:spcBef>
                <a:spcPts val="0"/>
              </a:spcBef>
              <a:spcAft>
                <a:spcPts val="0"/>
              </a:spcAft>
              <a:buSzPts val="1400"/>
              <a:buFont typeface="Open Sans Light"/>
              <a:buChar char="￮"/>
              <a:defRPr sz="1400">
                <a:latin typeface="Open Sans Light"/>
                <a:ea typeface="Open Sans Light"/>
                <a:cs typeface="Open Sans Light"/>
                <a:sym typeface="Open Sans Light"/>
              </a:defRPr>
            </a:lvl3pPr>
            <a:lvl4pPr marL="1828800" lvl="3" indent="-317500" rtl="0">
              <a:spcBef>
                <a:spcPts val="0"/>
              </a:spcBef>
              <a:spcAft>
                <a:spcPts val="0"/>
              </a:spcAft>
              <a:buSzPts val="1400"/>
              <a:buFont typeface="Open Sans Light"/>
              <a:buChar char="●"/>
              <a:defRPr sz="1400">
                <a:latin typeface="Open Sans Light"/>
                <a:ea typeface="Open Sans Light"/>
                <a:cs typeface="Open Sans Light"/>
                <a:sym typeface="Open Sans Light"/>
              </a:defRPr>
            </a:lvl4pPr>
            <a:lvl5pPr marL="2286000" lvl="4" indent="-317500" rtl="0">
              <a:spcBef>
                <a:spcPts val="0"/>
              </a:spcBef>
              <a:spcAft>
                <a:spcPts val="0"/>
              </a:spcAft>
              <a:buSzPts val="1400"/>
              <a:buFont typeface="Open Sans Light"/>
              <a:buChar char="○"/>
              <a:defRPr sz="1400">
                <a:latin typeface="Open Sans Light"/>
                <a:ea typeface="Open Sans Light"/>
                <a:cs typeface="Open Sans Light"/>
                <a:sym typeface="Open Sans Light"/>
              </a:defRPr>
            </a:lvl5pPr>
            <a:lvl6pPr marL="2743200" lvl="5" indent="-317500" rtl="0">
              <a:spcBef>
                <a:spcPts val="0"/>
              </a:spcBef>
              <a:spcAft>
                <a:spcPts val="0"/>
              </a:spcAft>
              <a:buSzPts val="1400"/>
              <a:buFont typeface="Open Sans Light"/>
              <a:buChar char="■"/>
              <a:defRPr sz="1400">
                <a:latin typeface="Open Sans Light"/>
                <a:ea typeface="Open Sans Light"/>
                <a:cs typeface="Open Sans Light"/>
                <a:sym typeface="Open Sans Light"/>
              </a:defRPr>
            </a:lvl6pPr>
            <a:lvl7pPr marL="3200400" lvl="6" indent="-317500" rtl="0">
              <a:spcBef>
                <a:spcPts val="0"/>
              </a:spcBef>
              <a:spcAft>
                <a:spcPts val="0"/>
              </a:spcAft>
              <a:buSzPts val="1400"/>
              <a:buFont typeface="Open Sans Light"/>
              <a:buChar char="●"/>
              <a:defRPr sz="1400">
                <a:latin typeface="Open Sans Light"/>
                <a:ea typeface="Open Sans Light"/>
                <a:cs typeface="Open Sans Light"/>
                <a:sym typeface="Open Sans Light"/>
              </a:defRPr>
            </a:lvl7pPr>
            <a:lvl8pPr marL="3657600" lvl="7" indent="-317500" rtl="0">
              <a:spcBef>
                <a:spcPts val="0"/>
              </a:spcBef>
              <a:spcAft>
                <a:spcPts val="0"/>
              </a:spcAft>
              <a:buSzPts val="1400"/>
              <a:buFont typeface="Open Sans Light"/>
              <a:buChar char="○"/>
              <a:defRPr sz="1400">
                <a:latin typeface="Open Sans Light"/>
                <a:ea typeface="Open Sans Light"/>
                <a:cs typeface="Open Sans Light"/>
                <a:sym typeface="Open Sans Light"/>
              </a:defRPr>
            </a:lvl8pPr>
            <a:lvl9pPr marL="4114800" lvl="8" indent="-317500" rtl="0">
              <a:spcBef>
                <a:spcPts val="0"/>
              </a:spcBef>
              <a:spcAft>
                <a:spcPts val="0"/>
              </a:spcAft>
              <a:buSzPts val="1400"/>
              <a:buFont typeface="Open Sans Light"/>
              <a:buChar char="■"/>
              <a:defRPr sz="1400">
                <a:latin typeface="Open Sans Light"/>
                <a:ea typeface="Open Sans Light"/>
                <a:cs typeface="Open Sans Light"/>
                <a:sym typeface="Open Sans Light"/>
              </a:defRPr>
            </a:lvl9pPr>
          </a:lstStyle>
          <a:p>
            <a:endParaRPr/>
          </a:p>
        </p:txBody>
      </p:sp>
      <p:sp>
        <p:nvSpPr>
          <p:cNvPr id="126" name="Google Shape;126;p19"/>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127" name="Google Shape;127;p19"/>
          <p:cNvSpPr/>
          <p:nvPr/>
        </p:nvSpPr>
        <p:spPr>
          <a:xfrm>
            <a:off x="6081700" y="764000"/>
            <a:ext cx="3615600" cy="3615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9"/>
          <p:cNvSpPr/>
          <p:nvPr/>
        </p:nvSpPr>
        <p:spPr>
          <a:xfrm>
            <a:off x="6272900" y="955200"/>
            <a:ext cx="3233100" cy="3233100"/>
          </a:xfrm>
          <a:prstGeom prst="ellipse">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129"/>
        <p:cNvGrpSpPr/>
        <p:nvPr/>
      </p:nvGrpSpPr>
      <p:grpSpPr>
        <a:xfrm>
          <a:off x="0" y="0"/>
          <a:ext cx="0" cy="0"/>
          <a:chOff x="0" y="0"/>
          <a:chExt cx="0" cy="0"/>
        </a:xfrm>
      </p:grpSpPr>
      <p:grpSp>
        <p:nvGrpSpPr>
          <p:cNvPr id="130" name="Google Shape;130;p20"/>
          <p:cNvGrpSpPr/>
          <p:nvPr/>
        </p:nvGrpSpPr>
        <p:grpSpPr>
          <a:xfrm>
            <a:off x="-442731" y="337284"/>
            <a:ext cx="2324700" cy="2324700"/>
            <a:chOff x="-474900" y="321200"/>
            <a:chExt cx="2324700" cy="2324700"/>
          </a:xfrm>
        </p:grpSpPr>
        <p:sp>
          <p:nvSpPr>
            <p:cNvPr id="131" name="Google Shape;131;p20"/>
            <p:cNvSpPr/>
            <p:nvPr/>
          </p:nvSpPr>
          <p:spPr>
            <a:xfrm>
              <a:off x="-474900" y="321200"/>
              <a:ext cx="2324700" cy="23247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0"/>
            <p:cNvSpPr/>
            <p:nvPr/>
          </p:nvSpPr>
          <p:spPr>
            <a:xfrm>
              <a:off x="120725" y="916825"/>
              <a:ext cx="1133400" cy="11334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0"/>
            <p:cNvSpPr/>
            <p:nvPr/>
          </p:nvSpPr>
          <p:spPr>
            <a:xfrm>
              <a:off x="-137125" y="658975"/>
              <a:ext cx="1649100" cy="16491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0"/>
            <p:cNvSpPr/>
            <p:nvPr/>
          </p:nvSpPr>
          <p:spPr>
            <a:xfrm>
              <a:off x="313650" y="1109750"/>
              <a:ext cx="747600" cy="747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5" name="Google Shape;135;p20"/>
          <p:cNvSpPr/>
          <p:nvPr/>
        </p:nvSpPr>
        <p:spPr>
          <a:xfrm>
            <a:off x="8556000" y="4576450"/>
            <a:ext cx="435600" cy="4356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0"/>
          <p:cNvSpPr txBox="1">
            <a:spLocks noGrp="1"/>
          </p:cNvSpPr>
          <p:nvPr>
            <p:ph type="title"/>
          </p:nvPr>
        </p:nvSpPr>
        <p:spPr>
          <a:xfrm>
            <a:off x="457200" y="1166125"/>
            <a:ext cx="5220300" cy="6831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Font typeface="Montserrat"/>
              <a:buNone/>
              <a:defRPr>
                <a:latin typeface="Montserrat"/>
                <a:ea typeface="Montserrat"/>
                <a:cs typeface="Montserrat"/>
                <a:sym typeface="Montserrat"/>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37" name="Google Shape;137;p20"/>
          <p:cNvSpPr txBox="1">
            <a:spLocks noGrp="1"/>
          </p:cNvSpPr>
          <p:nvPr>
            <p:ph type="body" idx="1"/>
          </p:nvPr>
        </p:nvSpPr>
        <p:spPr>
          <a:xfrm>
            <a:off x="1069625" y="1958050"/>
            <a:ext cx="1485300" cy="2618400"/>
          </a:xfrm>
          <a:prstGeom prst="rect">
            <a:avLst/>
          </a:prstGeom>
        </p:spPr>
        <p:txBody>
          <a:bodyPr spcFirstLastPara="1" wrap="square" lIns="91425" tIns="91425" rIns="91425" bIns="91425" anchor="t" anchorCtr="0">
            <a:noAutofit/>
          </a:bodyPr>
          <a:lstStyle>
            <a:lvl1pPr marL="457200" lvl="0" indent="-298450" rtl="0">
              <a:spcBef>
                <a:spcPts val="600"/>
              </a:spcBef>
              <a:spcAft>
                <a:spcPts val="0"/>
              </a:spcAft>
              <a:buSzPts val="1100"/>
              <a:buFont typeface="Open Sans Light"/>
              <a:buChar char="￮"/>
              <a:defRPr sz="1100">
                <a:latin typeface="Open Sans Light"/>
                <a:ea typeface="Open Sans Light"/>
                <a:cs typeface="Open Sans Light"/>
                <a:sym typeface="Open Sans Light"/>
              </a:defRPr>
            </a:lvl1pPr>
            <a:lvl2pPr marL="914400" lvl="1"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2pPr>
            <a:lvl3pPr marL="1371600" lvl="2"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3pPr>
            <a:lvl4pPr marL="1828800" lvl="3"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4pPr>
            <a:lvl5pPr marL="2286000" lvl="4"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5pPr>
            <a:lvl6pPr marL="2743200" lvl="5"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6pPr>
            <a:lvl7pPr marL="3200400" lvl="6"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7pPr>
            <a:lvl8pPr marL="3657600" lvl="7"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8pPr>
            <a:lvl9pPr marL="4114800" lvl="8"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9pPr>
          </a:lstStyle>
          <a:p>
            <a:endParaRPr/>
          </a:p>
        </p:txBody>
      </p:sp>
      <p:sp>
        <p:nvSpPr>
          <p:cNvPr id="138" name="Google Shape;138;p20"/>
          <p:cNvSpPr txBox="1">
            <a:spLocks noGrp="1"/>
          </p:cNvSpPr>
          <p:nvPr>
            <p:ph type="body" idx="2"/>
          </p:nvPr>
        </p:nvSpPr>
        <p:spPr>
          <a:xfrm>
            <a:off x="2630936" y="1958050"/>
            <a:ext cx="1485300" cy="2618400"/>
          </a:xfrm>
          <a:prstGeom prst="rect">
            <a:avLst/>
          </a:prstGeom>
        </p:spPr>
        <p:txBody>
          <a:bodyPr spcFirstLastPara="1" wrap="square" lIns="91425" tIns="91425" rIns="91425" bIns="91425" anchor="t" anchorCtr="0">
            <a:noAutofit/>
          </a:bodyPr>
          <a:lstStyle>
            <a:lvl1pPr marL="457200" lvl="0" indent="-298450" rtl="0">
              <a:spcBef>
                <a:spcPts val="600"/>
              </a:spcBef>
              <a:spcAft>
                <a:spcPts val="0"/>
              </a:spcAft>
              <a:buSzPts val="1100"/>
              <a:buFont typeface="Open Sans Light"/>
              <a:buChar char="￮"/>
              <a:defRPr sz="1100">
                <a:latin typeface="Open Sans Light"/>
                <a:ea typeface="Open Sans Light"/>
                <a:cs typeface="Open Sans Light"/>
                <a:sym typeface="Open Sans Light"/>
              </a:defRPr>
            </a:lvl1pPr>
            <a:lvl2pPr marL="914400" lvl="1"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2pPr>
            <a:lvl3pPr marL="1371600" lvl="2"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3pPr>
            <a:lvl4pPr marL="1828800" lvl="3"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4pPr>
            <a:lvl5pPr marL="2286000" lvl="4"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5pPr>
            <a:lvl6pPr marL="2743200" lvl="5"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6pPr>
            <a:lvl7pPr marL="3200400" lvl="6"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7pPr>
            <a:lvl8pPr marL="3657600" lvl="7"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8pPr>
            <a:lvl9pPr marL="4114800" lvl="8"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9pPr>
          </a:lstStyle>
          <a:p>
            <a:endParaRPr/>
          </a:p>
        </p:txBody>
      </p:sp>
      <p:sp>
        <p:nvSpPr>
          <p:cNvPr id="139" name="Google Shape;139;p20"/>
          <p:cNvSpPr txBox="1">
            <a:spLocks noGrp="1"/>
          </p:cNvSpPr>
          <p:nvPr>
            <p:ph type="body" idx="3"/>
          </p:nvPr>
        </p:nvSpPr>
        <p:spPr>
          <a:xfrm>
            <a:off x="4192246" y="1958050"/>
            <a:ext cx="1485300" cy="2618400"/>
          </a:xfrm>
          <a:prstGeom prst="rect">
            <a:avLst/>
          </a:prstGeom>
        </p:spPr>
        <p:txBody>
          <a:bodyPr spcFirstLastPara="1" wrap="square" lIns="91425" tIns="91425" rIns="91425" bIns="91425" anchor="t" anchorCtr="0">
            <a:noAutofit/>
          </a:bodyPr>
          <a:lstStyle>
            <a:lvl1pPr marL="457200" lvl="0" indent="-298450" rtl="0">
              <a:spcBef>
                <a:spcPts val="600"/>
              </a:spcBef>
              <a:spcAft>
                <a:spcPts val="0"/>
              </a:spcAft>
              <a:buSzPts val="1100"/>
              <a:buFont typeface="Open Sans Light"/>
              <a:buChar char="￮"/>
              <a:defRPr sz="1100">
                <a:latin typeface="Open Sans Light"/>
                <a:ea typeface="Open Sans Light"/>
                <a:cs typeface="Open Sans Light"/>
                <a:sym typeface="Open Sans Light"/>
              </a:defRPr>
            </a:lvl1pPr>
            <a:lvl2pPr marL="914400" lvl="1"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2pPr>
            <a:lvl3pPr marL="1371600" lvl="2"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3pPr>
            <a:lvl4pPr marL="1828800" lvl="3"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4pPr>
            <a:lvl5pPr marL="2286000" lvl="4"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5pPr>
            <a:lvl6pPr marL="2743200" lvl="5"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6pPr>
            <a:lvl7pPr marL="3200400" lvl="6"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7pPr>
            <a:lvl8pPr marL="3657600" lvl="7"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8pPr>
            <a:lvl9pPr marL="4114800" lvl="8" indent="-298450" rtl="0">
              <a:spcBef>
                <a:spcPts val="0"/>
              </a:spcBef>
              <a:spcAft>
                <a:spcPts val="0"/>
              </a:spcAft>
              <a:buSzPts val="1100"/>
              <a:buFont typeface="Open Sans Light"/>
              <a:buChar char="■"/>
              <a:defRPr sz="1100">
                <a:latin typeface="Open Sans Light"/>
                <a:ea typeface="Open Sans Light"/>
                <a:cs typeface="Open Sans Light"/>
                <a:sym typeface="Open Sans Light"/>
              </a:defRPr>
            </a:lvl9pPr>
          </a:lstStyle>
          <a:p>
            <a:endParaRPr/>
          </a:p>
        </p:txBody>
      </p:sp>
      <p:sp>
        <p:nvSpPr>
          <p:cNvPr id="140" name="Google Shape;140;p20"/>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141" name="Google Shape;141;p20"/>
          <p:cNvSpPr/>
          <p:nvPr/>
        </p:nvSpPr>
        <p:spPr>
          <a:xfrm>
            <a:off x="6081700" y="764000"/>
            <a:ext cx="3615600" cy="3615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0"/>
          <p:cNvSpPr/>
          <p:nvPr/>
        </p:nvSpPr>
        <p:spPr>
          <a:xfrm>
            <a:off x="6272900" y="955200"/>
            <a:ext cx="3233100" cy="3233100"/>
          </a:xfrm>
          <a:prstGeom prst="ellipse">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3"/>
        <p:cNvGrpSpPr/>
        <p:nvPr/>
      </p:nvGrpSpPr>
      <p:grpSpPr>
        <a:xfrm>
          <a:off x="0" y="0"/>
          <a:ext cx="0" cy="0"/>
          <a:chOff x="0" y="0"/>
          <a:chExt cx="0" cy="0"/>
        </a:xfrm>
      </p:grpSpPr>
      <p:grpSp>
        <p:nvGrpSpPr>
          <p:cNvPr id="144" name="Google Shape;144;p21"/>
          <p:cNvGrpSpPr/>
          <p:nvPr/>
        </p:nvGrpSpPr>
        <p:grpSpPr>
          <a:xfrm>
            <a:off x="-442731" y="337284"/>
            <a:ext cx="2324700" cy="2324700"/>
            <a:chOff x="-474900" y="321200"/>
            <a:chExt cx="2324700" cy="2324700"/>
          </a:xfrm>
        </p:grpSpPr>
        <p:sp>
          <p:nvSpPr>
            <p:cNvPr id="145" name="Google Shape;145;p21"/>
            <p:cNvSpPr/>
            <p:nvPr/>
          </p:nvSpPr>
          <p:spPr>
            <a:xfrm>
              <a:off x="-474900" y="321200"/>
              <a:ext cx="2324700" cy="23247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1"/>
            <p:cNvSpPr/>
            <p:nvPr/>
          </p:nvSpPr>
          <p:spPr>
            <a:xfrm>
              <a:off x="120725" y="916825"/>
              <a:ext cx="1133400" cy="11334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1"/>
            <p:cNvSpPr/>
            <p:nvPr/>
          </p:nvSpPr>
          <p:spPr>
            <a:xfrm>
              <a:off x="-137125" y="658975"/>
              <a:ext cx="1649100" cy="16491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1"/>
            <p:cNvSpPr/>
            <p:nvPr/>
          </p:nvSpPr>
          <p:spPr>
            <a:xfrm>
              <a:off x="313650" y="1109750"/>
              <a:ext cx="747600" cy="747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21"/>
          <p:cNvSpPr/>
          <p:nvPr/>
        </p:nvSpPr>
        <p:spPr>
          <a:xfrm>
            <a:off x="8556000" y="4576450"/>
            <a:ext cx="435600" cy="4356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1"/>
          <p:cNvSpPr txBox="1">
            <a:spLocks noGrp="1"/>
          </p:cNvSpPr>
          <p:nvPr>
            <p:ph type="title"/>
          </p:nvPr>
        </p:nvSpPr>
        <p:spPr>
          <a:xfrm>
            <a:off x="457200" y="1166125"/>
            <a:ext cx="5220300" cy="6831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Font typeface="Montserrat"/>
              <a:buNone/>
              <a:defRPr>
                <a:latin typeface="Montserrat"/>
                <a:ea typeface="Montserrat"/>
                <a:cs typeface="Montserrat"/>
                <a:sym typeface="Montserrat"/>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51" name="Google Shape;151;p21"/>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52"/>
        <p:cNvGrpSpPr/>
        <p:nvPr/>
      </p:nvGrpSpPr>
      <p:grpSpPr>
        <a:xfrm>
          <a:off x="0" y="0"/>
          <a:ext cx="0" cy="0"/>
          <a:chOff x="0" y="0"/>
          <a:chExt cx="0" cy="0"/>
        </a:xfrm>
      </p:grpSpPr>
      <p:grpSp>
        <p:nvGrpSpPr>
          <p:cNvPr id="153" name="Google Shape;153;p22"/>
          <p:cNvGrpSpPr/>
          <p:nvPr/>
        </p:nvGrpSpPr>
        <p:grpSpPr>
          <a:xfrm>
            <a:off x="308378" y="3811995"/>
            <a:ext cx="1844185" cy="1844185"/>
            <a:chOff x="-474900" y="321200"/>
            <a:chExt cx="2324700" cy="2324700"/>
          </a:xfrm>
        </p:grpSpPr>
        <p:sp>
          <p:nvSpPr>
            <p:cNvPr id="154" name="Google Shape;154;p22"/>
            <p:cNvSpPr/>
            <p:nvPr/>
          </p:nvSpPr>
          <p:spPr>
            <a:xfrm>
              <a:off x="-474900" y="321200"/>
              <a:ext cx="2324700" cy="23247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2"/>
            <p:cNvSpPr/>
            <p:nvPr/>
          </p:nvSpPr>
          <p:spPr>
            <a:xfrm>
              <a:off x="120725" y="916825"/>
              <a:ext cx="1133400" cy="11334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2"/>
            <p:cNvSpPr/>
            <p:nvPr/>
          </p:nvSpPr>
          <p:spPr>
            <a:xfrm>
              <a:off x="-137125" y="658975"/>
              <a:ext cx="1649100" cy="16491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2"/>
            <p:cNvSpPr/>
            <p:nvPr/>
          </p:nvSpPr>
          <p:spPr>
            <a:xfrm>
              <a:off x="313650" y="1109750"/>
              <a:ext cx="747600" cy="747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8" name="Google Shape;158;p22"/>
          <p:cNvSpPr/>
          <p:nvPr/>
        </p:nvSpPr>
        <p:spPr>
          <a:xfrm>
            <a:off x="8556000" y="4576450"/>
            <a:ext cx="435600" cy="4356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2"/>
          <p:cNvSpPr txBox="1">
            <a:spLocks noGrp="1"/>
          </p:cNvSpPr>
          <p:nvPr>
            <p:ph type="body" idx="1"/>
          </p:nvPr>
        </p:nvSpPr>
        <p:spPr>
          <a:xfrm>
            <a:off x="1069625" y="4406300"/>
            <a:ext cx="4608000" cy="519600"/>
          </a:xfrm>
          <a:prstGeom prst="rect">
            <a:avLst/>
          </a:prstGeom>
        </p:spPr>
        <p:txBody>
          <a:bodyPr spcFirstLastPara="1" wrap="square" lIns="91425" tIns="91425" rIns="91425" bIns="91425" anchor="b" anchorCtr="0">
            <a:noAutofit/>
          </a:bodyPr>
          <a:lstStyle>
            <a:lvl1pPr marL="457200" lvl="0" indent="-228600" rtl="0">
              <a:spcBef>
                <a:spcPts val="360"/>
              </a:spcBef>
              <a:spcAft>
                <a:spcPts val="0"/>
              </a:spcAft>
              <a:buSzPts val="1400"/>
              <a:buFont typeface="Montserrat Medium"/>
              <a:buNone/>
              <a:defRPr sz="1400">
                <a:latin typeface="Montserrat Medium"/>
                <a:ea typeface="Montserrat Medium"/>
                <a:cs typeface="Montserrat Medium"/>
                <a:sym typeface="Montserrat Medium"/>
              </a:defRPr>
            </a:lvl1pPr>
          </a:lstStyle>
          <a:p>
            <a:endParaRPr/>
          </a:p>
        </p:txBody>
      </p:sp>
      <p:sp>
        <p:nvSpPr>
          <p:cNvPr id="160" name="Google Shape;160;p22"/>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 A" type="blank">
  <p:cSld name="BLANK">
    <p:spTree>
      <p:nvGrpSpPr>
        <p:cNvPr id="1" name="Shape 161"/>
        <p:cNvGrpSpPr/>
        <p:nvPr/>
      </p:nvGrpSpPr>
      <p:grpSpPr>
        <a:xfrm>
          <a:off x="0" y="0"/>
          <a:ext cx="0" cy="0"/>
          <a:chOff x="0" y="0"/>
          <a:chExt cx="0" cy="0"/>
        </a:xfrm>
      </p:grpSpPr>
      <p:sp>
        <p:nvSpPr>
          <p:cNvPr id="162" name="Google Shape;162;p23"/>
          <p:cNvSpPr/>
          <p:nvPr/>
        </p:nvSpPr>
        <p:spPr>
          <a:xfrm>
            <a:off x="764000" y="-1236275"/>
            <a:ext cx="7616100" cy="76161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3"/>
          <p:cNvSpPr/>
          <p:nvPr/>
        </p:nvSpPr>
        <p:spPr>
          <a:xfrm>
            <a:off x="1198300" y="-801975"/>
            <a:ext cx="6747000" cy="67470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3"/>
          <p:cNvSpPr/>
          <p:nvPr/>
        </p:nvSpPr>
        <p:spPr>
          <a:xfrm>
            <a:off x="2267900" y="267625"/>
            <a:ext cx="4608300" cy="46083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3"/>
          <p:cNvSpPr/>
          <p:nvPr/>
        </p:nvSpPr>
        <p:spPr>
          <a:xfrm>
            <a:off x="-704850" y="-2705100"/>
            <a:ext cx="10553700" cy="10553700"/>
          </a:xfrm>
          <a:prstGeom prst="donut">
            <a:avLst>
              <a:gd name="adj" fmla="val 10467"/>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3"/>
          <p:cNvSpPr/>
          <p:nvPr/>
        </p:nvSpPr>
        <p:spPr>
          <a:xfrm>
            <a:off x="8556000" y="4576450"/>
            <a:ext cx="435600" cy="4356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3"/>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 B">
  <p:cSld name="BLANK_2">
    <p:spTree>
      <p:nvGrpSpPr>
        <p:cNvPr id="1" name="Shape 168"/>
        <p:cNvGrpSpPr/>
        <p:nvPr/>
      </p:nvGrpSpPr>
      <p:grpSpPr>
        <a:xfrm>
          <a:off x="0" y="0"/>
          <a:ext cx="0" cy="0"/>
          <a:chOff x="0" y="0"/>
          <a:chExt cx="0" cy="0"/>
        </a:xfrm>
      </p:grpSpPr>
      <p:sp>
        <p:nvSpPr>
          <p:cNvPr id="169" name="Google Shape;169;p24"/>
          <p:cNvSpPr/>
          <p:nvPr/>
        </p:nvSpPr>
        <p:spPr>
          <a:xfrm>
            <a:off x="8556000" y="4576450"/>
            <a:ext cx="435600" cy="4356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4"/>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grpSp>
        <p:nvGrpSpPr>
          <p:cNvPr id="171" name="Google Shape;171;p24"/>
          <p:cNvGrpSpPr/>
          <p:nvPr/>
        </p:nvGrpSpPr>
        <p:grpSpPr>
          <a:xfrm>
            <a:off x="818844" y="502333"/>
            <a:ext cx="2324700" cy="2324700"/>
            <a:chOff x="-474900" y="321200"/>
            <a:chExt cx="2324700" cy="2324700"/>
          </a:xfrm>
        </p:grpSpPr>
        <p:sp>
          <p:nvSpPr>
            <p:cNvPr id="172" name="Google Shape;172;p24"/>
            <p:cNvSpPr/>
            <p:nvPr/>
          </p:nvSpPr>
          <p:spPr>
            <a:xfrm>
              <a:off x="-474900" y="321200"/>
              <a:ext cx="2324700" cy="23247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4"/>
            <p:cNvSpPr/>
            <p:nvPr/>
          </p:nvSpPr>
          <p:spPr>
            <a:xfrm>
              <a:off x="120725" y="916825"/>
              <a:ext cx="1133400" cy="11334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4"/>
            <p:cNvSpPr/>
            <p:nvPr/>
          </p:nvSpPr>
          <p:spPr>
            <a:xfrm>
              <a:off x="-137125" y="658975"/>
              <a:ext cx="1649100" cy="16491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4"/>
            <p:cNvSpPr/>
            <p:nvPr/>
          </p:nvSpPr>
          <p:spPr>
            <a:xfrm>
              <a:off x="313650" y="1109750"/>
              <a:ext cx="747600" cy="747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6" name="Google Shape;176;p24"/>
          <p:cNvSpPr/>
          <p:nvPr/>
        </p:nvSpPr>
        <p:spPr>
          <a:xfrm>
            <a:off x="1794525" y="-407900"/>
            <a:ext cx="5959200" cy="5959200"/>
          </a:xfrm>
          <a:prstGeom prst="ellipse">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Image background">
  <p:cSld name="BLANK_1">
    <p:bg>
      <p:bgPr>
        <a:solidFill>
          <a:srgbClr val="000000"/>
        </a:solidFill>
        <a:effectLst/>
      </p:bgPr>
    </p:bg>
    <p:spTree>
      <p:nvGrpSpPr>
        <p:cNvPr id="1" name="Shape 177"/>
        <p:cNvGrpSpPr/>
        <p:nvPr/>
      </p:nvGrpSpPr>
      <p:grpSpPr>
        <a:xfrm>
          <a:off x="0" y="0"/>
          <a:ext cx="0" cy="0"/>
          <a:chOff x="0" y="0"/>
          <a:chExt cx="0" cy="0"/>
        </a:xfrm>
      </p:grpSpPr>
      <p:sp>
        <p:nvSpPr>
          <p:cNvPr id="178" name="Google Shape;178;p25"/>
          <p:cNvSpPr/>
          <p:nvPr/>
        </p:nvSpPr>
        <p:spPr>
          <a:xfrm>
            <a:off x="-704850" y="-2705100"/>
            <a:ext cx="10553700" cy="10553700"/>
          </a:xfrm>
          <a:prstGeom prst="donut">
            <a:avLst>
              <a:gd name="adj" fmla="val 104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5"/>
          <p:cNvSpPr/>
          <p:nvPr/>
        </p:nvSpPr>
        <p:spPr>
          <a:xfrm>
            <a:off x="8556000" y="4576450"/>
            <a:ext cx="435600" cy="4356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5"/>
          <p:cNvSpPr/>
          <p:nvPr/>
        </p:nvSpPr>
        <p:spPr>
          <a:xfrm>
            <a:off x="764000" y="-1236275"/>
            <a:ext cx="7616100" cy="7616100"/>
          </a:xfrm>
          <a:prstGeom prst="ellipse">
            <a:avLst/>
          </a:pr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5"/>
          <p:cNvSpPr/>
          <p:nvPr/>
        </p:nvSpPr>
        <p:spPr>
          <a:xfrm>
            <a:off x="1198300" y="-801975"/>
            <a:ext cx="6747000" cy="6747000"/>
          </a:xfrm>
          <a:prstGeom prst="ellipse">
            <a:avLst/>
          </a:pr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5"/>
          <p:cNvSpPr/>
          <p:nvPr/>
        </p:nvSpPr>
        <p:spPr>
          <a:xfrm>
            <a:off x="2267900" y="267625"/>
            <a:ext cx="4608300" cy="4608300"/>
          </a:xfrm>
          <a:prstGeom prst="ellipse">
            <a:avLst/>
          </a:pr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5"/>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screen">
            <a:extLst>
              <a:ext uri="{28A0092B-C50C-407E-A947-70E740481C1C}">
                <a14:useLocalDpi xmlns:a14="http://schemas.microsoft.com/office/drawing/2010/main"/>
              </a:ext>
            </a:extLst>
          </a:blip>
          <a:srcRect l="23295" b="48278"/>
          <a:stretch/>
        </p:blipFill>
        <p:spPr>
          <a:xfrm>
            <a:off x="3163889" y="3"/>
            <a:ext cx="5980110" cy="1060063"/>
          </a:xfrm>
          <a:prstGeom prst="rect">
            <a:avLst/>
          </a:prstGeom>
        </p:spPr>
      </p:pic>
      <p:sp>
        <p:nvSpPr>
          <p:cNvPr id="22" name="Rectangle 21"/>
          <p:cNvSpPr/>
          <p:nvPr userDrawn="1"/>
        </p:nvSpPr>
        <p:spPr>
          <a:xfrm>
            <a:off x="0" y="4686300"/>
            <a:ext cx="2209800" cy="45720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sp>
        <p:nvSpPr>
          <p:cNvPr id="23" name="Rectangle 22"/>
          <p:cNvSpPr/>
          <p:nvPr userDrawn="1"/>
        </p:nvSpPr>
        <p:spPr>
          <a:xfrm>
            <a:off x="2209800" y="4686300"/>
            <a:ext cx="1060450" cy="4572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sp>
        <p:nvSpPr>
          <p:cNvPr id="24" name="Rectangle 23"/>
          <p:cNvSpPr/>
          <p:nvPr userDrawn="1"/>
        </p:nvSpPr>
        <p:spPr>
          <a:xfrm>
            <a:off x="3270250" y="4686300"/>
            <a:ext cx="5873750" cy="457200"/>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sp>
        <p:nvSpPr>
          <p:cNvPr id="11" name="Rectangle 10"/>
          <p:cNvSpPr/>
          <p:nvPr/>
        </p:nvSpPr>
        <p:spPr>
          <a:xfrm>
            <a:off x="-1" y="2"/>
            <a:ext cx="3190875" cy="1060065"/>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sp>
        <p:nvSpPr>
          <p:cNvPr id="36" name="Text Placeholder 35"/>
          <p:cNvSpPr>
            <a:spLocks noGrp="1"/>
          </p:cNvSpPr>
          <p:nvPr>
            <p:ph type="body" sz="quarter" idx="12" hasCustomPrompt="1"/>
          </p:nvPr>
        </p:nvSpPr>
        <p:spPr>
          <a:xfrm>
            <a:off x="3" y="1329877"/>
            <a:ext cx="3640099" cy="569387"/>
          </a:xfrm>
          <a:prstGeom prst="rect">
            <a:avLst/>
          </a:prstGeom>
          <a:solidFill>
            <a:schemeClr val="accent2"/>
          </a:solidFill>
          <a:ln>
            <a:noFill/>
          </a:ln>
        </p:spPr>
        <p:txBody>
          <a:bodyPr vert="horz" wrap="none" lIns="457200" tIns="137160" rIns="274320" bIns="182880">
            <a:spAutoFit/>
          </a:bodyPr>
          <a:lstStyle>
            <a:lvl1pPr marL="0" marR="0" indent="0" algn="l" defTabSz="457189" rtl="0" eaLnBrk="1" fontAlgn="auto" latinLnBrk="0" hangingPunct="1">
              <a:lnSpc>
                <a:spcPct val="100000"/>
              </a:lnSpc>
              <a:spcBef>
                <a:spcPts val="0"/>
              </a:spcBef>
              <a:spcAft>
                <a:spcPts val="0"/>
              </a:spcAft>
              <a:buClrTx/>
              <a:buSzTx/>
              <a:buFontTx/>
              <a:buNone/>
              <a:tabLst/>
              <a:defRPr sz="1600" baseline="0">
                <a:ln>
                  <a:noFill/>
                </a:ln>
                <a:solidFill>
                  <a:schemeClr val="bg1"/>
                </a:solidFill>
                <a:effectLst/>
              </a:defRPr>
            </a:lvl1p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600" dirty="0">
                <a:solidFill>
                  <a:schemeClr val="bg1"/>
                </a:solidFill>
                <a:cs typeface="Arial" charset="0"/>
              </a:rPr>
              <a:t>Event Location • June 25, 2015 </a:t>
            </a:r>
          </a:p>
        </p:txBody>
      </p:sp>
      <p:sp>
        <p:nvSpPr>
          <p:cNvPr id="16" name="Text Placeholder 18"/>
          <p:cNvSpPr>
            <a:spLocks noGrp="1"/>
          </p:cNvSpPr>
          <p:nvPr>
            <p:ph type="body" sz="quarter" idx="16" hasCustomPrompt="1"/>
          </p:nvPr>
        </p:nvSpPr>
        <p:spPr>
          <a:xfrm>
            <a:off x="779470" y="1852403"/>
            <a:ext cx="7754770" cy="1234773"/>
          </a:xfrm>
          <a:prstGeom prst="rect">
            <a:avLst/>
          </a:prstGeom>
          <a:ln w="101600" cmpd="sng">
            <a:solidFill>
              <a:schemeClr val="accent2"/>
            </a:solidFill>
            <a:miter lim="800000"/>
          </a:ln>
        </p:spPr>
        <p:txBody>
          <a:bodyPr vert="horz" wrap="square" lIns="457200" tIns="274320" rIns="457200" bIns="274320">
            <a:normAutofit/>
          </a:bodyPr>
          <a:lstStyle>
            <a:lvl1pPr marL="0" indent="0" algn="l">
              <a:spcBef>
                <a:spcPts val="0"/>
              </a:spcBef>
              <a:buNone/>
              <a:defRPr sz="4400" b="1" baseline="0">
                <a:ln w="0" cmpd="sng">
                  <a:noFill/>
                </a:ln>
                <a:solidFill>
                  <a:schemeClr val="accent2"/>
                </a:solidFill>
              </a:defRPr>
            </a:lvl1pPr>
          </a:lstStyle>
          <a:p>
            <a:pPr lvl="0"/>
            <a:r>
              <a:rPr lang="en-US" dirty="0"/>
              <a:t>Place title here</a:t>
            </a:r>
          </a:p>
        </p:txBody>
      </p:sp>
      <p:pic>
        <p:nvPicPr>
          <p:cNvPr id="18" name="Picture 5"/>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310055" y="4817245"/>
            <a:ext cx="687170" cy="2187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 Placeholder 2"/>
          <p:cNvSpPr>
            <a:spLocks noGrp="1"/>
          </p:cNvSpPr>
          <p:nvPr>
            <p:ph type="body" sz="quarter" idx="17" hasCustomPrompt="1"/>
          </p:nvPr>
        </p:nvSpPr>
        <p:spPr>
          <a:xfrm>
            <a:off x="728694" y="3206972"/>
            <a:ext cx="1860446" cy="400110"/>
          </a:xfrm>
          <a:prstGeom prst="rect">
            <a:avLst/>
          </a:prstGeom>
        </p:spPr>
        <p:txBody>
          <a:bodyPr vert="horz" wrap="none" lIns="0">
            <a:spAutoFit/>
          </a:bodyPr>
          <a:lstStyle>
            <a:lvl1pPr marL="0" indent="0">
              <a:buNone/>
              <a:defRPr sz="2000" b="1"/>
            </a:lvl1pPr>
            <a:lvl2pPr marL="457189" indent="0">
              <a:buNone/>
              <a:defRPr/>
            </a:lvl2pPr>
            <a:lvl5pPr marL="1828754" indent="0">
              <a:buNone/>
              <a:defRPr/>
            </a:lvl5pPr>
          </a:lstStyle>
          <a:p>
            <a:pPr lvl="0"/>
            <a:r>
              <a:rPr lang="en-US" dirty="0"/>
              <a:t>Speaker Name</a:t>
            </a:r>
          </a:p>
        </p:txBody>
      </p:sp>
      <p:sp>
        <p:nvSpPr>
          <p:cNvPr id="17" name="Text Placeholder 2"/>
          <p:cNvSpPr>
            <a:spLocks noGrp="1"/>
          </p:cNvSpPr>
          <p:nvPr>
            <p:ph type="body" sz="quarter" idx="18" hasCustomPrompt="1"/>
          </p:nvPr>
        </p:nvSpPr>
        <p:spPr>
          <a:xfrm>
            <a:off x="728696" y="3613839"/>
            <a:ext cx="1364723" cy="307777"/>
          </a:xfrm>
          <a:prstGeom prst="rect">
            <a:avLst/>
          </a:prstGeom>
        </p:spPr>
        <p:txBody>
          <a:bodyPr vert="horz" wrap="none" lIns="0" tIns="0">
            <a:spAutoFit/>
          </a:bodyPr>
          <a:lstStyle>
            <a:lvl1pPr marL="0" indent="0">
              <a:buNone/>
              <a:defRPr sz="1700" b="0"/>
            </a:lvl1pPr>
            <a:lvl2pPr marL="457189" indent="0">
              <a:buNone/>
              <a:defRPr/>
            </a:lvl2pPr>
            <a:lvl5pPr marL="1828754" indent="0">
              <a:buNone/>
              <a:defRPr/>
            </a:lvl5pPr>
          </a:lstStyle>
          <a:p>
            <a:pPr lvl="0"/>
            <a:r>
              <a:rPr lang="en-US" dirty="0"/>
              <a:t>Speaker Title</a:t>
            </a:r>
          </a:p>
        </p:txBody>
      </p:sp>
      <p:sp>
        <p:nvSpPr>
          <p:cNvPr id="15" name="Rectangle 14"/>
          <p:cNvSpPr/>
          <p:nvPr userDrawn="1"/>
        </p:nvSpPr>
        <p:spPr>
          <a:xfrm>
            <a:off x="3136901" y="1"/>
            <a:ext cx="445693" cy="1060065"/>
          </a:xfrm>
          <a:prstGeom prst="rect">
            <a:avLst/>
          </a:prstGeom>
          <a:solidFill>
            <a:srgbClr val="00AFD7">
              <a:alpha val="63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spTree>
    <p:extLst>
      <p:ext uri="{BB962C8B-B14F-4D97-AF65-F5344CB8AC3E}">
        <p14:creationId xmlns:p14="http://schemas.microsoft.com/office/powerpoint/2010/main" val="3905992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peaker Intro">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882652" y="1493045"/>
            <a:ext cx="2016125" cy="1928813"/>
          </a:xfrm>
          <a:prstGeom prst="rect">
            <a:avLst/>
          </a:prstGeom>
        </p:spPr>
        <p:txBody>
          <a:bodyPr vert="horz" anchor="t" anchorCtr="0"/>
          <a:lstStyle>
            <a:lvl1pPr marL="0" indent="0" algn="ctr">
              <a:spcBef>
                <a:spcPts val="0"/>
              </a:spcBef>
              <a:buNone/>
              <a:defRPr sz="1400" baseline="0">
                <a:solidFill>
                  <a:schemeClr val="tx1"/>
                </a:solidFill>
                <a:latin typeface="+mn-lt"/>
              </a:defRPr>
            </a:lvl1pPr>
          </a:lstStyle>
          <a:p>
            <a:endParaRPr lang="en-US" dirty="0"/>
          </a:p>
          <a:p>
            <a:endParaRPr lang="en-US" dirty="0"/>
          </a:p>
          <a:p>
            <a:endParaRPr lang="en-US" dirty="0"/>
          </a:p>
          <a:p>
            <a:r>
              <a:rPr lang="en-US" dirty="0"/>
              <a:t>Place Speaker </a:t>
            </a:r>
            <a:br>
              <a:rPr lang="en-US" dirty="0"/>
            </a:br>
            <a:r>
              <a:rPr lang="en-US" dirty="0"/>
              <a:t>Photo Here</a:t>
            </a:r>
          </a:p>
        </p:txBody>
      </p:sp>
      <p:sp>
        <p:nvSpPr>
          <p:cNvPr id="5" name="Rectangle 4"/>
          <p:cNvSpPr/>
          <p:nvPr userDrawn="1"/>
        </p:nvSpPr>
        <p:spPr>
          <a:xfrm rot="5400000">
            <a:off x="-524272" y="2014936"/>
            <a:ext cx="1931195" cy="88265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sp>
        <p:nvSpPr>
          <p:cNvPr id="13" name="Text Placeholder 12"/>
          <p:cNvSpPr>
            <a:spLocks noGrp="1"/>
          </p:cNvSpPr>
          <p:nvPr>
            <p:ph type="body" sz="quarter" idx="12" hasCustomPrompt="1"/>
          </p:nvPr>
        </p:nvSpPr>
        <p:spPr>
          <a:xfrm>
            <a:off x="3416309" y="2073400"/>
            <a:ext cx="5727699" cy="639129"/>
          </a:xfrm>
          <a:prstGeom prst="rect">
            <a:avLst/>
          </a:prstGeom>
        </p:spPr>
        <p:txBody>
          <a:bodyPr vert="horz">
            <a:normAutofit/>
          </a:bodyPr>
          <a:lstStyle>
            <a:lvl1pPr marL="0" marR="0" indent="0" algn="l" defTabSz="457189" rtl="0" eaLnBrk="1" fontAlgn="auto" latinLnBrk="0" hangingPunct="1">
              <a:lnSpc>
                <a:spcPct val="100000"/>
              </a:lnSpc>
              <a:spcBef>
                <a:spcPct val="0"/>
              </a:spcBef>
              <a:spcAft>
                <a:spcPts val="0"/>
              </a:spcAft>
              <a:buClrTx/>
              <a:buSzTx/>
              <a:buFont typeface="Arial"/>
              <a:buNone/>
              <a:tabLst/>
              <a:defRPr sz="2400" b="0" i="0"/>
            </a:lvl1pPr>
          </a:lstStyle>
          <a:p>
            <a:pPr marL="0" marR="0" lvl="0" indent="0" algn="l" defTabSz="457189" rtl="0" eaLnBrk="1" fontAlgn="auto" latinLnBrk="0" hangingPunct="1">
              <a:lnSpc>
                <a:spcPct val="100000"/>
              </a:lnSpc>
              <a:spcBef>
                <a:spcPct val="0"/>
              </a:spcBef>
              <a:spcAft>
                <a:spcPts val="0"/>
              </a:spcAft>
              <a:buClrTx/>
              <a:buSzTx/>
              <a:buFont typeface="Arial"/>
              <a:buNone/>
              <a:tabLst/>
              <a:defRPr/>
            </a:pPr>
            <a:r>
              <a:rPr kumimoji="0" lang="en-US" sz="2400" b="0" i="0" u="none" strike="noStrike" kern="1200" cap="none" spc="0" normalizeH="0" baseline="0" noProof="0" dirty="0">
                <a:ln>
                  <a:noFill/>
                </a:ln>
                <a:solidFill>
                  <a:srgbClr val="000000">
                    <a:lumMod val="85000"/>
                    <a:lumOff val="15000"/>
                  </a:srgbClr>
                </a:solidFill>
                <a:effectLst/>
                <a:uLnTx/>
                <a:uFillTx/>
                <a:latin typeface="+mn-lt"/>
                <a:ea typeface="ＭＳ Ｐゴシック" charset="0"/>
                <a:cs typeface="Arial"/>
              </a:rPr>
              <a:t>Speaker Position, Speaker Title</a:t>
            </a:r>
          </a:p>
        </p:txBody>
      </p:sp>
      <p:cxnSp>
        <p:nvCxnSpPr>
          <p:cNvPr id="17" name="Straight Connector 16"/>
          <p:cNvCxnSpPr/>
          <p:nvPr userDrawn="1"/>
        </p:nvCxnSpPr>
        <p:spPr>
          <a:xfrm>
            <a:off x="3416301" y="2712528"/>
            <a:ext cx="5727700" cy="0"/>
          </a:xfrm>
          <a:prstGeom prst="line">
            <a:avLst/>
          </a:prstGeom>
          <a:ln w="19050" cmpd="sng">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3" name="Text Placeholder 2"/>
          <p:cNvSpPr>
            <a:spLocks noGrp="1"/>
          </p:cNvSpPr>
          <p:nvPr>
            <p:ph type="body" sz="quarter" idx="13" hasCustomPrompt="1"/>
          </p:nvPr>
        </p:nvSpPr>
        <p:spPr>
          <a:xfrm>
            <a:off x="3416301" y="1490664"/>
            <a:ext cx="5727700" cy="488156"/>
          </a:xfrm>
          <a:prstGeom prst="rect">
            <a:avLst/>
          </a:prstGeom>
        </p:spPr>
        <p:txBody>
          <a:bodyPr vert="horz"/>
          <a:lstStyle>
            <a:lvl1pPr marL="0" indent="0">
              <a:buNone/>
              <a:defRPr sz="3600" b="1" baseline="0">
                <a:solidFill>
                  <a:srgbClr val="236192"/>
                </a:solidFill>
              </a:defRPr>
            </a:lvl1pPr>
          </a:lstStyle>
          <a:p>
            <a:pPr lvl="0"/>
            <a:r>
              <a:rPr lang="en-US" dirty="0"/>
              <a:t>Speaker Name</a:t>
            </a:r>
          </a:p>
        </p:txBody>
      </p:sp>
      <p:sp>
        <p:nvSpPr>
          <p:cNvPr id="10" name="Text Placeholder 14"/>
          <p:cNvSpPr>
            <a:spLocks noGrp="1"/>
          </p:cNvSpPr>
          <p:nvPr>
            <p:ph type="body" sz="quarter" idx="15" hasCustomPrompt="1"/>
          </p:nvPr>
        </p:nvSpPr>
        <p:spPr>
          <a:xfrm>
            <a:off x="882652" y="1493043"/>
            <a:ext cx="161925" cy="1928814"/>
          </a:xfrm>
          <a:prstGeom prst="rect">
            <a:avLst/>
          </a:prstGeom>
          <a:solidFill>
            <a:srgbClr val="236192">
              <a:alpha val="72000"/>
            </a:srgbClr>
          </a:solidFill>
          <a:ln>
            <a:noFill/>
          </a:ln>
        </p:spPr>
        <p:txBody>
          <a:bodyPr vert="horz"/>
          <a:lstStyle>
            <a:lvl1pPr marL="0" indent="0">
              <a:buNone/>
              <a:defRPr>
                <a:ln>
                  <a:noFill/>
                </a:ln>
                <a:solidFill>
                  <a:schemeClr val="accent1"/>
                </a:solidFill>
              </a:defRPr>
            </a:lvl1pPr>
          </a:lstStyle>
          <a:p>
            <a:pPr lvl="0"/>
            <a:r>
              <a:rPr lang="en-US" dirty="0"/>
              <a:t>     </a:t>
            </a:r>
          </a:p>
          <a:p>
            <a:pPr lvl="0"/>
            <a:endParaRPr lang="en-US" dirty="0"/>
          </a:p>
          <a:p>
            <a:pPr lvl="0"/>
            <a:r>
              <a:rPr lang="en-US" dirty="0"/>
              <a:t> </a:t>
            </a:r>
          </a:p>
          <a:p>
            <a:pPr lvl="0"/>
            <a:r>
              <a:rPr lang="en-US" dirty="0"/>
              <a:t> </a:t>
            </a:r>
          </a:p>
          <a:p>
            <a:pPr lvl="0"/>
            <a:r>
              <a:rPr lang="en-US" dirty="0"/>
              <a:t> </a:t>
            </a:r>
          </a:p>
          <a:p>
            <a:pPr lvl="0"/>
            <a:endParaRPr lang="en-US" dirty="0"/>
          </a:p>
        </p:txBody>
      </p:sp>
    </p:spTree>
    <p:extLst>
      <p:ext uri="{BB962C8B-B14F-4D97-AF65-F5344CB8AC3E}">
        <p14:creationId xmlns:p14="http://schemas.microsoft.com/office/powerpoint/2010/main" val="71499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Speaker Intro">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882652" y="413184"/>
            <a:ext cx="2016125" cy="1928813"/>
          </a:xfrm>
          <a:prstGeom prst="rect">
            <a:avLst/>
          </a:prstGeom>
        </p:spPr>
        <p:txBody>
          <a:bodyPr vert="horz" anchor="t" anchorCtr="0"/>
          <a:lstStyle>
            <a:lvl1pPr marL="0" indent="0" algn="ctr">
              <a:spcBef>
                <a:spcPts val="0"/>
              </a:spcBef>
              <a:buNone/>
              <a:defRPr sz="1400" baseline="0">
                <a:solidFill>
                  <a:schemeClr val="tx1"/>
                </a:solidFill>
                <a:latin typeface="+mn-lt"/>
              </a:defRPr>
            </a:lvl1pPr>
          </a:lstStyle>
          <a:p>
            <a:endParaRPr lang="en-US" dirty="0"/>
          </a:p>
          <a:p>
            <a:endParaRPr lang="en-US" dirty="0"/>
          </a:p>
          <a:p>
            <a:endParaRPr lang="en-US" dirty="0"/>
          </a:p>
          <a:p>
            <a:r>
              <a:rPr lang="en-US" dirty="0"/>
              <a:t>Place Speaker </a:t>
            </a:r>
            <a:br>
              <a:rPr lang="en-US" dirty="0"/>
            </a:br>
            <a:r>
              <a:rPr lang="en-US" dirty="0"/>
              <a:t>Photo Here</a:t>
            </a:r>
          </a:p>
        </p:txBody>
      </p:sp>
      <p:sp>
        <p:nvSpPr>
          <p:cNvPr id="5" name="Rectangle 4"/>
          <p:cNvSpPr/>
          <p:nvPr userDrawn="1"/>
        </p:nvSpPr>
        <p:spPr>
          <a:xfrm rot="5400000">
            <a:off x="-524272" y="935076"/>
            <a:ext cx="1931195" cy="88265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sp>
        <p:nvSpPr>
          <p:cNvPr id="13" name="Text Placeholder 12"/>
          <p:cNvSpPr>
            <a:spLocks noGrp="1"/>
          </p:cNvSpPr>
          <p:nvPr>
            <p:ph type="body" sz="quarter" idx="12" hasCustomPrompt="1"/>
          </p:nvPr>
        </p:nvSpPr>
        <p:spPr>
          <a:xfrm>
            <a:off x="3416309" y="993539"/>
            <a:ext cx="5727699" cy="639129"/>
          </a:xfrm>
          <a:prstGeom prst="rect">
            <a:avLst/>
          </a:prstGeom>
        </p:spPr>
        <p:txBody>
          <a:bodyPr vert="horz">
            <a:normAutofit/>
          </a:bodyPr>
          <a:lstStyle>
            <a:lvl1pPr marL="0" marR="0" indent="0" algn="l" defTabSz="457189" rtl="0" eaLnBrk="1" fontAlgn="auto" latinLnBrk="0" hangingPunct="1">
              <a:lnSpc>
                <a:spcPct val="100000"/>
              </a:lnSpc>
              <a:spcBef>
                <a:spcPct val="0"/>
              </a:spcBef>
              <a:spcAft>
                <a:spcPts val="0"/>
              </a:spcAft>
              <a:buClrTx/>
              <a:buSzTx/>
              <a:buFont typeface="Arial"/>
              <a:buNone/>
              <a:tabLst/>
              <a:defRPr sz="2400" b="0" i="0"/>
            </a:lvl1pPr>
          </a:lstStyle>
          <a:p>
            <a:pPr marL="0" marR="0" lvl="0" indent="0" algn="l" defTabSz="457189" rtl="0" eaLnBrk="1" fontAlgn="auto" latinLnBrk="0" hangingPunct="1">
              <a:lnSpc>
                <a:spcPct val="100000"/>
              </a:lnSpc>
              <a:spcBef>
                <a:spcPct val="0"/>
              </a:spcBef>
              <a:spcAft>
                <a:spcPts val="0"/>
              </a:spcAft>
              <a:buClrTx/>
              <a:buSzTx/>
              <a:buFont typeface="Arial"/>
              <a:buNone/>
              <a:tabLst/>
              <a:defRPr/>
            </a:pPr>
            <a:r>
              <a:rPr kumimoji="0" lang="en-US" sz="2400" b="0" i="0" u="none" strike="noStrike" kern="1200" cap="none" spc="0" normalizeH="0" baseline="0" noProof="0" dirty="0">
                <a:ln>
                  <a:noFill/>
                </a:ln>
                <a:solidFill>
                  <a:srgbClr val="000000">
                    <a:lumMod val="85000"/>
                    <a:lumOff val="15000"/>
                  </a:srgbClr>
                </a:solidFill>
                <a:effectLst/>
                <a:uLnTx/>
                <a:uFillTx/>
                <a:latin typeface="+mn-lt"/>
                <a:ea typeface="ＭＳ Ｐゴシック" charset="0"/>
                <a:cs typeface="Arial"/>
              </a:rPr>
              <a:t>Speaker Position, Speaker Title</a:t>
            </a:r>
          </a:p>
        </p:txBody>
      </p:sp>
      <p:cxnSp>
        <p:nvCxnSpPr>
          <p:cNvPr id="17" name="Straight Connector 16"/>
          <p:cNvCxnSpPr/>
          <p:nvPr userDrawn="1"/>
        </p:nvCxnSpPr>
        <p:spPr>
          <a:xfrm>
            <a:off x="3416301" y="1632667"/>
            <a:ext cx="5727700" cy="0"/>
          </a:xfrm>
          <a:prstGeom prst="line">
            <a:avLst/>
          </a:prstGeom>
          <a:ln w="19050" cmpd="sng">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3" name="Text Placeholder 2"/>
          <p:cNvSpPr>
            <a:spLocks noGrp="1"/>
          </p:cNvSpPr>
          <p:nvPr>
            <p:ph type="body" sz="quarter" idx="13" hasCustomPrompt="1"/>
          </p:nvPr>
        </p:nvSpPr>
        <p:spPr>
          <a:xfrm>
            <a:off x="3416301" y="410803"/>
            <a:ext cx="5727700" cy="488156"/>
          </a:xfrm>
          <a:prstGeom prst="rect">
            <a:avLst/>
          </a:prstGeom>
        </p:spPr>
        <p:txBody>
          <a:bodyPr vert="horz"/>
          <a:lstStyle>
            <a:lvl1pPr marL="0" indent="0">
              <a:buNone/>
              <a:defRPr sz="3600" b="1" baseline="0">
                <a:solidFill>
                  <a:srgbClr val="236192"/>
                </a:solidFill>
              </a:defRPr>
            </a:lvl1pPr>
          </a:lstStyle>
          <a:p>
            <a:pPr lvl="0"/>
            <a:r>
              <a:rPr lang="en-US" dirty="0"/>
              <a:t>Speaker Name</a:t>
            </a:r>
          </a:p>
        </p:txBody>
      </p:sp>
      <p:sp>
        <p:nvSpPr>
          <p:cNvPr id="10" name="Text Placeholder 14"/>
          <p:cNvSpPr>
            <a:spLocks noGrp="1"/>
          </p:cNvSpPr>
          <p:nvPr>
            <p:ph type="body" sz="quarter" idx="15" hasCustomPrompt="1"/>
          </p:nvPr>
        </p:nvSpPr>
        <p:spPr>
          <a:xfrm>
            <a:off x="882652" y="413182"/>
            <a:ext cx="161925" cy="1928814"/>
          </a:xfrm>
          <a:prstGeom prst="rect">
            <a:avLst/>
          </a:prstGeom>
          <a:solidFill>
            <a:srgbClr val="236192">
              <a:alpha val="72000"/>
            </a:srgbClr>
          </a:solidFill>
          <a:ln>
            <a:noFill/>
          </a:ln>
        </p:spPr>
        <p:txBody>
          <a:bodyPr vert="horz"/>
          <a:lstStyle>
            <a:lvl1pPr marL="0" indent="0">
              <a:buNone/>
              <a:defRPr>
                <a:ln>
                  <a:noFill/>
                </a:ln>
                <a:solidFill>
                  <a:schemeClr val="accent1"/>
                </a:solidFill>
              </a:defRPr>
            </a:lvl1pPr>
          </a:lstStyle>
          <a:p>
            <a:pPr lvl="0"/>
            <a:r>
              <a:rPr lang="en-US" dirty="0"/>
              <a:t>     </a:t>
            </a:r>
          </a:p>
          <a:p>
            <a:pPr lvl="0"/>
            <a:endParaRPr lang="en-US" dirty="0"/>
          </a:p>
          <a:p>
            <a:pPr lvl="0"/>
            <a:r>
              <a:rPr lang="en-US" dirty="0"/>
              <a:t> </a:t>
            </a:r>
          </a:p>
          <a:p>
            <a:pPr lvl="0"/>
            <a:r>
              <a:rPr lang="en-US" dirty="0"/>
              <a:t> </a:t>
            </a:r>
          </a:p>
          <a:p>
            <a:pPr lvl="0"/>
            <a:r>
              <a:rPr lang="en-US" dirty="0"/>
              <a:t> </a:t>
            </a:r>
          </a:p>
          <a:p>
            <a:pPr lvl="0"/>
            <a:endParaRPr lang="en-US" dirty="0"/>
          </a:p>
        </p:txBody>
      </p:sp>
      <p:sp>
        <p:nvSpPr>
          <p:cNvPr id="8" name="Picture Placeholder 8"/>
          <p:cNvSpPr>
            <a:spLocks noGrp="1"/>
          </p:cNvSpPr>
          <p:nvPr>
            <p:ph type="pic" sz="quarter" idx="16"/>
          </p:nvPr>
        </p:nvSpPr>
        <p:spPr>
          <a:xfrm>
            <a:off x="882652" y="2696333"/>
            <a:ext cx="2016125" cy="1928813"/>
          </a:xfrm>
          <a:prstGeom prst="rect">
            <a:avLst/>
          </a:prstGeom>
        </p:spPr>
        <p:txBody>
          <a:bodyPr vert="horz" anchor="t" anchorCtr="0"/>
          <a:lstStyle>
            <a:lvl1pPr marL="0" indent="0" algn="ctr">
              <a:spcBef>
                <a:spcPts val="0"/>
              </a:spcBef>
              <a:buNone/>
              <a:defRPr sz="1400" baseline="0">
                <a:solidFill>
                  <a:schemeClr val="tx1"/>
                </a:solidFill>
                <a:latin typeface="+mn-lt"/>
              </a:defRPr>
            </a:lvl1pPr>
          </a:lstStyle>
          <a:p>
            <a:endParaRPr lang="en-US" dirty="0"/>
          </a:p>
          <a:p>
            <a:endParaRPr lang="en-US" dirty="0"/>
          </a:p>
          <a:p>
            <a:endParaRPr lang="en-US" dirty="0"/>
          </a:p>
          <a:p>
            <a:r>
              <a:rPr lang="en-US" dirty="0"/>
              <a:t>Place Speaker </a:t>
            </a:r>
            <a:br>
              <a:rPr lang="en-US" dirty="0"/>
            </a:br>
            <a:r>
              <a:rPr lang="en-US" dirty="0"/>
              <a:t>Photo Here</a:t>
            </a:r>
          </a:p>
        </p:txBody>
      </p:sp>
      <p:sp>
        <p:nvSpPr>
          <p:cNvPr id="11" name="Rectangle 10"/>
          <p:cNvSpPr/>
          <p:nvPr userDrawn="1"/>
        </p:nvSpPr>
        <p:spPr>
          <a:xfrm rot="5400000">
            <a:off x="-524272" y="3218224"/>
            <a:ext cx="1931195" cy="88265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sp>
        <p:nvSpPr>
          <p:cNvPr id="12" name="Text Placeholder 12"/>
          <p:cNvSpPr>
            <a:spLocks noGrp="1"/>
          </p:cNvSpPr>
          <p:nvPr>
            <p:ph type="body" sz="quarter" idx="17" hasCustomPrompt="1"/>
          </p:nvPr>
        </p:nvSpPr>
        <p:spPr>
          <a:xfrm>
            <a:off x="3416309" y="3276688"/>
            <a:ext cx="5727699" cy="639129"/>
          </a:xfrm>
          <a:prstGeom prst="rect">
            <a:avLst/>
          </a:prstGeom>
        </p:spPr>
        <p:txBody>
          <a:bodyPr vert="horz">
            <a:normAutofit/>
          </a:bodyPr>
          <a:lstStyle>
            <a:lvl1pPr marL="0" marR="0" indent="0" algn="l" defTabSz="457189" rtl="0" eaLnBrk="1" fontAlgn="auto" latinLnBrk="0" hangingPunct="1">
              <a:lnSpc>
                <a:spcPct val="100000"/>
              </a:lnSpc>
              <a:spcBef>
                <a:spcPct val="0"/>
              </a:spcBef>
              <a:spcAft>
                <a:spcPts val="0"/>
              </a:spcAft>
              <a:buClrTx/>
              <a:buSzTx/>
              <a:buFont typeface="Arial"/>
              <a:buNone/>
              <a:tabLst/>
              <a:defRPr sz="2400" b="0" i="0"/>
            </a:lvl1pPr>
          </a:lstStyle>
          <a:p>
            <a:pPr marL="0" marR="0" lvl="0" indent="0" algn="l" defTabSz="457189" rtl="0" eaLnBrk="1" fontAlgn="auto" latinLnBrk="0" hangingPunct="1">
              <a:lnSpc>
                <a:spcPct val="100000"/>
              </a:lnSpc>
              <a:spcBef>
                <a:spcPct val="0"/>
              </a:spcBef>
              <a:spcAft>
                <a:spcPts val="0"/>
              </a:spcAft>
              <a:buClrTx/>
              <a:buSzTx/>
              <a:buFont typeface="Arial"/>
              <a:buNone/>
              <a:tabLst/>
              <a:defRPr/>
            </a:pPr>
            <a:r>
              <a:rPr kumimoji="0" lang="en-US" sz="2400" b="0" i="0" u="none" strike="noStrike" kern="1200" cap="none" spc="0" normalizeH="0" baseline="0" noProof="0" dirty="0">
                <a:ln>
                  <a:noFill/>
                </a:ln>
                <a:solidFill>
                  <a:srgbClr val="000000">
                    <a:lumMod val="85000"/>
                    <a:lumOff val="15000"/>
                  </a:srgbClr>
                </a:solidFill>
                <a:effectLst/>
                <a:uLnTx/>
                <a:uFillTx/>
                <a:latin typeface="+mn-lt"/>
                <a:ea typeface="ＭＳ Ｐゴシック" charset="0"/>
                <a:cs typeface="Arial"/>
              </a:rPr>
              <a:t>Speaker Position, Speaker Title</a:t>
            </a:r>
          </a:p>
        </p:txBody>
      </p:sp>
      <p:cxnSp>
        <p:nvCxnSpPr>
          <p:cNvPr id="14" name="Straight Connector 13"/>
          <p:cNvCxnSpPr/>
          <p:nvPr userDrawn="1"/>
        </p:nvCxnSpPr>
        <p:spPr>
          <a:xfrm>
            <a:off x="3416301" y="3915816"/>
            <a:ext cx="5727700" cy="0"/>
          </a:xfrm>
          <a:prstGeom prst="line">
            <a:avLst/>
          </a:prstGeom>
          <a:ln w="19050" cmpd="sng">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5" name="Text Placeholder 2"/>
          <p:cNvSpPr>
            <a:spLocks noGrp="1"/>
          </p:cNvSpPr>
          <p:nvPr>
            <p:ph type="body" sz="quarter" idx="18" hasCustomPrompt="1"/>
          </p:nvPr>
        </p:nvSpPr>
        <p:spPr>
          <a:xfrm>
            <a:off x="3416301" y="2693952"/>
            <a:ext cx="5727700" cy="488156"/>
          </a:xfrm>
          <a:prstGeom prst="rect">
            <a:avLst/>
          </a:prstGeom>
        </p:spPr>
        <p:txBody>
          <a:bodyPr vert="horz"/>
          <a:lstStyle>
            <a:lvl1pPr marL="0" indent="0">
              <a:buNone/>
              <a:defRPr sz="3600" b="1" baseline="0">
                <a:solidFill>
                  <a:srgbClr val="236192"/>
                </a:solidFill>
              </a:defRPr>
            </a:lvl1pPr>
          </a:lstStyle>
          <a:p>
            <a:pPr lvl="0"/>
            <a:r>
              <a:rPr lang="en-US" dirty="0"/>
              <a:t>Speaker Name</a:t>
            </a:r>
          </a:p>
        </p:txBody>
      </p:sp>
      <p:sp>
        <p:nvSpPr>
          <p:cNvPr id="16" name="Text Placeholder 14"/>
          <p:cNvSpPr>
            <a:spLocks noGrp="1"/>
          </p:cNvSpPr>
          <p:nvPr>
            <p:ph type="body" sz="quarter" idx="19" hasCustomPrompt="1"/>
          </p:nvPr>
        </p:nvSpPr>
        <p:spPr>
          <a:xfrm>
            <a:off x="882652" y="2696331"/>
            <a:ext cx="161925" cy="1928814"/>
          </a:xfrm>
          <a:prstGeom prst="rect">
            <a:avLst/>
          </a:prstGeom>
          <a:solidFill>
            <a:srgbClr val="236192">
              <a:alpha val="72000"/>
            </a:srgbClr>
          </a:solidFill>
          <a:ln>
            <a:noFill/>
          </a:ln>
        </p:spPr>
        <p:txBody>
          <a:bodyPr vert="horz"/>
          <a:lstStyle>
            <a:lvl1pPr marL="0" indent="0">
              <a:buNone/>
              <a:defRPr>
                <a:ln>
                  <a:noFill/>
                </a:ln>
                <a:solidFill>
                  <a:schemeClr val="accent1"/>
                </a:solidFill>
              </a:defRPr>
            </a:lvl1pPr>
          </a:lstStyle>
          <a:p>
            <a:pPr lvl="0"/>
            <a:r>
              <a:rPr lang="en-US" dirty="0"/>
              <a:t>     </a:t>
            </a:r>
          </a:p>
          <a:p>
            <a:pPr lvl="0"/>
            <a:endParaRPr lang="en-US" dirty="0"/>
          </a:p>
          <a:p>
            <a:pPr lvl="0"/>
            <a:r>
              <a:rPr lang="en-US" dirty="0"/>
              <a:t> </a:t>
            </a:r>
          </a:p>
          <a:p>
            <a:pPr lvl="0"/>
            <a:r>
              <a:rPr lang="en-US" dirty="0"/>
              <a:t> </a:t>
            </a:r>
          </a:p>
          <a:p>
            <a:pPr lvl="0"/>
            <a:r>
              <a:rPr lang="en-US" dirty="0"/>
              <a:t> </a:t>
            </a:r>
          </a:p>
          <a:p>
            <a:pPr lvl="0"/>
            <a:endParaRPr lang="en-US" dirty="0"/>
          </a:p>
        </p:txBody>
      </p:sp>
    </p:spTree>
    <p:extLst>
      <p:ext uri="{BB962C8B-B14F-4D97-AF65-F5344CB8AC3E}">
        <p14:creationId xmlns:p14="http://schemas.microsoft.com/office/powerpoint/2010/main" val="3341945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New Section">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AFD7"/>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1" name="Text Placeholder 8"/>
          <p:cNvSpPr>
            <a:spLocks noGrp="1"/>
          </p:cNvSpPr>
          <p:nvPr>
            <p:ph type="body" sz="quarter" idx="10" hasCustomPrompt="1"/>
          </p:nvPr>
        </p:nvSpPr>
        <p:spPr>
          <a:xfrm>
            <a:off x="315260" y="831062"/>
            <a:ext cx="8174038" cy="646331"/>
          </a:xfrm>
          <a:prstGeom prst="rect">
            <a:avLst/>
          </a:prstGeom>
          <a:ln w="28575" cmpd="sng">
            <a:solidFill>
              <a:srgbClr val="FFFFFF"/>
            </a:solidFill>
          </a:ln>
        </p:spPr>
        <p:txBody>
          <a:bodyPr vert="horz" lIns="274320" tIns="45720" rIns="274320" bIns="45720">
            <a:spAutoFit/>
          </a:bodyPr>
          <a:lstStyle>
            <a:lvl1pPr marL="0" marR="0" indent="0" algn="l" defTabSz="457189" rtl="0" eaLnBrk="1" fontAlgn="auto" latinLnBrk="0" hangingPunct="1">
              <a:lnSpc>
                <a:spcPct val="100000"/>
              </a:lnSpc>
              <a:spcBef>
                <a:spcPct val="20000"/>
              </a:spcBef>
              <a:spcAft>
                <a:spcPts val="0"/>
              </a:spcAft>
              <a:buClrTx/>
              <a:buSzTx/>
              <a:buFont typeface="Arial"/>
              <a:buNone/>
              <a:tabLst/>
              <a:defRPr sz="3600" b="1" i="0" cap="all" baseline="0">
                <a:solidFill>
                  <a:schemeClr val="bg1"/>
                </a:solidFill>
              </a:defRPr>
            </a:lvl1pPr>
          </a:lstStyle>
          <a:p>
            <a:pPr marL="0" marR="0" lvl="0" indent="0" algn="l" defTabSz="457189" rtl="0" eaLnBrk="1" fontAlgn="auto" latinLnBrk="0" hangingPunct="1">
              <a:lnSpc>
                <a:spcPct val="100000"/>
              </a:lnSpc>
              <a:spcBef>
                <a:spcPct val="20000"/>
              </a:spcBef>
              <a:spcAft>
                <a:spcPts val="0"/>
              </a:spcAft>
              <a:buClrTx/>
              <a:buSzTx/>
              <a:buFont typeface="Arial"/>
              <a:buNone/>
              <a:tabLst/>
              <a:defRPr/>
            </a:pPr>
            <a:r>
              <a:rPr lang="en-US" sz="3600" b="1" dirty="0">
                <a:solidFill>
                  <a:schemeClr val="bg1"/>
                </a:solidFill>
                <a:cs typeface="Arial" charset="0"/>
              </a:rPr>
              <a:t>NEW SECTION TITLE</a:t>
            </a:r>
          </a:p>
        </p:txBody>
      </p:sp>
      <p:sp>
        <p:nvSpPr>
          <p:cNvPr id="4" name="Text Placeholder 3"/>
          <p:cNvSpPr>
            <a:spLocks noGrp="1"/>
          </p:cNvSpPr>
          <p:nvPr>
            <p:ph type="body" sz="quarter" idx="11" hasCustomPrompt="1"/>
          </p:nvPr>
        </p:nvSpPr>
        <p:spPr>
          <a:xfrm>
            <a:off x="176214" y="638176"/>
            <a:ext cx="265112" cy="4505325"/>
          </a:xfrm>
          <a:prstGeom prst="rect">
            <a:avLst/>
          </a:prstGeom>
          <a:solidFill>
            <a:srgbClr val="00AFD7"/>
          </a:solidFill>
        </p:spPr>
        <p:txBody>
          <a:bodyPr vert="horz"/>
          <a:lstStyle>
            <a:lvl1pPr marL="0" indent="0">
              <a:buNone/>
              <a:defRPr baseline="0"/>
            </a:lvl1pPr>
          </a:lstStyle>
          <a:p>
            <a:pPr lvl="0"/>
            <a:r>
              <a:rPr lang="en-US" dirty="0"/>
              <a:t>     </a:t>
            </a:r>
          </a:p>
        </p:txBody>
      </p:sp>
      <p:sp>
        <p:nvSpPr>
          <p:cNvPr id="12" name="Text Placeholder 3"/>
          <p:cNvSpPr>
            <a:spLocks noGrp="1"/>
          </p:cNvSpPr>
          <p:nvPr>
            <p:ph type="body" sz="quarter" idx="12" hasCustomPrompt="1"/>
          </p:nvPr>
        </p:nvSpPr>
        <p:spPr>
          <a:xfrm>
            <a:off x="8411956" y="638177"/>
            <a:ext cx="265112" cy="4074629"/>
          </a:xfrm>
          <a:prstGeom prst="rect">
            <a:avLst/>
          </a:prstGeom>
          <a:solidFill>
            <a:srgbClr val="00AFD7"/>
          </a:solidFill>
        </p:spPr>
        <p:txBody>
          <a:bodyPr vert="horz"/>
          <a:lstStyle>
            <a:lvl1pPr marL="0" indent="0">
              <a:buNone/>
              <a:defRPr baseline="0"/>
            </a:lvl1pPr>
          </a:lstStyle>
          <a:p>
            <a:pPr lvl="0"/>
            <a:r>
              <a:rPr lang="en-US" dirty="0"/>
              <a:t>     </a:t>
            </a:r>
          </a:p>
        </p:txBody>
      </p:sp>
      <p:pic>
        <p:nvPicPr>
          <p:cNvPr id="7"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310055" y="4817245"/>
            <a:ext cx="687170" cy="2187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705135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Bullet">
    <p:spTree>
      <p:nvGrpSpPr>
        <p:cNvPr id="1" name=""/>
        <p:cNvGrpSpPr/>
        <p:nvPr/>
      </p:nvGrpSpPr>
      <p:grpSpPr>
        <a:xfrm>
          <a:off x="0" y="0"/>
          <a:ext cx="0" cy="0"/>
          <a:chOff x="0" y="0"/>
          <a:chExt cx="0" cy="0"/>
        </a:xfrm>
      </p:grpSpPr>
      <p:sp>
        <p:nvSpPr>
          <p:cNvPr id="18" name="Rectangle 17"/>
          <p:cNvSpPr/>
          <p:nvPr userDrawn="1"/>
        </p:nvSpPr>
        <p:spPr>
          <a:xfrm>
            <a:off x="0" y="4686300"/>
            <a:ext cx="2209800" cy="45720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sp>
        <p:nvSpPr>
          <p:cNvPr id="19" name="Rectangle 18"/>
          <p:cNvSpPr/>
          <p:nvPr userDrawn="1"/>
        </p:nvSpPr>
        <p:spPr>
          <a:xfrm>
            <a:off x="2209800" y="4686300"/>
            <a:ext cx="1060450" cy="4572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sp>
        <p:nvSpPr>
          <p:cNvPr id="20" name="Rectangle 19"/>
          <p:cNvSpPr/>
          <p:nvPr userDrawn="1"/>
        </p:nvSpPr>
        <p:spPr>
          <a:xfrm>
            <a:off x="3270250" y="4686300"/>
            <a:ext cx="5873750" cy="457200"/>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sp>
        <p:nvSpPr>
          <p:cNvPr id="6" name="Text Placeholder 5"/>
          <p:cNvSpPr>
            <a:spLocks noGrp="1"/>
          </p:cNvSpPr>
          <p:nvPr>
            <p:ph type="body" sz="quarter" idx="13" hasCustomPrompt="1"/>
          </p:nvPr>
        </p:nvSpPr>
        <p:spPr>
          <a:xfrm>
            <a:off x="340787" y="343304"/>
            <a:ext cx="8439148" cy="686442"/>
          </a:xfrm>
          <a:prstGeom prst="rect">
            <a:avLst/>
          </a:prstGeom>
        </p:spPr>
        <p:txBody>
          <a:bodyPr vert="horz"/>
          <a:lstStyle>
            <a:lvl1pPr marL="0" indent="0">
              <a:buNone/>
              <a:defRPr sz="3600" b="1" baseline="0">
                <a:solidFill>
                  <a:schemeClr val="tx2"/>
                </a:solidFill>
              </a:defRPr>
            </a:lvl1pPr>
          </a:lstStyle>
          <a:p>
            <a:pPr lvl="0"/>
            <a:r>
              <a:rPr lang="en-US" dirty="0"/>
              <a:t>Title of slide</a:t>
            </a:r>
          </a:p>
        </p:txBody>
      </p:sp>
      <p:pic>
        <p:nvPicPr>
          <p:cNvPr id="8"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310055" y="4817245"/>
            <a:ext cx="687170" cy="2187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Text Placeholder 3"/>
          <p:cNvSpPr>
            <a:spLocks noGrp="1"/>
          </p:cNvSpPr>
          <p:nvPr>
            <p:ph type="body" sz="quarter" idx="12"/>
          </p:nvPr>
        </p:nvSpPr>
        <p:spPr>
          <a:xfrm>
            <a:off x="340787" y="1029748"/>
            <a:ext cx="8439148" cy="3356378"/>
          </a:xfrm>
          <a:prstGeom prst="rect">
            <a:avLst/>
          </a:prstGeom>
        </p:spPr>
        <p:txBody>
          <a:bodyPr vert="horz"/>
          <a:lstStyle>
            <a:lvl1pPr marL="342892" indent="-342892">
              <a:buFont typeface="Arial"/>
              <a:buChar char="•"/>
              <a:defRPr sz="2400" baseline="0"/>
            </a:lvl1pPr>
            <a:lvl2pPr>
              <a:defRPr sz="2000"/>
            </a:lvl2pPr>
            <a:lvl3pPr>
              <a:defRPr sz="1800"/>
            </a:lvl3pPr>
            <a:lvl4pPr>
              <a:buFont typeface="Arial" charset="0"/>
              <a:buChar char="•"/>
              <a:defRPr sz="1600"/>
            </a:lvl4pPr>
            <a:lvl5pPr>
              <a:buFont typeface="Arial" charset="0"/>
              <a:buChar char="•"/>
              <a:defRPr sz="1400"/>
            </a:lvl5pPr>
            <a:lvl6pPr>
              <a:defRPr sz="1400"/>
            </a:lvl6pPr>
            <a:lvl7pPr>
              <a:defRPr sz="1200"/>
            </a:lvl7pPr>
            <a:lvl8pPr>
              <a:defRPr sz="1100"/>
            </a:lvl8pPr>
            <a:lvl9pPr>
              <a:defRPr sz="1100"/>
            </a:lvl9pPr>
          </a:lstStyle>
          <a:p>
            <a:pPr marL="342892" marR="0" lvl="0" indent="-342892" algn="l" defTabSz="457189" rtl="0" eaLnBrk="1" fontAlgn="auto" latinLnBrk="0" hangingPunct="1">
              <a:lnSpc>
                <a:spcPct val="100000"/>
              </a:lnSpc>
              <a:spcBef>
                <a:spcPct val="20000"/>
              </a:spcBef>
              <a:spcAft>
                <a:spcPts val="0"/>
              </a:spcAft>
              <a:buClrTx/>
              <a:buSzTx/>
              <a:tabLst/>
              <a:defRPr/>
            </a:pPr>
            <a:endParaRPr lang="en-US" dirty="0"/>
          </a:p>
        </p:txBody>
      </p:sp>
    </p:spTree>
    <p:extLst>
      <p:ext uri="{BB962C8B-B14F-4D97-AF65-F5344CB8AC3E}">
        <p14:creationId xmlns:p14="http://schemas.microsoft.com/office/powerpoint/2010/main" val="2039935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ontent- Header">
    <p:spTree>
      <p:nvGrpSpPr>
        <p:cNvPr id="1" name=""/>
        <p:cNvGrpSpPr/>
        <p:nvPr/>
      </p:nvGrpSpPr>
      <p:grpSpPr>
        <a:xfrm>
          <a:off x="0" y="0"/>
          <a:ext cx="0" cy="0"/>
          <a:chOff x="0" y="0"/>
          <a:chExt cx="0" cy="0"/>
        </a:xfrm>
      </p:grpSpPr>
      <p:sp>
        <p:nvSpPr>
          <p:cNvPr id="18" name="Rectangle 17"/>
          <p:cNvSpPr/>
          <p:nvPr userDrawn="1"/>
        </p:nvSpPr>
        <p:spPr>
          <a:xfrm>
            <a:off x="0" y="4686300"/>
            <a:ext cx="2209800" cy="45720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sp>
        <p:nvSpPr>
          <p:cNvPr id="19" name="Rectangle 18"/>
          <p:cNvSpPr/>
          <p:nvPr userDrawn="1"/>
        </p:nvSpPr>
        <p:spPr>
          <a:xfrm>
            <a:off x="2209800" y="4686300"/>
            <a:ext cx="1060450" cy="4572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sp>
        <p:nvSpPr>
          <p:cNvPr id="20" name="Rectangle 19"/>
          <p:cNvSpPr/>
          <p:nvPr userDrawn="1"/>
        </p:nvSpPr>
        <p:spPr>
          <a:xfrm>
            <a:off x="3270250" y="4686300"/>
            <a:ext cx="5873750" cy="457200"/>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sp>
        <p:nvSpPr>
          <p:cNvPr id="6" name="Text Placeholder 5"/>
          <p:cNvSpPr>
            <a:spLocks noGrp="1"/>
          </p:cNvSpPr>
          <p:nvPr>
            <p:ph type="body" sz="quarter" idx="13" hasCustomPrompt="1"/>
          </p:nvPr>
        </p:nvSpPr>
        <p:spPr>
          <a:xfrm>
            <a:off x="340787" y="343304"/>
            <a:ext cx="8439148" cy="686442"/>
          </a:xfrm>
          <a:prstGeom prst="rect">
            <a:avLst/>
          </a:prstGeom>
        </p:spPr>
        <p:txBody>
          <a:bodyPr vert="horz"/>
          <a:lstStyle>
            <a:lvl1pPr marL="0" indent="0">
              <a:buNone/>
              <a:defRPr sz="3600" b="1" baseline="0">
                <a:solidFill>
                  <a:schemeClr val="tx2"/>
                </a:solidFill>
              </a:defRPr>
            </a:lvl1pPr>
          </a:lstStyle>
          <a:p>
            <a:pPr lvl="0"/>
            <a:r>
              <a:rPr lang="en-US" dirty="0"/>
              <a:t>Title of slide</a:t>
            </a:r>
          </a:p>
        </p:txBody>
      </p:sp>
      <p:pic>
        <p:nvPicPr>
          <p:cNvPr id="8"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310055" y="4817245"/>
            <a:ext cx="687170" cy="2187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66409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 Bar">
    <p:spTree>
      <p:nvGrpSpPr>
        <p:cNvPr id="1" name=""/>
        <p:cNvGrpSpPr/>
        <p:nvPr/>
      </p:nvGrpSpPr>
      <p:grpSpPr>
        <a:xfrm>
          <a:off x="0" y="0"/>
          <a:ext cx="0" cy="0"/>
          <a:chOff x="0" y="0"/>
          <a:chExt cx="0" cy="0"/>
        </a:xfrm>
      </p:grpSpPr>
      <p:sp>
        <p:nvSpPr>
          <p:cNvPr id="18" name="Rectangle 17"/>
          <p:cNvSpPr/>
          <p:nvPr userDrawn="1"/>
        </p:nvSpPr>
        <p:spPr>
          <a:xfrm>
            <a:off x="0" y="4686300"/>
            <a:ext cx="2209800" cy="45720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sp>
        <p:nvSpPr>
          <p:cNvPr id="19" name="Rectangle 18"/>
          <p:cNvSpPr/>
          <p:nvPr userDrawn="1"/>
        </p:nvSpPr>
        <p:spPr>
          <a:xfrm>
            <a:off x="2209800" y="4686300"/>
            <a:ext cx="1060450" cy="4572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sp>
        <p:nvSpPr>
          <p:cNvPr id="20" name="Rectangle 19"/>
          <p:cNvSpPr/>
          <p:nvPr userDrawn="1"/>
        </p:nvSpPr>
        <p:spPr>
          <a:xfrm>
            <a:off x="3270250" y="4686300"/>
            <a:ext cx="5873750" cy="457200"/>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310055" y="4817245"/>
            <a:ext cx="687170" cy="2187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799224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Blank">
    <p:spTree>
      <p:nvGrpSpPr>
        <p:cNvPr id="1" name=""/>
        <p:cNvGrpSpPr/>
        <p:nvPr/>
      </p:nvGrpSpPr>
      <p:grpSpPr>
        <a:xfrm>
          <a:off x="0" y="0"/>
          <a:ext cx="0" cy="0"/>
          <a:chOff x="0" y="0"/>
          <a:chExt cx="0" cy="0"/>
        </a:xfrm>
      </p:grpSpPr>
      <p:pic>
        <p:nvPicPr>
          <p:cNvPr id="3" name="Picture 26" descr="OCLC_H_PMS.eps"/>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236925" y="4760707"/>
            <a:ext cx="723437" cy="2406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178195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ull page image">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0" y="-1"/>
            <a:ext cx="9144000" cy="5143500"/>
          </a:xfrm>
          <a:prstGeom prst="rect">
            <a:avLst/>
          </a:prstGeom>
        </p:spPr>
        <p:txBody>
          <a:bodyPr vert="horz" anchor="ctr"/>
          <a:lstStyle>
            <a:lvl1pPr marL="0" indent="0" algn="l">
              <a:buNone/>
              <a:defRPr sz="1900" baseline="0">
                <a:sym typeface="Wingdings"/>
              </a:defRPr>
            </a:lvl1pPr>
            <a:lvl2pPr marL="457189" indent="0">
              <a:buNone/>
              <a:defRPr sz="2400"/>
            </a:lvl2pPr>
          </a:lstStyle>
          <a:p>
            <a:pPr lvl="1"/>
            <a:r>
              <a:rPr lang="en-US" dirty="0"/>
              <a:t>Drag and drop photo here</a:t>
            </a:r>
          </a:p>
        </p:txBody>
      </p:sp>
      <p:sp>
        <p:nvSpPr>
          <p:cNvPr id="15" name="Text Placeholder 14"/>
          <p:cNvSpPr>
            <a:spLocks noGrp="1"/>
          </p:cNvSpPr>
          <p:nvPr>
            <p:ph type="body" sz="quarter" idx="13" hasCustomPrompt="1"/>
          </p:nvPr>
        </p:nvSpPr>
        <p:spPr>
          <a:xfrm>
            <a:off x="7583492" y="-15479"/>
            <a:ext cx="433387" cy="5174457"/>
          </a:xfrm>
          <a:prstGeom prst="rect">
            <a:avLst/>
          </a:prstGeom>
          <a:solidFill>
            <a:schemeClr val="accent1">
              <a:alpha val="78000"/>
            </a:schemeClr>
          </a:solidFill>
        </p:spPr>
        <p:txBody>
          <a:bodyPr vert="horz"/>
          <a:lstStyle>
            <a:lvl1pPr marL="0" indent="0">
              <a:buNone/>
              <a:defRPr>
                <a:solidFill>
                  <a:schemeClr val="accent1"/>
                </a:solidFill>
              </a:defRPr>
            </a:lvl1pPr>
          </a:lstStyle>
          <a:p>
            <a:pPr lvl="0"/>
            <a:r>
              <a:rPr lang="en-US" dirty="0"/>
              <a:t>     </a:t>
            </a:r>
          </a:p>
          <a:p>
            <a:pPr lvl="0"/>
            <a:endParaRPr lang="en-US" dirty="0"/>
          </a:p>
          <a:p>
            <a:pPr lvl="0"/>
            <a:r>
              <a:rPr lang="en-US" dirty="0"/>
              <a:t> </a:t>
            </a:r>
          </a:p>
          <a:p>
            <a:pPr lvl="0"/>
            <a:r>
              <a:rPr lang="en-US" dirty="0"/>
              <a:t> </a:t>
            </a:r>
          </a:p>
          <a:p>
            <a:pPr lvl="0"/>
            <a:r>
              <a:rPr lang="en-US" dirty="0"/>
              <a:t> </a:t>
            </a:r>
          </a:p>
          <a:p>
            <a:pPr lvl="0"/>
            <a:endParaRPr lang="en-US" dirty="0"/>
          </a:p>
        </p:txBody>
      </p:sp>
      <p:sp>
        <p:nvSpPr>
          <p:cNvPr id="16" name="Text Placeholder 14"/>
          <p:cNvSpPr>
            <a:spLocks noGrp="1"/>
          </p:cNvSpPr>
          <p:nvPr>
            <p:ph type="body" sz="quarter" idx="14" hasCustomPrompt="1"/>
          </p:nvPr>
        </p:nvSpPr>
        <p:spPr>
          <a:xfrm>
            <a:off x="8016879" y="-15479"/>
            <a:ext cx="1127125" cy="5174457"/>
          </a:xfrm>
          <a:prstGeom prst="rect">
            <a:avLst/>
          </a:prstGeom>
          <a:solidFill>
            <a:schemeClr val="accent1"/>
          </a:solidFill>
        </p:spPr>
        <p:txBody>
          <a:bodyPr vert="horz"/>
          <a:lstStyle>
            <a:lvl1pPr marL="0" indent="0">
              <a:buNone/>
              <a:defRPr>
                <a:solidFill>
                  <a:schemeClr val="accent1"/>
                </a:solidFill>
              </a:defRPr>
            </a:lvl1pPr>
          </a:lstStyle>
          <a:p>
            <a:pPr lvl="0"/>
            <a:r>
              <a:rPr lang="en-US" dirty="0"/>
              <a:t> </a:t>
            </a:r>
          </a:p>
          <a:p>
            <a:pPr lvl="0"/>
            <a:r>
              <a:rPr lang="en-US" dirty="0"/>
              <a:t> </a:t>
            </a:r>
          </a:p>
          <a:p>
            <a:pPr lvl="0"/>
            <a:r>
              <a:rPr lang="en-US" dirty="0"/>
              <a:t> </a:t>
            </a:r>
          </a:p>
          <a:p>
            <a:pPr lvl="0"/>
            <a:r>
              <a:rPr lang="en-US" dirty="0"/>
              <a:t> </a:t>
            </a:r>
          </a:p>
          <a:p>
            <a:pPr lvl="0"/>
            <a:r>
              <a:rPr lang="en-US" dirty="0"/>
              <a:t> </a:t>
            </a:r>
          </a:p>
        </p:txBody>
      </p:sp>
      <p:sp>
        <p:nvSpPr>
          <p:cNvPr id="11" name="Text Placeholder 10"/>
          <p:cNvSpPr>
            <a:spLocks noGrp="1"/>
          </p:cNvSpPr>
          <p:nvPr>
            <p:ph type="body" sz="quarter" idx="11" hasCustomPrompt="1"/>
          </p:nvPr>
        </p:nvSpPr>
        <p:spPr>
          <a:xfrm>
            <a:off x="-14111" y="3748282"/>
            <a:ext cx="6153150" cy="715580"/>
          </a:xfrm>
          <a:prstGeom prst="rect">
            <a:avLst/>
          </a:prstGeom>
          <a:solidFill>
            <a:schemeClr val="bg1"/>
          </a:solidFill>
        </p:spPr>
        <p:txBody>
          <a:bodyPr vert="horz" lIns="640080"/>
          <a:lstStyle>
            <a:lvl1pPr marL="0" indent="0">
              <a:buNone/>
              <a:defRPr sz="2400" b="1" baseline="0">
                <a:solidFill>
                  <a:srgbClr val="236192"/>
                </a:solidFill>
              </a:defRPr>
            </a:lvl1pPr>
          </a:lstStyle>
          <a:p>
            <a:pPr lvl="0"/>
            <a:r>
              <a:rPr lang="en-US" dirty="0"/>
              <a:t>Persons Name</a:t>
            </a:r>
          </a:p>
        </p:txBody>
      </p:sp>
      <p:sp>
        <p:nvSpPr>
          <p:cNvPr id="12" name="Text Placeholder 10"/>
          <p:cNvSpPr>
            <a:spLocks noGrp="1"/>
          </p:cNvSpPr>
          <p:nvPr>
            <p:ph type="body" sz="quarter" idx="12" hasCustomPrompt="1"/>
          </p:nvPr>
        </p:nvSpPr>
        <p:spPr>
          <a:xfrm>
            <a:off x="534917" y="4085465"/>
            <a:ext cx="5610225" cy="264319"/>
          </a:xfrm>
          <a:prstGeom prst="rect">
            <a:avLst/>
          </a:prstGeom>
        </p:spPr>
        <p:txBody>
          <a:bodyPr vert="horz"/>
          <a:lstStyle>
            <a:lvl1pPr marL="0" indent="0">
              <a:buNone/>
              <a:defRPr sz="1800" b="0" baseline="0">
                <a:solidFill>
                  <a:schemeClr val="tx1"/>
                </a:solidFill>
              </a:defRPr>
            </a:lvl1pPr>
          </a:lstStyle>
          <a:p>
            <a:pPr lvl="0"/>
            <a:r>
              <a:rPr lang="en-US" dirty="0"/>
              <a:t>Persons Title</a:t>
            </a:r>
          </a:p>
        </p:txBody>
      </p:sp>
      <p:pic>
        <p:nvPicPr>
          <p:cNvPr id="8"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310055" y="4817245"/>
            <a:ext cx="687170" cy="2187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401043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losing Slide - 1">
    <p:spTree>
      <p:nvGrpSpPr>
        <p:cNvPr id="1" name=""/>
        <p:cNvGrpSpPr/>
        <p:nvPr/>
      </p:nvGrpSpPr>
      <p:grpSpPr>
        <a:xfrm>
          <a:off x="0" y="0"/>
          <a:ext cx="0" cy="0"/>
          <a:chOff x="0" y="0"/>
          <a:chExt cx="0" cy="0"/>
        </a:xfrm>
      </p:grpSpPr>
      <p:sp>
        <p:nvSpPr>
          <p:cNvPr id="19" name="Text Placeholder 18"/>
          <p:cNvSpPr>
            <a:spLocks noGrp="1"/>
          </p:cNvSpPr>
          <p:nvPr>
            <p:ph type="body" sz="quarter" idx="10" hasCustomPrompt="1"/>
          </p:nvPr>
        </p:nvSpPr>
        <p:spPr>
          <a:xfrm>
            <a:off x="240429" y="194732"/>
            <a:ext cx="3980966" cy="781050"/>
          </a:xfrm>
          <a:prstGeom prst="rect">
            <a:avLst/>
          </a:prstGeom>
        </p:spPr>
        <p:txBody>
          <a:bodyPr vert="horz"/>
          <a:lstStyle>
            <a:lvl1pPr marL="0" indent="0">
              <a:buNone/>
              <a:defRPr sz="3200" b="1" baseline="0">
                <a:solidFill>
                  <a:srgbClr val="236192"/>
                </a:solidFill>
              </a:defRPr>
            </a:lvl1pPr>
          </a:lstStyle>
          <a:p>
            <a:pPr lvl="0"/>
            <a:r>
              <a:rPr lang="en-US" dirty="0"/>
              <a:t>Closing Message</a:t>
            </a:r>
          </a:p>
        </p:txBody>
      </p:sp>
      <p:sp>
        <p:nvSpPr>
          <p:cNvPr id="9" name="Rectangle 8"/>
          <p:cNvSpPr/>
          <p:nvPr userDrawn="1"/>
        </p:nvSpPr>
        <p:spPr>
          <a:xfrm rot="10800000">
            <a:off x="11338" y="4388001"/>
            <a:ext cx="9144000" cy="179785"/>
          </a:xfrm>
          <a:prstGeom prst="rect">
            <a:avLst/>
          </a:prstGeom>
          <a:solidFill>
            <a:srgbClr val="00AFD7"/>
          </a:solidFill>
          <a:ln w="9525" cap="flat" cmpd="sng" algn="ctr">
            <a:noFill/>
            <a:prstDash val="solid"/>
          </a:ln>
          <a:effectLst/>
        </p:spPr>
        <p:txBody>
          <a:bodyPr anchor="ctr"/>
          <a:lstStyle/>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D527F"/>
              </a:solidFill>
              <a:effectLst/>
              <a:uLnTx/>
              <a:uFillTx/>
              <a:latin typeface="Calibri"/>
              <a:ea typeface="+mn-ea"/>
              <a:cs typeface="+mn-cs"/>
            </a:endParaRPr>
          </a:p>
        </p:txBody>
      </p:sp>
      <p:sp>
        <p:nvSpPr>
          <p:cNvPr id="21" name="Text Placeholder 20"/>
          <p:cNvSpPr>
            <a:spLocks noGrp="1"/>
          </p:cNvSpPr>
          <p:nvPr>
            <p:ph type="body" sz="quarter" idx="11" hasCustomPrompt="1"/>
          </p:nvPr>
        </p:nvSpPr>
        <p:spPr>
          <a:xfrm>
            <a:off x="240615" y="990754"/>
            <a:ext cx="3887788" cy="304289"/>
          </a:xfrm>
          <a:prstGeom prst="rect">
            <a:avLst/>
          </a:prstGeom>
        </p:spPr>
        <p:txBody>
          <a:bodyPr vert="horz">
            <a:normAutofit/>
          </a:bodyPr>
          <a:lstStyle>
            <a:lvl1pPr marL="0" indent="0">
              <a:buNone/>
              <a:defRPr sz="1800" b="1" baseline="0"/>
            </a:lvl1pPr>
          </a:lstStyle>
          <a:p>
            <a:pPr lvl="0"/>
            <a:r>
              <a:rPr lang="en-US" dirty="0"/>
              <a:t>Speaker Name</a:t>
            </a:r>
          </a:p>
        </p:txBody>
      </p:sp>
      <p:sp>
        <p:nvSpPr>
          <p:cNvPr id="22" name="Text Placeholder 20"/>
          <p:cNvSpPr>
            <a:spLocks noGrp="1"/>
          </p:cNvSpPr>
          <p:nvPr>
            <p:ph type="body" sz="quarter" idx="12" hasCustomPrompt="1"/>
          </p:nvPr>
        </p:nvSpPr>
        <p:spPr>
          <a:xfrm>
            <a:off x="240429" y="1267827"/>
            <a:ext cx="3887788" cy="269270"/>
          </a:xfrm>
          <a:prstGeom prst="rect">
            <a:avLst/>
          </a:prstGeom>
        </p:spPr>
        <p:txBody>
          <a:bodyPr vert="horz">
            <a:normAutofit/>
          </a:bodyPr>
          <a:lstStyle>
            <a:lvl1pPr marL="0" indent="0">
              <a:buNone/>
              <a:defRPr sz="1400" b="0" baseline="0"/>
            </a:lvl1pPr>
          </a:lstStyle>
          <a:p>
            <a:pPr lvl="0"/>
            <a:r>
              <a:rPr lang="en-US" dirty="0"/>
              <a:t>Speaker Title</a:t>
            </a:r>
          </a:p>
        </p:txBody>
      </p:sp>
      <p:sp>
        <p:nvSpPr>
          <p:cNvPr id="23" name="Text Placeholder 20"/>
          <p:cNvSpPr>
            <a:spLocks noGrp="1"/>
          </p:cNvSpPr>
          <p:nvPr>
            <p:ph type="body" sz="quarter" idx="13" hasCustomPrompt="1"/>
          </p:nvPr>
        </p:nvSpPr>
        <p:spPr>
          <a:xfrm>
            <a:off x="240429" y="1508235"/>
            <a:ext cx="3887788" cy="229121"/>
          </a:xfrm>
          <a:prstGeom prst="rect">
            <a:avLst/>
          </a:prstGeom>
        </p:spPr>
        <p:txBody>
          <a:bodyPr vert="horz">
            <a:normAutofit/>
          </a:bodyPr>
          <a:lstStyle>
            <a:lvl1pPr marL="0" indent="0">
              <a:buNone/>
              <a:defRPr sz="1400" b="1" baseline="0">
                <a:solidFill>
                  <a:srgbClr val="236192"/>
                </a:solidFill>
              </a:defRPr>
            </a:lvl1pPr>
          </a:lstStyle>
          <a:p>
            <a:pPr lvl="0"/>
            <a:r>
              <a:rPr lang="en-US" dirty="0"/>
              <a:t>Speaker Contact</a:t>
            </a:r>
          </a:p>
        </p:txBody>
      </p:sp>
      <p:pic>
        <p:nvPicPr>
          <p:cNvPr id="10" name="Picture 26" descr="OCLC_H_PMS.eps"/>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236925" y="4760707"/>
            <a:ext cx="723437" cy="2406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3"/>
          <p:cNvPicPr>
            <a:picLocks noChangeAspect="1"/>
          </p:cNvPicPr>
          <p:nvPr userDrawn="1"/>
        </p:nvPicPr>
        <p:blipFill>
          <a:blip r:embed="rId3"/>
          <a:stretch>
            <a:fillRect/>
          </a:stretch>
        </p:blipFill>
        <p:spPr>
          <a:xfrm>
            <a:off x="4570295" y="1"/>
            <a:ext cx="4578960" cy="4388000"/>
          </a:xfrm>
          <a:prstGeom prst="rect">
            <a:avLst/>
          </a:prstGeom>
        </p:spPr>
      </p:pic>
    </p:spTree>
    <p:extLst>
      <p:ext uri="{BB962C8B-B14F-4D97-AF65-F5344CB8AC3E}">
        <p14:creationId xmlns:p14="http://schemas.microsoft.com/office/powerpoint/2010/main" val="1348181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losing Slide - 2">
    <p:spTree>
      <p:nvGrpSpPr>
        <p:cNvPr id="1" name=""/>
        <p:cNvGrpSpPr/>
        <p:nvPr/>
      </p:nvGrpSpPr>
      <p:grpSpPr>
        <a:xfrm>
          <a:off x="0" y="0"/>
          <a:ext cx="0" cy="0"/>
          <a:chOff x="0" y="0"/>
          <a:chExt cx="0" cy="0"/>
        </a:xfrm>
      </p:grpSpPr>
      <p:pic>
        <p:nvPicPr>
          <p:cNvPr id="16" name="Picture 15" descr="ppt-because-tag.psd"/>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27100" y="3704188"/>
            <a:ext cx="8216894" cy="607721"/>
          </a:xfrm>
          <a:prstGeom prst="rect">
            <a:avLst/>
          </a:prstGeom>
        </p:spPr>
      </p:pic>
      <p:sp>
        <p:nvSpPr>
          <p:cNvPr id="7" name="Rectangle 6"/>
          <p:cNvSpPr/>
          <p:nvPr userDrawn="1"/>
        </p:nvSpPr>
        <p:spPr>
          <a:xfrm rot="16200000">
            <a:off x="477190" y="3861999"/>
            <a:ext cx="607721" cy="2921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sp>
        <p:nvSpPr>
          <p:cNvPr id="11" name="Rectangle 10"/>
          <p:cNvSpPr/>
          <p:nvPr userDrawn="1"/>
        </p:nvSpPr>
        <p:spPr>
          <a:xfrm>
            <a:off x="1" y="3704188"/>
            <a:ext cx="635000" cy="607721"/>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sp>
        <p:nvSpPr>
          <p:cNvPr id="12" name="Text Placeholder 18"/>
          <p:cNvSpPr>
            <a:spLocks noGrp="1"/>
          </p:cNvSpPr>
          <p:nvPr>
            <p:ph type="body" sz="quarter" idx="10" hasCustomPrompt="1"/>
          </p:nvPr>
        </p:nvSpPr>
        <p:spPr>
          <a:xfrm>
            <a:off x="731840" y="831456"/>
            <a:ext cx="4180568" cy="1400383"/>
          </a:xfrm>
          <a:prstGeom prst="rect">
            <a:avLst/>
          </a:prstGeom>
          <a:ln w="101600" cmpd="sng">
            <a:solidFill>
              <a:srgbClr val="236192"/>
            </a:solidFill>
            <a:miter lim="800000"/>
          </a:ln>
        </p:spPr>
        <p:txBody>
          <a:bodyPr vert="horz" wrap="none" lIns="548640" tIns="274320" rIns="457200" bIns="274320">
            <a:spAutoFit/>
          </a:bodyPr>
          <a:lstStyle>
            <a:lvl1pPr marL="0" indent="0" algn="l">
              <a:spcBef>
                <a:spcPts val="0"/>
              </a:spcBef>
              <a:buNone/>
              <a:defRPr sz="5500" b="1" baseline="0">
                <a:ln w="0" cmpd="sng">
                  <a:noFill/>
                </a:ln>
                <a:solidFill>
                  <a:srgbClr val="236192"/>
                </a:solidFill>
              </a:defRPr>
            </a:lvl1pPr>
          </a:lstStyle>
          <a:p>
            <a:pPr lvl="0"/>
            <a:r>
              <a:rPr lang="en-US" dirty="0"/>
              <a:t>Text Here</a:t>
            </a:r>
          </a:p>
        </p:txBody>
      </p:sp>
      <p:sp>
        <p:nvSpPr>
          <p:cNvPr id="13" name="Text Placeholder 20"/>
          <p:cNvSpPr>
            <a:spLocks noGrp="1"/>
          </p:cNvSpPr>
          <p:nvPr>
            <p:ph type="body" sz="quarter" idx="11" hasCustomPrompt="1"/>
          </p:nvPr>
        </p:nvSpPr>
        <p:spPr>
          <a:xfrm>
            <a:off x="698252" y="2397543"/>
            <a:ext cx="3887788" cy="304289"/>
          </a:xfrm>
          <a:prstGeom prst="rect">
            <a:avLst/>
          </a:prstGeom>
        </p:spPr>
        <p:txBody>
          <a:bodyPr vert="horz">
            <a:normAutofit/>
          </a:bodyPr>
          <a:lstStyle>
            <a:lvl1pPr marL="0" indent="0">
              <a:buNone/>
              <a:defRPr sz="1800" b="1" baseline="0">
                <a:solidFill>
                  <a:srgbClr val="000000"/>
                </a:solidFill>
              </a:defRPr>
            </a:lvl1pPr>
          </a:lstStyle>
          <a:p>
            <a:pPr lvl="0"/>
            <a:r>
              <a:rPr lang="en-US" dirty="0"/>
              <a:t>Speaker Name</a:t>
            </a:r>
          </a:p>
        </p:txBody>
      </p:sp>
      <p:sp>
        <p:nvSpPr>
          <p:cNvPr id="14" name="Text Placeholder 20"/>
          <p:cNvSpPr>
            <a:spLocks noGrp="1"/>
          </p:cNvSpPr>
          <p:nvPr>
            <p:ph type="body" sz="quarter" idx="12" hasCustomPrompt="1"/>
          </p:nvPr>
        </p:nvSpPr>
        <p:spPr>
          <a:xfrm>
            <a:off x="698064" y="2688127"/>
            <a:ext cx="3887788" cy="269270"/>
          </a:xfrm>
          <a:prstGeom prst="rect">
            <a:avLst/>
          </a:prstGeom>
        </p:spPr>
        <p:txBody>
          <a:bodyPr vert="horz">
            <a:normAutofit/>
          </a:bodyPr>
          <a:lstStyle>
            <a:lvl1pPr marL="0" indent="0">
              <a:buNone/>
              <a:defRPr sz="1400" b="0" baseline="0">
                <a:solidFill>
                  <a:srgbClr val="000000"/>
                </a:solidFill>
              </a:defRPr>
            </a:lvl1pPr>
          </a:lstStyle>
          <a:p>
            <a:pPr lvl="0"/>
            <a:r>
              <a:rPr lang="en-US" dirty="0"/>
              <a:t>Speaker Title</a:t>
            </a:r>
          </a:p>
        </p:txBody>
      </p:sp>
      <p:sp>
        <p:nvSpPr>
          <p:cNvPr id="15" name="Text Placeholder 20"/>
          <p:cNvSpPr>
            <a:spLocks noGrp="1"/>
          </p:cNvSpPr>
          <p:nvPr>
            <p:ph type="body" sz="quarter" idx="13" hasCustomPrompt="1"/>
          </p:nvPr>
        </p:nvSpPr>
        <p:spPr>
          <a:xfrm>
            <a:off x="698064" y="2957400"/>
            <a:ext cx="3887788" cy="229121"/>
          </a:xfrm>
          <a:prstGeom prst="rect">
            <a:avLst/>
          </a:prstGeom>
        </p:spPr>
        <p:txBody>
          <a:bodyPr vert="horz">
            <a:normAutofit/>
          </a:bodyPr>
          <a:lstStyle>
            <a:lvl1pPr marL="0" indent="0">
              <a:buNone/>
              <a:defRPr sz="1400" b="1" baseline="0">
                <a:solidFill>
                  <a:schemeClr val="accent2"/>
                </a:solidFill>
              </a:defRPr>
            </a:lvl1pPr>
          </a:lstStyle>
          <a:p>
            <a:pPr lvl="0"/>
            <a:r>
              <a:rPr lang="en-US" dirty="0"/>
              <a:t>Speaker Contact</a:t>
            </a:r>
          </a:p>
        </p:txBody>
      </p:sp>
      <p:sp>
        <p:nvSpPr>
          <p:cNvPr id="18" name="Text Placeholder 16"/>
          <p:cNvSpPr>
            <a:spLocks noGrp="1"/>
          </p:cNvSpPr>
          <p:nvPr>
            <p:ph type="body" sz="quarter" idx="14" hasCustomPrompt="1"/>
          </p:nvPr>
        </p:nvSpPr>
        <p:spPr>
          <a:xfrm>
            <a:off x="2" y="312442"/>
            <a:ext cx="3679825" cy="566309"/>
          </a:xfrm>
          <a:prstGeom prst="rect">
            <a:avLst/>
          </a:prstGeom>
          <a:solidFill>
            <a:srgbClr val="236192"/>
          </a:solidFill>
        </p:spPr>
        <p:txBody>
          <a:bodyPr vert="horz" wrap="square" lIns="640080" tIns="91440" bIns="164592">
            <a:spAutoFit/>
          </a:bodyPr>
          <a:lstStyle>
            <a:lvl1pPr marL="0" indent="0">
              <a:buNone/>
              <a:defRPr sz="2000" baseline="0">
                <a:solidFill>
                  <a:schemeClr val="bg1"/>
                </a:solidFill>
              </a:defRPr>
            </a:lvl1pPr>
          </a:lstStyle>
          <a:p>
            <a:pPr lvl="0"/>
            <a:r>
              <a:rPr lang="en-US" dirty="0"/>
              <a:t>Event Title</a:t>
            </a:r>
          </a:p>
        </p:txBody>
      </p:sp>
      <p:pic>
        <p:nvPicPr>
          <p:cNvPr id="17" name="Picture 26" descr="OCLC_H_PMS.eps"/>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236925" y="4760707"/>
            <a:ext cx="723437" cy="2406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2" name="Picture 21"/>
          <p:cNvPicPr>
            <a:picLocks noChangeAspect="1"/>
          </p:cNvPicPr>
          <p:nvPr userDrawn="1"/>
        </p:nvPicPr>
        <p:blipFill rotWithShape="1">
          <a:blip r:embed="rId4"/>
          <a:srcRect l="67120"/>
          <a:stretch/>
        </p:blipFill>
        <p:spPr>
          <a:xfrm rot="16200000">
            <a:off x="5827110" y="3788501"/>
            <a:ext cx="87692" cy="317500"/>
          </a:xfrm>
          <a:prstGeom prst="rect">
            <a:avLst/>
          </a:prstGeom>
        </p:spPr>
      </p:pic>
      <p:pic>
        <p:nvPicPr>
          <p:cNvPr id="23" name="Picture 22"/>
          <p:cNvPicPr>
            <a:picLocks noChangeAspect="1"/>
          </p:cNvPicPr>
          <p:nvPr userDrawn="1"/>
        </p:nvPicPr>
        <p:blipFill>
          <a:blip r:embed="rId5"/>
          <a:stretch>
            <a:fillRect/>
          </a:stretch>
        </p:blipFill>
        <p:spPr>
          <a:xfrm>
            <a:off x="5784851" y="3904992"/>
            <a:ext cx="86105" cy="86105"/>
          </a:xfrm>
          <a:prstGeom prst="rect">
            <a:avLst/>
          </a:prstGeom>
        </p:spPr>
      </p:pic>
    </p:spTree>
    <p:extLst>
      <p:ext uri="{BB962C8B-B14F-4D97-AF65-F5344CB8AC3E}">
        <p14:creationId xmlns:p14="http://schemas.microsoft.com/office/powerpoint/2010/main" val="1611977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A5D7C-01CF-DB40-9DF9-24BA12C89ECE}"/>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A016B027-D526-F24E-B8DB-4400983C12EE}"/>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7BCA4F88-F9C7-F641-89ED-CFA3ECF61DCA}"/>
              </a:ext>
            </a:extLst>
          </p:cNvPr>
          <p:cNvSpPr>
            <a:spLocks noGrp="1"/>
          </p:cNvSpPr>
          <p:nvPr>
            <p:ph type="dt" sz="half" idx="10"/>
          </p:nvPr>
        </p:nvSpPr>
        <p:spPr/>
        <p:txBody>
          <a:bodyPr/>
          <a:lstStyle/>
          <a:p>
            <a:fld id="{D475EF07-7385-324F-8C82-928D4CB83AA9}" type="datetimeFigureOut">
              <a:rPr lang="en-US" smtClean="0"/>
              <a:t>8/22/2019</a:t>
            </a:fld>
            <a:endParaRPr lang="en-US"/>
          </a:p>
        </p:txBody>
      </p:sp>
      <p:sp>
        <p:nvSpPr>
          <p:cNvPr id="5" name="Footer Placeholder 4">
            <a:extLst>
              <a:ext uri="{FF2B5EF4-FFF2-40B4-BE49-F238E27FC236}">
                <a16:creationId xmlns:a16="http://schemas.microsoft.com/office/drawing/2014/main" id="{FDEF442F-832A-6649-A393-C1866E55A1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8E6EDC-B09D-864A-9AF6-1DDED90E32AD}"/>
              </a:ext>
            </a:extLst>
          </p:cNvPr>
          <p:cNvSpPr>
            <a:spLocks noGrp="1"/>
          </p:cNvSpPr>
          <p:nvPr>
            <p:ph type="sldNum" sz="quarter" idx="12"/>
          </p:nvPr>
        </p:nvSpPr>
        <p:spPr/>
        <p:txBody>
          <a:bodyPr/>
          <a:lstStyle/>
          <a:p>
            <a:fld id="{77FF1F50-5555-4C46-9A16-72E8E64108B3}" type="slidenum">
              <a:rPr lang="en-US" smtClean="0"/>
              <a:t>‹#›</a:t>
            </a:fld>
            <a:endParaRPr lang="en-US"/>
          </a:p>
        </p:txBody>
      </p:sp>
    </p:spTree>
    <p:extLst>
      <p:ext uri="{BB962C8B-B14F-4D97-AF65-F5344CB8AC3E}">
        <p14:creationId xmlns:p14="http://schemas.microsoft.com/office/powerpoint/2010/main" val="42596083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240F0-F625-104A-99BD-08CDFD67A9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E207F8-5852-0E40-84E0-B57D91D53CA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FF43FF-2EF6-4342-B3B3-C8E0D9CC232A}"/>
              </a:ext>
            </a:extLst>
          </p:cNvPr>
          <p:cNvSpPr>
            <a:spLocks noGrp="1"/>
          </p:cNvSpPr>
          <p:nvPr>
            <p:ph type="dt" sz="half" idx="10"/>
          </p:nvPr>
        </p:nvSpPr>
        <p:spPr/>
        <p:txBody>
          <a:bodyPr/>
          <a:lstStyle/>
          <a:p>
            <a:fld id="{D475EF07-7385-324F-8C82-928D4CB83AA9}" type="datetimeFigureOut">
              <a:rPr lang="en-US" smtClean="0"/>
              <a:t>8/22/2019</a:t>
            </a:fld>
            <a:endParaRPr lang="en-US"/>
          </a:p>
        </p:txBody>
      </p:sp>
      <p:sp>
        <p:nvSpPr>
          <p:cNvPr id="5" name="Footer Placeholder 4">
            <a:extLst>
              <a:ext uri="{FF2B5EF4-FFF2-40B4-BE49-F238E27FC236}">
                <a16:creationId xmlns:a16="http://schemas.microsoft.com/office/drawing/2014/main" id="{91EE8D27-0EB2-2E42-B898-78441E247E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EA4AA1-9EFE-6D4C-AF9D-6815B5C052AF}"/>
              </a:ext>
            </a:extLst>
          </p:cNvPr>
          <p:cNvSpPr>
            <a:spLocks noGrp="1"/>
          </p:cNvSpPr>
          <p:nvPr>
            <p:ph type="sldNum" sz="quarter" idx="12"/>
          </p:nvPr>
        </p:nvSpPr>
        <p:spPr/>
        <p:txBody>
          <a:bodyPr/>
          <a:lstStyle/>
          <a:p>
            <a:fld id="{77FF1F50-5555-4C46-9A16-72E8E64108B3}" type="slidenum">
              <a:rPr lang="en-US" smtClean="0"/>
              <a:t>‹#›</a:t>
            </a:fld>
            <a:endParaRPr lang="en-US"/>
          </a:p>
        </p:txBody>
      </p:sp>
    </p:spTree>
    <p:extLst>
      <p:ext uri="{BB962C8B-B14F-4D97-AF65-F5344CB8AC3E}">
        <p14:creationId xmlns:p14="http://schemas.microsoft.com/office/powerpoint/2010/main" val="40640267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A699F-3411-B84A-A76D-43CD821043D7}"/>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F0A16446-8B5A-AC45-B556-96BA60846D1F}"/>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4B87B9-7CCC-9B4B-8F12-3735D4F2A041}"/>
              </a:ext>
            </a:extLst>
          </p:cNvPr>
          <p:cNvSpPr>
            <a:spLocks noGrp="1"/>
          </p:cNvSpPr>
          <p:nvPr>
            <p:ph type="dt" sz="half" idx="10"/>
          </p:nvPr>
        </p:nvSpPr>
        <p:spPr/>
        <p:txBody>
          <a:bodyPr/>
          <a:lstStyle/>
          <a:p>
            <a:fld id="{D475EF07-7385-324F-8C82-928D4CB83AA9}" type="datetimeFigureOut">
              <a:rPr lang="en-US" smtClean="0"/>
              <a:t>8/22/2019</a:t>
            </a:fld>
            <a:endParaRPr lang="en-US"/>
          </a:p>
        </p:txBody>
      </p:sp>
      <p:sp>
        <p:nvSpPr>
          <p:cNvPr id="5" name="Footer Placeholder 4">
            <a:extLst>
              <a:ext uri="{FF2B5EF4-FFF2-40B4-BE49-F238E27FC236}">
                <a16:creationId xmlns:a16="http://schemas.microsoft.com/office/drawing/2014/main" id="{EE1F8096-EB89-9441-B98C-2ABF6EAB66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7DF922-AD2E-104F-B78A-35DD3CB99BF4}"/>
              </a:ext>
            </a:extLst>
          </p:cNvPr>
          <p:cNvSpPr>
            <a:spLocks noGrp="1"/>
          </p:cNvSpPr>
          <p:nvPr>
            <p:ph type="sldNum" sz="quarter" idx="12"/>
          </p:nvPr>
        </p:nvSpPr>
        <p:spPr/>
        <p:txBody>
          <a:bodyPr/>
          <a:lstStyle/>
          <a:p>
            <a:fld id="{77FF1F50-5555-4C46-9A16-72E8E64108B3}" type="slidenum">
              <a:rPr lang="en-US" smtClean="0"/>
              <a:t>‹#›</a:t>
            </a:fld>
            <a:endParaRPr lang="en-US"/>
          </a:p>
        </p:txBody>
      </p:sp>
    </p:spTree>
    <p:extLst>
      <p:ext uri="{BB962C8B-B14F-4D97-AF65-F5344CB8AC3E}">
        <p14:creationId xmlns:p14="http://schemas.microsoft.com/office/powerpoint/2010/main" val="24104582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7ED-049E-1C42-8862-CE1430DED9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EA98C2-4A79-C647-B424-84F49D0B6471}"/>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60A4E4-21D3-8046-9B97-0768C74B433C}"/>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C3B571-F555-9343-9914-EFA92E8EC080}"/>
              </a:ext>
            </a:extLst>
          </p:cNvPr>
          <p:cNvSpPr>
            <a:spLocks noGrp="1"/>
          </p:cNvSpPr>
          <p:nvPr>
            <p:ph type="dt" sz="half" idx="10"/>
          </p:nvPr>
        </p:nvSpPr>
        <p:spPr/>
        <p:txBody>
          <a:bodyPr/>
          <a:lstStyle/>
          <a:p>
            <a:fld id="{D475EF07-7385-324F-8C82-928D4CB83AA9}" type="datetimeFigureOut">
              <a:rPr lang="en-US" smtClean="0"/>
              <a:t>8/22/2019</a:t>
            </a:fld>
            <a:endParaRPr lang="en-US"/>
          </a:p>
        </p:txBody>
      </p:sp>
      <p:sp>
        <p:nvSpPr>
          <p:cNvPr id="6" name="Footer Placeholder 5">
            <a:extLst>
              <a:ext uri="{FF2B5EF4-FFF2-40B4-BE49-F238E27FC236}">
                <a16:creationId xmlns:a16="http://schemas.microsoft.com/office/drawing/2014/main" id="{369B4298-FDEF-4944-A62F-CCCE572B2C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A18D4C-13B4-F34D-B73F-820C3F3A892E}"/>
              </a:ext>
            </a:extLst>
          </p:cNvPr>
          <p:cNvSpPr>
            <a:spLocks noGrp="1"/>
          </p:cNvSpPr>
          <p:nvPr>
            <p:ph type="sldNum" sz="quarter" idx="12"/>
          </p:nvPr>
        </p:nvSpPr>
        <p:spPr/>
        <p:txBody>
          <a:bodyPr/>
          <a:lstStyle/>
          <a:p>
            <a:fld id="{77FF1F50-5555-4C46-9A16-72E8E64108B3}" type="slidenum">
              <a:rPr lang="en-US" smtClean="0"/>
              <a:t>‹#›</a:t>
            </a:fld>
            <a:endParaRPr lang="en-US"/>
          </a:p>
        </p:txBody>
      </p:sp>
    </p:spTree>
    <p:extLst>
      <p:ext uri="{BB962C8B-B14F-4D97-AF65-F5344CB8AC3E}">
        <p14:creationId xmlns:p14="http://schemas.microsoft.com/office/powerpoint/2010/main" val="23962433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D20D3-72A1-D548-A95B-1DDD31FC3FC6}"/>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C5DCA1-326C-AD41-AF73-48457BA89892}"/>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BF973399-72DD-1F45-B00A-3D631DC3E6A8}"/>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B134B90-1E36-394B-B31E-21E1CA203FEA}"/>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09F2654-EAE1-704B-99A1-6921FFB89942}"/>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6DB3EC2-5410-CF42-9A2C-34DE15A96519}"/>
              </a:ext>
            </a:extLst>
          </p:cNvPr>
          <p:cNvSpPr>
            <a:spLocks noGrp="1"/>
          </p:cNvSpPr>
          <p:nvPr>
            <p:ph type="dt" sz="half" idx="10"/>
          </p:nvPr>
        </p:nvSpPr>
        <p:spPr/>
        <p:txBody>
          <a:bodyPr/>
          <a:lstStyle/>
          <a:p>
            <a:fld id="{D475EF07-7385-324F-8C82-928D4CB83AA9}" type="datetimeFigureOut">
              <a:rPr lang="en-US" smtClean="0"/>
              <a:t>8/22/2019</a:t>
            </a:fld>
            <a:endParaRPr lang="en-US"/>
          </a:p>
        </p:txBody>
      </p:sp>
      <p:sp>
        <p:nvSpPr>
          <p:cNvPr id="8" name="Footer Placeholder 7">
            <a:extLst>
              <a:ext uri="{FF2B5EF4-FFF2-40B4-BE49-F238E27FC236}">
                <a16:creationId xmlns:a16="http://schemas.microsoft.com/office/drawing/2014/main" id="{B08695FD-6E22-D241-A8F9-0341A747D5E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75DFDE1-33E0-4743-A0F0-84CD11EB34FC}"/>
              </a:ext>
            </a:extLst>
          </p:cNvPr>
          <p:cNvSpPr>
            <a:spLocks noGrp="1"/>
          </p:cNvSpPr>
          <p:nvPr>
            <p:ph type="sldNum" sz="quarter" idx="12"/>
          </p:nvPr>
        </p:nvSpPr>
        <p:spPr/>
        <p:txBody>
          <a:bodyPr/>
          <a:lstStyle/>
          <a:p>
            <a:fld id="{77FF1F50-5555-4C46-9A16-72E8E64108B3}" type="slidenum">
              <a:rPr lang="en-US" smtClean="0"/>
              <a:t>‹#›</a:t>
            </a:fld>
            <a:endParaRPr lang="en-US"/>
          </a:p>
        </p:txBody>
      </p:sp>
    </p:spTree>
    <p:extLst>
      <p:ext uri="{BB962C8B-B14F-4D97-AF65-F5344CB8AC3E}">
        <p14:creationId xmlns:p14="http://schemas.microsoft.com/office/powerpoint/2010/main" val="3685586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F898A-DE55-CE47-8D49-3A5DF3D6CD6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A05E645-FA21-C94D-8173-E3360AAE2EE5}"/>
              </a:ext>
            </a:extLst>
          </p:cNvPr>
          <p:cNvSpPr>
            <a:spLocks noGrp="1"/>
          </p:cNvSpPr>
          <p:nvPr>
            <p:ph type="dt" sz="half" idx="10"/>
          </p:nvPr>
        </p:nvSpPr>
        <p:spPr/>
        <p:txBody>
          <a:bodyPr/>
          <a:lstStyle/>
          <a:p>
            <a:fld id="{D475EF07-7385-324F-8C82-928D4CB83AA9}" type="datetimeFigureOut">
              <a:rPr lang="en-US" smtClean="0"/>
              <a:t>8/22/2019</a:t>
            </a:fld>
            <a:endParaRPr lang="en-US"/>
          </a:p>
        </p:txBody>
      </p:sp>
      <p:sp>
        <p:nvSpPr>
          <p:cNvPr id="4" name="Footer Placeholder 3">
            <a:extLst>
              <a:ext uri="{FF2B5EF4-FFF2-40B4-BE49-F238E27FC236}">
                <a16:creationId xmlns:a16="http://schemas.microsoft.com/office/drawing/2014/main" id="{549DB3CE-DFAB-284E-B098-87915E0D9B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266ABCB-C8BC-2C42-AEEB-68512F5FA64D}"/>
              </a:ext>
            </a:extLst>
          </p:cNvPr>
          <p:cNvSpPr>
            <a:spLocks noGrp="1"/>
          </p:cNvSpPr>
          <p:nvPr>
            <p:ph type="sldNum" sz="quarter" idx="12"/>
          </p:nvPr>
        </p:nvSpPr>
        <p:spPr/>
        <p:txBody>
          <a:bodyPr/>
          <a:lstStyle/>
          <a:p>
            <a:fld id="{77FF1F50-5555-4C46-9A16-72E8E64108B3}" type="slidenum">
              <a:rPr lang="en-US" smtClean="0"/>
              <a:t>‹#›</a:t>
            </a:fld>
            <a:endParaRPr lang="en-US"/>
          </a:p>
        </p:txBody>
      </p:sp>
    </p:spTree>
    <p:extLst>
      <p:ext uri="{BB962C8B-B14F-4D97-AF65-F5344CB8AC3E}">
        <p14:creationId xmlns:p14="http://schemas.microsoft.com/office/powerpoint/2010/main" val="20393366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D76B86-FEA4-1449-A879-ED940B77FD15}"/>
              </a:ext>
            </a:extLst>
          </p:cNvPr>
          <p:cNvSpPr>
            <a:spLocks noGrp="1"/>
          </p:cNvSpPr>
          <p:nvPr>
            <p:ph type="dt" sz="half" idx="10"/>
          </p:nvPr>
        </p:nvSpPr>
        <p:spPr/>
        <p:txBody>
          <a:bodyPr/>
          <a:lstStyle/>
          <a:p>
            <a:fld id="{D475EF07-7385-324F-8C82-928D4CB83AA9}" type="datetimeFigureOut">
              <a:rPr lang="en-US" smtClean="0"/>
              <a:t>8/22/2019</a:t>
            </a:fld>
            <a:endParaRPr lang="en-US"/>
          </a:p>
        </p:txBody>
      </p:sp>
      <p:sp>
        <p:nvSpPr>
          <p:cNvPr id="3" name="Footer Placeholder 2">
            <a:extLst>
              <a:ext uri="{FF2B5EF4-FFF2-40B4-BE49-F238E27FC236}">
                <a16:creationId xmlns:a16="http://schemas.microsoft.com/office/drawing/2014/main" id="{ED70972F-0741-C842-8919-BC41FE541AD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57D151D-426F-9B40-8CA7-CB8B174A7373}"/>
              </a:ext>
            </a:extLst>
          </p:cNvPr>
          <p:cNvSpPr>
            <a:spLocks noGrp="1"/>
          </p:cNvSpPr>
          <p:nvPr>
            <p:ph type="sldNum" sz="quarter" idx="12"/>
          </p:nvPr>
        </p:nvSpPr>
        <p:spPr/>
        <p:txBody>
          <a:bodyPr/>
          <a:lstStyle/>
          <a:p>
            <a:fld id="{77FF1F50-5555-4C46-9A16-72E8E64108B3}" type="slidenum">
              <a:rPr lang="en-US" smtClean="0"/>
              <a:t>‹#›</a:t>
            </a:fld>
            <a:endParaRPr lang="en-US"/>
          </a:p>
        </p:txBody>
      </p:sp>
    </p:spTree>
    <p:extLst>
      <p:ext uri="{BB962C8B-B14F-4D97-AF65-F5344CB8AC3E}">
        <p14:creationId xmlns:p14="http://schemas.microsoft.com/office/powerpoint/2010/main" val="1894446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74DA8-E1C0-E844-BD50-2C31C02C4E47}"/>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576ABC30-1185-B741-A261-095790CCEE1D}"/>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5586BB-AA21-7D41-9AF8-484D2B43DF3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D58A4E0-D5E1-DA43-A0A9-1EC5DFF8E442}"/>
              </a:ext>
            </a:extLst>
          </p:cNvPr>
          <p:cNvSpPr>
            <a:spLocks noGrp="1"/>
          </p:cNvSpPr>
          <p:nvPr>
            <p:ph type="dt" sz="half" idx="10"/>
          </p:nvPr>
        </p:nvSpPr>
        <p:spPr/>
        <p:txBody>
          <a:bodyPr/>
          <a:lstStyle/>
          <a:p>
            <a:fld id="{D475EF07-7385-324F-8C82-928D4CB83AA9}" type="datetimeFigureOut">
              <a:rPr lang="en-US" smtClean="0"/>
              <a:t>8/22/2019</a:t>
            </a:fld>
            <a:endParaRPr lang="en-US"/>
          </a:p>
        </p:txBody>
      </p:sp>
      <p:sp>
        <p:nvSpPr>
          <p:cNvPr id="6" name="Footer Placeholder 5">
            <a:extLst>
              <a:ext uri="{FF2B5EF4-FFF2-40B4-BE49-F238E27FC236}">
                <a16:creationId xmlns:a16="http://schemas.microsoft.com/office/drawing/2014/main" id="{305A26CB-169A-964B-AC68-97AD431F3F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400686-ED91-AF45-8336-246BD41D7778}"/>
              </a:ext>
            </a:extLst>
          </p:cNvPr>
          <p:cNvSpPr>
            <a:spLocks noGrp="1"/>
          </p:cNvSpPr>
          <p:nvPr>
            <p:ph type="sldNum" sz="quarter" idx="12"/>
          </p:nvPr>
        </p:nvSpPr>
        <p:spPr/>
        <p:txBody>
          <a:bodyPr/>
          <a:lstStyle/>
          <a:p>
            <a:fld id="{77FF1F50-5555-4C46-9A16-72E8E64108B3}" type="slidenum">
              <a:rPr lang="en-US" smtClean="0"/>
              <a:t>‹#›</a:t>
            </a:fld>
            <a:endParaRPr lang="en-US"/>
          </a:p>
        </p:txBody>
      </p:sp>
    </p:spTree>
    <p:extLst>
      <p:ext uri="{BB962C8B-B14F-4D97-AF65-F5344CB8AC3E}">
        <p14:creationId xmlns:p14="http://schemas.microsoft.com/office/powerpoint/2010/main" val="40139886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5B96F-5047-2544-84B2-823A1B3EF3F6}"/>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96937CE9-84CB-FC42-9CAD-D9A6449CD578}"/>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AD9666D7-46D0-E846-8CC8-CA38834341B1}"/>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F46977B7-F82F-FA49-9AB5-E48A4F982654}"/>
              </a:ext>
            </a:extLst>
          </p:cNvPr>
          <p:cNvSpPr>
            <a:spLocks noGrp="1"/>
          </p:cNvSpPr>
          <p:nvPr>
            <p:ph type="dt" sz="half" idx="10"/>
          </p:nvPr>
        </p:nvSpPr>
        <p:spPr/>
        <p:txBody>
          <a:bodyPr/>
          <a:lstStyle/>
          <a:p>
            <a:fld id="{D475EF07-7385-324F-8C82-928D4CB83AA9}" type="datetimeFigureOut">
              <a:rPr lang="en-US" smtClean="0"/>
              <a:t>8/22/2019</a:t>
            </a:fld>
            <a:endParaRPr lang="en-US"/>
          </a:p>
        </p:txBody>
      </p:sp>
      <p:sp>
        <p:nvSpPr>
          <p:cNvPr id="6" name="Footer Placeholder 5">
            <a:extLst>
              <a:ext uri="{FF2B5EF4-FFF2-40B4-BE49-F238E27FC236}">
                <a16:creationId xmlns:a16="http://schemas.microsoft.com/office/drawing/2014/main" id="{DA686379-74E3-3F45-8ACA-88E9D51FB4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21031C-FD6F-0B4B-A3ED-943BD54ABDA3}"/>
              </a:ext>
            </a:extLst>
          </p:cNvPr>
          <p:cNvSpPr>
            <a:spLocks noGrp="1"/>
          </p:cNvSpPr>
          <p:nvPr>
            <p:ph type="sldNum" sz="quarter" idx="12"/>
          </p:nvPr>
        </p:nvSpPr>
        <p:spPr/>
        <p:txBody>
          <a:bodyPr/>
          <a:lstStyle/>
          <a:p>
            <a:fld id="{77FF1F50-5555-4C46-9A16-72E8E64108B3}" type="slidenum">
              <a:rPr lang="en-US" smtClean="0"/>
              <a:t>‹#›</a:t>
            </a:fld>
            <a:endParaRPr lang="en-US"/>
          </a:p>
        </p:txBody>
      </p:sp>
    </p:spTree>
    <p:extLst>
      <p:ext uri="{BB962C8B-B14F-4D97-AF65-F5344CB8AC3E}">
        <p14:creationId xmlns:p14="http://schemas.microsoft.com/office/powerpoint/2010/main" val="42773086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F4185-2211-1F4F-B088-7274C3E5B1E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3CF1AF5-1DFE-354B-9BBC-D1A31D6292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693051-42FB-304A-A972-089A5F4BE4C8}"/>
              </a:ext>
            </a:extLst>
          </p:cNvPr>
          <p:cNvSpPr>
            <a:spLocks noGrp="1"/>
          </p:cNvSpPr>
          <p:nvPr>
            <p:ph type="dt" sz="half" idx="10"/>
          </p:nvPr>
        </p:nvSpPr>
        <p:spPr/>
        <p:txBody>
          <a:bodyPr/>
          <a:lstStyle/>
          <a:p>
            <a:fld id="{D475EF07-7385-324F-8C82-928D4CB83AA9}" type="datetimeFigureOut">
              <a:rPr lang="en-US" smtClean="0"/>
              <a:t>8/22/2019</a:t>
            </a:fld>
            <a:endParaRPr lang="en-US"/>
          </a:p>
        </p:txBody>
      </p:sp>
      <p:sp>
        <p:nvSpPr>
          <p:cNvPr id="5" name="Footer Placeholder 4">
            <a:extLst>
              <a:ext uri="{FF2B5EF4-FFF2-40B4-BE49-F238E27FC236}">
                <a16:creationId xmlns:a16="http://schemas.microsoft.com/office/drawing/2014/main" id="{01CBD94B-1CA5-2642-86D5-25096F8A63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CC75B3-B749-AA41-AA29-7451E5397ED4}"/>
              </a:ext>
            </a:extLst>
          </p:cNvPr>
          <p:cNvSpPr>
            <a:spLocks noGrp="1"/>
          </p:cNvSpPr>
          <p:nvPr>
            <p:ph type="sldNum" sz="quarter" idx="12"/>
          </p:nvPr>
        </p:nvSpPr>
        <p:spPr/>
        <p:txBody>
          <a:bodyPr/>
          <a:lstStyle/>
          <a:p>
            <a:fld id="{77FF1F50-5555-4C46-9A16-72E8E64108B3}" type="slidenum">
              <a:rPr lang="en-US" smtClean="0"/>
              <a:t>‹#›</a:t>
            </a:fld>
            <a:endParaRPr lang="en-US"/>
          </a:p>
        </p:txBody>
      </p:sp>
    </p:spTree>
    <p:extLst>
      <p:ext uri="{BB962C8B-B14F-4D97-AF65-F5344CB8AC3E}">
        <p14:creationId xmlns:p14="http://schemas.microsoft.com/office/powerpoint/2010/main" val="21152570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084144-DD2C-744B-AADB-8CC3162363F0}"/>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1541CA6-CFF2-2049-BB6A-8648A09C7814}"/>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80AFC5-BCE6-7A49-9D7D-9B36B51B8579}"/>
              </a:ext>
            </a:extLst>
          </p:cNvPr>
          <p:cNvSpPr>
            <a:spLocks noGrp="1"/>
          </p:cNvSpPr>
          <p:nvPr>
            <p:ph type="dt" sz="half" idx="10"/>
          </p:nvPr>
        </p:nvSpPr>
        <p:spPr/>
        <p:txBody>
          <a:bodyPr/>
          <a:lstStyle/>
          <a:p>
            <a:fld id="{D475EF07-7385-324F-8C82-928D4CB83AA9}" type="datetimeFigureOut">
              <a:rPr lang="en-US" smtClean="0"/>
              <a:t>8/22/2019</a:t>
            </a:fld>
            <a:endParaRPr lang="en-US"/>
          </a:p>
        </p:txBody>
      </p:sp>
      <p:sp>
        <p:nvSpPr>
          <p:cNvPr id="5" name="Footer Placeholder 4">
            <a:extLst>
              <a:ext uri="{FF2B5EF4-FFF2-40B4-BE49-F238E27FC236}">
                <a16:creationId xmlns:a16="http://schemas.microsoft.com/office/drawing/2014/main" id="{1BF791E1-2A50-BD4C-95FF-D7F7B9C6FD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093CF0-7E6D-9949-9834-6965BE5FFB34}"/>
              </a:ext>
            </a:extLst>
          </p:cNvPr>
          <p:cNvSpPr>
            <a:spLocks noGrp="1"/>
          </p:cNvSpPr>
          <p:nvPr>
            <p:ph type="sldNum" sz="quarter" idx="12"/>
          </p:nvPr>
        </p:nvSpPr>
        <p:spPr/>
        <p:txBody>
          <a:bodyPr/>
          <a:lstStyle/>
          <a:p>
            <a:fld id="{77FF1F50-5555-4C46-9A16-72E8E64108B3}" type="slidenum">
              <a:rPr lang="en-US" smtClean="0"/>
              <a:t>‹#›</a:t>
            </a:fld>
            <a:endParaRPr lang="en-US"/>
          </a:p>
        </p:txBody>
      </p:sp>
    </p:spTree>
    <p:extLst>
      <p:ext uri="{BB962C8B-B14F-4D97-AF65-F5344CB8AC3E}">
        <p14:creationId xmlns:p14="http://schemas.microsoft.com/office/powerpoint/2010/main" val="38226330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Content - Bar">
    <p:spTree>
      <p:nvGrpSpPr>
        <p:cNvPr id="1" name=""/>
        <p:cNvGrpSpPr/>
        <p:nvPr/>
      </p:nvGrpSpPr>
      <p:grpSpPr>
        <a:xfrm>
          <a:off x="0" y="0"/>
          <a:ext cx="0" cy="0"/>
          <a:chOff x="0" y="0"/>
          <a:chExt cx="0" cy="0"/>
        </a:xfrm>
      </p:grpSpPr>
      <p:sp>
        <p:nvSpPr>
          <p:cNvPr id="18" name="Rectangle 17"/>
          <p:cNvSpPr/>
          <p:nvPr userDrawn="1"/>
        </p:nvSpPr>
        <p:spPr>
          <a:xfrm>
            <a:off x="6927" y="4686300"/>
            <a:ext cx="2209800" cy="45720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sp>
        <p:nvSpPr>
          <p:cNvPr id="19" name="Rectangle 18"/>
          <p:cNvSpPr/>
          <p:nvPr userDrawn="1"/>
        </p:nvSpPr>
        <p:spPr>
          <a:xfrm>
            <a:off x="2216727" y="4686300"/>
            <a:ext cx="1060450" cy="4572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sp>
        <p:nvSpPr>
          <p:cNvPr id="20" name="Rectangle 19"/>
          <p:cNvSpPr/>
          <p:nvPr userDrawn="1"/>
        </p:nvSpPr>
        <p:spPr>
          <a:xfrm>
            <a:off x="3270247" y="4686300"/>
            <a:ext cx="5873750" cy="457200"/>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pic>
        <p:nvPicPr>
          <p:cNvPr id="5" name="Picture 4">
            <a:extLst>
              <a:ext uri="{FF2B5EF4-FFF2-40B4-BE49-F238E27FC236}">
                <a16:creationId xmlns:a16="http://schemas.microsoft.com/office/drawing/2014/main" id="{91A9483E-5FE2-4298-8430-AB0A107D1571}"/>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8360724" y="4805541"/>
            <a:ext cx="687170" cy="218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8985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ontent- Bullet">
  <p:cSld name="Content- Bullet">
    <p:spTree>
      <p:nvGrpSpPr>
        <p:cNvPr id="1" name="Shape 22"/>
        <p:cNvGrpSpPr/>
        <p:nvPr/>
      </p:nvGrpSpPr>
      <p:grpSpPr>
        <a:xfrm>
          <a:off x="0" y="0"/>
          <a:ext cx="0" cy="0"/>
          <a:chOff x="0" y="0"/>
          <a:chExt cx="0" cy="0"/>
        </a:xfrm>
      </p:grpSpPr>
      <p:sp>
        <p:nvSpPr>
          <p:cNvPr id="23" name="Shape 23"/>
          <p:cNvSpPr/>
          <p:nvPr/>
        </p:nvSpPr>
        <p:spPr>
          <a:xfrm>
            <a:off x="0" y="4686300"/>
            <a:ext cx="2209800" cy="457200"/>
          </a:xfrm>
          <a:prstGeom prst="rect">
            <a:avLst/>
          </a:prstGeom>
          <a:solidFill>
            <a:srgbClr val="236192"/>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dirty="0">
              <a:solidFill>
                <a:srgbClr val="3D527F"/>
              </a:solidFill>
              <a:latin typeface="Arial"/>
              <a:ea typeface="Arial"/>
              <a:cs typeface="Arial"/>
              <a:sym typeface="Arial"/>
            </a:endParaRPr>
          </a:p>
        </p:txBody>
      </p:sp>
      <p:sp>
        <p:nvSpPr>
          <p:cNvPr id="24" name="Shape 24"/>
          <p:cNvSpPr/>
          <p:nvPr/>
        </p:nvSpPr>
        <p:spPr>
          <a:xfrm>
            <a:off x="2209800" y="4686300"/>
            <a:ext cx="1060450" cy="457200"/>
          </a:xfrm>
          <a:prstGeom prst="rect">
            <a:avLst/>
          </a:prstGeom>
          <a:solidFill>
            <a:srgbClr val="007DBA"/>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dirty="0">
              <a:solidFill>
                <a:srgbClr val="3D527F"/>
              </a:solidFill>
              <a:latin typeface="Arial"/>
              <a:ea typeface="Arial"/>
              <a:cs typeface="Arial"/>
              <a:sym typeface="Arial"/>
            </a:endParaRPr>
          </a:p>
        </p:txBody>
      </p:sp>
      <p:sp>
        <p:nvSpPr>
          <p:cNvPr id="25" name="Shape 25"/>
          <p:cNvSpPr/>
          <p:nvPr/>
        </p:nvSpPr>
        <p:spPr>
          <a:xfrm>
            <a:off x="3270250" y="4686300"/>
            <a:ext cx="5873750" cy="457200"/>
          </a:xfrm>
          <a:prstGeom prst="rect">
            <a:avLst/>
          </a:prstGeom>
          <a:solidFill>
            <a:srgbClr val="00AFD7"/>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dirty="0">
              <a:solidFill>
                <a:srgbClr val="3D527F"/>
              </a:solidFill>
              <a:latin typeface="Arial"/>
              <a:ea typeface="Arial"/>
              <a:cs typeface="Arial"/>
              <a:sym typeface="Arial"/>
            </a:endParaRPr>
          </a:p>
        </p:txBody>
      </p:sp>
      <p:sp>
        <p:nvSpPr>
          <p:cNvPr id="26" name="Shape 26"/>
          <p:cNvSpPr txBox="1">
            <a:spLocks noGrp="1"/>
          </p:cNvSpPr>
          <p:nvPr>
            <p:ph type="body" idx="1"/>
          </p:nvPr>
        </p:nvSpPr>
        <p:spPr>
          <a:xfrm>
            <a:off x="340787" y="343304"/>
            <a:ext cx="8439148" cy="686442"/>
          </a:xfrm>
          <a:prstGeom prst="rect">
            <a:avLst/>
          </a:prstGeom>
          <a:noFill/>
          <a:ln>
            <a:noFill/>
          </a:ln>
        </p:spPr>
        <p:txBody>
          <a:bodyPr spcFirstLastPara="1" wrap="square" lIns="91425" tIns="91425" rIns="91425" bIns="91425" anchor="t" anchorCtr="0"/>
          <a:lstStyle>
            <a:lvl1pPr marL="342900" marR="0" lvl="0" indent="-171450" algn="l" rtl="0">
              <a:spcBef>
                <a:spcPts val="540"/>
              </a:spcBef>
              <a:spcAft>
                <a:spcPts val="0"/>
              </a:spcAft>
              <a:buClr>
                <a:schemeClr val="dk2"/>
              </a:buClr>
              <a:buSzPts val="3600"/>
              <a:buFont typeface="Arial"/>
              <a:buNone/>
              <a:defRPr sz="2700" b="1" i="0" u="none" strike="noStrike" cap="none">
                <a:solidFill>
                  <a:schemeClr val="dk2"/>
                </a:solidFill>
                <a:latin typeface="Arial"/>
                <a:ea typeface="Arial"/>
                <a:cs typeface="Arial"/>
                <a:sym typeface="Arial"/>
              </a:defRPr>
            </a:lvl1pPr>
            <a:lvl2pPr marL="685800" marR="0" lvl="1" indent="-304800" algn="l" rtl="0">
              <a:spcBef>
                <a:spcPts val="420"/>
              </a:spcBef>
              <a:spcAft>
                <a:spcPts val="0"/>
              </a:spcAft>
              <a:buClr>
                <a:schemeClr val="dk1"/>
              </a:buClr>
              <a:buSzPts val="2800"/>
              <a:buFont typeface="Arial"/>
              <a:buChar char="–"/>
              <a:defRPr sz="2100" b="0" i="0" u="none" strike="noStrike" cap="none">
                <a:solidFill>
                  <a:schemeClr val="dk1"/>
                </a:solidFill>
                <a:latin typeface="Arial"/>
                <a:ea typeface="Arial"/>
                <a:cs typeface="Arial"/>
                <a:sym typeface="Arial"/>
              </a:defRPr>
            </a:lvl2pPr>
            <a:lvl3pPr marL="1028700" marR="0" lvl="2" indent="-285750" algn="l" rtl="0">
              <a:spcBef>
                <a:spcPts val="360"/>
              </a:spcBef>
              <a:spcAft>
                <a:spcPts val="0"/>
              </a:spcAft>
              <a:buClr>
                <a:schemeClr val="dk1"/>
              </a:buClr>
              <a:buSzPts val="2400"/>
              <a:buFont typeface="Arial"/>
              <a:buChar char="•"/>
              <a:defRPr sz="1800" b="0" i="0" u="none" strike="noStrike" cap="none">
                <a:solidFill>
                  <a:schemeClr val="dk1"/>
                </a:solidFill>
                <a:latin typeface="Arial"/>
                <a:ea typeface="Arial"/>
                <a:cs typeface="Arial"/>
                <a:sym typeface="Arial"/>
              </a:defRPr>
            </a:lvl3pPr>
            <a:lvl4pPr marL="1371600" marR="0" lvl="3"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4pPr>
            <a:lvl5pPr marL="1714500" marR="0" lvl="4"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5pPr>
            <a:lvl6pPr marL="2057400" marR="0" lvl="5"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6pPr>
            <a:lvl7pPr marL="2400300" marR="0" lvl="6"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7pPr>
            <a:lvl8pPr marL="2743200" marR="0" lvl="7"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8pPr>
            <a:lvl9pPr marL="3086100" marR="0" lvl="8"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9pPr>
          </a:lstStyle>
          <a:p>
            <a:endParaRPr/>
          </a:p>
        </p:txBody>
      </p:sp>
      <p:pic>
        <p:nvPicPr>
          <p:cNvPr id="27" name="Shape 27"/>
          <p:cNvPicPr preferRelativeResize="0"/>
          <p:nvPr/>
        </p:nvPicPr>
        <p:blipFill rotWithShape="1">
          <a:blip r:embed="rId2">
            <a:alphaModFix/>
          </a:blip>
          <a:srcRect/>
          <a:stretch/>
        </p:blipFill>
        <p:spPr>
          <a:xfrm>
            <a:off x="8310055" y="4817246"/>
            <a:ext cx="687170" cy="218719"/>
          </a:xfrm>
          <a:prstGeom prst="rect">
            <a:avLst/>
          </a:prstGeom>
          <a:noFill/>
          <a:ln>
            <a:noFill/>
          </a:ln>
        </p:spPr>
      </p:pic>
      <p:sp>
        <p:nvSpPr>
          <p:cNvPr id="28" name="Shape 28"/>
          <p:cNvSpPr txBox="1">
            <a:spLocks noGrp="1"/>
          </p:cNvSpPr>
          <p:nvPr>
            <p:ph type="body" idx="2"/>
          </p:nvPr>
        </p:nvSpPr>
        <p:spPr>
          <a:xfrm>
            <a:off x="340787" y="1029748"/>
            <a:ext cx="8439148" cy="3356378"/>
          </a:xfrm>
          <a:prstGeom prst="rect">
            <a:avLst/>
          </a:prstGeom>
          <a:noFill/>
          <a:ln>
            <a:noFill/>
          </a:ln>
        </p:spPr>
        <p:txBody>
          <a:bodyPr spcFirstLastPara="1" wrap="square" lIns="91425" tIns="91425" rIns="91425" bIns="91425" anchor="t" anchorCtr="0"/>
          <a:lstStyle>
            <a:lvl1pPr marL="342900" marR="0" lvl="0" indent="-285750" algn="l" rtl="0">
              <a:spcBef>
                <a:spcPts val="360"/>
              </a:spcBef>
              <a:spcAft>
                <a:spcPts val="0"/>
              </a:spcAft>
              <a:buClr>
                <a:schemeClr val="dk1"/>
              </a:buClr>
              <a:buSzPts val="2400"/>
              <a:buFont typeface="Arial"/>
              <a:buChar char="•"/>
              <a:defRPr sz="1800" b="0" i="0" u="none" strike="noStrike" cap="none">
                <a:solidFill>
                  <a:schemeClr val="dk1"/>
                </a:solidFill>
                <a:latin typeface="Arial"/>
                <a:ea typeface="Arial"/>
                <a:cs typeface="Arial"/>
                <a:sym typeface="Arial"/>
              </a:defRPr>
            </a:lvl1pPr>
            <a:lvl2pPr marL="685800" marR="0" lvl="1"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2pPr>
            <a:lvl3pPr marL="1028700" marR="0" lvl="2" indent="-257175" algn="l" rtl="0">
              <a:spcBef>
                <a:spcPts val="270"/>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3pPr>
            <a:lvl4pPr marL="1371600" marR="0" lvl="3" indent="-247650" algn="l" rtl="0">
              <a:spcBef>
                <a:spcPts val="240"/>
              </a:spcBef>
              <a:spcAft>
                <a:spcPts val="0"/>
              </a:spcAft>
              <a:buClr>
                <a:schemeClr val="dk1"/>
              </a:buClr>
              <a:buSzPts val="1600"/>
              <a:buFont typeface="Arial"/>
              <a:buChar char="•"/>
              <a:defRPr sz="1200" b="0" i="0" u="none" strike="noStrike" cap="none">
                <a:solidFill>
                  <a:schemeClr val="dk1"/>
                </a:solidFill>
                <a:latin typeface="Arial"/>
                <a:ea typeface="Arial"/>
                <a:cs typeface="Arial"/>
                <a:sym typeface="Arial"/>
              </a:defRPr>
            </a:lvl4pPr>
            <a:lvl5pPr marL="1714500" marR="0" lvl="4" indent="-238125" algn="l" rtl="0">
              <a:spcBef>
                <a:spcPts val="210"/>
              </a:spcBef>
              <a:spcAft>
                <a:spcPts val="0"/>
              </a:spcAft>
              <a:buClr>
                <a:schemeClr val="dk1"/>
              </a:buClr>
              <a:buSzPts val="1400"/>
              <a:buFont typeface="Arial"/>
              <a:buChar char="•"/>
              <a:defRPr sz="1050" b="0" i="0" u="none" strike="noStrike" cap="none">
                <a:solidFill>
                  <a:schemeClr val="dk1"/>
                </a:solidFill>
                <a:latin typeface="Arial"/>
                <a:ea typeface="Arial"/>
                <a:cs typeface="Arial"/>
                <a:sym typeface="Arial"/>
              </a:defRPr>
            </a:lvl5pPr>
            <a:lvl6pPr marL="2057400" marR="0" lvl="5" indent="-238125" algn="l" rtl="0">
              <a:spcBef>
                <a:spcPts val="210"/>
              </a:spcBef>
              <a:spcAft>
                <a:spcPts val="0"/>
              </a:spcAft>
              <a:buClr>
                <a:schemeClr val="dk1"/>
              </a:buClr>
              <a:buSzPts val="1400"/>
              <a:buFont typeface="Arial"/>
              <a:buChar char="•"/>
              <a:defRPr sz="1050" b="0" i="0" u="none" strike="noStrike" cap="none">
                <a:solidFill>
                  <a:schemeClr val="dk1"/>
                </a:solidFill>
                <a:latin typeface="Arial"/>
                <a:ea typeface="Arial"/>
                <a:cs typeface="Arial"/>
                <a:sym typeface="Arial"/>
              </a:defRPr>
            </a:lvl6pPr>
            <a:lvl7pPr marL="2400300" marR="0" lvl="6" indent="-228600" algn="l" rtl="0">
              <a:spcBef>
                <a:spcPts val="180"/>
              </a:spcBef>
              <a:spcAft>
                <a:spcPts val="0"/>
              </a:spcAft>
              <a:buClr>
                <a:schemeClr val="dk1"/>
              </a:buClr>
              <a:buSzPts val="1200"/>
              <a:buFont typeface="Arial"/>
              <a:buChar char="•"/>
              <a:defRPr sz="900" b="0" i="0" u="none" strike="noStrike" cap="none">
                <a:solidFill>
                  <a:schemeClr val="dk1"/>
                </a:solidFill>
                <a:latin typeface="Arial"/>
                <a:ea typeface="Arial"/>
                <a:cs typeface="Arial"/>
                <a:sym typeface="Arial"/>
              </a:defRPr>
            </a:lvl7pPr>
            <a:lvl8pPr marL="2743200" marR="0" lvl="7" indent="-223838" algn="l" rtl="0">
              <a:spcBef>
                <a:spcPts val="165"/>
              </a:spcBef>
              <a:spcAft>
                <a:spcPts val="0"/>
              </a:spcAft>
              <a:buClr>
                <a:schemeClr val="dk1"/>
              </a:buClr>
              <a:buSzPts val="1100"/>
              <a:buFont typeface="Arial"/>
              <a:buChar char="•"/>
              <a:defRPr sz="825" b="0" i="0" u="none" strike="noStrike" cap="none">
                <a:solidFill>
                  <a:schemeClr val="dk1"/>
                </a:solidFill>
                <a:latin typeface="Arial"/>
                <a:ea typeface="Arial"/>
                <a:cs typeface="Arial"/>
                <a:sym typeface="Arial"/>
              </a:defRPr>
            </a:lvl8pPr>
            <a:lvl9pPr marL="3086100" marR="0" lvl="8" indent="-223838" algn="l" rtl="0">
              <a:spcBef>
                <a:spcPts val="165"/>
              </a:spcBef>
              <a:spcAft>
                <a:spcPts val="0"/>
              </a:spcAft>
              <a:buClr>
                <a:schemeClr val="dk1"/>
              </a:buClr>
              <a:buSzPts val="1100"/>
              <a:buFont typeface="Arial"/>
              <a:buChar char="•"/>
              <a:defRPr sz="825"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457103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Speaker Intro">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882652" y="1493045"/>
            <a:ext cx="2016125" cy="1928813"/>
          </a:xfrm>
          <a:prstGeom prst="rect">
            <a:avLst/>
          </a:prstGeom>
        </p:spPr>
        <p:txBody>
          <a:bodyPr vert="horz" anchor="t" anchorCtr="0"/>
          <a:lstStyle>
            <a:lvl1pPr marL="0" indent="0" algn="ctr">
              <a:spcBef>
                <a:spcPts val="0"/>
              </a:spcBef>
              <a:buNone/>
              <a:defRPr sz="1400" baseline="0">
                <a:solidFill>
                  <a:schemeClr val="tx1"/>
                </a:solidFill>
                <a:latin typeface="+mn-lt"/>
              </a:defRPr>
            </a:lvl1pPr>
          </a:lstStyle>
          <a:p>
            <a:endParaRPr lang="en-US" dirty="0"/>
          </a:p>
          <a:p>
            <a:endParaRPr lang="en-US" dirty="0"/>
          </a:p>
          <a:p>
            <a:endParaRPr lang="en-US" dirty="0"/>
          </a:p>
          <a:p>
            <a:r>
              <a:rPr lang="en-US" dirty="0"/>
              <a:t>Place Speaker </a:t>
            </a:r>
            <a:br>
              <a:rPr lang="en-US" dirty="0"/>
            </a:br>
            <a:r>
              <a:rPr lang="en-US" dirty="0"/>
              <a:t>Photo Here</a:t>
            </a:r>
          </a:p>
        </p:txBody>
      </p:sp>
      <p:sp>
        <p:nvSpPr>
          <p:cNvPr id="5" name="Rectangle 4"/>
          <p:cNvSpPr/>
          <p:nvPr userDrawn="1"/>
        </p:nvSpPr>
        <p:spPr>
          <a:xfrm rot="5400000">
            <a:off x="-524272" y="2014936"/>
            <a:ext cx="1931195" cy="88265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sp>
        <p:nvSpPr>
          <p:cNvPr id="13" name="Text Placeholder 12"/>
          <p:cNvSpPr>
            <a:spLocks noGrp="1"/>
          </p:cNvSpPr>
          <p:nvPr>
            <p:ph type="body" sz="quarter" idx="12" hasCustomPrompt="1"/>
          </p:nvPr>
        </p:nvSpPr>
        <p:spPr>
          <a:xfrm>
            <a:off x="3416309" y="2073400"/>
            <a:ext cx="5727699" cy="639129"/>
          </a:xfrm>
          <a:prstGeom prst="rect">
            <a:avLst/>
          </a:prstGeom>
        </p:spPr>
        <p:txBody>
          <a:bodyPr vert="horz">
            <a:normAutofit/>
          </a:bodyPr>
          <a:lstStyle>
            <a:lvl1pPr marL="0" marR="0" indent="0" algn="l" defTabSz="457189" rtl="0" eaLnBrk="1" fontAlgn="auto" latinLnBrk="0" hangingPunct="1">
              <a:lnSpc>
                <a:spcPct val="100000"/>
              </a:lnSpc>
              <a:spcBef>
                <a:spcPct val="0"/>
              </a:spcBef>
              <a:spcAft>
                <a:spcPts val="0"/>
              </a:spcAft>
              <a:buClrTx/>
              <a:buSzTx/>
              <a:buFont typeface="Arial"/>
              <a:buNone/>
              <a:tabLst/>
              <a:defRPr sz="2400" b="0" i="0"/>
            </a:lvl1pPr>
          </a:lstStyle>
          <a:p>
            <a:pPr marL="0" marR="0" lvl="0" indent="0" algn="l" defTabSz="457189" rtl="0" eaLnBrk="1" fontAlgn="auto" latinLnBrk="0" hangingPunct="1">
              <a:lnSpc>
                <a:spcPct val="100000"/>
              </a:lnSpc>
              <a:spcBef>
                <a:spcPct val="0"/>
              </a:spcBef>
              <a:spcAft>
                <a:spcPts val="0"/>
              </a:spcAft>
              <a:buClrTx/>
              <a:buSzTx/>
              <a:buFont typeface="Arial"/>
              <a:buNone/>
              <a:tabLst/>
              <a:defRPr/>
            </a:pPr>
            <a:r>
              <a:rPr kumimoji="0" lang="en-US" sz="2400" b="0" i="0" u="none" strike="noStrike" kern="1200" cap="none" spc="0" normalizeH="0" baseline="0" noProof="0" dirty="0">
                <a:ln>
                  <a:noFill/>
                </a:ln>
                <a:solidFill>
                  <a:srgbClr val="000000">
                    <a:lumMod val="85000"/>
                    <a:lumOff val="15000"/>
                  </a:srgbClr>
                </a:solidFill>
                <a:effectLst/>
                <a:uLnTx/>
                <a:uFillTx/>
                <a:latin typeface="+mn-lt"/>
                <a:ea typeface="ＭＳ Ｐゴシック" charset="0"/>
                <a:cs typeface="Arial"/>
              </a:rPr>
              <a:t>Speaker Position, Speaker Title</a:t>
            </a:r>
          </a:p>
        </p:txBody>
      </p:sp>
      <p:cxnSp>
        <p:nvCxnSpPr>
          <p:cNvPr id="17" name="Straight Connector 16"/>
          <p:cNvCxnSpPr/>
          <p:nvPr userDrawn="1"/>
        </p:nvCxnSpPr>
        <p:spPr>
          <a:xfrm>
            <a:off x="3416301" y="2712528"/>
            <a:ext cx="5727700" cy="0"/>
          </a:xfrm>
          <a:prstGeom prst="line">
            <a:avLst/>
          </a:prstGeom>
          <a:ln w="19050" cmpd="sng">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3" name="Text Placeholder 2"/>
          <p:cNvSpPr>
            <a:spLocks noGrp="1"/>
          </p:cNvSpPr>
          <p:nvPr>
            <p:ph type="body" sz="quarter" idx="13" hasCustomPrompt="1"/>
          </p:nvPr>
        </p:nvSpPr>
        <p:spPr>
          <a:xfrm>
            <a:off x="3416301" y="1490664"/>
            <a:ext cx="5727700" cy="488156"/>
          </a:xfrm>
          <a:prstGeom prst="rect">
            <a:avLst/>
          </a:prstGeom>
        </p:spPr>
        <p:txBody>
          <a:bodyPr vert="horz"/>
          <a:lstStyle>
            <a:lvl1pPr marL="0" indent="0">
              <a:buNone/>
              <a:defRPr sz="3600" b="1" baseline="0">
                <a:solidFill>
                  <a:srgbClr val="236192"/>
                </a:solidFill>
              </a:defRPr>
            </a:lvl1pPr>
          </a:lstStyle>
          <a:p>
            <a:pPr lvl="0"/>
            <a:r>
              <a:rPr lang="en-US" dirty="0"/>
              <a:t>Speaker Name</a:t>
            </a:r>
          </a:p>
        </p:txBody>
      </p:sp>
      <p:sp>
        <p:nvSpPr>
          <p:cNvPr id="10" name="Text Placeholder 14"/>
          <p:cNvSpPr>
            <a:spLocks noGrp="1"/>
          </p:cNvSpPr>
          <p:nvPr>
            <p:ph type="body" sz="quarter" idx="15" hasCustomPrompt="1"/>
          </p:nvPr>
        </p:nvSpPr>
        <p:spPr>
          <a:xfrm>
            <a:off x="882652" y="1493043"/>
            <a:ext cx="161925" cy="1928814"/>
          </a:xfrm>
          <a:prstGeom prst="rect">
            <a:avLst/>
          </a:prstGeom>
          <a:solidFill>
            <a:srgbClr val="236192">
              <a:alpha val="72000"/>
            </a:srgbClr>
          </a:solidFill>
          <a:ln>
            <a:noFill/>
          </a:ln>
        </p:spPr>
        <p:txBody>
          <a:bodyPr vert="horz"/>
          <a:lstStyle>
            <a:lvl1pPr marL="0" indent="0">
              <a:buNone/>
              <a:defRPr>
                <a:ln>
                  <a:noFill/>
                </a:ln>
                <a:solidFill>
                  <a:schemeClr val="accent1"/>
                </a:solidFill>
              </a:defRPr>
            </a:lvl1pPr>
          </a:lstStyle>
          <a:p>
            <a:pPr lvl="0"/>
            <a:r>
              <a:rPr lang="en-US" dirty="0"/>
              <a:t>     </a:t>
            </a:r>
          </a:p>
          <a:p>
            <a:pPr lvl="0"/>
            <a:endParaRPr lang="en-US" dirty="0"/>
          </a:p>
          <a:p>
            <a:pPr lvl="0"/>
            <a:r>
              <a:rPr lang="en-US" dirty="0"/>
              <a:t> </a:t>
            </a:r>
          </a:p>
          <a:p>
            <a:pPr lvl="0"/>
            <a:r>
              <a:rPr lang="en-US" dirty="0"/>
              <a:t> </a:t>
            </a:r>
          </a:p>
          <a:p>
            <a:pPr lvl="0"/>
            <a:r>
              <a:rPr lang="en-US" dirty="0"/>
              <a:t> </a:t>
            </a:r>
          </a:p>
          <a:p>
            <a:pPr lvl="0"/>
            <a:endParaRPr lang="en-US" dirty="0"/>
          </a:p>
        </p:txBody>
      </p:sp>
    </p:spTree>
    <p:extLst>
      <p:ext uri="{BB962C8B-B14F-4D97-AF65-F5344CB8AC3E}">
        <p14:creationId xmlns:p14="http://schemas.microsoft.com/office/powerpoint/2010/main" val="3831592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theme" Target="../theme/theme4.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sldNum" idx="12"/>
          </p:nvPr>
        </p:nvSpPr>
        <p:spPr>
          <a:xfrm>
            <a:off x="8555875" y="4576450"/>
            <a:ext cx="435600" cy="435600"/>
          </a:xfrm>
          <a:prstGeom prst="rect">
            <a:avLst/>
          </a:prstGeom>
          <a:noFill/>
          <a:ln>
            <a:noFill/>
          </a:ln>
        </p:spPr>
        <p:txBody>
          <a:bodyPr spcFirstLastPara="1" wrap="square" lIns="91425" tIns="91425" rIns="91425" bIns="91425" anchor="ctr" anchorCtr="0">
            <a:noAutofit/>
          </a:bodyPr>
          <a:lstStyle>
            <a:lvl1pPr lvl="0" algn="ctr" rtl="0">
              <a:buNone/>
              <a:defRPr sz="1000" b="1">
                <a:solidFill>
                  <a:srgbClr val="FFFFFF"/>
                </a:solidFill>
                <a:latin typeface="Poppins"/>
                <a:ea typeface="Poppins"/>
                <a:cs typeface="Poppins"/>
                <a:sym typeface="Poppins"/>
              </a:defRPr>
            </a:lvl1pPr>
            <a:lvl2pPr lvl="1" algn="ctr" rtl="0">
              <a:buNone/>
              <a:defRPr sz="1000" b="1">
                <a:solidFill>
                  <a:srgbClr val="FFFFFF"/>
                </a:solidFill>
                <a:latin typeface="Poppins"/>
                <a:ea typeface="Poppins"/>
                <a:cs typeface="Poppins"/>
                <a:sym typeface="Poppins"/>
              </a:defRPr>
            </a:lvl2pPr>
            <a:lvl3pPr lvl="2" algn="ctr" rtl="0">
              <a:buNone/>
              <a:defRPr sz="1000" b="1">
                <a:solidFill>
                  <a:srgbClr val="FFFFFF"/>
                </a:solidFill>
                <a:latin typeface="Poppins"/>
                <a:ea typeface="Poppins"/>
                <a:cs typeface="Poppins"/>
                <a:sym typeface="Poppins"/>
              </a:defRPr>
            </a:lvl3pPr>
            <a:lvl4pPr lvl="3" algn="ctr" rtl="0">
              <a:buNone/>
              <a:defRPr sz="1000" b="1">
                <a:solidFill>
                  <a:srgbClr val="FFFFFF"/>
                </a:solidFill>
                <a:latin typeface="Poppins"/>
                <a:ea typeface="Poppins"/>
                <a:cs typeface="Poppins"/>
                <a:sym typeface="Poppins"/>
              </a:defRPr>
            </a:lvl4pPr>
            <a:lvl5pPr lvl="4" algn="ctr" rtl="0">
              <a:buNone/>
              <a:defRPr sz="1000" b="1">
                <a:solidFill>
                  <a:srgbClr val="FFFFFF"/>
                </a:solidFill>
                <a:latin typeface="Poppins"/>
                <a:ea typeface="Poppins"/>
                <a:cs typeface="Poppins"/>
                <a:sym typeface="Poppins"/>
              </a:defRPr>
            </a:lvl5pPr>
            <a:lvl6pPr lvl="5" algn="ctr" rtl="0">
              <a:buNone/>
              <a:defRPr sz="1000" b="1">
                <a:solidFill>
                  <a:srgbClr val="FFFFFF"/>
                </a:solidFill>
                <a:latin typeface="Poppins"/>
                <a:ea typeface="Poppins"/>
                <a:cs typeface="Poppins"/>
                <a:sym typeface="Poppins"/>
              </a:defRPr>
            </a:lvl6pPr>
            <a:lvl7pPr lvl="6" algn="ctr" rtl="0">
              <a:buNone/>
              <a:defRPr sz="1000" b="1">
                <a:solidFill>
                  <a:srgbClr val="FFFFFF"/>
                </a:solidFill>
                <a:latin typeface="Poppins"/>
                <a:ea typeface="Poppins"/>
                <a:cs typeface="Poppins"/>
                <a:sym typeface="Poppins"/>
              </a:defRPr>
            </a:lvl7pPr>
            <a:lvl8pPr lvl="7" algn="ctr" rtl="0">
              <a:buNone/>
              <a:defRPr sz="1000" b="1">
                <a:solidFill>
                  <a:srgbClr val="FFFFFF"/>
                </a:solidFill>
                <a:latin typeface="Poppins"/>
                <a:ea typeface="Poppins"/>
                <a:cs typeface="Poppins"/>
                <a:sym typeface="Poppins"/>
              </a:defRPr>
            </a:lvl8pPr>
            <a:lvl9pPr lvl="8" algn="ctr" rtl="0">
              <a:buNone/>
              <a:defRPr sz="1000" b="1">
                <a:solidFill>
                  <a:srgbClr val="FFFFFF"/>
                </a:solidFill>
                <a:latin typeface="Poppins"/>
                <a:ea typeface="Poppins"/>
                <a:cs typeface="Poppins"/>
                <a:sym typeface="Poppins"/>
              </a:defRPr>
            </a:lvl9pPr>
          </a:lstStyle>
          <a:p>
            <a:pPr marL="0" lvl="0" indent="0" algn="ctr" rtl="0">
              <a:spcBef>
                <a:spcPts val="0"/>
              </a:spcBef>
              <a:spcAft>
                <a:spcPts val="0"/>
              </a:spcAft>
              <a:buNone/>
            </a:pPr>
            <a:fld id="{00000000-1234-1234-1234-123412341234}" type="slidenum">
              <a:rPr lang="en"/>
              <a:t>‹#›</a:t>
            </a:fld>
            <a:endParaRPr/>
          </a:p>
        </p:txBody>
      </p:sp>
      <p:sp>
        <p:nvSpPr>
          <p:cNvPr id="52" name="Google Shape;52;p13"/>
          <p:cNvSpPr txBox="1">
            <a:spLocks noGrp="1"/>
          </p:cNvSpPr>
          <p:nvPr>
            <p:ph type="title"/>
          </p:nvPr>
        </p:nvSpPr>
        <p:spPr>
          <a:xfrm>
            <a:off x="457200" y="1166125"/>
            <a:ext cx="5220300" cy="6831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1pPr>
            <a:lvl2pPr lvl="1" rtl="0">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2pPr>
            <a:lvl3pPr lvl="2" rtl="0">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3pPr>
            <a:lvl4pPr lvl="3" rtl="0">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4pPr>
            <a:lvl5pPr lvl="4" rtl="0">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5pPr>
            <a:lvl6pPr lvl="5" rtl="0">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6pPr>
            <a:lvl7pPr lvl="6" rtl="0">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7pPr>
            <a:lvl8pPr lvl="7" rtl="0">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8pPr>
            <a:lvl9pPr lvl="8" rtl="0">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9pPr>
          </a:lstStyle>
          <a:p>
            <a:endParaRPr/>
          </a:p>
        </p:txBody>
      </p:sp>
      <p:sp>
        <p:nvSpPr>
          <p:cNvPr id="53" name="Google Shape;53;p13"/>
          <p:cNvSpPr txBox="1">
            <a:spLocks noGrp="1"/>
          </p:cNvSpPr>
          <p:nvPr>
            <p:ph type="body" idx="1"/>
          </p:nvPr>
        </p:nvSpPr>
        <p:spPr>
          <a:xfrm>
            <a:off x="1069625" y="1958050"/>
            <a:ext cx="4608300" cy="2618400"/>
          </a:xfrm>
          <a:prstGeom prst="rect">
            <a:avLst/>
          </a:prstGeom>
          <a:noFill/>
          <a:ln>
            <a:noFill/>
          </a:ln>
        </p:spPr>
        <p:txBody>
          <a:bodyPr spcFirstLastPara="1" wrap="square" lIns="91425" tIns="91425" rIns="91425" bIns="91425" anchor="t" anchorCtr="0">
            <a:noAutofit/>
          </a:bodyPr>
          <a:lstStyle>
            <a:lvl1pPr marL="457200" lvl="0" indent="-330200" rtl="0">
              <a:spcBef>
                <a:spcPts val="600"/>
              </a:spcBef>
              <a:spcAft>
                <a:spcPts val="0"/>
              </a:spcAft>
              <a:buClr>
                <a:srgbClr val="CCCCCC"/>
              </a:buClr>
              <a:buSzPts val="1600"/>
              <a:buFont typeface="Poppins Light"/>
              <a:buChar char="￮"/>
              <a:defRPr sz="1600">
                <a:solidFill>
                  <a:schemeClr val="dk1"/>
                </a:solidFill>
                <a:latin typeface="Poppins Light"/>
                <a:ea typeface="Poppins Light"/>
                <a:cs typeface="Poppins Light"/>
                <a:sym typeface="Poppins Light"/>
              </a:defRPr>
            </a:lvl1pPr>
            <a:lvl2pPr marL="914400" lvl="1" indent="-330200" rtl="0">
              <a:spcBef>
                <a:spcPts val="0"/>
              </a:spcBef>
              <a:spcAft>
                <a:spcPts val="0"/>
              </a:spcAft>
              <a:buClr>
                <a:srgbClr val="CCCCCC"/>
              </a:buClr>
              <a:buSzPts val="1600"/>
              <a:buFont typeface="Poppins Light"/>
              <a:buChar char="￮"/>
              <a:defRPr sz="1600">
                <a:solidFill>
                  <a:schemeClr val="dk1"/>
                </a:solidFill>
                <a:latin typeface="Poppins Light"/>
                <a:ea typeface="Poppins Light"/>
                <a:cs typeface="Poppins Light"/>
                <a:sym typeface="Poppins Light"/>
              </a:defRPr>
            </a:lvl2pPr>
            <a:lvl3pPr marL="1371600" lvl="2" indent="-330200" rtl="0">
              <a:spcBef>
                <a:spcPts val="0"/>
              </a:spcBef>
              <a:spcAft>
                <a:spcPts val="0"/>
              </a:spcAft>
              <a:buClr>
                <a:srgbClr val="CCCCCC"/>
              </a:buClr>
              <a:buSzPts val="1600"/>
              <a:buFont typeface="Poppins Light"/>
              <a:buChar char="￮"/>
              <a:defRPr sz="1600">
                <a:solidFill>
                  <a:schemeClr val="dk1"/>
                </a:solidFill>
                <a:latin typeface="Poppins Light"/>
                <a:ea typeface="Poppins Light"/>
                <a:cs typeface="Poppins Light"/>
                <a:sym typeface="Poppins Light"/>
              </a:defRPr>
            </a:lvl3pPr>
            <a:lvl4pPr marL="1828800" lvl="3" indent="-330200" rtl="0">
              <a:spcBef>
                <a:spcPts val="0"/>
              </a:spcBef>
              <a:spcAft>
                <a:spcPts val="0"/>
              </a:spcAft>
              <a:buClr>
                <a:srgbClr val="CCCCCC"/>
              </a:buClr>
              <a:buSzPts val="1600"/>
              <a:buFont typeface="Poppins Light"/>
              <a:buChar char="●"/>
              <a:defRPr sz="1600">
                <a:solidFill>
                  <a:schemeClr val="dk1"/>
                </a:solidFill>
                <a:latin typeface="Poppins Light"/>
                <a:ea typeface="Poppins Light"/>
                <a:cs typeface="Poppins Light"/>
                <a:sym typeface="Poppins Light"/>
              </a:defRPr>
            </a:lvl4pPr>
            <a:lvl5pPr marL="2286000" lvl="4" indent="-330200" rtl="0">
              <a:spcBef>
                <a:spcPts val="0"/>
              </a:spcBef>
              <a:spcAft>
                <a:spcPts val="0"/>
              </a:spcAft>
              <a:buClr>
                <a:srgbClr val="CCCCCC"/>
              </a:buClr>
              <a:buSzPts val="1600"/>
              <a:buFont typeface="Poppins Light"/>
              <a:buChar char="○"/>
              <a:defRPr sz="1600">
                <a:solidFill>
                  <a:schemeClr val="dk1"/>
                </a:solidFill>
                <a:latin typeface="Poppins Light"/>
                <a:ea typeface="Poppins Light"/>
                <a:cs typeface="Poppins Light"/>
                <a:sym typeface="Poppins Light"/>
              </a:defRPr>
            </a:lvl5pPr>
            <a:lvl6pPr marL="2743200" lvl="5" indent="-330200" rtl="0">
              <a:spcBef>
                <a:spcPts val="0"/>
              </a:spcBef>
              <a:spcAft>
                <a:spcPts val="0"/>
              </a:spcAft>
              <a:buClr>
                <a:srgbClr val="CCCCCC"/>
              </a:buClr>
              <a:buSzPts val="1600"/>
              <a:buFont typeface="Poppins Light"/>
              <a:buChar char="■"/>
              <a:defRPr sz="1600">
                <a:solidFill>
                  <a:schemeClr val="dk1"/>
                </a:solidFill>
                <a:latin typeface="Poppins Light"/>
                <a:ea typeface="Poppins Light"/>
                <a:cs typeface="Poppins Light"/>
                <a:sym typeface="Poppins Light"/>
              </a:defRPr>
            </a:lvl6pPr>
            <a:lvl7pPr marL="3200400" lvl="6" indent="-330200" rtl="0">
              <a:spcBef>
                <a:spcPts val="0"/>
              </a:spcBef>
              <a:spcAft>
                <a:spcPts val="0"/>
              </a:spcAft>
              <a:buClr>
                <a:srgbClr val="CCCCCC"/>
              </a:buClr>
              <a:buSzPts val="1600"/>
              <a:buFont typeface="Poppins Light"/>
              <a:buChar char="●"/>
              <a:defRPr sz="1600">
                <a:solidFill>
                  <a:schemeClr val="dk1"/>
                </a:solidFill>
                <a:latin typeface="Poppins Light"/>
                <a:ea typeface="Poppins Light"/>
                <a:cs typeface="Poppins Light"/>
                <a:sym typeface="Poppins Light"/>
              </a:defRPr>
            </a:lvl7pPr>
            <a:lvl8pPr marL="3657600" lvl="7" indent="-330200" rtl="0">
              <a:spcBef>
                <a:spcPts val="0"/>
              </a:spcBef>
              <a:spcAft>
                <a:spcPts val="0"/>
              </a:spcAft>
              <a:buClr>
                <a:srgbClr val="CCCCCC"/>
              </a:buClr>
              <a:buSzPts val="1600"/>
              <a:buFont typeface="Poppins Light"/>
              <a:buChar char="○"/>
              <a:defRPr sz="1600">
                <a:solidFill>
                  <a:schemeClr val="dk1"/>
                </a:solidFill>
                <a:latin typeface="Poppins Light"/>
                <a:ea typeface="Poppins Light"/>
                <a:cs typeface="Poppins Light"/>
                <a:sym typeface="Poppins Light"/>
              </a:defRPr>
            </a:lvl8pPr>
            <a:lvl9pPr marL="4114800" lvl="8" indent="-330200" rtl="0">
              <a:spcBef>
                <a:spcPts val="0"/>
              </a:spcBef>
              <a:spcAft>
                <a:spcPts val="0"/>
              </a:spcAft>
              <a:buClr>
                <a:srgbClr val="CCCCCC"/>
              </a:buClr>
              <a:buSzPts val="1600"/>
              <a:buFont typeface="Poppins Light"/>
              <a:buChar char="■"/>
              <a:defRPr sz="1600">
                <a:solidFill>
                  <a:schemeClr val="dk1"/>
                </a:solidFill>
                <a:latin typeface="Poppins Light"/>
                <a:ea typeface="Poppins Light"/>
                <a:cs typeface="Poppins Light"/>
                <a:sym typeface="Poppins Light"/>
              </a:defRPr>
            </a:lvl9pPr>
          </a:lstStyle>
          <a:p>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930525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189" rtl="0" eaLnBrk="1" latinLnBrk="0" hangingPunct="1">
        <a:spcBef>
          <a:spcPct val="0"/>
        </a:spcBef>
        <a:buNone/>
        <a:defRPr sz="4400" kern="1200">
          <a:solidFill>
            <a:schemeClr val="tx1"/>
          </a:solidFill>
          <a:latin typeface="+mj-lt"/>
          <a:ea typeface="+mj-ea"/>
          <a:cs typeface="+mj-cs"/>
        </a:defRPr>
      </a:lvl1pPr>
    </p:titleStyle>
    <p:bodyStyle>
      <a:lvl1pPr marL="342892" indent="-342892"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5CF70D-97BF-4C4C-93C0-62A88A389DEB}"/>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8311680-3DAE-3C4C-96CD-93F4052E4A26}"/>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71DEA0-57F0-9A43-BCD9-AF230ACC3D7E}"/>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D475EF07-7385-324F-8C82-928D4CB83AA9}" type="datetimeFigureOut">
              <a:rPr lang="en-US" smtClean="0"/>
              <a:t>8/22/2019</a:t>
            </a:fld>
            <a:endParaRPr lang="en-US"/>
          </a:p>
        </p:txBody>
      </p:sp>
      <p:sp>
        <p:nvSpPr>
          <p:cNvPr id="5" name="Footer Placeholder 4">
            <a:extLst>
              <a:ext uri="{FF2B5EF4-FFF2-40B4-BE49-F238E27FC236}">
                <a16:creationId xmlns:a16="http://schemas.microsoft.com/office/drawing/2014/main" id="{9B8F930C-0A59-BF42-A72B-AB624C23115D}"/>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0222D8D-DE63-5040-9811-74A0076C088F}"/>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7FF1F50-5555-4C46-9A16-72E8E64108B3}" type="slidenum">
              <a:rPr lang="en-US" smtClean="0"/>
              <a:t>‹#›</a:t>
            </a:fld>
            <a:endParaRPr lang="en-US"/>
          </a:p>
        </p:txBody>
      </p:sp>
    </p:spTree>
    <p:extLst>
      <p:ext uri="{BB962C8B-B14F-4D97-AF65-F5344CB8AC3E}">
        <p14:creationId xmlns:p14="http://schemas.microsoft.com/office/powerpoint/2010/main" val="981734985"/>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9.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9.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2.xml"/><Relationship Id="rId1" Type="http://schemas.openxmlformats.org/officeDocument/2006/relationships/slideLayout" Target="../slideLayouts/slideLayout23.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5.xml"/><Relationship Id="rId5" Type="http://schemas.openxmlformats.org/officeDocument/2006/relationships/image" Target="../media/image16.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15.xml"/><Relationship Id="rId5" Type="http://schemas.openxmlformats.org/officeDocument/2006/relationships/image" Target="../media/image16.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15.xml"/><Relationship Id="rId5" Type="http://schemas.openxmlformats.org/officeDocument/2006/relationships/image" Target="../media/image16.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15.xml"/><Relationship Id="rId5" Type="http://schemas.openxmlformats.org/officeDocument/2006/relationships/image" Target="../media/image16.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10.(null)"/><Relationship Id="rId2" Type="http://schemas.openxmlformats.org/officeDocument/2006/relationships/notesSlide" Target="../notesSlides/notesSlide2.xml"/><Relationship Id="rId1" Type="http://schemas.openxmlformats.org/officeDocument/2006/relationships/slideLayout" Target="../slideLayouts/slideLayout46.xml"/><Relationship Id="rId5" Type="http://schemas.openxmlformats.org/officeDocument/2006/relationships/image" Target="../media/image12.png"/><Relationship Id="rId4" Type="http://schemas.openxmlformats.org/officeDocument/2006/relationships/image" Target="../media/image11.jpg"/></Relationships>
</file>

<file path=ppt/slides/_rels/slide2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0.xml"/><Relationship Id="rId1" Type="http://schemas.openxmlformats.org/officeDocument/2006/relationships/slideLayout" Target="../slideLayouts/slideLayout17.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0.xml"/><Relationship Id="rId5" Type="http://schemas.openxmlformats.org/officeDocument/2006/relationships/image" Target="../media/image16.pn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20.xml"/><Relationship Id="rId5" Type="http://schemas.openxmlformats.org/officeDocument/2006/relationships/image" Target="../media/image16.png"/><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20.xml"/><Relationship Id="rId5" Type="http://schemas.openxmlformats.org/officeDocument/2006/relationships/image" Target="../media/image16.png"/><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20.xml"/><Relationship Id="rId5" Type="http://schemas.openxmlformats.org/officeDocument/2006/relationships/image" Target="../media/image16.png"/><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20.xml"/><Relationship Id="rId5" Type="http://schemas.openxmlformats.org/officeDocument/2006/relationships/image" Target="../media/image16.pn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20.xml"/><Relationship Id="rId5" Type="http://schemas.openxmlformats.org/officeDocument/2006/relationships/image" Target="../media/image16.png"/><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19.xml"/><Relationship Id="rId5" Type="http://schemas.openxmlformats.org/officeDocument/2006/relationships/image" Target="../media/image16.png"/><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7.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22.xml"/><Relationship Id="rId5" Type="http://schemas.openxmlformats.org/officeDocument/2006/relationships/image" Target="../media/image16.png"/><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hyperlink" Target="http://presemu02.library.yale.internal/admin"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044AAE-7D7B-2441-AB74-5DABFCF2D6F5}"/>
              </a:ext>
            </a:extLst>
          </p:cNvPr>
          <p:cNvSpPr>
            <a:spLocks noGrp="1"/>
          </p:cNvSpPr>
          <p:nvPr>
            <p:ph type="body" sz="quarter" idx="12"/>
          </p:nvPr>
        </p:nvSpPr>
        <p:spPr>
          <a:xfrm>
            <a:off x="2" y="1329877"/>
            <a:ext cx="4937377" cy="569387"/>
          </a:xfrm>
        </p:spPr>
        <p:txBody>
          <a:bodyPr/>
          <a:lstStyle/>
          <a:p>
            <a:r>
              <a:rPr lang="en-US" dirty="0"/>
              <a:t>Works in Progress Webinar  |  22 August 2019</a:t>
            </a:r>
          </a:p>
        </p:txBody>
      </p:sp>
      <p:sp>
        <p:nvSpPr>
          <p:cNvPr id="3" name="Text Placeholder 2">
            <a:extLst>
              <a:ext uri="{FF2B5EF4-FFF2-40B4-BE49-F238E27FC236}">
                <a16:creationId xmlns:a16="http://schemas.microsoft.com/office/drawing/2014/main" id="{F9EA3DFA-7504-974F-B7AE-A5D966CAB008}"/>
              </a:ext>
            </a:extLst>
          </p:cNvPr>
          <p:cNvSpPr>
            <a:spLocks noGrp="1"/>
          </p:cNvSpPr>
          <p:nvPr>
            <p:ph type="body" sz="quarter" idx="16"/>
          </p:nvPr>
        </p:nvSpPr>
        <p:spPr>
          <a:xfrm>
            <a:off x="495300" y="1852403"/>
            <a:ext cx="8280400" cy="1234773"/>
          </a:xfrm>
        </p:spPr>
        <p:txBody>
          <a:bodyPr anchor="ctr">
            <a:noAutofit/>
          </a:bodyPr>
          <a:lstStyle/>
          <a:p>
            <a:r>
              <a:rPr lang="en-US" sz="2400" dirty="0"/>
              <a:t>Scaling Software Preservation and Emulation Services: Introduction to the EaaSI Program of Work</a:t>
            </a:r>
          </a:p>
        </p:txBody>
      </p:sp>
      <p:sp>
        <p:nvSpPr>
          <p:cNvPr id="4" name="Text Placeholder 3">
            <a:extLst>
              <a:ext uri="{FF2B5EF4-FFF2-40B4-BE49-F238E27FC236}">
                <a16:creationId xmlns:a16="http://schemas.microsoft.com/office/drawing/2014/main" id="{D41CFA2E-011C-D241-AAE5-BF8D8E2834F6}"/>
              </a:ext>
            </a:extLst>
          </p:cNvPr>
          <p:cNvSpPr>
            <a:spLocks noGrp="1"/>
          </p:cNvSpPr>
          <p:nvPr>
            <p:ph type="body" sz="quarter" idx="17"/>
          </p:nvPr>
        </p:nvSpPr>
        <p:spPr>
          <a:xfrm>
            <a:off x="728694" y="3206972"/>
            <a:ext cx="1908664" cy="400110"/>
          </a:xfrm>
        </p:spPr>
        <p:txBody>
          <a:bodyPr/>
          <a:lstStyle/>
          <a:p>
            <a:r>
              <a:rPr lang="en-US" dirty="0"/>
              <a:t>Seth Anderson</a:t>
            </a:r>
          </a:p>
        </p:txBody>
      </p:sp>
      <p:sp>
        <p:nvSpPr>
          <p:cNvPr id="5" name="Text Placeholder 4">
            <a:extLst>
              <a:ext uri="{FF2B5EF4-FFF2-40B4-BE49-F238E27FC236}">
                <a16:creationId xmlns:a16="http://schemas.microsoft.com/office/drawing/2014/main" id="{9107BEFA-81D4-3E43-8D7C-877A9F20A95B}"/>
              </a:ext>
            </a:extLst>
          </p:cNvPr>
          <p:cNvSpPr>
            <a:spLocks noGrp="1"/>
          </p:cNvSpPr>
          <p:nvPr>
            <p:ph type="body" sz="quarter" idx="18"/>
          </p:nvPr>
        </p:nvSpPr>
        <p:spPr>
          <a:xfrm>
            <a:off x="728694" y="3584047"/>
            <a:ext cx="6335965" cy="307777"/>
          </a:xfrm>
        </p:spPr>
        <p:txBody>
          <a:bodyPr/>
          <a:lstStyle/>
          <a:p>
            <a:r>
              <a:rPr lang="en-US" dirty="0"/>
              <a:t>Software Preservation Program Manager, Yale University Library</a:t>
            </a:r>
          </a:p>
        </p:txBody>
      </p:sp>
    </p:spTree>
    <p:extLst>
      <p:ext uri="{BB962C8B-B14F-4D97-AF65-F5344CB8AC3E}">
        <p14:creationId xmlns:p14="http://schemas.microsoft.com/office/powerpoint/2010/main" val="10252213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29"/>
          <p:cNvSpPr txBox="1">
            <a:spLocks noGrp="1"/>
          </p:cNvSpPr>
          <p:nvPr>
            <p:ph type="title"/>
          </p:nvPr>
        </p:nvSpPr>
        <p:spPr>
          <a:xfrm>
            <a:off x="473375" y="869275"/>
            <a:ext cx="4516200" cy="118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Arial"/>
                <a:ea typeface="Arial"/>
                <a:cs typeface="Arial"/>
                <a:sym typeface="Arial"/>
              </a:rPr>
              <a:t>Enables management of persistent emulation environments</a:t>
            </a:r>
            <a:endParaRPr sz="2400">
              <a:latin typeface="Arial"/>
              <a:ea typeface="Arial"/>
              <a:cs typeface="Arial"/>
              <a:sym typeface="Arial"/>
            </a:endParaRPr>
          </a:p>
        </p:txBody>
      </p:sp>
      <p:sp>
        <p:nvSpPr>
          <p:cNvPr id="243" name="Google Shape;243;p29"/>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4</a:t>
            </a:r>
            <a:endParaRPr dirty="0"/>
          </a:p>
        </p:txBody>
      </p:sp>
      <p:pic>
        <p:nvPicPr>
          <p:cNvPr id="244" name="Google Shape;244;p29"/>
          <p:cNvPicPr preferRelativeResize="0"/>
          <p:nvPr/>
        </p:nvPicPr>
        <p:blipFill>
          <a:blip r:embed="rId3">
            <a:alphaModFix/>
          </a:blip>
          <a:stretch>
            <a:fillRect/>
          </a:stretch>
        </p:blipFill>
        <p:spPr>
          <a:xfrm>
            <a:off x="4060476" y="1805242"/>
            <a:ext cx="4300549" cy="2653825"/>
          </a:xfrm>
          <a:prstGeom prst="rect">
            <a:avLst/>
          </a:prstGeom>
          <a:noFill/>
          <a:ln w="9525" cap="flat" cmpd="sng">
            <a:solidFill>
              <a:srgbClr val="666666"/>
            </a:solidFill>
            <a:prstDash val="solid"/>
            <a:round/>
            <a:headEnd type="none" w="sm" len="sm"/>
            <a:tailEnd type="none" w="sm" len="sm"/>
          </a:ln>
        </p:spPr>
      </p:pic>
      <p:pic>
        <p:nvPicPr>
          <p:cNvPr id="245" name="Google Shape;245;p29"/>
          <p:cNvPicPr preferRelativeResize="0"/>
          <p:nvPr/>
        </p:nvPicPr>
        <p:blipFill rotWithShape="1">
          <a:blip r:embed="rId4">
            <a:alphaModFix/>
          </a:blip>
          <a:srcRect t="23330" b="24335"/>
          <a:stretch/>
        </p:blipFill>
        <p:spPr>
          <a:xfrm>
            <a:off x="7584575" y="4576447"/>
            <a:ext cx="832366" cy="435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0"/>
          <p:cNvSpPr txBox="1">
            <a:spLocks noGrp="1"/>
          </p:cNvSpPr>
          <p:nvPr>
            <p:ph type="title"/>
          </p:nvPr>
        </p:nvSpPr>
        <p:spPr>
          <a:xfrm>
            <a:off x="462600" y="1036300"/>
            <a:ext cx="6342900" cy="89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Arial"/>
                <a:ea typeface="Arial"/>
                <a:cs typeface="Arial"/>
                <a:sym typeface="Arial"/>
              </a:rPr>
              <a:t>Enables economies of scale by managing disk images</a:t>
            </a:r>
            <a:endParaRPr sz="2400">
              <a:latin typeface="Arial"/>
              <a:ea typeface="Arial"/>
              <a:cs typeface="Arial"/>
              <a:sym typeface="Arial"/>
            </a:endParaRPr>
          </a:p>
        </p:txBody>
      </p:sp>
      <p:sp>
        <p:nvSpPr>
          <p:cNvPr id="251" name="Google Shape;251;p30"/>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5</a:t>
            </a:r>
            <a:endParaRPr dirty="0"/>
          </a:p>
        </p:txBody>
      </p:sp>
      <p:pic>
        <p:nvPicPr>
          <p:cNvPr id="252" name="Google Shape;252;p30"/>
          <p:cNvPicPr preferRelativeResize="0"/>
          <p:nvPr/>
        </p:nvPicPr>
        <p:blipFill>
          <a:blip r:embed="rId3">
            <a:alphaModFix/>
          </a:blip>
          <a:stretch>
            <a:fillRect/>
          </a:stretch>
        </p:blipFill>
        <p:spPr>
          <a:xfrm>
            <a:off x="1218981" y="2641800"/>
            <a:ext cx="7670119" cy="1595388"/>
          </a:xfrm>
          <a:prstGeom prst="rect">
            <a:avLst/>
          </a:prstGeom>
          <a:noFill/>
          <a:ln>
            <a:noFill/>
          </a:ln>
        </p:spPr>
      </p:pic>
      <p:pic>
        <p:nvPicPr>
          <p:cNvPr id="253" name="Google Shape;253;p30"/>
          <p:cNvPicPr preferRelativeResize="0"/>
          <p:nvPr/>
        </p:nvPicPr>
        <p:blipFill rotWithShape="1">
          <a:blip r:embed="rId4">
            <a:alphaModFix/>
          </a:blip>
          <a:srcRect t="23330" b="24335"/>
          <a:stretch/>
        </p:blipFill>
        <p:spPr>
          <a:xfrm>
            <a:off x="7584575" y="4576447"/>
            <a:ext cx="832366" cy="4356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7"/>
        <p:cNvGrpSpPr/>
        <p:nvPr/>
      </p:nvGrpSpPr>
      <p:grpSpPr>
        <a:xfrm>
          <a:off x="0" y="0"/>
          <a:ext cx="0" cy="0"/>
          <a:chOff x="0" y="0"/>
          <a:chExt cx="0" cy="0"/>
        </a:xfrm>
      </p:grpSpPr>
      <p:sp>
        <p:nvSpPr>
          <p:cNvPr id="258" name="Google Shape;258;p31"/>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6</a:t>
            </a:r>
            <a:endParaRPr dirty="0"/>
          </a:p>
        </p:txBody>
      </p:sp>
      <p:pic>
        <p:nvPicPr>
          <p:cNvPr id="259" name="Google Shape;259;p31"/>
          <p:cNvPicPr preferRelativeResize="0"/>
          <p:nvPr/>
        </p:nvPicPr>
        <p:blipFill>
          <a:blip r:embed="rId4">
            <a:alphaModFix/>
          </a:blip>
          <a:stretch>
            <a:fillRect/>
          </a:stretch>
        </p:blipFill>
        <p:spPr>
          <a:xfrm>
            <a:off x="3457534" y="2007600"/>
            <a:ext cx="2228924" cy="11283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grpSp>
        <p:nvGrpSpPr>
          <p:cNvPr id="264" name="Google Shape;264;p32"/>
          <p:cNvGrpSpPr/>
          <p:nvPr/>
        </p:nvGrpSpPr>
        <p:grpSpPr>
          <a:xfrm>
            <a:off x="5853100" y="3068600"/>
            <a:ext cx="1539600" cy="1539600"/>
            <a:chOff x="6680825" y="2549350"/>
            <a:chExt cx="1539600" cy="1539600"/>
          </a:xfrm>
        </p:grpSpPr>
        <p:sp>
          <p:nvSpPr>
            <p:cNvPr id="265" name="Google Shape;265;p32"/>
            <p:cNvSpPr/>
            <p:nvPr/>
          </p:nvSpPr>
          <p:spPr>
            <a:xfrm>
              <a:off x="6825669" y="2694194"/>
              <a:ext cx="1249800" cy="1249800"/>
            </a:xfrm>
            <a:prstGeom prst="ellipse">
              <a:avLst/>
            </a:prstGeom>
            <a:solidFill>
              <a:srgbClr val="000000">
                <a:alpha val="18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2"/>
            <p:cNvSpPr/>
            <p:nvPr/>
          </p:nvSpPr>
          <p:spPr>
            <a:xfrm>
              <a:off x="6894850" y="2763375"/>
              <a:ext cx="1111200" cy="11112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2"/>
            <p:cNvSpPr/>
            <p:nvPr/>
          </p:nvSpPr>
          <p:spPr>
            <a:xfrm>
              <a:off x="6680825" y="2549350"/>
              <a:ext cx="1539600" cy="1539600"/>
            </a:xfrm>
            <a:prstGeom prst="donut">
              <a:avLst>
                <a:gd name="adj" fmla="val 675"/>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8" name="Google Shape;268;p32"/>
          <p:cNvSpPr txBox="1">
            <a:spLocks noGrp="1"/>
          </p:cNvSpPr>
          <p:nvPr>
            <p:ph type="title"/>
          </p:nvPr>
        </p:nvSpPr>
        <p:spPr>
          <a:xfrm>
            <a:off x="457200" y="1166125"/>
            <a:ext cx="6583800" cy="683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latin typeface="Arial"/>
                <a:ea typeface="Arial"/>
                <a:cs typeface="Arial"/>
                <a:sym typeface="Arial"/>
              </a:rPr>
              <a:t>Distributed Mgmt</a:t>
            </a:r>
            <a:endParaRPr>
              <a:latin typeface="Arial"/>
              <a:ea typeface="Arial"/>
              <a:cs typeface="Arial"/>
              <a:sym typeface="Arial"/>
            </a:endParaRPr>
          </a:p>
        </p:txBody>
      </p:sp>
      <p:sp>
        <p:nvSpPr>
          <p:cNvPr id="269" name="Google Shape;269;p32"/>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7</a:t>
            </a:r>
            <a:endParaRPr dirty="0"/>
          </a:p>
        </p:txBody>
      </p:sp>
      <p:pic>
        <p:nvPicPr>
          <p:cNvPr id="270" name="Google Shape;270;p32"/>
          <p:cNvPicPr preferRelativeResize="0"/>
          <p:nvPr/>
        </p:nvPicPr>
        <p:blipFill>
          <a:blip r:embed="rId3">
            <a:alphaModFix/>
          </a:blip>
          <a:stretch>
            <a:fillRect/>
          </a:stretch>
        </p:blipFill>
        <p:spPr>
          <a:xfrm>
            <a:off x="7171925" y="1845238"/>
            <a:ext cx="1383951" cy="1453025"/>
          </a:xfrm>
          <a:prstGeom prst="rect">
            <a:avLst/>
          </a:prstGeom>
          <a:noFill/>
          <a:ln>
            <a:noFill/>
          </a:ln>
        </p:spPr>
      </p:pic>
      <p:pic>
        <p:nvPicPr>
          <p:cNvPr id="271" name="Google Shape;271;p32"/>
          <p:cNvPicPr preferRelativeResize="0"/>
          <p:nvPr/>
        </p:nvPicPr>
        <p:blipFill rotWithShape="1">
          <a:blip r:embed="rId4">
            <a:alphaModFix/>
          </a:blip>
          <a:srcRect t="21850"/>
          <a:stretch/>
        </p:blipFill>
        <p:spPr>
          <a:xfrm rot="10800000" flipH="1">
            <a:off x="6536222" y="3865452"/>
            <a:ext cx="173375" cy="711000"/>
          </a:xfrm>
          <a:prstGeom prst="rect">
            <a:avLst/>
          </a:prstGeom>
          <a:noFill/>
          <a:ln>
            <a:noFill/>
          </a:ln>
        </p:spPr>
      </p:pic>
      <p:sp>
        <p:nvSpPr>
          <p:cNvPr id="272" name="Google Shape;272;p32"/>
          <p:cNvSpPr txBox="1">
            <a:spLocks noGrp="1"/>
          </p:cNvSpPr>
          <p:nvPr>
            <p:ph type="body" idx="1"/>
          </p:nvPr>
        </p:nvSpPr>
        <p:spPr>
          <a:xfrm>
            <a:off x="1057175" y="2393650"/>
            <a:ext cx="4608000" cy="2618400"/>
          </a:xfrm>
          <a:prstGeom prst="rect">
            <a:avLst/>
          </a:prstGeom>
        </p:spPr>
        <p:txBody>
          <a:bodyPr spcFirstLastPara="1" wrap="square" lIns="91425" tIns="91425" rIns="91425" bIns="91425" anchor="t" anchorCtr="0">
            <a:noAutofit/>
          </a:bodyPr>
          <a:lstStyle/>
          <a:p>
            <a:pPr marL="457200" lvl="0" indent="-342900" algn="l" rtl="0">
              <a:spcBef>
                <a:spcPts val="600"/>
              </a:spcBef>
              <a:spcAft>
                <a:spcPts val="0"/>
              </a:spcAft>
              <a:buClr>
                <a:srgbClr val="434343"/>
              </a:buClr>
              <a:buSzPts val="1800"/>
              <a:buFont typeface="Arial"/>
              <a:buChar char="￮"/>
            </a:pPr>
            <a:r>
              <a:rPr lang="en" sz="1800">
                <a:latin typeface="Arial"/>
                <a:ea typeface="Arial"/>
                <a:cs typeface="Arial"/>
                <a:sym typeface="Arial"/>
              </a:rPr>
              <a:t>A network of distributed nodes, each contributing to the EaaSI service and the software development roadmap.</a:t>
            </a:r>
            <a:endParaRPr sz="1800">
              <a:latin typeface="Arial"/>
              <a:ea typeface="Arial"/>
              <a:cs typeface="Arial"/>
              <a:sym typeface="Arial"/>
            </a:endParaRPr>
          </a:p>
        </p:txBody>
      </p:sp>
      <p:pic>
        <p:nvPicPr>
          <p:cNvPr id="273" name="Google Shape;273;p32"/>
          <p:cNvPicPr preferRelativeResize="0"/>
          <p:nvPr/>
        </p:nvPicPr>
        <p:blipFill rotWithShape="1">
          <a:blip r:embed="rId5">
            <a:alphaModFix/>
          </a:blip>
          <a:srcRect t="23330" b="24335"/>
          <a:stretch/>
        </p:blipFill>
        <p:spPr>
          <a:xfrm>
            <a:off x="7584575" y="4576447"/>
            <a:ext cx="832366" cy="435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33"/>
          <p:cNvSpPr txBox="1">
            <a:spLocks noGrp="1"/>
          </p:cNvSpPr>
          <p:nvPr>
            <p:ph type="title"/>
          </p:nvPr>
        </p:nvSpPr>
        <p:spPr>
          <a:xfrm>
            <a:off x="457200" y="1166125"/>
            <a:ext cx="4504800" cy="683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latin typeface="Arial"/>
                <a:ea typeface="Arial"/>
                <a:cs typeface="Arial"/>
                <a:sym typeface="Arial"/>
              </a:rPr>
              <a:t>EaaSI Nodes</a:t>
            </a:r>
            <a:endParaRPr>
              <a:latin typeface="Arial"/>
              <a:ea typeface="Arial"/>
              <a:cs typeface="Arial"/>
              <a:sym typeface="Arial"/>
            </a:endParaRPr>
          </a:p>
        </p:txBody>
      </p:sp>
      <p:sp>
        <p:nvSpPr>
          <p:cNvPr id="279" name="Google Shape;279;p33"/>
          <p:cNvSpPr txBox="1">
            <a:spLocks noGrp="1"/>
          </p:cNvSpPr>
          <p:nvPr>
            <p:ph type="body" idx="1"/>
          </p:nvPr>
        </p:nvSpPr>
        <p:spPr>
          <a:xfrm>
            <a:off x="1034254" y="2293050"/>
            <a:ext cx="3976500" cy="2618400"/>
          </a:xfrm>
          <a:prstGeom prst="rect">
            <a:avLst/>
          </a:prstGeom>
        </p:spPr>
        <p:txBody>
          <a:bodyPr spcFirstLastPara="1" wrap="square" lIns="91425" tIns="91425" rIns="91425" bIns="91425" anchor="t" anchorCtr="0">
            <a:noAutofit/>
          </a:bodyPr>
          <a:lstStyle/>
          <a:p>
            <a:pPr marL="457200" lvl="0" indent="-330200" algn="l" rtl="0">
              <a:lnSpc>
                <a:spcPct val="100000"/>
              </a:lnSpc>
              <a:spcBef>
                <a:spcPts val="600"/>
              </a:spcBef>
              <a:spcAft>
                <a:spcPts val="0"/>
              </a:spcAft>
              <a:buClr>
                <a:srgbClr val="434343"/>
              </a:buClr>
              <a:buSzPts val="1600"/>
              <a:buFont typeface="Arial"/>
              <a:buChar char="￮"/>
            </a:pPr>
            <a:r>
              <a:rPr lang="en">
                <a:latin typeface="Arial"/>
                <a:ea typeface="Arial"/>
                <a:cs typeface="Arial"/>
                <a:sym typeface="Arial"/>
              </a:rPr>
              <a:t>Carnegie Mellon University</a:t>
            </a:r>
            <a:endParaRPr>
              <a:latin typeface="Arial"/>
              <a:ea typeface="Arial"/>
              <a:cs typeface="Arial"/>
              <a:sym typeface="Arial"/>
            </a:endParaRPr>
          </a:p>
          <a:p>
            <a:pPr marL="457200" lvl="0" indent="-330200" algn="l" rtl="0">
              <a:lnSpc>
                <a:spcPct val="100000"/>
              </a:lnSpc>
              <a:spcBef>
                <a:spcPts val="1000"/>
              </a:spcBef>
              <a:spcAft>
                <a:spcPts val="0"/>
              </a:spcAft>
              <a:buClr>
                <a:srgbClr val="434343"/>
              </a:buClr>
              <a:buSzPts val="1600"/>
              <a:buFont typeface="Arial"/>
              <a:buChar char="￮"/>
            </a:pPr>
            <a:r>
              <a:rPr lang="en">
                <a:latin typeface="Arial"/>
                <a:ea typeface="Arial"/>
                <a:cs typeface="Arial"/>
                <a:sym typeface="Arial"/>
              </a:rPr>
              <a:t>University of Virginia</a:t>
            </a:r>
            <a:endParaRPr>
              <a:latin typeface="Arial"/>
              <a:ea typeface="Arial"/>
              <a:cs typeface="Arial"/>
              <a:sym typeface="Arial"/>
            </a:endParaRPr>
          </a:p>
          <a:p>
            <a:pPr marL="457200" lvl="0" indent="-330200" algn="l" rtl="0">
              <a:lnSpc>
                <a:spcPct val="100000"/>
              </a:lnSpc>
              <a:spcBef>
                <a:spcPts val="1000"/>
              </a:spcBef>
              <a:spcAft>
                <a:spcPts val="0"/>
              </a:spcAft>
              <a:buClr>
                <a:srgbClr val="434343"/>
              </a:buClr>
              <a:buSzPts val="1600"/>
              <a:buFont typeface="Arial"/>
              <a:buChar char="￮"/>
            </a:pPr>
            <a:r>
              <a:rPr lang="en">
                <a:latin typeface="Arial"/>
                <a:ea typeface="Arial"/>
                <a:cs typeface="Arial"/>
                <a:sym typeface="Arial"/>
              </a:rPr>
              <a:t>University of Notre Dame</a:t>
            </a:r>
            <a:endParaRPr>
              <a:latin typeface="Arial"/>
              <a:ea typeface="Arial"/>
              <a:cs typeface="Arial"/>
              <a:sym typeface="Arial"/>
            </a:endParaRPr>
          </a:p>
          <a:p>
            <a:pPr marL="457200" lvl="0" indent="-330200" algn="l" rtl="0">
              <a:lnSpc>
                <a:spcPct val="100000"/>
              </a:lnSpc>
              <a:spcBef>
                <a:spcPts val="1000"/>
              </a:spcBef>
              <a:spcAft>
                <a:spcPts val="0"/>
              </a:spcAft>
              <a:buClr>
                <a:srgbClr val="434343"/>
              </a:buClr>
              <a:buSzPts val="1600"/>
              <a:buFont typeface="Arial"/>
              <a:buChar char="￮"/>
            </a:pPr>
            <a:r>
              <a:rPr lang="en">
                <a:latin typeface="Arial"/>
                <a:ea typeface="Arial"/>
                <a:cs typeface="Arial"/>
                <a:sym typeface="Arial"/>
              </a:rPr>
              <a:t>UC-San Diego</a:t>
            </a:r>
            <a:endParaRPr>
              <a:latin typeface="Arial"/>
              <a:ea typeface="Arial"/>
              <a:cs typeface="Arial"/>
              <a:sym typeface="Arial"/>
            </a:endParaRPr>
          </a:p>
          <a:p>
            <a:pPr marL="457200" lvl="0" indent="-330200" algn="l" rtl="0">
              <a:lnSpc>
                <a:spcPct val="100000"/>
              </a:lnSpc>
              <a:spcBef>
                <a:spcPts val="1000"/>
              </a:spcBef>
              <a:spcAft>
                <a:spcPts val="0"/>
              </a:spcAft>
              <a:buClr>
                <a:srgbClr val="434343"/>
              </a:buClr>
              <a:buSzPts val="1600"/>
              <a:buFont typeface="Arial"/>
              <a:buChar char="￮"/>
            </a:pPr>
            <a:r>
              <a:rPr lang="en">
                <a:latin typeface="Arial"/>
                <a:ea typeface="Arial"/>
                <a:cs typeface="Arial"/>
                <a:sym typeface="Arial"/>
              </a:rPr>
              <a:t>Stanford University</a:t>
            </a:r>
            <a:endParaRPr>
              <a:latin typeface="Arial"/>
              <a:ea typeface="Arial"/>
              <a:cs typeface="Arial"/>
              <a:sym typeface="Arial"/>
            </a:endParaRPr>
          </a:p>
          <a:p>
            <a:pPr marL="0" lvl="0" indent="0" algn="l" rtl="0">
              <a:lnSpc>
                <a:spcPct val="100000"/>
              </a:lnSpc>
              <a:spcBef>
                <a:spcPts val="1000"/>
              </a:spcBef>
              <a:spcAft>
                <a:spcPts val="0"/>
              </a:spcAft>
              <a:buNone/>
            </a:pPr>
            <a:endParaRPr>
              <a:latin typeface="Arial"/>
              <a:ea typeface="Arial"/>
              <a:cs typeface="Arial"/>
              <a:sym typeface="Arial"/>
            </a:endParaRPr>
          </a:p>
          <a:p>
            <a:pPr marL="0" lvl="0" indent="0" algn="l" rtl="0">
              <a:lnSpc>
                <a:spcPct val="100000"/>
              </a:lnSpc>
              <a:spcBef>
                <a:spcPts val="1000"/>
              </a:spcBef>
              <a:spcAft>
                <a:spcPts val="1000"/>
              </a:spcAft>
              <a:buNone/>
            </a:pPr>
            <a:r>
              <a:rPr lang="en" i="1">
                <a:latin typeface="Arial"/>
                <a:ea typeface="Arial"/>
                <a:cs typeface="Arial"/>
                <a:sym typeface="Arial"/>
              </a:rPr>
              <a:t>Apply to be a node this Fall!</a:t>
            </a:r>
            <a:endParaRPr i="1">
              <a:latin typeface="Arial"/>
              <a:ea typeface="Arial"/>
              <a:cs typeface="Arial"/>
              <a:sym typeface="Arial"/>
            </a:endParaRPr>
          </a:p>
        </p:txBody>
      </p:sp>
      <p:pic>
        <p:nvPicPr>
          <p:cNvPr id="280" name="Google Shape;280;p33"/>
          <p:cNvPicPr preferRelativeResize="0"/>
          <p:nvPr/>
        </p:nvPicPr>
        <p:blipFill rotWithShape="1">
          <a:blip r:embed="rId3">
            <a:alphaModFix/>
          </a:blip>
          <a:srcRect l="18033" r="18040"/>
          <a:stretch/>
        </p:blipFill>
        <p:spPr>
          <a:xfrm>
            <a:off x="5548925" y="742950"/>
            <a:ext cx="3657600" cy="3657600"/>
          </a:xfrm>
          <a:prstGeom prst="ellipse">
            <a:avLst/>
          </a:prstGeom>
          <a:noFill/>
          <a:ln>
            <a:noFill/>
          </a:ln>
        </p:spPr>
      </p:pic>
      <p:sp>
        <p:nvSpPr>
          <p:cNvPr id="281" name="Google Shape;281;p33"/>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8</a:t>
            </a:r>
            <a:endParaRPr dirty="0"/>
          </a:p>
        </p:txBody>
      </p:sp>
      <p:pic>
        <p:nvPicPr>
          <p:cNvPr id="6" name="Google Shape;199;p27">
            <a:extLst>
              <a:ext uri="{FF2B5EF4-FFF2-40B4-BE49-F238E27FC236}">
                <a16:creationId xmlns:a16="http://schemas.microsoft.com/office/drawing/2014/main" id="{B636FBE6-0A85-C74E-BEF2-6763C1C8A54E}"/>
              </a:ext>
            </a:extLst>
          </p:cNvPr>
          <p:cNvPicPr preferRelativeResize="0"/>
          <p:nvPr/>
        </p:nvPicPr>
        <p:blipFill rotWithShape="1">
          <a:blip r:embed="rId4">
            <a:alphaModFix/>
          </a:blip>
          <a:srcRect t="23330" b="24335"/>
          <a:stretch/>
        </p:blipFill>
        <p:spPr>
          <a:xfrm>
            <a:off x="7584575" y="4576447"/>
            <a:ext cx="832366" cy="4356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grpSp>
        <p:nvGrpSpPr>
          <p:cNvPr id="286" name="Google Shape;286;p34"/>
          <p:cNvGrpSpPr/>
          <p:nvPr/>
        </p:nvGrpSpPr>
        <p:grpSpPr>
          <a:xfrm>
            <a:off x="5853100" y="3068600"/>
            <a:ext cx="1539600" cy="1539600"/>
            <a:chOff x="6680825" y="2549350"/>
            <a:chExt cx="1539600" cy="1539600"/>
          </a:xfrm>
        </p:grpSpPr>
        <p:sp>
          <p:nvSpPr>
            <p:cNvPr id="287" name="Google Shape;287;p34"/>
            <p:cNvSpPr/>
            <p:nvPr/>
          </p:nvSpPr>
          <p:spPr>
            <a:xfrm>
              <a:off x="6825669" y="2694194"/>
              <a:ext cx="1249800" cy="1249800"/>
            </a:xfrm>
            <a:prstGeom prst="ellipse">
              <a:avLst/>
            </a:prstGeom>
            <a:solidFill>
              <a:srgbClr val="000000">
                <a:alpha val="18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4"/>
            <p:cNvSpPr/>
            <p:nvPr/>
          </p:nvSpPr>
          <p:spPr>
            <a:xfrm>
              <a:off x="6894850" y="2763375"/>
              <a:ext cx="1111200" cy="11112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4"/>
            <p:cNvSpPr/>
            <p:nvPr/>
          </p:nvSpPr>
          <p:spPr>
            <a:xfrm>
              <a:off x="6680825" y="2549350"/>
              <a:ext cx="1539600" cy="1539600"/>
            </a:xfrm>
            <a:prstGeom prst="donut">
              <a:avLst>
                <a:gd name="adj" fmla="val 675"/>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0" name="Google Shape;290;p34"/>
          <p:cNvSpPr txBox="1">
            <a:spLocks noGrp="1"/>
          </p:cNvSpPr>
          <p:nvPr>
            <p:ph type="title"/>
          </p:nvPr>
        </p:nvSpPr>
        <p:spPr>
          <a:xfrm>
            <a:off x="457200" y="1166125"/>
            <a:ext cx="6583800" cy="683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latin typeface="Arial"/>
                <a:ea typeface="Arial"/>
                <a:cs typeface="Arial"/>
                <a:sym typeface="Arial"/>
              </a:rPr>
              <a:t>Sharing</a:t>
            </a:r>
            <a:endParaRPr>
              <a:latin typeface="Arial"/>
              <a:ea typeface="Arial"/>
              <a:cs typeface="Arial"/>
              <a:sym typeface="Arial"/>
            </a:endParaRPr>
          </a:p>
        </p:txBody>
      </p:sp>
      <p:sp>
        <p:nvSpPr>
          <p:cNvPr id="291" name="Google Shape;291;p34"/>
          <p:cNvSpPr txBox="1">
            <a:spLocks noGrp="1"/>
          </p:cNvSpPr>
          <p:nvPr>
            <p:ph type="body" idx="1"/>
          </p:nvPr>
        </p:nvSpPr>
        <p:spPr>
          <a:xfrm>
            <a:off x="1069625" y="2262850"/>
            <a:ext cx="4608000" cy="2618400"/>
          </a:xfrm>
          <a:prstGeom prst="rect">
            <a:avLst/>
          </a:prstGeom>
        </p:spPr>
        <p:txBody>
          <a:bodyPr spcFirstLastPara="1" wrap="square" lIns="91425" tIns="91425" rIns="91425" bIns="91425" anchor="t" anchorCtr="0">
            <a:noAutofit/>
          </a:bodyPr>
          <a:lstStyle/>
          <a:p>
            <a:pPr marL="457200" lvl="0" indent="-342900" algn="l" rtl="0">
              <a:spcBef>
                <a:spcPts val="600"/>
              </a:spcBef>
              <a:spcAft>
                <a:spcPts val="0"/>
              </a:spcAft>
              <a:buClr>
                <a:srgbClr val="434343"/>
              </a:buClr>
              <a:buSzPts val="1800"/>
              <a:buFont typeface="Arial"/>
              <a:buChar char="￮"/>
            </a:pPr>
            <a:r>
              <a:rPr lang="en" sz="1800">
                <a:latin typeface="Arial"/>
                <a:ea typeface="Arial"/>
                <a:cs typeface="Arial"/>
                <a:sym typeface="Arial"/>
              </a:rPr>
              <a:t>In-network sharing of software installation materials and configured environments.</a:t>
            </a:r>
            <a:endParaRPr sz="1800">
              <a:latin typeface="Arial"/>
              <a:ea typeface="Arial"/>
              <a:cs typeface="Arial"/>
              <a:sym typeface="Arial"/>
            </a:endParaRPr>
          </a:p>
          <a:p>
            <a:pPr marL="457200" lvl="0" indent="-342900" algn="l" rtl="0">
              <a:spcBef>
                <a:spcPts val="1000"/>
              </a:spcBef>
              <a:spcAft>
                <a:spcPts val="1000"/>
              </a:spcAft>
              <a:buClr>
                <a:srgbClr val="434343"/>
              </a:buClr>
              <a:buSzPts val="1800"/>
              <a:buFont typeface="Arial"/>
              <a:buChar char="￮"/>
            </a:pPr>
            <a:r>
              <a:rPr lang="en" sz="1800">
                <a:latin typeface="Arial"/>
                <a:ea typeface="Arial"/>
                <a:cs typeface="Arial"/>
                <a:sym typeface="Arial"/>
              </a:rPr>
              <a:t>Yale University Library will contribute at least 3000 pre-configured software applications running in configured environments.</a:t>
            </a:r>
            <a:endParaRPr sz="1800">
              <a:latin typeface="Arial"/>
              <a:ea typeface="Arial"/>
              <a:cs typeface="Arial"/>
              <a:sym typeface="Arial"/>
            </a:endParaRPr>
          </a:p>
        </p:txBody>
      </p:sp>
      <p:sp>
        <p:nvSpPr>
          <p:cNvPr id="292" name="Google Shape;292;p34"/>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9</a:t>
            </a:r>
            <a:endParaRPr dirty="0"/>
          </a:p>
        </p:txBody>
      </p:sp>
      <p:pic>
        <p:nvPicPr>
          <p:cNvPr id="293" name="Google Shape;293;p34"/>
          <p:cNvPicPr preferRelativeResize="0"/>
          <p:nvPr/>
        </p:nvPicPr>
        <p:blipFill>
          <a:blip r:embed="rId3">
            <a:alphaModFix/>
          </a:blip>
          <a:stretch>
            <a:fillRect/>
          </a:stretch>
        </p:blipFill>
        <p:spPr>
          <a:xfrm>
            <a:off x="7324325" y="1955975"/>
            <a:ext cx="1231551" cy="1231551"/>
          </a:xfrm>
          <a:prstGeom prst="rect">
            <a:avLst/>
          </a:prstGeom>
          <a:noFill/>
          <a:ln>
            <a:noFill/>
          </a:ln>
        </p:spPr>
      </p:pic>
      <p:pic>
        <p:nvPicPr>
          <p:cNvPr id="294" name="Google Shape;294;p34"/>
          <p:cNvPicPr preferRelativeResize="0"/>
          <p:nvPr/>
        </p:nvPicPr>
        <p:blipFill rotWithShape="1">
          <a:blip r:embed="rId4">
            <a:alphaModFix/>
          </a:blip>
          <a:srcRect t="21850"/>
          <a:stretch/>
        </p:blipFill>
        <p:spPr>
          <a:xfrm rot="10800000" flipH="1">
            <a:off x="6681259" y="3865452"/>
            <a:ext cx="173375" cy="711000"/>
          </a:xfrm>
          <a:prstGeom prst="rect">
            <a:avLst/>
          </a:prstGeom>
          <a:noFill/>
          <a:ln>
            <a:noFill/>
          </a:ln>
        </p:spPr>
      </p:pic>
      <p:pic>
        <p:nvPicPr>
          <p:cNvPr id="295" name="Google Shape;295;p34"/>
          <p:cNvPicPr preferRelativeResize="0"/>
          <p:nvPr/>
        </p:nvPicPr>
        <p:blipFill rotWithShape="1">
          <a:blip r:embed="rId4">
            <a:alphaModFix/>
          </a:blip>
          <a:srcRect t="21850"/>
          <a:stretch/>
        </p:blipFill>
        <p:spPr>
          <a:xfrm rot="10800000" flipH="1">
            <a:off x="6391159" y="3865452"/>
            <a:ext cx="173375" cy="711000"/>
          </a:xfrm>
          <a:prstGeom prst="rect">
            <a:avLst/>
          </a:prstGeom>
          <a:noFill/>
          <a:ln>
            <a:noFill/>
          </a:ln>
        </p:spPr>
      </p:pic>
      <p:pic>
        <p:nvPicPr>
          <p:cNvPr id="296" name="Google Shape;296;p34"/>
          <p:cNvPicPr preferRelativeResize="0"/>
          <p:nvPr/>
        </p:nvPicPr>
        <p:blipFill rotWithShape="1">
          <a:blip r:embed="rId5">
            <a:alphaModFix/>
          </a:blip>
          <a:srcRect t="23330" b="24335"/>
          <a:stretch/>
        </p:blipFill>
        <p:spPr>
          <a:xfrm>
            <a:off x="7584575" y="4576447"/>
            <a:ext cx="832366" cy="435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grpSp>
        <p:nvGrpSpPr>
          <p:cNvPr id="301" name="Google Shape;301;p35"/>
          <p:cNvGrpSpPr/>
          <p:nvPr/>
        </p:nvGrpSpPr>
        <p:grpSpPr>
          <a:xfrm>
            <a:off x="5853100" y="3068600"/>
            <a:ext cx="1539600" cy="1539600"/>
            <a:chOff x="6680825" y="2549350"/>
            <a:chExt cx="1539600" cy="1539600"/>
          </a:xfrm>
        </p:grpSpPr>
        <p:sp>
          <p:nvSpPr>
            <p:cNvPr id="302" name="Google Shape;302;p35"/>
            <p:cNvSpPr/>
            <p:nvPr/>
          </p:nvSpPr>
          <p:spPr>
            <a:xfrm>
              <a:off x="6825669" y="2694194"/>
              <a:ext cx="1249800" cy="1249800"/>
            </a:xfrm>
            <a:prstGeom prst="ellipse">
              <a:avLst/>
            </a:prstGeom>
            <a:solidFill>
              <a:srgbClr val="000000">
                <a:alpha val="18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5"/>
            <p:cNvSpPr/>
            <p:nvPr/>
          </p:nvSpPr>
          <p:spPr>
            <a:xfrm>
              <a:off x="6894850" y="2763375"/>
              <a:ext cx="1111200" cy="11112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5"/>
            <p:cNvSpPr/>
            <p:nvPr/>
          </p:nvSpPr>
          <p:spPr>
            <a:xfrm>
              <a:off x="6680825" y="2549350"/>
              <a:ext cx="1539600" cy="1539600"/>
            </a:xfrm>
            <a:prstGeom prst="donut">
              <a:avLst>
                <a:gd name="adj" fmla="val 675"/>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5" name="Google Shape;305;p35"/>
          <p:cNvSpPr txBox="1">
            <a:spLocks noGrp="1"/>
          </p:cNvSpPr>
          <p:nvPr>
            <p:ph type="title"/>
          </p:nvPr>
        </p:nvSpPr>
        <p:spPr>
          <a:xfrm>
            <a:off x="457275" y="921400"/>
            <a:ext cx="6252300" cy="1214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latin typeface="Arial"/>
                <a:ea typeface="Arial"/>
                <a:cs typeface="Arial"/>
                <a:sym typeface="Arial"/>
              </a:rPr>
              <a:t>Documentation/</a:t>
            </a:r>
            <a:endParaRPr>
              <a:latin typeface="Arial"/>
              <a:ea typeface="Arial"/>
              <a:cs typeface="Arial"/>
              <a:sym typeface="Arial"/>
            </a:endParaRPr>
          </a:p>
          <a:p>
            <a:pPr marL="0" lvl="0" indent="0" algn="l" rtl="0">
              <a:spcBef>
                <a:spcPts val="0"/>
              </a:spcBef>
              <a:spcAft>
                <a:spcPts val="0"/>
              </a:spcAft>
              <a:buNone/>
            </a:pPr>
            <a:r>
              <a:rPr lang="en">
                <a:latin typeface="Arial"/>
                <a:ea typeface="Arial"/>
                <a:cs typeface="Arial"/>
                <a:sym typeface="Arial"/>
              </a:rPr>
              <a:t>Discovery</a:t>
            </a:r>
            <a:endParaRPr>
              <a:latin typeface="Arial"/>
              <a:ea typeface="Arial"/>
              <a:cs typeface="Arial"/>
              <a:sym typeface="Arial"/>
            </a:endParaRPr>
          </a:p>
        </p:txBody>
      </p:sp>
      <p:sp>
        <p:nvSpPr>
          <p:cNvPr id="306" name="Google Shape;306;p35"/>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10</a:t>
            </a:r>
            <a:endParaRPr dirty="0"/>
          </a:p>
        </p:txBody>
      </p:sp>
      <p:pic>
        <p:nvPicPr>
          <p:cNvPr id="307" name="Google Shape;307;p35"/>
          <p:cNvPicPr preferRelativeResize="0"/>
          <p:nvPr/>
        </p:nvPicPr>
        <p:blipFill>
          <a:blip r:embed="rId3">
            <a:alphaModFix/>
          </a:blip>
          <a:stretch>
            <a:fillRect/>
          </a:stretch>
        </p:blipFill>
        <p:spPr>
          <a:xfrm>
            <a:off x="7171925" y="1883257"/>
            <a:ext cx="1383951" cy="1376985"/>
          </a:xfrm>
          <a:prstGeom prst="rect">
            <a:avLst/>
          </a:prstGeom>
          <a:noFill/>
          <a:ln>
            <a:noFill/>
          </a:ln>
        </p:spPr>
      </p:pic>
      <p:pic>
        <p:nvPicPr>
          <p:cNvPr id="308" name="Google Shape;308;p35"/>
          <p:cNvPicPr preferRelativeResize="0"/>
          <p:nvPr/>
        </p:nvPicPr>
        <p:blipFill rotWithShape="1">
          <a:blip r:embed="rId4">
            <a:alphaModFix/>
          </a:blip>
          <a:srcRect t="21850"/>
          <a:stretch/>
        </p:blipFill>
        <p:spPr>
          <a:xfrm rot="10800000" flipH="1">
            <a:off x="6536209" y="3865452"/>
            <a:ext cx="173375" cy="711000"/>
          </a:xfrm>
          <a:prstGeom prst="rect">
            <a:avLst/>
          </a:prstGeom>
          <a:noFill/>
          <a:ln>
            <a:noFill/>
          </a:ln>
        </p:spPr>
      </p:pic>
      <p:pic>
        <p:nvPicPr>
          <p:cNvPr id="309" name="Google Shape;309;p35"/>
          <p:cNvPicPr preferRelativeResize="0"/>
          <p:nvPr/>
        </p:nvPicPr>
        <p:blipFill rotWithShape="1">
          <a:blip r:embed="rId4">
            <a:alphaModFix/>
          </a:blip>
          <a:srcRect t="21850"/>
          <a:stretch/>
        </p:blipFill>
        <p:spPr>
          <a:xfrm rot="10800000" flipH="1">
            <a:off x="6246109" y="3865452"/>
            <a:ext cx="173375" cy="711000"/>
          </a:xfrm>
          <a:prstGeom prst="rect">
            <a:avLst/>
          </a:prstGeom>
          <a:noFill/>
          <a:ln>
            <a:noFill/>
          </a:ln>
        </p:spPr>
      </p:pic>
      <p:pic>
        <p:nvPicPr>
          <p:cNvPr id="310" name="Google Shape;310;p35"/>
          <p:cNvPicPr preferRelativeResize="0"/>
          <p:nvPr/>
        </p:nvPicPr>
        <p:blipFill rotWithShape="1">
          <a:blip r:embed="rId4">
            <a:alphaModFix/>
          </a:blip>
          <a:srcRect t="21850"/>
          <a:stretch/>
        </p:blipFill>
        <p:spPr>
          <a:xfrm rot="10800000" flipH="1">
            <a:off x="6826309" y="3865452"/>
            <a:ext cx="173375" cy="711000"/>
          </a:xfrm>
          <a:prstGeom prst="rect">
            <a:avLst/>
          </a:prstGeom>
          <a:noFill/>
          <a:ln>
            <a:noFill/>
          </a:ln>
        </p:spPr>
      </p:pic>
      <p:sp>
        <p:nvSpPr>
          <p:cNvPr id="311" name="Google Shape;311;p35"/>
          <p:cNvSpPr txBox="1">
            <a:spLocks noGrp="1"/>
          </p:cNvSpPr>
          <p:nvPr>
            <p:ph type="body" idx="1"/>
          </p:nvPr>
        </p:nvSpPr>
        <p:spPr>
          <a:xfrm>
            <a:off x="1069625" y="2262850"/>
            <a:ext cx="4608000" cy="2618400"/>
          </a:xfrm>
          <a:prstGeom prst="rect">
            <a:avLst/>
          </a:prstGeom>
        </p:spPr>
        <p:txBody>
          <a:bodyPr spcFirstLastPara="1" wrap="square" lIns="91425" tIns="91425" rIns="91425" bIns="91425" anchor="t" anchorCtr="0">
            <a:noAutofit/>
          </a:bodyPr>
          <a:lstStyle/>
          <a:p>
            <a:pPr marL="457200" lvl="0" indent="-342900" algn="l" rtl="0">
              <a:spcBef>
                <a:spcPts val="600"/>
              </a:spcBef>
              <a:spcAft>
                <a:spcPts val="0"/>
              </a:spcAft>
              <a:buClr>
                <a:srgbClr val="434343"/>
              </a:buClr>
              <a:buSzPts val="1800"/>
              <a:buFont typeface="Arial"/>
              <a:buChar char="￮"/>
            </a:pPr>
            <a:r>
              <a:rPr lang="en" sz="1800">
                <a:latin typeface="Arial"/>
                <a:ea typeface="Arial"/>
                <a:cs typeface="Arial"/>
                <a:sym typeface="Arial"/>
              </a:rPr>
              <a:t>Incorporating services developed by Wikidata for Digital Preservation </a:t>
            </a:r>
            <a:endParaRPr sz="1800">
              <a:latin typeface="Arial"/>
              <a:ea typeface="Arial"/>
              <a:cs typeface="Arial"/>
              <a:sym typeface="Arial"/>
            </a:endParaRPr>
          </a:p>
          <a:p>
            <a:pPr marL="457200" lvl="0" indent="-342900" algn="l" rtl="0">
              <a:spcBef>
                <a:spcPts val="1000"/>
              </a:spcBef>
              <a:spcAft>
                <a:spcPts val="0"/>
              </a:spcAft>
              <a:buClr>
                <a:srgbClr val="434343"/>
              </a:buClr>
              <a:buSzPts val="1800"/>
              <a:buFont typeface="Arial"/>
              <a:buChar char="￮"/>
            </a:pPr>
            <a:r>
              <a:rPr lang="en" sz="1800">
                <a:latin typeface="Arial"/>
                <a:ea typeface="Arial"/>
                <a:cs typeface="Arial"/>
                <a:sym typeface="Arial"/>
              </a:rPr>
              <a:t>Comprehensive, open, machine-readable documentation</a:t>
            </a:r>
            <a:endParaRPr sz="1800">
              <a:latin typeface="Arial"/>
              <a:ea typeface="Arial"/>
              <a:cs typeface="Arial"/>
              <a:sym typeface="Arial"/>
            </a:endParaRPr>
          </a:p>
          <a:p>
            <a:pPr marL="457200" lvl="0" indent="-342900" algn="l" rtl="0">
              <a:spcBef>
                <a:spcPts val="1000"/>
              </a:spcBef>
              <a:spcAft>
                <a:spcPts val="1000"/>
              </a:spcAft>
              <a:buClr>
                <a:srgbClr val="434343"/>
              </a:buClr>
              <a:buSzPts val="1800"/>
              <a:buFont typeface="Arial"/>
              <a:buChar char="￮"/>
            </a:pPr>
            <a:r>
              <a:rPr lang="en" sz="1800">
                <a:latin typeface="Arial"/>
                <a:ea typeface="Arial"/>
                <a:cs typeface="Arial"/>
                <a:sym typeface="Arial"/>
              </a:rPr>
              <a:t>Defining profile for description of software and computer environments</a:t>
            </a:r>
            <a:endParaRPr sz="1800">
              <a:latin typeface="Arial"/>
              <a:ea typeface="Arial"/>
              <a:cs typeface="Arial"/>
              <a:sym typeface="Arial"/>
            </a:endParaRPr>
          </a:p>
        </p:txBody>
      </p:sp>
      <p:pic>
        <p:nvPicPr>
          <p:cNvPr id="312" name="Google Shape;312;p35"/>
          <p:cNvPicPr preferRelativeResize="0"/>
          <p:nvPr/>
        </p:nvPicPr>
        <p:blipFill rotWithShape="1">
          <a:blip r:embed="rId5">
            <a:alphaModFix/>
          </a:blip>
          <a:srcRect t="23330" b="24335"/>
          <a:stretch/>
        </p:blipFill>
        <p:spPr>
          <a:xfrm>
            <a:off x="7584575" y="4576447"/>
            <a:ext cx="832366" cy="4356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36"/>
          <p:cNvSpPr txBox="1">
            <a:spLocks noGrp="1"/>
          </p:cNvSpPr>
          <p:nvPr>
            <p:ph type="body" idx="1"/>
          </p:nvPr>
        </p:nvSpPr>
        <p:spPr>
          <a:xfrm>
            <a:off x="1069625" y="4406300"/>
            <a:ext cx="4608000" cy="519600"/>
          </a:xfrm>
          <a:prstGeom prst="rect">
            <a:avLst/>
          </a:prstGeom>
        </p:spPr>
        <p:txBody>
          <a:bodyPr spcFirstLastPara="1" wrap="square" lIns="91425" tIns="91425" rIns="91425" bIns="91425" anchor="b" anchorCtr="0">
            <a:noAutofit/>
          </a:bodyPr>
          <a:lstStyle/>
          <a:p>
            <a:pPr marL="0" lvl="0" indent="0" algn="l" rtl="0">
              <a:spcBef>
                <a:spcPts val="360"/>
              </a:spcBef>
              <a:spcAft>
                <a:spcPts val="0"/>
              </a:spcAft>
              <a:buNone/>
            </a:pPr>
            <a:r>
              <a:rPr lang="en">
                <a:latin typeface="Arial"/>
                <a:ea typeface="Arial"/>
                <a:cs typeface="Arial"/>
                <a:sym typeface="Arial"/>
              </a:rPr>
              <a:t>EaaSI - Example Metadata</a:t>
            </a:r>
            <a:endParaRPr>
              <a:latin typeface="Arial"/>
              <a:ea typeface="Arial"/>
              <a:cs typeface="Arial"/>
              <a:sym typeface="Arial"/>
            </a:endParaRPr>
          </a:p>
        </p:txBody>
      </p:sp>
      <p:graphicFrame>
        <p:nvGraphicFramePr>
          <p:cNvPr id="318" name="Google Shape;318;p36"/>
          <p:cNvGraphicFramePr/>
          <p:nvPr/>
        </p:nvGraphicFramePr>
        <p:xfrm>
          <a:off x="572763" y="149725"/>
          <a:ext cx="7998475" cy="3504990"/>
        </p:xfrm>
        <a:graphic>
          <a:graphicData uri="http://schemas.openxmlformats.org/drawingml/2006/table">
            <a:tbl>
              <a:tblPr>
                <a:noFill/>
                <a:tableStyleId>{5CC14260-12A4-4CA7-ABC2-982CCE572005}</a:tableStyleId>
              </a:tblPr>
              <a:tblGrid>
                <a:gridCol w="1875800">
                  <a:extLst>
                    <a:ext uri="{9D8B030D-6E8A-4147-A177-3AD203B41FA5}">
                      <a16:colId xmlns:a16="http://schemas.microsoft.com/office/drawing/2014/main" val="20000"/>
                    </a:ext>
                  </a:extLst>
                </a:gridCol>
                <a:gridCol w="61226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 sz="1100" b="1"/>
                        <a:t>Software Family</a:t>
                      </a:r>
                      <a:endParaRPr sz="1100" b="1"/>
                    </a:p>
                  </a:txBody>
                  <a:tcPr marL="91425" marR="91425" marT="91425" marB="91425"/>
                </a:tc>
                <a:tc>
                  <a:txBody>
                    <a:bodyPr/>
                    <a:lstStyle/>
                    <a:p>
                      <a:pPr marL="0" lvl="0" indent="0" algn="l" rtl="0">
                        <a:spcBef>
                          <a:spcPts val="0"/>
                        </a:spcBef>
                        <a:spcAft>
                          <a:spcPts val="0"/>
                        </a:spcAft>
                        <a:buNone/>
                      </a:pPr>
                      <a:r>
                        <a:rPr lang="en" sz="1100"/>
                        <a:t>Open Office</a:t>
                      </a:r>
                      <a:endParaRPr sz="1100"/>
                    </a:p>
                  </a:txBody>
                  <a:tcPr marL="91425" marR="91425" marT="91425" marB="91425"/>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 sz="1100" b="1"/>
                        <a:t>Software Family Version</a:t>
                      </a:r>
                      <a:endParaRPr sz="1100" b="1"/>
                    </a:p>
                  </a:txBody>
                  <a:tcPr marL="91425" marR="91425" marT="91425" marB="91425"/>
                </a:tc>
                <a:tc>
                  <a:txBody>
                    <a:bodyPr/>
                    <a:lstStyle/>
                    <a:p>
                      <a:pPr marL="0" lvl="0" indent="0" algn="l" rtl="0">
                        <a:spcBef>
                          <a:spcPts val="0"/>
                        </a:spcBef>
                        <a:spcAft>
                          <a:spcPts val="0"/>
                        </a:spcAft>
                        <a:buNone/>
                      </a:pPr>
                      <a:r>
                        <a:rPr lang="en" sz="1100"/>
                        <a:t>1.1</a:t>
                      </a:r>
                      <a:endParaRPr sz="1100"/>
                    </a:p>
                  </a:txBody>
                  <a:tcPr marL="91425" marR="91425" marT="91425" marB="91425"/>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 sz="1100" b="1"/>
                        <a:t>Software Product</a:t>
                      </a:r>
                      <a:endParaRPr sz="1100" b="1"/>
                    </a:p>
                  </a:txBody>
                  <a:tcPr marL="91425" marR="91425" marT="91425" marB="91425"/>
                </a:tc>
                <a:tc>
                  <a:txBody>
                    <a:bodyPr/>
                    <a:lstStyle/>
                    <a:p>
                      <a:pPr marL="0" lvl="0" indent="0" algn="l" rtl="0">
                        <a:spcBef>
                          <a:spcPts val="0"/>
                        </a:spcBef>
                        <a:spcAft>
                          <a:spcPts val="0"/>
                        </a:spcAft>
                        <a:buNone/>
                      </a:pPr>
                      <a:r>
                        <a:rPr lang="en" sz="1100"/>
                        <a:t>OpenOffice.org Drawing</a:t>
                      </a:r>
                      <a:endParaRPr sz="1100"/>
                    </a:p>
                  </a:txBody>
                  <a:tcPr marL="91425" marR="91425" marT="91425" marB="91425"/>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 sz="1100" b="1"/>
                        <a:t>Software Product Version</a:t>
                      </a:r>
                      <a:endParaRPr sz="1100" b="1"/>
                    </a:p>
                  </a:txBody>
                  <a:tcPr marL="91425" marR="91425" marT="91425" marB="91425"/>
                </a:tc>
                <a:tc>
                  <a:txBody>
                    <a:bodyPr/>
                    <a:lstStyle/>
                    <a:p>
                      <a:pPr marL="0" lvl="0" indent="0" algn="l" rtl="0">
                        <a:spcBef>
                          <a:spcPts val="0"/>
                        </a:spcBef>
                        <a:spcAft>
                          <a:spcPts val="0"/>
                        </a:spcAft>
                        <a:buNone/>
                      </a:pPr>
                      <a:r>
                        <a:rPr lang="en" sz="1100"/>
                        <a:t>1.1.2</a:t>
                      </a:r>
                      <a:endParaRPr sz="1100"/>
                    </a:p>
                  </a:txBody>
                  <a:tcPr marL="91425" marR="91425" marT="91425" marB="91425"/>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n" sz="1100" b="1"/>
                        <a:t>Date Published</a:t>
                      </a:r>
                      <a:endParaRPr sz="1100" b="1"/>
                    </a:p>
                  </a:txBody>
                  <a:tcPr marL="91425" marR="91425" marT="91425" marB="91425"/>
                </a:tc>
                <a:tc>
                  <a:txBody>
                    <a:bodyPr/>
                    <a:lstStyle/>
                    <a:p>
                      <a:pPr marL="0" lvl="0" indent="0" algn="l" rtl="0">
                        <a:spcBef>
                          <a:spcPts val="0"/>
                        </a:spcBef>
                        <a:spcAft>
                          <a:spcPts val="0"/>
                        </a:spcAft>
                        <a:buNone/>
                      </a:pPr>
                      <a:r>
                        <a:rPr lang="en" sz="1100"/>
                        <a:t>2004</a:t>
                      </a:r>
                      <a:endParaRPr sz="1100"/>
                    </a:p>
                  </a:txBody>
                  <a:tcPr marL="91425" marR="91425" marT="91425" marB="91425"/>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en" sz="1100" b="1"/>
                        <a:t>Developer</a:t>
                      </a:r>
                      <a:endParaRPr sz="1100" b="1"/>
                    </a:p>
                  </a:txBody>
                  <a:tcPr marL="91425" marR="91425" marT="91425" marB="91425"/>
                </a:tc>
                <a:tc>
                  <a:txBody>
                    <a:bodyPr/>
                    <a:lstStyle/>
                    <a:p>
                      <a:pPr marL="0" lvl="0" indent="0" algn="l" rtl="0">
                        <a:spcBef>
                          <a:spcPts val="0"/>
                        </a:spcBef>
                        <a:spcAft>
                          <a:spcPts val="0"/>
                        </a:spcAft>
                        <a:buNone/>
                      </a:pPr>
                      <a:r>
                        <a:rPr lang="en" sz="1100"/>
                        <a:t>Sun Microsystems</a:t>
                      </a:r>
                      <a:endParaRPr sz="1100"/>
                    </a:p>
                  </a:txBody>
                  <a:tcPr marL="91425" marR="91425" marT="91425" marB="91425"/>
                </a:tc>
                <a:extLst>
                  <a:ext uri="{0D108BD9-81ED-4DB2-BD59-A6C34878D82A}">
                    <a16:rowId xmlns:a16="http://schemas.microsoft.com/office/drawing/2014/main" val="10005"/>
                  </a:ext>
                </a:extLst>
              </a:tr>
              <a:tr h="0">
                <a:tc>
                  <a:txBody>
                    <a:bodyPr/>
                    <a:lstStyle/>
                    <a:p>
                      <a:pPr marL="0" lvl="0" indent="0" algn="l" rtl="0">
                        <a:spcBef>
                          <a:spcPts val="0"/>
                        </a:spcBef>
                        <a:spcAft>
                          <a:spcPts val="0"/>
                        </a:spcAft>
                        <a:buNone/>
                      </a:pPr>
                      <a:r>
                        <a:rPr lang="en" sz="1100" b="1"/>
                        <a:t>Configured Language</a:t>
                      </a:r>
                      <a:endParaRPr sz="1100" b="1"/>
                    </a:p>
                  </a:txBody>
                  <a:tcPr marL="91425" marR="91425" marT="91425" marB="91425"/>
                </a:tc>
                <a:tc>
                  <a:txBody>
                    <a:bodyPr/>
                    <a:lstStyle/>
                    <a:p>
                      <a:pPr marL="0" lvl="0" indent="0" algn="l" rtl="0">
                        <a:spcBef>
                          <a:spcPts val="0"/>
                        </a:spcBef>
                        <a:spcAft>
                          <a:spcPts val="0"/>
                        </a:spcAft>
                        <a:buNone/>
                      </a:pPr>
                      <a:r>
                        <a:rPr lang="en" sz="1100"/>
                        <a:t>English</a:t>
                      </a:r>
                      <a:endParaRPr sz="1100"/>
                    </a:p>
                  </a:txBody>
                  <a:tcPr marL="91425" marR="91425" marT="91425" marB="91425"/>
                </a:tc>
                <a:extLst>
                  <a:ext uri="{0D108BD9-81ED-4DB2-BD59-A6C34878D82A}">
                    <a16:rowId xmlns:a16="http://schemas.microsoft.com/office/drawing/2014/main" val="10006"/>
                  </a:ext>
                </a:extLst>
              </a:tr>
              <a:tr h="381000">
                <a:tc>
                  <a:txBody>
                    <a:bodyPr/>
                    <a:lstStyle/>
                    <a:p>
                      <a:pPr marL="0" lvl="0" indent="0" algn="l" rtl="0">
                        <a:spcBef>
                          <a:spcPts val="0"/>
                        </a:spcBef>
                        <a:spcAft>
                          <a:spcPts val="0"/>
                        </a:spcAft>
                        <a:buNone/>
                      </a:pPr>
                      <a:r>
                        <a:rPr lang="en" sz="1100" b="1"/>
                        <a:t>File Format (Read)</a:t>
                      </a:r>
                      <a:endParaRPr sz="1100" b="1"/>
                    </a:p>
                  </a:txBody>
                  <a:tcPr marL="91425" marR="91425" marT="91425" marB="91425"/>
                </a:tc>
                <a:tc>
                  <a:txBody>
                    <a:bodyPr/>
                    <a:lstStyle/>
                    <a:p>
                      <a:pPr marL="0" lvl="0" indent="0" algn="l" rtl="0">
                        <a:spcBef>
                          <a:spcPts val="0"/>
                        </a:spcBef>
                        <a:spcAft>
                          <a:spcPts val="0"/>
                        </a:spcAft>
                        <a:buNone/>
                      </a:pPr>
                      <a:r>
                        <a:rPr lang="en" sz="1100">
                          <a:solidFill>
                            <a:schemeClr val="dk1"/>
                          </a:solidFill>
                        </a:rPr>
                        <a:t>Text documents, Spreadsheets, Presentations, Drawings, Web pages, Master documents, Formulas, OpenOffice.org 1.0 Text Document (*.sxw), OpenOffice.org 1.0 Text Document Template (*.stw), Microsoft Word 97/2000/XP (*.doc) Microsoft Word 97/2000/XP Template (*.dot), Microsoft Word 6.0/95 (*.doc), Microsoft 95 Template (*.dot)...</a:t>
                      </a:r>
                      <a:endParaRPr sz="1100"/>
                    </a:p>
                  </a:txBody>
                  <a:tcPr marL="91425" marR="91425" marT="91425" marB="91425"/>
                </a:tc>
                <a:extLst>
                  <a:ext uri="{0D108BD9-81ED-4DB2-BD59-A6C34878D82A}">
                    <a16:rowId xmlns:a16="http://schemas.microsoft.com/office/drawing/2014/main" val="10007"/>
                  </a:ext>
                </a:extLst>
              </a:tr>
            </a:tbl>
          </a:graphicData>
        </a:graphic>
      </p:graphicFrame>
      <p:sp>
        <p:nvSpPr>
          <p:cNvPr id="319" name="Google Shape;319;p36"/>
          <p:cNvSpPr txBox="1"/>
          <p:nvPr/>
        </p:nvSpPr>
        <p:spPr>
          <a:xfrm>
            <a:off x="4198000" y="3696625"/>
            <a:ext cx="4373100" cy="367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a:t>More examples at </a:t>
            </a:r>
            <a:r>
              <a:rPr lang="en" b="1"/>
              <a:t>bit.ly/eaasi_metadata_example</a:t>
            </a:r>
            <a:endParaRPr b="1"/>
          </a:p>
        </p:txBody>
      </p:sp>
      <p:sp>
        <p:nvSpPr>
          <p:cNvPr id="320" name="Google Shape;320;p36"/>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11</a:t>
            </a:r>
            <a:endParaRPr dirty="0"/>
          </a:p>
        </p:txBody>
      </p:sp>
      <p:pic>
        <p:nvPicPr>
          <p:cNvPr id="6" name="Google Shape;199;p27">
            <a:extLst>
              <a:ext uri="{FF2B5EF4-FFF2-40B4-BE49-F238E27FC236}">
                <a16:creationId xmlns:a16="http://schemas.microsoft.com/office/drawing/2014/main" id="{49CF5B2D-BB0B-C642-9F2A-876BC430F23A}"/>
              </a:ext>
            </a:extLst>
          </p:cNvPr>
          <p:cNvPicPr preferRelativeResize="0"/>
          <p:nvPr/>
        </p:nvPicPr>
        <p:blipFill rotWithShape="1">
          <a:blip r:embed="rId3">
            <a:alphaModFix/>
          </a:blip>
          <a:srcRect t="23330" b="24335"/>
          <a:stretch/>
        </p:blipFill>
        <p:spPr>
          <a:xfrm>
            <a:off x="7584575" y="4576447"/>
            <a:ext cx="832366" cy="4356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37"/>
          <p:cNvSpPr txBox="1">
            <a:spLocks noGrp="1"/>
          </p:cNvSpPr>
          <p:nvPr>
            <p:ph type="body" idx="1"/>
          </p:nvPr>
        </p:nvSpPr>
        <p:spPr>
          <a:xfrm>
            <a:off x="1069625" y="4406300"/>
            <a:ext cx="4608000" cy="519600"/>
          </a:xfrm>
          <a:prstGeom prst="rect">
            <a:avLst/>
          </a:prstGeom>
        </p:spPr>
        <p:txBody>
          <a:bodyPr spcFirstLastPara="1" wrap="square" lIns="91425" tIns="91425" rIns="91425" bIns="91425" anchor="b" anchorCtr="0">
            <a:noAutofit/>
          </a:bodyPr>
          <a:lstStyle/>
          <a:p>
            <a:pPr marL="0" lvl="0" indent="0" algn="l" rtl="0">
              <a:spcBef>
                <a:spcPts val="360"/>
              </a:spcBef>
              <a:spcAft>
                <a:spcPts val="0"/>
              </a:spcAft>
              <a:buNone/>
            </a:pPr>
            <a:r>
              <a:rPr lang="en">
                <a:latin typeface="Arial"/>
                <a:ea typeface="Arial"/>
                <a:cs typeface="Arial"/>
                <a:sym typeface="Arial"/>
              </a:rPr>
              <a:t>EaaSI UI Wireframe</a:t>
            </a:r>
            <a:endParaRPr>
              <a:latin typeface="Arial"/>
              <a:ea typeface="Arial"/>
              <a:cs typeface="Arial"/>
              <a:sym typeface="Arial"/>
            </a:endParaRPr>
          </a:p>
        </p:txBody>
      </p:sp>
      <p:sp>
        <p:nvSpPr>
          <p:cNvPr id="326" name="Google Shape;326;p37"/>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12</a:t>
            </a:r>
            <a:endParaRPr dirty="0"/>
          </a:p>
        </p:txBody>
      </p:sp>
      <p:pic>
        <p:nvPicPr>
          <p:cNvPr id="327" name="Google Shape;327;p37"/>
          <p:cNvPicPr preferRelativeResize="0"/>
          <p:nvPr/>
        </p:nvPicPr>
        <p:blipFill>
          <a:blip r:embed="rId3">
            <a:alphaModFix/>
          </a:blip>
          <a:stretch>
            <a:fillRect/>
          </a:stretch>
        </p:blipFill>
        <p:spPr>
          <a:xfrm>
            <a:off x="3453000" y="246125"/>
            <a:ext cx="4084481" cy="4101499"/>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grpSp>
        <p:nvGrpSpPr>
          <p:cNvPr id="332" name="Google Shape;332;p38"/>
          <p:cNvGrpSpPr/>
          <p:nvPr/>
        </p:nvGrpSpPr>
        <p:grpSpPr>
          <a:xfrm>
            <a:off x="5853100" y="3068600"/>
            <a:ext cx="1539600" cy="1539600"/>
            <a:chOff x="6680825" y="2549350"/>
            <a:chExt cx="1539600" cy="1539600"/>
          </a:xfrm>
        </p:grpSpPr>
        <p:sp>
          <p:nvSpPr>
            <p:cNvPr id="333" name="Google Shape;333;p38"/>
            <p:cNvSpPr/>
            <p:nvPr/>
          </p:nvSpPr>
          <p:spPr>
            <a:xfrm>
              <a:off x="6825669" y="2694194"/>
              <a:ext cx="1249800" cy="1249800"/>
            </a:xfrm>
            <a:prstGeom prst="ellipse">
              <a:avLst/>
            </a:prstGeom>
            <a:solidFill>
              <a:srgbClr val="000000">
                <a:alpha val="18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8"/>
            <p:cNvSpPr/>
            <p:nvPr/>
          </p:nvSpPr>
          <p:spPr>
            <a:xfrm>
              <a:off x="6894850" y="2763375"/>
              <a:ext cx="1111200" cy="11112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8"/>
            <p:cNvSpPr/>
            <p:nvPr/>
          </p:nvSpPr>
          <p:spPr>
            <a:xfrm>
              <a:off x="6680825" y="2549350"/>
              <a:ext cx="1539600" cy="1539600"/>
            </a:xfrm>
            <a:prstGeom prst="donut">
              <a:avLst>
                <a:gd name="adj" fmla="val 675"/>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6" name="Google Shape;336;p38"/>
          <p:cNvSpPr txBox="1">
            <a:spLocks noGrp="1"/>
          </p:cNvSpPr>
          <p:nvPr>
            <p:ph type="title"/>
          </p:nvPr>
        </p:nvSpPr>
        <p:spPr>
          <a:xfrm>
            <a:off x="457200" y="1166125"/>
            <a:ext cx="6583800" cy="683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latin typeface="Arial"/>
                <a:ea typeface="Arial"/>
                <a:cs typeface="Arial"/>
                <a:sym typeface="Arial"/>
              </a:rPr>
              <a:t>Access</a:t>
            </a:r>
            <a:endParaRPr>
              <a:latin typeface="Arial"/>
              <a:ea typeface="Arial"/>
              <a:cs typeface="Arial"/>
              <a:sym typeface="Arial"/>
            </a:endParaRPr>
          </a:p>
        </p:txBody>
      </p:sp>
      <p:sp>
        <p:nvSpPr>
          <p:cNvPr id="337" name="Google Shape;337;p38"/>
          <p:cNvSpPr txBox="1">
            <a:spLocks noGrp="1"/>
          </p:cNvSpPr>
          <p:nvPr>
            <p:ph type="body" idx="1"/>
          </p:nvPr>
        </p:nvSpPr>
        <p:spPr>
          <a:xfrm>
            <a:off x="1069625" y="2262850"/>
            <a:ext cx="4608000" cy="2618400"/>
          </a:xfrm>
          <a:prstGeom prst="rect">
            <a:avLst/>
          </a:prstGeom>
        </p:spPr>
        <p:txBody>
          <a:bodyPr spcFirstLastPara="1" wrap="square" lIns="91425" tIns="91425" rIns="91425" bIns="91425" anchor="t" anchorCtr="0">
            <a:noAutofit/>
          </a:bodyPr>
          <a:lstStyle/>
          <a:p>
            <a:pPr marL="457200" lvl="0" indent="-342900" algn="l" rtl="0">
              <a:spcBef>
                <a:spcPts val="600"/>
              </a:spcBef>
              <a:spcAft>
                <a:spcPts val="0"/>
              </a:spcAft>
              <a:buClr>
                <a:srgbClr val="434343"/>
              </a:buClr>
              <a:buSzPts val="1800"/>
              <a:buFont typeface="Arial"/>
              <a:buChar char="￮"/>
            </a:pPr>
            <a:r>
              <a:rPr lang="en" sz="1800">
                <a:solidFill>
                  <a:srgbClr val="404040"/>
                </a:solidFill>
                <a:latin typeface="Arial"/>
                <a:ea typeface="Arial"/>
                <a:cs typeface="Arial"/>
                <a:sym typeface="Arial"/>
              </a:rPr>
              <a:t>Emulated CD-ROM environment sharing service</a:t>
            </a:r>
            <a:r>
              <a:rPr lang="en" sz="1800">
                <a:latin typeface="Arial"/>
                <a:ea typeface="Arial"/>
                <a:cs typeface="Arial"/>
                <a:sym typeface="Arial"/>
              </a:rPr>
              <a:t> </a:t>
            </a:r>
            <a:endParaRPr sz="1800">
              <a:latin typeface="Arial"/>
              <a:ea typeface="Arial"/>
              <a:cs typeface="Arial"/>
              <a:sym typeface="Arial"/>
            </a:endParaRPr>
          </a:p>
          <a:p>
            <a:pPr marL="457200" lvl="0" indent="-342900" algn="l" rtl="0">
              <a:spcBef>
                <a:spcPts val="1000"/>
              </a:spcBef>
              <a:spcAft>
                <a:spcPts val="0"/>
              </a:spcAft>
              <a:buClr>
                <a:srgbClr val="434343"/>
              </a:buClr>
              <a:buSzPts val="1800"/>
              <a:buFont typeface="Arial"/>
              <a:buChar char="￮"/>
            </a:pPr>
            <a:r>
              <a:rPr lang="en" sz="1800">
                <a:solidFill>
                  <a:srgbClr val="404040"/>
                </a:solidFill>
                <a:latin typeface="Arial"/>
                <a:ea typeface="Arial"/>
                <a:cs typeface="Arial"/>
                <a:sym typeface="Arial"/>
              </a:rPr>
              <a:t>Virtual Reading Rooms Service</a:t>
            </a:r>
            <a:endParaRPr sz="1800">
              <a:solidFill>
                <a:srgbClr val="404040"/>
              </a:solidFill>
              <a:latin typeface="Arial"/>
              <a:ea typeface="Arial"/>
              <a:cs typeface="Arial"/>
              <a:sym typeface="Arial"/>
            </a:endParaRPr>
          </a:p>
          <a:p>
            <a:pPr marL="457200" lvl="0" indent="-342900" algn="l" rtl="0">
              <a:spcBef>
                <a:spcPts val="1000"/>
              </a:spcBef>
              <a:spcAft>
                <a:spcPts val="0"/>
              </a:spcAft>
              <a:buClr>
                <a:srgbClr val="434343"/>
              </a:buClr>
              <a:buSzPts val="1800"/>
              <a:buFont typeface="Arial"/>
              <a:buChar char="￮"/>
            </a:pPr>
            <a:r>
              <a:rPr lang="en" sz="1800">
                <a:solidFill>
                  <a:srgbClr val="404040"/>
                </a:solidFill>
                <a:latin typeface="Arial"/>
                <a:ea typeface="Arial"/>
                <a:cs typeface="Arial"/>
                <a:sym typeface="Arial"/>
              </a:rPr>
              <a:t>Scientific Software Portal</a:t>
            </a:r>
            <a:endParaRPr sz="1800">
              <a:latin typeface="Arial"/>
              <a:ea typeface="Arial"/>
              <a:cs typeface="Arial"/>
              <a:sym typeface="Arial"/>
            </a:endParaRPr>
          </a:p>
          <a:p>
            <a:pPr marL="457200" lvl="0" indent="-342900" algn="l" rtl="0">
              <a:spcBef>
                <a:spcPts val="1000"/>
              </a:spcBef>
              <a:spcAft>
                <a:spcPts val="1000"/>
              </a:spcAft>
              <a:buClr>
                <a:srgbClr val="434343"/>
              </a:buClr>
              <a:buSzPts val="1800"/>
              <a:buFont typeface="Arial"/>
              <a:buChar char="￮"/>
            </a:pPr>
            <a:r>
              <a:rPr lang="en" sz="1800">
                <a:solidFill>
                  <a:srgbClr val="404040"/>
                </a:solidFill>
                <a:latin typeface="Arial"/>
                <a:ea typeface="Arial"/>
                <a:cs typeface="Arial"/>
                <a:sym typeface="Arial"/>
              </a:rPr>
              <a:t>API to automatically render objects in original software via emulation</a:t>
            </a:r>
            <a:endParaRPr sz="1800">
              <a:latin typeface="Arial"/>
              <a:ea typeface="Arial"/>
              <a:cs typeface="Arial"/>
              <a:sym typeface="Arial"/>
            </a:endParaRPr>
          </a:p>
        </p:txBody>
      </p:sp>
      <p:sp>
        <p:nvSpPr>
          <p:cNvPr id="338" name="Google Shape;338;p38"/>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13</a:t>
            </a:r>
            <a:endParaRPr dirty="0"/>
          </a:p>
        </p:txBody>
      </p:sp>
      <p:pic>
        <p:nvPicPr>
          <p:cNvPr id="339" name="Google Shape;339;p38"/>
          <p:cNvPicPr preferRelativeResize="0"/>
          <p:nvPr/>
        </p:nvPicPr>
        <p:blipFill rotWithShape="1">
          <a:blip r:embed="rId3">
            <a:alphaModFix/>
          </a:blip>
          <a:srcRect/>
          <a:stretch/>
        </p:blipFill>
        <p:spPr>
          <a:xfrm>
            <a:off x="7324325" y="1901775"/>
            <a:ext cx="1231550" cy="1340001"/>
          </a:xfrm>
          <a:prstGeom prst="rect">
            <a:avLst/>
          </a:prstGeom>
          <a:noFill/>
          <a:ln>
            <a:noFill/>
          </a:ln>
        </p:spPr>
      </p:pic>
      <p:pic>
        <p:nvPicPr>
          <p:cNvPr id="340" name="Google Shape;340;p38"/>
          <p:cNvPicPr preferRelativeResize="0"/>
          <p:nvPr/>
        </p:nvPicPr>
        <p:blipFill rotWithShape="1">
          <a:blip r:embed="rId4">
            <a:alphaModFix/>
          </a:blip>
          <a:srcRect t="21850"/>
          <a:stretch/>
        </p:blipFill>
        <p:spPr>
          <a:xfrm rot="10800000" flipH="1">
            <a:off x="6877322" y="3865452"/>
            <a:ext cx="173375" cy="711000"/>
          </a:xfrm>
          <a:prstGeom prst="rect">
            <a:avLst/>
          </a:prstGeom>
          <a:noFill/>
          <a:ln>
            <a:noFill/>
          </a:ln>
        </p:spPr>
      </p:pic>
      <p:pic>
        <p:nvPicPr>
          <p:cNvPr id="341" name="Google Shape;341;p38"/>
          <p:cNvPicPr preferRelativeResize="0"/>
          <p:nvPr/>
        </p:nvPicPr>
        <p:blipFill rotWithShape="1">
          <a:blip r:embed="rId4">
            <a:alphaModFix/>
          </a:blip>
          <a:srcRect t="21850"/>
          <a:stretch/>
        </p:blipFill>
        <p:spPr>
          <a:xfrm rot="10800000" flipH="1">
            <a:off x="6649922" y="3865452"/>
            <a:ext cx="173375" cy="711000"/>
          </a:xfrm>
          <a:prstGeom prst="rect">
            <a:avLst/>
          </a:prstGeom>
          <a:noFill/>
          <a:ln>
            <a:noFill/>
          </a:ln>
        </p:spPr>
      </p:pic>
      <p:pic>
        <p:nvPicPr>
          <p:cNvPr id="342" name="Google Shape;342;p38"/>
          <p:cNvPicPr preferRelativeResize="0"/>
          <p:nvPr/>
        </p:nvPicPr>
        <p:blipFill rotWithShape="1">
          <a:blip r:embed="rId4">
            <a:alphaModFix/>
          </a:blip>
          <a:srcRect t="21850"/>
          <a:stretch/>
        </p:blipFill>
        <p:spPr>
          <a:xfrm rot="10800000" flipH="1">
            <a:off x="6422509" y="3865452"/>
            <a:ext cx="173375" cy="711000"/>
          </a:xfrm>
          <a:prstGeom prst="rect">
            <a:avLst/>
          </a:prstGeom>
          <a:noFill/>
          <a:ln>
            <a:noFill/>
          </a:ln>
        </p:spPr>
      </p:pic>
      <p:pic>
        <p:nvPicPr>
          <p:cNvPr id="343" name="Google Shape;343;p38"/>
          <p:cNvPicPr preferRelativeResize="0"/>
          <p:nvPr/>
        </p:nvPicPr>
        <p:blipFill rotWithShape="1">
          <a:blip r:embed="rId4">
            <a:alphaModFix/>
          </a:blip>
          <a:srcRect t="21850"/>
          <a:stretch/>
        </p:blipFill>
        <p:spPr>
          <a:xfrm rot="10800000" flipH="1">
            <a:off x="6195109" y="3865452"/>
            <a:ext cx="173375" cy="711000"/>
          </a:xfrm>
          <a:prstGeom prst="rect">
            <a:avLst/>
          </a:prstGeom>
          <a:noFill/>
          <a:ln>
            <a:noFill/>
          </a:ln>
        </p:spPr>
      </p:pic>
      <p:pic>
        <p:nvPicPr>
          <p:cNvPr id="344" name="Google Shape;344;p38"/>
          <p:cNvPicPr preferRelativeResize="0"/>
          <p:nvPr/>
        </p:nvPicPr>
        <p:blipFill rotWithShape="1">
          <a:blip r:embed="rId5">
            <a:alphaModFix/>
          </a:blip>
          <a:srcRect t="23330" b="24335"/>
          <a:stretch/>
        </p:blipFill>
        <p:spPr>
          <a:xfrm>
            <a:off x="7584575" y="4576447"/>
            <a:ext cx="832366" cy="435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38CDE2F-AE3D-6A4E-9FFA-8C81B8BD9AD7}"/>
              </a:ext>
            </a:extLst>
          </p:cNvPr>
          <p:cNvSpPr txBox="1"/>
          <p:nvPr/>
        </p:nvSpPr>
        <p:spPr>
          <a:xfrm>
            <a:off x="285750" y="209575"/>
            <a:ext cx="8184482" cy="1315745"/>
          </a:xfrm>
          <a:prstGeom prst="rect">
            <a:avLst/>
          </a:prstGeom>
          <a:noFill/>
        </p:spPr>
        <p:txBody>
          <a:bodyPr wrap="square" rtlCol="0">
            <a:spAutoFit/>
          </a:bodyPr>
          <a:lstStyle/>
          <a:p>
            <a:pPr defTabSz="685800">
              <a:buClrTx/>
            </a:pPr>
            <a:r>
              <a:rPr lang="en-US" sz="3300" kern="1200" dirty="0">
                <a:solidFill>
                  <a:prstClr val="black"/>
                </a:solidFill>
                <a:latin typeface="Calibri" panose="020F0502020204030204"/>
                <a:ea typeface="+mn-ea"/>
                <a:cs typeface="+mn-cs"/>
              </a:rPr>
              <a:t>Our Work in Archives, Special, and</a:t>
            </a:r>
          </a:p>
          <a:p>
            <a:pPr defTabSz="685800">
              <a:buClrTx/>
            </a:pPr>
            <a:r>
              <a:rPr lang="en-US" sz="3300" kern="1200" dirty="0">
                <a:solidFill>
                  <a:prstClr val="black"/>
                </a:solidFill>
                <a:latin typeface="Calibri" panose="020F0502020204030204"/>
                <a:ea typeface="+mn-ea"/>
                <a:cs typeface="+mn-cs"/>
              </a:rPr>
              <a:t>Distinctive Collections: </a:t>
            </a:r>
          </a:p>
          <a:p>
            <a:pPr defTabSz="685800">
              <a:buClrTx/>
            </a:pPr>
            <a:endParaRPr lang="en-US" sz="1350" kern="1200" dirty="0">
              <a:solidFill>
                <a:prstClr val="black"/>
              </a:solidFill>
              <a:latin typeface="Calibri" panose="020F0502020204030204"/>
              <a:ea typeface="+mn-ea"/>
              <a:cs typeface="+mn-cs"/>
            </a:endParaRPr>
          </a:p>
        </p:txBody>
      </p:sp>
      <p:pic>
        <p:nvPicPr>
          <p:cNvPr id="4" name="Picture 3">
            <a:extLst>
              <a:ext uri="{FF2B5EF4-FFF2-40B4-BE49-F238E27FC236}">
                <a16:creationId xmlns:a16="http://schemas.microsoft.com/office/drawing/2014/main" id="{7C6DA831-FDE9-E046-9DB6-10C95F2EBAA5}"/>
              </a:ext>
            </a:extLst>
          </p:cNvPr>
          <p:cNvPicPr>
            <a:picLocks noChangeAspect="1"/>
          </p:cNvPicPr>
          <p:nvPr/>
        </p:nvPicPr>
        <p:blipFill>
          <a:blip r:embed="rId3"/>
          <a:stretch>
            <a:fillRect/>
          </a:stretch>
        </p:blipFill>
        <p:spPr>
          <a:xfrm>
            <a:off x="771526" y="1256317"/>
            <a:ext cx="5203400" cy="3229772"/>
          </a:xfrm>
          <a:prstGeom prst="rect">
            <a:avLst/>
          </a:prstGeom>
        </p:spPr>
      </p:pic>
      <p:pic>
        <p:nvPicPr>
          <p:cNvPr id="5" name="Picture 4">
            <a:extLst>
              <a:ext uri="{FF2B5EF4-FFF2-40B4-BE49-F238E27FC236}">
                <a16:creationId xmlns:a16="http://schemas.microsoft.com/office/drawing/2014/main" id="{D34AE21D-53D0-FE41-9366-D400ACF04519}"/>
              </a:ext>
            </a:extLst>
          </p:cNvPr>
          <p:cNvPicPr>
            <a:picLocks noChangeAspect="1"/>
          </p:cNvPicPr>
          <p:nvPr/>
        </p:nvPicPr>
        <p:blipFill>
          <a:blip r:embed="rId4"/>
          <a:stretch>
            <a:fillRect/>
          </a:stretch>
        </p:blipFill>
        <p:spPr>
          <a:xfrm>
            <a:off x="6524664" y="855906"/>
            <a:ext cx="2174168" cy="287735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6" name="Shape 734">
            <a:extLst>
              <a:ext uri="{FF2B5EF4-FFF2-40B4-BE49-F238E27FC236}">
                <a16:creationId xmlns:a16="http://schemas.microsoft.com/office/drawing/2014/main" id="{C8EF3114-7FE6-5745-B62D-7CA691ADD797}"/>
              </a:ext>
            </a:extLst>
          </p:cNvPr>
          <p:cNvSpPr/>
          <p:nvPr/>
        </p:nvSpPr>
        <p:spPr>
          <a:xfrm>
            <a:off x="6354368" y="3860259"/>
            <a:ext cx="2619337" cy="427336"/>
          </a:xfrm>
          <a:prstGeom prst="rect">
            <a:avLst/>
          </a:prstGeom>
          <a:solidFill>
            <a:srgbClr val="A9306F"/>
          </a:solidFill>
          <a:ln>
            <a:noFill/>
          </a:ln>
        </p:spPr>
        <p:txBody>
          <a:bodyPr spcFirstLastPara="1" wrap="square" lIns="68569" tIns="34275" rIns="68569" bIns="34275" anchor="t" anchorCtr="0">
            <a:noAutofit/>
          </a:bodyPr>
          <a:lstStyle/>
          <a:p>
            <a:pPr algn="ctr" defTabSz="685800">
              <a:defRPr/>
            </a:pPr>
            <a:r>
              <a:rPr lang="en-US" sz="2100" dirty="0">
                <a:solidFill>
                  <a:srgbClr val="FFFFFF"/>
                </a:solidFill>
                <a:latin typeface="Calibri"/>
                <a:ea typeface="Calibri"/>
                <a:cs typeface="Calibri"/>
                <a:sym typeface="Calibri"/>
              </a:rPr>
              <a:t>oc.lc/rlp-agenda</a:t>
            </a:r>
            <a:endParaRPr lang="en-US" sz="2100" dirty="0">
              <a:ea typeface="+mn-ea"/>
            </a:endParaRPr>
          </a:p>
        </p:txBody>
      </p:sp>
      <p:pic>
        <p:nvPicPr>
          <p:cNvPr id="7" name="Picture 6" descr="research-and-learning-cover-500.png">
            <a:extLst>
              <a:ext uri="{FF2B5EF4-FFF2-40B4-BE49-F238E27FC236}">
                <a16:creationId xmlns:a16="http://schemas.microsoft.com/office/drawing/2014/main" id="{13D6A589-407C-E749-914F-A99489CEC7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4475" y="798756"/>
            <a:ext cx="2423623" cy="2990750"/>
          </a:xfrm>
          <a:prstGeom prst="rect">
            <a:avLst/>
          </a:prstGeom>
          <a:solidFill>
            <a:schemeClr val="bg1"/>
          </a:solidFill>
          <a:ln>
            <a:solidFill>
              <a:schemeClr val="accent3"/>
            </a:solidFill>
          </a:ln>
        </p:spPr>
      </p:pic>
    </p:spTree>
    <p:extLst>
      <p:ext uri="{BB962C8B-B14F-4D97-AF65-F5344CB8AC3E}">
        <p14:creationId xmlns:p14="http://schemas.microsoft.com/office/powerpoint/2010/main" val="6284864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pic>
        <p:nvPicPr>
          <p:cNvPr id="349" name="Google Shape;349;p39"/>
          <p:cNvPicPr preferRelativeResize="0"/>
          <p:nvPr/>
        </p:nvPicPr>
        <p:blipFill rotWithShape="1">
          <a:blip r:embed="rId3">
            <a:alphaModFix/>
          </a:blip>
          <a:srcRect l="29710" r="7209"/>
          <a:stretch/>
        </p:blipFill>
        <p:spPr>
          <a:xfrm>
            <a:off x="6372150" y="1054450"/>
            <a:ext cx="3034500" cy="3034500"/>
          </a:xfrm>
          <a:prstGeom prst="ellipse">
            <a:avLst/>
          </a:prstGeom>
          <a:noFill/>
          <a:ln>
            <a:noFill/>
          </a:ln>
        </p:spPr>
      </p:pic>
      <p:sp>
        <p:nvSpPr>
          <p:cNvPr id="350" name="Google Shape;350;p39"/>
          <p:cNvSpPr txBox="1">
            <a:spLocks noGrp="1"/>
          </p:cNvSpPr>
          <p:nvPr>
            <p:ph type="body" idx="1"/>
          </p:nvPr>
        </p:nvSpPr>
        <p:spPr>
          <a:xfrm>
            <a:off x="577425" y="1945200"/>
            <a:ext cx="5700300" cy="3350700"/>
          </a:xfrm>
          <a:prstGeom prst="rect">
            <a:avLst/>
          </a:prstGeom>
        </p:spPr>
        <p:txBody>
          <a:bodyPr spcFirstLastPara="1" wrap="square" lIns="91425" tIns="91425" rIns="91425" bIns="91425" anchor="t" anchorCtr="0">
            <a:noAutofit/>
          </a:bodyPr>
          <a:lstStyle/>
          <a:p>
            <a:pPr marL="457200" lvl="0" indent="-317500" algn="l" rtl="0">
              <a:spcBef>
                <a:spcPts val="600"/>
              </a:spcBef>
              <a:spcAft>
                <a:spcPts val="0"/>
              </a:spcAft>
              <a:buClr>
                <a:srgbClr val="434343"/>
              </a:buClr>
              <a:buSzPts val="1400"/>
              <a:buFont typeface="Open Sans"/>
              <a:buChar char="￮"/>
            </a:pPr>
            <a:r>
              <a:rPr lang="en" b="1">
                <a:solidFill>
                  <a:srgbClr val="404040"/>
                </a:solidFill>
                <a:latin typeface="Arial"/>
                <a:ea typeface="Arial"/>
                <a:cs typeface="Arial"/>
                <a:sym typeface="Arial"/>
              </a:rPr>
              <a:t>Euan Cochrane </a:t>
            </a:r>
            <a:r>
              <a:rPr lang="en">
                <a:solidFill>
                  <a:srgbClr val="404040"/>
                </a:solidFill>
                <a:latin typeface="Arial"/>
                <a:ea typeface="Arial"/>
                <a:cs typeface="Arial"/>
                <a:sym typeface="Arial"/>
              </a:rPr>
              <a:t>Principal Investigator </a:t>
            </a:r>
            <a:endParaRPr>
              <a:latin typeface="Arial"/>
              <a:ea typeface="Arial"/>
              <a:cs typeface="Arial"/>
              <a:sym typeface="Arial"/>
            </a:endParaRPr>
          </a:p>
          <a:p>
            <a:pPr marL="457200" lvl="0" indent="-317500" algn="l" rtl="0">
              <a:spcBef>
                <a:spcPts val="1000"/>
              </a:spcBef>
              <a:spcAft>
                <a:spcPts val="0"/>
              </a:spcAft>
              <a:buClr>
                <a:srgbClr val="434343"/>
              </a:buClr>
              <a:buSzPts val="1400"/>
              <a:buFont typeface="Open Sans"/>
              <a:buChar char="￮"/>
            </a:pPr>
            <a:r>
              <a:rPr lang="en" b="1">
                <a:solidFill>
                  <a:srgbClr val="404040"/>
                </a:solidFill>
                <a:latin typeface="Arial"/>
                <a:ea typeface="Arial"/>
                <a:cs typeface="Arial"/>
                <a:sym typeface="Arial"/>
              </a:rPr>
              <a:t>Seth Anderson </a:t>
            </a:r>
            <a:r>
              <a:rPr lang="en">
                <a:solidFill>
                  <a:srgbClr val="404040"/>
                </a:solidFill>
                <a:latin typeface="Arial"/>
                <a:ea typeface="Arial"/>
                <a:cs typeface="Arial"/>
                <a:sym typeface="Arial"/>
              </a:rPr>
              <a:t>Program Manager</a:t>
            </a:r>
            <a:endParaRPr>
              <a:solidFill>
                <a:srgbClr val="404040"/>
              </a:solidFill>
              <a:latin typeface="Arial"/>
              <a:ea typeface="Arial"/>
              <a:cs typeface="Arial"/>
              <a:sym typeface="Arial"/>
            </a:endParaRPr>
          </a:p>
          <a:p>
            <a:pPr marL="457200" lvl="0" indent="-317500" algn="l" rtl="0">
              <a:spcBef>
                <a:spcPts val="1000"/>
              </a:spcBef>
              <a:spcAft>
                <a:spcPts val="0"/>
              </a:spcAft>
              <a:buClr>
                <a:srgbClr val="434343"/>
              </a:buClr>
              <a:buSzPts val="1400"/>
              <a:buFont typeface="Open Sans"/>
              <a:buChar char="￮"/>
            </a:pPr>
            <a:r>
              <a:rPr lang="en" b="1">
                <a:solidFill>
                  <a:srgbClr val="404040"/>
                </a:solidFill>
                <a:latin typeface="Arial"/>
                <a:ea typeface="Arial"/>
                <a:cs typeface="Arial"/>
                <a:sym typeface="Arial"/>
              </a:rPr>
              <a:t>Ethan Gates </a:t>
            </a:r>
            <a:r>
              <a:rPr lang="en">
                <a:solidFill>
                  <a:srgbClr val="404040"/>
                </a:solidFill>
                <a:latin typeface="Arial"/>
                <a:ea typeface="Arial"/>
                <a:cs typeface="Arial"/>
                <a:sym typeface="Arial"/>
              </a:rPr>
              <a:t>Software Preservation Analyst</a:t>
            </a:r>
            <a:endParaRPr>
              <a:solidFill>
                <a:srgbClr val="404040"/>
              </a:solidFill>
              <a:latin typeface="Arial"/>
              <a:ea typeface="Arial"/>
              <a:cs typeface="Arial"/>
              <a:sym typeface="Arial"/>
            </a:endParaRPr>
          </a:p>
          <a:p>
            <a:pPr marL="457200" lvl="0" indent="-317500" algn="l" rtl="0">
              <a:spcBef>
                <a:spcPts val="1000"/>
              </a:spcBef>
              <a:spcAft>
                <a:spcPts val="0"/>
              </a:spcAft>
              <a:buClr>
                <a:srgbClr val="434343"/>
              </a:buClr>
              <a:buSzPts val="1400"/>
              <a:buFont typeface="Open Sans"/>
              <a:buChar char="￮"/>
            </a:pPr>
            <a:r>
              <a:rPr lang="en" b="1">
                <a:solidFill>
                  <a:srgbClr val="404040"/>
                </a:solidFill>
                <a:latin typeface="Arial"/>
                <a:ea typeface="Arial"/>
                <a:cs typeface="Arial"/>
                <a:sym typeface="Arial"/>
              </a:rPr>
              <a:t>Klaus Rechert &amp; Oleg Stobbe (OpenSLX) </a:t>
            </a:r>
            <a:r>
              <a:rPr lang="en">
                <a:solidFill>
                  <a:srgbClr val="404040"/>
                </a:solidFill>
                <a:latin typeface="Arial"/>
                <a:ea typeface="Arial"/>
                <a:cs typeface="Arial"/>
                <a:sym typeface="Arial"/>
              </a:rPr>
              <a:t>Technical Architecture and Development</a:t>
            </a:r>
            <a:endParaRPr>
              <a:solidFill>
                <a:srgbClr val="404040"/>
              </a:solidFill>
              <a:latin typeface="Arial"/>
              <a:ea typeface="Arial"/>
              <a:cs typeface="Arial"/>
              <a:sym typeface="Arial"/>
            </a:endParaRPr>
          </a:p>
          <a:p>
            <a:pPr marL="457200" lvl="0" indent="-317500" algn="l" rtl="0">
              <a:spcBef>
                <a:spcPts val="1000"/>
              </a:spcBef>
              <a:spcAft>
                <a:spcPts val="0"/>
              </a:spcAft>
              <a:buClr>
                <a:srgbClr val="434343"/>
              </a:buClr>
              <a:buSzPts val="1400"/>
              <a:buFont typeface="Open Sans"/>
              <a:buChar char="￮"/>
            </a:pPr>
            <a:r>
              <a:rPr lang="en" b="1">
                <a:solidFill>
                  <a:srgbClr val="404040"/>
                </a:solidFill>
                <a:latin typeface="Arial"/>
                <a:ea typeface="Arial"/>
                <a:cs typeface="Arial"/>
                <a:sym typeface="Arial"/>
              </a:rPr>
              <a:t>PortalMedia </a:t>
            </a:r>
            <a:r>
              <a:rPr lang="en">
                <a:solidFill>
                  <a:srgbClr val="404040"/>
                </a:solidFill>
                <a:latin typeface="Arial"/>
                <a:ea typeface="Arial"/>
                <a:cs typeface="Arial"/>
                <a:sym typeface="Arial"/>
              </a:rPr>
              <a:t>UX/UI Development</a:t>
            </a:r>
            <a:endParaRPr>
              <a:latin typeface="Arial"/>
              <a:ea typeface="Arial"/>
              <a:cs typeface="Arial"/>
              <a:sym typeface="Arial"/>
            </a:endParaRPr>
          </a:p>
          <a:p>
            <a:pPr marL="457200" lvl="0" indent="-317500" algn="l" rtl="0">
              <a:spcBef>
                <a:spcPts val="1000"/>
              </a:spcBef>
              <a:spcAft>
                <a:spcPts val="0"/>
              </a:spcAft>
              <a:buClr>
                <a:srgbClr val="434343"/>
              </a:buClr>
              <a:buSzPts val="1400"/>
              <a:buFont typeface="Open Sans"/>
              <a:buChar char="￮"/>
            </a:pPr>
            <a:r>
              <a:rPr lang="en" b="1">
                <a:solidFill>
                  <a:srgbClr val="404040"/>
                </a:solidFill>
                <a:latin typeface="Arial"/>
                <a:ea typeface="Arial"/>
                <a:cs typeface="Arial"/>
                <a:sym typeface="Arial"/>
              </a:rPr>
              <a:t>Jessica Meyerson (Educopia/SPN) </a:t>
            </a:r>
            <a:r>
              <a:rPr lang="en">
                <a:solidFill>
                  <a:srgbClr val="404040"/>
                </a:solidFill>
                <a:latin typeface="Arial"/>
                <a:ea typeface="Arial"/>
                <a:cs typeface="Arial"/>
                <a:sym typeface="Arial"/>
              </a:rPr>
              <a:t>Communications/Outreach</a:t>
            </a:r>
            <a:endParaRPr>
              <a:solidFill>
                <a:srgbClr val="404040"/>
              </a:solidFill>
              <a:latin typeface="Arial"/>
              <a:ea typeface="Arial"/>
              <a:cs typeface="Arial"/>
              <a:sym typeface="Arial"/>
            </a:endParaRPr>
          </a:p>
          <a:p>
            <a:pPr marL="457200" lvl="0" indent="-317500" algn="l" rtl="0">
              <a:spcBef>
                <a:spcPts val="1000"/>
              </a:spcBef>
              <a:spcAft>
                <a:spcPts val="1000"/>
              </a:spcAft>
              <a:buClr>
                <a:srgbClr val="434343"/>
              </a:buClr>
              <a:buSzPts val="1400"/>
              <a:buFont typeface="Open Sans"/>
              <a:buChar char="￮"/>
            </a:pPr>
            <a:r>
              <a:rPr lang="en" b="1">
                <a:solidFill>
                  <a:srgbClr val="404040"/>
                </a:solidFill>
                <a:latin typeface="Arial"/>
                <a:ea typeface="Arial"/>
                <a:cs typeface="Arial"/>
                <a:sym typeface="Arial"/>
              </a:rPr>
              <a:t>Kat Thornton (Data Current/WikiDP) </a:t>
            </a:r>
            <a:r>
              <a:rPr lang="en">
                <a:solidFill>
                  <a:srgbClr val="404040"/>
                </a:solidFill>
                <a:latin typeface="Arial"/>
                <a:ea typeface="Arial"/>
                <a:cs typeface="Arial"/>
                <a:sym typeface="Arial"/>
              </a:rPr>
              <a:t>Semantic Architect</a:t>
            </a:r>
            <a:endParaRPr>
              <a:solidFill>
                <a:srgbClr val="404040"/>
              </a:solidFill>
              <a:latin typeface="Arial"/>
              <a:ea typeface="Arial"/>
              <a:cs typeface="Arial"/>
              <a:sym typeface="Arial"/>
            </a:endParaRPr>
          </a:p>
        </p:txBody>
      </p:sp>
      <p:sp>
        <p:nvSpPr>
          <p:cNvPr id="351" name="Google Shape;351;p39"/>
          <p:cNvSpPr txBox="1">
            <a:spLocks noGrp="1"/>
          </p:cNvSpPr>
          <p:nvPr>
            <p:ph type="title"/>
          </p:nvPr>
        </p:nvSpPr>
        <p:spPr>
          <a:xfrm>
            <a:off x="457200" y="1166125"/>
            <a:ext cx="6583800" cy="683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latin typeface="Arial"/>
                <a:ea typeface="Arial"/>
                <a:cs typeface="Arial"/>
                <a:sym typeface="Arial"/>
              </a:rPr>
              <a:t>Our Team</a:t>
            </a:r>
            <a:endParaRPr>
              <a:latin typeface="Arial"/>
              <a:ea typeface="Arial"/>
              <a:cs typeface="Arial"/>
              <a:sym typeface="Arial"/>
            </a:endParaRPr>
          </a:p>
        </p:txBody>
      </p:sp>
      <p:sp>
        <p:nvSpPr>
          <p:cNvPr id="352" name="Google Shape;352;p39"/>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14</a:t>
            </a:r>
            <a:endParaRPr dirty="0"/>
          </a:p>
        </p:txBody>
      </p:sp>
      <p:pic>
        <p:nvPicPr>
          <p:cNvPr id="353" name="Google Shape;353;p39"/>
          <p:cNvPicPr preferRelativeResize="0"/>
          <p:nvPr/>
        </p:nvPicPr>
        <p:blipFill rotWithShape="1">
          <a:blip r:embed="rId4">
            <a:alphaModFix/>
          </a:blip>
          <a:srcRect t="23330" b="24335"/>
          <a:stretch/>
        </p:blipFill>
        <p:spPr>
          <a:xfrm>
            <a:off x="7584575" y="4576447"/>
            <a:ext cx="832366" cy="4356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40"/>
          <p:cNvSpPr txBox="1">
            <a:spLocks noGrp="1"/>
          </p:cNvSpPr>
          <p:nvPr>
            <p:ph type="body" idx="1"/>
          </p:nvPr>
        </p:nvSpPr>
        <p:spPr>
          <a:xfrm>
            <a:off x="2385525" y="1310550"/>
            <a:ext cx="4777200" cy="3265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200">
                <a:latin typeface="Arial"/>
                <a:ea typeface="Arial"/>
                <a:cs typeface="Arial"/>
                <a:sym typeface="Arial"/>
              </a:rPr>
              <a:t>Fair use applies to institutions making software available on a cooperative basis to broaden research opportunities, including off-premises access using technology such as Emulation as a Service…</a:t>
            </a:r>
            <a:endParaRPr sz="2200">
              <a:latin typeface="Arial"/>
              <a:ea typeface="Arial"/>
              <a:cs typeface="Arial"/>
              <a:sym typeface="Arial"/>
            </a:endParaRPr>
          </a:p>
          <a:p>
            <a:pPr marL="0" lvl="0" indent="0" algn="r" rtl="0">
              <a:spcBef>
                <a:spcPts val="600"/>
              </a:spcBef>
              <a:spcAft>
                <a:spcPts val="0"/>
              </a:spcAft>
              <a:buNone/>
            </a:pPr>
            <a:r>
              <a:rPr lang="en" sz="1200">
                <a:solidFill>
                  <a:srgbClr val="00356B"/>
                </a:solidFill>
                <a:latin typeface="Arial"/>
                <a:ea typeface="Arial"/>
                <a:cs typeface="Arial"/>
                <a:sym typeface="Arial"/>
              </a:rPr>
              <a:t>– ARL Code of Best Practices in Fair Use for Software Preservation</a:t>
            </a:r>
            <a:endParaRPr sz="1200">
              <a:solidFill>
                <a:srgbClr val="00356B"/>
              </a:solidFill>
              <a:latin typeface="Arial"/>
              <a:ea typeface="Arial"/>
              <a:cs typeface="Arial"/>
              <a:sym typeface="Arial"/>
            </a:endParaRPr>
          </a:p>
        </p:txBody>
      </p:sp>
      <p:sp>
        <p:nvSpPr>
          <p:cNvPr id="359" name="Google Shape;359;p40"/>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15</a:t>
            </a:r>
            <a:endParaRPr dirty="0"/>
          </a:p>
        </p:txBody>
      </p:sp>
      <p:pic>
        <p:nvPicPr>
          <p:cNvPr id="360" name="Google Shape;360;p40"/>
          <p:cNvPicPr preferRelativeResize="0"/>
          <p:nvPr/>
        </p:nvPicPr>
        <p:blipFill rotWithShape="1">
          <a:blip r:embed="rId3">
            <a:alphaModFix/>
          </a:blip>
          <a:srcRect t="23330" b="24335"/>
          <a:stretch/>
        </p:blipFill>
        <p:spPr>
          <a:xfrm>
            <a:off x="7584575" y="4576447"/>
            <a:ext cx="832366" cy="4356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41"/>
          <p:cNvSpPr/>
          <p:nvPr/>
        </p:nvSpPr>
        <p:spPr>
          <a:xfrm rot="-2486986">
            <a:off x="4017224" y="1956101"/>
            <a:ext cx="1452498" cy="64884"/>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366" name="Google Shape;366;p41"/>
          <p:cNvSpPr/>
          <p:nvPr/>
        </p:nvSpPr>
        <p:spPr>
          <a:xfrm rot="2487394">
            <a:off x="5041688" y="1939116"/>
            <a:ext cx="1451850" cy="64355"/>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367" name="Google Shape;367;p41"/>
          <p:cNvSpPr/>
          <p:nvPr/>
        </p:nvSpPr>
        <p:spPr>
          <a:xfrm rot="4969966">
            <a:off x="6181043" y="2320335"/>
            <a:ext cx="201978" cy="63973"/>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368" name="Google Shape;368;p41"/>
          <p:cNvSpPr/>
          <p:nvPr/>
        </p:nvSpPr>
        <p:spPr>
          <a:xfrm rot="10369966">
            <a:off x="6109975" y="2405755"/>
            <a:ext cx="201978" cy="64570"/>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369" name="Google Shape;369;p41"/>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16</a:t>
            </a:r>
            <a:endParaRPr dirty="0"/>
          </a:p>
        </p:txBody>
      </p:sp>
      <p:sp>
        <p:nvSpPr>
          <p:cNvPr id="370" name="Google Shape;370;p41"/>
          <p:cNvSpPr/>
          <p:nvPr/>
        </p:nvSpPr>
        <p:spPr>
          <a:xfrm rot="-5400000">
            <a:off x="6530723" y="199676"/>
            <a:ext cx="2295900" cy="22575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371" name="Google Shape;371;p41"/>
          <p:cNvSpPr/>
          <p:nvPr/>
        </p:nvSpPr>
        <p:spPr>
          <a:xfrm rot="-5400000">
            <a:off x="6722148" y="387857"/>
            <a:ext cx="1913100" cy="18813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372" name="Google Shape;372;p41"/>
          <p:cNvSpPr/>
          <p:nvPr/>
        </p:nvSpPr>
        <p:spPr>
          <a:xfrm rot="-5400000">
            <a:off x="6913423" y="575889"/>
            <a:ext cx="1530600" cy="15051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373" name="Google Shape;373;p41"/>
          <p:cNvSpPr/>
          <p:nvPr/>
        </p:nvSpPr>
        <p:spPr>
          <a:xfrm rot="-5400000">
            <a:off x="7104848" y="764070"/>
            <a:ext cx="1147800" cy="11289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pic>
        <p:nvPicPr>
          <p:cNvPr id="374" name="Google Shape;374;p41"/>
          <p:cNvPicPr preferRelativeResize="0"/>
          <p:nvPr/>
        </p:nvPicPr>
        <p:blipFill rotWithShape="1">
          <a:blip r:embed="rId3">
            <a:alphaModFix amt="11000"/>
          </a:blip>
          <a:srcRect t="21850"/>
          <a:stretch/>
        </p:blipFill>
        <p:spPr>
          <a:xfrm rot="10800000">
            <a:off x="7552965" y="1236460"/>
            <a:ext cx="251434" cy="1048592"/>
          </a:xfrm>
          <a:prstGeom prst="rect">
            <a:avLst/>
          </a:prstGeom>
          <a:noFill/>
          <a:ln>
            <a:noFill/>
          </a:ln>
        </p:spPr>
      </p:pic>
      <p:pic>
        <p:nvPicPr>
          <p:cNvPr id="375" name="Google Shape;375;p41"/>
          <p:cNvPicPr preferRelativeResize="0"/>
          <p:nvPr/>
        </p:nvPicPr>
        <p:blipFill rotWithShape="1">
          <a:blip r:embed="rId3">
            <a:alphaModFix amt="11000"/>
          </a:blip>
          <a:srcRect t="21850"/>
          <a:stretch/>
        </p:blipFill>
        <p:spPr>
          <a:xfrm rot="-5400000">
            <a:off x="7157422" y="848765"/>
            <a:ext cx="255703" cy="1031087"/>
          </a:xfrm>
          <a:prstGeom prst="rect">
            <a:avLst/>
          </a:prstGeom>
          <a:noFill/>
          <a:ln>
            <a:noFill/>
          </a:ln>
        </p:spPr>
      </p:pic>
      <p:pic>
        <p:nvPicPr>
          <p:cNvPr id="376" name="Google Shape;376;p41"/>
          <p:cNvPicPr preferRelativeResize="0"/>
          <p:nvPr/>
        </p:nvPicPr>
        <p:blipFill rotWithShape="1">
          <a:blip r:embed="rId3">
            <a:alphaModFix amt="11000"/>
          </a:blip>
          <a:srcRect t="21850"/>
          <a:stretch/>
        </p:blipFill>
        <p:spPr>
          <a:xfrm>
            <a:off x="7552965" y="435637"/>
            <a:ext cx="251434" cy="1048592"/>
          </a:xfrm>
          <a:prstGeom prst="rect">
            <a:avLst/>
          </a:prstGeom>
          <a:noFill/>
          <a:ln>
            <a:noFill/>
          </a:ln>
        </p:spPr>
      </p:pic>
      <p:pic>
        <p:nvPicPr>
          <p:cNvPr id="377" name="Google Shape;377;p41"/>
          <p:cNvPicPr preferRelativeResize="0"/>
          <p:nvPr/>
        </p:nvPicPr>
        <p:blipFill rotWithShape="1">
          <a:blip r:embed="rId3">
            <a:alphaModFix amt="11000"/>
          </a:blip>
          <a:srcRect t="21850"/>
          <a:stretch/>
        </p:blipFill>
        <p:spPr>
          <a:xfrm rot="5400000">
            <a:off x="7940660" y="848766"/>
            <a:ext cx="255703" cy="1031087"/>
          </a:xfrm>
          <a:prstGeom prst="rect">
            <a:avLst/>
          </a:prstGeom>
          <a:noFill/>
          <a:ln>
            <a:noFill/>
          </a:ln>
        </p:spPr>
      </p:pic>
      <p:sp>
        <p:nvSpPr>
          <p:cNvPr id="378" name="Google Shape;378;p41"/>
          <p:cNvSpPr/>
          <p:nvPr/>
        </p:nvSpPr>
        <p:spPr>
          <a:xfrm>
            <a:off x="777240" y="4279392"/>
            <a:ext cx="914400" cy="9144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000" b="1">
              <a:solidFill>
                <a:srgbClr val="FFFFFF"/>
              </a:solidFill>
              <a:latin typeface="Montserrat"/>
              <a:ea typeface="Montserrat"/>
              <a:cs typeface="Montserrat"/>
              <a:sym typeface="Montserrat"/>
            </a:endParaRPr>
          </a:p>
        </p:txBody>
      </p:sp>
      <p:pic>
        <p:nvPicPr>
          <p:cNvPr id="379" name="Google Shape;379;p41"/>
          <p:cNvPicPr preferRelativeResize="0"/>
          <p:nvPr/>
        </p:nvPicPr>
        <p:blipFill>
          <a:blip r:embed="rId4">
            <a:alphaModFix/>
          </a:blip>
          <a:stretch>
            <a:fillRect/>
          </a:stretch>
        </p:blipFill>
        <p:spPr>
          <a:xfrm>
            <a:off x="840800" y="4537325"/>
            <a:ext cx="787310" cy="398549"/>
          </a:xfrm>
          <a:prstGeom prst="rect">
            <a:avLst/>
          </a:prstGeom>
          <a:noFill/>
          <a:ln>
            <a:noFill/>
          </a:ln>
        </p:spPr>
      </p:pic>
      <p:sp>
        <p:nvSpPr>
          <p:cNvPr id="380" name="Google Shape;380;p41"/>
          <p:cNvSpPr/>
          <p:nvPr/>
        </p:nvSpPr>
        <p:spPr>
          <a:xfrm rot="2498956" flipH="1">
            <a:off x="2995781" y="1967276"/>
            <a:ext cx="1451768" cy="64430"/>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381" name="Google Shape;381;p41"/>
          <p:cNvSpPr/>
          <p:nvPr/>
        </p:nvSpPr>
        <p:spPr>
          <a:xfrm rot="-1848674">
            <a:off x="4142104" y="2368666"/>
            <a:ext cx="173952" cy="177105"/>
          </a:xfrm>
          <a:prstGeom prst="ellipse">
            <a:avLst/>
          </a:prstGeom>
          <a:solidFill>
            <a:srgbClr val="FFFFFF"/>
          </a:solidFill>
          <a:ln w="38100"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382" name="Google Shape;382;p41"/>
          <p:cNvSpPr txBox="1"/>
          <p:nvPr/>
        </p:nvSpPr>
        <p:spPr>
          <a:xfrm>
            <a:off x="3310489" y="2551350"/>
            <a:ext cx="1837200" cy="307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CCCCCC"/>
                </a:solidFill>
              </a:rPr>
              <a:t>Phase 4 (Apr-Jun 2019)</a:t>
            </a:r>
            <a:endParaRPr sz="1100">
              <a:solidFill>
                <a:srgbClr val="CCCCCC"/>
              </a:solidFill>
            </a:endParaRPr>
          </a:p>
        </p:txBody>
      </p:sp>
      <p:sp>
        <p:nvSpPr>
          <p:cNvPr id="383" name="Google Shape;383;p41"/>
          <p:cNvSpPr/>
          <p:nvPr/>
        </p:nvSpPr>
        <p:spPr>
          <a:xfrm>
            <a:off x="3310492" y="2923221"/>
            <a:ext cx="1837200" cy="784500"/>
          </a:xfrm>
          <a:prstGeom prst="roundRect">
            <a:avLst>
              <a:gd name="adj" fmla="val 4485"/>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384" name="Google Shape;384;p41"/>
          <p:cNvSpPr txBox="1"/>
          <p:nvPr/>
        </p:nvSpPr>
        <p:spPr>
          <a:xfrm>
            <a:off x="3357959" y="2964710"/>
            <a:ext cx="1742400" cy="696600"/>
          </a:xfrm>
          <a:prstGeom prst="rect">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200">
                <a:solidFill>
                  <a:schemeClr val="lt1"/>
                </a:solidFill>
              </a:rPr>
              <a:t>Public sandbox and beta update</a:t>
            </a:r>
            <a:endParaRPr sz="1200">
              <a:solidFill>
                <a:srgbClr val="FFFFFF"/>
              </a:solidFill>
            </a:endParaRPr>
          </a:p>
        </p:txBody>
      </p:sp>
      <p:sp>
        <p:nvSpPr>
          <p:cNvPr id="385" name="Google Shape;385;p41"/>
          <p:cNvSpPr/>
          <p:nvPr/>
        </p:nvSpPr>
        <p:spPr>
          <a:xfrm>
            <a:off x="4180827" y="2851118"/>
            <a:ext cx="96600" cy="75300"/>
          </a:xfrm>
          <a:prstGeom prst="triangle">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386" name="Google Shape;386;p41"/>
          <p:cNvSpPr/>
          <p:nvPr/>
        </p:nvSpPr>
        <p:spPr>
          <a:xfrm rot="-2549274">
            <a:off x="1981068" y="1942296"/>
            <a:ext cx="1451954" cy="64601"/>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387" name="Google Shape;387;p41"/>
          <p:cNvSpPr/>
          <p:nvPr/>
        </p:nvSpPr>
        <p:spPr>
          <a:xfrm rot="-1848674">
            <a:off x="3109198" y="1454123"/>
            <a:ext cx="173952" cy="177105"/>
          </a:xfrm>
          <a:prstGeom prst="ellipse">
            <a:avLst/>
          </a:prstGeom>
          <a:solidFill>
            <a:srgbClr val="FFFFFF"/>
          </a:solidFill>
          <a:ln w="38100"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388" name="Google Shape;388;p41"/>
          <p:cNvSpPr txBox="1"/>
          <p:nvPr/>
        </p:nvSpPr>
        <p:spPr>
          <a:xfrm>
            <a:off x="2277578" y="1128025"/>
            <a:ext cx="1837200" cy="307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CCCCCC"/>
                </a:solidFill>
              </a:rPr>
              <a:t>Phase 3 (Jan-Mar 2019)</a:t>
            </a:r>
            <a:endParaRPr sz="1100">
              <a:solidFill>
                <a:srgbClr val="CCCCCC"/>
              </a:solidFill>
            </a:endParaRPr>
          </a:p>
        </p:txBody>
      </p:sp>
      <p:sp>
        <p:nvSpPr>
          <p:cNvPr id="389" name="Google Shape;389;p41"/>
          <p:cNvSpPr/>
          <p:nvPr/>
        </p:nvSpPr>
        <p:spPr>
          <a:xfrm>
            <a:off x="2277587" y="274421"/>
            <a:ext cx="1837200" cy="784500"/>
          </a:xfrm>
          <a:prstGeom prst="roundRect">
            <a:avLst>
              <a:gd name="adj" fmla="val 4485"/>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390" name="Google Shape;390;p41"/>
          <p:cNvSpPr/>
          <p:nvPr/>
        </p:nvSpPr>
        <p:spPr>
          <a:xfrm rot="10800000">
            <a:off x="3147838" y="1054103"/>
            <a:ext cx="96600" cy="75300"/>
          </a:xfrm>
          <a:prstGeom prst="triangle">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391" name="Google Shape;391;p41"/>
          <p:cNvSpPr txBox="1"/>
          <p:nvPr/>
        </p:nvSpPr>
        <p:spPr>
          <a:xfrm>
            <a:off x="2325054" y="318423"/>
            <a:ext cx="1742400" cy="696600"/>
          </a:xfrm>
          <a:prstGeom prst="rect">
            <a:avLst/>
          </a:prstGeom>
          <a:solidFill>
            <a:srgbClr val="CCCCCC"/>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EaaSI beta release and testing</a:t>
            </a:r>
            <a:endParaRPr sz="1200">
              <a:solidFill>
                <a:srgbClr val="FFFFFF"/>
              </a:solidFill>
            </a:endParaRPr>
          </a:p>
        </p:txBody>
      </p:sp>
      <p:sp>
        <p:nvSpPr>
          <p:cNvPr id="392" name="Google Shape;392;p41"/>
          <p:cNvSpPr/>
          <p:nvPr/>
        </p:nvSpPr>
        <p:spPr>
          <a:xfrm rot="2452585" flipH="1">
            <a:off x="921865" y="1956385"/>
            <a:ext cx="1436671" cy="64531"/>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393" name="Google Shape;393;p41"/>
          <p:cNvSpPr/>
          <p:nvPr/>
        </p:nvSpPr>
        <p:spPr>
          <a:xfrm rot="-1847804">
            <a:off x="2084770" y="2368701"/>
            <a:ext cx="173832" cy="177285"/>
          </a:xfrm>
          <a:prstGeom prst="ellipse">
            <a:avLst/>
          </a:prstGeom>
          <a:solidFill>
            <a:srgbClr val="FFFFFF"/>
          </a:solidFill>
          <a:ln w="38100"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394" name="Google Shape;394;p41"/>
          <p:cNvSpPr/>
          <p:nvPr/>
        </p:nvSpPr>
        <p:spPr>
          <a:xfrm>
            <a:off x="1253089" y="2923221"/>
            <a:ext cx="1837213" cy="784614"/>
          </a:xfrm>
          <a:prstGeom prst="roundRect">
            <a:avLst>
              <a:gd name="adj" fmla="val 4485"/>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395" name="Google Shape;395;p41"/>
          <p:cNvSpPr txBox="1"/>
          <p:nvPr/>
        </p:nvSpPr>
        <p:spPr>
          <a:xfrm>
            <a:off x="1300556" y="2964710"/>
            <a:ext cx="1742279" cy="696616"/>
          </a:xfrm>
          <a:prstGeom prst="rect">
            <a:avLst/>
          </a:prstGeom>
          <a:solidFill>
            <a:srgbClr val="CCCCCC"/>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EaaSI Network prototype development</a:t>
            </a:r>
            <a:endParaRPr sz="1200">
              <a:solidFill>
                <a:srgbClr val="FFFFFF"/>
              </a:solidFill>
            </a:endParaRPr>
          </a:p>
        </p:txBody>
      </p:sp>
      <p:sp>
        <p:nvSpPr>
          <p:cNvPr id="396" name="Google Shape;396;p41"/>
          <p:cNvSpPr/>
          <p:nvPr/>
        </p:nvSpPr>
        <p:spPr>
          <a:xfrm>
            <a:off x="2123424" y="2851118"/>
            <a:ext cx="96543" cy="75283"/>
          </a:xfrm>
          <a:prstGeom prst="triangle">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grpSp>
        <p:nvGrpSpPr>
          <p:cNvPr id="397" name="Google Shape;397;p41"/>
          <p:cNvGrpSpPr/>
          <p:nvPr/>
        </p:nvGrpSpPr>
        <p:grpSpPr>
          <a:xfrm>
            <a:off x="205454" y="274421"/>
            <a:ext cx="1837213" cy="1390504"/>
            <a:chOff x="1637475" y="1219942"/>
            <a:chExt cx="1712700" cy="1246754"/>
          </a:xfrm>
        </p:grpSpPr>
        <p:sp>
          <p:nvSpPr>
            <p:cNvPr id="398" name="Google Shape;398;p41"/>
            <p:cNvSpPr/>
            <p:nvPr/>
          </p:nvSpPr>
          <p:spPr>
            <a:xfrm>
              <a:off x="1637475" y="1219942"/>
              <a:ext cx="1712700" cy="703500"/>
            </a:xfrm>
            <a:prstGeom prst="roundRect">
              <a:avLst>
                <a:gd name="adj" fmla="val 4485"/>
              </a:avLst>
            </a:prstGeom>
            <a:solidFill>
              <a:srgbClr val="00356B"/>
            </a:solidFill>
            <a:ln w="9525" cap="flat" cmpd="sng">
              <a:solidFill>
                <a:srgbClr val="0035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p:txBody>
        </p:sp>
        <p:sp>
          <p:nvSpPr>
            <p:cNvPr id="399" name="Google Shape;399;p41"/>
            <p:cNvSpPr txBox="1"/>
            <p:nvPr/>
          </p:nvSpPr>
          <p:spPr>
            <a:xfrm>
              <a:off x="1681638" y="1985301"/>
              <a:ext cx="1624200" cy="276000"/>
            </a:xfrm>
            <a:prstGeom prst="rect">
              <a:avLst/>
            </a:prstGeom>
            <a:noFill/>
            <a:ln w="9525" cap="flat" cmpd="sng">
              <a:solidFill>
                <a:srgbClr val="FFFFFF"/>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00356B"/>
                  </a:solidFill>
                </a:rPr>
                <a:t>Phase 1 (Jan-Jun 2018)</a:t>
              </a:r>
              <a:endParaRPr sz="1100">
                <a:solidFill>
                  <a:srgbClr val="00356B"/>
                </a:solidFill>
              </a:endParaRPr>
            </a:p>
          </p:txBody>
        </p:sp>
        <p:sp>
          <p:nvSpPr>
            <p:cNvPr id="400" name="Google Shape;400;p41"/>
            <p:cNvSpPr/>
            <p:nvPr/>
          </p:nvSpPr>
          <p:spPr>
            <a:xfrm rot="10800000">
              <a:off x="2448800" y="1919036"/>
              <a:ext cx="90000" cy="67500"/>
            </a:xfrm>
            <a:prstGeom prst="triangle">
              <a:avLst>
                <a:gd name="adj" fmla="val 50000"/>
              </a:avLst>
            </a:prstGeom>
            <a:solidFill>
              <a:srgbClr val="00356B"/>
            </a:solidFill>
            <a:ln w="9525" cap="flat" cmpd="sng">
              <a:solidFill>
                <a:srgbClr val="0035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401" name="Google Shape;401;p41"/>
            <p:cNvSpPr txBox="1"/>
            <p:nvPr/>
          </p:nvSpPr>
          <p:spPr>
            <a:xfrm>
              <a:off x="1678882" y="1259384"/>
              <a:ext cx="1624200" cy="624600"/>
            </a:xfrm>
            <a:prstGeom prst="rect">
              <a:avLst/>
            </a:prstGeom>
            <a:solidFill>
              <a:srgbClr val="00356B"/>
            </a:solidFill>
            <a:ln w="9525" cap="flat" cmpd="sng">
              <a:solidFill>
                <a:srgbClr val="00356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Project planning and requirements gathering</a:t>
              </a:r>
              <a:endParaRPr sz="1200">
                <a:solidFill>
                  <a:srgbClr val="FFFFFF"/>
                </a:solidFill>
              </a:endParaRPr>
            </a:p>
          </p:txBody>
        </p:sp>
        <p:sp>
          <p:nvSpPr>
            <p:cNvPr id="402" name="Google Shape;402;p41"/>
            <p:cNvSpPr/>
            <p:nvPr/>
          </p:nvSpPr>
          <p:spPr>
            <a:xfrm rot="-1789476">
              <a:off x="2410765" y="2276970"/>
              <a:ext cx="160451" cy="160451"/>
            </a:xfrm>
            <a:prstGeom prst="ellipse">
              <a:avLst/>
            </a:prstGeom>
            <a:solidFill>
              <a:srgbClr val="FFFFFF"/>
            </a:solidFill>
            <a:ln w="38100" cap="flat" cmpd="sng">
              <a:solidFill>
                <a:srgbClr val="0087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grpSp>
      <p:sp>
        <p:nvSpPr>
          <p:cNvPr id="403" name="Google Shape;403;p41"/>
          <p:cNvSpPr txBox="1"/>
          <p:nvPr/>
        </p:nvSpPr>
        <p:spPr>
          <a:xfrm>
            <a:off x="1300502" y="2571750"/>
            <a:ext cx="1742400" cy="307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CCCCCC"/>
                </a:solidFill>
              </a:rPr>
              <a:t>Phase 2 (Jul-Dec 2018)</a:t>
            </a:r>
            <a:endParaRPr sz="1100">
              <a:solidFill>
                <a:srgbClr val="CCCCCC"/>
              </a:solidFill>
            </a:endParaRPr>
          </a:p>
        </p:txBody>
      </p:sp>
      <p:pic>
        <p:nvPicPr>
          <p:cNvPr id="404" name="Google Shape;404;p41"/>
          <p:cNvPicPr preferRelativeResize="0"/>
          <p:nvPr/>
        </p:nvPicPr>
        <p:blipFill rotWithShape="1">
          <a:blip r:embed="rId5">
            <a:alphaModFix/>
          </a:blip>
          <a:srcRect t="23330" b="24335"/>
          <a:stretch/>
        </p:blipFill>
        <p:spPr>
          <a:xfrm>
            <a:off x="7584575" y="4576447"/>
            <a:ext cx="832366" cy="435600"/>
          </a:xfrm>
          <a:prstGeom prst="rect">
            <a:avLst/>
          </a:prstGeom>
          <a:noFill/>
          <a:ln>
            <a:noFill/>
          </a:ln>
        </p:spPr>
      </p:pic>
      <p:sp>
        <p:nvSpPr>
          <p:cNvPr id="405" name="Google Shape;405;p41"/>
          <p:cNvSpPr/>
          <p:nvPr/>
        </p:nvSpPr>
        <p:spPr>
          <a:xfrm rot="-1848674">
            <a:off x="5184661" y="1454123"/>
            <a:ext cx="173952" cy="177105"/>
          </a:xfrm>
          <a:prstGeom prst="ellipse">
            <a:avLst/>
          </a:prstGeom>
          <a:solidFill>
            <a:srgbClr val="FFFFFF"/>
          </a:solidFill>
          <a:ln w="38100"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06" name="Google Shape;406;p41"/>
          <p:cNvSpPr txBox="1"/>
          <p:nvPr/>
        </p:nvSpPr>
        <p:spPr>
          <a:xfrm>
            <a:off x="4353041" y="1128025"/>
            <a:ext cx="1837200" cy="307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CCCCCC"/>
                </a:solidFill>
              </a:rPr>
              <a:t>Phase 5 (Jul-Sep 2019)</a:t>
            </a:r>
            <a:endParaRPr sz="1100">
              <a:solidFill>
                <a:srgbClr val="CCCCCC"/>
              </a:solidFill>
            </a:endParaRPr>
          </a:p>
        </p:txBody>
      </p:sp>
      <p:sp>
        <p:nvSpPr>
          <p:cNvPr id="407" name="Google Shape;407;p41"/>
          <p:cNvSpPr/>
          <p:nvPr/>
        </p:nvSpPr>
        <p:spPr>
          <a:xfrm>
            <a:off x="4353049" y="274421"/>
            <a:ext cx="1837200" cy="784500"/>
          </a:xfrm>
          <a:prstGeom prst="roundRect">
            <a:avLst>
              <a:gd name="adj" fmla="val 4485"/>
            </a:avLst>
          </a:prstGeom>
          <a:solidFill>
            <a:srgbClr val="CCCCCC"/>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08" name="Google Shape;408;p41"/>
          <p:cNvSpPr/>
          <p:nvPr/>
        </p:nvSpPr>
        <p:spPr>
          <a:xfrm rot="10800000">
            <a:off x="5223300" y="1054103"/>
            <a:ext cx="96600" cy="75300"/>
          </a:xfrm>
          <a:prstGeom prst="triangle">
            <a:avLst>
              <a:gd name="adj" fmla="val 50000"/>
            </a:avLst>
          </a:prstGeom>
          <a:solidFill>
            <a:srgbClr val="CCCCCC"/>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solidFill>
                <a:srgbClr val="CCCCCC"/>
              </a:solidFill>
              <a:latin typeface="Poppins"/>
              <a:ea typeface="Poppins"/>
              <a:cs typeface="Poppins"/>
              <a:sym typeface="Poppins"/>
            </a:endParaRPr>
          </a:p>
        </p:txBody>
      </p:sp>
      <p:sp>
        <p:nvSpPr>
          <p:cNvPr id="409" name="Google Shape;409;p41"/>
          <p:cNvSpPr txBox="1"/>
          <p:nvPr/>
        </p:nvSpPr>
        <p:spPr>
          <a:xfrm>
            <a:off x="4400516" y="318423"/>
            <a:ext cx="1742400" cy="696600"/>
          </a:xfrm>
          <a:prstGeom prst="rect">
            <a:avLst/>
          </a:prstGeom>
          <a:solidFill>
            <a:srgbClr val="CCCCCC"/>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UI development and UVI prototype</a:t>
            </a:r>
            <a:endParaRPr sz="1200">
              <a:solidFill>
                <a:srgbClr val="FFFFFF"/>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42"/>
          <p:cNvSpPr/>
          <p:nvPr/>
        </p:nvSpPr>
        <p:spPr>
          <a:xfrm rot="-2486986">
            <a:off x="4017224" y="1956101"/>
            <a:ext cx="1452498" cy="64884"/>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15" name="Google Shape;415;p42"/>
          <p:cNvSpPr/>
          <p:nvPr/>
        </p:nvSpPr>
        <p:spPr>
          <a:xfrm rot="2487394">
            <a:off x="5041688" y="1939116"/>
            <a:ext cx="1451850" cy="64355"/>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16" name="Google Shape;416;p42"/>
          <p:cNvSpPr/>
          <p:nvPr/>
        </p:nvSpPr>
        <p:spPr>
          <a:xfrm rot="4969966">
            <a:off x="6181043" y="2320335"/>
            <a:ext cx="201978" cy="63973"/>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17" name="Google Shape;417;p42"/>
          <p:cNvSpPr/>
          <p:nvPr/>
        </p:nvSpPr>
        <p:spPr>
          <a:xfrm rot="10369966">
            <a:off x="6109975" y="2405755"/>
            <a:ext cx="201978" cy="64570"/>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18" name="Google Shape;418;p42"/>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17</a:t>
            </a:r>
            <a:endParaRPr dirty="0"/>
          </a:p>
        </p:txBody>
      </p:sp>
      <p:sp>
        <p:nvSpPr>
          <p:cNvPr id="419" name="Google Shape;419;p42"/>
          <p:cNvSpPr/>
          <p:nvPr/>
        </p:nvSpPr>
        <p:spPr>
          <a:xfrm rot="-5400000">
            <a:off x="6530723" y="199676"/>
            <a:ext cx="2295900" cy="22575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420" name="Google Shape;420;p42"/>
          <p:cNvSpPr/>
          <p:nvPr/>
        </p:nvSpPr>
        <p:spPr>
          <a:xfrm rot="-5400000">
            <a:off x="6722148" y="387857"/>
            <a:ext cx="1913100" cy="18813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421" name="Google Shape;421;p42"/>
          <p:cNvSpPr/>
          <p:nvPr/>
        </p:nvSpPr>
        <p:spPr>
          <a:xfrm rot="-5400000">
            <a:off x="6913423" y="575889"/>
            <a:ext cx="1530600" cy="15051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422" name="Google Shape;422;p42"/>
          <p:cNvSpPr/>
          <p:nvPr/>
        </p:nvSpPr>
        <p:spPr>
          <a:xfrm rot="-5400000">
            <a:off x="7104848" y="764070"/>
            <a:ext cx="1147800" cy="11289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pic>
        <p:nvPicPr>
          <p:cNvPr id="423" name="Google Shape;423;p42"/>
          <p:cNvPicPr preferRelativeResize="0"/>
          <p:nvPr/>
        </p:nvPicPr>
        <p:blipFill rotWithShape="1">
          <a:blip r:embed="rId3">
            <a:alphaModFix amt="11000"/>
          </a:blip>
          <a:srcRect t="21850"/>
          <a:stretch/>
        </p:blipFill>
        <p:spPr>
          <a:xfrm rot="10800000">
            <a:off x="7552965" y="1236460"/>
            <a:ext cx="251434" cy="1048592"/>
          </a:xfrm>
          <a:prstGeom prst="rect">
            <a:avLst/>
          </a:prstGeom>
          <a:noFill/>
          <a:ln>
            <a:noFill/>
          </a:ln>
        </p:spPr>
      </p:pic>
      <p:pic>
        <p:nvPicPr>
          <p:cNvPr id="424" name="Google Shape;424;p42"/>
          <p:cNvPicPr preferRelativeResize="0"/>
          <p:nvPr/>
        </p:nvPicPr>
        <p:blipFill rotWithShape="1">
          <a:blip r:embed="rId3">
            <a:alphaModFix amt="11000"/>
          </a:blip>
          <a:srcRect t="21850"/>
          <a:stretch/>
        </p:blipFill>
        <p:spPr>
          <a:xfrm rot="-5400000">
            <a:off x="7157422" y="848765"/>
            <a:ext cx="255703" cy="1031087"/>
          </a:xfrm>
          <a:prstGeom prst="rect">
            <a:avLst/>
          </a:prstGeom>
          <a:noFill/>
          <a:ln>
            <a:noFill/>
          </a:ln>
        </p:spPr>
      </p:pic>
      <p:pic>
        <p:nvPicPr>
          <p:cNvPr id="425" name="Google Shape;425;p42"/>
          <p:cNvPicPr preferRelativeResize="0"/>
          <p:nvPr/>
        </p:nvPicPr>
        <p:blipFill rotWithShape="1">
          <a:blip r:embed="rId3">
            <a:alphaModFix amt="11000"/>
          </a:blip>
          <a:srcRect t="21850"/>
          <a:stretch/>
        </p:blipFill>
        <p:spPr>
          <a:xfrm>
            <a:off x="7552965" y="435637"/>
            <a:ext cx="251434" cy="1048592"/>
          </a:xfrm>
          <a:prstGeom prst="rect">
            <a:avLst/>
          </a:prstGeom>
          <a:noFill/>
          <a:ln>
            <a:noFill/>
          </a:ln>
        </p:spPr>
      </p:pic>
      <p:pic>
        <p:nvPicPr>
          <p:cNvPr id="426" name="Google Shape;426;p42"/>
          <p:cNvPicPr preferRelativeResize="0"/>
          <p:nvPr/>
        </p:nvPicPr>
        <p:blipFill rotWithShape="1">
          <a:blip r:embed="rId3">
            <a:alphaModFix amt="11000"/>
          </a:blip>
          <a:srcRect t="21850"/>
          <a:stretch/>
        </p:blipFill>
        <p:spPr>
          <a:xfrm rot="5400000">
            <a:off x="7940660" y="848766"/>
            <a:ext cx="255703" cy="1031087"/>
          </a:xfrm>
          <a:prstGeom prst="rect">
            <a:avLst/>
          </a:prstGeom>
          <a:noFill/>
          <a:ln>
            <a:noFill/>
          </a:ln>
        </p:spPr>
      </p:pic>
      <p:sp>
        <p:nvSpPr>
          <p:cNvPr id="427" name="Google Shape;427;p42"/>
          <p:cNvSpPr/>
          <p:nvPr/>
        </p:nvSpPr>
        <p:spPr>
          <a:xfrm>
            <a:off x="777240" y="4279392"/>
            <a:ext cx="914400" cy="9144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000" b="1">
              <a:solidFill>
                <a:srgbClr val="FFFFFF"/>
              </a:solidFill>
              <a:latin typeface="Montserrat"/>
              <a:ea typeface="Montserrat"/>
              <a:cs typeface="Montserrat"/>
              <a:sym typeface="Montserrat"/>
            </a:endParaRPr>
          </a:p>
        </p:txBody>
      </p:sp>
      <p:pic>
        <p:nvPicPr>
          <p:cNvPr id="428" name="Google Shape;428;p42"/>
          <p:cNvPicPr preferRelativeResize="0"/>
          <p:nvPr/>
        </p:nvPicPr>
        <p:blipFill>
          <a:blip r:embed="rId4">
            <a:alphaModFix/>
          </a:blip>
          <a:stretch>
            <a:fillRect/>
          </a:stretch>
        </p:blipFill>
        <p:spPr>
          <a:xfrm>
            <a:off x="840800" y="4537325"/>
            <a:ext cx="787310" cy="398549"/>
          </a:xfrm>
          <a:prstGeom prst="rect">
            <a:avLst/>
          </a:prstGeom>
          <a:noFill/>
          <a:ln>
            <a:noFill/>
          </a:ln>
        </p:spPr>
      </p:pic>
      <p:sp>
        <p:nvSpPr>
          <p:cNvPr id="429" name="Google Shape;429;p42"/>
          <p:cNvSpPr/>
          <p:nvPr/>
        </p:nvSpPr>
        <p:spPr>
          <a:xfrm rot="2498956" flipH="1">
            <a:off x="2995781" y="1967276"/>
            <a:ext cx="1451768" cy="64430"/>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30" name="Google Shape;430;p42"/>
          <p:cNvSpPr/>
          <p:nvPr/>
        </p:nvSpPr>
        <p:spPr>
          <a:xfrm rot="-1848674">
            <a:off x="4142104" y="2368666"/>
            <a:ext cx="173952" cy="177105"/>
          </a:xfrm>
          <a:prstGeom prst="ellipse">
            <a:avLst/>
          </a:prstGeom>
          <a:solidFill>
            <a:srgbClr val="FFFFFF"/>
          </a:solidFill>
          <a:ln w="38100"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31" name="Google Shape;431;p42"/>
          <p:cNvSpPr txBox="1"/>
          <p:nvPr/>
        </p:nvSpPr>
        <p:spPr>
          <a:xfrm>
            <a:off x="3310489" y="2551350"/>
            <a:ext cx="1837200" cy="307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CCCCCC"/>
                </a:solidFill>
              </a:rPr>
              <a:t>Phase 4 (Apr-Jun 2019)</a:t>
            </a:r>
            <a:endParaRPr sz="1100">
              <a:solidFill>
                <a:srgbClr val="CCCCCC"/>
              </a:solidFill>
            </a:endParaRPr>
          </a:p>
        </p:txBody>
      </p:sp>
      <p:sp>
        <p:nvSpPr>
          <p:cNvPr id="432" name="Google Shape;432;p42"/>
          <p:cNvSpPr/>
          <p:nvPr/>
        </p:nvSpPr>
        <p:spPr>
          <a:xfrm>
            <a:off x="3310492" y="2923221"/>
            <a:ext cx="1837200" cy="784500"/>
          </a:xfrm>
          <a:prstGeom prst="roundRect">
            <a:avLst>
              <a:gd name="adj" fmla="val 4485"/>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33" name="Google Shape;433;p42"/>
          <p:cNvSpPr txBox="1"/>
          <p:nvPr/>
        </p:nvSpPr>
        <p:spPr>
          <a:xfrm>
            <a:off x="3357959" y="2964710"/>
            <a:ext cx="1742400" cy="696600"/>
          </a:xfrm>
          <a:prstGeom prst="rect">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200">
                <a:solidFill>
                  <a:schemeClr val="lt1"/>
                </a:solidFill>
              </a:rPr>
              <a:t>Public sandbox and beta update</a:t>
            </a:r>
            <a:endParaRPr sz="1200">
              <a:solidFill>
                <a:srgbClr val="FFFFFF"/>
              </a:solidFill>
            </a:endParaRPr>
          </a:p>
        </p:txBody>
      </p:sp>
      <p:sp>
        <p:nvSpPr>
          <p:cNvPr id="434" name="Google Shape;434;p42"/>
          <p:cNvSpPr/>
          <p:nvPr/>
        </p:nvSpPr>
        <p:spPr>
          <a:xfrm>
            <a:off x="4180827" y="2851118"/>
            <a:ext cx="96600" cy="75300"/>
          </a:xfrm>
          <a:prstGeom prst="triangle">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35" name="Google Shape;435;p42"/>
          <p:cNvSpPr/>
          <p:nvPr/>
        </p:nvSpPr>
        <p:spPr>
          <a:xfrm rot="-2549274">
            <a:off x="1981068" y="1942296"/>
            <a:ext cx="1451954" cy="64601"/>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36" name="Google Shape;436;p42"/>
          <p:cNvSpPr/>
          <p:nvPr/>
        </p:nvSpPr>
        <p:spPr>
          <a:xfrm rot="-1847804">
            <a:off x="3109269" y="1454157"/>
            <a:ext cx="173832" cy="177285"/>
          </a:xfrm>
          <a:prstGeom prst="ellipse">
            <a:avLst/>
          </a:prstGeom>
          <a:solidFill>
            <a:srgbClr val="FFFFFF"/>
          </a:solidFill>
          <a:ln w="38100"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37" name="Google Shape;437;p42"/>
          <p:cNvSpPr txBox="1"/>
          <p:nvPr/>
        </p:nvSpPr>
        <p:spPr>
          <a:xfrm>
            <a:off x="2277578" y="1128025"/>
            <a:ext cx="1837213" cy="307823"/>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CCCCCC"/>
                </a:solidFill>
              </a:rPr>
              <a:t>Phase 3 (Jan-Mar 2019)</a:t>
            </a:r>
            <a:endParaRPr sz="1100">
              <a:solidFill>
                <a:srgbClr val="CCCCCC"/>
              </a:solidFill>
            </a:endParaRPr>
          </a:p>
        </p:txBody>
      </p:sp>
      <p:sp>
        <p:nvSpPr>
          <p:cNvPr id="438" name="Google Shape;438;p42"/>
          <p:cNvSpPr/>
          <p:nvPr/>
        </p:nvSpPr>
        <p:spPr>
          <a:xfrm>
            <a:off x="2277587" y="274421"/>
            <a:ext cx="1837213" cy="784614"/>
          </a:xfrm>
          <a:prstGeom prst="roundRect">
            <a:avLst>
              <a:gd name="adj" fmla="val 4485"/>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39" name="Google Shape;439;p42"/>
          <p:cNvSpPr/>
          <p:nvPr/>
        </p:nvSpPr>
        <p:spPr>
          <a:xfrm rot="10800000">
            <a:off x="3147895" y="1054120"/>
            <a:ext cx="96543" cy="75283"/>
          </a:xfrm>
          <a:prstGeom prst="triangle">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40" name="Google Shape;440;p42"/>
          <p:cNvSpPr txBox="1"/>
          <p:nvPr/>
        </p:nvSpPr>
        <p:spPr>
          <a:xfrm>
            <a:off x="2325054" y="318423"/>
            <a:ext cx="1742279" cy="696616"/>
          </a:xfrm>
          <a:prstGeom prst="rect">
            <a:avLst/>
          </a:prstGeom>
          <a:solidFill>
            <a:srgbClr val="CCCCCC"/>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EaaSI beta release and testing</a:t>
            </a:r>
            <a:endParaRPr sz="1200">
              <a:solidFill>
                <a:srgbClr val="FFFFFF"/>
              </a:solidFill>
            </a:endParaRPr>
          </a:p>
        </p:txBody>
      </p:sp>
      <p:sp>
        <p:nvSpPr>
          <p:cNvPr id="441" name="Google Shape;441;p42"/>
          <p:cNvSpPr/>
          <p:nvPr/>
        </p:nvSpPr>
        <p:spPr>
          <a:xfrm rot="2452585" flipH="1">
            <a:off x="921865" y="1956385"/>
            <a:ext cx="1436671" cy="64531"/>
          </a:xfrm>
          <a:prstGeom prst="roundRect">
            <a:avLst>
              <a:gd name="adj" fmla="val 50000"/>
            </a:avLst>
          </a:prstGeom>
          <a:solidFill>
            <a:srgbClr val="0087CF"/>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grpSp>
        <p:nvGrpSpPr>
          <p:cNvPr id="442" name="Google Shape;442;p42"/>
          <p:cNvGrpSpPr/>
          <p:nvPr/>
        </p:nvGrpSpPr>
        <p:grpSpPr>
          <a:xfrm>
            <a:off x="1253089" y="2335218"/>
            <a:ext cx="1837213" cy="1372617"/>
            <a:chOff x="3021975" y="2541798"/>
            <a:chExt cx="1712700" cy="1230715"/>
          </a:xfrm>
        </p:grpSpPr>
        <p:sp>
          <p:nvSpPr>
            <p:cNvPr id="443" name="Google Shape;443;p42"/>
            <p:cNvSpPr/>
            <p:nvPr/>
          </p:nvSpPr>
          <p:spPr>
            <a:xfrm rot="-1789476">
              <a:off x="3798091" y="2571072"/>
              <a:ext cx="160451" cy="160451"/>
            </a:xfrm>
            <a:prstGeom prst="ellipse">
              <a:avLst/>
            </a:prstGeom>
            <a:solidFill>
              <a:srgbClr val="FFFFFF"/>
            </a:solidFill>
            <a:ln w="38100" cap="flat" cmpd="sng">
              <a:solidFill>
                <a:srgbClr val="0087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444" name="Google Shape;444;p42"/>
            <p:cNvSpPr/>
            <p:nvPr/>
          </p:nvSpPr>
          <p:spPr>
            <a:xfrm>
              <a:off x="3021975" y="3069013"/>
              <a:ext cx="1712700" cy="703500"/>
            </a:xfrm>
            <a:prstGeom prst="roundRect">
              <a:avLst>
                <a:gd name="adj" fmla="val 4485"/>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p:txBody>
        </p:sp>
        <p:sp>
          <p:nvSpPr>
            <p:cNvPr id="445" name="Google Shape;445;p42"/>
            <p:cNvSpPr txBox="1"/>
            <p:nvPr/>
          </p:nvSpPr>
          <p:spPr>
            <a:xfrm>
              <a:off x="3066225" y="3106213"/>
              <a:ext cx="1624200" cy="624600"/>
            </a:xfrm>
            <a:prstGeom prst="rect">
              <a:avLst/>
            </a:prstGeom>
            <a:solidFill>
              <a:srgbClr val="00356B"/>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EaaSI Network prototype development</a:t>
              </a:r>
              <a:endParaRPr sz="1200">
                <a:solidFill>
                  <a:srgbClr val="FFFFFF"/>
                </a:solidFill>
              </a:endParaRPr>
            </a:p>
          </p:txBody>
        </p:sp>
        <p:sp>
          <p:nvSpPr>
            <p:cNvPr id="446" name="Google Shape;446;p42"/>
            <p:cNvSpPr/>
            <p:nvPr/>
          </p:nvSpPr>
          <p:spPr>
            <a:xfrm>
              <a:off x="3833325" y="3004364"/>
              <a:ext cx="90000" cy="67500"/>
            </a:xfrm>
            <a:prstGeom prst="triangle">
              <a:avLst>
                <a:gd name="adj" fmla="val 50000"/>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grpSp>
      <p:grpSp>
        <p:nvGrpSpPr>
          <p:cNvPr id="447" name="Google Shape;447;p42"/>
          <p:cNvGrpSpPr/>
          <p:nvPr/>
        </p:nvGrpSpPr>
        <p:grpSpPr>
          <a:xfrm>
            <a:off x="205454" y="274421"/>
            <a:ext cx="1837213" cy="1390504"/>
            <a:chOff x="1637475" y="1219942"/>
            <a:chExt cx="1712700" cy="1246754"/>
          </a:xfrm>
        </p:grpSpPr>
        <p:sp>
          <p:nvSpPr>
            <p:cNvPr id="448" name="Google Shape;448;p42"/>
            <p:cNvSpPr/>
            <p:nvPr/>
          </p:nvSpPr>
          <p:spPr>
            <a:xfrm>
              <a:off x="1637475" y="1219942"/>
              <a:ext cx="1712700" cy="703500"/>
            </a:xfrm>
            <a:prstGeom prst="roundRect">
              <a:avLst>
                <a:gd name="adj" fmla="val 4485"/>
              </a:avLst>
            </a:prstGeom>
            <a:solidFill>
              <a:srgbClr val="00356B"/>
            </a:solidFill>
            <a:ln w="9525" cap="flat" cmpd="sng">
              <a:solidFill>
                <a:srgbClr val="0035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p:txBody>
        </p:sp>
        <p:sp>
          <p:nvSpPr>
            <p:cNvPr id="449" name="Google Shape;449;p42"/>
            <p:cNvSpPr txBox="1"/>
            <p:nvPr/>
          </p:nvSpPr>
          <p:spPr>
            <a:xfrm>
              <a:off x="1681638" y="1985301"/>
              <a:ext cx="1624200" cy="276000"/>
            </a:xfrm>
            <a:prstGeom prst="rect">
              <a:avLst/>
            </a:prstGeom>
            <a:noFill/>
            <a:ln w="9525" cap="flat" cmpd="sng">
              <a:solidFill>
                <a:srgbClr val="FFFFFF"/>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00356B"/>
                  </a:solidFill>
                </a:rPr>
                <a:t>Phase 1 (Jan-Jun 2018)</a:t>
              </a:r>
              <a:endParaRPr sz="1100">
                <a:solidFill>
                  <a:srgbClr val="00356B"/>
                </a:solidFill>
              </a:endParaRPr>
            </a:p>
          </p:txBody>
        </p:sp>
        <p:sp>
          <p:nvSpPr>
            <p:cNvPr id="450" name="Google Shape;450;p42"/>
            <p:cNvSpPr/>
            <p:nvPr/>
          </p:nvSpPr>
          <p:spPr>
            <a:xfrm rot="10800000">
              <a:off x="2448800" y="1919036"/>
              <a:ext cx="90000" cy="67500"/>
            </a:xfrm>
            <a:prstGeom prst="triangle">
              <a:avLst>
                <a:gd name="adj" fmla="val 50000"/>
              </a:avLst>
            </a:prstGeom>
            <a:solidFill>
              <a:srgbClr val="00356B"/>
            </a:solidFill>
            <a:ln w="9525" cap="flat" cmpd="sng">
              <a:solidFill>
                <a:srgbClr val="0035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451" name="Google Shape;451;p42"/>
            <p:cNvSpPr txBox="1"/>
            <p:nvPr/>
          </p:nvSpPr>
          <p:spPr>
            <a:xfrm>
              <a:off x="1678882" y="1259384"/>
              <a:ext cx="1624200" cy="624600"/>
            </a:xfrm>
            <a:prstGeom prst="rect">
              <a:avLst/>
            </a:prstGeom>
            <a:solidFill>
              <a:srgbClr val="00356B"/>
            </a:solidFill>
            <a:ln w="9525" cap="flat" cmpd="sng">
              <a:solidFill>
                <a:srgbClr val="00356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Project planning and requirements gathering</a:t>
              </a:r>
              <a:endParaRPr sz="1200">
                <a:solidFill>
                  <a:srgbClr val="FFFFFF"/>
                </a:solidFill>
              </a:endParaRPr>
            </a:p>
          </p:txBody>
        </p:sp>
        <p:sp>
          <p:nvSpPr>
            <p:cNvPr id="452" name="Google Shape;452;p42"/>
            <p:cNvSpPr/>
            <p:nvPr/>
          </p:nvSpPr>
          <p:spPr>
            <a:xfrm rot="-1789476">
              <a:off x="2410765" y="2276970"/>
              <a:ext cx="160451" cy="160451"/>
            </a:xfrm>
            <a:prstGeom prst="ellipse">
              <a:avLst/>
            </a:prstGeom>
            <a:solidFill>
              <a:srgbClr val="FFFFFF"/>
            </a:solidFill>
            <a:ln w="38100" cap="flat" cmpd="sng">
              <a:solidFill>
                <a:srgbClr val="0087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grpSp>
      <p:sp>
        <p:nvSpPr>
          <p:cNvPr id="453" name="Google Shape;453;p42"/>
          <p:cNvSpPr txBox="1"/>
          <p:nvPr/>
        </p:nvSpPr>
        <p:spPr>
          <a:xfrm>
            <a:off x="1300502" y="2571750"/>
            <a:ext cx="1742400" cy="307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00356B"/>
                </a:solidFill>
              </a:rPr>
              <a:t>Phase 2 (Jul-Dec 2018)</a:t>
            </a:r>
            <a:endParaRPr sz="1100">
              <a:solidFill>
                <a:srgbClr val="00356B"/>
              </a:solidFill>
            </a:endParaRPr>
          </a:p>
        </p:txBody>
      </p:sp>
      <p:pic>
        <p:nvPicPr>
          <p:cNvPr id="454" name="Google Shape;454;p42"/>
          <p:cNvPicPr preferRelativeResize="0"/>
          <p:nvPr/>
        </p:nvPicPr>
        <p:blipFill rotWithShape="1">
          <a:blip r:embed="rId5">
            <a:alphaModFix/>
          </a:blip>
          <a:srcRect t="23330" b="24335"/>
          <a:stretch/>
        </p:blipFill>
        <p:spPr>
          <a:xfrm>
            <a:off x="7584575" y="4576447"/>
            <a:ext cx="832366" cy="435600"/>
          </a:xfrm>
          <a:prstGeom prst="rect">
            <a:avLst/>
          </a:prstGeom>
          <a:noFill/>
          <a:ln>
            <a:noFill/>
          </a:ln>
        </p:spPr>
      </p:pic>
      <p:sp>
        <p:nvSpPr>
          <p:cNvPr id="455" name="Google Shape;455;p42"/>
          <p:cNvSpPr/>
          <p:nvPr/>
        </p:nvSpPr>
        <p:spPr>
          <a:xfrm rot="-1848674">
            <a:off x="5184661" y="1454123"/>
            <a:ext cx="173952" cy="177105"/>
          </a:xfrm>
          <a:prstGeom prst="ellipse">
            <a:avLst/>
          </a:prstGeom>
          <a:solidFill>
            <a:srgbClr val="FFFFFF"/>
          </a:solidFill>
          <a:ln w="38100"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56" name="Google Shape;456;p42"/>
          <p:cNvSpPr txBox="1"/>
          <p:nvPr/>
        </p:nvSpPr>
        <p:spPr>
          <a:xfrm>
            <a:off x="4353041" y="1128025"/>
            <a:ext cx="1837200" cy="307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CCCCCC"/>
                </a:solidFill>
              </a:rPr>
              <a:t>Phase 5 (Jul-Sep 2019)</a:t>
            </a:r>
            <a:endParaRPr sz="1100">
              <a:solidFill>
                <a:srgbClr val="CCCCCC"/>
              </a:solidFill>
            </a:endParaRPr>
          </a:p>
        </p:txBody>
      </p:sp>
      <p:sp>
        <p:nvSpPr>
          <p:cNvPr id="457" name="Google Shape;457;p42"/>
          <p:cNvSpPr/>
          <p:nvPr/>
        </p:nvSpPr>
        <p:spPr>
          <a:xfrm>
            <a:off x="4353049" y="274421"/>
            <a:ext cx="1837200" cy="784500"/>
          </a:xfrm>
          <a:prstGeom prst="roundRect">
            <a:avLst>
              <a:gd name="adj" fmla="val 4485"/>
            </a:avLst>
          </a:prstGeom>
          <a:solidFill>
            <a:srgbClr val="CCCCCC"/>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58" name="Google Shape;458;p42"/>
          <p:cNvSpPr/>
          <p:nvPr/>
        </p:nvSpPr>
        <p:spPr>
          <a:xfrm rot="10800000">
            <a:off x="5223300" y="1054103"/>
            <a:ext cx="96600" cy="75300"/>
          </a:xfrm>
          <a:prstGeom prst="triangle">
            <a:avLst>
              <a:gd name="adj" fmla="val 50000"/>
            </a:avLst>
          </a:prstGeom>
          <a:solidFill>
            <a:srgbClr val="CCCCCC"/>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solidFill>
                <a:srgbClr val="CCCCCC"/>
              </a:solidFill>
              <a:latin typeface="Poppins"/>
              <a:ea typeface="Poppins"/>
              <a:cs typeface="Poppins"/>
              <a:sym typeface="Poppins"/>
            </a:endParaRPr>
          </a:p>
        </p:txBody>
      </p:sp>
      <p:sp>
        <p:nvSpPr>
          <p:cNvPr id="459" name="Google Shape;459;p42"/>
          <p:cNvSpPr txBox="1"/>
          <p:nvPr/>
        </p:nvSpPr>
        <p:spPr>
          <a:xfrm>
            <a:off x="4400516" y="318423"/>
            <a:ext cx="1742400" cy="696600"/>
          </a:xfrm>
          <a:prstGeom prst="rect">
            <a:avLst/>
          </a:prstGeom>
          <a:solidFill>
            <a:srgbClr val="CCCCCC"/>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UI development and UVI prototype</a:t>
            </a:r>
            <a:endParaRPr sz="1200">
              <a:solidFill>
                <a:srgbClr val="FFFFFF"/>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43"/>
          <p:cNvSpPr/>
          <p:nvPr/>
        </p:nvSpPr>
        <p:spPr>
          <a:xfrm rot="-2486986">
            <a:off x="4017224" y="1956101"/>
            <a:ext cx="1452498" cy="64884"/>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65" name="Google Shape;465;p43"/>
          <p:cNvSpPr/>
          <p:nvPr/>
        </p:nvSpPr>
        <p:spPr>
          <a:xfrm rot="2487394">
            <a:off x="5041688" y="1939116"/>
            <a:ext cx="1451850" cy="64355"/>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66" name="Google Shape;466;p43"/>
          <p:cNvSpPr/>
          <p:nvPr/>
        </p:nvSpPr>
        <p:spPr>
          <a:xfrm rot="4969966">
            <a:off x="6181043" y="2320335"/>
            <a:ext cx="201978" cy="63973"/>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67" name="Google Shape;467;p43"/>
          <p:cNvSpPr/>
          <p:nvPr/>
        </p:nvSpPr>
        <p:spPr>
          <a:xfrm rot="10369966">
            <a:off x="6109975" y="2405755"/>
            <a:ext cx="201978" cy="64570"/>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68" name="Google Shape;468;p43"/>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18</a:t>
            </a:r>
            <a:endParaRPr dirty="0"/>
          </a:p>
        </p:txBody>
      </p:sp>
      <p:sp>
        <p:nvSpPr>
          <p:cNvPr id="469" name="Google Shape;469;p43"/>
          <p:cNvSpPr/>
          <p:nvPr/>
        </p:nvSpPr>
        <p:spPr>
          <a:xfrm rot="-5400000">
            <a:off x="6530723" y="199676"/>
            <a:ext cx="2295900" cy="22575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470" name="Google Shape;470;p43"/>
          <p:cNvSpPr/>
          <p:nvPr/>
        </p:nvSpPr>
        <p:spPr>
          <a:xfrm rot="-5400000">
            <a:off x="6722148" y="387857"/>
            <a:ext cx="1913100" cy="18813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471" name="Google Shape;471;p43"/>
          <p:cNvSpPr/>
          <p:nvPr/>
        </p:nvSpPr>
        <p:spPr>
          <a:xfrm rot="-5400000">
            <a:off x="6913423" y="575889"/>
            <a:ext cx="1530600" cy="15051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472" name="Google Shape;472;p43"/>
          <p:cNvSpPr/>
          <p:nvPr/>
        </p:nvSpPr>
        <p:spPr>
          <a:xfrm rot="-5400000">
            <a:off x="7104848" y="764070"/>
            <a:ext cx="1147800" cy="11289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pic>
        <p:nvPicPr>
          <p:cNvPr id="473" name="Google Shape;473;p43"/>
          <p:cNvPicPr preferRelativeResize="0"/>
          <p:nvPr/>
        </p:nvPicPr>
        <p:blipFill rotWithShape="1">
          <a:blip r:embed="rId3">
            <a:alphaModFix amt="11000"/>
          </a:blip>
          <a:srcRect t="21850"/>
          <a:stretch/>
        </p:blipFill>
        <p:spPr>
          <a:xfrm rot="10800000">
            <a:off x="7552965" y="1236460"/>
            <a:ext cx="251434" cy="1048592"/>
          </a:xfrm>
          <a:prstGeom prst="rect">
            <a:avLst/>
          </a:prstGeom>
          <a:noFill/>
          <a:ln>
            <a:noFill/>
          </a:ln>
        </p:spPr>
      </p:pic>
      <p:pic>
        <p:nvPicPr>
          <p:cNvPr id="474" name="Google Shape;474;p43"/>
          <p:cNvPicPr preferRelativeResize="0"/>
          <p:nvPr/>
        </p:nvPicPr>
        <p:blipFill rotWithShape="1">
          <a:blip r:embed="rId3">
            <a:alphaModFix amt="11000"/>
          </a:blip>
          <a:srcRect t="21850"/>
          <a:stretch/>
        </p:blipFill>
        <p:spPr>
          <a:xfrm rot="-5400000">
            <a:off x="7157422" y="848765"/>
            <a:ext cx="255703" cy="1031087"/>
          </a:xfrm>
          <a:prstGeom prst="rect">
            <a:avLst/>
          </a:prstGeom>
          <a:noFill/>
          <a:ln>
            <a:noFill/>
          </a:ln>
        </p:spPr>
      </p:pic>
      <p:pic>
        <p:nvPicPr>
          <p:cNvPr id="475" name="Google Shape;475;p43"/>
          <p:cNvPicPr preferRelativeResize="0"/>
          <p:nvPr/>
        </p:nvPicPr>
        <p:blipFill rotWithShape="1">
          <a:blip r:embed="rId3">
            <a:alphaModFix amt="11000"/>
          </a:blip>
          <a:srcRect t="21850"/>
          <a:stretch/>
        </p:blipFill>
        <p:spPr>
          <a:xfrm>
            <a:off x="7552965" y="435637"/>
            <a:ext cx="251434" cy="1048592"/>
          </a:xfrm>
          <a:prstGeom prst="rect">
            <a:avLst/>
          </a:prstGeom>
          <a:noFill/>
          <a:ln>
            <a:noFill/>
          </a:ln>
        </p:spPr>
      </p:pic>
      <p:pic>
        <p:nvPicPr>
          <p:cNvPr id="476" name="Google Shape;476;p43"/>
          <p:cNvPicPr preferRelativeResize="0"/>
          <p:nvPr/>
        </p:nvPicPr>
        <p:blipFill rotWithShape="1">
          <a:blip r:embed="rId3">
            <a:alphaModFix amt="11000"/>
          </a:blip>
          <a:srcRect t="21850"/>
          <a:stretch/>
        </p:blipFill>
        <p:spPr>
          <a:xfrm rot="5400000">
            <a:off x="7940660" y="848766"/>
            <a:ext cx="255703" cy="1031087"/>
          </a:xfrm>
          <a:prstGeom prst="rect">
            <a:avLst/>
          </a:prstGeom>
          <a:noFill/>
          <a:ln>
            <a:noFill/>
          </a:ln>
        </p:spPr>
      </p:pic>
      <p:sp>
        <p:nvSpPr>
          <p:cNvPr id="477" name="Google Shape;477;p43"/>
          <p:cNvSpPr/>
          <p:nvPr/>
        </p:nvSpPr>
        <p:spPr>
          <a:xfrm>
            <a:off x="777240" y="4279392"/>
            <a:ext cx="914400" cy="9144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000" b="1">
              <a:solidFill>
                <a:srgbClr val="FFFFFF"/>
              </a:solidFill>
              <a:latin typeface="Montserrat"/>
              <a:ea typeface="Montserrat"/>
              <a:cs typeface="Montserrat"/>
              <a:sym typeface="Montserrat"/>
            </a:endParaRPr>
          </a:p>
        </p:txBody>
      </p:sp>
      <p:pic>
        <p:nvPicPr>
          <p:cNvPr id="478" name="Google Shape;478;p43"/>
          <p:cNvPicPr preferRelativeResize="0"/>
          <p:nvPr/>
        </p:nvPicPr>
        <p:blipFill>
          <a:blip r:embed="rId4">
            <a:alphaModFix/>
          </a:blip>
          <a:stretch>
            <a:fillRect/>
          </a:stretch>
        </p:blipFill>
        <p:spPr>
          <a:xfrm>
            <a:off x="840800" y="4537325"/>
            <a:ext cx="787310" cy="398549"/>
          </a:xfrm>
          <a:prstGeom prst="rect">
            <a:avLst/>
          </a:prstGeom>
          <a:noFill/>
          <a:ln>
            <a:noFill/>
          </a:ln>
        </p:spPr>
      </p:pic>
      <p:sp>
        <p:nvSpPr>
          <p:cNvPr id="479" name="Google Shape;479;p43"/>
          <p:cNvSpPr/>
          <p:nvPr/>
        </p:nvSpPr>
        <p:spPr>
          <a:xfrm rot="2498956" flipH="1">
            <a:off x="2995781" y="1967276"/>
            <a:ext cx="1451768" cy="64430"/>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80" name="Google Shape;480;p43"/>
          <p:cNvSpPr/>
          <p:nvPr/>
        </p:nvSpPr>
        <p:spPr>
          <a:xfrm rot="-1847804">
            <a:off x="4142175" y="2368701"/>
            <a:ext cx="173832" cy="177285"/>
          </a:xfrm>
          <a:prstGeom prst="ellipse">
            <a:avLst/>
          </a:prstGeom>
          <a:solidFill>
            <a:srgbClr val="FFFFFF"/>
          </a:solidFill>
          <a:ln w="38100"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81" name="Google Shape;481;p43"/>
          <p:cNvSpPr txBox="1"/>
          <p:nvPr/>
        </p:nvSpPr>
        <p:spPr>
          <a:xfrm>
            <a:off x="3310489" y="2551350"/>
            <a:ext cx="1837213" cy="307823"/>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CCCCCC"/>
                </a:solidFill>
              </a:rPr>
              <a:t>Phase 4 (Apr-Jun 2019)</a:t>
            </a:r>
            <a:endParaRPr sz="1100">
              <a:solidFill>
                <a:srgbClr val="CCCCCC"/>
              </a:solidFill>
            </a:endParaRPr>
          </a:p>
        </p:txBody>
      </p:sp>
      <p:sp>
        <p:nvSpPr>
          <p:cNvPr id="482" name="Google Shape;482;p43"/>
          <p:cNvSpPr/>
          <p:nvPr/>
        </p:nvSpPr>
        <p:spPr>
          <a:xfrm>
            <a:off x="3310492" y="2923221"/>
            <a:ext cx="1837213" cy="784614"/>
          </a:xfrm>
          <a:prstGeom prst="roundRect">
            <a:avLst>
              <a:gd name="adj" fmla="val 4485"/>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83" name="Google Shape;483;p43"/>
          <p:cNvSpPr txBox="1"/>
          <p:nvPr/>
        </p:nvSpPr>
        <p:spPr>
          <a:xfrm>
            <a:off x="3357959" y="2964710"/>
            <a:ext cx="1742279" cy="696616"/>
          </a:xfrm>
          <a:prstGeom prst="rect">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200">
                <a:solidFill>
                  <a:schemeClr val="lt1"/>
                </a:solidFill>
              </a:rPr>
              <a:t>Public sandbox and beta update</a:t>
            </a:r>
            <a:endParaRPr sz="1200">
              <a:solidFill>
                <a:srgbClr val="FFFFFF"/>
              </a:solidFill>
            </a:endParaRPr>
          </a:p>
        </p:txBody>
      </p:sp>
      <p:sp>
        <p:nvSpPr>
          <p:cNvPr id="484" name="Google Shape;484;p43"/>
          <p:cNvSpPr/>
          <p:nvPr/>
        </p:nvSpPr>
        <p:spPr>
          <a:xfrm>
            <a:off x="4180827" y="2851118"/>
            <a:ext cx="96543" cy="75283"/>
          </a:xfrm>
          <a:prstGeom prst="triangle">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485" name="Google Shape;485;p43"/>
          <p:cNvSpPr/>
          <p:nvPr/>
        </p:nvSpPr>
        <p:spPr>
          <a:xfrm rot="-2549274">
            <a:off x="1981068" y="1942296"/>
            <a:ext cx="1451954" cy="64601"/>
          </a:xfrm>
          <a:prstGeom prst="roundRect">
            <a:avLst>
              <a:gd name="adj" fmla="val 50000"/>
            </a:avLst>
          </a:prstGeom>
          <a:solidFill>
            <a:srgbClr val="0087CF"/>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grpSp>
        <p:nvGrpSpPr>
          <p:cNvPr id="486" name="Google Shape;486;p43"/>
          <p:cNvGrpSpPr/>
          <p:nvPr/>
        </p:nvGrpSpPr>
        <p:grpSpPr>
          <a:xfrm>
            <a:off x="2277578" y="274421"/>
            <a:ext cx="1837222" cy="1390504"/>
            <a:chOff x="4409292" y="1219942"/>
            <a:chExt cx="1712708" cy="1246754"/>
          </a:xfrm>
        </p:grpSpPr>
        <p:sp>
          <p:nvSpPr>
            <p:cNvPr id="487" name="Google Shape;487;p43"/>
            <p:cNvSpPr/>
            <p:nvPr/>
          </p:nvSpPr>
          <p:spPr>
            <a:xfrm rot="-1789476">
              <a:off x="5185416" y="2276970"/>
              <a:ext cx="160451" cy="160451"/>
            </a:xfrm>
            <a:prstGeom prst="ellipse">
              <a:avLst/>
            </a:prstGeom>
            <a:solidFill>
              <a:srgbClr val="FFFFFF"/>
            </a:solidFill>
            <a:ln w="38100" cap="flat" cmpd="sng">
              <a:solidFill>
                <a:srgbClr val="0087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488" name="Google Shape;488;p43"/>
            <p:cNvSpPr txBox="1"/>
            <p:nvPr/>
          </p:nvSpPr>
          <p:spPr>
            <a:xfrm>
              <a:off x="4409292" y="1985301"/>
              <a:ext cx="1712700" cy="276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00356B"/>
                  </a:solidFill>
                </a:rPr>
                <a:t>Phase 3 (Jan-Mar 2019)</a:t>
              </a:r>
              <a:endParaRPr sz="1100">
                <a:solidFill>
                  <a:srgbClr val="00356B"/>
                </a:solidFill>
              </a:endParaRPr>
            </a:p>
          </p:txBody>
        </p:sp>
        <p:sp>
          <p:nvSpPr>
            <p:cNvPr id="489" name="Google Shape;489;p43"/>
            <p:cNvSpPr/>
            <p:nvPr/>
          </p:nvSpPr>
          <p:spPr>
            <a:xfrm>
              <a:off x="4409300" y="1219942"/>
              <a:ext cx="1712700" cy="703500"/>
            </a:xfrm>
            <a:prstGeom prst="roundRect">
              <a:avLst>
                <a:gd name="adj" fmla="val 4485"/>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p:txBody>
        </p:sp>
        <p:sp>
          <p:nvSpPr>
            <p:cNvPr id="490" name="Google Shape;490;p43"/>
            <p:cNvSpPr/>
            <p:nvPr/>
          </p:nvSpPr>
          <p:spPr>
            <a:xfrm rot="10800000">
              <a:off x="5220625" y="1919036"/>
              <a:ext cx="90000" cy="67500"/>
            </a:xfrm>
            <a:prstGeom prst="triangle">
              <a:avLst>
                <a:gd name="adj" fmla="val 50000"/>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491" name="Google Shape;491;p43"/>
            <p:cNvSpPr txBox="1"/>
            <p:nvPr/>
          </p:nvSpPr>
          <p:spPr>
            <a:xfrm>
              <a:off x="4453550" y="1259395"/>
              <a:ext cx="1624200" cy="624600"/>
            </a:xfrm>
            <a:prstGeom prst="rect">
              <a:avLst/>
            </a:prstGeom>
            <a:solidFill>
              <a:srgbClr val="00356B"/>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EaaSI beta release and testing</a:t>
              </a:r>
              <a:endParaRPr sz="1200">
                <a:solidFill>
                  <a:srgbClr val="FFFFFF"/>
                </a:solidFill>
              </a:endParaRPr>
            </a:p>
          </p:txBody>
        </p:sp>
      </p:grpSp>
      <p:sp>
        <p:nvSpPr>
          <p:cNvPr id="492" name="Google Shape;492;p43"/>
          <p:cNvSpPr/>
          <p:nvPr/>
        </p:nvSpPr>
        <p:spPr>
          <a:xfrm rot="2452585" flipH="1">
            <a:off x="921865" y="1956385"/>
            <a:ext cx="1436671" cy="64531"/>
          </a:xfrm>
          <a:prstGeom prst="roundRect">
            <a:avLst>
              <a:gd name="adj" fmla="val 50000"/>
            </a:avLst>
          </a:prstGeom>
          <a:solidFill>
            <a:srgbClr val="0087CF"/>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grpSp>
        <p:nvGrpSpPr>
          <p:cNvPr id="493" name="Google Shape;493;p43"/>
          <p:cNvGrpSpPr/>
          <p:nvPr/>
        </p:nvGrpSpPr>
        <p:grpSpPr>
          <a:xfrm>
            <a:off x="1253089" y="2335218"/>
            <a:ext cx="1837213" cy="1372617"/>
            <a:chOff x="3021975" y="2541798"/>
            <a:chExt cx="1712700" cy="1230715"/>
          </a:xfrm>
        </p:grpSpPr>
        <p:sp>
          <p:nvSpPr>
            <p:cNvPr id="494" name="Google Shape;494;p43"/>
            <p:cNvSpPr/>
            <p:nvPr/>
          </p:nvSpPr>
          <p:spPr>
            <a:xfrm rot="-1789476">
              <a:off x="3798091" y="2571072"/>
              <a:ext cx="160451" cy="160451"/>
            </a:xfrm>
            <a:prstGeom prst="ellipse">
              <a:avLst/>
            </a:prstGeom>
            <a:solidFill>
              <a:srgbClr val="FFFFFF"/>
            </a:solidFill>
            <a:ln w="38100" cap="flat" cmpd="sng">
              <a:solidFill>
                <a:srgbClr val="0087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495" name="Google Shape;495;p43"/>
            <p:cNvSpPr/>
            <p:nvPr/>
          </p:nvSpPr>
          <p:spPr>
            <a:xfrm>
              <a:off x="3021975" y="3069013"/>
              <a:ext cx="1712700" cy="703500"/>
            </a:xfrm>
            <a:prstGeom prst="roundRect">
              <a:avLst>
                <a:gd name="adj" fmla="val 4485"/>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p:txBody>
        </p:sp>
        <p:sp>
          <p:nvSpPr>
            <p:cNvPr id="496" name="Google Shape;496;p43"/>
            <p:cNvSpPr txBox="1"/>
            <p:nvPr/>
          </p:nvSpPr>
          <p:spPr>
            <a:xfrm>
              <a:off x="3066225" y="3106213"/>
              <a:ext cx="1624200" cy="624600"/>
            </a:xfrm>
            <a:prstGeom prst="rect">
              <a:avLst/>
            </a:prstGeom>
            <a:solidFill>
              <a:srgbClr val="00356B"/>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EaaSI Network prototype development</a:t>
              </a:r>
              <a:endParaRPr sz="1200">
                <a:solidFill>
                  <a:srgbClr val="FFFFFF"/>
                </a:solidFill>
              </a:endParaRPr>
            </a:p>
          </p:txBody>
        </p:sp>
        <p:sp>
          <p:nvSpPr>
            <p:cNvPr id="497" name="Google Shape;497;p43"/>
            <p:cNvSpPr/>
            <p:nvPr/>
          </p:nvSpPr>
          <p:spPr>
            <a:xfrm>
              <a:off x="3833325" y="3004364"/>
              <a:ext cx="90000" cy="67500"/>
            </a:xfrm>
            <a:prstGeom prst="triangle">
              <a:avLst>
                <a:gd name="adj" fmla="val 50000"/>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grpSp>
      <p:grpSp>
        <p:nvGrpSpPr>
          <p:cNvPr id="498" name="Google Shape;498;p43"/>
          <p:cNvGrpSpPr/>
          <p:nvPr/>
        </p:nvGrpSpPr>
        <p:grpSpPr>
          <a:xfrm>
            <a:off x="205454" y="274421"/>
            <a:ext cx="1837213" cy="1390504"/>
            <a:chOff x="1637475" y="1219942"/>
            <a:chExt cx="1712700" cy="1246754"/>
          </a:xfrm>
        </p:grpSpPr>
        <p:sp>
          <p:nvSpPr>
            <p:cNvPr id="499" name="Google Shape;499;p43"/>
            <p:cNvSpPr/>
            <p:nvPr/>
          </p:nvSpPr>
          <p:spPr>
            <a:xfrm>
              <a:off x="1637475" y="1219942"/>
              <a:ext cx="1712700" cy="703500"/>
            </a:xfrm>
            <a:prstGeom prst="roundRect">
              <a:avLst>
                <a:gd name="adj" fmla="val 4485"/>
              </a:avLst>
            </a:prstGeom>
            <a:solidFill>
              <a:srgbClr val="00356B"/>
            </a:solidFill>
            <a:ln w="9525" cap="flat" cmpd="sng">
              <a:solidFill>
                <a:srgbClr val="0035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p:txBody>
        </p:sp>
        <p:sp>
          <p:nvSpPr>
            <p:cNvPr id="500" name="Google Shape;500;p43"/>
            <p:cNvSpPr txBox="1"/>
            <p:nvPr/>
          </p:nvSpPr>
          <p:spPr>
            <a:xfrm>
              <a:off x="1681638" y="1985301"/>
              <a:ext cx="1624200" cy="276000"/>
            </a:xfrm>
            <a:prstGeom prst="rect">
              <a:avLst/>
            </a:prstGeom>
            <a:noFill/>
            <a:ln w="9525" cap="flat" cmpd="sng">
              <a:solidFill>
                <a:srgbClr val="FFFFFF"/>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00356B"/>
                  </a:solidFill>
                </a:rPr>
                <a:t>Phase 1 (Jan-Jun 2018)</a:t>
              </a:r>
              <a:endParaRPr sz="1100">
                <a:solidFill>
                  <a:srgbClr val="00356B"/>
                </a:solidFill>
              </a:endParaRPr>
            </a:p>
          </p:txBody>
        </p:sp>
        <p:sp>
          <p:nvSpPr>
            <p:cNvPr id="501" name="Google Shape;501;p43"/>
            <p:cNvSpPr/>
            <p:nvPr/>
          </p:nvSpPr>
          <p:spPr>
            <a:xfrm rot="10800000">
              <a:off x="2448800" y="1919036"/>
              <a:ext cx="90000" cy="67500"/>
            </a:xfrm>
            <a:prstGeom prst="triangle">
              <a:avLst>
                <a:gd name="adj" fmla="val 50000"/>
              </a:avLst>
            </a:prstGeom>
            <a:solidFill>
              <a:srgbClr val="00356B"/>
            </a:solidFill>
            <a:ln w="9525" cap="flat" cmpd="sng">
              <a:solidFill>
                <a:srgbClr val="0035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502" name="Google Shape;502;p43"/>
            <p:cNvSpPr txBox="1"/>
            <p:nvPr/>
          </p:nvSpPr>
          <p:spPr>
            <a:xfrm>
              <a:off x="1678882" y="1259384"/>
              <a:ext cx="1624200" cy="624600"/>
            </a:xfrm>
            <a:prstGeom prst="rect">
              <a:avLst/>
            </a:prstGeom>
            <a:solidFill>
              <a:srgbClr val="00356B"/>
            </a:solidFill>
            <a:ln w="9525" cap="flat" cmpd="sng">
              <a:solidFill>
                <a:srgbClr val="00356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Project planning and requirements gathering</a:t>
              </a:r>
              <a:endParaRPr sz="1200">
                <a:solidFill>
                  <a:srgbClr val="FFFFFF"/>
                </a:solidFill>
              </a:endParaRPr>
            </a:p>
          </p:txBody>
        </p:sp>
        <p:sp>
          <p:nvSpPr>
            <p:cNvPr id="503" name="Google Shape;503;p43"/>
            <p:cNvSpPr/>
            <p:nvPr/>
          </p:nvSpPr>
          <p:spPr>
            <a:xfrm rot="-1789476">
              <a:off x="2410765" y="2276970"/>
              <a:ext cx="160451" cy="160451"/>
            </a:xfrm>
            <a:prstGeom prst="ellipse">
              <a:avLst/>
            </a:prstGeom>
            <a:solidFill>
              <a:srgbClr val="FFFFFF"/>
            </a:solidFill>
            <a:ln w="38100" cap="flat" cmpd="sng">
              <a:solidFill>
                <a:srgbClr val="0087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grpSp>
      <p:sp>
        <p:nvSpPr>
          <p:cNvPr id="504" name="Google Shape;504;p43"/>
          <p:cNvSpPr txBox="1"/>
          <p:nvPr/>
        </p:nvSpPr>
        <p:spPr>
          <a:xfrm>
            <a:off x="1300502" y="2571750"/>
            <a:ext cx="1742400" cy="307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00356B"/>
                </a:solidFill>
              </a:rPr>
              <a:t>Phase 2 (Jul-Dec 2018)</a:t>
            </a:r>
            <a:endParaRPr sz="1100">
              <a:solidFill>
                <a:srgbClr val="00356B"/>
              </a:solidFill>
            </a:endParaRPr>
          </a:p>
        </p:txBody>
      </p:sp>
      <p:pic>
        <p:nvPicPr>
          <p:cNvPr id="505" name="Google Shape;505;p43"/>
          <p:cNvPicPr preferRelativeResize="0"/>
          <p:nvPr/>
        </p:nvPicPr>
        <p:blipFill rotWithShape="1">
          <a:blip r:embed="rId5">
            <a:alphaModFix/>
          </a:blip>
          <a:srcRect t="23330" b="24335"/>
          <a:stretch/>
        </p:blipFill>
        <p:spPr>
          <a:xfrm>
            <a:off x="7584575" y="4576447"/>
            <a:ext cx="832366" cy="435600"/>
          </a:xfrm>
          <a:prstGeom prst="rect">
            <a:avLst/>
          </a:prstGeom>
          <a:noFill/>
          <a:ln>
            <a:noFill/>
          </a:ln>
        </p:spPr>
      </p:pic>
      <p:sp>
        <p:nvSpPr>
          <p:cNvPr id="506" name="Google Shape;506;p43"/>
          <p:cNvSpPr/>
          <p:nvPr/>
        </p:nvSpPr>
        <p:spPr>
          <a:xfrm rot="-1848674">
            <a:off x="5184661" y="1454123"/>
            <a:ext cx="173952" cy="177105"/>
          </a:xfrm>
          <a:prstGeom prst="ellipse">
            <a:avLst/>
          </a:prstGeom>
          <a:solidFill>
            <a:srgbClr val="FFFFFF"/>
          </a:solidFill>
          <a:ln w="38100"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507" name="Google Shape;507;p43"/>
          <p:cNvSpPr txBox="1"/>
          <p:nvPr/>
        </p:nvSpPr>
        <p:spPr>
          <a:xfrm>
            <a:off x="4353041" y="1128025"/>
            <a:ext cx="1837200" cy="307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CCCCCC"/>
                </a:solidFill>
              </a:rPr>
              <a:t>Phase 5 (Jul-Sep 2019)</a:t>
            </a:r>
            <a:endParaRPr sz="1100">
              <a:solidFill>
                <a:srgbClr val="CCCCCC"/>
              </a:solidFill>
            </a:endParaRPr>
          </a:p>
        </p:txBody>
      </p:sp>
      <p:sp>
        <p:nvSpPr>
          <p:cNvPr id="508" name="Google Shape;508;p43"/>
          <p:cNvSpPr/>
          <p:nvPr/>
        </p:nvSpPr>
        <p:spPr>
          <a:xfrm>
            <a:off x="4353049" y="274421"/>
            <a:ext cx="1837200" cy="784500"/>
          </a:xfrm>
          <a:prstGeom prst="roundRect">
            <a:avLst>
              <a:gd name="adj" fmla="val 4485"/>
            </a:avLst>
          </a:prstGeom>
          <a:solidFill>
            <a:srgbClr val="CCCCCC"/>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509" name="Google Shape;509;p43"/>
          <p:cNvSpPr/>
          <p:nvPr/>
        </p:nvSpPr>
        <p:spPr>
          <a:xfrm rot="10800000">
            <a:off x="5223300" y="1054103"/>
            <a:ext cx="96600" cy="75300"/>
          </a:xfrm>
          <a:prstGeom prst="triangle">
            <a:avLst>
              <a:gd name="adj" fmla="val 50000"/>
            </a:avLst>
          </a:prstGeom>
          <a:solidFill>
            <a:srgbClr val="CCCCCC"/>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solidFill>
                <a:srgbClr val="CCCCCC"/>
              </a:solidFill>
              <a:latin typeface="Poppins"/>
              <a:ea typeface="Poppins"/>
              <a:cs typeface="Poppins"/>
              <a:sym typeface="Poppins"/>
            </a:endParaRPr>
          </a:p>
        </p:txBody>
      </p:sp>
      <p:sp>
        <p:nvSpPr>
          <p:cNvPr id="510" name="Google Shape;510;p43"/>
          <p:cNvSpPr txBox="1"/>
          <p:nvPr/>
        </p:nvSpPr>
        <p:spPr>
          <a:xfrm>
            <a:off x="4400516" y="318423"/>
            <a:ext cx="1742400" cy="696600"/>
          </a:xfrm>
          <a:prstGeom prst="rect">
            <a:avLst/>
          </a:prstGeom>
          <a:solidFill>
            <a:srgbClr val="CCCCCC"/>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UI development and UVI prototype</a:t>
            </a:r>
            <a:endParaRPr sz="1200">
              <a:solidFill>
                <a:srgbClr val="FFFFFF"/>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44"/>
          <p:cNvSpPr/>
          <p:nvPr/>
        </p:nvSpPr>
        <p:spPr>
          <a:xfrm rot="-2486986">
            <a:off x="4017224" y="1956101"/>
            <a:ext cx="1452498" cy="64884"/>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516" name="Google Shape;516;p44"/>
          <p:cNvSpPr/>
          <p:nvPr/>
        </p:nvSpPr>
        <p:spPr>
          <a:xfrm rot="2487594">
            <a:off x="5041664" y="1939133"/>
            <a:ext cx="1451829" cy="64309"/>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517" name="Google Shape;517;p44"/>
          <p:cNvSpPr/>
          <p:nvPr/>
        </p:nvSpPr>
        <p:spPr>
          <a:xfrm rot="4971143">
            <a:off x="6180995" y="2320206"/>
            <a:ext cx="201848" cy="64116"/>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518" name="Google Shape;518;p44"/>
          <p:cNvSpPr/>
          <p:nvPr/>
        </p:nvSpPr>
        <p:spPr>
          <a:xfrm rot="10371143">
            <a:off x="6110131" y="2405753"/>
            <a:ext cx="201848" cy="64526"/>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519" name="Google Shape;519;p44"/>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19</a:t>
            </a:r>
            <a:endParaRPr dirty="0"/>
          </a:p>
        </p:txBody>
      </p:sp>
      <p:sp>
        <p:nvSpPr>
          <p:cNvPr id="520" name="Google Shape;520;p44"/>
          <p:cNvSpPr/>
          <p:nvPr/>
        </p:nvSpPr>
        <p:spPr>
          <a:xfrm rot="-5400000">
            <a:off x="6530723" y="199676"/>
            <a:ext cx="2295900" cy="22575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521" name="Google Shape;521;p44"/>
          <p:cNvSpPr/>
          <p:nvPr/>
        </p:nvSpPr>
        <p:spPr>
          <a:xfrm rot="-5400000">
            <a:off x="6722148" y="387857"/>
            <a:ext cx="1913100" cy="18813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522" name="Google Shape;522;p44"/>
          <p:cNvSpPr/>
          <p:nvPr/>
        </p:nvSpPr>
        <p:spPr>
          <a:xfrm rot="-5400000">
            <a:off x="6913423" y="575889"/>
            <a:ext cx="1530600" cy="15051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523" name="Google Shape;523;p44"/>
          <p:cNvSpPr/>
          <p:nvPr/>
        </p:nvSpPr>
        <p:spPr>
          <a:xfrm rot="-5400000">
            <a:off x="7104848" y="764070"/>
            <a:ext cx="1147800" cy="11289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pic>
        <p:nvPicPr>
          <p:cNvPr id="524" name="Google Shape;524;p44"/>
          <p:cNvPicPr preferRelativeResize="0"/>
          <p:nvPr/>
        </p:nvPicPr>
        <p:blipFill rotWithShape="1">
          <a:blip r:embed="rId3">
            <a:alphaModFix amt="11000"/>
          </a:blip>
          <a:srcRect t="21850"/>
          <a:stretch/>
        </p:blipFill>
        <p:spPr>
          <a:xfrm rot="10800000">
            <a:off x="7552965" y="1236460"/>
            <a:ext cx="251434" cy="1048592"/>
          </a:xfrm>
          <a:prstGeom prst="rect">
            <a:avLst/>
          </a:prstGeom>
          <a:noFill/>
          <a:ln>
            <a:noFill/>
          </a:ln>
        </p:spPr>
      </p:pic>
      <p:pic>
        <p:nvPicPr>
          <p:cNvPr id="525" name="Google Shape;525;p44"/>
          <p:cNvPicPr preferRelativeResize="0"/>
          <p:nvPr/>
        </p:nvPicPr>
        <p:blipFill rotWithShape="1">
          <a:blip r:embed="rId3">
            <a:alphaModFix amt="11000"/>
          </a:blip>
          <a:srcRect t="21850"/>
          <a:stretch/>
        </p:blipFill>
        <p:spPr>
          <a:xfrm rot="-5400000">
            <a:off x="7157422" y="848765"/>
            <a:ext cx="255703" cy="1031087"/>
          </a:xfrm>
          <a:prstGeom prst="rect">
            <a:avLst/>
          </a:prstGeom>
          <a:noFill/>
          <a:ln>
            <a:noFill/>
          </a:ln>
        </p:spPr>
      </p:pic>
      <p:pic>
        <p:nvPicPr>
          <p:cNvPr id="526" name="Google Shape;526;p44"/>
          <p:cNvPicPr preferRelativeResize="0"/>
          <p:nvPr/>
        </p:nvPicPr>
        <p:blipFill rotWithShape="1">
          <a:blip r:embed="rId3">
            <a:alphaModFix amt="11000"/>
          </a:blip>
          <a:srcRect t="21850"/>
          <a:stretch/>
        </p:blipFill>
        <p:spPr>
          <a:xfrm>
            <a:off x="7552965" y="435637"/>
            <a:ext cx="251434" cy="1048592"/>
          </a:xfrm>
          <a:prstGeom prst="rect">
            <a:avLst/>
          </a:prstGeom>
          <a:noFill/>
          <a:ln>
            <a:noFill/>
          </a:ln>
        </p:spPr>
      </p:pic>
      <p:pic>
        <p:nvPicPr>
          <p:cNvPr id="527" name="Google Shape;527;p44"/>
          <p:cNvPicPr preferRelativeResize="0"/>
          <p:nvPr/>
        </p:nvPicPr>
        <p:blipFill rotWithShape="1">
          <a:blip r:embed="rId3">
            <a:alphaModFix amt="11000"/>
          </a:blip>
          <a:srcRect t="21850"/>
          <a:stretch/>
        </p:blipFill>
        <p:spPr>
          <a:xfrm rot="5400000">
            <a:off x="7940660" y="848766"/>
            <a:ext cx="255703" cy="1031087"/>
          </a:xfrm>
          <a:prstGeom prst="rect">
            <a:avLst/>
          </a:prstGeom>
          <a:noFill/>
          <a:ln>
            <a:noFill/>
          </a:ln>
        </p:spPr>
      </p:pic>
      <p:sp>
        <p:nvSpPr>
          <p:cNvPr id="528" name="Google Shape;528;p44"/>
          <p:cNvSpPr/>
          <p:nvPr/>
        </p:nvSpPr>
        <p:spPr>
          <a:xfrm>
            <a:off x="777240" y="4279392"/>
            <a:ext cx="914400" cy="9144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000" b="1">
              <a:solidFill>
                <a:srgbClr val="FFFFFF"/>
              </a:solidFill>
              <a:latin typeface="Montserrat"/>
              <a:ea typeface="Montserrat"/>
              <a:cs typeface="Montserrat"/>
              <a:sym typeface="Montserrat"/>
            </a:endParaRPr>
          </a:p>
        </p:txBody>
      </p:sp>
      <p:pic>
        <p:nvPicPr>
          <p:cNvPr id="529" name="Google Shape;529;p44"/>
          <p:cNvPicPr preferRelativeResize="0"/>
          <p:nvPr/>
        </p:nvPicPr>
        <p:blipFill>
          <a:blip r:embed="rId4">
            <a:alphaModFix/>
          </a:blip>
          <a:stretch>
            <a:fillRect/>
          </a:stretch>
        </p:blipFill>
        <p:spPr>
          <a:xfrm>
            <a:off x="840800" y="4537325"/>
            <a:ext cx="787310" cy="398549"/>
          </a:xfrm>
          <a:prstGeom prst="rect">
            <a:avLst/>
          </a:prstGeom>
          <a:noFill/>
          <a:ln>
            <a:noFill/>
          </a:ln>
        </p:spPr>
      </p:pic>
      <p:sp>
        <p:nvSpPr>
          <p:cNvPr id="530" name="Google Shape;530;p44"/>
          <p:cNvSpPr/>
          <p:nvPr/>
        </p:nvSpPr>
        <p:spPr>
          <a:xfrm rot="2498956" flipH="1">
            <a:off x="2995781" y="1967276"/>
            <a:ext cx="1451768" cy="64430"/>
          </a:xfrm>
          <a:prstGeom prst="roundRect">
            <a:avLst>
              <a:gd name="adj" fmla="val 50000"/>
            </a:avLst>
          </a:prstGeom>
          <a:solidFill>
            <a:srgbClr val="0087CF"/>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grpSp>
        <p:nvGrpSpPr>
          <p:cNvPr id="531" name="Google Shape;531;p44"/>
          <p:cNvGrpSpPr/>
          <p:nvPr/>
        </p:nvGrpSpPr>
        <p:grpSpPr>
          <a:xfrm>
            <a:off x="3310489" y="2335218"/>
            <a:ext cx="1837216" cy="1372617"/>
            <a:chOff x="5796623" y="2541798"/>
            <a:chExt cx="1712702" cy="1230715"/>
          </a:xfrm>
        </p:grpSpPr>
        <p:sp>
          <p:nvSpPr>
            <p:cNvPr id="532" name="Google Shape;532;p44"/>
            <p:cNvSpPr/>
            <p:nvPr/>
          </p:nvSpPr>
          <p:spPr>
            <a:xfrm rot="-1789476">
              <a:off x="6572742" y="2571072"/>
              <a:ext cx="160451" cy="160451"/>
            </a:xfrm>
            <a:prstGeom prst="ellipse">
              <a:avLst/>
            </a:prstGeom>
            <a:solidFill>
              <a:srgbClr val="FFFFFF"/>
            </a:solidFill>
            <a:ln w="38100" cap="flat" cmpd="sng">
              <a:solidFill>
                <a:srgbClr val="0087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533" name="Google Shape;533;p44"/>
            <p:cNvSpPr txBox="1"/>
            <p:nvPr/>
          </p:nvSpPr>
          <p:spPr>
            <a:xfrm>
              <a:off x="5796623" y="2735586"/>
              <a:ext cx="1712700" cy="276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00356B"/>
                  </a:solidFill>
                </a:rPr>
                <a:t>Phase 4 (Apr-Jun 2019)</a:t>
              </a:r>
              <a:endParaRPr sz="1100">
                <a:solidFill>
                  <a:srgbClr val="00356B"/>
                </a:solidFill>
              </a:endParaRPr>
            </a:p>
          </p:txBody>
        </p:sp>
        <p:sp>
          <p:nvSpPr>
            <p:cNvPr id="534" name="Google Shape;534;p44"/>
            <p:cNvSpPr/>
            <p:nvPr/>
          </p:nvSpPr>
          <p:spPr>
            <a:xfrm>
              <a:off x="5796625" y="3069013"/>
              <a:ext cx="1712700" cy="703500"/>
            </a:xfrm>
            <a:prstGeom prst="roundRect">
              <a:avLst>
                <a:gd name="adj" fmla="val 4485"/>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p:txBody>
        </p:sp>
        <p:sp>
          <p:nvSpPr>
            <p:cNvPr id="535" name="Google Shape;535;p44"/>
            <p:cNvSpPr txBox="1"/>
            <p:nvPr/>
          </p:nvSpPr>
          <p:spPr>
            <a:xfrm>
              <a:off x="5840875" y="3106213"/>
              <a:ext cx="1624200" cy="624600"/>
            </a:xfrm>
            <a:prstGeom prst="rect">
              <a:avLst/>
            </a:prstGeom>
            <a:solidFill>
              <a:srgbClr val="00356B"/>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200">
                  <a:solidFill>
                    <a:schemeClr val="lt1"/>
                  </a:solidFill>
                </a:rPr>
                <a:t>Public sandbox and beta update</a:t>
              </a:r>
              <a:endParaRPr sz="1200">
                <a:solidFill>
                  <a:srgbClr val="FFFFFF"/>
                </a:solidFill>
              </a:endParaRPr>
            </a:p>
          </p:txBody>
        </p:sp>
        <p:sp>
          <p:nvSpPr>
            <p:cNvPr id="536" name="Google Shape;536;p44"/>
            <p:cNvSpPr/>
            <p:nvPr/>
          </p:nvSpPr>
          <p:spPr>
            <a:xfrm>
              <a:off x="6607975" y="3004364"/>
              <a:ext cx="90000" cy="67500"/>
            </a:xfrm>
            <a:prstGeom prst="triangle">
              <a:avLst>
                <a:gd name="adj" fmla="val 50000"/>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grpSp>
      <p:sp>
        <p:nvSpPr>
          <p:cNvPr id="537" name="Google Shape;537;p44"/>
          <p:cNvSpPr/>
          <p:nvPr/>
        </p:nvSpPr>
        <p:spPr>
          <a:xfrm rot="-2549274">
            <a:off x="1981068" y="1942296"/>
            <a:ext cx="1451954" cy="64601"/>
          </a:xfrm>
          <a:prstGeom prst="roundRect">
            <a:avLst>
              <a:gd name="adj" fmla="val 50000"/>
            </a:avLst>
          </a:prstGeom>
          <a:solidFill>
            <a:srgbClr val="0087CF"/>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grpSp>
        <p:nvGrpSpPr>
          <p:cNvPr id="538" name="Google Shape;538;p44"/>
          <p:cNvGrpSpPr/>
          <p:nvPr/>
        </p:nvGrpSpPr>
        <p:grpSpPr>
          <a:xfrm>
            <a:off x="2277578" y="274421"/>
            <a:ext cx="1837222" cy="1390504"/>
            <a:chOff x="4409292" y="1219942"/>
            <a:chExt cx="1712708" cy="1246754"/>
          </a:xfrm>
        </p:grpSpPr>
        <p:sp>
          <p:nvSpPr>
            <p:cNvPr id="539" name="Google Shape;539;p44"/>
            <p:cNvSpPr/>
            <p:nvPr/>
          </p:nvSpPr>
          <p:spPr>
            <a:xfrm rot="-1789476">
              <a:off x="5185416" y="2276970"/>
              <a:ext cx="160451" cy="160451"/>
            </a:xfrm>
            <a:prstGeom prst="ellipse">
              <a:avLst/>
            </a:prstGeom>
            <a:solidFill>
              <a:srgbClr val="FFFFFF"/>
            </a:solidFill>
            <a:ln w="38100" cap="flat" cmpd="sng">
              <a:solidFill>
                <a:srgbClr val="0087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540" name="Google Shape;540;p44"/>
            <p:cNvSpPr txBox="1"/>
            <p:nvPr/>
          </p:nvSpPr>
          <p:spPr>
            <a:xfrm>
              <a:off x="4409292" y="1985301"/>
              <a:ext cx="1712700" cy="276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00356B"/>
                  </a:solidFill>
                </a:rPr>
                <a:t>Phase 3 (Jan-Mar 2019)</a:t>
              </a:r>
              <a:endParaRPr sz="1100">
                <a:solidFill>
                  <a:srgbClr val="00356B"/>
                </a:solidFill>
              </a:endParaRPr>
            </a:p>
          </p:txBody>
        </p:sp>
        <p:sp>
          <p:nvSpPr>
            <p:cNvPr id="541" name="Google Shape;541;p44"/>
            <p:cNvSpPr/>
            <p:nvPr/>
          </p:nvSpPr>
          <p:spPr>
            <a:xfrm>
              <a:off x="4409300" y="1219942"/>
              <a:ext cx="1712700" cy="703500"/>
            </a:xfrm>
            <a:prstGeom prst="roundRect">
              <a:avLst>
                <a:gd name="adj" fmla="val 4485"/>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p:txBody>
        </p:sp>
        <p:sp>
          <p:nvSpPr>
            <p:cNvPr id="542" name="Google Shape;542;p44"/>
            <p:cNvSpPr/>
            <p:nvPr/>
          </p:nvSpPr>
          <p:spPr>
            <a:xfrm rot="10800000">
              <a:off x="5220625" y="1919036"/>
              <a:ext cx="90000" cy="67500"/>
            </a:xfrm>
            <a:prstGeom prst="triangle">
              <a:avLst>
                <a:gd name="adj" fmla="val 50000"/>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543" name="Google Shape;543;p44"/>
            <p:cNvSpPr txBox="1"/>
            <p:nvPr/>
          </p:nvSpPr>
          <p:spPr>
            <a:xfrm>
              <a:off x="4453550" y="1259395"/>
              <a:ext cx="1624200" cy="624600"/>
            </a:xfrm>
            <a:prstGeom prst="rect">
              <a:avLst/>
            </a:prstGeom>
            <a:solidFill>
              <a:srgbClr val="00356B"/>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EaaSI beta release and testing</a:t>
              </a:r>
              <a:endParaRPr sz="1200">
                <a:solidFill>
                  <a:srgbClr val="FFFFFF"/>
                </a:solidFill>
              </a:endParaRPr>
            </a:p>
          </p:txBody>
        </p:sp>
      </p:grpSp>
      <p:sp>
        <p:nvSpPr>
          <p:cNvPr id="544" name="Google Shape;544;p44"/>
          <p:cNvSpPr/>
          <p:nvPr/>
        </p:nvSpPr>
        <p:spPr>
          <a:xfrm rot="2452585" flipH="1">
            <a:off x="921865" y="1956385"/>
            <a:ext cx="1436671" cy="64531"/>
          </a:xfrm>
          <a:prstGeom prst="roundRect">
            <a:avLst>
              <a:gd name="adj" fmla="val 50000"/>
            </a:avLst>
          </a:prstGeom>
          <a:solidFill>
            <a:srgbClr val="0087CF"/>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grpSp>
        <p:nvGrpSpPr>
          <p:cNvPr id="545" name="Google Shape;545;p44"/>
          <p:cNvGrpSpPr/>
          <p:nvPr/>
        </p:nvGrpSpPr>
        <p:grpSpPr>
          <a:xfrm>
            <a:off x="1253089" y="2335218"/>
            <a:ext cx="1837213" cy="1372617"/>
            <a:chOff x="3021975" y="2541798"/>
            <a:chExt cx="1712700" cy="1230715"/>
          </a:xfrm>
        </p:grpSpPr>
        <p:sp>
          <p:nvSpPr>
            <p:cNvPr id="546" name="Google Shape;546;p44"/>
            <p:cNvSpPr/>
            <p:nvPr/>
          </p:nvSpPr>
          <p:spPr>
            <a:xfrm rot="-1789476">
              <a:off x="3798091" y="2571072"/>
              <a:ext cx="160451" cy="160451"/>
            </a:xfrm>
            <a:prstGeom prst="ellipse">
              <a:avLst/>
            </a:prstGeom>
            <a:solidFill>
              <a:srgbClr val="FFFFFF"/>
            </a:solidFill>
            <a:ln w="38100" cap="flat" cmpd="sng">
              <a:solidFill>
                <a:srgbClr val="0087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547" name="Google Shape;547;p44"/>
            <p:cNvSpPr/>
            <p:nvPr/>
          </p:nvSpPr>
          <p:spPr>
            <a:xfrm>
              <a:off x="3021975" y="3069013"/>
              <a:ext cx="1712700" cy="703500"/>
            </a:xfrm>
            <a:prstGeom prst="roundRect">
              <a:avLst>
                <a:gd name="adj" fmla="val 4485"/>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p:txBody>
        </p:sp>
        <p:sp>
          <p:nvSpPr>
            <p:cNvPr id="548" name="Google Shape;548;p44"/>
            <p:cNvSpPr txBox="1"/>
            <p:nvPr/>
          </p:nvSpPr>
          <p:spPr>
            <a:xfrm>
              <a:off x="3066225" y="3106213"/>
              <a:ext cx="1624200" cy="624600"/>
            </a:xfrm>
            <a:prstGeom prst="rect">
              <a:avLst/>
            </a:prstGeom>
            <a:solidFill>
              <a:srgbClr val="00356B"/>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EaaSI Network prototype development</a:t>
              </a:r>
              <a:endParaRPr sz="1200">
                <a:solidFill>
                  <a:srgbClr val="FFFFFF"/>
                </a:solidFill>
              </a:endParaRPr>
            </a:p>
          </p:txBody>
        </p:sp>
        <p:sp>
          <p:nvSpPr>
            <p:cNvPr id="549" name="Google Shape;549;p44"/>
            <p:cNvSpPr/>
            <p:nvPr/>
          </p:nvSpPr>
          <p:spPr>
            <a:xfrm>
              <a:off x="3833325" y="3004364"/>
              <a:ext cx="90000" cy="67500"/>
            </a:xfrm>
            <a:prstGeom prst="triangle">
              <a:avLst>
                <a:gd name="adj" fmla="val 50000"/>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grpSp>
      <p:grpSp>
        <p:nvGrpSpPr>
          <p:cNvPr id="550" name="Google Shape;550;p44"/>
          <p:cNvGrpSpPr/>
          <p:nvPr/>
        </p:nvGrpSpPr>
        <p:grpSpPr>
          <a:xfrm>
            <a:off x="205454" y="274421"/>
            <a:ext cx="1837213" cy="1390504"/>
            <a:chOff x="1637475" y="1219942"/>
            <a:chExt cx="1712700" cy="1246754"/>
          </a:xfrm>
        </p:grpSpPr>
        <p:sp>
          <p:nvSpPr>
            <p:cNvPr id="551" name="Google Shape;551;p44"/>
            <p:cNvSpPr/>
            <p:nvPr/>
          </p:nvSpPr>
          <p:spPr>
            <a:xfrm>
              <a:off x="1637475" y="1219942"/>
              <a:ext cx="1712700" cy="703500"/>
            </a:xfrm>
            <a:prstGeom prst="roundRect">
              <a:avLst>
                <a:gd name="adj" fmla="val 4485"/>
              </a:avLst>
            </a:prstGeom>
            <a:solidFill>
              <a:srgbClr val="00356B"/>
            </a:solidFill>
            <a:ln w="9525" cap="flat" cmpd="sng">
              <a:solidFill>
                <a:srgbClr val="0035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p:txBody>
        </p:sp>
        <p:sp>
          <p:nvSpPr>
            <p:cNvPr id="552" name="Google Shape;552;p44"/>
            <p:cNvSpPr txBox="1"/>
            <p:nvPr/>
          </p:nvSpPr>
          <p:spPr>
            <a:xfrm>
              <a:off x="1681638" y="1985301"/>
              <a:ext cx="1624200" cy="276000"/>
            </a:xfrm>
            <a:prstGeom prst="rect">
              <a:avLst/>
            </a:prstGeom>
            <a:noFill/>
            <a:ln w="9525" cap="flat" cmpd="sng">
              <a:solidFill>
                <a:srgbClr val="FFFFFF"/>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00356B"/>
                  </a:solidFill>
                </a:rPr>
                <a:t>Phase 1 (Jan-Jun 2018)</a:t>
              </a:r>
              <a:endParaRPr sz="1100">
                <a:solidFill>
                  <a:srgbClr val="00356B"/>
                </a:solidFill>
              </a:endParaRPr>
            </a:p>
          </p:txBody>
        </p:sp>
        <p:sp>
          <p:nvSpPr>
            <p:cNvPr id="553" name="Google Shape;553;p44"/>
            <p:cNvSpPr/>
            <p:nvPr/>
          </p:nvSpPr>
          <p:spPr>
            <a:xfrm rot="10800000">
              <a:off x="2448800" y="1919036"/>
              <a:ext cx="90000" cy="67500"/>
            </a:xfrm>
            <a:prstGeom prst="triangle">
              <a:avLst>
                <a:gd name="adj" fmla="val 50000"/>
              </a:avLst>
            </a:prstGeom>
            <a:solidFill>
              <a:srgbClr val="00356B"/>
            </a:solidFill>
            <a:ln w="9525" cap="flat" cmpd="sng">
              <a:solidFill>
                <a:srgbClr val="0035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554" name="Google Shape;554;p44"/>
            <p:cNvSpPr txBox="1"/>
            <p:nvPr/>
          </p:nvSpPr>
          <p:spPr>
            <a:xfrm>
              <a:off x="1678882" y="1259384"/>
              <a:ext cx="1624200" cy="624600"/>
            </a:xfrm>
            <a:prstGeom prst="rect">
              <a:avLst/>
            </a:prstGeom>
            <a:solidFill>
              <a:srgbClr val="00356B"/>
            </a:solidFill>
            <a:ln w="9525" cap="flat" cmpd="sng">
              <a:solidFill>
                <a:srgbClr val="00356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Project planning and requirements gathering</a:t>
              </a:r>
              <a:endParaRPr sz="1200">
                <a:solidFill>
                  <a:srgbClr val="FFFFFF"/>
                </a:solidFill>
              </a:endParaRPr>
            </a:p>
          </p:txBody>
        </p:sp>
        <p:sp>
          <p:nvSpPr>
            <p:cNvPr id="555" name="Google Shape;555;p44"/>
            <p:cNvSpPr/>
            <p:nvPr/>
          </p:nvSpPr>
          <p:spPr>
            <a:xfrm rot="-1789476">
              <a:off x="2410765" y="2276970"/>
              <a:ext cx="160451" cy="160451"/>
            </a:xfrm>
            <a:prstGeom prst="ellipse">
              <a:avLst/>
            </a:prstGeom>
            <a:solidFill>
              <a:srgbClr val="FFFFFF"/>
            </a:solidFill>
            <a:ln w="38100" cap="flat" cmpd="sng">
              <a:solidFill>
                <a:srgbClr val="0087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grpSp>
      <p:sp>
        <p:nvSpPr>
          <p:cNvPr id="556" name="Google Shape;556;p44"/>
          <p:cNvSpPr txBox="1"/>
          <p:nvPr/>
        </p:nvSpPr>
        <p:spPr>
          <a:xfrm>
            <a:off x="1300502" y="2571750"/>
            <a:ext cx="1742400" cy="307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00356B"/>
                </a:solidFill>
              </a:rPr>
              <a:t>Phase 2 (Jul-Dec 2018)</a:t>
            </a:r>
            <a:endParaRPr sz="1100">
              <a:solidFill>
                <a:srgbClr val="00356B"/>
              </a:solidFill>
            </a:endParaRPr>
          </a:p>
        </p:txBody>
      </p:sp>
      <p:pic>
        <p:nvPicPr>
          <p:cNvPr id="557" name="Google Shape;557;p44"/>
          <p:cNvPicPr preferRelativeResize="0"/>
          <p:nvPr/>
        </p:nvPicPr>
        <p:blipFill rotWithShape="1">
          <a:blip r:embed="rId5">
            <a:alphaModFix/>
          </a:blip>
          <a:srcRect t="23330" b="24335"/>
          <a:stretch/>
        </p:blipFill>
        <p:spPr>
          <a:xfrm>
            <a:off x="7584575" y="4576447"/>
            <a:ext cx="832366" cy="435600"/>
          </a:xfrm>
          <a:prstGeom prst="rect">
            <a:avLst/>
          </a:prstGeom>
          <a:noFill/>
          <a:ln>
            <a:noFill/>
          </a:ln>
        </p:spPr>
      </p:pic>
      <p:sp>
        <p:nvSpPr>
          <p:cNvPr id="558" name="Google Shape;558;p44"/>
          <p:cNvSpPr/>
          <p:nvPr/>
        </p:nvSpPr>
        <p:spPr>
          <a:xfrm rot="-1847804">
            <a:off x="5184731" y="1454157"/>
            <a:ext cx="173832" cy="177285"/>
          </a:xfrm>
          <a:prstGeom prst="ellipse">
            <a:avLst/>
          </a:prstGeom>
          <a:solidFill>
            <a:srgbClr val="FFFFFF"/>
          </a:solidFill>
          <a:ln w="38100"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559" name="Google Shape;559;p44"/>
          <p:cNvSpPr txBox="1"/>
          <p:nvPr/>
        </p:nvSpPr>
        <p:spPr>
          <a:xfrm>
            <a:off x="4353041" y="1128025"/>
            <a:ext cx="1837213" cy="307823"/>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CCCCCC"/>
                </a:solidFill>
              </a:rPr>
              <a:t>Phase 5 (Jul-Sep 2019)</a:t>
            </a:r>
            <a:endParaRPr sz="1100">
              <a:solidFill>
                <a:srgbClr val="CCCCCC"/>
              </a:solidFill>
            </a:endParaRPr>
          </a:p>
        </p:txBody>
      </p:sp>
      <p:sp>
        <p:nvSpPr>
          <p:cNvPr id="560" name="Google Shape;560;p44"/>
          <p:cNvSpPr/>
          <p:nvPr/>
        </p:nvSpPr>
        <p:spPr>
          <a:xfrm>
            <a:off x="4353049" y="274421"/>
            <a:ext cx="1837213" cy="784614"/>
          </a:xfrm>
          <a:prstGeom prst="roundRect">
            <a:avLst>
              <a:gd name="adj" fmla="val 4485"/>
            </a:avLst>
          </a:prstGeom>
          <a:solidFill>
            <a:srgbClr val="CCCCCC"/>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561" name="Google Shape;561;p44"/>
          <p:cNvSpPr/>
          <p:nvPr/>
        </p:nvSpPr>
        <p:spPr>
          <a:xfrm rot="10800000">
            <a:off x="5223357" y="1054120"/>
            <a:ext cx="96543" cy="75283"/>
          </a:xfrm>
          <a:prstGeom prst="triangle">
            <a:avLst>
              <a:gd name="adj" fmla="val 50000"/>
            </a:avLst>
          </a:prstGeom>
          <a:solidFill>
            <a:srgbClr val="CCCCCC"/>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solidFill>
                <a:srgbClr val="CCCCCC"/>
              </a:solidFill>
              <a:latin typeface="Poppins"/>
              <a:ea typeface="Poppins"/>
              <a:cs typeface="Poppins"/>
              <a:sym typeface="Poppins"/>
            </a:endParaRPr>
          </a:p>
        </p:txBody>
      </p:sp>
      <p:sp>
        <p:nvSpPr>
          <p:cNvPr id="562" name="Google Shape;562;p44"/>
          <p:cNvSpPr txBox="1"/>
          <p:nvPr/>
        </p:nvSpPr>
        <p:spPr>
          <a:xfrm>
            <a:off x="4400516" y="318423"/>
            <a:ext cx="1742279" cy="696616"/>
          </a:xfrm>
          <a:prstGeom prst="rect">
            <a:avLst/>
          </a:prstGeom>
          <a:solidFill>
            <a:srgbClr val="CCCCCC"/>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UI development and UVI prototype</a:t>
            </a:r>
            <a:endParaRPr sz="1200">
              <a:solidFill>
                <a:srgbClr val="FFFFFF"/>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45"/>
          <p:cNvSpPr/>
          <p:nvPr/>
        </p:nvSpPr>
        <p:spPr>
          <a:xfrm rot="-2486986">
            <a:off x="4017224" y="1956101"/>
            <a:ext cx="1452498" cy="64884"/>
          </a:xfrm>
          <a:prstGeom prst="roundRect">
            <a:avLst>
              <a:gd name="adj" fmla="val 50000"/>
            </a:avLst>
          </a:prstGeom>
          <a:solidFill>
            <a:srgbClr val="0087CF"/>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grpSp>
        <p:nvGrpSpPr>
          <p:cNvPr id="568" name="Google Shape;568;p45"/>
          <p:cNvGrpSpPr/>
          <p:nvPr/>
        </p:nvGrpSpPr>
        <p:grpSpPr>
          <a:xfrm rot="3226378">
            <a:off x="5084282" y="1721141"/>
            <a:ext cx="1431333" cy="452863"/>
            <a:chOff x="5256921" y="2038375"/>
            <a:chExt cx="1431300" cy="452853"/>
          </a:xfrm>
        </p:grpSpPr>
        <p:sp>
          <p:nvSpPr>
            <p:cNvPr id="569" name="Google Shape;569;p45"/>
            <p:cNvSpPr/>
            <p:nvPr/>
          </p:nvSpPr>
          <p:spPr>
            <a:xfrm rot="-738784">
              <a:off x="5246673" y="2272775"/>
              <a:ext cx="1451796" cy="64307"/>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570" name="Google Shape;570;p45"/>
            <p:cNvSpPr/>
            <p:nvPr/>
          </p:nvSpPr>
          <p:spPr>
            <a:xfrm rot="1744765">
              <a:off x="6482930" y="2083118"/>
              <a:ext cx="201843" cy="64114"/>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571" name="Google Shape;571;p45"/>
            <p:cNvSpPr/>
            <p:nvPr/>
          </p:nvSpPr>
          <p:spPr>
            <a:xfrm rot="7144765">
              <a:off x="6510224" y="2190754"/>
              <a:ext cx="201843" cy="64524"/>
            </a:xfrm>
            <a:prstGeom prst="roundRect">
              <a:avLst>
                <a:gd name="adj" fmla="val 50000"/>
              </a:avLst>
            </a:prstGeom>
            <a:solidFill>
              <a:srgbClr val="CCCCCC"/>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grpSp>
      <p:sp>
        <p:nvSpPr>
          <p:cNvPr id="572" name="Google Shape;572;p45"/>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20</a:t>
            </a:r>
            <a:endParaRPr dirty="0"/>
          </a:p>
        </p:txBody>
      </p:sp>
      <p:sp>
        <p:nvSpPr>
          <p:cNvPr id="573" name="Google Shape;573;p45"/>
          <p:cNvSpPr/>
          <p:nvPr/>
        </p:nvSpPr>
        <p:spPr>
          <a:xfrm rot="-5400000">
            <a:off x="6530723" y="199676"/>
            <a:ext cx="2295900" cy="22575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574" name="Google Shape;574;p45"/>
          <p:cNvSpPr/>
          <p:nvPr/>
        </p:nvSpPr>
        <p:spPr>
          <a:xfrm rot="-5400000">
            <a:off x="6722148" y="387857"/>
            <a:ext cx="1913100" cy="18813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575" name="Google Shape;575;p45"/>
          <p:cNvSpPr/>
          <p:nvPr/>
        </p:nvSpPr>
        <p:spPr>
          <a:xfrm rot="-5400000">
            <a:off x="6913423" y="575889"/>
            <a:ext cx="1530600" cy="15051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576" name="Google Shape;576;p45"/>
          <p:cNvSpPr/>
          <p:nvPr/>
        </p:nvSpPr>
        <p:spPr>
          <a:xfrm rot="-5400000">
            <a:off x="7104848" y="764070"/>
            <a:ext cx="1147800" cy="11289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pic>
        <p:nvPicPr>
          <p:cNvPr id="577" name="Google Shape;577;p45"/>
          <p:cNvPicPr preferRelativeResize="0"/>
          <p:nvPr/>
        </p:nvPicPr>
        <p:blipFill rotWithShape="1">
          <a:blip r:embed="rId3">
            <a:alphaModFix amt="11000"/>
          </a:blip>
          <a:srcRect t="21850"/>
          <a:stretch/>
        </p:blipFill>
        <p:spPr>
          <a:xfrm rot="10800000">
            <a:off x="7552965" y="1236460"/>
            <a:ext cx="251434" cy="1048592"/>
          </a:xfrm>
          <a:prstGeom prst="rect">
            <a:avLst/>
          </a:prstGeom>
          <a:noFill/>
          <a:ln>
            <a:noFill/>
          </a:ln>
        </p:spPr>
      </p:pic>
      <p:pic>
        <p:nvPicPr>
          <p:cNvPr id="578" name="Google Shape;578;p45"/>
          <p:cNvPicPr preferRelativeResize="0"/>
          <p:nvPr/>
        </p:nvPicPr>
        <p:blipFill rotWithShape="1">
          <a:blip r:embed="rId3">
            <a:alphaModFix amt="11000"/>
          </a:blip>
          <a:srcRect t="21850"/>
          <a:stretch/>
        </p:blipFill>
        <p:spPr>
          <a:xfrm rot="-5400000">
            <a:off x="7157422" y="848765"/>
            <a:ext cx="255703" cy="1031087"/>
          </a:xfrm>
          <a:prstGeom prst="rect">
            <a:avLst/>
          </a:prstGeom>
          <a:noFill/>
          <a:ln>
            <a:noFill/>
          </a:ln>
        </p:spPr>
      </p:pic>
      <p:pic>
        <p:nvPicPr>
          <p:cNvPr id="579" name="Google Shape;579;p45"/>
          <p:cNvPicPr preferRelativeResize="0"/>
          <p:nvPr/>
        </p:nvPicPr>
        <p:blipFill rotWithShape="1">
          <a:blip r:embed="rId3">
            <a:alphaModFix amt="11000"/>
          </a:blip>
          <a:srcRect t="21850"/>
          <a:stretch/>
        </p:blipFill>
        <p:spPr>
          <a:xfrm>
            <a:off x="7552965" y="435637"/>
            <a:ext cx="251434" cy="1048592"/>
          </a:xfrm>
          <a:prstGeom prst="rect">
            <a:avLst/>
          </a:prstGeom>
          <a:noFill/>
          <a:ln>
            <a:noFill/>
          </a:ln>
        </p:spPr>
      </p:pic>
      <p:pic>
        <p:nvPicPr>
          <p:cNvPr id="580" name="Google Shape;580;p45"/>
          <p:cNvPicPr preferRelativeResize="0"/>
          <p:nvPr/>
        </p:nvPicPr>
        <p:blipFill rotWithShape="1">
          <a:blip r:embed="rId3">
            <a:alphaModFix amt="11000"/>
          </a:blip>
          <a:srcRect t="21850"/>
          <a:stretch/>
        </p:blipFill>
        <p:spPr>
          <a:xfrm rot="5400000">
            <a:off x="7940660" y="848766"/>
            <a:ext cx="255703" cy="1031087"/>
          </a:xfrm>
          <a:prstGeom prst="rect">
            <a:avLst/>
          </a:prstGeom>
          <a:noFill/>
          <a:ln>
            <a:noFill/>
          </a:ln>
        </p:spPr>
      </p:pic>
      <p:sp>
        <p:nvSpPr>
          <p:cNvPr id="581" name="Google Shape;581;p45"/>
          <p:cNvSpPr/>
          <p:nvPr/>
        </p:nvSpPr>
        <p:spPr>
          <a:xfrm>
            <a:off x="777240" y="4279392"/>
            <a:ext cx="914400" cy="9144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000" b="1">
              <a:solidFill>
                <a:srgbClr val="FFFFFF"/>
              </a:solidFill>
              <a:latin typeface="Montserrat"/>
              <a:ea typeface="Montserrat"/>
              <a:cs typeface="Montserrat"/>
              <a:sym typeface="Montserrat"/>
            </a:endParaRPr>
          </a:p>
        </p:txBody>
      </p:sp>
      <p:pic>
        <p:nvPicPr>
          <p:cNvPr id="582" name="Google Shape;582;p45"/>
          <p:cNvPicPr preferRelativeResize="0"/>
          <p:nvPr/>
        </p:nvPicPr>
        <p:blipFill>
          <a:blip r:embed="rId4">
            <a:alphaModFix/>
          </a:blip>
          <a:stretch>
            <a:fillRect/>
          </a:stretch>
        </p:blipFill>
        <p:spPr>
          <a:xfrm>
            <a:off x="840800" y="4537325"/>
            <a:ext cx="787310" cy="398549"/>
          </a:xfrm>
          <a:prstGeom prst="rect">
            <a:avLst/>
          </a:prstGeom>
          <a:noFill/>
          <a:ln>
            <a:noFill/>
          </a:ln>
        </p:spPr>
      </p:pic>
      <p:sp>
        <p:nvSpPr>
          <p:cNvPr id="583" name="Google Shape;583;p45"/>
          <p:cNvSpPr/>
          <p:nvPr/>
        </p:nvSpPr>
        <p:spPr>
          <a:xfrm rot="2498956" flipH="1">
            <a:off x="2995781" y="1967276"/>
            <a:ext cx="1451768" cy="64430"/>
          </a:xfrm>
          <a:prstGeom prst="roundRect">
            <a:avLst>
              <a:gd name="adj" fmla="val 50000"/>
            </a:avLst>
          </a:prstGeom>
          <a:solidFill>
            <a:srgbClr val="0087CF"/>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grpSp>
        <p:nvGrpSpPr>
          <p:cNvPr id="584" name="Google Shape;584;p45"/>
          <p:cNvGrpSpPr/>
          <p:nvPr/>
        </p:nvGrpSpPr>
        <p:grpSpPr>
          <a:xfrm>
            <a:off x="3310489" y="2335218"/>
            <a:ext cx="1837216" cy="1372617"/>
            <a:chOff x="5796623" y="2541798"/>
            <a:chExt cx="1712702" cy="1230715"/>
          </a:xfrm>
        </p:grpSpPr>
        <p:sp>
          <p:nvSpPr>
            <p:cNvPr id="585" name="Google Shape;585;p45"/>
            <p:cNvSpPr/>
            <p:nvPr/>
          </p:nvSpPr>
          <p:spPr>
            <a:xfrm rot="-1789476">
              <a:off x="6572742" y="2571072"/>
              <a:ext cx="160451" cy="160451"/>
            </a:xfrm>
            <a:prstGeom prst="ellipse">
              <a:avLst/>
            </a:prstGeom>
            <a:solidFill>
              <a:srgbClr val="FFFFFF"/>
            </a:solidFill>
            <a:ln w="38100" cap="flat" cmpd="sng">
              <a:solidFill>
                <a:srgbClr val="0087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586" name="Google Shape;586;p45"/>
            <p:cNvSpPr txBox="1"/>
            <p:nvPr/>
          </p:nvSpPr>
          <p:spPr>
            <a:xfrm>
              <a:off x="5796623" y="2735586"/>
              <a:ext cx="1712700" cy="276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00356B"/>
                  </a:solidFill>
                </a:rPr>
                <a:t>Phase 4 (Apr-Jun 2019)</a:t>
              </a:r>
              <a:endParaRPr sz="1100">
                <a:solidFill>
                  <a:srgbClr val="00356B"/>
                </a:solidFill>
              </a:endParaRPr>
            </a:p>
          </p:txBody>
        </p:sp>
        <p:sp>
          <p:nvSpPr>
            <p:cNvPr id="587" name="Google Shape;587;p45"/>
            <p:cNvSpPr/>
            <p:nvPr/>
          </p:nvSpPr>
          <p:spPr>
            <a:xfrm>
              <a:off x="5796625" y="3069013"/>
              <a:ext cx="1712700" cy="703500"/>
            </a:xfrm>
            <a:prstGeom prst="roundRect">
              <a:avLst>
                <a:gd name="adj" fmla="val 4485"/>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p:txBody>
        </p:sp>
        <p:sp>
          <p:nvSpPr>
            <p:cNvPr id="588" name="Google Shape;588;p45"/>
            <p:cNvSpPr txBox="1"/>
            <p:nvPr/>
          </p:nvSpPr>
          <p:spPr>
            <a:xfrm>
              <a:off x="5840875" y="3106213"/>
              <a:ext cx="1624200" cy="624600"/>
            </a:xfrm>
            <a:prstGeom prst="rect">
              <a:avLst/>
            </a:prstGeom>
            <a:solidFill>
              <a:srgbClr val="00356B"/>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200">
                  <a:solidFill>
                    <a:schemeClr val="lt1"/>
                  </a:solidFill>
                </a:rPr>
                <a:t>Public sandbox and beta update</a:t>
              </a:r>
              <a:endParaRPr sz="1200">
                <a:solidFill>
                  <a:srgbClr val="FFFFFF"/>
                </a:solidFill>
              </a:endParaRPr>
            </a:p>
          </p:txBody>
        </p:sp>
        <p:sp>
          <p:nvSpPr>
            <p:cNvPr id="589" name="Google Shape;589;p45"/>
            <p:cNvSpPr/>
            <p:nvPr/>
          </p:nvSpPr>
          <p:spPr>
            <a:xfrm>
              <a:off x="6607975" y="3004364"/>
              <a:ext cx="90000" cy="67500"/>
            </a:xfrm>
            <a:prstGeom prst="triangle">
              <a:avLst>
                <a:gd name="adj" fmla="val 50000"/>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grpSp>
      <p:sp>
        <p:nvSpPr>
          <p:cNvPr id="590" name="Google Shape;590;p45"/>
          <p:cNvSpPr/>
          <p:nvPr/>
        </p:nvSpPr>
        <p:spPr>
          <a:xfrm rot="-2549274">
            <a:off x="1981068" y="1942296"/>
            <a:ext cx="1451954" cy="64601"/>
          </a:xfrm>
          <a:prstGeom prst="roundRect">
            <a:avLst>
              <a:gd name="adj" fmla="val 50000"/>
            </a:avLst>
          </a:prstGeom>
          <a:solidFill>
            <a:srgbClr val="0087CF"/>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grpSp>
        <p:nvGrpSpPr>
          <p:cNvPr id="591" name="Google Shape;591;p45"/>
          <p:cNvGrpSpPr/>
          <p:nvPr/>
        </p:nvGrpSpPr>
        <p:grpSpPr>
          <a:xfrm>
            <a:off x="2277578" y="274421"/>
            <a:ext cx="1837222" cy="1390504"/>
            <a:chOff x="4409292" y="1219942"/>
            <a:chExt cx="1712708" cy="1246754"/>
          </a:xfrm>
        </p:grpSpPr>
        <p:sp>
          <p:nvSpPr>
            <p:cNvPr id="592" name="Google Shape;592;p45"/>
            <p:cNvSpPr/>
            <p:nvPr/>
          </p:nvSpPr>
          <p:spPr>
            <a:xfrm rot="-1789476">
              <a:off x="5185416" y="2276970"/>
              <a:ext cx="160451" cy="160451"/>
            </a:xfrm>
            <a:prstGeom prst="ellipse">
              <a:avLst/>
            </a:prstGeom>
            <a:solidFill>
              <a:srgbClr val="FFFFFF"/>
            </a:solidFill>
            <a:ln w="38100" cap="flat" cmpd="sng">
              <a:solidFill>
                <a:srgbClr val="0087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593" name="Google Shape;593;p45"/>
            <p:cNvSpPr txBox="1"/>
            <p:nvPr/>
          </p:nvSpPr>
          <p:spPr>
            <a:xfrm>
              <a:off x="4409292" y="1985301"/>
              <a:ext cx="1712700" cy="276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00356B"/>
                  </a:solidFill>
                </a:rPr>
                <a:t>Phase 3 (Jan-Mar 2019)</a:t>
              </a:r>
              <a:endParaRPr sz="1100">
                <a:solidFill>
                  <a:srgbClr val="00356B"/>
                </a:solidFill>
              </a:endParaRPr>
            </a:p>
          </p:txBody>
        </p:sp>
        <p:sp>
          <p:nvSpPr>
            <p:cNvPr id="594" name="Google Shape;594;p45"/>
            <p:cNvSpPr/>
            <p:nvPr/>
          </p:nvSpPr>
          <p:spPr>
            <a:xfrm>
              <a:off x="4409300" y="1219942"/>
              <a:ext cx="1712700" cy="703500"/>
            </a:xfrm>
            <a:prstGeom prst="roundRect">
              <a:avLst>
                <a:gd name="adj" fmla="val 4485"/>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p:txBody>
        </p:sp>
        <p:sp>
          <p:nvSpPr>
            <p:cNvPr id="595" name="Google Shape;595;p45"/>
            <p:cNvSpPr/>
            <p:nvPr/>
          </p:nvSpPr>
          <p:spPr>
            <a:xfrm rot="10800000">
              <a:off x="5220625" y="1919036"/>
              <a:ext cx="90000" cy="67500"/>
            </a:xfrm>
            <a:prstGeom prst="triangle">
              <a:avLst>
                <a:gd name="adj" fmla="val 50000"/>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596" name="Google Shape;596;p45"/>
            <p:cNvSpPr txBox="1"/>
            <p:nvPr/>
          </p:nvSpPr>
          <p:spPr>
            <a:xfrm>
              <a:off x="4453550" y="1259395"/>
              <a:ext cx="1624200" cy="624600"/>
            </a:xfrm>
            <a:prstGeom prst="rect">
              <a:avLst/>
            </a:prstGeom>
            <a:solidFill>
              <a:srgbClr val="00356B"/>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EaaSI beta release and testing</a:t>
              </a:r>
              <a:endParaRPr sz="1200">
                <a:solidFill>
                  <a:srgbClr val="FFFFFF"/>
                </a:solidFill>
              </a:endParaRPr>
            </a:p>
          </p:txBody>
        </p:sp>
      </p:grpSp>
      <p:sp>
        <p:nvSpPr>
          <p:cNvPr id="597" name="Google Shape;597;p45"/>
          <p:cNvSpPr/>
          <p:nvPr/>
        </p:nvSpPr>
        <p:spPr>
          <a:xfrm rot="2452585" flipH="1">
            <a:off x="921865" y="1956385"/>
            <a:ext cx="1436671" cy="64531"/>
          </a:xfrm>
          <a:prstGeom prst="roundRect">
            <a:avLst>
              <a:gd name="adj" fmla="val 50000"/>
            </a:avLst>
          </a:prstGeom>
          <a:solidFill>
            <a:srgbClr val="0087CF"/>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grpSp>
        <p:nvGrpSpPr>
          <p:cNvPr id="598" name="Google Shape;598;p45"/>
          <p:cNvGrpSpPr/>
          <p:nvPr/>
        </p:nvGrpSpPr>
        <p:grpSpPr>
          <a:xfrm>
            <a:off x="1253089" y="2335218"/>
            <a:ext cx="1837213" cy="1372617"/>
            <a:chOff x="3021975" y="2541798"/>
            <a:chExt cx="1712700" cy="1230715"/>
          </a:xfrm>
        </p:grpSpPr>
        <p:sp>
          <p:nvSpPr>
            <p:cNvPr id="599" name="Google Shape;599;p45"/>
            <p:cNvSpPr/>
            <p:nvPr/>
          </p:nvSpPr>
          <p:spPr>
            <a:xfrm rot="-1789476">
              <a:off x="3798091" y="2571072"/>
              <a:ext cx="160451" cy="160451"/>
            </a:xfrm>
            <a:prstGeom prst="ellipse">
              <a:avLst/>
            </a:prstGeom>
            <a:solidFill>
              <a:srgbClr val="FFFFFF"/>
            </a:solidFill>
            <a:ln w="38100" cap="flat" cmpd="sng">
              <a:solidFill>
                <a:srgbClr val="0087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600" name="Google Shape;600;p45"/>
            <p:cNvSpPr/>
            <p:nvPr/>
          </p:nvSpPr>
          <p:spPr>
            <a:xfrm>
              <a:off x="3021975" y="3069013"/>
              <a:ext cx="1712700" cy="703500"/>
            </a:xfrm>
            <a:prstGeom prst="roundRect">
              <a:avLst>
                <a:gd name="adj" fmla="val 4485"/>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p:txBody>
        </p:sp>
        <p:sp>
          <p:nvSpPr>
            <p:cNvPr id="601" name="Google Shape;601;p45"/>
            <p:cNvSpPr txBox="1"/>
            <p:nvPr/>
          </p:nvSpPr>
          <p:spPr>
            <a:xfrm>
              <a:off x="3066225" y="3106213"/>
              <a:ext cx="1624200" cy="624600"/>
            </a:xfrm>
            <a:prstGeom prst="rect">
              <a:avLst/>
            </a:prstGeom>
            <a:solidFill>
              <a:srgbClr val="00356B"/>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EaaSI Network prototype development</a:t>
              </a:r>
              <a:endParaRPr sz="1200">
                <a:solidFill>
                  <a:srgbClr val="FFFFFF"/>
                </a:solidFill>
              </a:endParaRPr>
            </a:p>
          </p:txBody>
        </p:sp>
        <p:sp>
          <p:nvSpPr>
            <p:cNvPr id="602" name="Google Shape;602;p45"/>
            <p:cNvSpPr/>
            <p:nvPr/>
          </p:nvSpPr>
          <p:spPr>
            <a:xfrm>
              <a:off x="3833325" y="3004364"/>
              <a:ext cx="90000" cy="67500"/>
            </a:xfrm>
            <a:prstGeom prst="triangle">
              <a:avLst>
                <a:gd name="adj" fmla="val 50000"/>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grpSp>
      <p:grpSp>
        <p:nvGrpSpPr>
          <p:cNvPr id="603" name="Google Shape;603;p45"/>
          <p:cNvGrpSpPr/>
          <p:nvPr/>
        </p:nvGrpSpPr>
        <p:grpSpPr>
          <a:xfrm>
            <a:off x="205454" y="274421"/>
            <a:ext cx="1837213" cy="1390504"/>
            <a:chOff x="1637475" y="1219942"/>
            <a:chExt cx="1712700" cy="1246754"/>
          </a:xfrm>
        </p:grpSpPr>
        <p:sp>
          <p:nvSpPr>
            <p:cNvPr id="604" name="Google Shape;604;p45"/>
            <p:cNvSpPr/>
            <p:nvPr/>
          </p:nvSpPr>
          <p:spPr>
            <a:xfrm>
              <a:off x="1637475" y="1219942"/>
              <a:ext cx="1712700" cy="703500"/>
            </a:xfrm>
            <a:prstGeom prst="roundRect">
              <a:avLst>
                <a:gd name="adj" fmla="val 4485"/>
              </a:avLst>
            </a:prstGeom>
            <a:solidFill>
              <a:srgbClr val="00356B"/>
            </a:solidFill>
            <a:ln w="9525" cap="flat" cmpd="sng">
              <a:solidFill>
                <a:srgbClr val="0035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p:txBody>
        </p:sp>
        <p:sp>
          <p:nvSpPr>
            <p:cNvPr id="605" name="Google Shape;605;p45"/>
            <p:cNvSpPr txBox="1"/>
            <p:nvPr/>
          </p:nvSpPr>
          <p:spPr>
            <a:xfrm>
              <a:off x="1681638" y="1985301"/>
              <a:ext cx="1624200" cy="276000"/>
            </a:xfrm>
            <a:prstGeom prst="rect">
              <a:avLst/>
            </a:prstGeom>
            <a:noFill/>
            <a:ln w="9525" cap="flat" cmpd="sng">
              <a:solidFill>
                <a:srgbClr val="FFFFFF"/>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00356B"/>
                  </a:solidFill>
                </a:rPr>
                <a:t>Phase 1 (Jan-Jun 2018)</a:t>
              </a:r>
              <a:endParaRPr sz="1100">
                <a:solidFill>
                  <a:srgbClr val="00356B"/>
                </a:solidFill>
              </a:endParaRPr>
            </a:p>
          </p:txBody>
        </p:sp>
        <p:sp>
          <p:nvSpPr>
            <p:cNvPr id="606" name="Google Shape;606;p45"/>
            <p:cNvSpPr/>
            <p:nvPr/>
          </p:nvSpPr>
          <p:spPr>
            <a:xfrm rot="10800000">
              <a:off x="2448800" y="1919036"/>
              <a:ext cx="90000" cy="67500"/>
            </a:xfrm>
            <a:prstGeom prst="triangle">
              <a:avLst>
                <a:gd name="adj" fmla="val 50000"/>
              </a:avLst>
            </a:prstGeom>
            <a:solidFill>
              <a:srgbClr val="00356B"/>
            </a:solidFill>
            <a:ln w="9525" cap="flat" cmpd="sng">
              <a:solidFill>
                <a:srgbClr val="0035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607" name="Google Shape;607;p45"/>
            <p:cNvSpPr txBox="1"/>
            <p:nvPr/>
          </p:nvSpPr>
          <p:spPr>
            <a:xfrm>
              <a:off x="1678882" y="1259384"/>
              <a:ext cx="1624200" cy="624600"/>
            </a:xfrm>
            <a:prstGeom prst="rect">
              <a:avLst/>
            </a:prstGeom>
            <a:solidFill>
              <a:srgbClr val="00356B"/>
            </a:solidFill>
            <a:ln w="9525" cap="flat" cmpd="sng">
              <a:solidFill>
                <a:srgbClr val="00356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Project planning and requirements gathering</a:t>
              </a:r>
              <a:endParaRPr sz="1200">
                <a:solidFill>
                  <a:srgbClr val="FFFFFF"/>
                </a:solidFill>
              </a:endParaRPr>
            </a:p>
          </p:txBody>
        </p:sp>
        <p:sp>
          <p:nvSpPr>
            <p:cNvPr id="608" name="Google Shape;608;p45"/>
            <p:cNvSpPr/>
            <p:nvPr/>
          </p:nvSpPr>
          <p:spPr>
            <a:xfrm rot="-1789476">
              <a:off x="2410765" y="2276970"/>
              <a:ext cx="160451" cy="160451"/>
            </a:xfrm>
            <a:prstGeom prst="ellipse">
              <a:avLst/>
            </a:prstGeom>
            <a:solidFill>
              <a:srgbClr val="FFFFFF"/>
            </a:solidFill>
            <a:ln w="38100" cap="flat" cmpd="sng">
              <a:solidFill>
                <a:srgbClr val="0087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grpSp>
      <p:sp>
        <p:nvSpPr>
          <p:cNvPr id="609" name="Google Shape;609;p45"/>
          <p:cNvSpPr txBox="1"/>
          <p:nvPr/>
        </p:nvSpPr>
        <p:spPr>
          <a:xfrm>
            <a:off x="1300502" y="2571750"/>
            <a:ext cx="1742400" cy="307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00356B"/>
                </a:solidFill>
              </a:rPr>
              <a:t>Phase 2 (Jul-Dec 2018)</a:t>
            </a:r>
            <a:endParaRPr sz="1100">
              <a:solidFill>
                <a:srgbClr val="00356B"/>
              </a:solidFill>
            </a:endParaRPr>
          </a:p>
        </p:txBody>
      </p:sp>
      <p:pic>
        <p:nvPicPr>
          <p:cNvPr id="610" name="Google Shape;610;p45"/>
          <p:cNvPicPr preferRelativeResize="0"/>
          <p:nvPr/>
        </p:nvPicPr>
        <p:blipFill rotWithShape="1">
          <a:blip r:embed="rId5">
            <a:alphaModFix/>
          </a:blip>
          <a:srcRect t="23330" b="24335"/>
          <a:stretch/>
        </p:blipFill>
        <p:spPr>
          <a:xfrm>
            <a:off x="7584575" y="4576447"/>
            <a:ext cx="832366" cy="435600"/>
          </a:xfrm>
          <a:prstGeom prst="rect">
            <a:avLst/>
          </a:prstGeom>
          <a:noFill/>
          <a:ln>
            <a:noFill/>
          </a:ln>
        </p:spPr>
      </p:pic>
      <p:grpSp>
        <p:nvGrpSpPr>
          <p:cNvPr id="611" name="Google Shape;611;p45"/>
          <p:cNvGrpSpPr/>
          <p:nvPr/>
        </p:nvGrpSpPr>
        <p:grpSpPr>
          <a:xfrm>
            <a:off x="4353041" y="274421"/>
            <a:ext cx="1837222" cy="1390504"/>
            <a:chOff x="4409292" y="1219942"/>
            <a:chExt cx="1712708" cy="1246754"/>
          </a:xfrm>
        </p:grpSpPr>
        <p:sp>
          <p:nvSpPr>
            <p:cNvPr id="612" name="Google Shape;612;p45"/>
            <p:cNvSpPr/>
            <p:nvPr/>
          </p:nvSpPr>
          <p:spPr>
            <a:xfrm rot="-1789476">
              <a:off x="5185416" y="2276970"/>
              <a:ext cx="160451" cy="160451"/>
            </a:xfrm>
            <a:prstGeom prst="ellipse">
              <a:avLst/>
            </a:prstGeom>
            <a:solidFill>
              <a:srgbClr val="FFFFFF"/>
            </a:solidFill>
            <a:ln w="38100" cap="flat" cmpd="sng">
              <a:solidFill>
                <a:srgbClr val="0087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613" name="Google Shape;613;p45"/>
            <p:cNvSpPr txBox="1"/>
            <p:nvPr/>
          </p:nvSpPr>
          <p:spPr>
            <a:xfrm>
              <a:off x="4409292" y="1985301"/>
              <a:ext cx="1712700" cy="276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00356B"/>
                  </a:solidFill>
                </a:rPr>
                <a:t>Phase 5 (Jul-Sep 2019)</a:t>
              </a:r>
              <a:endParaRPr sz="1100">
                <a:solidFill>
                  <a:srgbClr val="00356B"/>
                </a:solidFill>
              </a:endParaRPr>
            </a:p>
          </p:txBody>
        </p:sp>
        <p:sp>
          <p:nvSpPr>
            <p:cNvPr id="614" name="Google Shape;614;p45"/>
            <p:cNvSpPr/>
            <p:nvPr/>
          </p:nvSpPr>
          <p:spPr>
            <a:xfrm>
              <a:off x="4409300" y="1219942"/>
              <a:ext cx="1712700" cy="703500"/>
            </a:xfrm>
            <a:prstGeom prst="roundRect">
              <a:avLst>
                <a:gd name="adj" fmla="val 4485"/>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p:txBody>
        </p:sp>
        <p:sp>
          <p:nvSpPr>
            <p:cNvPr id="615" name="Google Shape;615;p45"/>
            <p:cNvSpPr/>
            <p:nvPr/>
          </p:nvSpPr>
          <p:spPr>
            <a:xfrm rot="10800000">
              <a:off x="5220625" y="1919036"/>
              <a:ext cx="90000" cy="67500"/>
            </a:xfrm>
            <a:prstGeom prst="triangle">
              <a:avLst>
                <a:gd name="adj" fmla="val 50000"/>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616" name="Google Shape;616;p45"/>
            <p:cNvSpPr txBox="1"/>
            <p:nvPr/>
          </p:nvSpPr>
          <p:spPr>
            <a:xfrm>
              <a:off x="4453550" y="1259395"/>
              <a:ext cx="1624200" cy="624600"/>
            </a:xfrm>
            <a:prstGeom prst="rect">
              <a:avLst/>
            </a:prstGeom>
            <a:solidFill>
              <a:srgbClr val="00356B"/>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UI development and UVI prototype</a:t>
              </a:r>
              <a:endParaRPr sz="1200">
                <a:solidFill>
                  <a:srgbClr val="FFFFFF"/>
                </a:solidFill>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46"/>
          <p:cNvSpPr/>
          <p:nvPr/>
        </p:nvSpPr>
        <p:spPr>
          <a:xfrm rot="-2486986">
            <a:off x="4017224" y="1956101"/>
            <a:ext cx="1452498" cy="64884"/>
          </a:xfrm>
          <a:prstGeom prst="roundRect">
            <a:avLst>
              <a:gd name="adj" fmla="val 50000"/>
            </a:avLst>
          </a:prstGeom>
          <a:solidFill>
            <a:srgbClr val="0087CF"/>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grpSp>
        <p:nvGrpSpPr>
          <p:cNvPr id="622" name="Google Shape;622;p46"/>
          <p:cNvGrpSpPr/>
          <p:nvPr/>
        </p:nvGrpSpPr>
        <p:grpSpPr>
          <a:xfrm rot="3226378">
            <a:off x="5084282" y="1721141"/>
            <a:ext cx="1431333" cy="452863"/>
            <a:chOff x="5256921" y="2038375"/>
            <a:chExt cx="1431300" cy="452853"/>
          </a:xfrm>
        </p:grpSpPr>
        <p:sp>
          <p:nvSpPr>
            <p:cNvPr id="623" name="Google Shape;623;p46"/>
            <p:cNvSpPr/>
            <p:nvPr/>
          </p:nvSpPr>
          <p:spPr>
            <a:xfrm rot="-738784">
              <a:off x="5246673" y="2272775"/>
              <a:ext cx="1451796" cy="64307"/>
            </a:xfrm>
            <a:prstGeom prst="roundRect">
              <a:avLst>
                <a:gd name="adj" fmla="val 50000"/>
              </a:avLst>
            </a:prstGeom>
            <a:solidFill>
              <a:srgbClr val="0087CF"/>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624" name="Google Shape;624;p46"/>
            <p:cNvSpPr/>
            <p:nvPr/>
          </p:nvSpPr>
          <p:spPr>
            <a:xfrm rot="1744765">
              <a:off x="6482930" y="2083118"/>
              <a:ext cx="201843" cy="64114"/>
            </a:xfrm>
            <a:prstGeom prst="roundRect">
              <a:avLst>
                <a:gd name="adj" fmla="val 50000"/>
              </a:avLst>
            </a:prstGeom>
            <a:solidFill>
              <a:srgbClr val="0087CF"/>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sp>
          <p:nvSpPr>
            <p:cNvPr id="625" name="Google Shape;625;p46"/>
            <p:cNvSpPr/>
            <p:nvPr/>
          </p:nvSpPr>
          <p:spPr>
            <a:xfrm rot="7144765">
              <a:off x="6510224" y="2190754"/>
              <a:ext cx="201843" cy="64524"/>
            </a:xfrm>
            <a:prstGeom prst="roundRect">
              <a:avLst>
                <a:gd name="adj" fmla="val 50000"/>
              </a:avLst>
            </a:prstGeom>
            <a:solidFill>
              <a:srgbClr val="0087CF"/>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grpSp>
      <p:sp>
        <p:nvSpPr>
          <p:cNvPr id="626" name="Google Shape;626;p46"/>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21</a:t>
            </a:r>
            <a:endParaRPr dirty="0"/>
          </a:p>
        </p:txBody>
      </p:sp>
      <p:sp>
        <p:nvSpPr>
          <p:cNvPr id="627" name="Google Shape;627;p46"/>
          <p:cNvSpPr/>
          <p:nvPr/>
        </p:nvSpPr>
        <p:spPr>
          <a:xfrm rot="-5400000">
            <a:off x="6530723" y="199676"/>
            <a:ext cx="2295900" cy="22575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628" name="Google Shape;628;p46"/>
          <p:cNvSpPr/>
          <p:nvPr/>
        </p:nvSpPr>
        <p:spPr>
          <a:xfrm rot="-5400000">
            <a:off x="6722148" y="387857"/>
            <a:ext cx="1913100" cy="18813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629" name="Google Shape;629;p46"/>
          <p:cNvSpPr/>
          <p:nvPr/>
        </p:nvSpPr>
        <p:spPr>
          <a:xfrm rot="-5400000">
            <a:off x="6913423" y="575889"/>
            <a:ext cx="1530600" cy="15051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630" name="Google Shape;630;p46"/>
          <p:cNvSpPr/>
          <p:nvPr/>
        </p:nvSpPr>
        <p:spPr>
          <a:xfrm rot="-5400000">
            <a:off x="7104848" y="764070"/>
            <a:ext cx="1147800" cy="11289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pic>
        <p:nvPicPr>
          <p:cNvPr id="631" name="Google Shape;631;p46"/>
          <p:cNvPicPr preferRelativeResize="0"/>
          <p:nvPr/>
        </p:nvPicPr>
        <p:blipFill rotWithShape="1">
          <a:blip r:embed="rId3">
            <a:alphaModFix amt="11000"/>
          </a:blip>
          <a:srcRect t="21850"/>
          <a:stretch/>
        </p:blipFill>
        <p:spPr>
          <a:xfrm rot="10800000">
            <a:off x="7552965" y="1236460"/>
            <a:ext cx="251434" cy="1048592"/>
          </a:xfrm>
          <a:prstGeom prst="rect">
            <a:avLst/>
          </a:prstGeom>
          <a:noFill/>
          <a:ln>
            <a:noFill/>
          </a:ln>
        </p:spPr>
      </p:pic>
      <p:pic>
        <p:nvPicPr>
          <p:cNvPr id="632" name="Google Shape;632;p46"/>
          <p:cNvPicPr preferRelativeResize="0"/>
          <p:nvPr/>
        </p:nvPicPr>
        <p:blipFill rotWithShape="1">
          <a:blip r:embed="rId3">
            <a:alphaModFix amt="11000"/>
          </a:blip>
          <a:srcRect t="21850"/>
          <a:stretch/>
        </p:blipFill>
        <p:spPr>
          <a:xfrm rot="-5400000">
            <a:off x="7157422" y="848765"/>
            <a:ext cx="255703" cy="1031087"/>
          </a:xfrm>
          <a:prstGeom prst="rect">
            <a:avLst/>
          </a:prstGeom>
          <a:noFill/>
          <a:ln>
            <a:noFill/>
          </a:ln>
        </p:spPr>
      </p:pic>
      <p:pic>
        <p:nvPicPr>
          <p:cNvPr id="633" name="Google Shape;633;p46"/>
          <p:cNvPicPr preferRelativeResize="0"/>
          <p:nvPr/>
        </p:nvPicPr>
        <p:blipFill rotWithShape="1">
          <a:blip r:embed="rId3">
            <a:alphaModFix amt="11000"/>
          </a:blip>
          <a:srcRect t="21850"/>
          <a:stretch/>
        </p:blipFill>
        <p:spPr>
          <a:xfrm>
            <a:off x="7552965" y="435637"/>
            <a:ext cx="251434" cy="1048592"/>
          </a:xfrm>
          <a:prstGeom prst="rect">
            <a:avLst/>
          </a:prstGeom>
          <a:noFill/>
          <a:ln>
            <a:noFill/>
          </a:ln>
        </p:spPr>
      </p:pic>
      <p:pic>
        <p:nvPicPr>
          <p:cNvPr id="634" name="Google Shape;634;p46"/>
          <p:cNvPicPr preferRelativeResize="0"/>
          <p:nvPr/>
        </p:nvPicPr>
        <p:blipFill rotWithShape="1">
          <a:blip r:embed="rId3">
            <a:alphaModFix amt="11000"/>
          </a:blip>
          <a:srcRect t="21850"/>
          <a:stretch/>
        </p:blipFill>
        <p:spPr>
          <a:xfrm rot="5400000">
            <a:off x="7940660" y="848766"/>
            <a:ext cx="255703" cy="1031087"/>
          </a:xfrm>
          <a:prstGeom prst="rect">
            <a:avLst/>
          </a:prstGeom>
          <a:noFill/>
          <a:ln>
            <a:noFill/>
          </a:ln>
        </p:spPr>
      </p:pic>
      <p:sp>
        <p:nvSpPr>
          <p:cNvPr id="635" name="Google Shape;635;p46"/>
          <p:cNvSpPr/>
          <p:nvPr/>
        </p:nvSpPr>
        <p:spPr>
          <a:xfrm>
            <a:off x="777240" y="4279392"/>
            <a:ext cx="914400" cy="9144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000" b="1">
              <a:solidFill>
                <a:srgbClr val="FFFFFF"/>
              </a:solidFill>
              <a:latin typeface="Montserrat"/>
              <a:ea typeface="Montserrat"/>
              <a:cs typeface="Montserrat"/>
              <a:sym typeface="Montserrat"/>
            </a:endParaRPr>
          </a:p>
        </p:txBody>
      </p:sp>
      <p:pic>
        <p:nvPicPr>
          <p:cNvPr id="636" name="Google Shape;636;p46"/>
          <p:cNvPicPr preferRelativeResize="0"/>
          <p:nvPr/>
        </p:nvPicPr>
        <p:blipFill>
          <a:blip r:embed="rId4">
            <a:alphaModFix/>
          </a:blip>
          <a:stretch>
            <a:fillRect/>
          </a:stretch>
        </p:blipFill>
        <p:spPr>
          <a:xfrm>
            <a:off x="840800" y="4537325"/>
            <a:ext cx="787310" cy="398549"/>
          </a:xfrm>
          <a:prstGeom prst="rect">
            <a:avLst/>
          </a:prstGeom>
          <a:noFill/>
          <a:ln>
            <a:noFill/>
          </a:ln>
        </p:spPr>
      </p:pic>
      <p:sp>
        <p:nvSpPr>
          <p:cNvPr id="637" name="Google Shape;637;p46"/>
          <p:cNvSpPr/>
          <p:nvPr/>
        </p:nvSpPr>
        <p:spPr>
          <a:xfrm rot="2498956" flipH="1">
            <a:off x="2995781" y="1967276"/>
            <a:ext cx="1451768" cy="64430"/>
          </a:xfrm>
          <a:prstGeom prst="roundRect">
            <a:avLst>
              <a:gd name="adj" fmla="val 50000"/>
            </a:avLst>
          </a:prstGeom>
          <a:solidFill>
            <a:srgbClr val="0087CF"/>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grpSp>
        <p:nvGrpSpPr>
          <p:cNvPr id="638" name="Google Shape;638;p46"/>
          <p:cNvGrpSpPr/>
          <p:nvPr/>
        </p:nvGrpSpPr>
        <p:grpSpPr>
          <a:xfrm>
            <a:off x="3310489" y="2335218"/>
            <a:ext cx="1837216" cy="1372617"/>
            <a:chOff x="5796623" y="2541798"/>
            <a:chExt cx="1712702" cy="1230715"/>
          </a:xfrm>
        </p:grpSpPr>
        <p:sp>
          <p:nvSpPr>
            <p:cNvPr id="639" name="Google Shape;639;p46"/>
            <p:cNvSpPr/>
            <p:nvPr/>
          </p:nvSpPr>
          <p:spPr>
            <a:xfrm rot="-1789476">
              <a:off x="6572742" y="2571072"/>
              <a:ext cx="160451" cy="160451"/>
            </a:xfrm>
            <a:prstGeom prst="ellipse">
              <a:avLst/>
            </a:prstGeom>
            <a:solidFill>
              <a:srgbClr val="FFFFFF"/>
            </a:solidFill>
            <a:ln w="38100" cap="flat" cmpd="sng">
              <a:solidFill>
                <a:srgbClr val="0087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640" name="Google Shape;640;p46"/>
            <p:cNvSpPr txBox="1"/>
            <p:nvPr/>
          </p:nvSpPr>
          <p:spPr>
            <a:xfrm>
              <a:off x="5796623" y="2735586"/>
              <a:ext cx="1712700" cy="276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00356B"/>
                  </a:solidFill>
                </a:rPr>
                <a:t>Phase 4 (Apr-Jun 2019)</a:t>
              </a:r>
              <a:endParaRPr sz="1100">
                <a:solidFill>
                  <a:srgbClr val="00356B"/>
                </a:solidFill>
              </a:endParaRPr>
            </a:p>
          </p:txBody>
        </p:sp>
        <p:sp>
          <p:nvSpPr>
            <p:cNvPr id="641" name="Google Shape;641;p46"/>
            <p:cNvSpPr/>
            <p:nvPr/>
          </p:nvSpPr>
          <p:spPr>
            <a:xfrm>
              <a:off x="5796625" y="3069013"/>
              <a:ext cx="1712700" cy="703500"/>
            </a:xfrm>
            <a:prstGeom prst="roundRect">
              <a:avLst>
                <a:gd name="adj" fmla="val 4485"/>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p:txBody>
        </p:sp>
        <p:sp>
          <p:nvSpPr>
            <p:cNvPr id="642" name="Google Shape;642;p46"/>
            <p:cNvSpPr txBox="1"/>
            <p:nvPr/>
          </p:nvSpPr>
          <p:spPr>
            <a:xfrm>
              <a:off x="5840875" y="3106213"/>
              <a:ext cx="1624200" cy="624600"/>
            </a:xfrm>
            <a:prstGeom prst="rect">
              <a:avLst/>
            </a:prstGeom>
            <a:solidFill>
              <a:srgbClr val="00356B"/>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200">
                  <a:solidFill>
                    <a:schemeClr val="lt1"/>
                  </a:solidFill>
                </a:rPr>
                <a:t>Public sandbox and beta update</a:t>
              </a:r>
              <a:endParaRPr sz="1200">
                <a:solidFill>
                  <a:srgbClr val="FFFFFF"/>
                </a:solidFill>
              </a:endParaRPr>
            </a:p>
          </p:txBody>
        </p:sp>
        <p:sp>
          <p:nvSpPr>
            <p:cNvPr id="643" name="Google Shape;643;p46"/>
            <p:cNvSpPr/>
            <p:nvPr/>
          </p:nvSpPr>
          <p:spPr>
            <a:xfrm>
              <a:off x="6607975" y="3004364"/>
              <a:ext cx="90000" cy="67500"/>
            </a:xfrm>
            <a:prstGeom prst="triangle">
              <a:avLst>
                <a:gd name="adj" fmla="val 50000"/>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grpSp>
      <p:sp>
        <p:nvSpPr>
          <p:cNvPr id="644" name="Google Shape;644;p46"/>
          <p:cNvSpPr/>
          <p:nvPr/>
        </p:nvSpPr>
        <p:spPr>
          <a:xfrm rot="-2549274">
            <a:off x="1981068" y="1942296"/>
            <a:ext cx="1451954" cy="64601"/>
          </a:xfrm>
          <a:prstGeom prst="roundRect">
            <a:avLst>
              <a:gd name="adj" fmla="val 50000"/>
            </a:avLst>
          </a:prstGeom>
          <a:solidFill>
            <a:srgbClr val="0087CF"/>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grpSp>
        <p:nvGrpSpPr>
          <p:cNvPr id="645" name="Google Shape;645;p46"/>
          <p:cNvGrpSpPr/>
          <p:nvPr/>
        </p:nvGrpSpPr>
        <p:grpSpPr>
          <a:xfrm>
            <a:off x="2277578" y="274421"/>
            <a:ext cx="1837222" cy="1390504"/>
            <a:chOff x="4409292" y="1219942"/>
            <a:chExt cx="1712708" cy="1246754"/>
          </a:xfrm>
        </p:grpSpPr>
        <p:sp>
          <p:nvSpPr>
            <p:cNvPr id="646" name="Google Shape;646;p46"/>
            <p:cNvSpPr/>
            <p:nvPr/>
          </p:nvSpPr>
          <p:spPr>
            <a:xfrm rot="-1789476">
              <a:off x="5185416" y="2276970"/>
              <a:ext cx="160451" cy="160451"/>
            </a:xfrm>
            <a:prstGeom prst="ellipse">
              <a:avLst/>
            </a:prstGeom>
            <a:solidFill>
              <a:srgbClr val="FFFFFF"/>
            </a:solidFill>
            <a:ln w="38100" cap="flat" cmpd="sng">
              <a:solidFill>
                <a:srgbClr val="0087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647" name="Google Shape;647;p46"/>
            <p:cNvSpPr txBox="1"/>
            <p:nvPr/>
          </p:nvSpPr>
          <p:spPr>
            <a:xfrm>
              <a:off x="4409292" y="1985301"/>
              <a:ext cx="1712700" cy="276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00356B"/>
                  </a:solidFill>
                </a:rPr>
                <a:t>Phase 3 (Jan-Mar 2019)</a:t>
              </a:r>
              <a:endParaRPr sz="1100">
                <a:solidFill>
                  <a:srgbClr val="00356B"/>
                </a:solidFill>
              </a:endParaRPr>
            </a:p>
          </p:txBody>
        </p:sp>
        <p:sp>
          <p:nvSpPr>
            <p:cNvPr id="648" name="Google Shape;648;p46"/>
            <p:cNvSpPr/>
            <p:nvPr/>
          </p:nvSpPr>
          <p:spPr>
            <a:xfrm>
              <a:off x="4409300" y="1219942"/>
              <a:ext cx="1712700" cy="703500"/>
            </a:xfrm>
            <a:prstGeom prst="roundRect">
              <a:avLst>
                <a:gd name="adj" fmla="val 4485"/>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p:txBody>
        </p:sp>
        <p:sp>
          <p:nvSpPr>
            <p:cNvPr id="649" name="Google Shape;649;p46"/>
            <p:cNvSpPr/>
            <p:nvPr/>
          </p:nvSpPr>
          <p:spPr>
            <a:xfrm rot="10800000">
              <a:off x="5220625" y="1919036"/>
              <a:ext cx="90000" cy="67500"/>
            </a:xfrm>
            <a:prstGeom prst="triangle">
              <a:avLst>
                <a:gd name="adj" fmla="val 50000"/>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650" name="Google Shape;650;p46"/>
            <p:cNvSpPr txBox="1"/>
            <p:nvPr/>
          </p:nvSpPr>
          <p:spPr>
            <a:xfrm>
              <a:off x="4453550" y="1259395"/>
              <a:ext cx="1624200" cy="624600"/>
            </a:xfrm>
            <a:prstGeom prst="rect">
              <a:avLst/>
            </a:prstGeom>
            <a:solidFill>
              <a:srgbClr val="00356B"/>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EaaSI beta release and testing</a:t>
              </a:r>
              <a:endParaRPr sz="1200">
                <a:solidFill>
                  <a:srgbClr val="FFFFFF"/>
                </a:solidFill>
              </a:endParaRPr>
            </a:p>
          </p:txBody>
        </p:sp>
      </p:grpSp>
      <p:sp>
        <p:nvSpPr>
          <p:cNvPr id="651" name="Google Shape;651;p46"/>
          <p:cNvSpPr/>
          <p:nvPr/>
        </p:nvSpPr>
        <p:spPr>
          <a:xfrm rot="2452585" flipH="1">
            <a:off x="921865" y="1956385"/>
            <a:ext cx="1436671" cy="64531"/>
          </a:xfrm>
          <a:prstGeom prst="roundRect">
            <a:avLst>
              <a:gd name="adj" fmla="val 50000"/>
            </a:avLst>
          </a:prstGeom>
          <a:solidFill>
            <a:srgbClr val="0087CF"/>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latin typeface="Poppins"/>
              <a:ea typeface="Poppins"/>
              <a:cs typeface="Poppins"/>
              <a:sym typeface="Poppins"/>
            </a:endParaRPr>
          </a:p>
        </p:txBody>
      </p:sp>
      <p:grpSp>
        <p:nvGrpSpPr>
          <p:cNvPr id="652" name="Google Shape;652;p46"/>
          <p:cNvGrpSpPr/>
          <p:nvPr/>
        </p:nvGrpSpPr>
        <p:grpSpPr>
          <a:xfrm>
            <a:off x="1253089" y="2335218"/>
            <a:ext cx="1837213" cy="1372617"/>
            <a:chOff x="3021975" y="2541798"/>
            <a:chExt cx="1712700" cy="1230715"/>
          </a:xfrm>
        </p:grpSpPr>
        <p:sp>
          <p:nvSpPr>
            <p:cNvPr id="653" name="Google Shape;653;p46"/>
            <p:cNvSpPr/>
            <p:nvPr/>
          </p:nvSpPr>
          <p:spPr>
            <a:xfrm rot="-1789476">
              <a:off x="3798091" y="2571072"/>
              <a:ext cx="160451" cy="160451"/>
            </a:xfrm>
            <a:prstGeom prst="ellipse">
              <a:avLst/>
            </a:prstGeom>
            <a:solidFill>
              <a:srgbClr val="FFFFFF"/>
            </a:solidFill>
            <a:ln w="38100" cap="flat" cmpd="sng">
              <a:solidFill>
                <a:srgbClr val="0087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654" name="Google Shape;654;p46"/>
            <p:cNvSpPr/>
            <p:nvPr/>
          </p:nvSpPr>
          <p:spPr>
            <a:xfrm>
              <a:off x="3021975" y="3069013"/>
              <a:ext cx="1712700" cy="703500"/>
            </a:xfrm>
            <a:prstGeom prst="roundRect">
              <a:avLst>
                <a:gd name="adj" fmla="val 4485"/>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p:txBody>
        </p:sp>
        <p:sp>
          <p:nvSpPr>
            <p:cNvPr id="655" name="Google Shape;655;p46"/>
            <p:cNvSpPr txBox="1"/>
            <p:nvPr/>
          </p:nvSpPr>
          <p:spPr>
            <a:xfrm>
              <a:off x="3066225" y="3106213"/>
              <a:ext cx="1624200" cy="624600"/>
            </a:xfrm>
            <a:prstGeom prst="rect">
              <a:avLst/>
            </a:prstGeom>
            <a:solidFill>
              <a:srgbClr val="00356B"/>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EaaSI Network prototype development</a:t>
              </a:r>
              <a:endParaRPr sz="1200">
                <a:solidFill>
                  <a:srgbClr val="FFFFFF"/>
                </a:solidFill>
              </a:endParaRPr>
            </a:p>
          </p:txBody>
        </p:sp>
        <p:sp>
          <p:nvSpPr>
            <p:cNvPr id="656" name="Google Shape;656;p46"/>
            <p:cNvSpPr/>
            <p:nvPr/>
          </p:nvSpPr>
          <p:spPr>
            <a:xfrm>
              <a:off x="3833325" y="3004364"/>
              <a:ext cx="90000" cy="67500"/>
            </a:xfrm>
            <a:prstGeom prst="triangle">
              <a:avLst>
                <a:gd name="adj" fmla="val 50000"/>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grpSp>
      <p:grpSp>
        <p:nvGrpSpPr>
          <p:cNvPr id="657" name="Google Shape;657;p46"/>
          <p:cNvGrpSpPr/>
          <p:nvPr/>
        </p:nvGrpSpPr>
        <p:grpSpPr>
          <a:xfrm>
            <a:off x="205454" y="274421"/>
            <a:ext cx="1837213" cy="1390504"/>
            <a:chOff x="1637475" y="1219942"/>
            <a:chExt cx="1712700" cy="1246754"/>
          </a:xfrm>
        </p:grpSpPr>
        <p:sp>
          <p:nvSpPr>
            <p:cNvPr id="658" name="Google Shape;658;p46"/>
            <p:cNvSpPr/>
            <p:nvPr/>
          </p:nvSpPr>
          <p:spPr>
            <a:xfrm>
              <a:off x="1637475" y="1219942"/>
              <a:ext cx="1712700" cy="703500"/>
            </a:xfrm>
            <a:prstGeom prst="roundRect">
              <a:avLst>
                <a:gd name="adj" fmla="val 4485"/>
              </a:avLst>
            </a:prstGeom>
            <a:solidFill>
              <a:srgbClr val="00356B"/>
            </a:solidFill>
            <a:ln w="9525" cap="flat" cmpd="sng">
              <a:solidFill>
                <a:srgbClr val="0035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p:txBody>
        </p:sp>
        <p:sp>
          <p:nvSpPr>
            <p:cNvPr id="659" name="Google Shape;659;p46"/>
            <p:cNvSpPr txBox="1"/>
            <p:nvPr/>
          </p:nvSpPr>
          <p:spPr>
            <a:xfrm>
              <a:off x="1681638" y="1985301"/>
              <a:ext cx="1624200" cy="276000"/>
            </a:xfrm>
            <a:prstGeom prst="rect">
              <a:avLst/>
            </a:prstGeom>
            <a:noFill/>
            <a:ln w="9525" cap="flat" cmpd="sng">
              <a:solidFill>
                <a:srgbClr val="FFFFFF"/>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00356B"/>
                  </a:solidFill>
                </a:rPr>
                <a:t>Phase 1 (Jan-Jun 2018)</a:t>
              </a:r>
              <a:endParaRPr sz="1100">
                <a:solidFill>
                  <a:srgbClr val="00356B"/>
                </a:solidFill>
              </a:endParaRPr>
            </a:p>
          </p:txBody>
        </p:sp>
        <p:sp>
          <p:nvSpPr>
            <p:cNvPr id="660" name="Google Shape;660;p46"/>
            <p:cNvSpPr/>
            <p:nvPr/>
          </p:nvSpPr>
          <p:spPr>
            <a:xfrm rot="10800000">
              <a:off x="2448800" y="1919036"/>
              <a:ext cx="90000" cy="67500"/>
            </a:xfrm>
            <a:prstGeom prst="triangle">
              <a:avLst>
                <a:gd name="adj" fmla="val 50000"/>
              </a:avLst>
            </a:prstGeom>
            <a:solidFill>
              <a:srgbClr val="00356B"/>
            </a:solidFill>
            <a:ln w="9525" cap="flat" cmpd="sng">
              <a:solidFill>
                <a:srgbClr val="0035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661" name="Google Shape;661;p46"/>
            <p:cNvSpPr txBox="1"/>
            <p:nvPr/>
          </p:nvSpPr>
          <p:spPr>
            <a:xfrm>
              <a:off x="1678882" y="1259384"/>
              <a:ext cx="1624200" cy="624600"/>
            </a:xfrm>
            <a:prstGeom prst="rect">
              <a:avLst/>
            </a:prstGeom>
            <a:solidFill>
              <a:srgbClr val="00356B"/>
            </a:solidFill>
            <a:ln w="9525" cap="flat" cmpd="sng">
              <a:solidFill>
                <a:srgbClr val="00356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Project planning and requirements gathering</a:t>
              </a:r>
              <a:endParaRPr sz="1200">
                <a:solidFill>
                  <a:srgbClr val="FFFFFF"/>
                </a:solidFill>
              </a:endParaRPr>
            </a:p>
          </p:txBody>
        </p:sp>
        <p:sp>
          <p:nvSpPr>
            <p:cNvPr id="662" name="Google Shape;662;p46"/>
            <p:cNvSpPr/>
            <p:nvPr/>
          </p:nvSpPr>
          <p:spPr>
            <a:xfrm rot="-1789476">
              <a:off x="2410765" y="2276970"/>
              <a:ext cx="160451" cy="160451"/>
            </a:xfrm>
            <a:prstGeom prst="ellipse">
              <a:avLst/>
            </a:prstGeom>
            <a:solidFill>
              <a:srgbClr val="FFFFFF"/>
            </a:solidFill>
            <a:ln w="38100" cap="flat" cmpd="sng">
              <a:solidFill>
                <a:srgbClr val="0087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grpSp>
      <p:sp>
        <p:nvSpPr>
          <p:cNvPr id="663" name="Google Shape;663;p46"/>
          <p:cNvSpPr txBox="1"/>
          <p:nvPr/>
        </p:nvSpPr>
        <p:spPr>
          <a:xfrm>
            <a:off x="1300502" y="2571750"/>
            <a:ext cx="1742400" cy="307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00356B"/>
                </a:solidFill>
              </a:rPr>
              <a:t>Phase 2 (Jul-Dec 2018)</a:t>
            </a:r>
            <a:endParaRPr sz="1100">
              <a:solidFill>
                <a:srgbClr val="00356B"/>
              </a:solidFill>
            </a:endParaRPr>
          </a:p>
        </p:txBody>
      </p:sp>
      <p:pic>
        <p:nvPicPr>
          <p:cNvPr id="664" name="Google Shape;664;p46"/>
          <p:cNvPicPr preferRelativeResize="0"/>
          <p:nvPr/>
        </p:nvPicPr>
        <p:blipFill rotWithShape="1">
          <a:blip r:embed="rId5">
            <a:alphaModFix/>
          </a:blip>
          <a:srcRect t="23330" b="24335"/>
          <a:stretch/>
        </p:blipFill>
        <p:spPr>
          <a:xfrm>
            <a:off x="7584575" y="4576447"/>
            <a:ext cx="832366" cy="435600"/>
          </a:xfrm>
          <a:prstGeom prst="rect">
            <a:avLst/>
          </a:prstGeom>
          <a:noFill/>
          <a:ln>
            <a:noFill/>
          </a:ln>
        </p:spPr>
      </p:pic>
      <p:grpSp>
        <p:nvGrpSpPr>
          <p:cNvPr id="665" name="Google Shape;665;p46"/>
          <p:cNvGrpSpPr/>
          <p:nvPr/>
        </p:nvGrpSpPr>
        <p:grpSpPr>
          <a:xfrm>
            <a:off x="4353041" y="274421"/>
            <a:ext cx="1837222" cy="1390504"/>
            <a:chOff x="4409292" y="1219942"/>
            <a:chExt cx="1712708" cy="1246754"/>
          </a:xfrm>
        </p:grpSpPr>
        <p:sp>
          <p:nvSpPr>
            <p:cNvPr id="666" name="Google Shape;666;p46"/>
            <p:cNvSpPr/>
            <p:nvPr/>
          </p:nvSpPr>
          <p:spPr>
            <a:xfrm rot="-1789476">
              <a:off x="5185416" y="2276970"/>
              <a:ext cx="160451" cy="160451"/>
            </a:xfrm>
            <a:prstGeom prst="ellipse">
              <a:avLst/>
            </a:prstGeom>
            <a:solidFill>
              <a:srgbClr val="FFFFFF"/>
            </a:solidFill>
            <a:ln w="38100" cap="flat" cmpd="sng">
              <a:solidFill>
                <a:srgbClr val="0087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667" name="Google Shape;667;p46"/>
            <p:cNvSpPr txBox="1"/>
            <p:nvPr/>
          </p:nvSpPr>
          <p:spPr>
            <a:xfrm>
              <a:off x="4409292" y="1985301"/>
              <a:ext cx="1712700" cy="276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rgbClr val="00356B"/>
                  </a:solidFill>
                </a:rPr>
                <a:t>Phase 5 (Jul-Sep 2019)</a:t>
              </a:r>
              <a:endParaRPr sz="1100">
                <a:solidFill>
                  <a:srgbClr val="00356B"/>
                </a:solidFill>
              </a:endParaRPr>
            </a:p>
          </p:txBody>
        </p:sp>
        <p:sp>
          <p:nvSpPr>
            <p:cNvPr id="668" name="Google Shape;668;p46"/>
            <p:cNvSpPr/>
            <p:nvPr/>
          </p:nvSpPr>
          <p:spPr>
            <a:xfrm>
              <a:off x="4409300" y="1219942"/>
              <a:ext cx="1712700" cy="703500"/>
            </a:xfrm>
            <a:prstGeom prst="roundRect">
              <a:avLst>
                <a:gd name="adj" fmla="val 4485"/>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p:txBody>
        </p:sp>
        <p:sp>
          <p:nvSpPr>
            <p:cNvPr id="669" name="Google Shape;669;p46"/>
            <p:cNvSpPr/>
            <p:nvPr/>
          </p:nvSpPr>
          <p:spPr>
            <a:xfrm rot="10800000">
              <a:off x="5220625" y="1919036"/>
              <a:ext cx="90000" cy="67500"/>
            </a:xfrm>
            <a:prstGeom prst="triangle">
              <a:avLst>
                <a:gd name="adj" fmla="val 50000"/>
              </a:avLst>
            </a:prstGeom>
            <a:solidFill>
              <a:srgbClr val="00356B"/>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200"/>
            </a:p>
          </p:txBody>
        </p:sp>
        <p:sp>
          <p:nvSpPr>
            <p:cNvPr id="670" name="Google Shape;670;p46"/>
            <p:cNvSpPr txBox="1"/>
            <p:nvPr/>
          </p:nvSpPr>
          <p:spPr>
            <a:xfrm>
              <a:off x="4453550" y="1259395"/>
              <a:ext cx="1624200" cy="624600"/>
            </a:xfrm>
            <a:prstGeom prst="rect">
              <a:avLst/>
            </a:prstGeom>
            <a:solidFill>
              <a:srgbClr val="00356B"/>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rgbClr val="FFFFFF"/>
                  </a:solidFill>
                </a:rPr>
                <a:t>UI development and UVI prototype</a:t>
              </a:r>
              <a:endParaRPr sz="1200">
                <a:solidFill>
                  <a:srgbClr val="FFFFFF"/>
                </a:solidFill>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p47"/>
          <p:cNvSpPr txBox="1">
            <a:spLocks noGrp="1"/>
          </p:cNvSpPr>
          <p:nvPr>
            <p:ph type="title"/>
          </p:nvPr>
        </p:nvSpPr>
        <p:spPr>
          <a:xfrm>
            <a:off x="457200" y="1166125"/>
            <a:ext cx="3113100" cy="68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latin typeface="Arial"/>
                <a:ea typeface="Arial"/>
                <a:cs typeface="Arial"/>
                <a:sym typeface="Arial"/>
              </a:rPr>
              <a:t>Learn more</a:t>
            </a:r>
            <a:endParaRPr sz="3000">
              <a:latin typeface="Arial"/>
              <a:ea typeface="Arial"/>
              <a:cs typeface="Arial"/>
              <a:sym typeface="Arial"/>
            </a:endParaRPr>
          </a:p>
        </p:txBody>
      </p:sp>
      <p:sp>
        <p:nvSpPr>
          <p:cNvPr id="676" name="Google Shape;676;p47"/>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22</a:t>
            </a:r>
            <a:endParaRPr dirty="0"/>
          </a:p>
        </p:txBody>
      </p:sp>
      <p:grpSp>
        <p:nvGrpSpPr>
          <p:cNvPr id="677" name="Google Shape;677;p47"/>
          <p:cNvGrpSpPr/>
          <p:nvPr/>
        </p:nvGrpSpPr>
        <p:grpSpPr>
          <a:xfrm>
            <a:off x="1508661" y="1258050"/>
            <a:ext cx="2547000" cy="2547000"/>
            <a:chOff x="1737261" y="1258050"/>
            <a:chExt cx="2547000" cy="2547000"/>
          </a:xfrm>
        </p:grpSpPr>
        <p:sp>
          <p:nvSpPr>
            <p:cNvPr id="678" name="Google Shape;678;p47"/>
            <p:cNvSpPr/>
            <p:nvPr/>
          </p:nvSpPr>
          <p:spPr>
            <a:xfrm rot="2700000">
              <a:off x="2729899" y="1011412"/>
              <a:ext cx="561726" cy="3040276"/>
            </a:xfrm>
            <a:prstGeom prst="roundRect">
              <a:avLst>
                <a:gd name="adj" fmla="val 50000"/>
              </a:avLst>
            </a:prstGeom>
            <a:solidFill>
              <a:srgbClr val="1A4D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47"/>
            <p:cNvSpPr/>
            <p:nvPr/>
          </p:nvSpPr>
          <p:spPr>
            <a:xfrm>
              <a:off x="1954277" y="3205393"/>
              <a:ext cx="374100" cy="3741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t>1</a:t>
              </a:r>
              <a:endParaRPr sz="1200" b="1"/>
            </a:p>
          </p:txBody>
        </p:sp>
        <p:sp>
          <p:nvSpPr>
            <p:cNvPr id="680" name="Google Shape;680;p47"/>
            <p:cNvSpPr txBox="1"/>
            <p:nvPr/>
          </p:nvSpPr>
          <p:spPr>
            <a:xfrm rot="-2700000">
              <a:off x="1944923" y="2241353"/>
              <a:ext cx="2332604" cy="393293"/>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b="1">
                  <a:solidFill>
                    <a:schemeClr val="lt1"/>
                  </a:solidFill>
                </a:rPr>
                <a:t>EaaSI Webinar Series</a:t>
              </a:r>
              <a:endParaRPr b="1">
                <a:solidFill>
                  <a:schemeClr val="lt1"/>
                </a:solidFill>
              </a:endParaRPr>
            </a:p>
            <a:p>
              <a:pPr marL="0" lvl="0" indent="0" algn="l" rtl="0">
                <a:lnSpc>
                  <a:spcPct val="115000"/>
                </a:lnSpc>
                <a:spcBef>
                  <a:spcPts val="0"/>
                </a:spcBef>
                <a:spcAft>
                  <a:spcPts val="0"/>
                </a:spcAft>
                <a:buNone/>
              </a:pPr>
              <a:r>
                <a:rPr lang="en" b="1">
                  <a:solidFill>
                    <a:schemeClr val="lt1"/>
                  </a:solidFill>
                </a:rPr>
                <a:t>Sept 12 and Oct 10</a:t>
              </a:r>
              <a:endParaRPr b="1">
                <a:solidFill>
                  <a:schemeClr val="lt1"/>
                </a:solidFill>
              </a:endParaRPr>
            </a:p>
          </p:txBody>
        </p:sp>
      </p:grpSp>
      <p:sp>
        <p:nvSpPr>
          <p:cNvPr id="681" name="Google Shape;681;p47"/>
          <p:cNvSpPr txBox="1"/>
          <p:nvPr/>
        </p:nvSpPr>
        <p:spPr>
          <a:xfrm rot="-2700000">
            <a:off x="1642183" y="1992165"/>
            <a:ext cx="4376284" cy="50742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Register at </a:t>
            </a:r>
            <a:r>
              <a:rPr lang="en" sz="1200" b="1">
                <a:solidFill>
                  <a:schemeClr val="dk1"/>
                </a:solidFill>
              </a:rPr>
              <a:t>bit.ly/eaasi-webinar-series-registration</a:t>
            </a:r>
            <a:endParaRPr sz="1200" b="1">
              <a:solidFill>
                <a:schemeClr val="dk1"/>
              </a:solidFill>
            </a:endParaRPr>
          </a:p>
          <a:p>
            <a:pPr marL="0" lvl="0" indent="0" algn="l" rtl="0">
              <a:spcBef>
                <a:spcPts val="0"/>
              </a:spcBef>
              <a:spcAft>
                <a:spcPts val="1600"/>
              </a:spcAft>
              <a:buNone/>
            </a:pPr>
            <a:endParaRPr sz="1200">
              <a:solidFill>
                <a:schemeClr val="dk1"/>
              </a:solidFill>
            </a:endParaRPr>
          </a:p>
        </p:txBody>
      </p:sp>
      <p:grpSp>
        <p:nvGrpSpPr>
          <p:cNvPr id="682" name="Google Shape;682;p47"/>
          <p:cNvGrpSpPr/>
          <p:nvPr/>
        </p:nvGrpSpPr>
        <p:grpSpPr>
          <a:xfrm>
            <a:off x="3149200" y="1258050"/>
            <a:ext cx="2547000" cy="2547000"/>
            <a:chOff x="3818604" y="1258050"/>
            <a:chExt cx="2547000" cy="2547000"/>
          </a:xfrm>
        </p:grpSpPr>
        <p:sp>
          <p:nvSpPr>
            <p:cNvPr id="683" name="Google Shape;683;p47"/>
            <p:cNvSpPr/>
            <p:nvPr/>
          </p:nvSpPr>
          <p:spPr>
            <a:xfrm rot="2700000">
              <a:off x="4811241" y="1011412"/>
              <a:ext cx="561726" cy="3040276"/>
            </a:xfrm>
            <a:prstGeom prst="roundRect">
              <a:avLst>
                <a:gd name="adj" fmla="val 50000"/>
              </a:avLst>
            </a:prstGeom>
            <a:solidFill>
              <a:srgbClr val="0D6A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47"/>
            <p:cNvSpPr/>
            <p:nvPr/>
          </p:nvSpPr>
          <p:spPr>
            <a:xfrm>
              <a:off x="4035620" y="3205393"/>
              <a:ext cx="374100" cy="3741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666666"/>
                  </a:solidFill>
                </a:rPr>
                <a:t>2</a:t>
              </a:r>
              <a:endParaRPr sz="1200" b="1">
                <a:solidFill>
                  <a:srgbClr val="666666"/>
                </a:solidFill>
              </a:endParaRPr>
            </a:p>
          </p:txBody>
        </p:sp>
        <p:sp>
          <p:nvSpPr>
            <p:cNvPr id="685" name="Google Shape;685;p47"/>
            <p:cNvSpPr txBox="1"/>
            <p:nvPr/>
          </p:nvSpPr>
          <p:spPr>
            <a:xfrm rot="-2700000">
              <a:off x="4025333" y="2240903"/>
              <a:ext cx="2333877" cy="393293"/>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b="1">
                  <a:solidFill>
                    <a:schemeClr val="lt1"/>
                  </a:solidFill>
                </a:rPr>
                <a:t>SPN Stacktrace Newsletter</a:t>
              </a:r>
              <a:endParaRPr sz="1200" b="1">
                <a:solidFill>
                  <a:srgbClr val="FFFFFF"/>
                </a:solidFill>
              </a:endParaRPr>
            </a:p>
          </p:txBody>
        </p:sp>
      </p:grpSp>
      <p:sp>
        <p:nvSpPr>
          <p:cNvPr id="686" name="Google Shape;686;p47"/>
          <p:cNvSpPr txBox="1"/>
          <p:nvPr/>
        </p:nvSpPr>
        <p:spPr>
          <a:xfrm rot="-2700000">
            <a:off x="3746741" y="2318040"/>
            <a:ext cx="2775960" cy="50742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1200"/>
              <a:t>Sign up at </a:t>
            </a:r>
            <a:r>
              <a:rPr lang="en" sz="1200" b="1"/>
              <a:t>bit.ly/spn_stacktrace</a:t>
            </a:r>
            <a:endParaRPr sz="1200" b="1"/>
          </a:p>
        </p:txBody>
      </p:sp>
      <p:grpSp>
        <p:nvGrpSpPr>
          <p:cNvPr id="687" name="Google Shape;687;p47"/>
          <p:cNvGrpSpPr/>
          <p:nvPr/>
        </p:nvGrpSpPr>
        <p:grpSpPr>
          <a:xfrm>
            <a:off x="4789738" y="1258050"/>
            <a:ext cx="2547000" cy="2547000"/>
            <a:chOff x="5438224" y="1258050"/>
            <a:chExt cx="2547000" cy="2547000"/>
          </a:xfrm>
        </p:grpSpPr>
        <p:sp>
          <p:nvSpPr>
            <p:cNvPr id="688" name="Google Shape;688;p47"/>
            <p:cNvSpPr/>
            <p:nvPr/>
          </p:nvSpPr>
          <p:spPr>
            <a:xfrm rot="2700000">
              <a:off x="6430862" y="1011412"/>
              <a:ext cx="561726" cy="3040276"/>
            </a:xfrm>
            <a:prstGeom prst="roundRect">
              <a:avLst>
                <a:gd name="adj" fmla="val 50000"/>
              </a:avLst>
            </a:prstGeom>
            <a:solidFill>
              <a:srgbClr val="0087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47"/>
            <p:cNvSpPr/>
            <p:nvPr/>
          </p:nvSpPr>
          <p:spPr>
            <a:xfrm>
              <a:off x="5655240" y="3205393"/>
              <a:ext cx="374100" cy="3741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B7B7B7"/>
                  </a:solidFill>
                </a:rPr>
                <a:t>3</a:t>
              </a:r>
              <a:endParaRPr sz="1200" b="1">
                <a:solidFill>
                  <a:srgbClr val="B7B7B7"/>
                </a:solidFill>
              </a:endParaRPr>
            </a:p>
          </p:txBody>
        </p:sp>
        <p:sp>
          <p:nvSpPr>
            <p:cNvPr id="690" name="Google Shape;690;p47"/>
            <p:cNvSpPr txBox="1"/>
            <p:nvPr/>
          </p:nvSpPr>
          <p:spPr>
            <a:xfrm rot="-2700000">
              <a:off x="5638216" y="2238203"/>
              <a:ext cx="2341513" cy="393293"/>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b="1">
                  <a:solidFill>
                    <a:srgbClr val="FFFFFF"/>
                  </a:solidFill>
                </a:rPr>
                <a:t>Open Source </a:t>
              </a:r>
              <a:endParaRPr b="1">
                <a:solidFill>
                  <a:srgbClr val="FFFFFF"/>
                </a:solidFill>
              </a:endParaRPr>
            </a:p>
            <a:p>
              <a:pPr marL="0" lvl="0" indent="0" algn="l" rtl="0">
                <a:lnSpc>
                  <a:spcPct val="115000"/>
                </a:lnSpc>
                <a:spcBef>
                  <a:spcPts val="0"/>
                </a:spcBef>
                <a:spcAft>
                  <a:spcPts val="0"/>
                </a:spcAft>
                <a:buNone/>
              </a:pPr>
              <a:r>
                <a:rPr lang="en" b="1">
                  <a:solidFill>
                    <a:srgbClr val="FFFFFF"/>
                  </a:solidFill>
                </a:rPr>
                <a:t>Software Sandbox</a:t>
              </a:r>
              <a:endParaRPr b="1">
                <a:solidFill>
                  <a:srgbClr val="FFFFFF"/>
                </a:solidFill>
              </a:endParaRPr>
            </a:p>
          </p:txBody>
        </p:sp>
      </p:grpSp>
      <p:sp>
        <p:nvSpPr>
          <p:cNvPr id="691" name="Google Shape;691;p47"/>
          <p:cNvSpPr txBox="1"/>
          <p:nvPr/>
        </p:nvSpPr>
        <p:spPr>
          <a:xfrm rot="-2700000">
            <a:off x="5415420" y="2373090"/>
            <a:ext cx="2620255" cy="50742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1200">
                <a:solidFill>
                  <a:schemeClr val="dk1"/>
                </a:solidFill>
              </a:rPr>
              <a:t>At</a:t>
            </a:r>
            <a:r>
              <a:rPr lang="en" sz="1200" b="1">
                <a:solidFill>
                  <a:schemeClr val="dk1"/>
                </a:solidFill>
              </a:rPr>
              <a:t> bit.ly/eaasi_sandbox</a:t>
            </a:r>
            <a:endParaRPr sz="1200" b="1"/>
          </a:p>
        </p:txBody>
      </p:sp>
      <p:grpSp>
        <p:nvGrpSpPr>
          <p:cNvPr id="692" name="Google Shape;692;p47"/>
          <p:cNvGrpSpPr/>
          <p:nvPr/>
        </p:nvGrpSpPr>
        <p:grpSpPr>
          <a:xfrm>
            <a:off x="6430277" y="1258050"/>
            <a:ext cx="2547000" cy="2547000"/>
            <a:chOff x="6658877" y="1258050"/>
            <a:chExt cx="2547000" cy="2547000"/>
          </a:xfrm>
        </p:grpSpPr>
        <p:sp>
          <p:nvSpPr>
            <p:cNvPr id="693" name="Google Shape;693;p47"/>
            <p:cNvSpPr/>
            <p:nvPr/>
          </p:nvSpPr>
          <p:spPr>
            <a:xfrm rot="2700000">
              <a:off x="7651514" y="1011412"/>
              <a:ext cx="561726" cy="3040276"/>
            </a:xfrm>
            <a:prstGeom prst="roundRect">
              <a:avLst>
                <a:gd name="adj" fmla="val 50000"/>
              </a:avLst>
            </a:prstGeom>
            <a:solidFill>
              <a:srgbClr val="00A6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47"/>
            <p:cNvSpPr/>
            <p:nvPr/>
          </p:nvSpPr>
          <p:spPr>
            <a:xfrm>
              <a:off x="6875892" y="3205393"/>
              <a:ext cx="374100" cy="3741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B7B7B7"/>
                  </a:solidFill>
                </a:rPr>
                <a:t>4</a:t>
              </a:r>
              <a:endParaRPr sz="1200" b="1">
                <a:solidFill>
                  <a:srgbClr val="B7B7B7"/>
                </a:solidFill>
              </a:endParaRPr>
            </a:p>
          </p:txBody>
        </p:sp>
        <p:sp>
          <p:nvSpPr>
            <p:cNvPr id="695" name="Google Shape;695;p47"/>
            <p:cNvSpPr txBox="1"/>
            <p:nvPr/>
          </p:nvSpPr>
          <p:spPr>
            <a:xfrm rot="-2700000">
              <a:off x="6858869" y="2238203"/>
              <a:ext cx="2341513" cy="393293"/>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b="1">
                  <a:solidFill>
                    <a:srgbClr val="FFFFFF"/>
                  </a:solidFill>
                </a:rPr>
                <a:t>Call for new node partners</a:t>
              </a:r>
              <a:endParaRPr b="1">
                <a:solidFill>
                  <a:srgbClr val="FFFFFF"/>
                </a:solidFill>
              </a:endParaRPr>
            </a:p>
          </p:txBody>
        </p:sp>
      </p:grpSp>
      <p:sp>
        <p:nvSpPr>
          <p:cNvPr id="696" name="Google Shape;696;p47"/>
          <p:cNvSpPr txBox="1"/>
          <p:nvPr/>
        </p:nvSpPr>
        <p:spPr>
          <a:xfrm rot="-2700000">
            <a:off x="7035247" y="2403390"/>
            <a:ext cx="2620255" cy="50742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1200">
                <a:solidFill>
                  <a:schemeClr val="dk1"/>
                </a:solidFill>
              </a:rPr>
              <a:t>Fall 2019</a:t>
            </a:r>
            <a:endParaRPr sz="1200"/>
          </a:p>
        </p:txBody>
      </p:sp>
      <p:pic>
        <p:nvPicPr>
          <p:cNvPr id="697" name="Google Shape;697;p47"/>
          <p:cNvPicPr preferRelativeResize="0"/>
          <p:nvPr/>
        </p:nvPicPr>
        <p:blipFill rotWithShape="1">
          <a:blip r:embed="rId3">
            <a:alphaModFix/>
          </a:blip>
          <a:srcRect t="23330" b="24335"/>
          <a:stretch/>
        </p:blipFill>
        <p:spPr>
          <a:xfrm>
            <a:off x="7584575" y="4576447"/>
            <a:ext cx="832366" cy="4356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Google Shape;702;p48"/>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23</a:t>
            </a:r>
            <a:endParaRPr dirty="0"/>
          </a:p>
        </p:txBody>
      </p:sp>
      <p:sp>
        <p:nvSpPr>
          <p:cNvPr id="703" name="Google Shape;703;p48"/>
          <p:cNvSpPr txBox="1">
            <a:spLocks noGrp="1"/>
          </p:cNvSpPr>
          <p:nvPr>
            <p:ph type="title"/>
          </p:nvPr>
        </p:nvSpPr>
        <p:spPr>
          <a:xfrm>
            <a:off x="457200" y="1166125"/>
            <a:ext cx="6293700" cy="683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solidFill>
                  <a:srgbClr val="000000"/>
                </a:solidFill>
                <a:latin typeface="Arial"/>
                <a:ea typeface="Arial"/>
                <a:cs typeface="Arial"/>
                <a:sym typeface="Arial"/>
              </a:rPr>
              <a:t>A Very Special Thanks to our Funders...</a:t>
            </a:r>
            <a:endParaRPr>
              <a:solidFill>
                <a:srgbClr val="000000"/>
              </a:solidFill>
              <a:latin typeface="Arial"/>
              <a:ea typeface="Arial"/>
              <a:cs typeface="Arial"/>
              <a:sym typeface="Arial"/>
            </a:endParaRPr>
          </a:p>
        </p:txBody>
      </p:sp>
      <p:grpSp>
        <p:nvGrpSpPr>
          <p:cNvPr id="704" name="Google Shape;704;p48"/>
          <p:cNvGrpSpPr/>
          <p:nvPr/>
        </p:nvGrpSpPr>
        <p:grpSpPr>
          <a:xfrm>
            <a:off x="1460046" y="1849271"/>
            <a:ext cx="2743259" cy="2743259"/>
            <a:chOff x="6680825" y="2549350"/>
            <a:chExt cx="1539600" cy="1539600"/>
          </a:xfrm>
        </p:grpSpPr>
        <p:sp>
          <p:nvSpPr>
            <p:cNvPr id="705" name="Google Shape;705;p48"/>
            <p:cNvSpPr/>
            <p:nvPr/>
          </p:nvSpPr>
          <p:spPr>
            <a:xfrm>
              <a:off x="6825669" y="2694194"/>
              <a:ext cx="1249800" cy="1249800"/>
            </a:xfrm>
            <a:prstGeom prst="ellipse">
              <a:avLst/>
            </a:prstGeom>
            <a:solidFill>
              <a:srgbClr val="0087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48"/>
            <p:cNvSpPr/>
            <p:nvPr/>
          </p:nvSpPr>
          <p:spPr>
            <a:xfrm>
              <a:off x="6894850" y="2763375"/>
              <a:ext cx="1111200" cy="11112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48"/>
            <p:cNvSpPr/>
            <p:nvPr/>
          </p:nvSpPr>
          <p:spPr>
            <a:xfrm>
              <a:off x="6680825" y="2549350"/>
              <a:ext cx="1539600" cy="1539600"/>
            </a:xfrm>
            <a:prstGeom prst="donut">
              <a:avLst>
                <a:gd name="adj" fmla="val 675"/>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08" name="Google Shape;708;p48"/>
          <p:cNvPicPr preferRelativeResize="0"/>
          <p:nvPr/>
        </p:nvPicPr>
        <p:blipFill>
          <a:blip r:embed="rId3">
            <a:alphaModFix/>
          </a:blip>
          <a:stretch>
            <a:fillRect/>
          </a:stretch>
        </p:blipFill>
        <p:spPr>
          <a:xfrm>
            <a:off x="2006375" y="2750352"/>
            <a:ext cx="1650600" cy="941104"/>
          </a:xfrm>
          <a:prstGeom prst="rect">
            <a:avLst/>
          </a:prstGeom>
          <a:noFill/>
          <a:ln>
            <a:noFill/>
          </a:ln>
        </p:spPr>
      </p:pic>
      <p:grpSp>
        <p:nvGrpSpPr>
          <p:cNvPr id="709" name="Google Shape;709;p48"/>
          <p:cNvGrpSpPr/>
          <p:nvPr/>
        </p:nvGrpSpPr>
        <p:grpSpPr>
          <a:xfrm>
            <a:off x="4940698" y="1849225"/>
            <a:ext cx="2743259" cy="2743259"/>
            <a:chOff x="6680825" y="2549350"/>
            <a:chExt cx="1539600" cy="1539600"/>
          </a:xfrm>
        </p:grpSpPr>
        <p:sp>
          <p:nvSpPr>
            <p:cNvPr id="710" name="Google Shape;710;p48"/>
            <p:cNvSpPr/>
            <p:nvPr/>
          </p:nvSpPr>
          <p:spPr>
            <a:xfrm>
              <a:off x="6825669" y="2694194"/>
              <a:ext cx="1249800" cy="1249800"/>
            </a:xfrm>
            <a:prstGeom prst="ellipse">
              <a:avLst/>
            </a:prstGeom>
            <a:solidFill>
              <a:srgbClr val="0D6A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48"/>
            <p:cNvSpPr/>
            <p:nvPr/>
          </p:nvSpPr>
          <p:spPr>
            <a:xfrm>
              <a:off x="6894850" y="2763375"/>
              <a:ext cx="1111200" cy="11112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48"/>
            <p:cNvSpPr/>
            <p:nvPr/>
          </p:nvSpPr>
          <p:spPr>
            <a:xfrm>
              <a:off x="6680825" y="2549350"/>
              <a:ext cx="1539600" cy="1539600"/>
            </a:xfrm>
            <a:prstGeom prst="donut">
              <a:avLst>
                <a:gd name="adj" fmla="val 675"/>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13" name="Google Shape;713;p48"/>
          <p:cNvPicPr preferRelativeResize="0"/>
          <p:nvPr/>
        </p:nvPicPr>
        <p:blipFill>
          <a:blip r:embed="rId4">
            <a:alphaModFix/>
          </a:blip>
          <a:stretch>
            <a:fillRect/>
          </a:stretch>
        </p:blipFill>
        <p:spPr>
          <a:xfrm>
            <a:off x="5410389" y="2692375"/>
            <a:ext cx="1803850" cy="1057050"/>
          </a:xfrm>
          <a:prstGeom prst="rect">
            <a:avLst/>
          </a:prstGeom>
          <a:noFill/>
          <a:ln>
            <a:noFill/>
          </a:ln>
        </p:spPr>
      </p:pic>
      <p:pic>
        <p:nvPicPr>
          <p:cNvPr id="714" name="Google Shape;714;p48"/>
          <p:cNvPicPr preferRelativeResize="0"/>
          <p:nvPr/>
        </p:nvPicPr>
        <p:blipFill rotWithShape="1">
          <a:blip r:embed="rId5">
            <a:alphaModFix/>
          </a:blip>
          <a:srcRect t="23330" b="24335"/>
          <a:stretch/>
        </p:blipFill>
        <p:spPr>
          <a:xfrm>
            <a:off x="7584575" y="4576447"/>
            <a:ext cx="832366" cy="435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E35013-3125-EE47-9C28-7CF8E13F318F}"/>
              </a:ext>
            </a:extLst>
          </p:cNvPr>
          <p:cNvSpPr>
            <a:spLocks noGrp="1"/>
          </p:cNvSpPr>
          <p:nvPr>
            <p:ph type="body" idx="1"/>
          </p:nvPr>
        </p:nvSpPr>
        <p:spPr>
          <a:xfrm>
            <a:off x="0" y="330200"/>
            <a:ext cx="6329361" cy="705804"/>
          </a:xfrm>
          <a:solidFill>
            <a:srgbClr val="236192"/>
          </a:solidFill>
        </p:spPr>
        <p:txBody>
          <a:bodyPr anchor="ctr"/>
          <a:lstStyle/>
          <a:p>
            <a:pPr algn="ctr"/>
            <a:r>
              <a:rPr lang="en-US" dirty="0">
                <a:solidFill>
                  <a:schemeClr val="bg1"/>
                </a:solidFill>
              </a:rPr>
              <a:t>Access to Collections</a:t>
            </a:r>
          </a:p>
        </p:txBody>
      </p:sp>
      <p:sp>
        <p:nvSpPr>
          <p:cNvPr id="7" name="Shape 734">
            <a:extLst>
              <a:ext uri="{FF2B5EF4-FFF2-40B4-BE49-F238E27FC236}">
                <a16:creationId xmlns:a16="http://schemas.microsoft.com/office/drawing/2014/main" id="{63074A96-D416-9C43-87E5-EA54005D24F2}"/>
              </a:ext>
            </a:extLst>
          </p:cNvPr>
          <p:cNvSpPr/>
          <p:nvPr/>
        </p:nvSpPr>
        <p:spPr>
          <a:xfrm>
            <a:off x="659423" y="1612900"/>
            <a:ext cx="7825154" cy="2748917"/>
          </a:xfrm>
          <a:prstGeom prst="rect">
            <a:avLst/>
          </a:prstGeom>
          <a:noFill/>
          <a:ln>
            <a:noFill/>
          </a:ln>
        </p:spPr>
        <p:txBody>
          <a:bodyPr spcFirstLastPara="1" wrap="square" lIns="68569" tIns="34275" rIns="68569" bIns="34275" anchor="t" anchorCtr="0">
            <a:noAutofit/>
          </a:bodyPr>
          <a:lstStyle/>
          <a:p>
            <a:pPr algn="ctr" defTabSz="685800">
              <a:buClrTx/>
            </a:pPr>
            <a:r>
              <a:rPr lang="en-US" sz="2700" kern="1200" dirty="0">
                <a:solidFill>
                  <a:prstClr val="black"/>
                </a:solidFill>
                <a:latin typeface="Calibri" panose="020F0502020204030204"/>
                <a:ea typeface="+mn-ea"/>
                <a:cs typeface="+mn-cs"/>
              </a:rPr>
              <a:t>“</a:t>
            </a:r>
            <a:r>
              <a:rPr lang="en-US" sz="3000" kern="1200" dirty="0">
                <a:solidFill>
                  <a:prstClr val="black"/>
                </a:solidFill>
                <a:latin typeface="Calibri" panose="020F0502020204030204"/>
                <a:ea typeface="+mn-ea"/>
                <a:cs typeface="+mn-cs"/>
              </a:rPr>
              <a:t>Our evolving collections, as well as increasingly sophisticated users and research methodologies, necessitate </a:t>
            </a:r>
            <a:r>
              <a:rPr lang="en-US" sz="3000" b="1" kern="1200" dirty="0">
                <a:solidFill>
                  <a:prstClr val="black"/>
                </a:solidFill>
                <a:latin typeface="Calibri" panose="020F0502020204030204"/>
                <a:ea typeface="+mn-ea"/>
                <a:cs typeface="+mn-cs"/>
              </a:rPr>
              <a:t>rethinking the goals and scope of our access and discovery systems</a:t>
            </a:r>
            <a:r>
              <a:rPr lang="en-US" sz="3000" kern="1200" dirty="0">
                <a:solidFill>
                  <a:prstClr val="black"/>
                </a:solidFill>
                <a:latin typeface="Calibri" panose="020F0502020204030204"/>
                <a:ea typeface="+mn-ea"/>
                <a:cs typeface="+mn-cs"/>
              </a:rPr>
              <a:t>.” </a:t>
            </a:r>
          </a:p>
          <a:p>
            <a:pPr algn="ctr" defTabSz="685800">
              <a:defRPr/>
            </a:pPr>
            <a:endParaRPr lang="en-US" sz="2100" kern="1200" dirty="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11038101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18"/>
        <p:cNvGrpSpPr/>
        <p:nvPr/>
      </p:nvGrpSpPr>
      <p:grpSpPr>
        <a:xfrm>
          <a:off x="0" y="0"/>
          <a:ext cx="0" cy="0"/>
          <a:chOff x="0" y="0"/>
          <a:chExt cx="0" cy="0"/>
        </a:xfrm>
      </p:grpSpPr>
      <p:sp>
        <p:nvSpPr>
          <p:cNvPr id="719" name="Google Shape;719;p49"/>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24</a:t>
            </a:r>
            <a:endParaRPr dirty="0"/>
          </a:p>
        </p:txBody>
      </p:sp>
      <p:sp>
        <p:nvSpPr>
          <p:cNvPr id="720" name="Google Shape;720;p49"/>
          <p:cNvSpPr txBox="1">
            <a:spLocks noGrp="1"/>
          </p:cNvSpPr>
          <p:nvPr>
            <p:ph type="ctrTitle" idx="4294967295"/>
          </p:nvPr>
        </p:nvSpPr>
        <p:spPr>
          <a:xfrm>
            <a:off x="2351788" y="1180487"/>
            <a:ext cx="46080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8000">
                <a:latin typeface="Arial"/>
                <a:ea typeface="Arial"/>
                <a:cs typeface="Arial"/>
                <a:sym typeface="Arial"/>
              </a:rPr>
              <a:t>Thanks!</a:t>
            </a:r>
            <a:endParaRPr sz="8000">
              <a:latin typeface="Arial"/>
              <a:ea typeface="Arial"/>
              <a:cs typeface="Arial"/>
              <a:sym typeface="Arial"/>
            </a:endParaRPr>
          </a:p>
        </p:txBody>
      </p:sp>
      <p:sp>
        <p:nvSpPr>
          <p:cNvPr id="721" name="Google Shape;721;p49"/>
          <p:cNvSpPr txBox="1">
            <a:spLocks noGrp="1"/>
          </p:cNvSpPr>
          <p:nvPr>
            <p:ph type="subTitle" idx="4294967295"/>
          </p:nvPr>
        </p:nvSpPr>
        <p:spPr>
          <a:xfrm>
            <a:off x="2166550" y="2274050"/>
            <a:ext cx="5435700" cy="1778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Clr>
                <a:schemeClr val="dk1"/>
              </a:buClr>
              <a:buSzPts val="1100"/>
              <a:buFont typeface="Arial"/>
              <a:buNone/>
            </a:pPr>
            <a:r>
              <a:rPr lang="en" b="1">
                <a:latin typeface="Arial"/>
                <a:ea typeface="Arial"/>
                <a:cs typeface="Arial"/>
                <a:sym typeface="Arial"/>
              </a:rPr>
              <a:t>You can find me at</a:t>
            </a:r>
            <a:endParaRPr b="1">
              <a:latin typeface="Arial"/>
              <a:ea typeface="Arial"/>
              <a:cs typeface="Arial"/>
              <a:sym typeface="Arial"/>
            </a:endParaRPr>
          </a:p>
          <a:p>
            <a:pPr marL="457200" lvl="0" indent="-330200" algn="l" rtl="0">
              <a:spcBef>
                <a:spcPts val="600"/>
              </a:spcBef>
              <a:spcAft>
                <a:spcPts val="0"/>
              </a:spcAft>
              <a:buClr>
                <a:srgbClr val="434343"/>
              </a:buClr>
              <a:buSzPts val="1600"/>
              <a:buFont typeface="Arial"/>
              <a:buChar char="￮"/>
            </a:pPr>
            <a:r>
              <a:rPr lang="en">
                <a:latin typeface="Arial"/>
                <a:ea typeface="Arial"/>
                <a:cs typeface="Arial"/>
                <a:sym typeface="Arial"/>
              </a:rPr>
              <a:t>@sth_rbrt &amp; seth.r.anderson@yale.edu</a:t>
            </a:r>
            <a:endParaRPr>
              <a:latin typeface="Arial"/>
              <a:ea typeface="Arial"/>
              <a:cs typeface="Arial"/>
              <a:sym typeface="Arial"/>
            </a:endParaRPr>
          </a:p>
          <a:p>
            <a:pPr marL="0" lvl="0" indent="0" algn="l" rtl="0">
              <a:spcBef>
                <a:spcPts val="0"/>
              </a:spcBef>
              <a:spcAft>
                <a:spcPts val="0"/>
              </a:spcAft>
              <a:buNone/>
            </a:pPr>
            <a:endParaRPr sz="1000">
              <a:latin typeface="Arial"/>
              <a:ea typeface="Arial"/>
              <a:cs typeface="Arial"/>
              <a:sym typeface="Arial"/>
            </a:endParaRPr>
          </a:p>
          <a:p>
            <a:pPr marL="0" lvl="0" indent="0" algn="l" rtl="0">
              <a:spcBef>
                <a:spcPts val="600"/>
              </a:spcBef>
              <a:spcAft>
                <a:spcPts val="0"/>
              </a:spcAft>
              <a:buNone/>
            </a:pPr>
            <a:r>
              <a:rPr lang="en" b="1">
                <a:latin typeface="Arial"/>
                <a:ea typeface="Arial"/>
                <a:cs typeface="Arial"/>
                <a:sym typeface="Arial"/>
              </a:rPr>
              <a:t>And more EaaSI at</a:t>
            </a:r>
            <a:endParaRPr b="1">
              <a:latin typeface="Arial"/>
              <a:ea typeface="Arial"/>
              <a:cs typeface="Arial"/>
              <a:sym typeface="Arial"/>
            </a:endParaRPr>
          </a:p>
          <a:p>
            <a:pPr marL="457200" lvl="0" indent="-330200" algn="l" rtl="0">
              <a:spcBef>
                <a:spcPts val="600"/>
              </a:spcBef>
              <a:spcAft>
                <a:spcPts val="0"/>
              </a:spcAft>
              <a:buClr>
                <a:srgbClr val="434343"/>
              </a:buClr>
              <a:buSzPts val="1600"/>
              <a:buFont typeface="Arial"/>
              <a:buChar char="￮"/>
            </a:pPr>
            <a:r>
              <a:rPr lang="en">
                <a:latin typeface="Arial"/>
                <a:ea typeface="Arial"/>
                <a:cs typeface="Arial"/>
                <a:sym typeface="Arial"/>
              </a:rPr>
              <a:t>softwarepreservationnetwork.org/eaasi</a:t>
            </a:r>
            <a:endParaRPr>
              <a:latin typeface="Arial"/>
              <a:ea typeface="Arial"/>
              <a:cs typeface="Arial"/>
              <a:sym typeface="Arial"/>
            </a:endParaRPr>
          </a:p>
          <a:p>
            <a:pPr marL="457200" lvl="0" indent="-330200" algn="l" rtl="0">
              <a:spcBef>
                <a:spcPts val="0"/>
              </a:spcBef>
              <a:spcAft>
                <a:spcPts val="0"/>
              </a:spcAft>
              <a:buClr>
                <a:srgbClr val="434343"/>
              </a:buClr>
              <a:buSzPts val="1600"/>
              <a:buFont typeface="Arial"/>
              <a:buChar char="￮"/>
            </a:pPr>
            <a:r>
              <a:rPr lang="en">
                <a:latin typeface="Arial"/>
                <a:ea typeface="Arial"/>
                <a:cs typeface="Arial"/>
                <a:sym typeface="Arial"/>
              </a:rPr>
              <a:t>And follow our hashtag on Twitter at #eaasi</a:t>
            </a:r>
            <a:endParaRPr>
              <a:latin typeface="Arial"/>
              <a:ea typeface="Arial"/>
              <a:cs typeface="Arial"/>
              <a:sym typeface="Arial"/>
            </a:endParaRPr>
          </a:p>
          <a:p>
            <a:pPr marL="0" lvl="0" indent="0" algn="l" rtl="0">
              <a:spcBef>
                <a:spcPts val="600"/>
              </a:spcBef>
              <a:spcAft>
                <a:spcPts val="0"/>
              </a:spcAft>
              <a:buNone/>
            </a:pPr>
            <a:endParaRPr>
              <a:latin typeface="Arial"/>
              <a:ea typeface="Arial"/>
              <a:cs typeface="Arial"/>
              <a:sym typeface="Arial"/>
            </a:endParaRPr>
          </a:p>
        </p:txBody>
      </p:sp>
      <p:pic>
        <p:nvPicPr>
          <p:cNvPr id="722" name="Google Shape;722;p49"/>
          <p:cNvPicPr preferRelativeResize="0"/>
          <p:nvPr/>
        </p:nvPicPr>
        <p:blipFill rotWithShape="1">
          <a:blip r:embed="rId4">
            <a:alphaModFix/>
          </a:blip>
          <a:srcRect t="21850"/>
          <a:stretch/>
        </p:blipFill>
        <p:spPr>
          <a:xfrm>
            <a:off x="1836285" y="561150"/>
            <a:ext cx="305530" cy="1252925"/>
          </a:xfrm>
          <a:prstGeom prst="rect">
            <a:avLst/>
          </a:prstGeom>
          <a:noFill/>
          <a:ln>
            <a:noFill/>
          </a:ln>
        </p:spPr>
      </p:pic>
      <p:pic>
        <p:nvPicPr>
          <p:cNvPr id="723" name="Google Shape;723;p49"/>
          <p:cNvPicPr preferRelativeResize="0"/>
          <p:nvPr/>
        </p:nvPicPr>
        <p:blipFill rotWithShape="1">
          <a:blip r:embed="rId5">
            <a:alphaModFix/>
          </a:blip>
          <a:srcRect t="23330" b="24335"/>
          <a:stretch/>
        </p:blipFill>
        <p:spPr>
          <a:xfrm>
            <a:off x="7584575" y="4576447"/>
            <a:ext cx="832366" cy="435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E35013-3125-EE47-9C28-7CF8E13F318F}"/>
              </a:ext>
            </a:extLst>
          </p:cNvPr>
          <p:cNvSpPr>
            <a:spLocks noGrp="1"/>
          </p:cNvSpPr>
          <p:nvPr>
            <p:ph type="body" idx="1"/>
          </p:nvPr>
        </p:nvSpPr>
        <p:spPr>
          <a:xfrm>
            <a:off x="0" y="330200"/>
            <a:ext cx="6329361" cy="705804"/>
          </a:xfrm>
          <a:solidFill>
            <a:srgbClr val="236192"/>
          </a:solidFill>
        </p:spPr>
        <p:txBody>
          <a:bodyPr anchor="ctr"/>
          <a:lstStyle/>
          <a:p>
            <a:pPr algn="ctr"/>
            <a:r>
              <a:rPr lang="en-US" dirty="0">
                <a:solidFill>
                  <a:schemeClr val="bg1"/>
                </a:solidFill>
              </a:rPr>
              <a:t>Access Needs for Born Digital</a:t>
            </a:r>
          </a:p>
        </p:txBody>
      </p:sp>
      <p:sp>
        <p:nvSpPr>
          <p:cNvPr id="7" name="Shape 734">
            <a:extLst>
              <a:ext uri="{FF2B5EF4-FFF2-40B4-BE49-F238E27FC236}">
                <a16:creationId xmlns:a16="http://schemas.microsoft.com/office/drawing/2014/main" id="{63074A96-D416-9C43-87E5-EA54005D24F2}"/>
              </a:ext>
            </a:extLst>
          </p:cNvPr>
          <p:cNvSpPr/>
          <p:nvPr/>
        </p:nvSpPr>
        <p:spPr>
          <a:xfrm>
            <a:off x="622300" y="1409700"/>
            <a:ext cx="8026400" cy="2952117"/>
          </a:xfrm>
          <a:prstGeom prst="rect">
            <a:avLst/>
          </a:prstGeom>
          <a:noFill/>
          <a:ln>
            <a:noFill/>
          </a:ln>
        </p:spPr>
        <p:txBody>
          <a:bodyPr spcFirstLastPara="1" wrap="square" lIns="68569" tIns="34275" rIns="68569" bIns="34275" anchor="t" anchorCtr="0">
            <a:noAutofit/>
          </a:bodyPr>
          <a:lstStyle/>
          <a:p>
            <a:pPr algn="ctr" defTabSz="685800">
              <a:lnSpc>
                <a:spcPct val="150000"/>
              </a:lnSpc>
              <a:defRPr/>
            </a:pPr>
            <a:r>
              <a:rPr lang="en-US" sz="3000" kern="1200" dirty="0">
                <a:solidFill>
                  <a:prstClr val="black"/>
                </a:solidFill>
                <a:latin typeface="Calibri" panose="020F0502020204030204"/>
                <a:ea typeface="+mn-ea"/>
                <a:cs typeface="+mn-cs"/>
              </a:rPr>
              <a:t>“Access systems for born-digital records are in their infancy, and </a:t>
            </a:r>
            <a:r>
              <a:rPr lang="en-US" sz="3000" b="1" kern="1200" dirty="0">
                <a:solidFill>
                  <a:prstClr val="black"/>
                </a:solidFill>
                <a:latin typeface="Calibri" panose="020F0502020204030204"/>
                <a:ea typeface="+mn-ea"/>
                <a:cs typeface="+mn-cs"/>
              </a:rPr>
              <a:t>many practitioners feel overwhelmed by both the needs and possibilities of such systems</a:t>
            </a:r>
            <a:r>
              <a:rPr lang="en-US" sz="3000" kern="1200" dirty="0">
                <a:solidFill>
                  <a:prstClr val="black"/>
                </a:solidFill>
                <a:latin typeface="Calibri" panose="020F0502020204030204"/>
                <a:ea typeface="+mn-ea"/>
                <a:cs typeface="+mn-cs"/>
              </a:rPr>
              <a:t>.” </a:t>
            </a:r>
          </a:p>
          <a:p>
            <a:pPr algn="ctr" defTabSz="685800">
              <a:defRPr/>
            </a:pPr>
            <a:endParaRPr lang="en-US" sz="2100" kern="1200" dirty="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967292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E35013-3125-EE47-9C28-7CF8E13F318F}"/>
              </a:ext>
            </a:extLst>
          </p:cNvPr>
          <p:cNvSpPr>
            <a:spLocks noGrp="1"/>
          </p:cNvSpPr>
          <p:nvPr>
            <p:ph type="body" idx="1"/>
          </p:nvPr>
        </p:nvSpPr>
        <p:spPr>
          <a:xfrm>
            <a:off x="0" y="330200"/>
            <a:ext cx="6329361" cy="705804"/>
          </a:xfrm>
          <a:solidFill>
            <a:srgbClr val="236192"/>
          </a:solidFill>
        </p:spPr>
        <p:txBody>
          <a:bodyPr anchor="ctr"/>
          <a:lstStyle/>
          <a:p>
            <a:pPr algn="ctr"/>
            <a:r>
              <a:rPr lang="en-US" dirty="0">
                <a:solidFill>
                  <a:schemeClr val="bg1"/>
                </a:solidFill>
              </a:rPr>
              <a:t>Next Steps for Born Digital</a:t>
            </a:r>
          </a:p>
        </p:txBody>
      </p:sp>
      <p:sp>
        <p:nvSpPr>
          <p:cNvPr id="7" name="Shape 734">
            <a:extLst>
              <a:ext uri="{FF2B5EF4-FFF2-40B4-BE49-F238E27FC236}">
                <a16:creationId xmlns:a16="http://schemas.microsoft.com/office/drawing/2014/main" id="{63074A96-D416-9C43-87E5-EA54005D24F2}"/>
              </a:ext>
            </a:extLst>
          </p:cNvPr>
          <p:cNvSpPr/>
          <p:nvPr/>
        </p:nvSpPr>
        <p:spPr>
          <a:xfrm>
            <a:off x="368300" y="1178169"/>
            <a:ext cx="8153400" cy="3457331"/>
          </a:xfrm>
          <a:prstGeom prst="rect">
            <a:avLst/>
          </a:prstGeom>
          <a:noFill/>
          <a:ln>
            <a:noFill/>
          </a:ln>
        </p:spPr>
        <p:txBody>
          <a:bodyPr spcFirstLastPara="1" wrap="square" lIns="68569" tIns="34275" rIns="68569" bIns="34275" anchor="t" anchorCtr="0">
            <a:noAutofit/>
          </a:bodyPr>
          <a:lstStyle/>
          <a:p>
            <a:pPr defTabSz="685800">
              <a:buClrTx/>
            </a:pPr>
            <a:endParaRPr lang="en-US" sz="2400" kern="1200" dirty="0">
              <a:solidFill>
                <a:prstClr val="black"/>
              </a:solidFill>
              <a:latin typeface="Calibri" panose="020F0502020204030204"/>
              <a:ea typeface="+mn-ea"/>
              <a:cs typeface="+mn-cs"/>
            </a:endParaRPr>
          </a:p>
          <a:p>
            <a:pPr algn="ctr" defTabSz="685800">
              <a:defRPr/>
            </a:pPr>
            <a:r>
              <a:rPr lang="en-US" sz="3000" kern="1200" dirty="0">
                <a:solidFill>
                  <a:prstClr val="black"/>
                </a:solidFill>
                <a:latin typeface="Calibri" panose="020F0502020204030204"/>
                <a:ea typeface="+mn-ea"/>
                <a:cs typeface="+mn-cs"/>
              </a:rPr>
              <a:t>“One person cannot be entirely responsible for a robust and responsible electronic records program.</a:t>
            </a:r>
            <a:r>
              <a:rPr lang="en-US" sz="3000" b="1" kern="1200" dirty="0">
                <a:solidFill>
                  <a:prstClr val="black"/>
                </a:solidFill>
                <a:latin typeface="Calibri" panose="020F0502020204030204"/>
                <a:ea typeface="+mn-ea"/>
                <a:cs typeface="+mn-cs"/>
              </a:rPr>
              <a:t> </a:t>
            </a:r>
            <a:r>
              <a:rPr lang="en-US" sz="3000" kern="1200" dirty="0">
                <a:solidFill>
                  <a:prstClr val="black"/>
                </a:solidFill>
                <a:latin typeface="Calibri" panose="020F0502020204030204"/>
                <a:ea typeface="+mn-ea"/>
                <a:cs typeface="+mn-cs"/>
              </a:rPr>
              <a:t>It must become </a:t>
            </a:r>
            <a:r>
              <a:rPr lang="en-US" sz="3000" b="1" kern="1200" dirty="0">
                <a:solidFill>
                  <a:prstClr val="black"/>
                </a:solidFill>
                <a:latin typeface="Calibri" panose="020F0502020204030204"/>
                <a:ea typeface="+mn-ea"/>
                <a:cs typeface="+mn-cs"/>
              </a:rPr>
              <a:t>a distributed responsibility</a:t>
            </a:r>
            <a:r>
              <a:rPr lang="en-US" sz="3000" kern="1200" dirty="0">
                <a:solidFill>
                  <a:prstClr val="black"/>
                </a:solidFill>
                <a:latin typeface="Calibri" panose="020F0502020204030204"/>
                <a:ea typeface="+mn-ea"/>
                <a:cs typeface="+mn-cs"/>
              </a:rPr>
              <a:t>, and all aspects of the archival enterprise </a:t>
            </a:r>
            <a:r>
              <a:rPr lang="en-US" sz="3000" b="1" kern="1200" dirty="0">
                <a:solidFill>
                  <a:prstClr val="black"/>
                </a:solidFill>
                <a:latin typeface="Calibri" panose="020F0502020204030204"/>
                <a:ea typeface="+mn-ea"/>
                <a:cs typeface="+mn-cs"/>
              </a:rPr>
              <a:t>must be reconsidered</a:t>
            </a:r>
            <a:r>
              <a:rPr lang="en-US" sz="3000" kern="1200" dirty="0">
                <a:solidFill>
                  <a:prstClr val="black"/>
                </a:solidFill>
                <a:latin typeface="Calibri" panose="020F0502020204030204"/>
                <a:ea typeface="+mn-ea"/>
                <a:cs typeface="+mn-cs"/>
              </a:rPr>
              <a:t> to account for this.” </a:t>
            </a:r>
          </a:p>
          <a:p>
            <a:pPr algn="ctr" defTabSz="685800">
              <a:defRPr/>
            </a:pPr>
            <a:endParaRPr lang="en-US" sz="2100" kern="1200" dirty="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40695645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A26DADB-D6C7-044C-AFB6-05702861DC25}"/>
              </a:ext>
            </a:extLst>
          </p:cNvPr>
          <p:cNvPicPr>
            <a:picLocks noGrp="1" noChangeAspect="1"/>
          </p:cNvPicPr>
          <p:nvPr>
            <p:ph type="pic" sz="quarter" idx="10"/>
          </p:nvPr>
        </p:nvPicPr>
        <p:blipFill>
          <a:blip r:embed="rId3"/>
          <a:srcRect l="15144" r="15144"/>
          <a:stretch>
            <a:fillRect/>
          </a:stretch>
        </p:blipFill>
        <p:spPr/>
      </p:pic>
      <p:sp>
        <p:nvSpPr>
          <p:cNvPr id="3" name="Text Placeholder 2">
            <a:extLst>
              <a:ext uri="{FF2B5EF4-FFF2-40B4-BE49-F238E27FC236}">
                <a16:creationId xmlns:a16="http://schemas.microsoft.com/office/drawing/2014/main" id="{11A3A248-8CBD-294F-A7D4-EFC671A7C188}"/>
              </a:ext>
            </a:extLst>
          </p:cNvPr>
          <p:cNvSpPr>
            <a:spLocks noGrp="1"/>
          </p:cNvSpPr>
          <p:nvPr>
            <p:ph type="body" sz="quarter" idx="12"/>
          </p:nvPr>
        </p:nvSpPr>
        <p:spPr>
          <a:xfrm>
            <a:off x="3416301" y="1963741"/>
            <a:ext cx="5727699" cy="1241300"/>
          </a:xfrm>
        </p:spPr>
        <p:txBody>
          <a:bodyPr>
            <a:normAutofit/>
          </a:bodyPr>
          <a:lstStyle/>
          <a:p>
            <a:r>
              <a:rPr lang="en-US" dirty="0"/>
              <a:t>Software Preservation Program Manager,</a:t>
            </a:r>
          </a:p>
          <a:p>
            <a:r>
              <a:rPr lang="en-US" dirty="0"/>
              <a:t>Yale University Library</a:t>
            </a:r>
          </a:p>
          <a:p>
            <a:endParaRPr lang="en-US" dirty="0"/>
          </a:p>
        </p:txBody>
      </p:sp>
      <p:sp>
        <p:nvSpPr>
          <p:cNvPr id="4" name="Text Placeholder 3">
            <a:extLst>
              <a:ext uri="{FF2B5EF4-FFF2-40B4-BE49-F238E27FC236}">
                <a16:creationId xmlns:a16="http://schemas.microsoft.com/office/drawing/2014/main" id="{7204843A-886C-BA44-A161-5FDBDCC47846}"/>
              </a:ext>
            </a:extLst>
          </p:cNvPr>
          <p:cNvSpPr>
            <a:spLocks noGrp="1"/>
          </p:cNvSpPr>
          <p:nvPr>
            <p:ph type="body" sz="quarter" idx="13"/>
          </p:nvPr>
        </p:nvSpPr>
        <p:spPr/>
        <p:txBody>
          <a:bodyPr>
            <a:normAutofit fontScale="92500" lnSpcReduction="20000"/>
          </a:bodyPr>
          <a:lstStyle/>
          <a:p>
            <a:r>
              <a:rPr lang="en-US" dirty="0"/>
              <a:t>Seth Anderson</a:t>
            </a:r>
          </a:p>
        </p:txBody>
      </p:sp>
      <p:sp>
        <p:nvSpPr>
          <p:cNvPr id="5" name="Text Placeholder 4">
            <a:extLst>
              <a:ext uri="{FF2B5EF4-FFF2-40B4-BE49-F238E27FC236}">
                <a16:creationId xmlns:a16="http://schemas.microsoft.com/office/drawing/2014/main" id="{BDFC45E1-A633-FC48-B1D5-0E20E3C4E4BC}"/>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11031704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7"/>
        <p:cNvGrpSpPr/>
        <p:nvPr/>
      </p:nvGrpSpPr>
      <p:grpSpPr>
        <a:xfrm>
          <a:off x="0" y="0"/>
          <a:ext cx="0" cy="0"/>
          <a:chOff x="0" y="0"/>
          <a:chExt cx="0" cy="0"/>
        </a:xfrm>
      </p:grpSpPr>
      <p:pic>
        <p:nvPicPr>
          <p:cNvPr id="188" name="Google Shape;188;p26"/>
          <p:cNvPicPr preferRelativeResize="0"/>
          <p:nvPr/>
        </p:nvPicPr>
        <p:blipFill>
          <a:blip r:embed="rId4">
            <a:alphaModFix/>
          </a:blip>
          <a:stretch>
            <a:fillRect/>
          </a:stretch>
        </p:blipFill>
        <p:spPr>
          <a:xfrm>
            <a:off x="1176148" y="1137275"/>
            <a:ext cx="1144075" cy="579150"/>
          </a:xfrm>
          <a:prstGeom prst="rect">
            <a:avLst/>
          </a:prstGeom>
          <a:noFill/>
          <a:ln>
            <a:noFill/>
          </a:ln>
        </p:spPr>
      </p:pic>
      <p:pic>
        <p:nvPicPr>
          <p:cNvPr id="189" name="Google Shape;189;p26"/>
          <p:cNvPicPr preferRelativeResize="0"/>
          <p:nvPr/>
        </p:nvPicPr>
        <p:blipFill rotWithShape="1">
          <a:blip r:embed="rId5">
            <a:alphaModFix/>
          </a:blip>
          <a:srcRect t="23330" b="24335"/>
          <a:stretch/>
        </p:blipFill>
        <p:spPr>
          <a:xfrm>
            <a:off x="4074725" y="4536275"/>
            <a:ext cx="994550" cy="520475"/>
          </a:xfrm>
          <a:prstGeom prst="rect">
            <a:avLst/>
          </a:prstGeom>
          <a:noFill/>
          <a:ln>
            <a:noFill/>
          </a:ln>
        </p:spPr>
      </p:pic>
      <p:sp>
        <p:nvSpPr>
          <p:cNvPr id="190" name="Google Shape;190;p26"/>
          <p:cNvSpPr txBox="1"/>
          <p:nvPr/>
        </p:nvSpPr>
        <p:spPr>
          <a:xfrm>
            <a:off x="1865325" y="3207313"/>
            <a:ext cx="4489500" cy="8073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rgbClr val="00356B"/>
                </a:solidFill>
              </a:rPr>
              <a:t>Seth Anderson, Yale University Library</a:t>
            </a:r>
            <a:endParaRPr sz="1200">
              <a:solidFill>
                <a:srgbClr val="00356B"/>
              </a:solidFill>
            </a:endParaRPr>
          </a:p>
          <a:p>
            <a:pPr marL="0" lvl="0" indent="0" algn="r" rtl="0">
              <a:spcBef>
                <a:spcPts val="0"/>
              </a:spcBef>
              <a:spcAft>
                <a:spcPts val="0"/>
              </a:spcAft>
              <a:buNone/>
            </a:pPr>
            <a:r>
              <a:rPr lang="en" sz="1200">
                <a:solidFill>
                  <a:srgbClr val="FFFFFF"/>
                </a:solidFill>
              </a:rPr>
              <a:t>OCLC Research Library Partnership</a:t>
            </a:r>
            <a:endParaRPr sz="1200">
              <a:solidFill>
                <a:srgbClr val="FFFFFF"/>
              </a:solidFill>
            </a:endParaRPr>
          </a:p>
          <a:p>
            <a:pPr marL="0" lvl="0" indent="0" algn="r" rtl="0">
              <a:spcBef>
                <a:spcPts val="0"/>
              </a:spcBef>
              <a:spcAft>
                <a:spcPts val="0"/>
              </a:spcAft>
              <a:buNone/>
            </a:pPr>
            <a:r>
              <a:rPr lang="en" sz="1200">
                <a:solidFill>
                  <a:srgbClr val="FFFFFF"/>
                </a:solidFill>
              </a:rPr>
              <a:t>Works in Progress Webinar</a:t>
            </a:r>
            <a:endParaRPr sz="1200">
              <a:solidFill>
                <a:srgbClr val="FFFFFF"/>
              </a:solidFill>
            </a:endParaRPr>
          </a:p>
          <a:p>
            <a:pPr marL="0" lvl="0" indent="0" algn="r" rtl="0">
              <a:spcBef>
                <a:spcPts val="0"/>
              </a:spcBef>
              <a:spcAft>
                <a:spcPts val="0"/>
              </a:spcAft>
              <a:buNone/>
            </a:pPr>
            <a:r>
              <a:rPr lang="en" sz="1200">
                <a:solidFill>
                  <a:srgbClr val="FFFFFF"/>
                </a:solidFill>
              </a:rPr>
              <a:t>August 22, 2019</a:t>
            </a:r>
            <a:endParaRPr sz="1200">
              <a:solidFill>
                <a:srgbClr val="FFFFFF"/>
              </a:solidFill>
            </a:endParaRPr>
          </a:p>
        </p:txBody>
      </p:sp>
      <p:sp>
        <p:nvSpPr>
          <p:cNvPr id="191" name="Google Shape;191;p26"/>
          <p:cNvSpPr txBox="1"/>
          <p:nvPr/>
        </p:nvSpPr>
        <p:spPr>
          <a:xfrm>
            <a:off x="2752200" y="899150"/>
            <a:ext cx="4377000" cy="1055400"/>
          </a:xfrm>
          <a:prstGeom prst="rect">
            <a:avLst/>
          </a:prstGeom>
          <a:noFill/>
          <a:ln>
            <a:noFill/>
          </a:ln>
          <a:effectLst>
            <a:outerShdw blurRad="857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r" rtl="0">
              <a:spcBef>
                <a:spcPts val="0"/>
              </a:spcBef>
              <a:spcAft>
                <a:spcPts val="0"/>
              </a:spcAft>
              <a:buNone/>
            </a:pPr>
            <a:r>
              <a:rPr lang="en" sz="2500" b="1">
                <a:solidFill>
                  <a:srgbClr val="FFFFFF"/>
                </a:solidFill>
              </a:rPr>
              <a:t>Scaling Software Preservation and Emulaton Infrastructure</a:t>
            </a:r>
            <a:endParaRPr sz="2500" b="1">
              <a:solidFill>
                <a:srgbClr val="FFFFFF"/>
              </a:solidFill>
            </a:endParaRPr>
          </a:p>
        </p:txBody>
      </p:sp>
      <p:sp>
        <p:nvSpPr>
          <p:cNvPr id="192" name="Google Shape;192;p26"/>
          <p:cNvSpPr txBox="1"/>
          <p:nvPr/>
        </p:nvSpPr>
        <p:spPr>
          <a:xfrm>
            <a:off x="2511275" y="1878350"/>
            <a:ext cx="4618200" cy="8073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800">
                <a:solidFill>
                  <a:srgbClr val="00356B"/>
                </a:solidFill>
              </a:rPr>
              <a:t>An intro to the EaaSI program of work</a:t>
            </a:r>
            <a:endParaRPr sz="1800">
              <a:solidFill>
                <a:srgbClr val="00356B"/>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7"/>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2</a:t>
            </a:r>
          </a:p>
        </p:txBody>
      </p:sp>
      <p:sp>
        <p:nvSpPr>
          <p:cNvPr id="198" name="Google Shape;198;p27">
            <a:hlinkClick r:id="rId3"/>
          </p:cNvPr>
          <p:cNvSpPr txBox="1"/>
          <p:nvPr/>
        </p:nvSpPr>
        <p:spPr>
          <a:xfrm>
            <a:off x="1585950" y="2253300"/>
            <a:ext cx="5972100" cy="636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a:solidFill>
                  <a:srgbClr val="00356B"/>
                </a:solidFill>
              </a:rPr>
              <a:t>What is </a:t>
            </a:r>
            <a:endParaRPr sz="3600" b="1">
              <a:solidFill>
                <a:srgbClr val="00356B"/>
              </a:solidFill>
            </a:endParaRPr>
          </a:p>
          <a:p>
            <a:pPr marL="0" lvl="0" indent="0" algn="ctr" rtl="0">
              <a:spcBef>
                <a:spcPts val="0"/>
              </a:spcBef>
              <a:spcAft>
                <a:spcPts val="0"/>
              </a:spcAft>
              <a:buNone/>
            </a:pPr>
            <a:r>
              <a:rPr lang="en" sz="3600" b="1">
                <a:solidFill>
                  <a:srgbClr val="00356B"/>
                </a:solidFill>
              </a:rPr>
              <a:t>Emulation-as-</a:t>
            </a:r>
            <a:endParaRPr sz="3600" b="1">
              <a:solidFill>
                <a:srgbClr val="00356B"/>
              </a:solidFill>
            </a:endParaRPr>
          </a:p>
          <a:p>
            <a:pPr marL="0" lvl="0" indent="0" algn="ctr" rtl="0">
              <a:spcBef>
                <a:spcPts val="0"/>
              </a:spcBef>
              <a:spcAft>
                <a:spcPts val="0"/>
              </a:spcAft>
              <a:buNone/>
            </a:pPr>
            <a:r>
              <a:rPr lang="en" sz="3600" b="1">
                <a:solidFill>
                  <a:srgbClr val="00356B"/>
                </a:solidFill>
              </a:rPr>
              <a:t>a-Service?</a:t>
            </a:r>
            <a:endParaRPr sz="3600" b="1">
              <a:solidFill>
                <a:srgbClr val="00356B"/>
              </a:solidFill>
            </a:endParaRPr>
          </a:p>
        </p:txBody>
      </p:sp>
      <p:pic>
        <p:nvPicPr>
          <p:cNvPr id="199" name="Google Shape;199;p27"/>
          <p:cNvPicPr preferRelativeResize="0"/>
          <p:nvPr/>
        </p:nvPicPr>
        <p:blipFill rotWithShape="1">
          <a:blip r:embed="rId4">
            <a:alphaModFix/>
          </a:blip>
          <a:srcRect t="23330" b="24335"/>
          <a:stretch/>
        </p:blipFill>
        <p:spPr>
          <a:xfrm>
            <a:off x="7584575" y="4576447"/>
            <a:ext cx="832366" cy="435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8"/>
          <p:cNvSpPr txBox="1">
            <a:spLocks noGrp="1"/>
          </p:cNvSpPr>
          <p:nvPr>
            <p:ph type="title"/>
          </p:nvPr>
        </p:nvSpPr>
        <p:spPr>
          <a:xfrm>
            <a:off x="457200" y="955500"/>
            <a:ext cx="4516200" cy="106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latin typeface="Arial"/>
                <a:ea typeface="Arial"/>
                <a:cs typeface="Arial"/>
                <a:sym typeface="Arial"/>
              </a:rPr>
              <a:t>Simplifies access to various emulators</a:t>
            </a:r>
            <a:endParaRPr sz="3000">
              <a:latin typeface="Arial"/>
              <a:ea typeface="Arial"/>
              <a:cs typeface="Arial"/>
              <a:sym typeface="Arial"/>
            </a:endParaRPr>
          </a:p>
        </p:txBody>
      </p:sp>
      <p:sp>
        <p:nvSpPr>
          <p:cNvPr id="205" name="Google Shape;205;p28"/>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3</a:t>
            </a:r>
            <a:endParaRPr dirty="0"/>
          </a:p>
        </p:txBody>
      </p:sp>
      <p:sp>
        <p:nvSpPr>
          <p:cNvPr id="206" name="Google Shape;206;p28"/>
          <p:cNvSpPr/>
          <p:nvPr/>
        </p:nvSpPr>
        <p:spPr>
          <a:xfrm rot="-5400000">
            <a:off x="5126588" y="1200157"/>
            <a:ext cx="2743200" cy="27432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grpSp>
        <p:nvGrpSpPr>
          <p:cNvPr id="207" name="Google Shape;207;p28"/>
          <p:cNvGrpSpPr/>
          <p:nvPr/>
        </p:nvGrpSpPr>
        <p:grpSpPr>
          <a:xfrm>
            <a:off x="3957265" y="2037454"/>
            <a:ext cx="1068600" cy="1068600"/>
            <a:chOff x="4795640" y="660954"/>
            <a:chExt cx="1068600" cy="1068600"/>
          </a:xfrm>
        </p:grpSpPr>
        <p:sp>
          <p:nvSpPr>
            <p:cNvPr id="208" name="Google Shape;208;p28"/>
            <p:cNvSpPr/>
            <p:nvPr/>
          </p:nvSpPr>
          <p:spPr>
            <a:xfrm>
              <a:off x="4795640" y="660954"/>
              <a:ext cx="1068600" cy="1068600"/>
            </a:xfrm>
            <a:prstGeom prst="ellipse">
              <a:avLst/>
            </a:prstGeom>
            <a:solidFill>
              <a:srgbClr val="FFFFFF"/>
            </a:solid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pic>
          <p:nvPicPr>
            <p:cNvPr id="209" name="Google Shape;209;p28"/>
            <p:cNvPicPr preferRelativeResize="0"/>
            <p:nvPr/>
          </p:nvPicPr>
          <p:blipFill>
            <a:blip r:embed="rId3">
              <a:alphaModFix/>
            </a:blip>
            <a:stretch>
              <a:fillRect/>
            </a:stretch>
          </p:blipFill>
          <p:spPr>
            <a:xfrm>
              <a:off x="4912637" y="940062"/>
              <a:ext cx="834625" cy="510375"/>
            </a:xfrm>
            <a:prstGeom prst="rect">
              <a:avLst/>
            </a:prstGeom>
            <a:noFill/>
            <a:ln>
              <a:noFill/>
            </a:ln>
          </p:spPr>
        </p:pic>
      </p:grpSp>
      <p:grpSp>
        <p:nvGrpSpPr>
          <p:cNvPr id="210" name="Google Shape;210;p28"/>
          <p:cNvGrpSpPr/>
          <p:nvPr/>
        </p:nvGrpSpPr>
        <p:grpSpPr>
          <a:xfrm>
            <a:off x="7417365" y="3439079"/>
            <a:ext cx="1068600" cy="1068600"/>
            <a:chOff x="7801865" y="145729"/>
            <a:chExt cx="1068600" cy="1068600"/>
          </a:xfrm>
        </p:grpSpPr>
        <p:sp>
          <p:nvSpPr>
            <p:cNvPr id="211" name="Google Shape;211;p28"/>
            <p:cNvSpPr/>
            <p:nvPr/>
          </p:nvSpPr>
          <p:spPr>
            <a:xfrm>
              <a:off x="7801865" y="145729"/>
              <a:ext cx="1068600" cy="1068600"/>
            </a:xfrm>
            <a:prstGeom prst="ellipse">
              <a:avLst/>
            </a:prstGeom>
            <a:solidFill>
              <a:srgbClr val="FFFFFF"/>
            </a:solid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pic>
          <p:nvPicPr>
            <p:cNvPr id="212" name="Google Shape;212;p28"/>
            <p:cNvPicPr preferRelativeResize="0"/>
            <p:nvPr/>
          </p:nvPicPr>
          <p:blipFill>
            <a:blip r:embed="rId4">
              <a:alphaModFix/>
            </a:blip>
            <a:stretch>
              <a:fillRect/>
            </a:stretch>
          </p:blipFill>
          <p:spPr>
            <a:xfrm>
              <a:off x="7889498" y="462225"/>
              <a:ext cx="893349" cy="435600"/>
            </a:xfrm>
            <a:prstGeom prst="rect">
              <a:avLst/>
            </a:prstGeom>
            <a:noFill/>
            <a:ln>
              <a:noFill/>
            </a:ln>
          </p:spPr>
        </p:pic>
      </p:grpSp>
      <p:grpSp>
        <p:nvGrpSpPr>
          <p:cNvPr id="213" name="Google Shape;213;p28"/>
          <p:cNvGrpSpPr/>
          <p:nvPr/>
        </p:nvGrpSpPr>
        <p:grpSpPr>
          <a:xfrm>
            <a:off x="7970515" y="2037454"/>
            <a:ext cx="1068600" cy="1068600"/>
            <a:chOff x="7860765" y="2488904"/>
            <a:chExt cx="1068600" cy="1068600"/>
          </a:xfrm>
        </p:grpSpPr>
        <p:pic>
          <p:nvPicPr>
            <p:cNvPr id="214" name="Google Shape;214;p28"/>
            <p:cNvPicPr preferRelativeResize="0"/>
            <p:nvPr/>
          </p:nvPicPr>
          <p:blipFill>
            <a:blip r:embed="rId5">
              <a:alphaModFix/>
            </a:blip>
            <a:stretch>
              <a:fillRect/>
            </a:stretch>
          </p:blipFill>
          <p:spPr>
            <a:xfrm>
              <a:off x="7948400" y="2580376"/>
              <a:ext cx="893350" cy="885649"/>
            </a:xfrm>
            <a:prstGeom prst="rect">
              <a:avLst/>
            </a:prstGeom>
            <a:noFill/>
            <a:ln>
              <a:noFill/>
            </a:ln>
          </p:spPr>
        </p:pic>
        <p:sp>
          <p:nvSpPr>
            <p:cNvPr id="215" name="Google Shape;215;p28"/>
            <p:cNvSpPr/>
            <p:nvPr/>
          </p:nvSpPr>
          <p:spPr>
            <a:xfrm>
              <a:off x="7860765" y="2488904"/>
              <a:ext cx="1068600" cy="1068600"/>
            </a:xfrm>
            <a:prstGeom prst="ellipse">
              <a:avLst/>
            </a:prstGeom>
            <a:no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grpSp>
      <p:grpSp>
        <p:nvGrpSpPr>
          <p:cNvPr id="216" name="Google Shape;216;p28"/>
          <p:cNvGrpSpPr/>
          <p:nvPr/>
        </p:nvGrpSpPr>
        <p:grpSpPr>
          <a:xfrm>
            <a:off x="5963890" y="53004"/>
            <a:ext cx="1068600" cy="1068600"/>
            <a:chOff x="6422815" y="-138771"/>
            <a:chExt cx="1068600" cy="1068600"/>
          </a:xfrm>
        </p:grpSpPr>
        <p:sp>
          <p:nvSpPr>
            <p:cNvPr id="217" name="Google Shape;217;p28"/>
            <p:cNvSpPr/>
            <p:nvPr/>
          </p:nvSpPr>
          <p:spPr>
            <a:xfrm>
              <a:off x="6422815" y="-138771"/>
              <a:ext cx="1068600" cy="1068600"/>
            </a:xfrm>
            <a:prstGeom prst="ellipse">
              <a:avLst/>
            </a:prstGeom>
            <a:solidFill>
              <a:srgbClr val="FFFFFF"/>
            </a:solid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grpSp>
          <p:nvGrpSpPr>
            <p:cNvPr id="218" name="Google Shape;218;p28"/>
            <p:cNvGrpSpPr/>
            <p:nvPr/>
          </p:nvGrpSpPr>
          <p:grpSpPr>
            <a:xfrm>
              <a:off x="6484902" y="275082"/>
              <a:ext cx="964367" cy="240887"/>
              <a:chOff x="3834952" y="4019932"/>
              <a:chExt cx="964367" cy="240887"/>
            </a:xfrm>
          </p:grpSpPr>
          <p:pic>
            <p:nvPicPr>
              <p:cNvPr id="219" name="Google Shape;219;p28"/>
              <p:cNvPicPr preferRelativeResize="0"/>
              <p:nvPr/>
            </p:nvPicPr>
            <p:blipFill>
              <a:blip r:embed="rId6">
                <a:alphaModFix/>
              </a:blip>
              <a:stretch>
                <a:fillRect/>
              </a:stretch>
            </p:blipFill>
            <p:spPr>
              <a:xfrm>
                <a:off x="3948106" y="4019932"/>
                <a:ext cx="851212" cy="240887"/>
              </a:xfrm>
              <a:prstGeom prst="rect">
                <a:avLst/>
              </a:prstGeom>
              <a:noFill/>
              <a:ln>
                <a:noFill/>
              </a:ln>
            </p:spPr>
          </p:pic>
          <p:pic>
            <p:nvPicPr>
              <p:cNvPr id="220" name="Google Shape;220;p28"/>
              <p:cNvPicPr preferRelativeResize="0"/>
              <p:nvPr/>
            </p:nvPicPr>
            <p:blipFill>
              <a:blip r:embed="rId7">
                <a:alphaModFix/>
              </a:blip>
              <a:stretch>
                <a:fillRect/>
              </a:stretch>
            </p:blipFill>
            <p:spPr>
              <a:xfrm>
                <a:off x="3834952" y="4043351"/>
                <a:ext cx="214720" cy="194048"/>
              </a:xfrm>
              <a:prstGeom prst="rect">
                <a:avLst/>
              </a:prstGeom>
              <a:noFill/>
              <a:ln>
                <a:noFill/>
              </a:ln>
            </p:spPr>
          </p:pic>
        </p:grpSp>
      </p:grpSp>
      <p:grpSp>
        <p:nvGrpSpPr>
          <p:cNvPr id="221" name="Google Shape;221;p28"/>
          <p:cNvGrpSpPr/>
          <p:nvPr/>
        </p:nvGrpSpPr>
        <p:grpSpPr>
          <a:xfrm>
            <a:off x="4510415" y="567054"/>
            <a:ext cx="1068600" cy="1068600"/>
            <a:chOff x="7132390" y="2871979"/>
            <a:chExt cx="1068600" cy="1068600"/>
          </a:xfrm>
        </p:grpSpPr>
        <p:sp>
          <p:nvSpPr>
            <p:cNvPr id="222" name="Google Shape;222;p28"/>
            <p:cNvSpPr/>
            <p:nvPr/>
          </p:nvSpPr>
          <p:spPr>
            <a:xfrm>
              <a:off x="7132390" y="2871979"/>
              <a:ext cx="1068600" cy="1068600"/>
            </a:xfrm>
            <a:prstGeom prst="ellipse">
              <a:avLst/>
            </a:prstGeom>
            <a:solidFill>
              <a:srgbClr val="FFFFFF"/>
            </a:solid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pic>
          <p:nvPicPr>
            <p:cNvPr id="223" name="Google Shape;223;p28"/>
            <p:cNvPicPr preferRelativeResize="0"/>
            <p:nvPr/>
          </p:nvPicPr>
          <p:blipFill>
            <a:blip r:embed="rId8">
              <a:alphaModFix/>
            </a:blip>
            <a:stretch>
              <a:fillRect/>
            </a:stretch>
          </p:blipFill>
          <p:spPr>
            <a:xfrm>
              <a:off x="7220021" y="3287150"/>
              <a:ext cx="893350" cy="238227"/>
            </a:xfrm>
            <a:prstGeom prst="rect">
              <a:avLst/>
            </a:prstGeom>
            <a:noFill/>
            <a:ln>
              <a:noFill/>
            </a:ln>
          </p:spPr>
        </p:pic>
      </p:grpSp>
      <p:grpSp>
        <p:nvGrpSpPr>
          <p:cNvPr id="224" name="Google Shape;224;p28"/>
          <p:cNvGrpSpPr/>
          <p:nvPr/>
        </p:nvGrpSpPr>
        <p:grpSpPr>
          <a:xfrm>
            <a:off x="7417365" y="567041"/>
            <a:ext cx="1068600" cy="1068600"/>
            <a:chOff x="6967240" y="4009516"/>
            <a:chExt cx="1068600" cy="1068600"/>
          </a:xfrm>
        </p:grpSpPr>
        <p:sp>
          <p:nvSpPr>
            <p:cNvPr id="225" name="Google Shape;225;p28"/>
            <p:cNvSpPr/>
            <p:nvPr/>
          </p:nvSpPr>
          <p:spPr>
            <a:xfrm>
              <a:off x="6967240" y="4009516"/>
              <a:ext cx="1068600" cy="1068600"/>
            </a:xfrm>
            <a:prstGeom prst="ellipse">
              <a:avLst/>
            </a:prstGeom>
            <a:solidFill>
              <a:srgbClr val="FFFFFF"/>
            </a:solid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pic>
          <p:nvPicPr>
            <p:cNvPr id="226" name="Google Shape;226;p28"/>
            <p:cNvPicPr preferRelativeResize="0"/>
            <p:nvPr/>
          </p:nvPicPr>
          <p:blipFill>
            <a:blip r:embed="rId9">
              <a:alphaModFix/>
            </a:blip>
            <a:stretch>
              <a:fillRect/>
            </a:stretch>
          </p:blipFill>
          <p:spPr>
            <a:xfrm>
              <a:off x="7182463" y="4219982"/>
              <a:ext cx="638175" cy="647700"/>
            </a:xfrm>
            <a:prstGeom prst="rect">
              <a:avLst/>
            </a:prstGeom>
            <a:noFill/>
            <a:ln>
              <a:noFill/>
            </a:ln>
          </p:spPr>
        </p:pic>
      </p:grpSp>
      <p:grpSp>
        <p:nvGrpSpPr>
          <p:cNvPr id="227" name="Google Shape;227;p28"/>
          <p:cNvGrpSpPr/>
          <p:nvPr/>
        </p:nvGrpSpPr>
        <p:grpSpPr>
          <a:xfrm>
            <a:off x="4510428" y="3507854"/>
            <a:ext cx="1068600" cy="1068600"/>
            <a:chOff x="5740053" y="3867254"/>
            <a:chExt cx="1068600" cy="1068600"/>
          </a:xfrm>
        </p:grpSpPr>
        <p:sp>
          <p:nvSpPr>
            <p:cNvPr id="228" name="Google Shape;228;p28"/>
            <p:cNvSpPr/>
            <p:nvPr/>
          </p:nvSpPr>
          <p:spPr>
            <a:xfrm>
              <a:off x="5740053" y="3867254"/>
              <a:ext cx="1068600" cy="1068600"/>
            </a:xfrm>
            <a:prstGeom prst="ellipse">
              <a:avLst/>
            </a:prstGeom>
            <a:solidFill>
              <a:srgbClr val="FFFFFF"/>
            </a:solid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pic>
          <p:nvPicPr>
            <p:cNvPr id="229" name="Google Shape;229;p28"/>
            <p:cNvPicPr preferRelativeResize="0"/>
            <p:nvPr/>
          </p:nvPicPr>
          <p:blipFill>
            <a:blip r:embed="rId10">
              <a:alphaModFix/>
            </a:blip>
            <a:stretch>
              <a:fillRect/>
            </a:stretch>
          </p:blipFill>
          <p:spPr>
            <a:xfrm>
              <a:off x="5945750" y="4072925"/>
              <a:ext cx="657225" cy="657225"/>
            </a:xfrm>
            <a:prstGeom prst="rect">
              <a:avLst/>
            </a:prstGeom>
            <a:noFill/>
            <a:ln>
              <a:noFill/>
            </a:ln>
          </p:spPr>
        </p:pic>
      </p:grpSp>
      <p:grpSp>
        <p:nvGrpSpPr>
          <p:cNvPr id="230" name="Google Shape;230;p28"/>
          <p:cNvGrpSpPr/>
          <p:nvPr/>
        </p:nvGrpSpPr>
        <p:grpSpPr>
          <a:xfrm>
            <a:off x="5963890" y="4021891"/>
            <a:ext cx="1068600" cy="1068600"/>
            <a:chOff x="2503765" y="3495341"/>
            <a:chExt cx="1068600" cy="1068600"/>
          </a:xfrm>
        </p:grpSpPr>
        <p:sp>
          <p:nvSpPr>
            <p:cNvPr id="231" name="Google Shape;231;p28"/>
            <p:cNvSpPr/>
            <p:nvPr/>
          </p:nvSpPr>
          <p:spPr>
            <a:xfrm>
              <a:off x="2503765" y="3495341"/>
              <a:ext cx="1068600" cy="1068600"/>
            </a:xfrm>
            <a:prstGeom prst="ellipse">
              <a:avLst/>
            </a:prstGeom>
            <a:solidFill>
              <a:srgbClr val="FFFFFF"/>
            </a:solid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pic>
          <p:nvPicPr>
            <p:cNvPr id="232" name="Google Shape;232;p28"/>
            <p:cNvPicPr preferRelativeResize="0"/>
            <p:nvPr/>
          </p:nvPicPr>
          <p:blipFill>
            <a:blip r:embed="rId11">
              <a:alphaModFix/>
            </a:blip>
            <a:stretch>
              <a:fillRect/>
            </a:stretch>
          </p:blipFill>
          <p:spPr>
            <a:xfrm>
              <a:off x="2547450" y="3811850"/>
              <a:ext cx="981246" cy="435600"/>
            </a:xfrm>
            <a:prstGeom prst="rect">
              <a:avLst/>
            </a:prstGeom>
            <a:noFill/>
            <a:ln>
              <a:noFill/>
            </a:ln>
          </p:spPr>
        </p:pic>
      </p:grpSp>
      <p:sp>
        <p:nvSpPr>
          <p:cNvPr id="233" name="Google Shape;233;p28"/>
          <p:cNvSpPr/>
          <p:nvPr/>
        </p:nvSpPr>
        <p:spPr>
          <a:xfrm rot="-5400000">
            <a:off x="5240888" y="1314457"/>
            <a:ext cx="2514600" cy="25146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234" name="Google Shape;234;p28"/>
          <p:cNvSpPr/>
          <p:nvPr/>
        </p:nvSpPr>
        <p:spPr>
          <a:xfrm rot="-5400000">
            <a:off x="5355188" y="1428757"/>
            <a:ext cx="2286000" cy="22860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235" name="Google Shape;235;p28"/>
          <p:cNvSpPr/>
          <p:nvPr/>
        </p:nvSpPr>
        <p:spPr>
          <a:xfrm rot="-5400000">
            <a:off x="5469488" y="1543057"/>
            <a:ext cx="2057400" cy="2057400"/>
          </a:xfrm>
          <a:prstGeom prst="ellipse">
            <a:avLst/>
          </a:prstGeom>
          <a:noFill/>
          <a:ln w="19050" cap="flat" cmpd="sng">
            <a:solidFill>
              <a:srgbClr val="E8E8E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8"/>
          <p:cNvSpPr/>
          <p:nvPr/>
        </p:nvSpPr>
        <p:spPr>
          <a:xfrm>
            <a:off x="5564001" y="1663807"/>
            <a:ext cx="1815900" cy="1815900"/>
          </a:xfrm>
          <a:prstGeom prst="ellipse">
            <a:avLst/>
          </a:prstGeom>
          <a:solidFill>
            <a:srgbClr val="66666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a:solidFill>
                  <a:srgbClr val="FFFFFF"/>
                </a:solidFill>
              </a:rPr>
              <a:t>EaaS</a:t>
            </a:r>
            <a:endParaRPr sz="3000" b="1">
              <a:solidFill>
                <a:srgbClr val="FFFFFF"/>
              </a:solidFill>
            </a:endParaRPr>
          </a:p>
        </p:txBody>
      </p:sp>
      <p:pic>
        <p:nvPicPr>
          <p:cNvPr id="237" name="Google Shape;237;p28"/>
          <p:cNvPicPr preferRelativeResize="0"/>
          <p:nvPr/>
        </p:nvPicPr>
        <p:blipFill rotWithShape="1">
          <a:blip r:embed="rId12">
            <a:alphaModFix/>
          </a:blip>
          <a:srcRect t="23330" b="24335"/>
          <a:stretch/>
        </p:blipFill>
        <p:spPr>
          <a:xfrm>
            <a:off x="7584575" y="4576447"/>
            <a:ext cx="832366" cy="4356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ymbeline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Nonconfidential">
  <a:themeElements>
    <a:clrScheme name="Custom 4">
      <a:dk1>
        <a:srgbClr val="000000"/>
      </a:dk1>
      <a:lt1>
        <a:sysClr val="window" lastClr="FFFFFF"/>
      </a:lt1>
      <a:dk2>
        <a:srgbClr val="1F497D"/>
      </a:dk2>
      <a:lt2>
        <a:srgbClr val="EEECE1"/>
      </a:lt2>
      <a:accent1>
        <a:srgbClr val="00AFD7"/>
      </a:accent1>
      <a:accent2>
        <a:srgbClr val="236192"/>
      </a:accent2>
      <a:accent3>
        <a:srgbClr val="8A1B61"/>
      </a:accent3>
      <a:accent4>
        <a:srgbClr val="007749"/>
      </a:accent4>
      <a:accent5>
        <a:srgbClr val="E87722"/>
      </a:accent5>
      <a:accent6>
        <a:srgbClr val="AE2573"/>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1874</Words>
  <Application>Microsoft Office PowerPoint</Application>
  <PresentationFormat>On-screen Show (16:9)</PresentationFormat>
  <Paragraphs>423</Paragraphs>
  <Slides>30</Slides>
  <Notes>30</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30</vt:i4>
      </vt:variant>
    </vt:vector>
  </HeadingPairs>
  <TitlesOfParts>
    <vt:vector size="44" baseType="lpstr">
      <vt:lpstr>Calibri</vt:lpstr>
      <vt:lpstr>Montserrat Medium</vt:lpstr>
      <vt:lpstr>Open Sans Light</vt:lpstr>
      <vt:lpstr>Poppins Light</vt:lpstr>
      <vt:lpstr>Montserrat</vt:lpstr>
      <vt:lpstr>Poppins</vt:lpstr>
      <vt:lpstr>Arial</vt:lpstr>
      <vt:lpstr>Open Sans</vt:lpstr>
      <vt:lpstr>Montserrat SemiBold</vt:lpstr>
      <vt:lpstr>Calibri Light</vt:lpstr>
      <vt:lpstr>Simple Light</vt:lpstr>
      <vt:lpstr>Cymbeline template</vt:lpstr>
      <vt:lpstr>Nonconfidential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Simplifies access to various emulators</vt:lpstr>
      <vt:lpstr>Enables management of persistent emulation environments</vt:lpstr>
      <vt:lpstr>Enables economies of scale by managing disk images</vt:lpstr>
      <vt:lpstr>PowerPoint Presentation</vt:lpstr>
      <vt:lpstr>Distributed Mgmt</vt:lpstr>
      <vt:lpstr>EaaSI Nodes</vt:lpstr>
      <vt:lpstr>Sharing</vt:lpstr>
      <vt:lpstr>Documentation/ Discovery</vt:lpstr>
      <vt:lpstr>PowerPoint Presentation</vt:lpstr>
      <vt:lpstr>PowerPoint Presentation</vt:lpstr>
      <vt:lpstr>Access</vt:lpstr>
      <vt:lpstr>Our Team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Learn more</vt:lpstr>
      <vt:lpstr>A Very Special Thanks to our Funders...</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Procaccini,Mercy</cp:lastModifiedBy>
  <cp:revision>5</cp:revision>
  <dcterms:modified xsi:type="dcterms:W3CDTF">2019-08-22T13:58:14Z</dcterms:modified>
</cp:coreProperties>
</file>