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2.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 id="2147483677" r:id="rId7"/>
    <p:sldMasterId id="2147483690" r:id="rId8"/>
  </p:sldMasterIdLst>
  <p:notesMasterIdLst>
    <p:notesMasterId r:id="rId62"/>
  </p:notesMasterIdLst>
  <p:handoutMasterIdLst>
    <p:handoutMasterId r:id="rId63"/>
  </p:handoutMasterIdLst>
  <p:sldIdLst>
    <p:sldId id="265" r:id="rId9"/>
    <p:sldId id="630" r:id="rId10"/>
    <p:sldId id="631" r:id="rId11"/>
    <p:sldId id="636" r:id="rId12"/>
    <p:sldId id="320" r:id="rId13"/>
    <p:sldId id="321" r:id="rId14"/>
    <p:sldId id="333" r:id="rId15"/>
    <p:sldId id="311" r:id="rId16"/>
    <p:sldId id="640" r:id="rId17"/>
    <p:sldId id="308" r:id="rId18"/>
    <p:sldId id="284" r:id="rId19"/>
    <p:sldId id="332" r:id="rId20"/>
    <p:sldId id="628" r:id="rId21"/>
    <p:sldId id="295" r:id="rId22"/>
    <p:sldId id="277" r:id="rId23"/>
    <p:sldId id="314" r:id="rId24"/>
    <p:sldId id="324" r:id="rId25"/>
    <p:sldId id="634" r:id="rId26"/>
    <p:sldId id="623" r:id="rId27"/>
    <p:sldId id="626" r:id="rId28"/>
    <p:sldId id="621" r:id="rId29"/>
    <p:sldId id="301" r:id="rId30"/>
    <p:sldId id="337" r:id="rId31"/>
    <p:sldId id="325" r:id="rId32"/>
    <p:sldId id="336" r:id="rId33"/>
    <p:sldId id="326" r:id="rId34"/>
    <p:sldId id="624" r:id="rId35"/>
    <p:sldId id="625" r:id="rId36"/>
    <p:sldId id="327" r:id="rId37"/>
    <p:sldId id="313" r:id="rId38"/>
    <p:sldId id="334" r:id="rId39"/>
    <p:sldId id="331" r:id="rId40"/>
    <p:sldId id="317" r:id="rId41"/>
    <p:sldId id="341" r:id="rId42"/>
    <p:sldId id="342" r:id="rId43"/>
    <p:sldId id="303" r:id="rId44"/>
    <p:sldId id="637" r:id="rId45"/>
    <p:sldId id="330" r:id="rId46"/>
    <p:sldId id="632" r:id="rId47"/>
    <p:sldId id="275" r:id="rId48"/>
    <p:sldId id="643" r:id="rId49"/>
    <p:sldId id="644" r:id="rId50"/>
    <p:sldId id="276" r:id="rId51"/>
    <p:sldId id="259" r:id="rId52"/>
    <p:sldId id="261" r:id="rId53"/>
    <p:sldId id="263" r:id="rId54"/>
    <p:sldId id="262" r:id="rId55"/>
    <p:sldId id="260" r:id="rId56"/>
    <p:sldId id="642" r:id="rId57"/>
    <p:sldId id="641" r:id="rId58"/>
    <p:sldId id="292" r:id="rId59"/>
    <p:sldId id="335" r:id="rId60"/>
    <p:sldId id="357" r:id="rId61"/>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eams,Sharon" initials="S" lastIdx="3" clrIdx="0">
    <p:extLst>
      <p:ext uri="{19B8F6BF-5375-455C-9EA6-DF929625EA0E}">
        <p15:presenceInfo xmlns:p15="http://schemas.microsoft.com/office/powerpoint/2012/main" userId="S::streamss@oclc.org::fd99a240-c59c-4fe7-987f-aebd8d55b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0000"/>
    <a:srgbClr val="DE6126"/>
    <a:srgbClr val="F8F8F8"/>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4" autoAdjust="0"/>
    <p:restoredTop sz="72306" autoAdjust="0"/>
  </p:normalViewPr>
  <p:slideViewPr>
    <p:cSldViewPr snapToGrid="0" snapToObjects="1">
      <p:cViewPr varScale="1">
        <p:scale>
          <a:sx n="64" d="100"/>
          <a:sy n="64" d="100"/>
        </p:scale>
        <p:origin x="1216" y="40"/>
      </p:cViewPr>
      <p:guideLst>
        <p:guide orient="horz" pos="1808"/>
        <p:guide pos="557"/>
      </p:guideLst>
    </p:cSldViewPr>
  </p:slideViewPr>
  <p:outlineViewPr>
    <p:cViewPr>
      <p:scale>
        <a:sx n="33" d="100"/>
        <a:sy n="33" d="100"/>
      </p:scale>
      <p:origin x="0" y="-8760"/>
    </p:cViewPr>
  </p:outlineViewPr>
  <p:notesTextViewPr>
    <p:cViewPr>
      <p:scale>
        <a:sx n="100" d="100"/>
        <a:sy n="100" d="100"/>
      </p:scale>
      <p:origin x="0" y="0"/>
    </p:cViewPr>
  </p:notesTextViewPr>
  <p:notesViewPr>
    <p:cSldViewPr snapToGrid="0" snapToObjects="1">
      <p:cViewPr varScale="1">
        <p:scale>
          <a:sx n="93" d="100"/>
          <a:sy n="93" d="100"/>
        </p:scale>
        <p:origin x="29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14T16:50:06.025" idx="2">
    <p:pos x="5760" y="0"/>
    <p:text>Are there notes for this slide?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6-14T16:50:19.354" idx="3">
    <p:pos x="5459" y="-246"/>
    <p:text>Should this be cut way down since DPL will be talking about their program?</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443A0-A7BD-4FE6-8C53-E994D753F74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A205E64-EEA9-4218-8F4F-802F97203F1C}">
      <dgm:prSet/>
      <dgm:spPr/>
      <dgm:t>
        <a:bodyPr/>
        <a:lstStyle/>
        <a:p>
          <a:r>
            <a:rPr lang="en-US" baseline="0" dirty="0"/>
            <a:t>Collect and share knowledge, resources</a:t>
          </a:r>
          <a:endParaRPr lang="en-US" dirty="0"/>
        </a:p>
      </dgm:t>
    </dgm:pt>
    <dgm:pt modelId="{530E3B48-A28B-44D6-8284-99508EF3B6B9}" type="parTrans" cxnId="{22DD4341-DE14-429C-A9FB-72E4E090E0A1}">
      <dgm:prSet/>
      <dgm:spPr/>
      <dgm:t>
        <a:bodyPr/>
        <a:lstStyle/>
        <a:p>
          <a:endParaRPr lang="en-US"/>
        </a:p>
      </dgm:t>
    </dgm:pt>
    <dgm:pt modelId="{15DFE561-31EF-4CF4-B7A8-5A78EF11ECCB}" type="sibTrans" cxnId="{22DD4341-DE14-429C-A9FB-72E4E090E0A1}">
      <dgm:prSet/>
      <dgm:spPr/>
      <dgm:t>
        <a:bodyPr/>
        <a:lstStyle/>
        <a:p>
          <a:endParaRPr lang="en-US"/>
        </a:p>
      </dgm:t>
    </dgm:pt>
    <dgm:pt modelId="{E205F9C6-251F-40E7-9F69-C2510CC5202F}">
      <dgm:prSet/>
      <dgm:spPr/>
      <dgm:t>
        <a:bodyPr/>
        <a:lstStyle/>
        <a:p>
          <a:r>
            <a:rPr lang="en-US" baseline="0"/>
            <a:t>Raise awareness among other sectors</a:t>
          </a:r>
          <a:endParaRPr lang="en-US"/>
        </a:p>
      </dgm:t>
    </dgm:pt>
    <dgm:pt modelId="{1C4BCC6B-3FF6-48E1-AEAB-546492177ACA}" type="parTrans" cxnId="{C63A27DD-4C39-4B4C-819A-DA8D6CE11C72}">
      <dgm:prSet/>
      <dgm:spPr/>
      <dgm:t>
        <a:bodyPr/>
        <a:lstStyle/>
        <a:p>
          <a:endParaRPr lang="en-US"/>
        </a:p>
      </dgm:t>
    </dgm:pt>
    <dgm:pt modelId="{D2B4544F-7CAA-40E3-993C-B41A752B02C7}" type="sibTrans" cxnId="{C63A27DD-4C39-4B4C-819A-DA8D6CE11C72}">
      <dgm:prSet/>
      <dgm:spPr/>
      <dgm:t>
        <a:bodyPr/>
        <a:lstStyle/>
        <a:p>
          <a:endParaRPr lang="en-US"/>
        </a:p>
      </dgm:t>
    </dgm:pt>
    <dgm:pt modelId="{59CDA0DA-59CB-4D41-B6C8-1A7C9A1B8CA1}">
      <dgm:prSet/>
      <dgm:spPr/>
      <dgm:t>
        <a:bodyPr/>
        <a:lstStyle/>
        <a:p>
          <a:r>
            <a:rPr lang="en-US" baseline="0"/>
            <a:t>Address siloed approaches</a:t>
          </a:r>
          <a:endParaRPr lang="en-US"/>
        </a:p>
      </dgm:t>
    </dgm:pt>
    <dgm:pt modelId="{F87E9619-4F6B-4F84-8C59-25D44E74BAEA}" type="parTrans" cxnId="{76B4586E-0ADE-43B7-B7F9-697334D2A860}">
      <dgm:prSet/>
      <dgm:spPr/>
      <dgm:t>
        <a:bodyPr/>
        <a:lstStyle/>
        <a:p>
          <a:endParaRPr lang="en-US"/>
        </a:p>
      </dgm:t>
    </dgm:pt>
    <dgm:pt modelId="{A820C407-2EAA-4948-8EBB-2159F5346098}" type="sibTrans" cxnId="{76B4586E-0ADE-43B7-B7F9-697334D2A860}">
      <dgm:prSet/>
      <dgm:spPr/>
      <dgm:t>
        <a:bodyPr/>
        <a:lstStyle/>
        <a:p>
          <a:endParaRPr lang="en-US"/>
        </a:p>
      </dgm:t>
    </dgm:pt>
    <dgm:pt modelId="{E472ADC2-DED5-4F74-A90D-280F752C0450}" type="pres">
      <dgm:prSet presAssocID="{066443A0-A7BD-4FE6-8C53-E994D753F748}" presName="linear" presStyleCnt="0">
        <dgm:presLayoutVars>
          <dgm:animLvl val="lvl"/>
          <dgm:resizeHandles val="exact"/>
        </dgm:presLayoutVars>
      </dgm:prSet>
      <dgm:spPr/>
    </dgm:pt>
    <dgm:pt modelId="{11C9295F-07FF-4FEB-B789-2B5A93802E01}" type="pres">
      <dgm:prSet presAssocID="{4A205E64-EEA9-4218-8F4F-802F97203F1C}" presName="parentText" presStyleLbl="node1" presStyleIdx="0" presStyleCnt="3">
        <dgm:presLayoutVars>
          <dgm:chMax val="0"/>
          <dgm:bulletEnabled val="1"/>
        </dgm:presLayoutVars>
      </dgm:prSet>
      <dgm:spPr/>
    </dgm:pt>
    <dgm:pt modelId="{45574FE1-2059-4BF7-85BA-67A09E041D7C}" type="pres">
      <dgm:prSet presAssocID="{15DFE561-31EF-4CF4-B7A8-5A78EF11ECCB}" presName="spacer" presStyleCnt="0"/>
      <dgm:spPr/>
    </dgm:pt>
    <dgm:pt modelId="{0A8C4022-CAA6-480A-B79F-FD4B43436F31}" type="pres">
      <dgm:prSet presAssocID="{E205F9C6-251F-40E7-9F69-C2510CC5202F}" presName="parentText" presStyleLbl="node1" presStyleIdx="1" presStyleCnt="3">
        <dgm:presLayoutVars>
          <dgm:chMax val="0"/>
          <dgm:bulletEnabled val="1"/>
        </dgm:presLayoutVars>
      </dgm:prSet>
      <dgm:spPr/>
    </dgm:pt>
    <dgm:pt modelId="{3A82AAD4-7F62-437E-B565-4FD6F6D9DEFC}" type="pres">
      <dgm:prSet presAssocID="{D2B4544F-7CAA-40E3-993C-B41A752B02C7}" presName="spacer" presStyleCnt="0"/>
      <dgm:spPr/>
    </dgm:pt>
    <dgm:pt modelId="{2D1933B4-126D-43E5-BE8C-7E25390BFCE8}" type="pres">
      <dgm:prSet presAssocID="{59CDA0DA-59CB-4D41-B6C8-1A7C9A1B8CA1}" presName="parentText" presStyleLbl="node1" presStyleIdx="2" presStyleCnt="3">
        <dgm:presLayoutVars>
          <dgm:chMax val="0"/>
          <dgm:bulletEnabled val="1"/>
        </dgm:presLayoutVars>
      </dgm:prSet>
      <dgm:spPr/>
    </dgm:pt>
  </dgm:ptLst>
  <dgm:cxnLst>
    <dgm:cxn modelId="{3D553C03-4D0F-4DED-A8D0-035FD665CF07}" type="presOf" srcId="{4A205E64-EEA9-4218-8F4F-802F97203F1C}" destId="{11C9295F-07FF-4FEB-B789-2B5A93802E01}" srcOrd="0" destOrd="0" presId="urn:microsoft.com/office/officeart/2005/8/layout/vList2"/>
    <dgm:cxn modelId="{8463281F-0E33-4F2B-9D3B-BEA3F9E32C97}" type="presOf" srcId="{E205F9C6-251F-40E7-9F69-C2510CC5202F}" destId="{0A8C4022-CAA6-480A-B79F-FD4B43436F31}" srcOrd="0" destOrd="0" presId="urn:microsoft.com/office/officeart/2005/8/layout/vList2"/>
    <dgm:cxn modelId="{22DD4341-DE14-429C-A9FB-72E4E090E0A1}" srcId="{066443A0-A7BD-4FE6-8C53-E994D753F748}" destId="{4A205E64-EEA9-4218-8F4F-802F97203F1C}" srcOrd="0" destOrd="0" parTransId="{530E3B48-A28B-44D6-8284-99508EF3B6B9}" sibTransId="{15DFE561-31EF-4CF4-B7A8-5A78EF11ECCB}"/>
    <dgm:cxn modelId="{76B4586E-0ADE-43B7-B7F9-697334D2A860}" srcId="{066443A0-A7BD-4FE6-8C53-E994D753F748}" destId="{59CDA0DA-59CB-4D41-B6C8-1A7C9A1B8CA1}" srcOrd="2" destOrd="0" parTransId="{F87E9619-4F6B-4F84-8C59-25D44E74BAEA}" sibTransId="{A820C407-2EAA-4948-8EBB-2159F5346098}"/>
    <dgm:cxn modelId="{734B675A-C571-462B-A1E7-9FBAE484BE3F}" type="presOf" srcId="{59CDA0DA-59CB-4D41-B6C8-1A7C9A1B8CA1}" destId="{2D1933B4-126D-43E5-BE8C-7E25390BFCE8}" srcOrd="0" destOrd="0" presId="urn:microsoft.com/office/officeart/2005/8/layout/vList2"/>
    <dgm:cxn modelId="{9D432E7C-472E-427F-B53B-44F44D489BA8}" type="presOf" srcId="{066443A0-A7BD-4FE6-8C53-E994D753F748}" destId="{E472ADC2-DED5-4F74-A90D-280F752C0450}" srcOrd="0" destOrd="0" presId="urn:microsoft.com/office/officeart/2005/8/layout/vList2"/>
    <dgm:cxn modelId="{C63A27DD-4C39-4B4C-819A-DA8D6CE11C72}" srcId="{066443A0-A7BD-4FE6-8C53-E994D753F748}" destId="{E205F9C6-251F-40E7-9F69-C2510CC5202F}" srcOrd="1" destOrd="0" parTransId="{1C4BCC6B-3FF6-48E1-AEAB-546492177ACA}" sibTransId="{D2B4544F-7CAA-40E3-993C-B41A752B02C7}"/>
    <dgm:cxn modelId="{59062F0F-6559-42EC-B1DE-ADA4C43F8138}" type="presParOf" srcId="{E472ADC2-DED5-4F74-A90D-280F752C0450}" destId="{11C9295F-07FF-4FEB-B789-2B5A93802E01}" srcOrd="0" destOrd="0" presId="urn:microsoft.com/office/officeart/2005/8/layout/vList2"/>
    <dgm:cxn modelId="{A7109134-BDBF-46C4-865C-50396864ED29}" type="presParOf" srcId="{E472ADC2-DED5-4F74-A90D-280F752C0450}" destId="{45574FE1-2059-4BF7-85BA-67A09E041D7C}" srcOrd="1" destOrd="0" presId="urn:microsoft.com/office/officeart/2005/8/layout/vList2"/>
    <dgm:cxn modelId="{3D5C9075-66DA-41DD-A889-CFAB63523FD1}" type="presParOf" srcId="{E472ADC2-DED5-4F74-A90D-280F752C0450}" destId="{0A8C4022-CAA6-480A-B79F-FD4B43436F31}" srcOrd="2" destOrd="0" presId="urn:microsoft.com/office/officeart/2005/8/layout/vList2"/>
    <dgm:cxn modelId="{8EEE6D32-3D4C-4BA9-A4D5-FC01FFD53482}" type="presParOf" srcId="{E472ADC2-DED5-4F74-A90D-280F752C0450}" destId="{3A82AAD4-7F62-437E-B565-4FD6F6D9DEFC}" srcOrd="3" destOrd="0" presId="urn:microsoft.com/office/officeart/2005/8/layout/vList2"/>
    <dgm:cxn modelId="{F251AA9E-462C-46FE-998A-AE7ABAD6E119}" type="presParOf" srcId="{E472ADC2-DED5-4F74-A90D-280F752C0450}" destId="{2D1933B4-126D-43E5-BE8C-7E25390BFCE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A233CB-C16E-41E3-A720-E877A694DF7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56CB778-6016-4945-B33C-E3675D1CF240}">
      <dgm:prSet/>
      <dgm:spPr/>
      <dgm:t>
        <a:bodyPr/>
        <a:lstStyle/>
        <a:p>
          <a:r>
            <a:rPr lang="en-US" baseline="0" dirty="0"/>
            <a:t>Case study research</a:t>
          </a:r>
          <a:endParaRPr lang="en-US" dirty="0"/>
        </a:p>
      </dgm:t>
    </dgm:pt>
    <dgm:pt modelId="{AE860CB6-DD5D-443C-8F43-A965164D9C18}" type="parTrans" cxnId="{341D00F6-D50A-4C36-BBF2-2E9AADF3F582}">
      <dgm:prSet/>
      <dgm:spPr/>
      <dgm:t>
        <a:bodyPr/>
        <a:lstStyle/>
        <a:p>
          <a:endParaRPr lang="en-US"/>
        </a:p>
      </dgm:t>
    </dgm:pt>
    <dgm:pt modelId="{0BF77720-5D9B-4AB6-A378-4C1C99405CC2}" type="sibTrans" cxnId="{341D00F6-D50A-4C36-BBF2-2E9AADF3F582}">
      <dgm:prSet/>
      <dgm:spPr/>
      <dgm:t>
        <a:bodyPr/>
        <a:lstStyle/>
        <a:p>
          <a:endParaRPr lang="en-US"/>
        </a:p>
      </dgm:t>
    </dgm:pt>
    <dgm:pt modelId="{1479C3D2-6FDD-4B70-B1E3-72D58BD32C3F}">
      <dgm:prSet/>
      <dgm:spPr/>
      <dgm:t>
        <a:bodyPr/>
        <a:lstStyle/>
        <a:p>
          <a:r>
            <a:rPr lang="en-US" baseline="0" dirty="0"/>
            <a:t>Cross-sector discussions</a:t>
          </a:r>
          <a:endParaRPr lang="en-US" dirty="0"/>
        </a:p>
      </dgm:t>
    </dgm:pt>
    <dgm:pt modelId="{8C028E4B-3140-4ED3-857A-B1241AE3F064}" type="parTrans" cxnId="{90B95123-821F-4EAD-AA3B-5FA9A0CE6790}">
      <dgm:prSet/>
      <dgm:spPr/>
      <dgm:t>
        <a:bodyPr/>
        <a:lstStyle/>
        <a:p>
          <a:endParaRPr lang="en-US"/>
        </a:p>
      </dgm:t>
    </dgm:pt>
    <dgm:pt modelId="{FDCE767B-7716-49AF-B85E-926E580B7DF6}" type="sibTrans" cxnId="{90B95123-821F-4EAD-AA3B-5FA9A0CE6790}">
      <dgm:prSet/>
      <dgm:spPr/>
      <dgm:t>
        <a:bodyPr/>
        <a:lstStyle/>
        <a:p>
          <a:endParaRPr lang="en-US"/>
        </a:p>
      </dgm:t>
    </dgm:pt>
    <dgm:pt modelId="{17D93BBB-8723-4DC4-8825-DEC41ACC6A3B}">
      <dgm:prSet/>
      <dgm:spPr/>
      <dgm:t>
        <a:bodyPr/>
        <a:lstStyle/>
        <a:p>
          <a:r>
            <a:rPr lang="en-US" baseline="0" dirty="0"/>
            <a:t>Call-to-action white paper</a:t>
          </a:r>
          <a:endParaRPr lang="en-US" dirty="0"/>
        </a:p>
      </dgm:t>
    </dgm:pt>
    <dgm:pt modelId="{C58BB102-35CB-4807-A9C5-16496C07C248}" type="parTrans" cxnId="{81A9DBFC-F181-4603-9F76-ADE31418587B}">
      <dgm:prSet/>
      <dgm:spPr/>
      <dgm:t>
        <a:bodyPr/>
        <a:lstStyle/>
        <a:p>
          <a:endParaRPr lang="en-US"/>
        </a:p>
      </dgm:t>
    </dgm:pt>
    <dgm:pt modelId="{9489272D-1406-4DE1-8A6C-B1C95CA95BE9}" type="sibTrans" cxnId="{81A9DBFC-F181-4603-9F76-ADE31418587B}">
      <dgm:prSet/>
      <dgm:spPr/>
      <dgm:t>
        <a:bodyPr/>
        <a:lstStyle/>
        <a:p>
          <a:endParaRPr lang="en-US"/>
        </a:p>
      </dgm:t>
    </dgm:pt>
    <dgm:pt modelId="{6DD593E0-4EA6-4C74-A9EF-83ADCBAF2ED6}">
      <dgm:prSet/>
      <dgm:spPr/>
      <dgm:t>
        <a:bodyPr/>
        <a:lstStyle/>
        <a:p>
          <a:r>
            <a:rPr lang="en-US" baseline="0" dirty="0"/>
            <a:t>Dissemination to the field</a:t>
          </a:r>
          <a:endParaRPr lang="en-US" dirty="0"/>
        </a:p>
      </dgm:t>
    </dgm:pt>
    <dgm:pt modelId="{CE371360-99F0-4EAE-A1BC-7DCB55BCB9F5}" type="parTrans" cxnId="{36841631-F9B5-4CED-AD6A-DD148187E2FF}">
      <dgm:prSet/>
      <dgm:spPr/>
      <dgm:t>
        <a:bodyPr/>
        <a:lstStyle/>
        <a:p>
          <a:endParaRPr lang="en-US"/>
        </a:p>
      </dgm:t>
    </dgm:pt>
    <dgm:pt modelId="{0B4B5DB4-6BAF-43CA-A7C5-A5045D5A9857}" type="sibTrans" cxnId="{36841631-F9B5-4CED-AD6A-DD148187E2FF}">
      <dgm:prSet/>
      <dgm:spPr/>
      <dgm:t>
        <a:bodyPr/>
        <a:lstStyle/>
        <a:p>
          <a:endParaRPr lang="en-US"/>
        </a:p>
      </dgm:t>
    </dgm:pt>
    <dgm:pt modelId="{20B00C49-511A-44C2-B58B-6CADD463991F}" type="pres">
      <dgm:prSet presAssocID="{1BA233CB-C16E-41E3-A720-E877A694DF7C}" presName="linear" presStyleCnt="0">
        <dgm:presLayoutVars>
          <dgm:animLvl val="lvl"/>
          <dgm:resizeHandles val="exact"/>
        </dgm:presLayoutVars>
      </dgm:prSet>
      <dgm:spPr/>
    </dgm:pt>
    <dgm:pt modelId="{74E287AE-4DF6-48AC-8928-4527A86E77ED}" type="pres">
      <dgm:prSet presAssocID="{F56CB778-6016-4945-B33C-E3675D1CF240}" presName="parentText" presStyleLbl="node1" presStyleIdx="0" presStyleCnt="4">
        <dgm:presLayoutVars>
          <dgm:chMax val="0"/>
          <dgm:bulletEnabled val="1"/>
        </dgm:presLayoutVars>
      </dgm:prSet>
      <dgm:spPr/>
    </dgm:pt>
    <dgm:pt modelId="{DF6F77F1-F7AF-4CB3-A3EE-932AC63C8D13}" type="pres">
      <dgm:prSet presAssocID="{0BF77720-5D9B-4AB6-A378-4C1C99405CC2}" presName="spacer" presStyleCnt="0"/>
      <dgm:spPr/>
    </dgm:pt>
    <dgm:pt modelId="{4D4DF526-8178-4A9F-858E-90F3396C9714}" type="pres">
      <dgm:prSet presAssocID="{1479C3D2-6FDD-4B70-B1E3-72D58BD32C3F}" presName="parentText" presStyleLbl="node1" presStyleIdx="1" presStyleCnt="4">
        <dgm:presLayoutVars>
          <dgm:chMax val="0"/>
          <dgm:bulletEnabled val="1"/>
        </dgm:presLayoutVars>
      </dgm:prSet>
      <dgm:spPr/>
    </dgm:pt>
    <dgm:pt modelId="{A69BE06F-8AAB-44A4-90BD-D8F11B882DF6}" type="pres">
      <dgm:prSet presAssocID="{FDCE767B-7716-49AF-B85E-926E580B7DF6}" presName="spacer" presStyleCnt="0"/>
      <dgm:spPr/>
    </dgm:pt>
    <dgm:pt modelId="{A6C909B6-86C8-4742-B0D8-BABCE83E1823}" type="pres">
      <dgm:prSet presAssocID="{17D93BBB-8723-4DC4-8825-DEC41ACC6A3B}" presName="parentText" presStyleLbl="node1" presStyleIdx="2" presStyleCnt="4">
        <dgm:presLayoutVars>
          <dgm:chMax val="0"/>
          <dgm:bulletEnabled val="1"/>
        </dgm:presLayoutVars>
      </dgm:prSet>
      <dgm:spPr/>
    </dgm:pt>
    <dgm:pt modelId="{D216CE37-9E4F-491A-ADDC-CBBE3BEEBE2D}" type="pres">
      <dgm:prSet presAssocID="{9489272D-1406-4DE1-8A6C-B1C95CA95BE9}" presName="spacer" presStyleCnt="0"/>
      <dgm:spPr/>
    </dgm:pt>
    <dgm:pt modelId="{8BBF139F-BACD-4DEC-8514-0F97821507B6}" type="pres">
      <dgm:prSet presAssocID="{6DD593E0-4EA6-4C74-A9EF-83ADCBAF2ED6}" presName="parentText" presStyleLbl="node1" presStyleIdx="3" presStyleCnt="4">
        <dgm:presLayoutVars>
          <dgm:chMax val="0"/>
          <dgm:bulletEnabled val="1"/>
        </dgm:presLayoutVars>
      </dgm:prSet>
      <dgm:spPr/>
    </dgm:pt>
  </dgm:ptLst>
  <dgm:cxnLst>
    <dgm:cxn modelId="{90B95123-821F-4EAD-AA3B-5FA9A0CE6790}" srcId="{1BA233CB-C16E-41E3-A720-E877A694DF7C}" destId="{1479C3D2-6FDD-4B70-B1E3-72D58BD32C3F}" srcOrd="1" destOrd="0" parTransId="{8C028E4B-3140-4ED3-857A-B1241AE3F064}" sibTransId="{FDCE767B-7716-49AF-B85E-926E580B7DF6}"/>
    <dgm:cxn modelId="{7D390928-AFD1-4430-8AA6-9B9B3828732F}" type="presOf" srcId="{17D93BBB-8723-4DC4-8825-DEC41ACC6A3B}" destId="{A6C909B6-86C8-4742-B0D8-BABCE83E1823}" srcOrd="0" destOrd="0" presId="urn:microsoft.com/office/officeart/2005/8/layout/vList2"/>
    <dgm:cxn modelId="{36841631-F9B5-4CED-AD6A-DD148187E2FF}" srcId="{1BA233CB-C16E-41E3-A720-E877A694DF7C}" destId="{6DD593E0-4EA6-4C74-A9EF-83ADCBAF2ED6}" srcOrd="3" destOrd="0" parTransId="{CE371360-99F0-4EAE-A1BC-7DCB55BCB9F5}" sibTransId="{0B4B5DB4-6BAF-43CA-A7C5-A5045D5A9857}"/>
    <dgm:cxn modelId="{572F1337-D0B3-424B-BE79-3C8CC923DA9E}" type="presOf" srcId="{1479C3D2-6FDD-4B70-B1E3-72D58BD32C3F}" destId="{4D4DF526-8178-4A9F-858E-90F3396C9714}" srcOrd="0" destOrd="0" presId="urn:microsoft.com/office/officeart/2005/8/layout/vList2"/>
    <dgm:cxn modelId="{1C6E985E-8F91-42E3-AD4F-603F0D62AEAD}" type="presOf" srcId="{1BA233CB-C16E-41E3-A720-E877A694DF7C}" destId="{20B00C49-511A-44C2-B58B-6CADD463991F}" srcOrd="0" destOrd="0" presId="urn:microsoft.com/office/officeart/2005/8/layout/vList2"/>
    <dgm:cxn modelId="{1A1DF47A-D7FE-479E-B39A-7F224A9F06FC}" type="presOf" srcId="{F56CB778-6016-4945-B33C-E3675D1CF240}" destId="{74E287AE-4DF6-48AC-8928-4527A86E77ED}" srcOrd="0" destOrd="0" presId="urn:microsoft.com/office/officeart/2005/8/layout/vList2"/>
    <dgm:cxn modelId="{FB5E3BDD-6F11-4F1C-BC9D-FB21A86484BC}" type="presOf" srcId="{6DD593E0-4EA6-4C74-A9EF-83ADCBAF2ED6}" destId="{8BBF139F-BACD-4DEC-8514-0F97821507B6}" srcOrd="0" destOrd="0" presId="urn:microsoft.com/office/officeart/2005/8/layout/vList2"/>
    <dgm:cxn modelId="{341D00F6-D50A-4C36-BBF2-2E9AADF3F582}" srcId="{1BA233CB-C16E-41E3-A720-E877A694DF7C}" destId="{F56CB778-6016-4945-B33C-E3675D1CF240}" srcOrd="0" destOrd="0" parTransId="{AE860CB6-DD5D-443C-8F43-A965164D9C18}" sibTransId="{0BF77720-5D9B-4AB6-A378-4C1C99405CC2}"/>
    <dgm:cxn modelId="{81A9DBFC-F181-4603-9F76-ADE31418587B}" srcId="{1BA233CB-C16E-41E3-A720-E877A694DF7C}" destId="{17D93BBB-8723-4DC4-8825-DEC41ACC6A3B}" srcOrd="2" destOrd="0" parTransId="{C58BB102-35CB-4807-A9C5-16496C07C248}" sibTransId="{9489272D-1406-4DE1-8A6C-B1C95CA95BE9}"/>
    <dgm:cxn modelId="{84414720-C291-499A-B5B2-EA6F90EDAC83}" type="presParOf" srcId="{20B00C49-511A-44C2-B58B-6CADD463991F}" destId="{74E287AE-4DF6-48AC-8928-4527A86E77ED}" srcOrd="0" destOrd="0" presId="urn:microsoft.com/office/officeart/2005/8/layout/vList2"/>
    <dgm:cxn modelId="{57CF27D5-DF6D-4129-B610-C17D0E88198E}" type="presParOf" srcId="{20B00C49-511A-44C2-B58B-6CADD463991F}" destId="{DF6F77F1-F7AF-4CB3-A3EE-932AC63C8D13}" srcOrd="1" destOrd="0" presId="urn:microsoft.com/office/officeart/2005/8/layout/vList2"/>
    <dgm:cxn modelId="{3BF5B680-282E-44F4-AD69-EB2BA9E20575}" type="presParOf" srcId="{20B00C49-511A-44C2-B58B-6CADD463991F}" destId="{4D4DF526-8178-4A9F-858E-90F3396C9714}" srcOrd="2" destOrd="0" presId="urn:microsoft.com/office/officeart/2005/8/layout/vList2"/>
    <dgm:cxn modelId="{C346A090-3FF1-4707-9AF7-68BBAB61407B}" type="presParOf" srcId="{20B00C49-511A-44C2-B58B-6CADD463991F}" destId="{A69BE06F-8AAB-44A4-90BD-D8F11B882DF6}" srcOrd="3" destOrd="0" presId="urn:microsoft.com/office/officeart/2005/8/layout/vList2"/>
    <dgm:cxn modelId="{298ACC00-60BE-4DBD-A22C-5A2B4A827A37}" type="presParOf" srcId="{20B00C49-511A-44C2-B58B-6CADD463991F}" destId="{A6C909B6-86C8-4742-B0D8-BABCE83E1823}" srcOrd="4" destOrd="0" presId="urn:microsoft.com/office/officeart/2005/8/layout/vList2"/>
    <dgm:cxn modelId="{245DEFFF-F835-4169-A7AA-B17162749036}" type="presParOf" srcId="{20B00C49-511A-44C2-B58B-6CADD463991F}" destId="{D216CE37-9E4F-491A-ADDC-CBBE3BEEBE2D}" srcOrd="5" destOrd="0" presId="urn:microsoft.com/office/officeart/2005/8/layout/vList2"/>
    <dgm:cxn modelId="{EAD82E38-7B20-4B6D-9CA0-0283839590C6}" type="presParOf" srcId="{20B00C49-511A-44C2-B58B-6CADD463991F}" destId="{8BBF139F-BACD-4DEC-8514-0F97821507B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E17293-8DBC-4344-8BAC-9A7C0546840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9ABAF4D-855F-49A1-A16A-2ED52189C956}">
      <dgm:prSet/>
      <dgm:spPr/>
      <dgm:t>
        <a:bodyPr/>
        <a:lstStyle/>
        <a:p>
          <a:r>
            <a:rPr lang="en-US" baseline="0"/>
            <a:t>Naloxone training, staff and patrons</a:t>
          </a:r>
          <a:endParaRPr lang="en-US"/>
        </a:p>
      </dgm:t>
    </dgm:pt>
    <dgm:pt modelId="{430EAA18-DA4A-4659-934E-42DFDAF00725}" type="parTrans" cxnId="{388D09FA-5C6D-4F54-8426-BECDFF2BDB71}">
      <dgm:prSet/>
      <dgm:spPr/>
      <dgm:t>
        <a:bodyPr/>
        <a:lstStyle/>
        <a:p>
          <a:endParaRPr lang="en-US"/>
        </a:p>
      </dgm:t>
    </dgm:pt>
    <dgm:pt modelId="{A0383A25-1B47-4E5B-B3DE-16B2508DD36E}" type="sibTrans" cxnId="{388D09FA-5C6D-4F54-8426-BECDFF2BDB71}">
      <dgm:prSet/>
      <dgm:spPr/>
      <dgm:t>
        <a:bodyPr/>
        <a:lstStyle/>
        <a:p>
          <a:endParaRPr lang="en-US"/>
        </a:p>
      </dgm:t>
    </dgm:pt>
    <dgm:pt modelId="{A5E434FF-9B9A-404B-802B-7A49DB887830}">
      <dgm:prSet/>
      <dgm:spPr/>
      <dgm:t>
        <a:bodyPr/>
        <a:lstStyle/>
        <a:p>
          <a:r>
            <a:rPr lang="en-US" baseline="0" dirty="0"/>
            <a:t>Community reads and author talks</a:t>
          </a:r>
          <a:endParaRPr lang="en-US" dirty="0"/>
        </a:p>
      </dgm:t>
    </dgm:pt>
    <dgm:pt modelId="{69D2E530-5359-4B7B-90B5-B0987A706170}" type="parTrans" cxnId="{D568FBCC-BAE9-439F-9308-1A1771EB748B}">
      <dgm:prSet/>
      <dgm:spPr/>
      <dgm:t>
        <a:bodyPr/>
        <a:lstStyle/>
        <a:p>
          <a:endParaRPr lang="en-US"/>
        </a:p>
      </dgm:t>
    </dgm:pt>
    <dgm:pt modelId="{65A10D3E-4721-408B-947A-AE168EC2CFB2}" type="sibTrans" cxnId="{D568FBCC-BAE9-439F-9308-1A1771EB748B}">
      <dgm:prSet/>
      <dgm:spPr/>
      <dgm:t>
        <a:bodyPr/>
        <a:lstStyle/>
        <a:p>
          <a:endParaRPr lang="en-US"/>
        </a:p>
      </dgm:t>
    </dgm:pt>
    <dgm:pt modelId="{17338F9E-08CA-46D9-834C-9B6F928DA87A}">
      <dgm:prSet/>
      <dgm:spPr/>
      <dgm:t>
        <a:bodyPr/>
        <a:lstStyle/>
        <a:p>
          <a:r>
            <a:rPr lang="en-US" baseline="0"/>
            <a:t>Changes to physical layouts in bathrooms</a:t>
          </a:r>
          <a:endParaRPr lang="en-US"/>
        </a:p>
      </dgm:t>
    </dgm:pt>
    <dgm:pt modelId="{404882FB-DCAE-48AD-AD4C-E6FF9D04C8F6}" type="parTrans" cxnId="{28F92262-41BF-41D2-A4FB-912D9ACCD5D1}">
      <dgm:prSet/>
      <dgm:spPr/>
      <dgm:t>
        <a:bodyPr/>
        <a:lstStyle/>
        <a:p>
          <a:endParaRPr lang="en-US"/>
        </a:p>
      </dgm:t>
    </dgm:pt>
    <dgm:pt modelId="{21D200A0-CC46-4064-953D-3B812F41FB36}" type="sibTrans" cxnId="{28F92262-41BF-41D2-A4FB-912D9ACCD5D1}">
      <dgm:prSet/>
      <dgm:spPr/>
      <dgm:t>
        <a:bodyPr/>
        <a:lstStyle/>
        <a:p>
          <a:endParaRPr lang="en-US"/>
        </a:p>
      </dgm:t>
    </dgm:pt>
    <dgm:pt modelId="{FB2333B4-2542-44C8-97E0-4604BE8C5D41}">
      <dgm:prSet/>
      <dgm:spPr/>
      <dgm:t>
        <a:bodyPr/>
        <a:lstStyle/>
        <a:p>
          <a:r>
            <a:rPr lang="en-US" baseline="0"/>
            <a:t>Peer navigators</a:t>
          </a:r>
          <a:endParaRPr lang="en-US"/>
        </a:p>
      </dgm:t>
    </dgm:pt>
    <dgm:pt modelId="{88DD99D6-4F25-40C2-AB57-F8CBC0337B74}" type="parTrans" cxnId="{D1625FFA-4428-48D9-A6D6-A969707BE5CB}">
      <dgm:prSet/>
      <dgm:spPr/>
      <dgm:t>
        <a:bodyPr/>
        <a:lstStyle/>
        <a:p>
          <a:endParaRPr lang="en-US"/>
        </a:p>
      </dgm:t>
    </dgm:pt>
    <dgm:pt modelId="{22BBCD30-854A-4CA0-81B5-A5D32E972294}" type="sibTrans" cxnId="{D1625FFA-4428-48D9-A6D6-A969707BE5CB}">
      <dgm:prSet/>
      <dgm:spPr/>
      <dgm:t>
        <a:bodyPr/>
        <a:lstStyle/>
        <a:p>
          <a:endParaRPr lang="en-US"/>
        </a:p>
      </dgm:t>
    </dgm:pt>
    <dgm:pt modelId="{BE0374E7-1C66-418F-842F-1D0FFD82BBF5}">
      <dgm:prSet/>
      <dgm:spPr/>
      <dgm:t>
        <a:bodyPr/>
        <a:lstStyle/>
        <a:p>
          <a:r>
            <a:rPr lang="en-US" baseline="0"/>
            <a:t>Deterra disposal bags</a:t>
          </a:r>
          <a:endParaRPr lang="en-US"/>
        </a:p>
      </dgm:t>
    </dgm:pt>
    <dgm:pt modelId="{B1B23908-6505-4EBF-A077-F1EE1717703D}" type="parTrans" cxnId="{7A5C9C64-9993-487F-8C60-FD7A323B0D5D}">
      <dgm:prSet/>
      <dgm:spPr/>
      <dgm:t>
        <a:bodyPr/>
        <a:lstStyle/>
        <a:p>
          <a:endParaRPr lang="en-US"/>
        </a:p>
      </dgm:t>
    </dgm:pt>
    <dgm:pt modelId="{B3D056D0-7C43-4826-BB78-20131C01123A}" type="sibTrans" cxnId="{7A5C9C64-9993-487F-8C60-FD7A323B0D5D}">
      <dgm:prSet/>
      <dgm:spPr/>
      <dgm:t>
        <a:bodyPr/>
        <a:lstStyle/>
        <a:p>
          <a:endParaRPr lang="en-US"/>
        </a:p>
      </dgm:t>
    </dgm:pt>
    <dgm:pt modelId="{E454224F-4CFD-4285-AAFD-9F9B80928895}">
      <dgm:prSet/>
      <dgm:spPr/>
      <dgm:t>
        <a:bodyPr/>
        <a:lstStyle/>
        <a:p>
          <a:r>
            <a:rPr lang="en-US" baseline="0"/>
            <a:t>Recovery Court</a:t>
          </a:r>
          <a:endParaRPr lang="en-US"/>
        </a:p>
      </dgm:t>
    </dgm:pt>
    <dgm:pt modelId="{A65BB841-1196-4113-B97E-39BB035CBA63}" type="parTrans" cxnId="{80BDD26F-0966-48BC-95E5-662E1FA12B81}">
      <dgm:prSet/>
      <dgm:spPr/>
      <dgm:t>
        <a:bodyPr/>
        <a:lstStyle/>
        <a:p>
          <a:endParaRPr lang="en-US"/>
        </a:p>
      </dgm:t>
    </dgm:pt>
    <dgm:pt modelId="{E1268FB9-933A-46D5-92DB-04ED98F8F9F6}" type="sibTrans" cxnId="{80BDD26F-0966-48BC-95E5-662E1FA12B81}">
      <dgm:prSet/>
      <dgm:spPr/>
      <dgm:t>
        <a:bodyPr/>
        <a:lstStyle/>
        <a:p>
          <a:endParaRPr lang="en-US"/>
        </a:p>
      </dgm:t>
    </dgm:pt>
    <dgm:pt modelId="{974111EC-E1EA-41A3-B54B-FA53A9C7E517}">
      <dgm:prSet/>
      <dgm:spPr/>
      <dgm:t>
        <a:bodyPr/>
        <a:lstStyle/>
        <a:p>
          <a:r>
            <a:rPr lang="en-US" baseline="0"/>
            <a:t>Awareness and information campaigns</a:t>
          </a:r>
          <a:endParaRPr lang="en-US"/>
        </a:p>
      </dgm:t>
    </dgm:pt>
    <dgm:pt modelId="{AB510A87-073A-43EA-8B1A-C136BBECA306}" type="parTrans" cxnId="{4A8956E1-54D9-45F2-9EC2-749920408148}">
      <dgm:prSet/>
      <dgm:spPr/>
      <dgm:t>
        <a:bodyPr/>
        <a:lstStyle/>
        <a:p>
          <a:endParaRPr lang="en-US"/>
        </a:p>
      </dgm:t>
    </dgm:pt>
    <dgm:pt modelId="{3326384B-25D1-49B2-B25C-96AEE7912CCC}" type="sibTrans" cxnId="{4A8956E1-54D9-45F2-9EC2-749920408148}">
      <dgm:prSet/>
      <dgm:spPr/>
      <dgm:t>
        <a:bodyPr/>
        <a:lstStyle/>
        <a:p>
          <a:endParaRPr lang="en-US"/>
        </a:p>
      </dgm:t>
    </dgm:pt>
    <dgm:pt modelId="{C1E1FE28-32A5-47FC-812E-DF3FC89BE707}">
      <dgm:prSet/>
      <dgm:spPr/>
      <dgm:t>
        <a:bodyPr/>
        <a:lstStyle/>
        <a:p>
          <a:r>
            <a:rPr lang="en-US" baseline="0"/>
            <a:t>Mental health and substance abuse related health programming</a:t>
          </a:r>
          <a:endParaRPr lang="en-US"/>
        </a:p>
      </dgm:t>
    </dgm:pt>
    <dgm:pt modelId="{1E55EA41-CA41-48BE-B993-33AB3662078F}" type="parTrans" cxnId="{AD3C79E9-68C9-4AE9-939D-BE41EEB8D70B}">
      <dgm:prSet/>
      <dgm:spPr/>
      <dgm:t>
        <a:bodyPr/>
        <a:lstStyle/>
        <a:p>
          <a:endParaRPr lang="en-US"/>
        </a:p>
      </dgm:t>
    </dgm:pt>
    <dgm:pt modelId="{EB2CEB5C-2C97-457C-914C-6C6B56427A76}" type="sibTrans" cxnId="{AD3C79E9-68C9-4AE9-939D-BE41EEB8D70B}">
      <dgm:prSet/>
      <dgm:spPr/>
      <dgm:t>
        <a:bodyPr/>
        <a:lstStyle/>
        <a:p>
          <a:endParaRPr lang="en-US"/>
        </a:p>
      </dgm:t>
    </dgm:pt>
    <dgm:pt modelId="{2D7D2AC7-BAAD-4417-AF0F-AD22D62CA9D7}" type="pres">
      <dgm:prSet presAssocID="{0DE17293-8DBC-4344-8BAC-9A7C0546840E}" presName="diagram" presStyleCnt="0">
        <dgm:presLayoutVars>
          <dgm:dir/>
          <dgm:resizeHandles val="exact"/>
        </dgm:presLayoutVars>
      </dgm:prSet>
      <dgm:spPr/>
    </dgm:pt>
    <dgm:pt modelId="{21AD9FD9-2029-451E-A292-151E44F4CC2D}" type="pres">
      <dgm:prSet presAssocID="{D9ABAF4D-855F-49A1-A16A-2ED52189C956}" presName="node" presStyleLbl="node1" presStyleIdx="0" presStyleCnt="8">
        <dgm:presLayoutVars>
          <dgm:bulletEnabled val="1"/>
        </dgm:presLayoutVars>
      </dgm:prSet>
      <dgm:spPr/>
    </dgm:pt>
    <dgm:pt modelId="{5D9BC5A3-44FC-4ADF-8F3A-51F8C3AFB893}" type="pres">
      <dgm:prSet presAssocID="{A0383A25-1B47-4E5B-B3DE-16B2508DD36E}" presName="sibTrans" presStyleCnt="0"/>
      <dgm:spPr/>
    </dgm:pt>
    <dgm:pt modelId="{1175B16F-0945-4B23-8413-AFAD3DA2ACB3}" type="pres">
      <dgm:prSet presAssocID="{A5E434FF-9B9A-404B-802B-7A49DB887830}" presName="node" presStyleLbl="node1" presStyleIdx="1" presStyleCnt="8">
        <dgm:presLayoutVars>
          <dgm:bulletEnabled val="1"/>
        </dgm:presLayoutVars>
      </dgm:prSet>
      <dgm:spPr/>
    </dgm:pt>
    <dgm:pt modelId="{9347CB0C-1BC5-4CA0-9D8D-8BAAA7D60AD6}" type="pres">
      <dgm:prSet presAssocID="{65A10D3E-4721-408B-947A-AE168EC2CFB2}" presName="sibTrans" presStyleCnt="0"/>
      <dgm:spPr/>
    </dgm:pt>
    <dgm:pt modelId="{5C55D4BB-D7C5-4D82-B2F6-EB8FC478E0B6}" type="pres">
      <dgm:prSet presAssocID="{17338F9E-08CA-46D9-834C-9B6F928DA87A}" presName="node" presStyleLbl="node1" presStyleIdx="2" presStyleCnt="8">
        <dgm:presLayoutVars>
          <dgm:bulletEnabled val="1"/>
        </dgm:presLayoutVars>
      </dgm:prSet>
      <dgm:spPr/>
    </dgm:pt>
    <dgm:pt modelId="{98001196-9FC1-4AE9-A601-2D99BCA32869}" type="pres">
      <dgm:prSet presAssocID="{21D200A0-CC46-4064-953D-3B812F41FB36}" presName="sibTrans" presStyleCnt="0"/>
      <dgm:spPr/>
    </dgm:pt>
    <dgm:pt modelId="{EF7D8B2A-3EC8-4BDF-ADEC-98A198A2D059}" type="pres">
      <dgm:prSet presAssocID="{FB2333B4-2542-44C8-97E0-4604BE8C5D41}" presName="node" presStyleLbl="node1" presStyleIdx="3" presStyleCnt="8">
        <dgm:presLayoutVars>
          <dgm:bulletEnabled val="1"/>
        </dgm:presLayoutVars>
      </dgm:prSet>
      <dgm:spPr/>
    </dgm:pt>
    <dgm:pt modelId="{953F6399-2540-49B6-96B2-1A76FF019035}" type="pres">
      <dgm:prSet presAssocID="{22BBCD30-854A-4CA0-81B5-A5D32E972294}" presName="sibTrans" presStyleCnt="0"/>
      <dgm:spPr/>
    </dgm:pt>
    <dgm:pt modelId="{8D003146-8B8F-4742-AAD2-9E916925D498}" type="pres">
      <dgm:prSet presAssocID="{BE0374E7-1C66-418F-842F-1D0FFD82BBF5}" presName="node" presStyleLbl="node1" presStyleIdx="4" presStyleCnt="8">
        <dgm:presLayoutVars>
          <dgm:bulletEnabled val="1"/>
        </dgm:presLayoutVars>
      </dgm:prSet>
      <dgm:spPr/>
    </dgm:pt>
    <dgm:pt modelId="{1364B20B-3EB5-41F3-8A5D-715A40D67A95}" type="pres">
      <dgm:prSet presAssocID="{B3D056D0-7C43-4826-BB78-20131C01123A}" presName="sibTrans" presStyleCnt="0"/>
      <dgm:spPr/>
    </dgm:pt>
    <dgm:pt modelId="{6E7C25C3-DE9A-4829-A957-BE5B0FA2E0B7}" type="pres">
      <dgm:prSet presAssocID="{E454224F-4CFD-4285-AAFD-9F9B80928895}" presName="node" presStyleLbl="node1" presStyleIdx="5" presStyleCnt="8">
        <dgm:presLayoutVars>
          <dgm:bulletEnabled val="1"/>
        </dgm:presLayoutVars>
      </dgm:prSet>
      <dgm:spPr/>
    </dgm:pt>
    <dgm:pt modelId="{5FF01B30-FFB5-404A-861E-997DF917F26F}" type="pres">
      <dgm:prSet presAssocID="{E1268FB9-933A-46D5-92DB-04ED98F8F9F6}" presName="sibTrans" presStyleCnt="0"/>
      <dgm:spPr/>
    </dgm:pt>
    <dgm:pt modelId="{42D4AAD7-7F22-4116-B545-8128AE12F1BB}" type="pres">
      <dgm:prSet presAssocID="{974111EC-E1EA-41A3-B54B-FA53A9C7E517}" presName="node" presStyleLbl="node1" presStyleIdx="6" presStyleCnt="8">
        <dgm:presLayoutVars>
          <dgm:bulletEnabled val="1"/>
        </dgm:presLayoutVars>
      </dgm:prSet>
      <dgm:spPr/>
    </dgm:pt>
    <dgm:pt modelId="{A596E25A-FA27-468D-B54E-44A3067A1AC5}" type="pres">
      <dgm:prSet presAssocID="{3326384B-25D1-49B2-B25C-96AEE7912CCC}" presName="sibTrans" presStyleCnt="0"/>
      <dgm:spPr/>
    </dgm:pt>
    <dgm:pt modelId="{1D0D33CA-4C4A-4DE2-B7D0-FB5497F664FC}" type="pres">
      <dgm:prSet presAssocID="{C1E1FE28-32A5-47FC-812E-DF3FC89BE707}" presName="node" presStyleLbl="node1" presStyleIdx="7" presStyleCnt="8">
        <dgm:presLayoutVars>
          <dgm:bulletEnabled val="1"/>
        </dgm:presLayoutVars>
      </dgm:prSet>
      <dgm:spPr/>
    </dgm:pt>
  </dgm:ptLst>
  <dgm:cxnLst>
    <dgm:cxn modelId="{28F92262-41BF-41D2-A4FB-912D9ACCD5D1}" srcId="{0DE17293-8DBC-4344-8BAC-9A7C0546840E}" destId="{17338F9E-08CA-46D9-834C-9B6F928DA87A}" srcOrd="2" destOrd="0" parTransId="{404882FB-DCAE-48AD-AD4C-E6FF9D04C8F6}" sibTransId="{21D200A0-CC46-4064-953D-3B812F41FB36}"/>
    <dgm:cxn modelId="{7A5C9C64-9993-487F-8C60-FD7A323B0D5D}" srcId="{0DE17293-8DBC-4344-8BAC-9A7C0546840E}" destId="{BE0374E7-1C66-418F-842F-1D0FFD82BBF5}" srcOrd="4" destOrd="0" parTransId="{B1B23908-6505-4EBF-A077-F1EE1717703D}" sibTransId="{B3D056D0-7C43-4826-BB78-20131C01123A}"/>
    <dgm:cxn modelId="{EDC08665-6D50-4C98-BF5C-B0D023A57261}" type="presOf" srcId="{974111EC-E1EA-41A3-B54B-FA53A9C7E517}" destId="{42D4AAD7-7F22-4116-B545-8128AE12F1BB}" srcOrd="0" destOrd="0" presId="urn:microsoft.com/office/officeart/2005/8/layout/default"/>
    <dgm:cxn modelId="{80BDD26F-0966-48BC-95E5-662E1FA12B81}" srcId="{0DE17293-8DBC-4344-8BAC-9A7C0546840E}" destId="{E454224F-4CFD-4285-AAFD-9F9B80928895}" srcOrd="5" destOrd="0" parTransId="{A65BB841-1196-4113-B97E-39BB035CBA63}" sibTransId="{E1268FB9-933A-46D5-92DB-04ED98F8F9F6}"/>
    <dgm:cxn modelId="{0BA02874-8367-43E5-9174-7803C9BE511A}" type="presOf" srcId="{FB2333B4-2542-44C8-97E0-4604BE8C5D41}" destId="{EF7D8B2A-3EC8-4BDF-ADEC-98A198A2D059}" srcOrd="0" destOrd="0" presId="urn:microsoft.com/office/officeart/2005/8/layout/default"/>
    <dgm:cxn modelId="{A3C8599C-F86A-4783-A15D-E79B9091D13D}" type="presOf" srcId="{BE0374E7-1C66-418F-842F-1D0FFD82BBF5}" destId="{8D003146-8B8F-4742-AAD2-9E916925D498}" srcOrd="0" destOrd="0" presId="urn:microsoft.com/office/officeart/2005/8/layout/default"/>
    <dgm:cxn modelId="{7C4996A8-6BB5-43C8-8470-6B5278568CF1}" type="presOf" srcId="{D9ABAF4D-855F-49A1-A16A-2ED52189C956}" destId="{21AD9FD9-2029-451E-A292-151E44F4CC2D}" srcOrd="0" destOrd="0" presId="urn:microsoft.com/office/officeart/2005/8/layout/default"/>
    <dgm:cxn modelId="{A005A7BE-A407-4AE0-A6E4-221EF7B53E68}" type="presOf" srcId="{17338F9E-08CA-46D9-834C-9B6F928DA87A}" destId="{5C55D4BB-D7C5-4D82-B2F6-EB8FC478E0B6}" srcOrd="0" destOrd="0" presId="urn:microsoft.com/office/officeart/2005/8/layout/default"/>
    <dgm:cxn modelId="{0D0EB0BF-F6B5-419B-B1B3-09832DA5B4B7}" type="presOf" srcId="{A5E434FF-9B9A-404B-802B-7A49DB887830}" destId="{1175B16F-0945-4B23-8413-AFAD3DA2ACB3}" srcOrd="0" destOrd="0" presId="urn:microsoft.com/office/officeart/2005/8/layout/default"/>
    <dgm:cxn modelId="{D568FBCC-BAE9-439F-9308-1A1771EB748B}" srcId="{0DE17293-8DBC-4344-8BAC-9A7C0546840E}" destId="{A5E434FF-9B9A-404B-802B-7A49DB887830}" srcOrd="1" destOrd="0" parTransId="{69D2E530-5359-4B7B-90B5-B0987A706170}" sibTransId="{65A10D3E-4721-408B-947A-AE168EC2CFB2}"/>
    <dgm:cxn modelId="{833F94D7-439D-405B-B255-2C58697739C7}" type="presOf" srcId="{C1E1FE28-32A5-47FC-812E-DF3FC89BE707}" destId="{1D0D33CA-4C4A-4DE2-B7D0-FB5497F664FC}" srcOrd="0" destOrd="0" presId="urn:microsoft.com/office/officeart/2005/8/layout/default"/>
    <dgm:cxn modelId="{4A8956E1-54D9-45F2-9EC2-749920408148}" srcId="{0DE17293-8DBC-4344-8BAC-9A7C0546840E}" destId="{974111EC-E1EA-41A3-B54B-FA53A9C7E517}" srcOrd="6" destOrd="0" parTransId="{AB510A87-073A-43EA-8B1A-C136BBECA306}" sibTransId="{3326384B-25D1-49B2-B25C-96AEE7912CCC}"/>
    <dgm:cxn modelId="{AD3C79E9-68C9-4AE9-939D-BE41EEB8D70B}" srcId="{0DE17293-8DBC-4344-8BAC-9A7C0546840E}" destId="{C1E1FE28-32A5-47FC-812E-DF3FC89BE707}" srcOrd="7" destOrd="0" parTransId="{1E55EA41-CA41-48BE-B993-33AB3662078F}" sibTransId="{EB2CEB5C-2C97-457C-914C-6C6B56427A76}"/>
    <dgm:cxn modelId="{1BF167F0-6FED-4C34-93C6-119C1049353C}" type="presOf" srcId="{0DE17293-8DBC-4344-8BAC-9A7C0546840E}" destId="{2D7D2AC7-BAAD-4417-AF0F-AD22D62CA9D7}" srcOrd="0" destOrd="0" presId="urn:microsoft.com/office/officeart/2005/8/layout/default"/>
    <dgm:cxn modelId="{388D09FA-5C6D-4F54-8426-BECDFF2BDB71}" srcId="{0DE17293-8DBC-4344-8BAC-9A7C0546840E}" destId="{D9ABAF4D-855F-49A1-A16A-2ED52189C956}" srcOrd="0" destOrd="0" parTransId="{430EAA18-DA4A-4659-934E-42DFDAF00725}" sibTransId="{A0383A25-1B47-4E5B-B3DE-16B2508DD36E}"/>
    <dgm:cxn modelId="{D1625FFA-4428-48D9-A6D6-A969707BE5CB}" srcId="{0DE17293-8DBC-4344-8BAC-9A7C0546840E}" destId="{FB2333B4-2542-44C8-97E0-4604BE8C5D41}" srcOrd="3" destOrd="0" parTransId="{88DD99D6-4F25-40C2-AB57-F8CBC0337B74}" sibTransId="{22BBCD30-854A-4CA0-81B5-A5D32E972294}"/>
    <dgm:cxn modelId="{4553D3FA-0C35-4E47-BE80-1CDB7DB5083C}" type="presOf" srcId="{E454224F-4CFD-4285-AAFD-9F9B80928895}" destId="{6E7C25C3-DE9A-4829-A957-BE5B0FA2E0B7}" srcOrd="0" destOrd="0" presId="urn:microsoft.com/office/officeart/2005/8/layout/default"/>
    <dgm:cxn modelId="{0CD33A8F-5A24-4DFE-A911-643FB4DD73D6}" type="presParOf" srcId="{2D7D2AC7-BAAD-4417-AF0F-AD22D62CA9D7}" destId="{21AD9FD9-2029-451E-A292-151E44F4CC2D}" srcOrd="0" destOrd="0" presId="urn:microsoft.com/office/officeart/2005/8/layout/default"/>
    <dgm:cxn modelId="{ADC418EB-7593-4E7E-84D5-34445F7E4254}" type="presParOf" srcId="{2D7D2AC7-BAAD-4417-AF0F-AD22D62CA9D7}" destId="{5D9BC5A3-44FC-4ADF-8F3A-51F8C3AFB893}" srcOrd="1" destOrd="0" presId="urn:microsoft.com/office/officeart/2005/8/layout/default"/>
    <dgm:cxn modelId="{5B7988EC-489D-4E46-A215-DD20482C6D2F}" type="presParOf" srcId="{2D7D2AC7-BAAD-4417-AF0F-AD22D62CA9D7}" destId="{1175B16F-0945-4B23-8413-AFAD3DA2ACB3}" srcOrd="2" destOrd="0" presId="urn:microsoft.com/office/officeart/2005/8/layout/default"/>
    <dgm:cxn modelId="{776AA939-A72D-4F09-829D-65F90EF75EE4}" type="presParOf" srcId="{2D7D2AC7-BAAD-4417-AF0F-AD22D62CA9D7}" destId="{9347CB0C-1BC5-4CA0-9D8D-8BAAA7D60AD6}" srcOrd="3" destOrd="0" presId="urn:microsoft.com/office/officeart/2005/8/layout/default"/>
    <dgm:cxn modelId="{935A7053-2786-42C5-B9A9-CA658128929A}" type="presParOf" srcId="{2D7D2AC7-BAAD-4417-AF0F-AD22D62CA9D7}" destId="{5C55D4BB-D7C5-4D82-B2F6-EB8FC478E0B6}" srcOrd="4" destOrd="0" presId="urn:microsoft.com/office/officeart/2005/8/layout/default"/>
    <dgm:cxn modelId="{EB188A39-7F3E-4C6F-B950-3A5943F8D497}" type="presParOf" srcId="{2D7D2AC7-BAAD-4417-AF0F-AD22D62CA9D7}" destId="{98001196-9FC1-4AE9-A601-2D99BCA32869}" srcOrd="5" destOrd="0" presId="urn:microsoft.com/office/officeart/2005/8/layout/default"/>
    <dgm:cxn modelId="{CEBE2576-056D-4552-BFF2-E4A6BF7A70ED}" type="presParOf" srcId="{2D7D2AC7-BAAD-4417-AF0F-AD22D62CA9D7}" destId="{EF7D8B2A-3EC8-4BDF-ADEC-98A198A2D059}" srcOrd="6" destOrd="0" presId="urn:microsoft.com/office/officeart/2005/8/layout/default"/>
    <dgm:cxn modelId="{85C9CB1E-608B-4612-A796-B90BF50BC3E7}" type="presParOf" srcId="{2D7D2AC7-BAAD-4417-AF0F-AD22D62CA9D7}" destId="{953F6399-2540-49B6-96B2-1A76FF019035}" srcOrd="7" destOrd="0" presId="urn:microsoft.com/office/officeart/2005/8/layout/default"/>
    <dgm:cxn modelId="{6E64CB80-D757-4564-9338-E26DE56200C8}" type="presParOf" srcId="{2D7D2AC7-BAAD-4417-AF0F-AD22D62CA9D7}" destId="{8D003146-8B8F-4742-AAD2-9E916925D498}" srcOrd="8" destOrd="0" presId="urn:microsoft.com/office/officeart/2005/8/layout/default"/>
    <dgm:cxn modelId="{47425CF4-2EF2-46D9-A077-CA8FB2CE9438}" type="presParOf" srcId="{2D7D2AC7-BAAD-4417-AF0F-AD22D62CA9D7}" destId="{1364B20B-3EB5-41F3-8A5D-715A40D67A95}" srcOrd="9" destOrd="0" presId="urn:microsoft.com/office/officeart/2005/8/layout/default"/>
    <dgm:cxn modelId="{F848C61A-C132-49F6-89ED-D251D9540AE4}" type="presParOf" srcId="{2D7D2AC7-BAAD-4417-AF0F-AD22D62CA9D7}" destId="{6E7C25C3-DE9A-4829-A957-BE5B0FA2E0B7}" srcOrd="10" destOrd="0" presId="urn:microsoft.com/office/officeart/2005/8/layout/default"/>
    <dgm:cxn modelId="{7DFBD231-D54E-4F8D-9A54-AD731A497E71}" type="presParOf" srcId="{2D7D2AC7-BAAD-4417-AF0F-AD22D62CA9D7}" destId="{5FF01B30-FFB5-404A-861E-997DF917F26F}" srcOrd="11" destOrd="0" presId="urn:microsoft.com/office/officeart/2005/8/layout/default"/>
    <dgm:cxn modelId="{4C9CDEA4-2DB9-46D5-9E41-BF3F94F36201}" type="presParOf" srcId="{2D7D2AC7-BAAD-4417-AF0F-AD22D62CA9D7}" destId="{42D4AAD7-7F22-4116-B545-8128AE12F1BB}" srcOrd="12" destOrd="0" presId="urn:microsoft.com/office/officeart/2005/8/layout/default"/>
    <dgm:cxn modelId="{0EAB0DBC-4AB4-4142-B17E-BDAA96A74ECD}" type="presParOf" srcId="{2D7D2AC7-BAAD-4417-AF0F-AD22D62CA9D7}" destId="{A596E25A-FA27-468D-B54E-44A3067A1AC5}" srcOrd="13" destOrd="0" presId="urn:microsoft.com/office/officeart/2005/8/layout/default"/>
    <dgm:cxn modelId="{8E97C597-5E38-4061-AAB5-86FAB47AC0E5}" type="presParOf" srcId="{2D7D2AC7-BAAD-4417-AF0F-AD22D62CA9D7}" destId="{1D0D33CA-4C4A-4DE2-B7D0-FB5497F664F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9295F-07FF-4FEB-B789-2B5A93802E01}">
      <dsp:nvSpPr>
        <dsp:cNvPr id="0" name=""/>
        <dsp:cNvSpPr/>
      </dsp:nvSpPr>
      <dsp:spPr>
        <a:xfrm>
          <a:off x="0" y="348889"/>
          <a:ext cx="8439148" cy="8189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dirty="0"/>
            <a:t>Collect and share knowledge, resources</a:t>
          </a:r>
          <a:endParaRPr lang="en-US" sz="3500" kern="1200" dirty="0"/>
        </a:p>
      </dsp:txBody>
      <dsp:txXfrm>
        <a:off x="39980" y="388869"/>
        <a:ext cx="8359188" cy="739039"/>
      </dsp:txXfrm>
    </dsp:sp>
    <dsp:sp modelId="{0A8C4022-CAA6-480A-B79F-FD4B43436F31}">
      <dsp:nvSpPr>
        <dsp:cNvPr id="0" name=""/>
        <dsp:cNvSpPr/>
      </dsp:nvSpPr>
      <dsp:spPr>
        <a:xfrm>
          <a:off x="0" y="1268689"/>
          <a:ext cx="8439148" cy="81899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Raise awareness among other sectors</a:t>
          </a:r>
          <a:endParaRPr lang="en-US" sz="3500" kern="1200"/>
        </a:p>
      </dsp:txBody>
      <dsp:txXfrm>
        <a:off x="39980" y="1308669"/>
        <a:ext cx="8359188" cy="739039"/>
      </dsp:txXfrm>
    </dsp:sp>
    <dsp:sp modelId="{2D1933B4-126D-43E5-BE8C-7E25390BFCE8}">
      <dsp:nvSpPr>
        <dsp:cNvPr id="0" name=""/>
        <dsp:cNvSpPr/>
      </dsp:nvSpPr>
      <dsp:spPr>
        <a:xfrm>
          <a:off x="0" y="2188489"/>
          <a:ext cx="8439148" cy="81899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Address siloed approaches</a:t>
          </a:r>
          <a:endParaRPr lang="en-US" sz="3500" kern="1200"/>
        </a:p>
      </dsp:txBody>
      <dsp:txXfrm>
        <a:off x="39980" y="2228469"/>
        <a:ext cx="8359188" cy="739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87AE-4DF6-48AC-8928-4527A86E77ED}">
      <dsp:nvSpPr>
        <dsp:cNvPr id="0" name=""/>
        <dsp:cNvSpPr/>
      </dsp:nvSpPr>
      <dsp:spPr>
        <a:xfrm>
          <a:off x="0" y="42349"/>
          <a:ext cx="8439148" cy="748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Case study research</a:t>
          </a:r>
          <a:endParaRPr lang="en-US" sz="3200" kern="1200" dirty="0"/>
        </a:p>
      </dsp:txBody>
      <dsp:txXfrm>
        <a:off x="36553" y="78902"/>
        <a:ext cx="8366042" cy="675694"/>
      </dsp:txXfrm>
    </dsp:sp>
    <dsp:sp modelId="{4D4DF526-8178-4A9F-858E-90F3396C9714}">
      <dsp:nvSpPr>
        <dsp:cNvPr id="0" name=""/>
        <dsp:cNvSpPr/>
      </dsp:nvSpPr>
      <dsp:spPr>
        <a:xfrm>
          <a:off x="0" y="883309"/>
          <a:ext cx="8439148" cy="748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Cross-sector discussions</a:t>
          </a:r>
          <a:endParaRPr lang="en-US" sz="3200" kern="1200" dirty="0"/>
        </a:p>
      </dsp:txBody>
      <dsp:txXfrm>
        <a:off x="36553" y="919862"/>
        <a:ext cx="8366042" cy="675694"/>
      </dsp:txXfrm>
    </dsp:sp>
    <dsp:sp modelId="{A6C909B6-86C8-4742-B0D8-BABCE83E1823}">
      <dsp:nvSpPr>
        <dsp:cNvPr id="0" name=""/>
        <dsp:cNvSpPr/>
      </dsp:nvSpPr>
      <dsp:spPr>
        <a:xfrm>
          <a:off x="0" y="1724269"/>
          <a:ext cx="8439148" cy="748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Call-to-action white paper</a:t>
          </a:r>
          <a:endParaRPr lang="en-US" sz="3200" kern="1200" dirty="0"/>
        </a:p>
      </dsp:txBody>
      <dsp:txXfrm>
        <a:off x="36553" y="1760822"/>
        <a:ext cx="8366042" cy="675694"/>
      </dsp:txXfrm>
    </dsp:sp>
    <dsp:sp modelId="{8BBF139F-BACD-4DEC-8514-0F97821507B6}">
      <dsp:nvSpPr>
        <dsp:cNvPr id="0" name=""/>
        <dsp:cNvSpPr/>
      </dsp:nvSpPr>
      <dsp:spPr>
        <a:xfrm>
          <a:off x="0" y="2565229"/>
          <a:ext cx="8439148" cy="748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Dissemination to the field</a:t>
          </a:r>
          <a:endParaRPr lang="en-US" sz="3200" kern="1200" dirty="0"/>
        </a:p>
      </dsp:txBody>
      <dsp:txXfrm>
        <a:off x="36553" y="2601782"/>
        <a:ext cx="8366042" cy="67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D9FD9-2029-451E-A292-151E44F4CC2D}">
      <dsp:nvSpPr>
        <dsp:cNvPr id="0" name=""/>
        <dsp:cNvSpPr/>
      </dsp:nvSpPr>
      <dsp:spPr>
        <a:xfrm>
          <a:off x="2550" y="362920"/>
          <a:ext cx="2023490" cy="12140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Naloxone training, staff and patrons</a:t>
          </a:r>
          <a:endParaRPr lang="en-US" sz="1800" kern="1200"/>
        </a:p>
      </dsp:txBody>
      <dsp:txXfrm>
        <a:off x="2550" y="362920"/>
        <a:ext cx="2023490" cy="1214094"/>
      </dsp:txXfrm>
    </dsp:sp>
    <dsp:sp modelId="{1175B16F-0945-4B23-8413-AFAD3DA2ACB3}">
      <dsp:nvSpPr>
        <dsp:cNvPr id="0" name=""/>
        <dsp:cNvSpPr/>
      </dsp:nvSpPr>
      <dsp:spPr>
        <a:xfrm>
          <a:off x="2228390" y="362920"/>
          <a:ext cx="2023490" cy="12140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Community reads and author talks</a:t>
          </a:r>
          <a:endParaRPr lang="en-US" sz="1800" kern="1200" dirty="0"/>
        </a:p>
      </dsp:txBody>
      <dsp:txXfrm>
        <a:off x="2228390" y="362920"/>
        <a:ext cx="2023490" cy="1214094"/>
      </dsp:txXfrm>
    </dsp:sp>
    <dsp:sp modelId="{5C55D4BB-D7C5-4D82-B2F6-EB8FC478E0B6}">
      <dsp:nvSpPr>
        <dsp:cNvPr id="0" name=""/>
        <dsp:cNvSpPr/>
      </dsp:nvSpPr>
      <dsp:spPr>
        <a:xfrm>
          <a:off x="4454229" y="362920"/>
          <a:ext cx="2023490" cy="12140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Changes to physical layouts in bathrooms</a:t>
          </a:r>
          <a:endParaRPr lang="en-US" sz="1800" kern="1200"/>
        </a:p>
      </dsp:txBody>
      <dsp:txXfrm>
        <a:off x="4454229" y="362920"/>
        <a:ext cx="2023490" cy="1214094"/>
      </dsp:txXfrm>
    </dsp:sp>
    <dsp:sp modelId="{EF7D8B2A-3EC8-4BDF-ADEC-98A198A2D059}">
      <dsp:nvSpPr>
        <dsp:cNvPr id="0" name=""/>
        <dsp:cNvSpPr/>
      </dsp:nvSpPr>
      <dsp:spPr>
        <a:xfrm>
          <a:off x="6680068" y="362920"/>
          <a:ext cx="2023490" cy="121409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Peer navigators</a:t>
          </a:r>
          <a:endParaRPr lang="en-US" sz="1800" kern="1200"/>
        </a:p>
      </dsp:txBody>
      <dsp:txXfrm>
        <a:off x="6680068" y="362920"/>
        <a:ext cx="2023490" cy="1214094"/>
      </dsp:txXfrm>
    </dsp:sp>
    <dsp:sp modelId="{8D003146-8B8F-4742-AAD2-9E916925D498}">
      <dsp:nvSpPr>
        <dsp:cNvPr id="0" name=""/>
        <dsp:cNvSpPr/>
      </dsp:nvSpPr>
      <dsp:spPr>
        <a:xfrm>
          <a:off x="2550" y="1779363"/>
          <a:ext cx="2023490" cy="121409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Deterra disposal bags</a:t>
          </a:r>
          <a:endParaRPr lang="en-US" sz="1800" kern="1200"/>
        </a:p>
      </dsp:txBody>
      <dsp:txXfrm>
        <a:off x="2550" y="1779363"/>
        <a:ext cx="2023490" cy="1214094"/>
      </dsp:txXfrm>
    </dsp:sp>
    <dsp:sp modelId="{6E7C25C3-DE9A-4829-A957-BE5B0FA2E0B7}">
      <dsp:nvSpPr>
        <dsp:cNvPr id="0" name=""/>
        <dsp:cNvSpPr/>
      </dsp:nvSpPr>
      <dsp:spPr>
        <a:xfrm>
          <a:off x="2228390" y="1779363"/>
          <a:ext cx="2023490" cy="12140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Recovery Court</a:t>
          </a:r>
          <a:endParaRPr lang="en-US" sz="1800" kern="1200"/>
        </a:p>
      </dsp:txBody>
      <dsp:txXfrm>
        <a:off x="2228390" y="1779363"/>
        <a:ext cx="2023490" cy="1214094"/>
      </dsp:txXfrm>
    </dsp:sp>
    <dsp:sp modelId="{42D4AAD7-7F22-4116-B545-8128AE12F1BB}">
      <dsp:nvSpPr>
        <dsp:cNvPr id="0" name=""/>
        <dsp:cNvSpPr/>
      </dsp:nvSpPr>
      <dsp:spPr>
        <a:xfrm>
          <a:off x="4454229" y="1779363"/>
          <a:ext cx="2023490" cy="12140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Awareness and information campaigns</a:t>
          </a:r>
          <a:endParaRPr lang="en-US" sz="1800" kern="1200"/>
        </a:p>
      </dsp:txBody>
      <dsp:txXfrm>
        <a:off x="4454229" y="1779363"/>
        <a:ext cx="2023490" cy="1214094"/>
      </dsp:txXfrm>
    </dsp:sp>
    <dsp:sp modelId="{1D0D33CA-4C4A-4DE2-B7D0-FB5497F664FC}">
      <dsp:nvSpPr>
        <dsp:cNvPr id="0" name=""/>
        <dsp:cNvSpPr/>
      </dsp:nvSpPr>
      <dsp:spPr>
        <a:xfrm>
          <a:off x="6680068" y="1779363"/>
          <a:ext cx="2023490" cy="12140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Mental health and substance abuse related health programming</a:t>
          </a:r>
          <a:endParaRPr lang="en-US" sz="1800" kern="1200"/>
        </a:p>
      </dsp:txBody>
      <dsp:txXfrm>
        <a:off x="6680068" y="1779363"/>
        <a:ext cx="2023490" cy="12140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7/12/2019</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3A310B1A-B3D0-440C-A7B8-92F70546B91D}" type="datetimeFigureOut">
              <a:rPr lang="en-US" smtClean="0"/>
              <a:t>7/12/2019</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38477"/>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7"/>
            <a:ext cx="3041968" cy="467450"/>
          </a:xfrm>
          <a:prstGeom prst="rect">
            <a:avLst/>
          </a:prstGeom>
        </p:spPr>
        <p:txBody>
          <a:bodyPr vert="horz" lIns="93287" tIns="46644" rIns="93287" bIns="46644" rtlCol="0" anchor="b"/>
          <a:lstStyle>
            <a:lvl1pPr algn="r">
              <a:defRPr sz="1200"/>
            </a:lvl1pPr>
          </a:lstStyle>
          <a:p>
            <a:fld id="{3B680349-3BEF-4278-8301-0A6158E9A280}" type="slidenum">
              <a:rPr lang="en-US" smtClean="0"/>
              <a:t>‹#›</a:t>
            </a:fld>
            <a:endParaRPr lang="en-US"/>
          </a:p>
        </p:txBody>
      </p:sp>
    </p:spTree>
    <p:extLst>
      <p:ext uri="{BB962C8B-B14F-4D97-AF65-F5344CB8AC3E}">
        <p14:creationId xmlns:p14="http://schemas.microsoft.com/office/powerpoint/2010/main" val="44358393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ickr.com/photos/borisbaldinger/15222127749%20by%20Boris%20Baldinger%2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users/rawpixel-4283981/?utm_source=link-attribution&amp;utm_medium=referral&amp;utm_campaign=image&amp;utm_content=3295556"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3295556"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drugoverdose/data/statedeath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1</a:t>
            </a:fld>
            <a:endParaRPr lang="en-US"/>
          </a:p>
        </p:txBody>
      </p:sp>
    </p:spTree>
    <p:extLst>
      <p:ext uri="{BB962C8B-B14F-4D97-AF65-F5344CB8AC3E}">
        <p14:creationId xmlns:p14="http://schemas.microsoft.com/office/powerpoint/2010/main" val="145119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10</a:t>
            </a:fld>
            <a:endParaRPr lang="en-US"/>
          </a:p>
        </p:txBody>
      </p:sp>
    </p:spTree>
    <p:extLst>
      <p:ext uri="{BB962C8B-B14F-4D97-AF65-F5344CB8AC3E}">
        <p14:creationId xmlns:p14="http://schemas.microsoft.com/office/powerpoint/2010/main" val="2350165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11</a:t>
            </a:fld>
            <a:endParaRPr lang="en-US"/>
          </a:p>
        </p:txBody>
      </p:sp>
    </p:spTree>
    <p:extLst>
      <p:ext uri="{BB962C8B-B14F-4D97-AF65-F5344CB8AC3E}">
        <p14:creationId xmlns:p14="http://schemas.microsoft.com/office/powerpoint/2010/main" val="2872667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12</a:t>
            </a:fld>
            <a:endParaRPr lang="en-US"/>
          </a:p>
        </p:txBody>
      </p:sp>
    </p:spTree>
    <p:extLst>
      <p:ext uri="{BB962C8B-B14F-4D97-AF65-F5344CB8AC3E}">
        <p14:creationId xmlns:p14="http://schemas.microsoft.com/office/powerpoint/2010/main" val="233291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13</a:t>
            </a:fld>
            <a:endParaRPr lang="en-US"/>
          </a:p>
        </p:txBody>
      </p:sp>
    </p:spTree>
    <p:extLst>
      <p:ext uri="{BB962C8B-B14F-4D97-AF65-F5344CB8AC3E}">
        <p14:creationId xmlns:p14="http://schemas.microsoft.com/office/powerpoint/2010/main" val="115243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14</a:t>
            </a:fld>
            <a:endParaRPr lang="en-US"/>
          </a:p>
        </p:txBody>
      </p:sp>
    </p:spTree>
    <p:extLst>
      <p:ext uri="{BB962C8B-B14F-4D97-AF65-F5344CB8AC3E}">
        <p14:creationId xmlns:p14="http://schemas.microsoft.com/office/powerpoint/2010/main" val="115745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435">
              <a:defRPr/>
            </a:pPr>
            <a:fld id="{E6876A98-7232-459B-BF51-3E33D5E156A7}" type="slidenum">
              <a:rPr lang="en-US">
                <a:solidFill>
                  <a:prstClr val="black"/>
                </a:solidFill>
                <a:latin typeface="Calibri" panose="020F0502020204030204"/>
              </a:rPr>
              <a:pPr defTabSz="466435">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565209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435">
              <a:defRPr/>
            </a:pPr>
            <a:fld id="{E6876A98-7232-459B-BF51-3E33D5E156A7}" type="slidenum">
              <a:rPr lang="en-US">
                <a:solidFill>
                  <a:prstClr val="black"/>
                </a:solidFill>
                <a:latin typeface="Calibri" panose="020F0502020204030204"/>
              </a:rPr>
              <a:pPr defTabSz="466435">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91805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Citation: </a:t>
            </a:r>
            <a:r>
              <a:rPr lang="en-US" dirty="0" err="1"/>
              <a:t>Leedy</a:t>
            </a:r>
            <a:r>
              <a:rPr lang="en-US" dirty="0"/>
              <a:t>, Paul D., &amp; Ormrod, J.E. (2016). </a:t>
            </a:r>
            <a:r>
              <a:rPr lang="en-US" i="1" dirty="0"/>
              <a:t>Practical Research: Planning and Design,</a:t>
            </a:r>
            <a:r>
              <a:rPr lang="en-US" dirty="0"/>
              <a:t> 11</a:t>
            </a:r>
            <a:r>
              <a:rPr lang="en-US" baseline="30000" dirty="0"/>
              <a:t>th</a:t>
            </a:r>
            <a:r>
              <a:rPr lang="en-US" dirty="0"/>
              <a:t> ed. Boston: Pearson.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Because each location is different in terms of the available staff, there may not have been nine people to interview, which was expected. Image: </a:t>
            </a:r>
            <a:r>
              <a:rPr lang="en-US" sz="1400" dirty="0">
                <a:hlinkClick r:id="rId3"/>
              </a:rPr>
              <a:t>https://www.flickr.com/photos/borisbaldinger/15222127749 by Boris </a:t>
            </a:r>
            <a:r>
              <a:rPr lang="en-US" sz="1400" dirty="0" err="1">
                <a:hlinkClick r:id="rId3"/>
              </a:rPr>
              <a:t>Baldinger</a:t>
            </a:r>
            <a:r>
              <a:rPr lang="en-US" sz="1400" dirty="0">
                <a:hlinkClick r:id="rId3"/>
              </a:rPr>
              <a:t> /</a:t>
            </a:r>
            <a:r>
              <a:rPr lang="en-US" sz="1400" dirty="0"/>
              <a:t>  CC by 2.0</a:t>
            </a:r>
          </a:p>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17</a:t>
            </a:fld>
            <a:endParaRPr lang="en-US"/>
          </a:p>
        </p:txBody>
      </p:sp>
    </p:spTree>
    <p:extLst>
      <p:ext uri="{BB962C8B-B14F-4D97-AF65-F5344CB8AC3E}">
        <p14:creationId xmlns:p14="http://schemas.microsoft.com/office/powerpoint/2010/main" val="2267615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LYNN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four different groups of interviewees: library staff, library board members, staff at the community partner organizations and community members/patrons.  With most interviews, we had no more than 14 main questions, plus some prompts to dig in a little deeper if there was an opportunity. Most of the interviews with library and community partner staff lasted around 45 minutes. Interviews with community members were closer to 15 minutes.</a:t>
            </a:r>
          </a:p>
          <a:p>
            <a:endParaRPr lang="en-US" dirty="0"/>
          </a:p>
          <a:p>
            <a:r>
              <a:rPr lang="en-US" dirty="0"/>
              <a:t>Here are examples of the questions that we asked. </a:t>
            </a:r>
          </a:p>
        </p:txBody>
      </p:sp>
      <p:sp>
        <p:nvSpPr>
          <p:cNvPr id="4" name="Slide Number Placeholder 3"/>
          <p:cNvSpPr>
            <a:spLocks noGrp="1"/>
          </p:cNvSpPr>
          <p:nvPr>
            <p:ph type="sldNum" sz="quarter" idx="5"/>
          </p:nvPr>
        </p:nvSpPr>
        <p:spPr/>
        <p:txBody>
          <a:bodyPr/>
          <a:lstStyle/>
          <a:p>
            <a:fld id="{3B680349-3BEF-4278-8301-0A6158E9A280}" type="slidenum">
              <a:rPr lang="en-US" smtClean="0"/>
              <a:t>18</a:t>
            </a:fld>
            <a:endParaRPr lang="en-US"/>
          </a:p>
        </p:txBody>
      </p:sp>
    </p:spTree>
    <p:extLst>
      <p:ext uri="{BB962C8B-B14F-4D97-AF65-F5344CB8AC3E}">
        <p14:creationId xmlns:p14="http://schemas.microsoft.com/office/powerpoint/2010/main" val="1979288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a:t>
            </a:r>
          </a:p>
          <a:p>
            <a:endParaRPr lang="en-US" dirty="0"/>
          </a:p>
          <a:p>
            <a:r>
              <a:rPr lang="en-US" dirty="0"/>
              <a:t>Our co-panelist Michelle Jeske of Denver Public Library is serving on the project’s steering committee and has been very generous with her and her staff’s time to the project. Michelle was involved in both reviewing and testing the interview protocol, and we developed a test-run case study summary as well..</a:t>
            </a:r>
          </a:p>
        </p:txBody>
      </p:sp>
      <p:sp>
        <p:nvSpPr>
          <p:cNvPr id="4" name="Slide Number Placeholder 3"/>
          <p:cNvSpPr>
            <a:spLocks noGrp="1"/>
          </p:cNvSpPr>
          <p:nvPr>
            <p:ph type="sldNum" sz="quarter" idx="5"/>
          </p:nvPr>
        </p:nvSpPr>
        <p:spPr>
          <a:xfrm>
            <a:off x="5901061" y="8697428"/>
            <a:ext cx="915619" cy="37532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680349-3BEF-4278-8301-0A6158E9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925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a:t>
            </a:fld>
            <a:endParaRPr lang="en-US"/>
          </a:p>
        </p:txBody>
      </p:sp>
    </p:spTree>
    <p:extLst>
      <p:ext uri="{BB962C8B-B14F-4D97-AF65-F5344CB8AC3E}">
        <p14:creationId xmlns:p14="http://schemas.microsoft.com/office/powerpoint/2010/main" val="1869606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a:t>
            </a:r>
          </a:p>
          <a:p>
            <a:r>
              <a:rPr lang="en-US" dirty="0"/>
              <a:t>Image by </a:t>
            </a:r>
            <a:r>
              <a:rPr lang="en-US" dirty="0" err="1">
                <a:hlinkClick r:id="rId3"/>
              </a:rPr>
              <a:t>rawpixel</a:t>
            </a:r>
            <a:r>
              <a:rPr lang="en-US" dirty="0"/>
              <a:t> from </a:t>
            </a:r>
            <a:r>
              <a:rPr lang="en-US" dirty="0" err="1">
                <a:hlinkClick r:id="rId4"/>
              </a:rPr>
              <a:t>Pixabay</a:t>
            </a:r>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20</a:t>
            </a:fld>
            <a:endParaRPr lang="en-US"/>
          </a:p>
        </p:txBody>
      </p:sp>
    </p:spTree>
    <p:extLst>
      <p:ext uri="{BB962C8B-B14F-4D97-AF65-F5344CB8AC3E}">
        <p14:creationId xmlns:p14="http://schemas.microsoft.com/office/powerpoint/2010/main" val="4255300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21</a:t>
            </a:fld>
            <a:endParaRPr lang="en-US"/>
          </a:p>
        </p:txBody>
      </p:sp>
    </p:spTree>
    <p:extLst>
      <p:ext uri="{BB962C8B-B14F-4D97-AF65-F5344CB8AC3E}">
        <p14:creationId xmlns:p14="http://schemas.microsoft.com/office/powerpoint/2010/main" val="1540044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060" y="4303713"/>
            <a:ext cx="6815470" cy="4819022"/>
          </a:xfrm>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22</a:t>
            </a:fld>
            <a:endParaRPr lang="en-US"/>
          </a:p>
        </p:txBody>
      </p:sp>
    </p:spTree>
    <p:extLst>
      <p:ext uri="{BB962C8B-B14F-4D97-AF65-F5344CB8AC3E}">
        <p14:creationId xmlns:p14="http://schemas.microsoft.com/office/powerpoint/2010/main" val="752248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23</a:t>
            </a:fld>
            <a:endParaRPr lang="en-US"/>
          </a:p>
        </p:txBody>
      </p:sp>
    </p:spTree>
    <p:extLst>
      <p:ext uri="{BB962C8B-B14F-4D97-AF65-F5344CB8AC3E}">
        <p14:creationId xmlns:p14="http://schemas.microsoft.com/office/powerpoint/2010/main" val="4003009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24</a:t>
            </a:fld>
            <a:endParaRPr lang="en-US"/>
          </a:p>
        </p:txBody>
      </p:sp>
    </p:spTree>
    <p:extLst>
      <p:ext uri="{BB962C8B-B14F-4D97-AF65-F5344CB8AC3E}">
        <p14:creationId xmlns:p14="http://schemas.microsoft.com/office/powerpoint/2010/main" val="2383779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25</a:t>
            </a:fld>
            <a:endParaRPr lang="en-US"/>
          </a:p>
        </p:txBody>
      </p:sp>
    </p:spTree>
    <p:extLst>
      <p:ext uri="{BB962C8B-B14F-4D97-AF65-F5344CB8AC3E}">
        <p14:creationId xmlns:p14="http://schemas.microsoft.com/office/powerpoint/2010/main" val="3780431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26</a:t>
            </a:fld>
            <a:endParaRPr lang="en-US"/>
          </a:p>
        </p:txBody>
      </p:sp>
    </p:spTree>
    <p:extLst>
      <p:ext uri="{BB962C8B-B14F-4D97-AF65-F5344CB8AC3E}">
        <p14:creationId xmlns:p14="http://schemas.microsoft.com/office/powerpoint/2010/main" val="4261889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6ECF5-F6AB-4E4B-9310-65569997CF8A}" type="slidenum">
              <a:rPr lang="en-US" smtClean="0"/>
              <a:t>27</a:t>
            </a:fld>
            <a:endParaRPr lang="en-US"/>
          </a:p>
        </p:txBody>
      </p:sp>
    </p:spTree>
    <p:extLst>
      <p:ext uri="{BB962C8B-B14F-4D97-AF65-F5344CB8AC3E}">
        <p14:creationId xmlns:p14="http://schemas.microsoft.com/office/powerpoint/2010/main" val="2559939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680349-3BEF-4278-8301-0A6158E9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011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3B680349-3BEF-4278-8301-0A6158E9A280}" type="slidenum">
              <a:rPr lang="en-US" smtClean="0"/>
              <a:t>29</a:t>
            </a:fld>
            <a:endParaRPr lang="en-US"/>
          </a:p>
        </p:txBody>
      </p:sp>
    </p:spTree>
    <p:extLst>
      <p:ext uri="{BB962C8B-B14F-4D97-AF65-F5344CB8AC3E}">
        <p14:creationId xmlns:p14="http://schemas.microsoft.com/office/powerpoint/2010/main" val="10555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a:t>
            </a:fld>
            <a:endParaRPr lang="en-US"/>
          </a:p>
        </p:txBody>
      </p:sp>
    </p:spTree>
    <p:extLst>
      <p:ext uri="{BB962C8B-B14F-4D97-AF65-F5344CB8AC3E}">
        <p14:creationId xmlns:p14="http://schemas.microsoft.com/office/powerpoint/2010/main" val="1386333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30</a:t>
            </a:fld>
            <a:endParaRPr lang="en-US"/>
          </a:p>
        </p:txBody>
      </p:sp>
    </p:spTree>
    <p:extLst>
      <p:ext uri="{BB962C8B-B14F-4D97-AF65-F5344CB8AC3E}">
        <p14:creationId xmlns:p14="http://schemas.microsoft.com/office/powerpoint/2010/main" val="5293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31</a:t>
            </a:fld>
            <a:endParaRPr lang="en-US"/>
          </a:p>
        </p:txBody>
      </p:sp>
    </p:spTree>
    <p:extLst>
      <p:ext uri="{BB962C8B-B14F-4D97-AF65-F5344CB8AC3E}">
        <p14:creationId xmlns:p14="http://schemas.microsoft.com/office/powerpoint/2010/main" val="62919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32</a:t>
            </a:fld>
            <a:endParaRPr lang="en-US"/>
          </a:p>
        </p:txBody>
      </p:sp>
    </p:spTree>
    <p:extLst>
      <p:ext uri="{BB962C8B-B14F-4D97-AF65-F5344CB8AC3E}">
        <p14:creationId xmlns:p14="http://schemas.microsoft.com/office/powerpoint/2010/main" val="2730574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endParaRPr lang="en-US" i="0" dirty="0"/>
          </a:p>
          <a:p>
            <a:pPr defTabSz="932871">
              <a:defRPr/>
            </a:pPr>
            <a:endParaRPr lang="en-US" i="0" dirty="0"/>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33</a:t>
            </a:fld>
            <a:endParaRPr lang="en-US"/>
          </a:p>
        </p:txBody>
      </p:sp>
    </p:spTree>
    <p:extLst>
      <p:ext uri="{BB962C8B-B14F-4D97-AF65-F5344CB8AC3E}">
        <p14:creationId xmlns:p14="http://schemas.microsoft.com/office/powerpoint/2010/main" val="1078235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34</a:t>
            </a:fld>
            <a:endParaRPr lang="en-US"/>
          </a:p>
        </p:txBody>
      </p:sp>
    </p:spTree>
    <p:extLst>
      <p:ext uri="{BB962C8B-B14F-4D97-AF65-F5344CB8AC3E}">
        <p14:creationId xmlns:p14="http://schemas.microsoft.com/office/powerpoint/2010/main" val="2455367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35</a:t>
            </a:fld>
            <a:endParaRPr lang="en-US"/>
          </a:p>
        </p:txBody>
      </p:sp>
    </p:spTree>
    <p:extLst>
      <p:ext uri="{BB962C8B-B14F-4D97-AF65-F5344CB8AC3E}">
        <p14:creationId xmlns:p14="http://schemas.microsoft.com/office/powerpoint/2010/main" val="150142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36</a:t>
            </a:fld>
            <a:endParaRPr lang="en-US"/>
          </a:p>
        </p:txBody>
      </p:sp>
    </p:spTree>
    <p:extLst>
      <p:ext uri="{BB962C8B-B14F-4D97-AF65-F5344CB8AC3E}">
        <p14:creationId xmlns:p14="http://schemas.microsoft.com/office/powerpoint/2010/main" val="2337595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37</a:t>
            </a:fld>
            <a:endParaRPr lang="en-US"/>
          </a:p>
        </p:txBody>
      </p:sp>
    </p:spTree>
    <p:extLst>
      <p:ext uri="{BB962C8B-B14F-4D97-AF65-F5344CB8AC3E}">
        <p14:creationId xmlns:p14="http://schemas.microsoft.com/office/powerpoint/2010/main" val="507049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38</a:t>
            </a:fld>
            <a:endParaRPr lang="en-US"/>
          </a:p>
        </p:txBody>
      </p:sp>
    </p:spTree>
    <p:extLst>
      <p:ext uri="{BB962C8B-B14F-4D97-AF65-F5344CB8AC3E}">
        <p14:creationId xmlns:p14="http://schemas.microsoft.com/office/powerpoint/2010/main" val="3312038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39</a:t>
            </a:fld>
            <a:endParaRPr lang="en-US"/>
          </a:p>
        </p:txBody>
      </p:sp>
    </p:spTree>
    <p:extLst>
      <p:ext uri="{BB962C8B-B14F-4D97-AF65-F5344CB8AC3E}">
        <p14:creationId xmlns:p14="http://schemas.microsoft.com/office/powerpoint/2010/main" val="409918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4</a:t>
            </a:fld>
            <a:endParaRPr lang="en-US"/>
          </a:p>
        </p:txBody>
      </p:sp>
    </p:spTree>
    <p:extLst>
      <p:ext uri="{BB962C8B-B14F-4D97-AF65-F5344CB8AC3E}">
        <p14:creationId xmlns:p14="http://schemas.microsoft.com/office/powerpoint/2010/main" val="1171974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02E296-4360-407D-99A8-676D76CF9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844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02E296-4360-407D-99A8-676D76CF9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563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02E296-4360-407D-99A8-676D76CF9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930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4 social workers – 6 peers-</a:t>
            </a:r>
            <a:r>
              <a:rPr lang="en-US" sz="1200" b="0" i="0" u="none" strike="noStrike" kern="1200" baseline="0" dirty="0">
                <a:solidFill>
                  <a:schemeClr val="tx1"/>
                </a:solidFill>
                <a:effectLst/>
                <a:latin typeface="+mn-lt"/>
                <a:ea typeface="+mn-ea"/>
                <a:cs typeface="+mn-cs"/>
              </a:rPr>
              <a:t> Community Resource Program – foundation of our response – opioids but all life challenges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Peer Navigators are employees with </a:t>
            </a:r>
            <a:r>
              <a:rPr lang="en-US" sz="1200" b="1" i="0" u="none" strike="noStrike" kern="1200" dirty="0">
                <a:solidFill>
                  <a:schemeClr val="tx1"/>
                </a:solidFill>
                <a:effectLst/>
                <a:latin typeface="+mn-lt"/>
                <a:ea typeface="+mn-ea"/>
                <a:cs typeface="+mn-cs"/>
              </a:rPr>
              <a:t>Lived Experience</a:t>
            </a:r>
            <a:r>
              <a:rPr lang="en-US" sz="1200" b="0" i="0" u="none" strike="noStrike" kern="1200" dirty="0">
                <a:solidFill>
                  <a:schemeClr val="tx1"/>
                </a:solidFill>
                <a:effectLst/>
                <a:latin typeface="+mn-lt"/>
                <a:ea typeface="+mn-ea"/>
                <a:cs typeface="+mn-cs"/>
              </a:rPr>
              <a:t>, who work along the library social workers and the rest of the library staff. </a:t>
            </a:r>
            <a:endParaRPr lang="en-US" dirty="0">
              <a:effectLst/>
            </a:endParaRPr>
          </a:p>
          <a:p>
            <a:pPr rtl="0"/>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23484-E592-42F7-A2A7-D1F62C777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964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Lived Experience is intended to match the populations we serve in the best way possible and providing peer support and navigation from that connection. </a:t>
            </a:r>
            <a:endParaRPr lang="en-US" dirty="0">
              <a:effectLst/>
            </a:endParaRPr>
          </a:p>
          <a:p>
            <a:pPr rtl="0"/>
            <a:br>
              <a:rPr lang="en-US" dirty="0"/>
            </a:br>
            <a:r>
              <a:rPr lang="en-US" sz="1200" b="0" i="0" u="none" strike="noStrike" kern="1200" dirty="0">
                <a:solidFill>
                  <a:schemeClr val="tx1"/>
                </a:solidFill>
                <a:effectLst/>
                <a:latin typeface="+mn-lt"/>
                <a:ea typeface="+mn-ea"/>
                <a:cs typeface="+mn-cs"/>
              </a:rPr>
              <a:t>The peer navigators provide outreach throughout the library locations as well as drop in office hours. Through this, relationships are built that often lead to conversations with the library customer about something he/she/they’d like to change in their life, or a goal they wish to achieve. The peer navigators guide the customer through the steps to achieve these goals by utilizing this peer relationship. </a:t>
            </a:r>
          </a:p>
          <a:p>
            <a:pPr rtl="0"/>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23484-E592-42F7-A2A7-D1F62C777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247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“They’ve just been there for me like a friend….They’re there to listen. Either just an ear to vent to</a:t>
            </a:r>
          </a:p>
          <a:p>
            <a:r>
              <a:rPr lang="en-US" dirty="0"/>
              <a:t>or advice or feedback. At first I just needed an ear.</a:t>
            </a:r>
            <a:r>
              <a:rPr lang="en-US" baseline="0" dirty="0"/>
              <a:t> </a:t>
            </a:r>
            <a:r>
              <a:rPr lang="en-US" dirty="0"/>
              <a:t>Then I wanted some kind of solution. First, they</a:t>
            </a:r>
          </a:p>
          <a:p>
            <a:r>
              <a:rPr lang="en-US" dirty="0"/>
              <a:t>gave me some hope because some of them are</a:t>
            </a:r>
            <a:r>
              <a:rPr lang="en-US" baseline="0" dirty="0"/>
              <a:t> </a:t>
            </a:r>
            <a:r>
              <a:rPr lang="en-US" dirty="0"/>
              <a:t>in recovery. They showed me the resources here</a:t>
            </a:r>
          </a:p>
          <a:p>
            <a:r>
              <a:rPr lang="en-US" dirty="0"/>
              <a:t>in Denver. Where to eat. Where to get clothes.</a:t>
            </a:r>
            <a:r>
              <a:rPr lang="en-US" baseline="0" dirty="0"/>
              <a:t> </a:t>
            </a:r>
            <a:r>
              <a:rPr lang="en-US" dirty="0"/>
              <a:t>Where to sleep safely. Alternatives to sleeping</a:t>
            </a:r>
          </a:p>
          <a:p>
            <a:r>
              <a:rPr lang="en-US" dirty="0"/>
              <a:t>outside and getting arrested and killed. But I think</a:t>
            </a:r>
            <a:r>
              <a:rPr lang="en-US" baseline="0" dirty="0"/>
              <a:t> </a:t>
            </a:r>
            <a:r>
              <a:rPr lang="en-US" dirty="0"/>
              <a:t>the biggest thing is them being willing to speak to</a:t>
            </a:r>
          </a:p>
          <a:p>
            <a:r>
              <a:rPr lang="en-US" dirty="0"/>
              <a:t>you or to listen to you. I trust the people here very</a:t>
            </a:r>
            <a:r>
              <a:rPr lang="en-US" baseline="0" dirty="0"/>
              <a:t> </a:t>
            </a:r>
            <a:r>
              <a:rPr lang="en-US" dirty="0"/>
              <a:t>much.”</a:t>
            </a:r>
          </a:p>
          <a:p>
            <a:r>
              <a:rPr lang="en-US" dirty="0"/>
              <a:t>- Community Member</a:t>
            </a:r>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23484-E592-42F7-A2A7-D1F62C777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88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a:t>
            </a:r>
            <a:r>
              <a:rPr lang="en-US" baseline="0" dirty="0"/>
              <a:t> awards – Bad Ass of the Year by our harm reduction center; last week 5281 awards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23484-E592-42F7-A2A7-D1F62C777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281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680349-3BEF-4278-8301-0A6158E9A280}" type="slidenum">
              <a:rPr lang="en-US" smtClean="0"/>
              <a:t>49</a:t>
            </a:fld>
            <a:endParaRPr lang="en-US"/>
          </a:p>
        </p:txBody>
      </p:sp>
    </p:spTree>
    <p:extLst>
      <p:ext uri="{BB962C8B-B14F-4D97-AF65-F5344CB8AC3E}">
        <p14:creationId xmlns:p14="http://schemas.microsoft.com/office/powerpoint/2010/main" val="1030872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50</a:t>
            </a:fld>
            <a:endParaRPr lang="en-US"/>
          </a:p>
        </p:txBody>
      </p:sp>
    </p:spTree>
    <p:extLst>
      <p:ext uri="{BB962C8B-B14F-4D97-AF65-F5344CB8AC3E}">
        <p14:creationId xmlns:p14="http://schemas.microsoft.com/office/powerpoint/2010/main" val="1746415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51</a:t>
            </a:fld>
            <a:endParaRPr lang="en-US"/>
          </a:p>
        </p:txBody>
      </p:sp>
    </p:spTree>
    <p:extLst>
      <p:ext uri="{BB962C8B-B14F-4D97-AF65-F5344CB8AC3E}">
        <p14:creationId xmlns:p14="http://schemas.microsoft.com/office/powerpoint/2010/main" val="337178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958" y="4478479"/>
            <a:ext cx="6741042" cy="4455306"/>
          </a:xfrm>
        </p:spPr>
        <p:txBody>
          <a:bodyPr/>
          <a:lstStyle/>
          <a:p>
            <a:endParaRPr lang="en-US" sz="1200" dirty="0"/>
          </a:p>
          <a:p>
            <a:endParaRPr lang="en-US" sz="1000" dirty="0"/>
          </a:p>
          <a:p>
            <a:r>
              <a:rPr lang="en-US" sz="1000" dirty="0"/>
              <a:t>Drug overdose deaths | drug overdose | CDC injury center. (2018, December 21). Retrieved June 10, 2019, from </a:t>
            </a:r>
            <a:r>
              <a:rPr lang="en-US" sz="1000" dirty="0">
                <a:hlinkClick r:id="rId3"/>
              </a:rPr>
              <a:t>https://www.cdc.gov/drugoverdose/data/statedeaths.html</a:t>
            </a:r>
            <a:endParaRPr lang="en-US" sz="1000" dirty="0"/>
          </a:p>
          <a:p>
            <a:br>
              <a:rPr lang="en-US" sz="1000" dirty="0"/>
            </a:br>
            <a:r>
              <a:rPr lang="en-US" sz="1000" dirty="0"/>
              <a:t>Rudd, R. A. (2016). Increases in drug and opioid-involved overdose deaths — united states, 2010–2015. </a:t>
            </a:r>
            <a:r>
              <a:rPr lang="en-US" sz="1000" i="1" dirty="0"/>
              <a:t>MMWR. Morbidity and Mortality Weekly Report</a:t>
            </a:r>
            <a:r>
              <a:rPr lang="en-US" sz="1000" dirty="0"/>
              <a:t>, </a:t>
            </a:r>
            <a:r>
              <a:rPr lang="en-US" sz="1000" i="1" dirty="0"/>
              <a:t>65</a:t>
            </a:r>
            <a:r>
              <a:rPr lang="en-US" sz="1000" dirty="0"/>
              <a:t>. https://doi.org/10.15585/mmwr.mm655051e1</a:t>
            </a:r>
          </a:p>
          <a:p>
            <a:endParaRPr lang="en-US" sz="1000" dirty="0"/>
          </a:p>
          <a:p>
            <a:r>
              <a:rPr lang="en-US" sz="1000" dirty="0"/>
              <a:t>Goodman-Meza, D., Medina-Mora, M. E., </a:t>
            </a:r>
            <a:r>
              <a:rPr lang="en-US" sz="1000" dirty="0" err="1"/>
              <a:t>Magis</a:t>
            </a:r>
            <a:r>
              <a:rPr lang="en-US" sz="1000" dirty="0"/>
              <a:t>-Rodríguez, C., </a:t>
            </a:r>
            <a:r>
              <a:rPr lang="en-US" sz="1000" dirty="0" err="1"/>
              <a:t>Landovitz</a:t>
            </a:r>
            <a:r>
              <a:rPr lang="en-US" sz="1000" dirty="0"/>
              <a:t>, R. J., </a:t>
            </a:r>
            <a:r>
              <a:rPr lang="en-US" sz="1000" dirty="0" err="1"/>
              <a:t>Shoptaw</a:t>
            </a:r>
            <a:r>
              <a:rPr lang="en-US" sz="1000" dirty="0"/>
              <a:t>, S., &amp; </a:t>
            </a:r>
            <a:r>
              <a:rPr lang="en-US" sz="1000" dirty="0" err="1"/>
              <a:t>Werb</a:t>
            </a:r>
            <a:r>
              <a:rPr lang="en-US" sz="1000" dirty="0"/>
              <a:t>, D. (2019). Where is the opioid use epidemic in </a:t>
            </a:r>
            <a:r>
              <a:rPr lang="en-US" sz="1000" dirty="0" err="1"/>
              <a:t>mexico</a:t>
            </a:r>
            <a:r>
              <a:rPr lang="en-US" sz="1000" dirty="0"/>
              <a:t>? A cautionary tale for policymakers south of the us–</a:t>
            </a:r>
            <a:r>
              <a:rPr lang="en-US" sz="1000" dirty="0" err="1"/>
              <a:t>mexico</a:t>
            </a:r>
            <a:r>
              <a:rPr lang="en-US" sz="1000" dirty="0"/>
              <a:t> border. </a:t>
            </a:r>
            <a:r>
              <a:rPr lang="en-US" sz="1000" i="1" dirty="0"/>
              <a:t>American Journal of Public Health</a:t>
            </a:r>
            <a:r>
              <a:rPr lang="en-US" sz="1000" dirty="0"/>
              <a:t>, </a:t>
            </a:r>
            <a:r>
              <a:rPr lang="en-US" sz="1000" i="1" dirty="0"/>
              <a:t>109</a:t>
            </a:r>
            <a:r>
              <a:rPr lang="en-US" sz="1000" dirty="0"/>
              <a:t>(1), 73–82. https://doi.org/10.2105/AJPH.2018.304767</a:t>
            </a:r>
          </a:p>
          <a:p>
            <a:endParaRPr lang="en-US" sz="1000" dirty="0"/>
          </a:p>
          <a:p>
            <a:r>
              <a:rPr lang="en-US" sz="1000" dirty="0"/>
              <a:t>Scholl, L. (2019). Drug and opioid-involved overdose deaths — united states, 2013–2017. </a:t>
            </a:r>
            <a:r>
              <a:rPr lang="en-US" sz="1000" i="1" dirty="0"/>
              <a:t>MMWR. Morbidity and Mortality Weekly Report</a:t>
            </a:r>
            <a:r>
              <a:rPr lang="en-US" sz="1000" dirty="0"/>
              <a:t>, </a:t>
            </a:r>
            <a:r>
              <a:rPr lang="en-US" sz="1000" i="1" dirty="0"/>
              <a:t>67</a:t>
            </a:r>
            <a:r>
              <a:rPr lang="en-US" sz="1000" dirty="0"/>
              <a:t>. https://doi.org/10.15585/mmwr.mm6751521e1</a:t>
            </a:r>
          </a:p>
        </p:txBody>
      </p:sp>
      <p:sp>
        <p:nvSpPr>
          <p:cNvPr id="4" name="Slide Number Placeholder 3"/>
          <p:cNvSpPr>
            <a:spLocks noGrp="1"/>
          </p:cNvSpPr>
          <p:nvPr>
            <p:ph type="sldNum" sz="quarter" idx="5"/>
          </p:nvPr>
        </p:nvSpPr>
        <p:spPr/>
        <p:txBody>
          <a:bodyPr/>
          <a:lstStyle/>
          <a:p>
            <a:fld id="{3B680349-3BEF-4278-8301-0A6158E9A280}" type="slidenum">
              <a:rPr lang="en-US" smtClean="0"/>
              <a:t>5</a:t>
            </a:fld>
            <a:endParaRPr lang="en-US" dirty="0"/>
          </a:p>
        </p:txBody>
      </p:sp>
    </p:spTree>
    <p:extLst>
      <p:ext uri="{BB962C8B-B14F-4D97-AF65-F5344CB8AC3E}">
        <p14:creationId xmlns:p14="http://schemas.microsoft.com/office/powerpoint/2010/main" val="37726901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52</a:t>
            </a:fld>
            <a:endParaRPr lang="en-US"/>
          </a:p>
        </p:txBody>
      </p:sp>
    </p:spTree>
    <p:extLst>
      <p:ext uri="{BB962C8B-B14F-4D97-AF65-F5344CB8AC3E}">
        <p14:creationId xmlns:p14="http://schemas.microsoft.com/office/powerpoint/2010/main" val="1228165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53</a:t>
            </a:fld>
            <a:endParaRPr lang="en-US"/>
          </a:p>
        </p:txBody>
      </p:sp>
    </p:spTree>
    <p:extLst>
      <p:ext uri="{BB962C8B-B14F-4D97-AF65-F5344CB8AC3E}">
        <p14:creationId xmlns:p14="http://schemas.microsoft.com/office/powerpoint/2010/main" val="352987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6</a:t>
            </a:fld>
            <a:endParaRPr lang="en-US"/>
          </a:p>
        </p:txBody>
      </p:sp>
    </p:spTree>
    <p:extLst>
      <p:ext uri="{BB962C8B-B14F-4D97-AF65-F5344CB8AC3E}">
        <p14:creationId xmlns:p14="http://schemas.microsoft.com/office/powerpoint/2010/main" val="255298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September 2017 we partnered on a WebJunction-hosted virtual townhall. This event included invited speakers from libraries and community partners who had stories and resources to share, This </a:t>
            </a:r>
            <a:r>
              <a:rPr lang="en-US" dirty="0" err="1"/>
              <a:t>wordcloud</a:t>
            </a:r>
            <a:r>
              <a:rPr lang="en-US" dirty="0"/>
              <a:t> includes the topics surfaced in the chat space during the town hall--things like training, staff, and community, as well as some of the synthetic opioids and overdose reversal medications. </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7</a:t>
            </a:fld>
            <a:endParaRPr lang="en-US"/>
          </a:p>
        </p:txBody>
      </p:sp>
    </p:spTree>
    <p:extLst>
      <p:ext uri="{BB962C8B-B14F-4D97-AF65-F5344CB8AC3E}">
        <p14:creationId xmlns:p14="http://schemas.microsoft.com/office/powerpoint/2010/main" val="2485272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871"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2871" rtl="0" eaLnBrk="1" fontAlgn="auto" latinLnBrk="0" hangingPunct="1">
              <a:lnSpc>
                <a:spcPct val="100000"/>
              </a:lnSpc>
              <a:spcBef>
                <a:spcPts val="0"/>
              </a:spcBef>
              <a:spcAft>
                <a:spcPts val="0"/>
              </a:spcAft>
              <a:buClrTx/>
              <a:buSzTx/>
              <a:buFontTx/>
              <a:buNone/>
              <a:tabLst/>
              <a:defRPr/>
            </a:pPr>
            <a:endParaRPr lang="en-US" dirty="0"/>
          </a:p>
          <a:p>
            <a:pPr defTabSz="932871">
              <a:defRPr/>
            </a:pPr>
            <a:endParaRPr lang="en-US" dirty="0"/>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8</a:t>
            </a:fld>
            <a:endParaRPr lang="en-US"/>
          </a:p>
        </p:txBody>
      </p:sp>
    </p:spTree>
    <p:extLst>
      <p:ext uri="{BB962C8B-B14F-4D97-AF65-F5344CB8AC3E}">
        <p14:creationId xmlns:p14="http://schemas.microsoft.com/office/powerpoint/2010/main" val="3766655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9</a:t>
            </a:fld>
            <a:endParaRPr lang="en-US"/>
          </a:p>
        </p:txBody>
      </p:sp>
    </p:spTree>
    <p:extLst>
      <p:ext uri="{BB962C8B-B14F-4D97-AF65-F5344CB8AC3E}">
        <p14:creationId xmlns:p14="http://schemas.microsoft.com/office/powerpoint/2010/main" val="342336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tiff"/><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3.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24.tiff"/><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24.tif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8.xml"/><Relationship Id="rId7" Type="http://schemas.openxmlformats.org/officeDocument/2006/relationships/image" Target="../media/image2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24.tif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3.xml"/><Relationship Id="rId7" Type="http://schemas.openxmlformats.org/officeDocument/2006/relationships/image" Target="../media/image1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8.xml"/><Relationship Id="rId7" Type="http://schemas.openxmlformats.org/officeDocument/2006/relationships/image" Target="../media/image21.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23.xml"/><Relationship Id="rId7" Type="http://schemas.openxmlformats.org/officeDocument/2006/relationships/image" Target="../media/image3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image" Target="../media/image1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2325637"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October 30, 2018</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3600" b="1" baseline="0">
                <a:ln w="0" cmpd="sng">
                  <a:noFill/>
                </a:ln>
                <a:solidFill>
                  <a:schemeClr val="accent2"/>
                </a:solidFill>
              </a:defRPr>
            </a:lvl1pPr>
          </a:lstStyle>
          <a:p>
            <a:pPr lvl="0"/>
            <a:r>
              <a:rPr lang="en-US" dirty="0"/>
              <a:t>Steering Committee Meeting</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8376652"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r>
              <a:rPr lang="en-US" dirty="0"/>
              <a:t>Public Libraries Respond to the Opioid Crisis with Their Community</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12" descr="A close up of a sign&#10;&#10;Description generated with very high confidence">
            <a:extLst>
              <a:ext uri="{FF2B5EF4-FFF2-40B4-BE49-F238E27FC236}">
                <a16:creationId xmlns:a16="http://schemas.microsoft.com/office/drawing/2014/main" id="{0129C39C-A64C-454C-9593-7429107C68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5376" y="3968298"/>
            <a:ext cx="1885951" cy="531838"/>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8458C5F2-6164-47F6-9070-8D3EC6BA6ED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3591"/>
          <a:stretch/>
        </p:blipFill>
        <p:spPr>
          <a:xfrm>
            <a:off x="3681921" y="3891013"/>
            <a:ext cx="1945096" cy="710099"/>
          </a:xfrm>
          <a:prstGeom prst="rect">
            <a:avLst/>
          </a:prstGeom>
        </p:spPr>
      </p:pic>
      <p:pic>
        <p:nvPicPr>
          <p:cNvPr id="19" name="Picture 18" descr="A screenshot of a cell phone&#10;&#10;Description generated with high confidence">
            <a:extLst>
              <a:ext uri="{FF2B5EF4-FFF2-40B4-BE49-F238E27FC236}">
                <a16:creationId xmlns:a16="http://schemas.microsoft.com/office/drawing/2014/main" id="{21452E2E-BB89-4FC9-9936-93FF7E78941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896220" y="3867049"/>
            <a:ext cx="1666289" cy="758025"/>
          </a:xfrm>
          <a:prstGeom prst="rect">
            <a:avLst/>
          </a:prstGeom>
        </p:spPr>
      </p:pic>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email">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791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51C8BE-2068-46EC-B503-00FF745FAD66}" type="datetimeFigureOut">
              <a:rPr lang="en-US" smtClean="0"/>
              <a:t>7/12/2019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16D1FA-05F6-4CDB-898D-326A8DC22148}" type="slidenum">
              <a:rPr lang="en-US" smtClean="0"/>
              <a:t>‹#›</a:t>
            </a:fld>
            <a:endParaRPr lang="en-US"/>
          </a:p>
        </p:txBody>
      </p:sp>
    </p:spTree>
    <p:extLst>
      <p:ext uri="{BB962C8B-B14F-4D97-AF65-F5344CB8AC3E}">
        <p14:creationId xmlns:p14="http://schemas.microsoft.com/office/powerpoint/2010/main" val="158590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pic>
        <p:nvPicPr>
          <p:cNvPr id="7" name="Picture 5">
            <a:extLst>
              <a:ext uri="{FF2B5EF4-FFF2-40B4-BE49-F238E27FC236}">
                <a16:creationId xmlns:a16="http://schemas.microsoft.com/office/drawing/2014/main" id="{4DE247C4-76B1-4CE8-A140-661AA2CAA9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7" name="Picture 5">
            <a:extLst>
              <a:ext uri="{FF2B5EF4-FFF2-40B4-BE49-F238E27FC236}">
                <a16:creationId xmlns:a16="http://schemas.microsoft.com/office/drawing/2014/main" id="{4A7C3A60-84E1-4DE8-BD34-FD541EE4D4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5" name="Picture 5">
            <a:extLst>
              <a:ext uri="{FF2B5EF4-FFF2-40B4-BE49-F238E27FC236}">
                <a16:creationId xmlns:a16="http://schemas.microsoft.com/office/drawing/2014/main" id="{CD2EA669-DB76-4F4E-B18C-03E2B46441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5313A7-FADE-4108-9238-CA7EB6CFFA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3304814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313A7-FADE-4108-9238-CA7EB6CFFA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431161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313A7-FADE-4108-9238-CA7EB6CFFA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3823415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313A7-FADE-4108-9238-CA7EB6CFFA52}"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1931893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5313A7-FADE-4108-9238-CA7EB6CFFA52}" type="datetimeFigureOut">
              <a:rPr lang="en-US" smtClean="0"/>
              <a:t>7/12/2019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4269280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5313A7-FADE-4108-9238-CA7EB6CFFA52}" type="datetimeFigureOut">
              <a:rPr lang="en-US" smtClean="0"/>
              <a:t>7/12/2019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65615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313A7-FADE-4108-9238-CA7EB6CFFA52}" type="datetimeFigureOut">
              <a:rPr lang="en-US" smtClean="0"/>
              <a:t>7/12/2019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2510058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A5313A7-FADE-4108-9238-CA7EB6CFFA52}"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3683117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A5313A7-FADE-4108-9238-CA7EB6CFFA52}"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3394368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313A7-FADE-4108-9238-CA7EB6CFFA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2241106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313A7-FADE-4108-9238-CA7EB6CFFA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E980F-424F-415F-98EA-8E4E13A93595}" type="slidenum">
              <a:rPr lang="en-US" smtClean="0"/>
              <a:t>‹#›</a:t>
            </a:fld>
            <a:endParaRPr lang="en-US"/>
          </a:p>
        </p:txBody>
      </p:sp>
    </p:spTree>
    <p:extLst>
      <p:ext uri="{BB962C8B-B14F-4D97-AF65-F5344CB8AC3E}">
        <p14:creationId xmlns:p14="http://schemas.microsoft.com/office/powerpoint/2010/main" val="2931030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01_Title Slide_a">
    <p:spTree>
      <p:nvGrpSpPr>
        <p:cNvPr id="1" name=""/>
        <p:cNvGrpSpPr/>
        <p:nvPr/>
      </p:nvGrpSpPr>
      <p:grpSpPr>
        <a:xfrm>
          <a:off x="0" y="0"/>
          <a:ext cx="0" cy="0"/>
          <a:chOff x="0" y="0"/>
          <a:chExt cx="0" cy="0"/>
        </a:xfrm>
      </p:grpSpPr>
      <p:sp>
        <p:nvSpPr>
          <p:cNvPr id="10" name="Rectangle 9"/>
          <p:cNvSpPr/>
          <p:nvPr userDrawn="1"/>
        </p:nvSpPr>
        <p:spPr>
          <a:xfrm>
            <a:off x="0" y="0"/>
            <a:ext cx="9144000" cy="44776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477672"/>
            <a:ext cx="9144000" cy="66582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chemeClr val="bg1"/>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ConnectWithUs_Blue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4" name="Picture 3" descr="ThinShearedLines_BlueYellowRe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80989"/>
            <a:ext cx="9144000" cy="691896"/>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2715078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02_Title Slide_a">
    <p:spTree>
      <p:nvGrpSpPr>
        <p:cNvPr id="1" name=""/>
        <p:cNvGrpSpPr/>
        <p:nvPr/>
      </p:nvGrpSpPr>
      <p:grpSpPr>
        <a:xfrm>
          <a:off x="0" y="0"/>
          <a:ext cx="0" cy="0"/>
          <a:chOff x="0" y="0"/>
          <a:chExt cx="0" cy="0"/>
        </a:xfrm>
      </p:grpSpPr>
      <p:sp>
        <p:nvSpPr>
          <p:cNvPr id="10" name="Rectangle 9"/>
          <p:cNvSpPr/>
          <p:nvPr userDrawn="1"/>
        </p:nvSpPr>
        <p:spPr>
          <a:xfrm>
            <a:off x="0" y="261938"/>
            <a:ext cx="9144000" cy="4215735"/>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chemeClr val="bg1"/>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HeaderBar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438912"/>
          </a:xfrm>
          <a:prstGeom prst="rect">
            <a:avLst/>
          </a:prstGeom>
        </p:spPr>
      </p:pic>
      <p:pic>
        <p:nvPicPr>
          <p:cNvPr id="21" name="Picture 20" descr="ConnectWithUs_BlueGrey.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2589244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238250" y="1033462"/>
            <a:ext cx="6858000" cy="967979"/>
          </a:xfrm>
        </p:spPr>
        <p:txBody>
          <a:bodyPr>
            <a:normAutofit/>
          </a:bodyPr>
          <a:lstStyle>
            <a:lvl1pPr algn="l">
              <a:defRPr sz="3800"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238250" y="2185987"/>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400"/>
            <a:ext cx="9144000" cy="79248"/>
          </a:xfrm>
          <a:prstGeom prst="rect">
            <a:avLst/>
          </a:prstGeom>
        </p:spPr>
      </p:pic>
    </p:spTree>
    <p:extLst>
      <p:ext uri="{BB962C8B-B14F-4D97-AF65-F5344CB8AC3E}">
        <p14:creationId xmlns:p14="http://schemas.microsoft.com/office/powerpoint/2010/main" val="2977868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4_Title and Content_a">
    <p:spTree>
      <p:nvGrpSpPr>
        <p:cNvPr id="1" name=""/>
        <p:cNvGrpSpPr/>
        <p:nvPr/>
      </p:nvGrpSpPr>
      <p:grpSpPr>
        <a:xfrm>
          <a:off x="0" y="0"/>
          <a:ext cx="0" cy="0"/>
          <a:chOff x="0" y="0"/>
          <a:chExt cx="0" cy="0"/>
        </a:xfrm>
      </p:grpSpPr>
      <p:sp>
        <p:nvSpPr>
          <p:cNvPr id="8" name="Title 1"/>
          <p:cNvSpPr>
            <a:spLocks noGrp="1"/>
          </p:cNvSpPr>
          <p:nvPr>
            <p:ph type="title"/>
          </p:nvPr>
        </p:nvSpPr>
        <p:spPr>
          <a:xfrm>
            <a:off x="1233764" y="1344846"/>
            <a:ext cx="1606557" cy="1031868"/>
          </a:xfrm>
        </p:spPr>
        <p:txBody>
          <a:bodyPr>
            <a:normAutofit/>
          </a:bodyPr>
          <a:lstStyle>
            <a:lvl1pPr algn="ctr">
              <a:defRPr sz="2200" baseline="0">
                <a:solidFill>
                  <a:schemeClr val="accent2"/>
                </a:solidFill>
                <a:latin typeface="Franklin Gothic Book"/>
              </a:defRPr>
            </a:lvl1pPr>
          </a:lstStyle>
          <a:p>
            <a:r>
              <a:rPr lang="en-US"/>
              <a:t>Click to edit Master title style</a:t>
            </a:r>
            <a:endParaRPr lang="en-US" dirty="0"/>
          </a:p>
        </p:txBody>
      </p:sp>
      <p:sp>
        <p:nvSpPr>
          <p:cNvPr id="10" name="Rectangle 9"/>
          <p:cNvSpPr/>
          <p:nvPr userDrawn="1"/>
        </p:nvSpPr>
        <p:spPr>
          <a:xfrm>
            <a:off x="829890" y="467911"/>
            <a:ext cx="2414306" cy="2785738"/>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6"/>
          <p:cNvSpPr>
            <a:spLocks noGrp="1"/>
          </p:cNvSpPr>
          <p:nvPr>
            <p:ph type="body" sz="quarter" idx="11" hasCustomPrompt="1"/>
          </p:nvPr>
        </p:nvSpPr>
        <p:spPr>
          <a:xfrm>
            <a:off x="172004" y="3470820"/>
            <a:ext cx="3730078" cy="832978"/>
          </a:xfrm>
        </p:spPr>
        <p:txBody>
          <a:bodyPr>
            <a:normAutofit/>
          </a:bodyPr>
          <a:lstStyle>
            <a:lvl1pPr marL="0" indent="0" algn="ctr">
              <a:buNone/>
              <a:defRPr sz="1800" baseline="0">
                <a:latin typeface="Franklin Gothic Book" panose="020B0503020102020204" pitchFamily="34" charset="0"/>
              </a:defRPr>
            </a:lvl1pPr>
          </a:lstStyle>
          <a:p>
            <a:pPr lvl="0"/>
            <a:r>
              <a:rPr lang="en-US" dirty="0"/>
              <a:t>Click to edit sub master text styles</a:t>
            </a:r>
          </a:p>
        </p:txBody>
      </p:sp>
      <p:pic>
        <p:nvPicPr>
          <p:cNvPr id="13" name="Picture 12"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2004" y="3342476"/>
            <a:ext cx="3730078" cy="85047"/>
          </a:xfrm>
          <a:prstGeom prst="rect">
            <a:avLst/>
          </a:prstGeom>
        </p:spPr>
      </p:pic>
      <p:sp>
        <p:nvSpPr>
          <p:cNvPr id="14" name="Content Placeholder 2"/>
          <p:cNvSpPr>
            <a:spLocks noGrp="1" noChangeAspect="1"/>
          </p:cNvSpPr>
          <p:nvPr>
            <p:ph idx="1"/>
          </p:nvPr>
        </p:nvSpPr>
        <p:spPr>
          <a:xfrm>
            <a:off x="4586514" y="467911"/>
            <a:ext cx="4325257" cy="3835887"/>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6" name="Rectangle 15"/>
          <p:cNvSpPr/>
          <p:nvPr userDrawn="1"/>
        </p:nvSpPr>
        <p:spPr>
          <a:xfrm>
            <a:off x="0" y="4477672"/>
            <a:ext cx="9144000" cy="665828"/>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31608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5_Thre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796467"/>
            <a:ext cx="4258660" cy="691805"/>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802472"/>
            <a:ext cx="45719"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697766"/>
            <a:ext cx="4258660" cy="685056"/>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697022"/>
            <a:ext cx="45719"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593088"/>
            <a:ext cx="4258660" cy="684284"/>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591572"/>
            <a:ext cx="45719"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
        <p:nvSpPr>
          <p:cNvPr id="17" name="Rectangle 16"/>
          <p:cNvSpPr/>
          <p:nvPr userDrawn="1"/>
        </p:nvSpPr>
        <p:spPr>
          <a:xfrm>
            <a:off x="0" y="4477672"/>
            <a:ext cx="9144000" cy="665828"/>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9744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6_Fiv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686360"/>
            <a:ext cx="4258660" cy="541299"/>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686360"/>
            <a:ext cx="45719" cy="54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402858"/>
            <a:ext cx="4258660" cy="551323"/>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405541"/>
            <a:ext cx="45719" cy="54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124722"/>
            <a:ext cx="4258660" cy="548640"/>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124722"/>
            <a:ext cx="45719" cy="54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32"/>
          <p:cNvSpPr>
            <a:spLocks noGrp="1"/>
          </p:cNvSpPr>
          <p:nvPr>
            <p:ph type="body" sz="quarter" idx="29"/>
          </p:nvPr>
        </p:nvSpPr>
        <p:spPr>
          <a:xfrm>
            <a:off x="323850" y="3848561"/>
            <a:ext cx="4258660" cy="546383"/>
          </a:xfrm>
        </p:spPr>
        <p:txBody>
          <a:bodyPr/>
          <a:lstStyle>
            <a:lvl1pPr marL="0" indent="0">
              <a:buNone/>
              <a:defRPr sz="1800" b="0">
                <a:latin typeface="Franklin Gothic Book" panose="020B0503020102020204" pitchFamily="34" charset="0"/>
              </a:defRPr>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34166" y="3846304"/>
            <a:ext cx="45719" cy="54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
        <p:nvSpPr>
          <p:cNvPr id="17" name="Rectangle 16"/>
          <p:cNvSpPr/>
          <p:nvPr userDrawn="1"/>
        </p:nvSpPr>
        <p:spPr>
          <a:xfrm>
            <a:off x="0" y="4477672"/>
            <a:ext cx="9144000" cy="665828"/>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24" name="Picture 2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837158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7_Multi Content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401934" y="209138"/>
            <a:ext cx="4138243"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12" name="Content Placeholder 3"/>
          <p:cNvSpPr>
            <a:spLocks noGrp="1"/>
          </p:cNvSpPr>
          <p:nvPr>
            <p:ph sz="quarter" idx="17"/>
          </p:nvPr>
        </p:nvSpPr>
        <p:spPr>
          <a:xfrm>
            <a:off x="4699840" y="209138"/>
            <a:ext cx="3993662" cy="419831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401934" y="1362501"/>
            <a:ext cx="4138244" cy="83484"/>
          </a:xfrm>
          <a:prstGeom prst="rect">
            <a:avLst/>
          </a:prstGeom>
        </p:spPr>
      </p:pic>
      <p:sp>
        <p:nvSpPr>
          <p:cNvPr id="14" name="Content Placeholder 3"/>
          <p:cNvSpPr>
            <a:spLocks noGrp="1"/>
          </p:cNvSpPr>
          <p:nvPr>
            <p:ph sz="quarter" idx="18"/>
          </p:nvPr>
        </p:nvSpPr>
        <p:spPr>
          <a:xfrm>
            <a:off x="401934" y="1666708"/>
            <a:ext cx="4138243" cy="274074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4477672"/>
            <a:ext cx="9144000" cy="665828"/>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720532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8_Three Boxed Content_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0"/>
            <a:ext cx="9144000" cy="1602031"/>
          </a:xfrm>
          <a:prstGeom prst="rect">
            <a:avLst/>
          </a:prstGeom>
        </p:spPr>
      </p:pic>
      <p:sp>
        <p:nvSpPr>
          <p:cNvPr id="14" name="Title 1"/>
          <p:cNvSpPr>
            <a:spLocks noGrp="1"/>
          </p:cNvSpPr>
          <p:nvPr>
            <p:ph type="title"/>
          </p:nvPr>
        </p:nvSpPr>
        <p:spPr>
          <a:xfrm>
            <a:off x="945931" y="311144"/>
            <a:ext cx="7252137" cy="967979"/>
          </a:xfrm>
        </p:spPr>
        <p:txBody>
          <a:bodyPr>
            <a:normAutofit/>
          </a:bodyPr>
          <a:lstStyle>
            <a:lvl1pPr algn="ctr">
              <a:defRPr sz="3800" baseline="0">
                <a:solidFill>
                  <a:schemeClr val="bg1"/>
                </a:solidFill>
                <a:latin typeface="Franklin Gothic Book"/>
              </a:defRPr>
            </a:lvl1pPr>
          </a:lstStyle>
          <a:p>
            <a:r>
              <a:rPr lang="en-US"/>
              <a:t>Click to edit Master title style</a:t>
            </a:r>
            <a:endParaRPr lang="en-US" dirty="0"/>
          </a:p>
        </p:txBody>
      </p:sp>
      <p:pic>
        <p:nvPicPr>
          <p:cNvPr id="18" name="Picture 17" descr="ThinShearedLines_BlueRedYellow.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5932" y="1292616"/>
            <a:ext cx="7252137" cy="85507"/>
          </a:xfrm>
          <a:prstGeom prst="rect">
            <a:avLst/>
          </a:prstGeom>
        </p:spPr>
      </p:pic>
      <p:sp>
        <p:nvSpPr>
          <p:cNvPr id="19" name="Text Placeholder 23"/>
          <p:cNvSpPr>
            <a:spLocks noGrp="1" noChangeAspect="1"/>
          </p:cNvSpPr>
          <p:nvPr>
            <p:ph type="body" sz="quarter" idx="13"/>
            <p:custDataLst>
              <p:tags r:id="rId1"/>
            </p:custDataLst>
          </p:nvPr>
        </p:nvSpPr>
        <p:spPr>
          <a:xfrm>
            <a:off x="124157"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3224541"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6288854"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142971" indent="-22859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347995" y="1722608"/>
            <a:ext cx="2295525" cy="504825"/>
          </a:xfrm>
          <a:solidFill>
            <a:schemeClr val="accent1"/>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3448379" y="1722278"/>
            <a:ext cx="2295525" cy="504825"/>
          </a:xfrm>
          <a:solidFill>
            <a:schemeClr val="accent2"/>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6512693" y="1722277"/>
            <a:ext cx="2295525" cy="504825"/>
          </a:xfrm>
          <a:solidFill>
            <a:schemeClr val="accent4"/>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16" name="Rectangle 15"/>
          <p:cNvSpPr/>
          <p:nvPr userDrawn="1"/>
        </p:nvSpPr>
        <p:spPr>
          <a:xfrm>
            <a:off x="0" y="4477672"/>
            <a:ext cx="9144000" cy="665828"/>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ConnectWithUs_YellowWhite.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5" name="Pictur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968363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9_Transition Slide and Content_a">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5359781" y="209138"/>
            <a:ext cx="3425825" cy="3835050"/>
          </a:xfrm>
        </p:spPr>
        <p:txBody>
          <a:bodyPr>
            <a:normAutofit/>
          </a:bodyPr>
          <a:lstStyle>
            <a:lvl1pPr>
              <a:defRPr sz="2400">
                <a:latin typeface="Franklin Gothic Book" panose="020B0503020102020204" pitchFamily="34" charset="0"/>
              </a:defRPr>
            </a:lvl1pPr>
            <a:lvl2pPr marL="742932" indent="-285744">
              <a:buFont typeface="Arial" panose="020B0604020202020204" pitchFamily="34" charset="0"/>
              <a:buChar char="•"/>
              <a:defRPr sz="18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V="1">
            <a:off x="612775" y="2869858"/>
            <a:ext cx="4572000" cy="79483"/>
          </a:xfrm>
          <a:prstGeom prst="rect">
            <a:avLst/>
          </a:prstGeom>
        </p:spPr>
      </p:pic>
      <p:sp>
        <p:nvSpPr>
          <p:cNvPr id="19" name="Title 1"/>
          <p:cNvSpPr>
            <a:spLocks noGrp="1" noChangeAspect="1"/>
          </p:cNvSpPr>
          <p:nvPr>
            <p:ph type="title"/>
          </p:nvPr>
        </p:nvSpPr>
        <p:spPr>
          <a:xfrm>
            <a:off x="612775" y="1661160"/>
            <a:ext cx="4572000"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20" name="Text Placeholder 1"/>
          <p:cNvSpPr>
            <a:spLocks noGrp="1" noChangeAspect="1"/>
          </p:cNvSpPr>
          <p:nvPr>
            <p:ph type="body" sz="quarter" idx="14"/>
            <p:custDataLst>
              <p:tags r:id="rId1"/>
            </p:custDataLst>
          </p:nvPr>
        </p:nvSpPr>
        <p:spPr>
          <a:xfrm>
            <a:off x="612775" y="3487960"/>
            <a:ext cx="4572000" cy="556228"/>
          </a:xfrm>
        </p:spPr>
        <p:txBody>
          <a:bodyPr>
            <a:norm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21" name="Text Placeholder 2"/>
          <p:cNvSpPr>
            <a:spLocks noGrp="1" noChangeAspect="1"/>
          </p:cNvSpPr>
          <p:nvPr>
            <p:ph type="body" sz="quarter" idx="16"/>
            <p:custDataLst>
              <p:tags r:id="rId2"/>
            </p:custDataLst>
          </p:nvPr>
        </p:nvSpPr>
        <p:spPr>
          <a:xfrm>
            <a:off x="612775" y="3008491"/>
            <a:ext cx="4572000" cy="424138"/>
          </a:xfrm>
        </p:spPr>
        <p:txBody>
          <a:bodyPr>
            <a:no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10" name="Rectangle 9"/>
          <p:cNvSpPr/>
          <p:nvPr userDrawn="1"/>
        </p:nvSpPr>
        <p:spPr>
          <a:xfrm>
            <a:off x="0" y="4477672"/>
            <a:ext cx="9144000" cy="665828"/>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ConnectWithUs_YellowWhit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097872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Single Content Banner_a">
    <p:spTree>
      <p:nvGrpSpPr>
        <p:cNvPr id="1" name=""/>
        <p:cNvGrpSpPr/>
        <p:nvPr/>
      </p:nvGrpSpPr>
      <p:grpSpPr>
        <a:xfrm>
          <a:off x="0" y="0"/>
          <a:ext cx="0" cy="0"/>
          <a:chOff x="0" y="0"/>
          <a:chExt cx="0" cy="0"/>
        </a:xfrm>
      </p:grpSpPr>
      <p:pic>
        <p:nvPicPr>
          <p:cNvPr id="17" name="Picture 16" descr="HeaderBar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118136"/>
            <a:ext cx="9144000" cy="438912"/>
          </a:xfrm>
          <a:prstGeom prst="rect">
            <a:avLst/>
          </a:prstGeom>
        </p:spPr>
      </p:pic>
      <p:sp>
        <p:nvSpPr>
          <p:cNvPr id="8" name="Rectangle 7"/>
          <p:cNvSpPr/>
          <p:nvPr userDrawn="1"/>
        </p:nvSpPr>
        <p:spPr>
          <a:xfrm>
            <a:off x="0" y="4477672"/>
            <a:ext cx="9144000" cy="665828"/>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sp>
        <p:nvSpPr>
          <p:cNvPr id="12" name="Title 1"/>
          <p:cNvSpPr>
            <a:spLocks noGrp="1"/>
          </p:cNvSpPr>
          <p:nvPr>
            <p:ph type="title"/>
          </p:nvPr>
        </p:nvSpPr>
        <p:spPr>
          <a:xfrm>
            <a:off x="1238250" y="798512"/>
            <a:ext cx="6858000" cy="967979"/>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13"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744474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1_Single Content_a">
    <p:spTree>
      <p:nvGrpSpPr>
        <p:cNvPr id="1" name=""/>
        <p:cNvGrpSpPr/>
        <p:nvPr/>
      </p:nvGrpSpPr>
      <p:grpSpPr>
        <a:xfrm>
          <a:off x="0" y="0"/>
          <a:ext cx="0" cy="0"/>
          <a:chOff x="0" y="0"/>
          <a:chExt cx="0" cy="0"/>
        </a:xfrm>
      </p:grpSpPr>
      <p:sp>
        <p:nvSpPr>
          <p:cNvPr id="2" name="Title 1"/>
          <p:cNvSpPr>
            <a:spLocks noGrp="1"/>
          </p:cNvSpPr>
          <p:nvPr>
            <p:ph type="title"/>
          </p:nvPr>
        </p:nvSpPr>
        <p:spPr>
          <a:xfrm>
            <a:off x="1238250" y="798512"/>
            <a:ext cx="6858000" cy="967979"/>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3"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4477672"/>
            <a:ext cx="9144000" cy="665828"/>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4125227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Double Content_a">
    <p:spTree>
      <p:nvGrpSpPr>
        <p:cNvPr id="1" name=""/>
        <p:cNvGrpSpPr/>
        <p:nvPr/>
      </p:nvGrpSpPr>
      <p:grpSpPr>
        <a:xfrm>
          <a:off x="0" y="0"/>
          <a:ext cx="0" cy="0"/>
          <a:chOff x="0" y="0"/>
          <a:chExt cx="0" cy="0"/>
        </a:xfrm>
      </p:grpSpPr>
      <p:sp>
        <p:nvSpPr>
          <p:cNvPr id="16" name="Title 1"/>
          <p:cNvSpPr>
            <a:spLocks noGrp="1"/>
          </p:cNvSpPr>
          <p:nvPr>
            <p:ph type="title"/>
          </p:nvPr>
        </p:nvSpPr>
        <p:spPr>
          <a:xfrm>
            <a:off x="1143000" y="343807"/>
            <a:ext cx="6858000" cy="814433"/>
          </a:xfrm>
        </p:spPr>
        <p:txBody>
          <a:bodyPr>
            <a:normAutofit/>
          </a:bodyPr>
          <a:lstStyle>
            <a:lvl1pPr algn="ctr">
              <a:defRPr sz="3800" baseline="0">
                <a:solidFill>
                  <a:srgbClr val="D9531E"/>
                </a:solidFill>
                <a:latin typeface="Franklin Gothic Book"/>
              </a:defRPr>
            </a:lvl1pPr>
          </a:lstStyle>
          <a:p>
            <a:r>
              <a:rPr lang="en-US"/>
              <a:t>Click to edit Master title style</a:t>
            </a:r>
            <a:endParaRPr lang="en-US" dirty="0"/>
          </a:p>
        </p:txBody>
      </p:sp>
      <p:sp>
        <p:nvSpPr>
          <p:cNvPr id="18" name="Content Placeholder 2"/>
          <p:cNvSpPr>
            <a:spLocks noGrp="1"/>
          </p:cNvSpPr>
          <p:nvPr>
            <p:ph idx="10"/>
          </p:nvPr>
        </p:nvSpPr>
        <p:spPr>
          <a:xfrm>
            <a:off x="11430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1"/>
          </p:nvPr>
        </p:nvSpPr>
        <p:spPr>
          <a:xfrm>
            <a:off x="46609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Tree>
    <p:extLst>
      <p:ext uri="{BB962C8B-B14F-4D97-AF65-F5344CB8AC3E}">
        <p14:creationId xmlns:p14="http://schemas.microsoft.com/office/powerpoint/2010/main" val="189544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01_Title Slide_b">
    <p:spTree>
      <p:nvGrpSpPr>
        <p:cNvPr id="1" name=""/>
        <p:cNvGrpSpPr/>
        <p:nvPr/>
      </p:nvGrpSpPr>
      <p:grpSpPr>
        <a:xfrm>
          <a:off x="0" y="0"/>
          <a:ext cx="0" cy="0"/>
          <a:chOff x="0" y="0"/>
          <a:chExt cx="0" cy="0"/>
        </a:xfrm>
      </p:grpSpPr>
      <p:sp>
        <p:nvSpPr>
          <p:cNvPr id="10" name="Rectangle 9"/>
          <p:cNvSpPr/>
          <p:nvPr userDrawn="1"/>
        </p:nvSpPr>
        <p:spPr>
          <a:xfrm>
            <a:off x="0" y="0"/>
            <a:ext cx="9144000" cy="447767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rgbClr val="002D56"/>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tx1">
                    <a:lumMod val="65000"/>
                    <a:lumOff val="35000"/>
                  </a:schemeClr>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ThinShearedLines_BlueYellowRe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80989"/>
            <a:ext cx="9144000" cy="691896"/>
          </a:xfrm>
          <a:prstGeom prst="rect">
            <a:avLst/>
          </a:prstGeom>
        </p:spPr>
      </p:pic>
      <p:sp>
        <p:nvSpPr>
          <p:cNvPr id="11" name="Rectangle 10"/>
          <p:cNvSpPr/>
          <p:nvPr userDrawn="1"/>
        </p:nvSpPr>
        <p:spPr>
          <a:xfrm>
            <a:off x="0" y="4484023"/>
            <a:ext cx="9144000" cy="665828"/>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onnectWithUs_Navy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39945" y="4712781"/>
            <a:ext cx="4029456" cy="219456"/>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grpSp>
        <p:nvGrpSpPr>
          <p:cNvPr id="7" name="Group 6"/>
          <p:cNvGrpSpPr/>
          <p:nvPr userDrawn="1"/>
        </p:nvGrpSpPr>
        <p:grpSpPr>
          <a:xfrm>
            <a:off x="8242301" y="4508998"/>
            <a:ext cx="549563" cy="549563"/>
            <a:chOff x="2250938" y="4141735"/>
            <a:chExt cx="1008380" cy="1008380"/>
          </a:xfrm>
        </p:grpSpPr>
        <p:sp>
          <p:nvSpPr>
            <p:cNvPr id="17" name="Oval 16">
              <a:extLst/>
            </p:cNvPr>
            <p:cNvSpPr/>
            <p:nvPr userDrawn="1"/>
          </p:nvSpPr>
          <p:spPr>
            <a:xfrm>
              <a:off x="2253478" y="4144011"/>
              <a:ext cx="1005840" cy="100584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50938" y="4141735"/>
              <a:ext cx="1008380" cy="1008380"/>
            </a:xfrm>
            <a:prstGeom prst="rect">
              <a:avLst/>
            </a:prstGeom>
          </p:spPr>
        </p:pic>
      </p:grpSp>
    </p:spTree>
    <p:extLst>
      <p:ext uri="{BB962C8B-B14F-4D97-AF65-F5344CB8AC3E}">
        <p14:creationId xmlns:p14="http://schemas.microsoft.com/office/powerpoint/2010/main" val="2559375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02_Title Slide_b">
    <p:spTree>
      <p:nvGrpSpPr>
        <p:cNvPr id="1" name=""/>
        <p:cNvGrpSpPr/>
        <p:nvPr/>
      </p:nvGrpSpPr>
      <p:grpSpPr>
        <a:xfrm>
          <a:off x="0" y="0"/>
          <a:ext cx="0" cy="0"/>
          <a:chOff x="0" y="0"/>
          <a:chExt cx="0" cy="0"/>
        </a:xfrm>
      </p:grpSpPr>
      <p:sp>
        <p:nvSpPr>
          <p:cNvPr id="10" name="Rectangle 9"/>
          <p:cNvSpPr/>
          <p:nvPr userDrawn="1"/>
        </p:nvSpPr>
        <p:spPr>
          <a:xfrm>
            <a:off x="0" y="261938"/>
            <a:ext cx="9144000" cy="421573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477672"/>
            <a:ext cx="9144000" cy="665828"/>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rgbClr val="002D56"/>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tx1">
                    <a:lumMod val="65000"/>
                    <a:lumOff val="35000"/>
                  </a:schemeClr>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HeaderBar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438912"/>
          </a:xfrm>
          <a:prstGeom prst="rect">
            <a:avLst/>
          </a:prstGeom>
        </p:spPr>
      </p:pic>
      <p:pic>
        <p:nvPicPr>
          <p:cNvPr id="4" name="Picture 3" descr="ConnectWithUs_Navy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999881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03_Title and Content_b">
    <p:spTree>
      <p:nvGrpSpPr>
        <p:cNvPr id="1" name=""/>
        <p:cNvGrpSpPr/>
        <p:nvPr/>
      </p:nvGrpSpPr>
      <p:grpSpPr>
        <a:xfrm>
          <a:off x="0" y="0"/>
          <a:ext cx="0" cy="0"/>
          <a:chOff x="0" y="0"/>
          <a:chExt cx="0" cy="0"/>
        </a:xfrm>
      </p:grpSpPr>
      <p:sp>
        <p:nvSpPr>
          <p:cNvPr id="2" name="Title 1"/>
          <p:cNvSpPr>
            <a:spLocks noGrp="1"/>
          </p:cNvSpPr>
          <p:nvPr>
            <p:ph type="title"/>
          </p:nvPr>
        </p:nvSpPr>
        <p:spPr>
          <a:xfrm>
            <a:off x="1238250" y="1033462"/>
            <a:ext cx="6858000" cy="967979"/>
          </a:xfrm>
        </p:spPr>
        <p:txBody>
          <a:bodyPr>
            <a:normAutofit/>
          </a:bodyPr>
          <a:lstStyle>
            <a:lvl1pPr algn="l">
              <a:defRPr sz="3800"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238250" y="2185987"/>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400"/>
            <a:ext cx="9144000" cy="79248"/>
          </a:xfrm>
          <a:prstGeom prst="rect">
            <a:avLst/>
          </a:prstGeom>
        </p:spPr>
      </p:pic>
      <p:sp>
        <p:nvSpPr>
          <p:cNvPr id="11" name="Rectangle 10"/>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ConnectWithUs_GreyBlu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1828170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4_Title and Content_b">
    <p:spTree>
      <p:nvGrpSpPr>
        <p:cNvPr id="1" name=""/>
        <p:cNvGrpSpPr/>
        <p:nvPr/>
      </p:nvGrpSpPr>
      <p:grpSpPr>
        <a:xfrm>
          <a:off x="0" y="0"/>
          <a:ext cx="0" cy="0"/>
          <a:chOff x="0" y="0"/>
          <a:chExt cx="0" cy="0"/>
        </a:xfrm>
      </p:grpSpPr>
      <p:sp>
        <p:nvSpPr>
          <p:cNvPr id="8" name="Title 1"/>
          <p:cNvSpPr>
            <a:spLocks noGrp="1"/>
          </p:cNvSpPr>
          <p:nvPr>
            <p:ph type="title"/>
          </p:nvPr>
        </p:nvSpPr>
        <p:spPr>
          <a:xfrm>
            <a:off x="1233764" y="1344846"/>
            <a:ext cx="1606557" cy="1031868"/>
          </a:xfrm>
        </p:spPr>
        <p:txBody>
          <a:bodyPr>
            <a:normAutofit/>
          </a:bodyPr>
          <a:lstStyle>
            <a:lvl1pPr algn="ctr">
              <a:defRPr sz="2200" baseline="0">
                <a:solidFill>
                  <a:schemeClr val="accent2"/>
                </a:solidFill>
                <a:latin typeface="Franklin Gothic Book"/>
              </a:defRPr>
            </a:lvl1pPr>
          </a:lstStyle>
          <a:p>
            <a:r>
              <a:rPr lang="en-US"/>
              <a:t>Click to edit Master title style</a:t>
            </a:r>
            <a:endParaRPr lang="en-US" dirty="0"/>
          </a:p>
        </p:txBody>
      </p:sp>
      <p:sp>
        <p:nvSpPr>
          <p:cNvPr id="12" name="Text Placeholder 6"/>
          <p:cNvSpPr>
            <a:spLocks noGrp="1"/>
          </p:cNvSpPr>
          <p:nvPr>
            <p:ph type="body" sz="quarter" idx="11" hasCustomPrompt="1"/>
          </p:nvPr>
        </p:nvSpPr>
        <p:spPr>
          <a:xfrm>
            <a:off x="172004" y="3849954"/>
            <a:ext cx="3730078" cy="832978"/>
          </a:xfrm>
        </p:spPr>
        <p:txBody>
          <a:bodyPr>
            <a:normAutofit/>
          </a:bodyPr>
          <a:lstStyle>
            <a:lvl1pPr marL="0" indent="0" algn="ctr">
              <a:buNone/>
              <a:defRPr sz="1800" baseline="0">
                <a:latin typeface="Franklin Gothic Book" panose="020B0503020102020204" pitchFamily="34" charset="0"/>
              </a:defRPr>
            </a:lvl1pPr>
          </a:lstStyle>
          <a:p>
            <a:pPr lvl="0"/>
            <a:r>
              <a:rPr lang="en-US" dirty="0"/>
              <a:t>Click to edit sub master text styles</a:t>
            </a:r>
          </a:p>
        </p:txBody>
      </p:sp>
      <p:pic>
        <p:nvPicPr>
          <p:cNvPr id="13" name="Picture 12"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2004" y="3721610"/>
            <a:ext cx="3730078" cy="85047"/>
          </a:xfrm>
          <a:prstGeom prst="rect">
            <a:avLst/>
          </a:prstGeom>
        </p:spPr>
      </p:pic>
      <p:sp>
        <p:nvSpPr>
          <p:cNvPr id="14" name="Content Placeholder 2"/>
          <p:cNvSpPr>
            <a:spLocks noGrp="1" noChangeAspect="1"/>
          </p:cNvSpPr>
          <p:nvPr>
            <p:ph idx="1"/>
          </p:nvPr>
        </p:nvSpPr>
        <p:spPr>
          <a:xfrm>
            <a:off x="4586514" y="467911"/>
            <a:ext cx="4325257" cy="3835887"/>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6" name="Rectangle 15"/>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onnectWithUs_GreyBlu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6716" y="4744900"/>
            <a:ext cx="4029456" cy="219456"/>
          </a:xfrm>
          <a:prstGeom prst="rect">
            <a:avLst/>
          </a:prstGeom>
        </p:spPr>
      </p:pic>
      <p:grpSp>
        <p:nvGrpSpPr>
          <p:cNvPr id="17" name="Group 16"/>
          <p:cNvGrpSpPr/>
          <p:nvPr userDrawn="1"/>
        </p:nvGrpSpPr>
        <p:grpSpPr>
          <a:xfrm>
            <a:off x="8420720" y="4508998"/>
            <a:ext cx="549563" cy="549563"/>
            <a:chOff x="2250938" y="4141735"/>
            <a:chExt cx="1008380" cy="1008380"/>
          </a:xfrm>
        </p:grpSpPr>
        <p:sp>
          <p:nvSpPr>
            <p:cNvPr id="19" name="Oval 18">
              <a:extLst/>
            </p:cNvPr>
            <p:cNvSpPr/>
            <p:nvPr userDrawn="1"/>
          </p:nvSpPr>
          <p:spPr>
            <a:xfrm>
              <a:off x="2253478" y="4144011"/>
              <a:ext cx="1005840" cy="100584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50938" y="4141735"/>
              <a:ext cx="1008380" cy="1008380"/>
            </a:xfrm>
            <a:prstGeom prst="rect">
              <a:avLst/>
            </a:prstGeom>
          </p:spPr>
        </p:pic>
      </p:grp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2911222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5_Thre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796467"/>
            <a:ext cx="4258660" cy="691805"/>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802472"/>
            <a:ext cx="45719"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697766"/>
            <a:ext cx="4258660" cy="685056"/>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697022"/>
            <a:ext cx="45719"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593088"/>
            <a:ext cx="4258660" cy="684284"/>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591572"/>
            <a:ext cx="45719"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
        <p:nvSpPr>
          <p:cNvPr id="17" name="Rectangle 16"/>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ConnectWithUs_GreyBlu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604733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6_Fiv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686360"/>
            <a:ext cx="4258660" cy="541299"/>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686360"/>
            <a:ext cx="45719" cy="54864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402858"/>
            <a:ext cx="4258660" cy="551323"/>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405541"/>
            <a:ext cx="45719" cy="54864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124722"/>
            <a:ext cx="4258660" cy="548640"/>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124722"/>
            <a:ext cx="45719" cy="54864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32"/>
          <p:cNvSpPr>
            <a:spLocks noGrp="1"/>
          </p:cNvSpPr>
          <p:nvPr>
            <p:ph type="body" sz="quarter" idx="29"/>
          </p:nvPr>
        </p:nvSpPr>
        <p:spPr>
          <a:xfrm>
            <a:off x="323850" y="3848561"/>
            <a:ext cx="4258660" cy="546383"/>
          </a:xfrm>
        </p:spPr>
        <p:txBody>
          <a:bodyPr/>
          <a:lstStyle>
            <a:lvl1pPr marL="0" indent="0">
              <a:buNone/>
              <a:defRPr sz="1800" b="0">
                <a:latin typeface="Franklin Gothic Book" panose="020B0503020102020204" pitchFamily="34" charset="0"/>
              </a:defRPr>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34166" y="3846304"/>
            <a:ext cx="45719" cy="54864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
        <p:nvSpPr>
          <p:cNvPr id="17" name="Rectangle 16"/>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ConnectWithUs_GreyBlu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24" name="Picture 2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2070596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7_Multi Content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401934" y="209138"/>
            <a:ext cx="4138243"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12" name="Content Placeholder 3"/>
          <p:cNvSpPr>
            <a:spLocks noGrp="1"/>
          </p:cNvSpPr>
          <p:nvPr>
            <p:ph sz="quarter" idx="17"/>
          </p:nvPr>
        </p:nvSpPr>
        <p:spPr>
          <a:xfrm>
            <a:off x="4699840" y="209138"/>
            <a:ext cx="3993662" cy="419831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401934" y="1362501"/>
            <a:ext cx="4138244" cy="83484"/>
          </a:xfrm>
          <a:prstGeom prst="rect">
            <a:avLst/>
          </a:prstGeom>
        </p:spPr>
      </p:pic>
      <p:sp>
        <p:nvSpPr>
          <p:cNvPr id="14" name="Content Placeholder 3"/>
          <p:cNvSpPr>
            <a:spLocks noGrp="1"/>
          </p:cNvSpPr>
          <p:nvPr>
            <p:ph sz="quarter" idx="18"/>
          </p:nvPr>
        </p:nvSpPr>
        <p:spPr>
          <a:xfrm>
            <a:off x="401934" y="1666708"/>
            <a:ext cx="4138243" cy="274074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ConnectWithUs_GreyBlu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754462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8_Three Boxed Content_b">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0"/>
            <a:ext cx="9144000" cy="1602031"/>
          </a:xfrm>
          <a:prstGeom prst="rect">
            <a:avLst/>
          </a:prstGeom>
        </p:spPr>
      </p:pic>
      <p:sp>
        <p:nvSpPr>
          <p:cNvPr id="14" name="Title 1"/>
          <p:cNvSpPr>
            <a:spLocks noGrp="1"/>
          </p:cNvSpPr>
          <p:nvPr>
            <p:ph type="title"/>
          </p:nvPr>
        </p:nvSpPr>
        <p:spPr>
          <a:xfrm>
            <a:off x="945931" y="311144"/>
            <a:ext cx="7252137" cy="967979"/>
          </a:xfrm>
        </p:spPr>
        <p:txBody>
          <a:bodyPr>
            <a:normAutofit/>
          </a:bodyPr>
          <a:lstStyle>
            <a:lvl1pPr algn="ctr">
              <a:defRPr sz="3800" baseline="0">
                <a:solidFill>
                  <a:schemeClr val="bg1"/>
                </a:solidFill>
                <a:latin typeface="Franklin Gothic Book"/>
              </a:defRPr>
            </a:lvl1pPr>
          </a:lstStyle>
          <a:p>
            <a:r>
              <a:rPr lang="en-US"/>
              <a:t>Click to edit Master title style</a:t>
            </a:r>
            <a:endParaRPr lang="en-US" dirty="0"/>
          </a:p>
        </p:txBody>
      </p:sp>
      <p:pic>
        <p:nvPicPr>
          <p:cNvPr id="18" name="Picture 17" descr="ThinShearedLines_BlueRedYellow.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5932" y="1292616"/>
            <a:ext cx="7252137" cy="85507"/>
          </a:xfrm>
          <a:prstGeom prst="rect">
            <a:avLst/>
          </a:prstGeom>
        </p:spPr>
      </p:pic>
      <p:sp>
        <p:nvSpPr>
          <p:cNvPr id="19" name="Text Placeholder 23"/>
          <p:cNvSpPr>
            <a:spLocks noGrp="1" noChangeAspect="1"/>
          </p:cNvSpPr>
          <p:nvPr>
            <p:ph type="body" sz="quarter" idx="13"/>
            <p:custDataLst>
              <p:tags r:id="rId1"/>
            </p:custDataLst>
          </p:nvPr>
        </p:nvSpPr>
        <p:spPr>
          <a:xfrm>
            <a:off x="124157"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3224541"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6288854"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142971" indent="-22859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347995" y="1722608"/>
            <a:ext cx="2295525" cy="504825"/>
          </a:xfrm>
          <a:solidFill>
            <a:schemeClr val="accent1"/>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3448379" y="1722278"/>
            <a:ext cx="2295525" cy="504825"/>
          </a:xfrm>
          <a:solidFill>
            <a:schemeClr val="accent2"/>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6512693" y="1722277"/>
            <a:ext cx="2295525" cy="504825"/>
          </a:xfrm>
          <a:solidFill>
            <a:schemeClr val="accent4"/>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16" name="Rectangle 15"/>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ConnectWithUs_GreyBlue.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5" name="Pictur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3896096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9_Transition Slide and Content_b">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5359781" y="209138"/>
            <a:ext cx="3425825" cy="3835050"/>
          </a:xfrm>
        </p:spPr>
        <p:txBody>
          <a:bodyPr>
            <a:normAutofit/>
          </a:bodyPr>
          <a:lstStyle>
            <a:lvl1pPr>
              <a:defRPr sz="2400">
                <a:latin typeface="Franklin Gothic Book" panose="020B0503020102020204" pitchFamily="34" charset="0"/>
              </a:defRPr>
            </a:lvl1pPr>
            <a:lvl2pPr marL="742932" indent="-285744">
              <a:buFont typeface="Arial" panose="020B0604020202020204" pitchFamily="34" charset="0"/>
              <a:buChar char="•"/>
              <a:defRPr sz="18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V="1">
            <a:off x="612775" y="2869858"/>
            <a:ext cx="4572000" cy="79483"/>
          </a:xfrm>
          <a:prstGeom prst="rect">
            <a:avLst/>
          </a:prstGeom>
        </p:spPr>
      </p:pic>
      <p:sp>
        <p:nvSpPr>
          <p:cNvPr id="19" name="Title 1"/>
          <p:cNvSpPr>
            <a:spLocks noGrp="1" noChangeAspect="1"/>
          </p:cNvSpPr>
          <p:nvPr>
            <p:ph type="title"/>
          </p:nvPr>
        </p:nvSpPr>
        <p:spPr>
          <a:xfrm>
            <a:off x="612775" y="1661160"/>
            <a:ext cx="4572000"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20" name="Text Placeholder 1"/>
          <p:cNvSpPr>
            <a:spLocks noGrp="1" noChangeAspect="1"/>
          </p:cNvSpPr>
          <p:nvPr>
            <p:ph type="body" sz="quarter" idx="14"/>
            <p:custDataLst>
              <p:tags r:id="rId1"/>
            </p:custDataLst>
          </p:nvPr>
        </p:nvSpPr>
        <p:spPr>
          <a:xfrm>
            <a:off x="612775" y="3487960"/>
            <a:ext cx="4572000" cy="556228"/>
          </a:xfrm>
        </p:spPr>
        <p:txBody>
          <a:bodyPr>
            <a:norm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21" name="Text Placeholder 2"/>
          <p:cNvSpPr>
            <a:spLocks noGrp="1" noChangeAspect="1"/>
          </p:cNvSpPr>
          <p:nvPr>
            <p:ph type="body" sz="quarter" idx="16"/>
            <p:custDataLst>
              <p:tags r:id="rId2"/>
            </p:custDataLst>
          </p:nvPr>
        </p:nvSpPr>
        <p:spPr>
          <a:xfrm>
            <a:off x="612775" y="3008491"/>
            <a:ext cx="4572000" cy="424138"/>
          </a:xfrm>
        </p:spPr>
        <p:txBody>
          <a:bodyPr>
            <a:no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10" name="Rectangle 9"/>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ConnectWithUs_GreyBlu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5" name="Picture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1300340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Single Content Banner_b">
    <p:spTree>
      <p:nvGrpSpPr>
        <p:cNvPr id="1" name=""/>
        <p:cNvGrpSpPr/>
        <p:nvPr/>
      </p:nvGrpSpPr>
      <p:grpSpPr>
        <a:xfrm>
          <a:off x="0" y="0"/>
          <a:ext cx="0" cy="0"/>
          <a:chOff x="0" y="0"/>
          <a:chExt cx="0" cy="0"/>
        </a:xfrm>
      </p:grpSpPr>
      <p:sp>
        <p:nvSpPr>
          <p:cNvPr id="8" name="Rectangle 7"/>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HeaderBar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118136"/>
            <a:ext cx="9144000" cy="438912"/>
          </a:xfrm>
          <a:prstGeom prst="rect">
            <a:avLst/>
          </a:prstGeom>
        </p:spPr>
      </p:pic>
      <p:pic>
        <p:nvPicPr>
          <p:cNvPr id="10" name="Picture 9" descr="ConnectWithUs_GreyBlu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6716" y="4744900"/>
            <a:ext cx="4029456" cy="219456"/>
          </a:xfrm>
          <a:prstGeom prst="rect">
            <a:avLst/>
          </a:prstGeom>
        </p:spPr>
      </p:pic>
      <p:sp>
        <p:nvSpPr>
          <p:cNvPr id="14" name="Title 1"/>
          <p:cNvSpPr>
            <a:spLocks noGrp="1"/>
          </p:cNvSpPr>
          <p:nvPr>
            <p:ph type="title"/>
          </p:nvPr>
        </p:nvSpPr>
        <p:spPr>
          <a:xfrm>
            <a:off x="1238250" y="798512"/>
            <a:ext cx="6858000" cy="967979"/>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15"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userDrawn="1"/>
        </p:nvGrpSpPr>
        <p:grpSpPr>
          <a:xfrm>
            <a:off x="8420720" y="4508998"/>
            <a:ext cx="549563" cy="549563"/>
            <a:chOff x="2250938" y="4141735"/>
            <a:chExt cx="1008380" cy="1008380"/>
          </a:xfrm>
        </p:grpSpPr>
        <p:sp>
          <p:nvSpPr>
            <p:cNvPr id="13" name="Oval 12">
              <a:extLst/>
            </p:cNvPr>
            <p:cNvSpPr/>
            <p:nvPr userDrawn="1"/>
          </p:nvSpPr>
          <p:spPr>
            <a:xfrm>
              <a:off x="2253478" y="4144011"/>
              <a:ext cx="1005840" cy="100584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50938" y="4141735"/>
              <a:ext cx="1008380" cy="1008380"/>
            </a:xfrm>
            <a:prstGeom prst="rect">
              <a:avLst/>
            </a:prstGeom>
          </p:spPr>
        </p:pic>
      </p:grpSp>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3997443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1_Single Content_b">
    <p:spTree>
      <p:nvGrpSpPr>
        <p:cNvPr id="1" name=""/>
        <p:cNvGrpSpPr/>
        <p:nvPr/>
      </p:nvGrpSpPr>
      <p:grpSpPr>
        <a:xfrm>
          <a:off x="0" y="0"/>
          <a:ext cx="0" cy="0"/>
          <a:chOff x="0" y="0"/>
          <a:chExt cx="0" cy="0"/>
        </a:xfrm>
      </p:grpSpPr>
      <p:sp>
        <p:nvSpPr>
          <p:cNvPr id="2" name="Title 1"/>
          <p:cNvSpPr>
            <a:spLocks noGrp="1"/>
          </p:cNvSpPr>
          <p:nvPr>
            <p:ph type="title"/>
          </p:nvPr>
        </p:nvSpPr>
        <p:spPr>
          <a:xfrm>
            <a:off x="1238250" y="798512"/>
            <a:ext cx="6858000" cy="967979"/>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3"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onnectWithUs_Grey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3227197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Double Content_b">
    <p:spTree>
      <p:nvGrpSpPr>
        <p:cNvPr id="1" name=""/>
        <p:cNvGrpSpPr/>
        <p:nvPr/>
      </p:nvGrpSpPr>
      <p:grpSpPr>
        <a:xfrm>
          <a:off x="0" y="0"/>
          <a:ext cx="0" cy="0"/>
          <a:chOff x="0" y="0"/>
          <a:chExt cx="0" cy="0"/>
        </a:xfrm>
      </p:grpSpPr>
      <p:sp>
        <p:nvSpPr>
          <p:cNvPr id="16" name="Title 1"/>
          <p:cNvSpPr>
            <a:spLocks noGrp="1"/>
          </p:cNvSpPr>
          <p:nvPr>
            <p:ph type="title"/>
          </p:nvPr>
        </p:nvSpPr>
        <p:spPr>
          <a:xfrm>
            <a:off x="1143000" y="343807"/>
            <a:ext cx="6858000" cy="814433"/>
          </a:xfrm>
        </p:spPr>
        <p:txBody>
          <a:bodyPr>
            <a:normAutofit/>
          </a:bodyPr>
          <a:lstStyle>
            <a:lvl1pPr algn="ctr">
              <a:defRPr sz="3800" baseline="0">
                <a:solidFill>
                  <a:srgbClr val="D9531E"/>
                </a:solidFill>
                <a:latin typeface="Franklin Gothic Book"/>
              </a:defRPr>
            </a:lvl1pPr>
          </a:lstStyle>
          <a:p>
            <a:r>
              <a:rPr lang="en-US"/>
              <a:t>Click to edit Master title style</a:t>
            </a:r>
            <a:endParaRPr lang="en-US" dirty="0"/>
          </a:p>
        </p:txBody>
      </p:sp>
      <p:sp>
        <p:nvSpPr>
          <p:cNvPr id="18" name="Content Placeholder 2"/>
          <p:cNvSpPr>
            <a:spLocks noGrp="1"/>
          </p:cNvSpPr>
          <p:nvPr>
            <p:ph idx="10"/>
          </p:nvPr>
        </p:nvSpPr>
        <p:spPr>
          <a:xfrm>
            <a:off x="11430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1"/>
          </p:nvPr>
        </p:nvSpPr>
        <p:spPr>
          <a:xfrm>
            <a:off x="46609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
        <p:nvSpPr>
          <p:cNvPr id="9" name="Rectangle 8"/>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onnectWithUs_GreyBlu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1184021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01_Title Slide_c">
    <p:spTree>
      <p:nvGrpSpPr>
        <p:cNvPr id="1" name=""/>
        <p:cNvGrpSpPr/>
        <p:nvPr/>
      </p:nvGrpSpPr>
      <p:grpSpPr>
        <a:xfrm>
          <a:off x="0" y="0"/>
          <a:ext cx="0" cy="0"/>
          <a:chOff x="0" y="0"/>
          <a:chExt cx="0" cy="0"/>
        </a:xfrm>
      </p:grpSpPr>
      <p:sp>
        <p:nvSpPr>
          <p:cNvPr id="10" name="Rectangle 9"/>
          <p:cNvSpPr/>
          <p:nvPr userDrawn="1"/>
        </p:nvSpPr>
        <p:spPr>
          <a:xfrm>
            <a:off x="0" y="0"/>
            <a:ext cx="9144000" cy="4477673"/>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477672"/>
            <a:ext cx="9144000" cy="66582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chemeClr val="bg1"/>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ConnectWithUs_Blue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4" name="Picture 3" descr="ThinShearedLines_BlueYellowRe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80989"/>
            <a:ext cx="9144000" cy="69189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319012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02_Title Slide_c">
    <p:spTree>
      <p:nvGrpSpPr>
        <p:cNvPr id="1" name=""/>
        <p:cNvGrpSpPr/>
        <p:nvPr/>
      </p:nvGrpSpPr>
      <p:grpSpPr>
        <a:xfrm>
          <a:off x="0" y="0"/>
          <a:ext cx="0" cy="0"/>
          <a:chOff x="0" y="0"/>
          <a:chExt cx="0" cy="0"/>
        </a:xfrm>
      </p:grpSpPr>
      <p:sp>
        <p:nvSpPr>
          <p:cNvPr id="10" name="Rectangle 9"/>
          <p:cNvSpPr/>
          <p:nvPr userDrawn="1"/>
        </p:nvSpPr>
        <p:spPr>
          <a:xfrm>
            <a:off x="0" y="261938"/>
            <a:ext cx="9144000" cy="4215735"/>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chemeClr val="bg1"/>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HeaderBar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438912"/>
          </a:xfrm>
          <a:prstGeom prst="rect">
            <a:avLst/>
          </a:prstGeom>
        </p:spPr>
      </p:pic>
      <p:pic>
        <p:nvPicPr>
          <p:cNvPr id="21" name="Picture 20" descr="ConnectWithUs_BlueGrey.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1561288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03_Title and Content_c">
    <p:spTree>
      <p:nvGrpSpPr>
        <p:cNvPr id="1" name=""/>
        <p:cNvGrpSpPr/>
        <p:nvPr/>
      </p:nvGrpSpPr>
      <p:grpSpPr>
        <a:xfrm>
          <a:off x="0" y="0"/>
          <a:ext cx="0" cy="0"/>
          <a:chOff x="0" y="0"/>
          <a:chExt cx="0" cy="0"/>
        </a:xfrm>
      </p:grpSpPr>
      <p:sp>
        <p:nvSpPr>
          <p:cNvPr id="2" name="Title 1"/>
          <p:cNvSpPr>
            <a:spLocks noGrp="1"/>
          </p:cNvSpPr>
          <p:nvPr>
            <p:ph type="title"/>
          </p:nvPr>
        </p:nvSpPr>
        <p:spPr>
          <a:xfrm>
            <a:off x="1238250" y="1033462"/>
            <a:ext cx="6858000" cy="967979"/>
          </a:xfrm>
        </p:spPr>
        <p:txBody>
          <a:bodyPr>
            <a:normAutofit/>
          </a:bodyPr>
          <a:lstStyle>
            <a:lvl1pPr algn="l">
              <a:defRPr sz="3800"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238250" y="2185987"/>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400"/>
            <a:ext cx="9144000" cy="79248"/>
          </a:xfrm>
          <a:prstGeom prst="rect">
            <a:avLst/>
          </a:prstGeom>
        </p:spPr>
      </p:pic>
      <p:sp>
        <p:nvSpPr>
          <p:cNvPr id="8" name="Rectangle 7"/>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086399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4_Title and Content_c">
    <p:spTree>
      <p:nvGrpSpPr>
        <p:cNvPr id="1" name=""/>
        <p:cNvGrpSpPr/>
        <p:nvPr/>
      </p:nvGrpSpPr>
      <p:grpSpPr>
        <a:xfrm>
          <a:off x="0" y="0"/>
          <a:ext cx="0" cy="0"/>
          <a:chOff x="0" y="0"/>
          <a:chExt cx="0" cy="0"/>
        </a:xfrm>
      </p:grpSpPr>
      <p:sp>
        <p:nvSpPr>
          <p:cNvPr id="8" name="Title 1"/>
          <p:cNvSpPr>
            <a:spLocks noGrp="1"/>
          </p:cNvSpPr>
          <p:nvPr>
            <p:ph type="title"/>
          </p:nvPr>
        </p:nvSpPr>
        <p:spPr>
          <a:xfrm>
            <a:off x="1233764" y="1344846"/>
            <a:ext cx="1606557" cy="1031868"/>
          </a:xfrm>
        </p:spPr>
        <p:txBody>
          <a:bodyPr>
            <a:normAutofit/>
          </a:bodyPr>
          <a:lstStyle>
            <a:lvl1pPr algn="ctr">
              <a:defRPr sz="2200" baseline="0">
                <a:solidFill>
                  <a:schemeClr val="accent2"/>
                </a:solidFill>
                <a:latin typeface="Franklin Gothic Book"/>
              </a:defRPr>
            </a:lvl1pPr>
          </a:lstStyle>
          <a:p>
            <a:r>
              <a:rPr lang="en-US"/>
              <a:t>Click to edit Master title style</a:t>
            </a:r>
            <a:endParaRPr lang="en-US" dirty="0"/>
          </a:p>
        </p:txBody>
      </p:sp>
      <p:sp>
        <p:nvSpPr>
          <p:cNvPr id="10" name="Rectangle 9"/>
          <p:cNvSpPr/>
          <p:nvPr userDrawn="1"/>
        </p:nvSpPr>
        <p:spPr>
          <a:xfrm>
            <a:off x="829890" y="467911"/>
            <a:ext cx="2414306" cy="278573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6"/>
          <p:cNvSpPr>
            <a:spLocks noGrp="1"/>
          </p:cNvSpPr>
          <p:nvPr>
            <p:ph type="body" sz="quarter" idx="11" hasCustomPrompt="1"/>
          </p:nvPr>
        </p:nvSpPr>
        <p:spPr>
          <a:xfrm>
            <a:off x="172004" y="3470820"/>
            <a:ext cx="3730078" cy="832978"/>
          </a:xfrm>
        </p:spPr>
        <p:txBody>
          <a:bodyPr>
            <a:normAutofit/>
          </a:bodyPr>
          <a:lstStyle>
            <a:lvl1pPr marL="0" indent="0" algn="ctr">
              <a:buNone/>
              <a:defRPr sz="1800" baseline="0">
                <a:latin typeface="Franklin Gothic Book" panose="020B0503020102020204" pitchFamily="34" charset="0"/>
              </a:defRPr>
            </a:lvl1pPr>
          </a:lstStyle>
          <a:p>
            <a:pPr lvl="0"/>
            <a:r>
              <a:rPr lang="en-US" dirty="0"/>
              <a:t>Click to edit sub master text styles</a:t>
            </a:r>
          </a:p>
        </p:txBody>
      </p:sp>
      <p:pic>
        <p:nvPicPr>
          <p:cNvPr id="13" name="Picture 12"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2004" y="3342476"/>
            <a:ext cx="3730078" cy="85047"/>
          </a:xfrm>
          <a:prstGeom prst="rect">
            <a:avLst/>
          </a:prstGeom>
        </p:spPr>
      </p:pic>
      <p:sp>
        <p:nvSpPr>
          <p:cNvPr id="14" name="Content Placeholder 2"/>
          <p:cNvSpPr>
            <a:spLocks noGrp="1" noChangeAspect="1"/>
          </p:cNvSpPr>
          <p:nvPr>
            <p:ph idx="1"/>
          </p:nvPr>
        </p:nvSpPr>
        <p:spPr>
          <a:xfrm>
            <a:off x="4586514" y="467911"/>
            <a:ext cx="4325257" cy="3835887"/>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1" name="Rectangle 10"/>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620347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5_Thre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796467"/>
            <a:ext cx="4258660" cy="691805"/>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802472"/>
            <a:ext cx="45719"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697766"/>
            <a:ext cx="4258660" cy="685056"/>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697022"/>
            <a:ext cx="45719"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593088"/>
            <a:ext cx="4258660" cy="684284"/>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591572"/>
            <a:ext cx="45719"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
        <p:nvSpPr>
          <p:cNvPr id="15" name="Rectangle 14"/>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650625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6_Fiv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686360"/>
            <a:ext cx="4258660" cy="541299"/>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686360"/>
            <a:ext cx="45719" cy="54864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402858"/>
            <a:ext cx="4258660" cy="551323"/>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405541"/>
            <a:ext cx="45719" cy="54864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124722"/>
            <a:ext cx="4258660" cy="548640"/>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124722"/>
            <a:ext cx="45719" cy="54864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32"/>
          <p:cNvSpPr>
            <a:spLocks noGrp="1"/>
          </p:cNvSpPr>
          <p:nvPr>
            <p:ph type="body" sz="quarter" idx="29"/>
          </p:nvPr>
        </p:nvSpPr>
        <p:spPr>
          <a:xfrm>
            <a:off x="323850" y="3848561"/>
            <a:ext cx="4258660" cy="546383"/>
          </a:xfrm>
        </p:spPr>
        <p:txBody>
          <a:bodyPr/>
          <a:lstStyle>
            <a:lvl1pPr marL="0" indent="0">
              <a:buNone/>
              <a:defRPr sz="1800" b="0">
                <a:latin typeface="Franklin Gothic Book" panose="020B0503020102020204" pitchFamily="34" charset="0"/>
              </a:defRPr>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34166" y="3846304"/>
            <a:ext cx="45719" cy="54864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
        <p:nvSpPr>
          <p:cNvPr id="24" name="Rectangle 23"/>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196329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7_Multi Content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401934" y="209138"/>
            <a:ext cx="4138243"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12" name="Content Placeholder 3"/>
          <p:cNvSpPr>
            <a:spLocks noGrp="1"/>
          </p:cNvSpPr>
          <p:nvPr>
            <p:ph sz="quarter" idx="17"/>
          </p:nvPr>
        </p:nvSpPr>
        <p:spPr>
          <a:xfrm>
            <a:off x="4699840" y="209138"/>
            <a:ext cx="3993662" cy="419831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401934" y="1362501"/>
            <a:ext cx="4138244" cy="83484"/>
          </a:xfrm>
          <a:prstGeom prst="rect">
            <a:avLst/>
          </a:prstGeom>
        </p:spPr>
      </p:pic>
      <p:sp>
        <p:nvSpPr>
          <p:cNvPr id="14" name="Content Placeholder 3"/>
          <p:cNvSpPr>
            <a:spLocks noGrp="1"/>
          </p:cNvSpPr>
          <p:nvPr>
            <p:ph sz="quarter" idx="18"/>
          </p:nvPr>
        </p:nvSpPr>
        <p:spPr>
          <a:xfrm>
            <a:off x="401934" y="1666708"/>
            <a:ext cx="4138243" cy="274074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4194986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8_Three Boxed Content_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0"/>
            <a:ext cx="9144000" cy="1602031"/>
          </a:xfrm>
          <a:prstGeom prst="rect">
            <a:avLst/>
          </a:prstGeom>
        </p:spPr>
      </p:pic>
      <p:sp>
        <p:nvSpPr>
          <p:cNvPr id="14" name="Title 1"/>
          <p:cNvSpPr>
            <a:spLocks noGrp="1"/>
          </p:cNvSpPr>
          <p:nvPr>
            <p:ph type="title"/>
          </p:nvPr>
        </p:nvSpPr>
        <p:spPr>
          <a:xfrm>
            <a:off x="945931" y="311144"/>
            <a:ext cx="7252137" cy="967979"/>
          </a:xfrm>
        </p:spPr>
        <p:txBody>
          <a:bodyPr>
            <a:normAutofit/>
          </a:bodyPr>
          <a:lstStyle>
            <a:lvl1pPr algn="ctr">
              <a:defRPr sz="3800" baseline="0">
                <a:solidFill>
                  <a:schemeClr val="bg1"/>
                </a:solidFill>
                <a:latin typeface="Franklin Gothic Book"/>
              </a:defRPr>
            </a:lvl1pPr>
          </a:lstStyle>
          <a:p>
            <a:r>
              <a:rPr lang="en-US"/>
              <a:t>Click to edit Master title style</a:t>
            </a:r>
            <a:endParaRPr lang="en-US" dirty="0"/>
          </a:p>
        </p:txBody>
      </p:sp>
      <p:pic>
        <p:nvPicPr>
          <p:cNvPr id="18" name="Picture 17" descr="ThinShearedLines_BlueRedYellow.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5932" y="1292616"/>
            <a:ext cx="7252137" cy="85507"/>
          </a:xfrm>
          <a:prstGeom prst="rect">
            <a:avLst/>
          </a:prstGeom>
        </p:spPr>
      </p:pic>
      <p:sp>
        <p:nvSpPr>
          <p:cNvPr id="19" name="Text Placeholder 23"/>
          <p:cNvSpPr>
            <a:spLocks noGrp="1" noChangeAspect="1"/>
          </p:cNvSpPr>
          <p:nvPr>
            <p:ph type="body" sz="quarter" idx="13"/>
            <p:custDataLst>
              <p:tags r:id="rId1"/>
            </p:custDataLst>
          </p:nvPr>
        </p:nvSpPr>
        <p:spPr>
          <a:xfrm>
            <a:off x="124157"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3224541"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6288854"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142971" indent="-22859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347995" y="1722608"/>
            <a:ext cx="2295525" cy="504825"/>
          </a:xfrm>
          <a:solidFill>
            <a:schemeClr val="accent1"/>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3448379" y="1722278"/>
            <a:ext cx="2295525" cy="504825"/>
          </a:xfrm>
          <a:solidFill>
            <a:schemeClr val="accent2"/>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6512693" y="1722277"/>
            <a:ext cx="2295525" cy="504825"/>
          </a:xfrm>
          <a:solidFill>
            <a:schemeClr val="accent4"/>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15" name="Rectangle 14"/>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descr="ConnectWithUs_YellowWhite.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6" name="Picture 15"/>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281506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9_Transition Slide and Content_c">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5359781" y="209138"/>
            <a:ext cx="3425825" cy="3835050"/>
          </a:xfrm>
        </p:spPr>
        <p:txBody>
          <a:bodyPr>
            <a:normAutofit/>
          </a:bodyPr>
          <a:lstStyle>
            <a:lvl1pPr>
              <a:defRPr sz="2400">
                <a:latin typeface="Franklin Gothic Book" panose="020B0503020102020204" pitchFamily="34" charset="0"/>
              </a:defRPr>
            </a:lvl1pPr>
            <a:lvl2pPr marL="742932" indent="-285744">
              <a:buFont typeface="Arial" panose="020B0604020202020204" pitchFamily="34" charset="0"/>
              <a:buChar char="•"/>
              <a:defRPr sz="18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V="1">
            <a:off x="612775" y="2869858"/>
            <a:ext cx="4572000" cy="79483"/>
          </a:xfrm>
          <a:prstGeom prst="rect">
            <a:avLst/>
          </a:prstGeom>
        </p:spPr>
      </p:pic>
      <p:sp>
        <p:nvSpPr>
          <p:cNvPr id="19" name="Title 1"/>
          <p:cNvSpPr>
            <a:spLocks noGrp="1" noChangeAspect="1"/>
          </p:cNvSpPr>
          <p:nvPr>
            <p:ph type="title"/>
          </p:nvPr>
        </p:nvSpPr>
        <p:spPr>
          <a:xfrm>
            <a:off x="612775" y="1661160"/>
            <a:ext cx="4572000"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20" name="Text Placeholder 1"/>
          <p:cNvSpPr>
            <a:spLocks noGrp="1" noChangeAspect="1"/>
          </p:cNvSpPr>
          <p:nvPr>
            <p:ph type="body" sz="quarter" idx="14"/>
            <p:custDataLst>
              <p:tags r:id="rId1"/>
            </p:custDataLst>
          </p:nvPr>
        </p:nvSpPr>
        <p:spPr>
          <a:xfrm>
            <a:off x="612775" y="3487960"/>
            <a:ext cx="4572000" cy="556228"/>
          </a:xfrm>
        </p:spPr>
        <p:txBody>
          <a:bodyPr>
            <a:norm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21" name="Text Placeholder 2"/>
          <p:cNvSpPr>
            <a:spLocks noGrp="1" noChangeAspect="1"/>
          </p:cNvSpPr>
          <p:nvPr>
            <p:ph type="body" sz="quarter" idx="16"/>
            <p:custDataLst>
              <p:tags r:id="rId2"/>
            </p:custDataLst>
          </p:nvPr>
        </p:nvSpPr>
        <p:spPr>
          <a:xfrm>
            <a:off x="612775" y="3008491"/>
            <a:ext cx="4572000" cy="424138"/>
          </a:xfrm>
        </p:spPr>
        <p:txBody>
          <a:bodyPr>
            <a:no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18" name="Rectangle 17"/>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ConnectWithUs_YellowWhit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853071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Single Content Banner_c">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HeaderBar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118136"/>
            <a:ext cx="9144000" cy="438912"/>
          </a:xfrm>
          <a:prstGeom prst="rect">
            <a:avLst/>
          </a:prstGeom>
        </p:spPr>
      </p:pic>
      <p:pic>
        <p:nvPicPr>
          <p:cNvPr id="13" name="Picture 12"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sp>
        <p:nvSpPr>
          <p:cNvPr id="14" name="Title 1"/>
          <p:cNvSpPr>
            <a:spLocks noGrp="1"/>
          </p:cNvSpPr>
          <p:nvPr>
            <p:ph type="title"/>
          </p:nvPr>
        </p:nvSpPr>
        <p:spPr>
          <a:xfrm>
            <a:off x="1238250" y="798512"/>
            <a:ext cx="6858000" cy="967979"/>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15"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464254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1_Single Content_c">
    <p:spTree>
      <p:nvGrpSpPr>
        <p:cNvPr id="1" name=""/>
        <p:cNvGrpSpPr/>
        <p:nvPr/>
      </p:nvGrpSpPr>
      <p:grpSpPr>
        <a:xfrm>
          <a:off x="0" y="0"/>
          <a:ext cx="0" cy="0"/>
          <a:chOff x="0" y="0"/>
          <a:chExt cx="0" cy="0"/>
        </a:xfrm>
      </p:grpSpPr>
      <p:sp>
        <p:nvSpPr>
          <p:cNvPr id="2" name="Title 1"/>
          <p:cNvSpPr>
            <a:spLocks noGrp="1"/>
          </p:cNvSpPr>
          <p:nvPr>
            <p:ph type="title"/>
          </p:nvPr>
        </p:nvSpPr>
        <p:spPr>
          <a:xfrm>
            <a:off x="1238250" y="798512"/>
            <a:ext cx="6858000" cy="967979"/>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3"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38871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Double Content_c">
    <p:spTree>
      <p:nvGrpSpPr>
        <p:cNvPr id="1" name=""/>
        <p:cNvGrpSpPr/>
        <p:nvPr/>
      </p:nvGrpSpPr>
      <p:grpSpPr>
        <a:xfrm>
          <a:off x="0" y="0"/>
          <a:ext cx="0" cy="0"/>
          <a:chOff x="0" y="0"/>
          <a:chExt cx="0" cy="0"/>
        </a:xfrm>
      </p:grpSpPr>
      <p:sp>
        <p:nvSpPr>
          <p:cNvPr id="16" name="Title 1"/>
          <p:cNvSpPr>
            <a:spLocks noGrp="1"/>
          </p:cNvSpPr>
          <p:nvPr>
            <p:ph type="title"/>
          </p:nvPr>
        </p:nvSpPr>
        <p:spPr>
          <a:xfrm>
            <a:off x="1143000" y="343807"/>
            <a:ext cx="6858000" cy="814433"/>
          </a:xfrm>
        </p:spPr>
        <p:txBody>
          <a:bodyPr>
            <a:normAutofit/>
          </a:bodyPr>
          <a:lstStyle>
            <a:lvl1pPr algn="ctr">
              <a:defRPr sz="3800" baseline="0">
                <a:solidFill>
                  <a:srgbClr val="D9531E"/>
                </a:solidFill>
                <a:latin typeface="Franklin Gothic Book"/>
              </a:defRPr>
            </a:lvl1pPr>
          </a:lstStyle>
          <a:p>
            <a:r>
              <a:rPr lang="en-US"/>
              <a:t>Click to edit Master title style</a:t>
            </a:r>
            <a:endParaRPr lang="en-US" dirty="0"/>
          </a:p>
        </p:txBody>
      </p:sp>
      <p:sp>
        <p:nvSpPr>
          <p:cNvPr id="18" name="Content Placeholder 2"/>
          <p:cNvSpPr>
            <a:spLocks noGrp="1"/>
          </p:cNvSpPr>
          <p:nvPr>
            <p:ph idx="10"/>
          </p:nvPr>
        </p:nvSpPr>
        <p:spPr>
          <a:xfrm>
            <a:off x="11430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1"/>
          </p:nvPr>
        </p:nvSpPr>
        <p:spPr>
          <a:xfrm>
            <a:off x="46609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sp>
        <p:nvSpPr>
          <p:cNvPr id="11" name="Rectangle 10"/>
          <p:cNvSpPr/>
          <p:nvPr userDrawn="1"/>
        </p:nvSpPr>
        <p:spPr>
          <a:xfrm>
            <a:off x="0" y="4477672"/>
            <a:ext cx="9144000" cy="66582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714721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01_Title Slide_d">
    <p:spTree>
      <p:nvGrpSpPr>
        <p:cNvPr id="1" name=""/>
        <p:cNvGrpSpPr/>
        <p:nvPr/>
      </p:nvGrpSpPr>
      <p:grpSpPr>
        <a:xfrm>
          <a:off x="0" y="0"/>
          <a:ext cx="0" cy="0"/>
          <a:chOff x="0" y="0"/>
          <a:chExt cx="0" cy="0"/>
        </a:xfrm>
      </p:grpSpPr>
      <p:sp>
        <p:nvSpPr>
          <p:cNvPr id="10" name="Rectangle 9"/>
          <p:cNvSpPr/>
          <p:nvPr userDrawn="1"/>
        </p:nvSpPr>
        <p:spPr>
          <a:xfrm>
            <a:off x="0" y="0"/>
            <a:ext cx="9144000" cy="4477673"/>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chemeClr val="bg1"/>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ConnectWithUs_Blue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4" name="Picture 3" descr="ThinShearedLines_BlueYellowRe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80989"/>
            <a:ext cx="9144000" cy="69189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18373527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02_Title Slide_d">
    <p:spTree>
      <p:nvGrpSpPr>
        <p:cNvPr id="1" name=""/>
        <p:cNvGrpSpPr/>
        <p:nvPr/>
      </p:nvGrpSpPr>
      <p:grpSpPr>
        <a:xfrm>
          <a:off x="0" y="0"/>
          <a:ext cx="0" cy="0"/>
          <a:chOff x="0" y="0"/>
          <a:chExt cx="0" cy="0"/>
        </a:xfrm>
      </p:grpSpPr>
      <p:sp>
        <p:nvSpPr>
          <p:cNvPr id="10" name="Rectangle 9"/>
          <p:cNvSpPr/>
          <p:nvPr userDrawn="1"/>
        </p:nvSpPr>
        <p:spPr>
          <a:xfrm>
            <a:off x="0" y="261938"/>
            <a:ext cx="9144000" cy="4215735"/>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chemeClr val="bg1"/>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HeaderBar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438912"/>
          </a:xfrm>
          <a:prstGeom prst="rect">
            <a:avLst/>
          </a:prstGeom>
        </p:spPr>
      </p:pic>
      <p:pic>
        <p:nvPicPr>
          <p:cNvPr id="21" name="Picture 20" descr="ConnectWithUs_BlueGrey.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3913859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03_Title and Content_d">
    <p:spTree>
      <p:nvGrpSpPr>
        <p:cNvPr id="1" name=""/>
        <p:cNvGrpSpPr/>
        <p:nvPr/>
      </p:nvGrpSpPr>
      <p:grpSpPr>
        <a:xfrm>
          <a:off x="0" y="0"/>
          <a:ext cx="0" cy="0"/>
          <a:chOff x="0" y="0"/>
          <a:chExt cx="0" cy="0"/>
        </a:xfrm>
      </p:grpSpPr>
      <p:sp>
        <p:nvSpPr>
          <p:cNvPr id="7" name="Rectangle 6"/>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38250" y="1033462"/>
            <a:ext cx="6858000" cy="967979"/>
          </a:xfrm>
        </p:spPr>
        <p:txBody>
          <a:bodyPr>
            <a:normAutofit/>
          </a:bodyPr>
          <a:lstStyle>
            <a:lvl1pPr algn="l">
              <a:defRPr sz="3800"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238250" y="2185987"/>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ThinShearedLines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400"/>
            <a:ext cx="9144000" cy="79248"/>
          </a:xfrm>
          <a:prstGeom prst="rect">
            <a:avLst/>
          </a:prstGeom>
        </p:spPr>
      </p:pic>
      <p:pic>
        <p:nvPicPr>
          <p:cNvPr id="4" name="Picture 3" descr="ConnectWithUs_Orange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42627387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4_Title and Content_d">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sp>
        <p:nvSpPr>
          <p:cNvPr id="8" name="Title 1"/>
          <p:cNvSpPr>
            <a:spLocks noGrp="1"/>
          </p:cNvSpPr>
          <p:nvPr>
            <p:ph type="title"/>
          </p:nvPr>
        </p:nvSpPr>
        <p:spPr>
          <a:xfrm>
            <a:off x="1233764" y="1344846"/>
            <a:ext cx="1606557" cy="1031868"/>
          </a:xfrm>
        </p:spPr>
        <p:txBody>
          <a:bodyPr>
            <a:normAutofit/>
          </a:bodyPr>
          <a:lstStyle>
            <a:lvl1pPr algn="ctr">
              <a:defRPr sz="2200" baseline="0">
                <a:solidFill>
                  <a:schemeClr val="accent2"/>
                </a:solidFill>
                <a:latin typeface="Franklin Gothic Book"/>
              </a:defRPr>
            </a:lvl1pPr>
          </a:lstStyle>
          <a:p>
            <a:r>
              <a:rPr lang="en-US"/>
              <a:t>Click to edit Master title style</a:t>
            </a:r>
            <a:endParaRPr lang="en-US" dirty="0"/>
          </a:p>
        </p:txBody>
      </p:sp>
      <p:sp>
        <p:nvSpPr>
          <p:cNvPr id="10" name="Rectangle 9"/>
          <p:cNvSpPr/>
          <p:nvPr userDrawn="1"/>
        </p:nvSpPr>
        <p:spPr>
          <a:xfrm>
            <a:off x="829890" y="467911"/>
            <a:ext cx="2414306" cy="2785738"/>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6"/>
          <p:cNvSpPr>
            <a:spLocks noGrp="1"/>
          </p:cNvSpPr>
          <p:nvPr>
            <p:ph type="body" sz="quarter" idx="11" hasCustomPrompt="1"/>
          </p:nvPr>
        </p:nvSpPr>
        <p:spPr>
          <a:xfrm>
            <a:off x="172004" y="3470820"/>
            <a:ext cx="3730078" cy="832978"/>
          </a:xfrm>
        </p:spPr>
        <p:txBody>
          <a:bodyPr>
            <a:normAutofit/>
          </a:bodyPr>
          <a:lstStyle>
            <a:lvl1pPr marL="0" indent="0" algn="ctr">
              <a:buNone/>
              <a:defRPr sz="1800" baseline="0">
                <a:latin typeface="Franklin Gothic Book" panose="020B0503020102020204" pitchFamily="34" charset="0"/>
              </a:defRPr>
            </a:lvl1pPr>
          </a:lstStyle>
          <a:p>
            <a:pPr lvl="0"/>
            <a:r>
              <a:rPr lang="en-US" dirty="0"/>
              <a:t>Click to edit sub master text styles</a:t>
            </a:r>
          </a:p>
        </p:txBody>
      </p:sp>
      <p:pic>
        <p:nvPicPr>
          <p:cNvPr id="13" name="Picture 12" descr="ThinShearedLines_BlueRed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2004" y="3342476"/>
            <a:ext cx="3730078" cy="85047"/>
          </a:xfrm>
          <a:prstGeom prst="rect">
            <a:avLst/>
          </a:prstGeom>
        </p:spPr>
      </p:pic>
      <p:sp>
        <p:nvSpPr>
          <p:cNvPr id="14" name="Content Placeholder 2"/>
          <p:cNvSpPr>
            <a:spLocks noGrp="1" noChangeAspect="1"/>
          </p:cNvSpPr>
          <p:nvPr>
            <p:ph idx="1"/>
          </p:nvPr>
        </p:nvSpPr>
        <p:spPr>
          <a:xfrm>
            <a:off x="4586514" y="467911"/>
            <a:ext cx="4325257" cy="3835887"/>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4107359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5_Three Content Category_d">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796467"/>
            <a:ext cx="4258660" cy="691805"/>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802472"/>
            <a:ext cx="45719"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697766"/>
            <a:ext cx="4258660" cy="685056"/>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697022"/>
            <a:ext cx="45719"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593088"/>
            <a:ext cx="4258660" cy="684284"/>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591572"/>
            <a:ext cx="45719"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ThinShearedLines_BlueRed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653119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6_Five Content Category_d">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686360"/>
            <a:ext cx="4258660" cy="541299"/>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686360"/>
            <a:ext cx="45719" cy="54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402858"/>
            <a:ext cx="4258660" cy="551323"/>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405541"/>
            <a:ext cx="45719" cy="54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124722"/>
            <a:ext cx="4258660" cy="548640"/>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124722"/>
            <a:ext cx="45719" cy="54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32"/>
          <p:cNvSpPr>
            <a:spLocks noGrp="1"/>
          </p:cNvSpPr>
          <p:nvPr>
            <p:ph type="body" sz="quarter" idx="29"/>
          </p:nvPr>
        </p:nvSpPr>
        <p:spPr>
          <a:xfrm>
            <a:off x="323850" y="3848561"/>
            <a:ext cx="4258660" cy="546383"/>
          </a:xfrm>
        </p:spPr>
        <p:txBody>
          <a:bodyPr/>
          <a:lstStyle>
            <a:lvl1pPr marL="0" indent="0">
              <a:buNone/>
              <a:defRPr sz="1800" b="0">
                <a:latin typeface="Franklin Gothic Book" panose="020B0503020102020204" pitchFamily="34" charset="0"/>
              </a:defRPr>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34166" y="3846304"/>
            <a:ext cx="45719" cy="54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ThinShearedLines_BlueRed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381598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7_Multi Content_d">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sp>
        <p:nvSpPr>
          <p:cNvPr id="8" name="Title 1"/>
          <p:cNvSpPr>
            <a:spLocks noGrp="1" noChangeAspect="1"/>
          </p:cNvSpPr>
          <p:nvPr>
            <p:ph type="title"/>
          </p:nvPr>
        </p:nvSpPr>
        <p:spPr>
          <a:xfrm>
            <a:off x="401934" y="209138"/>
            <a:ext cx="4138243"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12" name="Content Placeholder 3"/>
          <p:cNvSpPr>
            <a:spLocks noGrp="1"/>
          </p:cNvSpPr>
          <p:nvPr>
            <p:ph sz="quarter" idx="17"/>
          </p:nvPr>
        </p:nvSpPr>
        <p:spPr>
          <a:xfrm>
            <a:off x="4699840" y="209138"/>
            <a:ext cx="3993662" cy="419831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ThinShearedLines_BlueRed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V="1">
            <a:off x="401934" y="1362501"/>
            <a:ext cx="4138244" cy="83484"/>
          </a:xfrm>
          <a:prstGeom prst="rect">
            <a:avLst/>
          </a:prstGeom>
        </p:spPr>
      </p:pic>
      <p:sp>
        <p:nvSpPr>
          <p:cNvPr id="14" name="Content Placeholder 3"/>
          <p:cNvSpPr>
            <a:spLocks noGrp="1"/>
          </p:cNvSpPr>
          <p:nvPr>
            <p:ph sz="quarter" idx="18"/>
          </p:nvPr>
        </p:nvSpPr>
        <p:spPr>
          <a:xfrm>
            <a:off x="401934" y="1666708"/>
            <a:ext cx="4138243" cy="274074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2041965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8_Three Boxed Content_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0"/>
            <a:ext cx="9144000" cy="1602031"/>
          </a:xfrm>
          <a:prstGeom prst="rect">
            <a:avLst/>
          </a:prstGeom>
        </p:spPr>
      </p:pic>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sp>
        <p:nvSpPr>
          <p:cNvPr id="14" name="Title 1"/>
          <p:cNvSpPr>
            <a:spLocks noGrp="1"/>
          </p:cNvSpPr>
          <p:nvPr>
            <p:ph type="title"/>
          </p:nvPr>
        </p:nvSpPr>
        <p:spPr>
          <a:xfrm>
            <a:off x="945931" y="311144"/>
            <a:ext cx="7252137" cy="967979"/>
          </a:xfrm>
        </p:spPr>
        <p:txBody>
          <a:bodyPr>
            <a:normAutofit/>
          </a:bodyPr>
          <a:lstStyle>
            <a:lvl1pPr algn="ctr">
              <a:defRPr sz="3800" baseline="0">
                <a:solidFill>
                  <a:schemeClr val="bg1"/>
                </a:solidFill>
                <a:latin typeface="Franklin Gothic Book"/>
              </a:defRPr>
            </a:lvl1pPr>
          </a:lstStyle>
          <a:p>
            <a:r>
              <a:rPr lang="en-US"/>
              <a:t>Click to edit Master title style</a:t>
            </a:r>
            <a:endParaRPr lang="en-US" dirty="0"/>
          </a:p>
        </p:txBody>
      </p:sp>
      <p:pic>
        <p:nvPicPr>
          <p:cNvPr id="18" name="Picture 17" descr="ThinShearedLines_BlueRedYellow.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45932" y="1292616"/>
            <a:ext cx="7252137" cy="85507"/>
          </a:xfrm>
          <a:prstGeom prst="rect">
            <a:avLst/>
          </a:prstGeom>
        </p:spPr>
      </p:pic>
      <p:sp>
        <p:nvSpPr>
          <p:cNvPr id="19" name="Text Placeholder 23"/>
          <p:cNvSpPr>
            <a:spLocks noGrp="1" noChangeAspect="1"/>
          </p:cNvSpPr>
          <p:nvPr>
            <p:ph type="body" sz="quarter" idx="13"/>
            <p:custDataLst>
              <p:tags r:id="rId1"/>
            </p:custDataLst>
          </p:nvPr>
        </p:nvSpPr>
        <p:spPr>
          <a:xfrm>
            <a:off x="124157"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3224541"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6288854"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142971" indent="-22859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347995" y="1722608"/>
            <a:ext cx="2295525" cy="504825"/>
          </a:xfrm>
          <a:solidFill>
            <a:schemeClr val="accent1"/>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3448379" y="1722278"/>
            <a:ext cx="2295525" cy="504825"/>
          </a:xfrm>
          <a:solidFill>
            <a:schemeClr val="accent2"/>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6512693" y="1722277"/>
            <a:ext cx="2295525" cy="504825"/>
          </a:xfrm>
          <a:solidFill>
            <a:schemeClr val="accent4"/>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pic>
        <p:nvPicPr>
          <p:cNvPr id="16" name="Picture 15"/>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619810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9_Transition Slide and Content_d">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sp>
        <p:nvSpPr>
          <p:cNvPr id="12" name="Content Placeholder 3"/>
          <p:cNvSpPr>
            <a:spLocks noGrp="1"/>
          </p:cNvSpPr>
          <p:nvPr>
            <p:ph sz="quarter" idx="17"/>
          </p:nvPr>
        </p:nvSpPr>
        <p:spPr>
          <a:xfrm>
            <a:off x="5359781" y="209138"/>
            <a:ext cx="3425825" cy="3835050"/>
          </a:xfrm>
        </p:spPr>
        <p:txBody>
          <a:bodyPr>
            <a:normAutofit/>
          </a:bodyPr>
          <a:lstStyle>
            <a:lvl1pPr>
              <a:defRPr sz="2400">
                <a:latin typeface="Franklin Gothic Book" panose="020B0503020102020204" pitchFamily="34" charset="0"/>
              </a:defRPr>
            </a:lvl1pPr>
            <a:lvl2pPr marL="742932" indent="-285744">
              <a:buFont typeface="Arial" panose="020B0604020202020204" pitchFamily="34" charset="0"/>
              <a:buChar char="•"/>
              <a:defRPr sz="18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flipV="1">
            <a:off x="612775" y="2869858"/>
            <a:ext cx="4572000" cy="79483"/>
          </a:xfrm>
          <a:prstGeom prst="rect">
            <a:avLst/>
          </a:prstGeom>
        </p:spPr>
      </p:pic>
      <p:sp>
        <p:nvSpPr>
          <p:cNvPr id="19" name="Title 1"/>
          <p:cNvSpPr>
            <a:spLocks noGrp="1" noChangeAspect="1"/>
          </p:cNvSpPr>
          <p:nvPr>
            <p:ph type="title"/>
          </p:nvPr>
        </p:nvSpPr>
        <p:spPr>
          <a:xfrm>
            <a:off x="612775" y="1661160"/>
            <a:ext cx="4572000"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20" name="Text Placeholder 1"/>
          <p:cNvSpPr>
            <a:spLocks noGrp="1" noChangeAspect="1"/>
          </p:cNvSpPr>
          <p:nvPr>
            <p:ph type="body" sz="quarter" idx="14"/>
            <p:custDataLst>
              <p:tags r:id="rId1"/>
            </p:custDataLst>
          </p:nvPr>
        </p:nvSpPr>
        <p:spPr>
          <a:xfrm>
            <a:off x="612775" y="3487960"/>
            <a:ext cx="4572000" cy="556228"/>
          </a:xfrm>
        </p:spPr>
        <p:txBody>
          <a:bodyPr>
            <a:norm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21" name="Text Placeholder 2"/>
          <p:cNvSpPr>
            <a:spLocks noGrp="1" noChangeAspect="1"/>
          </p:cNvSpPr>
          <p:nvPr>
            <p:ph type="body" sz="quarter" idx="16"/>
            <p:custDataLst>
              <p:tags r:id="rId2"/>
            </p:custDataLst>
          </p:nvPr>
        </p:nvSpPr>
        <p:spPr>
          <a:xfrm>
            <a:off x="612775" y="3008491"/>
            <a:ext cx="4572000" cy="424138"/>
          </a:xfrm>
        </p:spPr>
        <p:txBody>
          <a:bodyPr>
            <a:noAutofit/>
          </a:bodyPr>
          <a:lstStyle>
            <a:lvl1pPr marL="0" indent="0">
              <a:buNone/>
              <a:defRPr sz="2200">
                <a:latin typeface="Franklin Gothic Book" panose="020B0503020102020204" pitchFamily="34" charset="0"/>
              </a:defRPr>
            </a:lvl1pPr>
          </a:lstStyle>
          <a:p>
            <a:pPr lvl="0"/>
            <a:r>
              <a:rPr lang="en-US"/>
              <a:t>Edit Master text styles</a:t>
            </a:r>
          </a:p>
        </p:txBody>
      </p:sp>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87877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Single Content Banner_d">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7" name="Picture 16" descr="HeaderBar_BlueRed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118136"/>
            <a:ext cx="9144000" cy="438912"/>
          </a:xfrm>
          <a:prstGeom prst="rect">
            <a:avLst/>
          </a:prstGeom>
        </p:spPr>
      </p:pic>
      <p:pic>
        <p:nvPicPr>
          <p:cNvPr id="4" name="Picture 3" descr="ConnectWithUs_Orange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sp>
        <p:nvSpPr>
          <p:cNvPr id="8" name="Title 1"/>
          <p:cNvSpPr>
            <a:spLocks noGrp="1"/>
          </p:cNvSpPr>
          <p:nvPr>
            <p:ph type="title"/>
          </p:nvPr>
        </p:nvSpPr>
        <p:spPr>
          <a:xfrm>
            <a:off x="1238250" y="798512"/>
            <a:ext cx="6858000" cy="967979"/>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92044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11_Single Content_d">
    <p:spTree>
      <p:nvGrpSpPr>
        <p:cNvPr id="1" name=""/>
        <p:cNvGrpSpPr/>
        <p:nvPr/>
      </p:nvGrpSpPr>
      <p:grpSpPr>
        <a:xfrm>
          <a:off x="0" y="0"/>
          <a:ext cx="0" cy="0"/>
          <a:chOff x="0" y="0"/>
          <a:chExt cx="0" cy="0"/>
        </a:xfrm>
      </p:grpSpPr>
      <p:sp>
        <p:nvSpPr>
          <p:cNvPr id="2" name="Title 1"/>
          <p:cNvSpPr>
            <a:spLocks noGrp="1"/>
          </p:cNvSpPr>
          <p:nvPr>
            <p:ph type="title"/>
          </p:nvPr>
        </p:nvSpPr>
        <p:spPr>
          <a:xfrm>
            <a:off x="1238250" y="798512"/>
            <a:ext cx="6858000" cy="967979"/>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3"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4" name="Picture 13" descr="ConnectWithUs_Orange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340276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Double Content_d">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sp>
        <p:nvSpPr>
          <p:cNvPr id="16" name="Title 1"/>
          <p:cNvSpPr>
            <a:spLocks noGrp="1"/>
          </p:cNvSpPr>
          <p:nvPr>
            <p:ph type="title"/>
          </p:nvPr>
        </p:nvSpPr>
        <p:spPr>
          <a:xfrm>
            <a:off x="1143000" y="343807"/>
            <a:ext cx="6858000" cy="814433"/>
          </a:xfrm>
        </p:spPr>
        <p:txBody>
          <a:bodyPr>
            <a:normAutofit/>
          </a:bodyPr>
          <a:lstStyle>
            <a:lvl1pPr algn="ctr">
              <a:defRPr sz="3800" baseline="0">
                <a:solidFill>
                  <a:srgbClr val="D9531E"/>
                </a:solidFill>
                <a:latin typeface="Franklin Gothic Book"/>
              </a:defRPr>
            </a:lvl1pPr>
          </a:lstStyle>
          <a:p>
            <a:r>
              <a:rPr lang="en-US"/>
              <a:t>Click to edit Master title style</a:t>
            </a:r>
            <a:endParaRPr lang="en-US" dirty="0"/>
          </a:p>
        </p:txBody>
      </p:sp>
      <p:sp>
        <p:nvSpPr>
          <p:cNvPr id="18" name="Content Placeholder 2"/>
          <p:cNvSpPr>
            <a:spLocks noGrp="1"/>
          </p:cNvSpPr>
          <p:nvPr>
            <p:ph idx="10"/>
          </p:nvPr>
        </p:nvSpPr>
        <p:spPr>
          <a:xfrm>
            <a:off x="11430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1"/>
          </p:nvPr>
        </p:nvSpPr>
        <p:spPr>
          <a:xfrm>
            <a:off x="46609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descr="ThinShearedLines_BlueRed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1190101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01_Title Slide_e">
    <p:spTree>
      <p:nvGrpSpPr>
        <p:cNvPr id="1" name=""/>
        <p:cNvGrpSpPr/>
        <p:nvPr/>
      </p:nvGrpSpPr>
      <p:grpSpPr>
        <a:xfrm>
          <a:off x="0" y="0"/>
          <a:ext cx="0" cy="0"/>
          <a:chOff x="0" y="0"/>
          <a:chExt cx="0" cy="0"/>
        </a:xfrm>
      </p:grpSpPr>
      <p:sp>
        <p:nvSpPr>
          <p:cNvPr id="10" name="Rectangle 9"/>
          <p:cNvSpPr/>
          <p:nvPr userDrawn="1"/>
        </p:nvSpPr>
        <p:spPr>
          <a:xfrm>
            <a:off x="0" y="0"/>
            <a:ext cx="9144000" cy="4477673"/>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6D8D24"/>
              </a:solidFill>
            </a:endParaRPr>
          </a:p>
        </p:txBody>
      </p:sp>
      <p:sp>
        <p:nvSpPr>
          <p:cNvPr id="8" name="Rectangle 7"/>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chemeClr val="bg1"/>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rgbClr val="F1E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hinShearedLines_PurpleOrange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80989"/>
            <a:ext cx="9144000" cy="691896"/>
          </a:xfrm>
          <a:prstGeom prst="rect">
            <a:avLst/>
          </a:prstGeom>
        </p:spPr>
      </p:pic>
      <p:pic>
        <p:nvPicPr>
          <p:cNvPr id="6" name="Picture 5" descr="ConnectWithUs_OrangeGrey.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5836738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02_Title Slide_e">
    <p:spTree>
      <p:nvGrpSpPr>
        <p:cNvPr id="1" name=""/>
        <p:cNvGrpSpPr/>
        <p:nvPr/>
      </p:nvGrpSpPr>
      <p:grpSpPr>
        <a:xfrm>
          <a:off x="0" y="0"/>
          <a:ext cx="0" cy="0"/>
          <a:chOff x="0" y="0"/>
          <a:chExt cx="0" cy="0"/>
        </a:xfrm>
      </p:grpSpPr>
      <p:sp>
        <p:nvSpPr>
          <p:cNvPr id="10" name="Rectangle 9"/>
          <p:cNvSpPr/>
          <p:nvPr userDrawn="1"/>
        </p:nvSpPr>
        <p:spPr>
          <a:xfrm>
            <a:off x="0" y="261938"/>
            <a:ext cx="9144000" cy="4215735"/>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477672"/>
            <a:ext cx="9144000" cy="6658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8046" y="1460502"/>
            <a:ext cx="7144255" cy="1162049"/>
          </a:xfrm>
        </p:spPr>
        <p:txBody>
          <a:bodyPr>
            <a:noAutofit/>
          </a:bodyPr>
          <a:lstStyle>
            <a:lvl1pPr algn="l">
              <a:defRPr sz="4400">
                <a:solidFill>
                  <a:schemeClr val="bg1"/>
                </a:solidFill>
                <a:latin typeface="Franklin Gothic Book"/>
              </a:defRPr>
            </a:lvl1pPr>
          </a:lstStyle>
          <a:p>
            <a:r>
              <a:rPr lang="en-US"/>
              <a:t>Click to edit Master title style</a:t>
            </a:r>
            <a:endParaRPr lang="en-US" dirty="0"/>
          </a:p>
        </p:txBody>
      </p:sp>
      <p:sp>
        <p:nvSpPr>
          <p:cNvPr id="3" name="Subtitle 2"/>
          <p:cNvSpPr>
            <a:spLocks noGrp="1"/>
          </p:cNvSpPr>
          <p:nvPr>
            <p:ph type="subTitle" idx="1"/>
          </p:nvPr>
        </p:nvSpPr>
        <p:spPr>
          <a:xfrm>
            <a:off x="1098046" y="2622551"/>
            <a:ext cx="6458456" cy="642938"/>
          </a:xfrm>
        </p:spPr>
        <p:txBody>
          <a:bodyPr>
            <a:normAutofit/>
          </a:bodyPr>
          <a:lstStyle>
            <a:lvl1pPr marL="0" indent="0" algn="l">
              <a:buNone/>
              <a:defRPr sz="2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Parallelogram 8"/>
          <p:cNvSpPr/>
          <p:nvPr userDrawn="1"/>
        </p:nvSpPr>
        <p:spPr>
          <a:xfrm flipH="1">
            <a:off x="1098046" y="1236371"/>
            <a:ext cx="743454" cy="45719"/>
          </a:xfrm>
          <a:prstGeom prst="parallelogram">
            <a:avLst/>
          </a:prstGeom>
          <a:solidFill>
            <a:srgbClr val="F1E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ConnectWithUs_Purple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5" name="Picture 4" descr="HeaderBar_PurpleOrange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438912"/>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389" y="4558554"/>
            <a:ext cx="1407841" cy="500007"/>
          </a:xfrm>
          <a:prstGeom prst="rect">
            <a:avLst/>
          </a:prstGeom>
        </p:spPr>
      </p:pic>
    </p:spTree>
    <p:extLst>
      <p:ext uri="{BB962C8B-B14F-4D97-AF65-F5344CB8AC3E}">
        <p14:creationId xmlns:p14="http://schemas.microsoft.com/office/powerpoint/2010/main" val="1277472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03_Title and Content_e">
    <p:spTree>
      <p:nvGrpSpPr>
        <p:cNvPr id="1" name=""/>
        <p:cNvGrpSpPr/>
        <p:nvPr/>
      </p:nvGrpSpPr>
      <p:grpSpPr>
        <a:xfrm>
          <a:off x="0" y="0"/>
          <a:ext cx="0" cy="0"/>
          <a:chOff x="0" y="0"/>
          <a:chExt cx="0" cy="0"/>
        </a:xfrm>
      </p:grpSpPr>
      <p:sp>
        <p:nvSpPr>
          <p:cNvPr id="7" name="Rectangle 6"/>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6D8D24"/>
              </a:solidFill>
            </a:endParaRPr>
          </a:p>
        </p:txBody>
      </p:sp>
      <p:sp>
        <p:nvSpPr>
          <p:cNvPr id="2" name="Title 1"/>
          <p:cNvSpPr>
            <a:spLocks noGrp="1"/>
          </p:cNvSpPr>
          <p:nvPr>
            <p:ph type="title"/>
          </p:nvPr>
        </p:nvSpPr>
        <p:spPr>
          <a:xfrm>
            <a:off x="1238250" y="1033462"/>
            <a:ext cx="6858000" cy="967979"/>
          </a:xfrm>
        </p:spPr>
        <p:txBody>
          <a:bodyPr>
            <a:normAutofit/>
          </a:bodyPr>
          <a:lstStyle>
            <a:lvl1pPr algn="l">
              <a:defRPr sz="3800" baseline="0">
                <a:solidFill>
                  <a:srgbClr val="F3901D"/>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238250" y="2185987"/>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18"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06430"/>
            <a:ext cx="4029456" cy="219456"/>
          </a:xfrm>
          <a:prstGeom prst="rect">
            <a:avLst/>
          </a:prstGeom>
        </p:spPr>
      </p:pic>
      <p:pic>
        <p:nvPicPr>
          <p:cNvPr id="4" name="Picture 3" descr="ThinShearedLines_PurpleOrange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2400"/>
            <a:ext cx="9144000" cy="79248"/>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767860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4_Title and Content_e">
    <p:spTree>
      <p:nvGrpSpPr>
        <p:cNvPr id="1" name=""/>
        <p:cNvGrpSpPr/>
        <p:nvPr/>
      </p:nvGrpSpPr>
      <p:grpSpPr>
        <a:xfrm>
          <a:off x="0" y="0"/>
          <a:ext cx="0" cy="0"/>
          <a:chOff x="0" y="0"/>
          <a:chExt cx="0" cy="0"/>
        </a:xfrm>
      </p:grpSpPr>
      <p:sp>
        <p:nvSpPr>
          <p:cNvPr id="8" name="Title 1"/>
          <p:cNvSpPr>
            <a:spLocks noGrp="1"/>
          </p:cNvSpPr>
          <p:nvPr>
            <p:ph type="title"/>
          </p:nvPr>
        </p:nvSpPr>
        <p:spPr>
          <a:xfrm>
            <a:off x="1233764" y="1344846"/>
            <a:ext cx="1606557" cy="1031868"/>
          </a:xfrm>
        </p:spPr>
        <p:txBody>
          <a:bodyPr>
            <a:normAutofit/>
          </a:bodyPr>
          <a:lstStyle>
            <a:lvl1pPr algn="ctr">
              <a:defRPr sz="2200" baseline="0">
                <a:solidFill>
                  <a:schemeClr val="accent5"/>
                </a:solidFill>
                <a:latin typeface="Franklin Gothic Book"/>
              </a:defRPr>
            </a:lvl1pPr>
          </a:lstStyle>
          <a:p>
            <a:r>
              <a:rPr lang="en-US"/>
              <a:t>Click to edit Master title style</a:t>
            </a:r>
            <a:endParaRPr lang="en-US" dirty="0"/>
          </a:p>
        </p:txBody>
      </p:sp>
      <p:sp>
        <p:nvSpPr>
          <p:cNvPr id="10" name="Rectangle 9"/>
          <p:cNvSpPr/>
          <p:nvPr userDrawn="1"/>
        </p:nvSpPr>
        <p:spPr>
          <a:xfrm>
            <a:off x="829890" y="467911"/>
            <a:ext cx="2414306" cy="2785738"/>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6"/>
          <p:cNvSpPr>
            <a:spLocks noGrp="1"/>
          </p:cNvSpPr>
          <p:nvPr>
            <p:ph type="body" sz="quarter" idx="11" hasCustomPrompt="1"/>
          </p:nvPr>
        </p:nvSpPr>
        <p:spPr>
          <a:xfrm>
            <a:off x="172004" y="3470820"/>
            <a:ext cx="3730078" cy="832978"/>
          </a:xfrm>
        </p:spPr>
        <p:txBody>
          <a:bodyPr>
            <a:normAutofit/>
          </a:bodyPr>
          <a:lstStyle>
            <a:lvl1pPr marL="0" indent="0" algn="ctr">
              <a:buNone/>
              <a:defRPr sz="1800" baseline="0">
                <a:latin typeface="Franklin Gothic Book" panose="020B0503020102020204" pitchFamily="34" charset="0"/>
              </a:defRPr>
            </a:lvl1pPr>
          </a:lstStyle>
          <a:p>
            <a:pPr lvl="0"/>
            <a:r>
              <a:rPr lang="en-US" dirty="0"/>
              <a:t>Click to edit sub master text styles</a:t>
            </a:r>
          </a:p>
        </p:txBody>
      </p:sp>
      <p:sp>
        <p:nvSpPr>
          <p:cNvPr id="14" name="Content Placeholder 2"/>
          <p:cNvSpPr>
            <a:spLocks noGrp="1" noChangeAspect="1"/>
          </p:cNvSpPr>
          <p:nvPr>
            <p:ph idx="1"/>
          </p:nvPr>
        </p:nvSpPr>
        <p:spPr>
          <a:xfrm>
            <a:off x="4586514" y="467911"/>
            <a:ext cx="4325257" cy="3835887"/>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pic>
        <p:nvPicPr>
          <p:cNvPr id="16" name="Picture 15" descr="ThinShearedLines_PurpleOrangeYello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2003" y="3322411"/>
            <a:ext cx="3730078" cy="79646"/>
          </a:xfrm>
          <a:prstGeom prst="rect">
            <a:avLst/>
          </a:prstGeom>
        </p:spPr>
      </p:pic>
      <p:sp>
        <p:nvSpPr>
          <p:cNvPr id="21" name="Rectangle 20"/>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23" name="Picture 22" descr="ConnectWithUs_Yellow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229874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5_Three Content Category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796467"/>
            <a:ext cx="4258660" cy="691805"/>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802472"/>
            <a:ext cx="45719" cy="685800"/>
          </a:xfrm>
          <a:prstGeom prst="rect">
            <a:avLst/>
          </a:prstGeom>
          <a:solidFill>
            <a:srgbClr val="400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697766"/>
            <a:ext cx="4258660" cy="685056"/>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697022"/>
            <a:ext cx="45719"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593088"/>
            <a:ext cx="4258660" cy="684284"/>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591572"/>
            <a:ext cx="45719" cy="685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23" name="Picture 22"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24" name="Picture 23" descr="ThinShearedLines_PurpleOrange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2400"/>
            <a:ext cx="9144000" cy="7924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2541625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6_Five Content Category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34166" y="307910"/>
            <a:ext cx="4448344" cy="1290638"/>
          </a:xfrm>
          <a:noFill/>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9" name="Content Placeholder 2"/>
          <p:cNvSpPr>
            <a:spLocks noGrp="1" noChangeAspect="1"/>
          </p:cNvSpPr>
          <p:nvPr>
            <p:ph idx="1"/>
          </p:nvPr>
        </p:nvSpPr>
        <p:spPr>
          <a:xfrm>
            <a:off x="4756150" y="307911"/>
            <a:ext cx="4251216" cy="4087033"/>
          </a:xfrm>
        </p:spPr>
        <p:txBody>
          <a:bodyPr>
            <a:normAutofit/>
          </a:bodyPr>
          <a:lstStyle>
            <a:lvl1pPr marL="342891" indent="-342891">
              <a:spcBef>
                <a:spcPts val="0"/>
              </a:spcBef>
              <a:buFont typeface="Arial" panose="020B0604020202020204" pitchFamily="34" charset="0"/>
              <a:buChar char="•"/>
              <a:defRPr sz="2200" baseline="0">
                <a:solidFill>
                  <a:schemeClr val="tx1"/>
                </a:solidFill>
                <a:latin typeface="Franklin Gothic Book"/>
              </a:defRPr>
            </a:lvl1pPr>
            <a:lvl2pPr marL="342891" indent="-342891">
              <a:spcBef>
                <a:spcPts val="0"/>
              </a:spcBef>
              <a:buFont typeface="Arial" panose="020B0604020202020204" pitchFamily="34" charset="0"/>
              <a:buChar char="•"/>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682608" indent="-342891">
              <a:spcBef>
                <a:spcPts val="0"/>
              </a:spcBef>
              <a:buFont typeface="Arial" panose="020B0604020202020204" pitchFamily="34" charset="0"/>
              <a:buChar char="•"/>
              <a:defRPr sz="20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vl6pPr marL="914377" indent="-228594">
              <a:defRPr sz="1800">
                <a:latin typeface="Franklin Gothic Book" panose="020B0503020102020204" pitchFamily="34" charset="0"/>
              </a:defRPr>
            </a:lvl6pPr>
          </a:lstStyle>
          <a:p>
            <a:pPr lvl="0"/>
            <a:r>
              <a:rPr lang="en-US"/>
              <a:t>Edit Master text styles</a:t>
            </a:r>
          </a:p>
          <a:p>
            <a:pPr lvl="1"/>
            <a:r>
              <a:rPr lang="en-US"/>
              <a:t>Second level</a:t>
            </a:r>
          </a:p>
          <a:p>
            <a:pPr lvl="2"/>
            <a:r>
              <a:rPr lang="en-US"/>
              <a:t>Third level</a:t>
            </a:r>
          </a:p>
        </p:txBody>
      </p:sp>
      <p:sp>
        <p:nvSpPr>
          <p:cNvPr id="10" name="Text Placeholder 32"/>
          <p:cNvSpPr>
            <a:spLocks noGrp="1"/>
          </p:cNvSpPr>
          <p:nvPr>
            <p:ph type="body" sz="quarter" idx="26"/>
          </p:nvPr>
        </p:nvSpPr>
        <p:spPr>
          <a:xfrm>
            <a:off x="323850" y="1686360"/>
            <a:ext cx="4258660" cy="541299"/>
          </a:xfrm>
        </p:spPr>
        <p:txBody>
          <a:bodyPr/>
          <a:lstStyle>
            <a:lvl1pPr marL="0" indent="0">
              <a:buNone/>
              <a:defRPr sz="1800" b="0">
                <a:latin typeface="Franklin Gothic Book" panose="020B0503020102020204" pitchFamily="34" charset="0"/>
              </a:defRPr>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39656" y="1686360"/>
            <a:ext cx="45719" cy="54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2"/>
          <p:cNvSpPr>
            <a:spLocks noGrp="1"/>
          </p:cNvSpPr>
          <p:nvPr>
            <p:ph type="body" sz="quarter" idx="27"/>
          </p:nvPr>
        </p:nvSpPr>
        <p:spPr>
          <a:xfrm>
            <a:off x="323850" y="2402858"/>
            <a:ext cx="4258660" cy="551323"/>
          </a:xfrm>
        </p:spPr>
        <p:txBody>
          <a:bodyPr/>
          <a:lstStyle>
            <a:lvl1pPr marL="0" indent="0">
              <a:buNone/>
              <a:defRPr sz="1800" b="0"/>
            </a:lvl1pPr>
            <a:lvl2pPr marL="285744" indent="-285744">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39655" y="2405541"/>
            <a:ext cx="45719" cy="54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32"/>
          <p:cNvSpPr>
            <a:spLocks noGrp="1"/>
          </p:cNvSpPr>
          <p:nvPr>
            <p:ph type="body" sz="quarter" idx="28"/>
          </p:nvPr>
        </p:nvSpPr>
        <p:spPr>
          <a:xfrm>
            <a:off x="323850" y="3124722"/>
            <a:ext cx="4258660" cy="548640"/>
          </a:xfrm>
        </p:spPr>
        <p:txBody>
          <a:bodyPr/>
          <a:lstStyle>
            <a:lvl1pPr marL="0" indent="0">
              <a:buNone/>
              <a:defRPr sz="1800" b="0"/>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39654" y="3124722"/>
            <a:ext cx="45719" cy="54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32"/>
          <p:cNvSpPr>
            <a:spLocks noGrp="1"/>
          </p:cNvSpPr>
          <p:nvPr>
            <p:ph type="body" sz="quarter" idx="29"/>
          </p:nvPr>
        </p:nvSpPr>
        <p:spPr>
          <a:xfrm>
            <a:off x="323850" y="3848561"/>
            <a:ext cx="4258660" cy="546383"/>
          </a:xfrm>
        </p:spPr>
        <p:txBody>
          <a:bodyPr/>
          <a:lstStyle>
            <a:lvl1pPr marL="0" indent="0">
              <a:buNone/>
              <a:defRPr sz="1800" b="0">
                <a:latin typeface="Franklin Gothic Book" panose="020B0503020102020204" pitchFamily="34" charset="0"/>
              </a:defRPr>
            </a:lvl1pPr>
            <a:lvl2pPr marL="342891" indent="-342891">
              <a:buFont typeface="Arial" panose="020B0604020202020204" pitchFamily="34" charset="0"/>
              <a:buChar char="•"/>
              <a:defRPr sz="1400">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34166" y="3846304"/>
            <a:ext cx="45719" cy="54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24" name="Picture 23"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25" name="Picture 24" descr="ThinShearedLines_PurpleOrange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2400"/>
            <a:ext cx="9144000" cy="79248"/>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6709914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7_Multi Content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401934" y="209138"/>
            <a:ext cx="4138243" cy="1153367"/>
          </a:xfrm>
        </p:spPr>
        <p:txBody>
          <a:bodyPr>
            <a:normAutofit/>
          </a:bodyPr>
          <a:lstStyle>
            <a:lvl1pPr algn="l">
              <a:defRPr sz="3800" baseline="0">
                <a:solidFill>
                  <a:schemeClr val="accent2"/>
                </a:solidFill>
                <a:latin typeface="Franklin Gothic Book"/>
              </a:defRPr>
            </a:lvl1pPr>
          </a:lstStyle>
          <a:p>
            <a:r>
              <a:rPr lang="en-US"/>
              <a:t>Click to edit Master title style</a:t>
            </a:r>
            <a:endParaRPr lang="en-US" dirty="0"/>
          </a:p>
        </p:txBody>
      </p:sp>
      <p:sp>
        <p:nvSpPr>
          <p:cNvPr id="12" name="Content Placeholder 3"/>
          <p:cNvSpPr>
            <a:spLocks noGrp="1"/>
          </p:cNvSpPr>
          <p:nvPr>
            <p:ph sz="quarter" idx="17"/>
          </p:nvPr>
        </p:nvSpPr>
        <p:spPr>
          <a:xfrm>
            <a:off x="4699840" y="209138"/>
            <a:ext cx="3993662" cy="419831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18"/>
          </p:nvPr>
        </p:nvSpPr>
        <p:spPr>
          <a:xfrm>
            <a:off x="401934" y="1666708"/>
            <a:ext cx="4138243" cy="2740746"/>
          </a:xfrm>
        </p:spPr>
        <p:txBody>
          <a:bodyPr>
            <a:normAutofit/>
          </a:bodyPr>
          <a:lstStyle>
            <a:lvl1pPr>
              <a:defRPr sz="2400">
                <a:latin typeface="Franklin Gothic Book" panose="020B0503020102020204" pitchFamily="34" charset="0"/>
              </a:defRPr>
            </a:lvl1pPr>
            <a:lvl2pPr marL="742932" indent="-285744">
              <a:buFont typeface="Courier New" panose="02070309020205020404" pitchFamily="49" charset="0"/>
              <a:buChar char="o"/>
              <a:defRPr sz="2000"/>
            </a:lvl2pPr>
            <a:lvl3pPr marL="1143000" indent="-228600">
              <a:buFont typeface="Arial" panose="020B0604020202020204" pitchFamily="34" charset="0"/>
              <a:buChar char="•"/>
              <a:defRPr sz="1800"/>
            </a:lvl3pPr>
            <a:lvl4pPr marL="1600200" indent="-228600">
              <a:buFont typeface="Courier New" panose="02070309020205020404" pitchFamily="49" charset="0"/>
              <a:buChar char="o"/>
              <a:defRPr sz="1600"/>
            </a:lvl4pPr>
            <a:lvl5pPr marL="2057400" indent="-228600">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9" name="Picture 18"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20" name="Picture 19" descr="ThinShearedLines_PurpleOrange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934" y="1366152"/>
            <a:ext cx="4138243" cy="83871"/>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410700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8_Three Boxed Content_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0"/>
            <a:ext cx="9144000" cy="1602031"/>
          </a:xfrm>
          <a:prstGeom prst="rect">
            <a:avLst/>
          </a:prstGeom>
        </p:spPr>
      </p:pic>
      <p:sp>
        <p:nvSpPr>
          <p:cNvPr id="14" name="Title 1"/>
          <p:cNvSpPr>
            <a:spLocks noGrp="1"/>
          </p:cNvSpPr>
          <p:nvPr>
            <p:ph type="title"/>
          </p:nvPr>
        </p:nvSpPr>
        <p:spPr>
          <a:xfrm>
            <a:off x="945931" y="311144"/>
            <a:ext cx="7252137" cy="967979"/>
          </a:xfrm>
        </p:spPr>
        <p:txBody>
          <a:bodyPr>
            <a:normAutofit/>
          </a:bodyPr>
          <a:lstStyle>
            <a:lvl1pPr algn="ctr">
              <a:defRPr sz="3800" baseline="0">
                <a:solidFill>
                  <a:schemeClr val="bg1"/>
                </a:solidFill>
                <a:latin typeface="Franklin Gothic Book"/>
              </a:defRPr>
            </a:lvl1pPr>
          </a:lstStyle>
          <a:p>
            <a:r>
              <a:rPr lang="en-US"/>
              <a:t>Click to edit Master title style</a:t>
            </a:r>
            <a:endParaRPr lang="en-US" dirty="0"/>
          </a:p>
        </p:txBody>
      </p:sp>
      <p:sp>
        <p:nvSpPr>
          <p:cNvPr id="19" name="Text Placeholder 23"/>
          <p:cNvSpPr>
            <a:spLocks noGrp="1" noChangeAspect="1"/>
          </p:cNvSpPr>
          <p:nvPr>
            <p:ph type="body" sz="quarter" idx="13"/>
            <p:custDataLst>
              <p:tags r:id="rId1"/>
            </p:custDataLst>
          </p:nvPr>
        </p:nvSpPr>
        <p:spPr>
          <a:xfrm>
            <a:off x="124157"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3224541"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200121" indent="-28574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6288854" y="2290138"/>
            <a:ext cx="2743200" cy="2114948"/>
          </a:xfrm>
        </p:spPr>
        <p:txBody>
          <a:bodyPr>
            <a:normAutofit/>
          </a:bodyPr>
          <a:lstStyle>
            <a:lvl1pPr>
              <a:defRPr sz="2000">
                <a:latin typeface="Franklin Gothic Book" panose="020B0503020102020204" pitchFamily="34" charset="0"/>
              </a:defRPr>
            </a:lvl1pPr>
            <a:lvl2pPr marL="742932" indent="-285744">
              <a:buFont typeface="Courier New" panose="02070309020205020404" pitchFamily="49" charset="0"/>
              <a:buChar char="o"/>
              <a:defRPr sz="1800">
                <a:latin typeface="Franklin Gothic Book" panose="020B0503020102020204" pitchFamily="34" charset="0"/>
              </a:defRPr>
            </a:lvl2pPr>
            <a:lvl3pPr marL="1142971" indent="-228594">
              <a:buFont typeface="Courier New" panose="02070309020205020404" pitchFamily="49" charset="0"/>
              <a:buChar char="o"/>
              <a:defRPr sz="1600">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347995" y="1722608"/>
            <a:ext cx="2295525" cy="504825"/>
          </a:xfrm>
          <a:solidFill>
            <a:srgbClr val="400F60"/>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3448379" y="1722278"/>
            <a:ext cx="2295525" cy="504825"/>
          </a:xfrm>
          <a:solidFill>
            <a:schemeClr val="accent5"/>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6512693" y="1722277"/>
            <a:ext cx="2295525" cy="504825"/>
          </a:xfrm>
          <a:solidFill>
            <a:schemeClr val="accent4"/>
          </a:solidFill>
        </p:spPr>
        <p:txBody>
          <a:bodyPr>
            <a:noAutofit/>
          </a:bodyPr>
          <a:lstStyle>
            <a:lvl1pPr marL="0" indent="0" algn="ctr">
              <a:buNone/>
              <a:defRPr sz="2000" b="1">
                <a:solidFill>
                  <a:schemeClr val="bg1"/>
                </a:solidFill>
                <a:latin typeface="Franklin Gothic Book" panose="020B0503020102020204" pitchFamily="34" charset="0"/>
              </a:defRPr>
            </a:lvl1pPr>
            <a:lvl5pPr marL="1828754" indent="0">
              <a:buNone/>
              <a:defRPr/>
            </a:lvl5pPr>
          </a:lstStyle>
          <a:p>
            <a:pPr lvl="0"/>
            <a:r>
              <a:rPr lang="en-US"/>
              <a:t>Edit Master text styles</a:t>
            </a:r>
          </a:p>
        </p:txBody>
      </p:sp>
      <p:sp>
        <p:nvSpPr>
          <p:cNvPr id="25" name="Rectangle 24"/>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27" name="Picture 26" descr="ConnectWithUs_YellowWhite.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28" name="Picture 27" descr="ThinShearedLines_PurpleOrangeYellow.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45931" y="1292315"/>
            <a:ext cx="7251192" cy="83824"/>
          </a:xfrm>
          <a:prstGeom prst="rect">
            <a:avLst/>
          </a:prstGeom>
        </p:spPr>
      </p:pic>
      <p:pic>
        <p:nvPicPr>
          <p:cNvPr id="15" name="Pictur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4880723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9_Transition Slide and Content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612775" y="1661160"/>
            <a:ext cx="4572000" cy="1153367"/>
          </a:xfrm>
        </p:spPr>
        <p:txBody>
          <a:bodyPr>
            <a:normAutofit/>
          </a:bodyPr>
          <a:lstStyle>
            <a:lvl1pPr algn="l">
              <a:defRPr sz="3800" baseline="0">
                <a:solidFill>
                  <a:schemeClr val="accent5"/>
                </a:solidFill>
                <a:latin typeface="Franklin Gothic Book"/>
              </a:defRPr>
            </a:lvl1pPr>
          </a:lstStyle>
          <a:p>
            <a:r>
              <a:rPr lang="en-US"/>
              <a:t>Click to edit Master title style</a:t>
            </a:r>
            <a:endParaRPr lang="en-US" dirty="0"/>
          </a:p>
        </p:txBody>
      </p:sp>
      <p:sp>
        <p:nvSpPr>
          <p:cNvPr id="9" name="Text Placeholder 1"/>
          <p:cNvSpPr>
            <a:spLocks noGrp="1" noChangeAspect="1"/>
          </p:cNvSpPr>
          <p:nvPr>
            <p:ph type="body" sz="quarter" idx="14"/>
            <p:custDataLst>
              <p:tags r:id="rId1"/>
            </p:custDataLst>
          </p:nvPr>
        </p:nvSpPr>
        <p:spPr>
          <a:xfrm>
            <a:off x="612775" y="3487960"/>
            <a:ext cx="4572000" cy="556228"/>
          </a:xfrm>
        </p:spPr>
        <p:txBody>
          <a:bodyPr>
            <a:norm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10" name="Text Placeholder 2"/>
          <p:cNvSpPr>
            <a:spLocks noGrp="1" noChangeAspect="1"/>
          </p:cNvSpPr>
          <p:nvPr>
            <p:ph type="body" sz="quarter" idx="16"/>
            <p:custDataLst>
              <p:tags r:id="rId2"/>
            </p:custDataLst>
          </p:nvPr>
        </p:nvSpPr>
        <p:spPr>
          <a:xfrm>
            <a:off x="612775" y="3008491"/>
            <a:ext cx="4572000" cy="424138"/>
          </a:xfrm>
        </p:spPr>
        <p:txBody>
          <a:bodyPr>
            <a:noAutofit/>
          </a:bodyPr>
          <a:lstStyle>
            <a:lvl1pPr marL="0" indent="0">
              <a:buNone/>
              <a:defRPr sz="2200">
                <a:latin typeface="Franklin Gothic Book" panose="020B0503020102020204" pitchFamily="34" charset="0"/>
              </a:defRPr>
            </a:lvl1pPr>
          </a:lstStyle>
          <a:p>
            <a:pPr lvl="0"/>
            <a:r>
              <a:rPr lang="en-US"/>
              <a:t>Edit Master text styles</a:t>
            </a:r>
          </a:p>
        </p:txBody>
      </p:sp>
      <p:sp>
        <p:nvSpPr>
          <p:cNvPr id="12" name="Content Placeholder 3"/>
          <p:cNvSpPr>
            <a:spLocks noGrp="1"/>
          </p:cNvSpPr>
          <p:nvPr>
            <p:ph sz="quarter" idx="17"/>
          </p:nvPr>
        </p:nvSpPr>
        <p:spPr>
          <a:xfrm>
            <a:off x="5359781" y="209138"/>
            <a:ext cx="3425825" cy="3835050"/>
          </a:xfrm>
        </p:spPr>
        <p:txBody>
          <a:bodyPr>
            <a:normAutofit/>
          </a:bodyPr>
          <a:lstStyle>
            <a:lvl1pPr>
              <a:defRPr sz="2400">
                <a:latin typeface="Franklin Gothic Book" panose="020B0503020102020204" pitchFamily="34" charset="0"/>
              </a:defRPr>
            </a:lvl1pPr>
            <a:lvl2pPr marL="742932" indent="-285744">
              <a:buFont typeface="Arial" panose="020B0604020202020204" pitchFamily="34" charset="0"/>
              <a:buChar char="•"/>
              <a:defRPr sz="1800"/>
            </a:lvl2pPr>
          </a:lstStyle>
          <a:p>
            <a:pPr lvl="0"/>
            <a:r>
              <a:rPr lang="en-US"/>
              <a:t>Edit Master text styles</a:t>
            </a:r>
          </a:p>
          <a:p>
            <a:pPr lvl="1"/>
            <a:r>
              <a:rPr lang="en-US"/>
              <a:t>Second level</a:t>
            </a:r>
          </a:p>
        </p:txBody>
      </p:sp>
      <p:sp>
        <p:nvSpPr>
          <p:cNvPr id="14" name="Rectangle 13"/>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8" name="Picture 17" descr="ConnectWithUs_Yellow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9" name="Picture 18" descr="ThinShearedLines_PurpleOrangeYellow.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12775" y="2869858"/>
            <a:ext cx="4572000" cy="83302"/>
          </a:xfrm>
          <a:prstGeom prst="rect">
            <a:avLst/>
          </a:prstGeom>
        </p:spPr>
      </p:pic>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5626109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Single Content Banner_e">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6" name="Picture 15"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8" name="Picture 7" descr="HeaderBar_PurpleOrange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118136"/>
            <a:ext cx="9144000" cy="438912"/>
          </a:xfrm>
          <a:prstGeom prst="rect">
            <a:avLst/>
          </a:prstGeom>
        </p:spPr>
      </p:pic>
      <p:sp>
        <p:nvSpPr>
          <p:cNvPr id="12" name="Title 1"/>
          <p:cNvSpPr>
            <a:spLocks noGrp="1"/>
          </p:cNvSpPr>
          <p:nvPr>
            <p:ph type="title"/>
          </p:nvPr>
        </p:nvSpPr>
        <p:spPr>
          <a:xfrm>
            <a:off x="1238250" y="798512"/>
            <a:ext cx="6858000" cy="967979"/>
          </a:xfrm>
        </p:spPr>
        <p:txBody>
          <a:bodyPr>
            <a:normAutofit/>
          </a:bodyPr>
          <a:lstStyle>
            <a:lvl1pPr algn="l">
              <a:defRPr sz="3800" baseline="0">
                <a:solidFill>
                  <a:schemeClr val="accent5"/>
                </a:solidFill>
                <a:latin typeface="Franklin Gothic Book"/>
              </a:defRPr>
            </a:lvl1pPr>
          </a:lstStyle>
          <a:p>
            <a:r>
              <a:rPr lang="en-US"/>
              <a:t>Click to edit Master title style</a:t>
            </a:r>
            <a:endParaRPr lang="en-US" dirty="0"/>
          </a:p>
        </p:txBody>
      </p:sp>
      <p:sp>
        <p:nvSpPr>
          <p:cNvPr id="13"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32673648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1_Single Content_e">
    <p:spTree>
      <p:nvGrpSpPr>
        <p:cNvPr id="1" name=""/>
        <p:cNvGrpSpPr/>
        <p:nvPr/>
      </p:nvGrpSpPr>
      <p:grpSpPr>
        <a:xfrm>
          <a:off x="0" y="0"/>
          <a:ext cx="0" cy="0"/>
          <a:chOff x="0" y="0"/>
          <a:chExt cx="0" cy="0"/>
        </a:xfrm>
      </p:grpSpPr>
      <p:sp>
        <p:nvSpPr>
          <p:cNvPr id="11" name="Rectangle 10"/>
          <p:cNvSpPr/>
          <p:nvPr userDrawn="1"/>
        </p:nvSpPr>
        <p:spPr>
          <a:xfrm>
            <a:off x="0" y="4477672"/>
            <a:ext cx="9144000" cy="665828"/>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 name="Title 1"/>
          <p:cNvSpPr>
            <a:spLocks noGrp="1"/>
          </p:cNvSpPr>
          <p:nvPr>
            <p:ph type="title"/>
          </p:nvPr>
        </p:nvSpPr>
        <p:spPr>
          <a:xfrm>
            <a:off x="1238250" y="798512"/>
            <a:ext cx="6858000" cy="967979"/>
          </a:xfrm>
        </p:spPr>
        <p:txBody>
          <a:bodyPr>
            <a:normAutofit/>
          </a:bodyPr>
          <a:lstStyle>
            <a:lvl1pPr algn="l">
              <a:defRPr sz="3800" baseline="0">
                <a:solidFill>
                  <a:schemeClr val="accent5"/>
                </a:solidFill>
                <a:latin typeface="Franklin Gothic Book"/>
              </a:defRPr>
            </a:lvl1pPr>
          </a:lstStyle>
          <a:p>
            <a:r>
              <a:rPr lang="en-US"/>
              <a:t>Click to edit Master title style</a:t>
            </a:r>
            <a:endParaRPr lang="en-US" dirty="0"/>
          </a:p>
        </p:txBody>
      </p:sp>
      <p:sp>
        <p:nvSpPr>
          <p:cNvPr id="3" name="Content Placeholder 2"/>
          <p:cNvSpPr>
            <a:spLocks noGrp="1"/>
          </p:cNvSpPr>
          <p:nvPr>
            <p:ph idx="1"/>
          </p:nvPr>
        </p:nvSpPr>
        <p:spPr>
          <a:xfrm>
            <a:off x="1238250" y="1960469"/>
            <a:ext cx="6858000" cy="1681163"/>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0" name="Picture 9"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5955210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Double Content_e">
    <p:spTree>
      <p:nvGrpSpPr>
        <p:cNvPr id="1" name=""/>
        <p:cNvGrpSpPr/>
        <p:nvPr/>
      </p:nvGrpSpPr>
      <p:grpSpPr>
        <a:xfrm>
          <a:off x="0" y="0"/>
          <a:ext cx="0" cy="0"/>
          <a:chOff x="0" y="0"/>
          <a:chExt cx="0" cy="0"/>
        </a:xfrm>
      </p:grpSpPr>
      <p:sp>
        <p:nvSpPr>
          <p:cNvPr id="16" name="Title 1"/>
          <p:cNvSpPr>
            <a:spLocks noGrp="1"/>
          </p:cNvSpPr>
          <p:nvPr>
            <p:ph type="title"/>
          </p:nvPr>
        </p:nvSpPr>
        <p:spPr>
          <a:xfrm>
            <a:off x="1143000" y="343807"/>
            <a:ext cx="6858000" cy="814433"/>
          </a:xfrm>
        </p:spPr>
        <p:txBody>
          <a:bodyPr>
            <a:normAutofit/>
          </a:bodyPr>
          <a:lstStyle>
            <a:lvl1pPr algn="ctr">
              <a:defRPr sz="3800" baseline="0">
                <a:solidFill>
                  <a:schemeClr val="accent5"/>
                </a:solidFill>
                <a:latin typeface="Franklin Gothic Book"/>
              </a:defRPr>
            </a:lvl1pPr>
          </a:lstStyle>
          <a:p>
            <a:r>
              <a:rPr lang="en-US"/>
              <a:t>Click to edit Master title style</a:t>
            </a:r>
            <a:endParaRPr lang="en-US" dirty="0"/>
          </a:p>
        </p:txBody>
      </p:sp>
      <p:sp>
        <p:nvSpPr>
          <p:cNvPr id="18" name="Content Placeholder 2"/>
          <p:cNvSpPr>
            <a:spLocks noGrp="1"/>
          </p:cNvSpPr>
          <p:nvPr>
            <p:ph idx="10"/>
          </p:nvPr>
        </p:nvSpPr>
        <p:spPr>
          <a:xfrm>
            <a:off x="11430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1"/>
          </p:nvPr>
        </p:nvSpPr>
        <p:spPr>
          <a:xfrm>
            <a:off x="4660900" y="1247933"/>
            <a:ext cx="3340100" cy="2935448"/>
          </a:xfrm>
        </p:spPr>
        <p:txBody>
          <a:bodyPr>
            <a:normAutofit/>
          </a:bodyPr>
          <a:lstStyle>
            <a:lvl1pPr marL="0" indent="0">
              <a:spcBef>
                <a:spcPts val="0"/>
              </a:spcBef>
              <a:buFontTx/>
              <a:buNone/>
              <a:defRPr sz="2200" baseline="0">
                <a:solidFill>
                  <a:schemeClr val="tx1"/>
                </a:solidFill>
                <a:latin typeface="Franklin Gothic Book"/>
              </a:defRPr>
            </a:lvl1pPr>
            <a:lvl2pPr marL="0" indent="0">
              <a:spcBef>
                <a:spcPts val="0"/>
              </a:spcBef>
              <a:buFontTx/>
              <a:buNone/>
              <a:defRPr sz="2200" baseline="0">
                <a:solidFill>
                  <a:schemeClr val="tx1"/>
                </a:solidFill>
                <a:latin typeface="Franklin Gothic Book"/>
              </a:defRPr>
            </a:lvl2pPr>
            <a:lvl3pPr marL="0" indent="0">
              <a:spcBef>
                <a:spcPts val="0"/>
              </a:spcBef>
              <a:buFontTx/>
              <a:buNone/>
              <a:defRPr sz="2200" baseline="0">
                <a:solidFill>
                  <a:schemeClr val="tx1"/>
                </a:solidFill>
                <a:latin typeface="Franklin Gothic Book"/>
              </a:defRPr>
            </a:lvl3pPr>
            <a:lvl4pPr marL="0" indent="0">
              <a:spcBef>
                <a:spcPts val="0"/>
              </a:spcBef>
              <a:buFontTx/>
              <a:buNone/>
              <a:defRPr sz="2200" baseline="0">
                <a:solidFill>
                  <a:schemeClr val="tx1"/>
                </a:solidFill>
                <a:latin typeface="Franklin Gothic Book"/>
              </a:defRPr>
            </a:lvl4pPr>
            <a:lvl5pPr marL="0" indent="0">
              <a:spcBef>
                <a:spcPts val="0"/>
              </a:spcBef>
              <a:buFontTx/>
              <a:buNone/>
              <a:defRPr sz="2200" baseline="0">
                <a:solidFill>
                  <a:schemeClr val="tx1"/>
                </a:solidFill>
                <a:latin typeface="Franklin Gothic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userDrawn="1"/>
        </p:nvSpPr>
        <p:spPr>
          <a:xfrm>
            <a:off x="0" y="4477672"/>
            <a:ext cx="9144000" cy="665828"/>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23" name="Picture 22" descr="ConnectWithUs_Yellow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6150" y="4744900"/>
            <a:ext cx="4029456" cy="219456"/>
          </a:xfrm>
          <a:prstGeom prst="rect">
            <a:avLst/>
          </a:prstGeom>
        </p:spPr>
      </p:pic>
      <p:pic>
        <p:nvPicPr>
          <p:cNvPr id="24" name="Picture 23" descr="ThinShearedLines_PurpleOrangeYell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03200"/>
            <a:ext cx="9144000" cy="79248"/>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133" y="4552689"/>
            <a:ext cx="1424354" cy="505872"/>
          </a:xfrm>
          <a:prstGeom prst="rect">
            <a:avLst/>
          </a:prstGeom>
        </p:spPr>
      </p:pic>
    </p:spTree>
    <p:extLst>
      <p:ext uri="{BB962C8B-B14F-4D97-AF65-F5344CB8AC3E}">
        <p14:creationId xmlns:p14="http://schemas.microsoft.com/office/powerpoint/2010/main" val="92058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slideLayout" Target="../slideLayouts/slideLayout92.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slideLayout" Target="../slideLayouts/slideLayout91.xml"/><Relationship Id="rId61"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60" Type="http://schemas.openxmlformats.org/officeDocument/2006/relationships/slideLayout" Target="../slideLayouts/slideLayout9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5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 id="214748368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5313A7-FADE-4108-9238-CA7EB6CFFA52}" type="datetimeFigureOut">
              <a:rPr lang="en-US" smtClean="0"/>
              <a:t>7/12/2019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3E980F-424F-415F-98EA-8E4E13A93595}" type="slidenum">
              <a:rPr lang="en-US" smtClean="0"/>
              <a:t>‹#›</a:t>
            </a:fld>
            <a:endParaRPr lang="en-US"/>
          </a:p>
        </p:txBody>
      </p:sp>
    </p:spTree>
    <p:extLst>
      <p:ext uri="{BB962C8B-B14F-4D97-AF65-F5344CB8AC3E}">
        <p14:creationId xmlns:p14="http://schemas.microsoft.com/office/powerpoint/2010/main" val="3242479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97DE11-A3C5-5B49-AC1C-E3F2353B7B7A}" type="datetimeFigureOut">
              <a:rPr lang="en-US" smtClean="0"/>
              <a:pPr/>
              <a:t>7/12/2019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4CA322B-A670-3E4B-AA3F-87CA5F687FD3}" type="slidenum">
              <a:rPr lang="en-US" smtClean="0"/>
              <a:pPr/>
              <a:t>‹#›</a:t>
            </a:fld>
            <a:endParaRPr lang="en-US" dirty="0"/>
          </a:p>
        </p:txBody>
      </p:sp>
    </p:spTree>
    <p:extLst>
      <p:ext uri="{BB962C8B-B14F-4D97-AF65-F5344CB8AC3E}">
        <p14:creationId xmlns:p14="http://schemas.microsoft.com/office/powerpoint/2010/main" val="15986740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 id="2147483742" r:id="rId52"/>
    <p:sldLayoutId id="2147483743" r:id="rId53"/>
    <p:sldLayoutId id="2147483744" r:id="rId54"/>
    <p:sldLayoutId id="2147483745" r:id="rId55"/>
    <p:sldLayoutId id="2147483746" r:id="rId56"/>
    <p:sldLayoutId id="2147483747" r:id="rId57"/>
    <p:sldLayoutId id="2147483748" r:id="rId58"/>
    <p:sldLayoutId id="2147483749" r:id="rId59"/>
    <p:sldLayoutId id="2147483750" r:id="rId6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7.jp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acousticsam/" TargetMode="External"/><Relationship Id="rId4" Type="http://schemas.openxmlformats.org/officeDocument/2006/relationships/hyperlink" Target="https://flic.kr/p/ySQ5g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borisbaldinger/15222127749"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hyperlink" Target="https://creativecommons.org/licenses/by/2.0/" TargetMode="External"/><Relationship Id="rId4" Type="http://schemas.openxmlformats.org/officeDocument/2006/relationships/hyperlink" Target="https://www.flickr.com/photos/borisbaldinger/"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images/id-3295556/"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hyperlink" Target="https://pixabay.com/?utm_source=link-attribution&amp;utm_medium=referral&amp;utm_campaign=image&amp;utm_content=3295556" TargetMode="External"/><Relationship Id="rId4" Type="http://schemas.openxmlformats.org/officeDocument/2006/relationships/hyperlink" Target="https://pixabay.com/users/rawpixel-4283981/?utm_source=link-attribution&amp;utm_medium=referral&amp;utm_campaign=image&amp;utm_content=3295556"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jannekestaaks/" TargetMode="External"/><Relationship Id="rId4" Type="http://schemas.openxmlformats.org/officeDocument/2006/relationships/hyperlink" Target="https://flic.kr/p/nDedG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hyperlink" Target="https://pixabay.com/" TargetMode="External"/><Relationship Id="rId5" Type="http://schemas.openxmlformats.org/officeDocument/2006/relationships/hyperlink" Target="https://pixabay.com/users/chriswolf-2014363/" TargetMode="External"/><Relationship Id="rId4" Type="http://schemas.openxmlformats.org/officeDocument/2006/relationships/hyperlink" Target="https://pixabay.com/images/id-203275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hyperlink" Target="https://unsplash.com/search/photos/private" TargetMode="External"/><Relationship Id="rId5" Type="http://schemas.openxmlformats.org/officeDocument/2006/relationships/hyperlink" Target="https://unsplash.com/@dtopkin" TargetMode="External"/><Relationship Id="rId4" Type="http://schemas.openxmlformats.org/officeDocument/2006/relationships/hyperlink" Target="https://unsplash.com/photos/u5Zt-Hoocr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hyperlink" Target="https://pixabay.com/?utm_source=link-attribution&amp;utm_medium=referral&amp;utm_campaign=image&amp;utm_content=1925875" TargetMode="External"/><Relationship Id="rId5" Type="http://schemas.openxmlformats.org/officeDocument/2006/relationships/hyperlink" Target="https://pixabay.com/users/truthseeker08-2411480/?utm_source=link-attribution&amp;utm_medium=referral&amp;utm_campaign=image&amp;utm_content=1925875" TargetMode="External"/><Relationship Id="rId4" Type="http://schemas.openxmlformats.org/officeDocument/2006/relationships/hyperlink" Target="https://pixabay.com/images/id-192587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hyperlink" Target="https://unsplash.com/search/photos/help?utm_source=unsplash&amp;utm_medium=referral&amp;utm_content=creditCopyText" TargetMode="External"/><Relationship Id="rId5" Type="http://schemas.openxmlformats.org/officeDocument/2006/relationships/hyperlink" Target="https://unsplash.com/@ninastrehl?utm_source=unsplash&amp;utm_medium=referral&amp;utm_content=creditCopyText" TargetMode="External"/><Relationship Id="rId4" Type="http://schemas.openxmlformats.org/officeDocument/2006/relationships/hyperlink" Target="https://unsplash.com/photos/Ds0ZIA5gzc4"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hyperlink" Target="https://pixabay.com/" TargetMode="External"/><Relationship Id="rId5" Type="http://schemas.openxmlformats.org/officeDocument/2006/relationships/hyperlink" Target="https://pixabay.com/users/publicdomainpictures-14/" TargetMode="External"/><Relationship Id="rId4" Type="http://schemas.openxmlformats.org/officeDocument/2006/relationships/hyperlink" Target="https://pixabay.com/images/id-20333/"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hyperlink" Target="mailto:Marion.Rorke@denvergov.org" TargetMode="Externa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pixabay.com/service/license/" TargetMode="External"/><Relationship Id="rId5" Type="http://schemas.openxmlformats.org/officeDocument/2006/relationships/hyperlink" Target="https://pixabay.com/users/nosheep-204378/" TargetMode="External"/><Relationship Id="rId4" Type="http://schemas.openxmlformats.org/officeDocument/2006/relationships/hyperlink" Target="https://pixabay.com/en/pills-prescription-bottle-medicine-1885550/"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hyperlink" Target="https://unsplash.com/@walre037" TargetMode="External"/><Relationship Id="rId4" Type="http://schemas.openxmlformats.org/officeDocument/2006/relationships/hyperlink" Target="https://unsplash.com/photos/UOwvwZ9Dy6w"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cdc.gov/nchs/pressroom/states/utah/utah.htm" TargetMode="External"/><Relationship Id="rId3" Type="http://schemas.openxmlformats.org/officeDocument/2006/relationships/hyperlink" Target="https://www.cdc.gov/drugoverdose/data/statedeaths.html" TargetMode="External"/><Relationship Id="rId7" Type="http://schemas.openxmlformats.org/officeDocument/2006/relationships/hyperlink" Target="https://doi.org/10.15585/mmwr.mm6751521e1"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hyperlink" Target="https://doi.org/10.15585/mmwr.mm655051e1" TargetMode="External"/><Relationship Id="rId5" Type="http://schemas.openxmlformats.org/officeDocument/2006/relationships/hyperlink" Target="https://doi.org/10.2105/AJPH.2018.304767" TargetMode="External"/><Relationship Id="rId4" Type="http://schemas.openxmlformats.org/officeDocument/2006/relationships/hyperlink" Target="https://doi.org/10.1097/MLR.0000000000000625"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7.jp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2" y="1329876"/>
            <a:ext cx="3704604" cy="569387"/>
          </a:xfrm>
        </p:spPr>
        <p:txBody>
          <a:bodyPr/>
          <a:lstStyle/>
          <a:p>
            <a:r>
              <a:rPr lang="en-US" dirty="0"/>
              <a:t>Washington, DC ● 24 June 2019</a:t>
            </a:r>
          </a:p>
        </p:txBody>
      </p:sp>
      <p:sp>
        <p:nvSpPr>
          <p:cNvPr id="36" name="Text Placeholder 35"/>
          <p:cNvSpPr>
            <a:spLocks noGrp="1"/>
          </p:cNvSpPr>
          <p:nvPr>
            <p:ph type="body" sz="quarter" idx="16"/>
          </p:nvPr>
        </p:nvSpPr>
        <p:spPr/>
        <p:txBody>
          <a:bodyPr>
            <a:normAutofit fontScale="62500" lnSpcReduction="20000"/>
          </a:bodyPr>
          <a:lstStyle/>
          <a:p>
            <a:r>
              <a:rPr lang="en-US" dirty="0"/>
              <a:t>Public Libraries Respond to the Opioid Crisis with Their Communities</a:t>
            </a:r>
          </a:p>
        </p:txBody>
      </p:sp>
      <p:pic>
        <p:nvPicPr>
          <p:cNvPr id="6" name="Picture 5" descr="A close up of a sign&#10;&#10;Description generated with very high confidence">
            <a:extLst>
              <a:ext uri="{FF2B5EF4-FFF2-40B4-BE49-F238E27FC236}">
                <a16:creationId xmlns:a16="http://schemas.microsoft.com/office/drawing/2014/main" id="{3C381325-91A8-4F7C-8D77-C944481CBD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6942" y="3652964"/>
            <a:ext cx="2144971" cy="604881"/>
          </a:xfrm>
          <a:prstGeom prst="rect">
            <a:avLst/>
          </a:prstGeom>
        </p:spPr>
      </p:pic>
      <p:pic>
        <p:nvPicPr>
          <p:cNvPr id="1026" name="Picture 2" descr="C:\Users\morgank\AppData\Local\Temp\SNAGHTML14c8be9a.PNG">
            <a:extLst>
              <a:ext uri="{FF2B5EF4-FFF2-40B4-BE49-F238E27FC236}">
                <a16:creationId xmlns:a16="http://schemas.microsoft.com/office/drawing/2014/main" id="{2938D296-C9D9-4CEE-BFC4-661BB7E2A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391" y="3609701"/>
            <a:ext cx="1879825" cy="604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ell phone&#10;&#10;Description automatically generated">
            <a:extLst>
              <a:ext uri="{FF2B5EF4-FFF2-40B4-BE49-F238E27FC236}">
                <a16:creationId xmlns:a16="http://schemas.microsoft.com/office/drawing/2014/main" id="{8C2DF3C3-5C2C-4D85-A1FB-A18310EF3268}"/>
              </a:ext>
            </a:extLst>
          </p:cNvPr>
          <p:cNvPicPr>
            <a:picLocks noChangeAspect="1"/>
          </p:cNvPicPr>
          <p:nvPr/>
        </p:nvPicPr>
        <p:blipFill>
          <a:blip r:embed="rId5"/>
          <a:stretch>
            <a:fillRect/>
          </a:stretch>
        </p:blipFill>
        <p:spPr>
          <a:xfrm>
            <a:off x="6523264" y="3521818"/>
            <a:ext cx="2228042" cy="1013576"/>
          </a:xfrm>
          <a:prstGeom prst="rect">
            <a:avLst/>
          </a:prstGeom>
        </p:spPr>
      </p:pic>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goals</a:t>
            </a:r>
          </a:p>
        </p:txBody>
      </p:sp>
      <p:graphicFrame>
        <p:nvGraphicFramePr>
          <p:cNvPr id="5" name="Diagram 4">
            <a:extLst>
              <a:ext uri="{FF2B5EF4-FFF2-40B4-BE49-F238E27FC236}">
                <a16:creationId xmlns:a16="http://schemas.microsoft.com/office/drawing/2014/main" id="{8FCFC4F4-205D-4B0B-B266-D6C184DFA76B}"/>
              </a:ext>
            </a:extLst>
          </p:cNvPr>
          <p:cNvGraphicFramePr/>
          <p:nvPr>
            <p:extLst>
              <p:ext uri="{D42A27DB-BD31-4B8C-83A1-F6EECF244321}">
                <p14:modId xmlns:p14="http://schemas.microsoft.com/office/powerpoint/2010/main" val="3438664476"/>
              </p:ext>
            </p:extLst>
          </p:nvPr>
        </p:nvGraphicFramePr>
        <p:xfrm>
          <a:off x="340786" y="1029747"/>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059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DA6B8-C0C5-4AA6-A0CA-238FA9D7441C}"/>
              </a:ext>
            </a:extLst>
          </p:cNvPr>
          <p:cNvSpPr>
            <a:spLocks noGrp="1"/>
          </p:cNvSpPr>
          <p:nvPr>
            <p:ph type="body" sz="quarter" idx="13"/>
          </p:nvPr>
        </p:nvSpPr>
        <p:spPr/>
        <p:txBody>
          <a:bodyPr/>
          <a:lstStyle/>
          <a:p>
            <a:r>
              <a:rPr lang="en-US" dirty="0"/>
              <a:t>Project Activities</a:t>
            </a:r>
          </a:p>
        </p:txBody>
      </p:sp>
      <p:graphicFrame>
        <p:nvGraphicFramePr>
          <p:cNvPr id="4" name="Diagram 3">
            <a:extLst>
              <a:ext uri="{FF2B5EF4-FFF2-40B4-BE49-F238E27FC236}">
                <a16:creationId xmlns:a16="http://schemas.microsoft.com/office/drawing/2014/main" id="{37748239-7906-4ED9-A991-76F3E398C948}"/>
              </a:ext>
            </a:extLst>
          </p:cNvPr>
          <p:cNvGraphicFramePr/>
          <p:nvPr>
            <p:extLst>
              <p:ext uri="{D42A27DB-BD31-4B8C-83A1-F6EECF244321}">
                <p14:modId xmlns:p14="http://schemas.microsoft.com/office/powerpoint/2010/main" val="2247133078"/>
              </p:ext>
            </p:extLst>
          </p:nvPr>
        </p:nvGraphicFramePr>
        <p:xfrm>
          <a:off x="340786" y="1029747"/>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49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chalk&#10;&#10;Description automatically generated">
            <a:extLst>
              <a:ext uri="{FF2B5EF4-FFF2-40B4-BE49-F238E27FC236}">
                <a16:creationId xmlns:a16="http://schemas.microsoft.com/office/drawing/2014/main" id="{F3F43145-598F-4016-884A-DB9F493E90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37647"/>
            <a:ext cx="9144000" cy="5017844"/>
          </a:xfrm>
          <a:prstGeom prst="rect">
            <a:avLst/>
          </a:prstGeom>
        </p:spPr>
      </p:pic>
      <p:sp>
        <p:nvSpPr>
          <p:cNvPr id="3" name="Text Placeholder 2">
            <a:extLst>
              <a:ext uri="{FF2B5EF4-FFF2-40B4-BE49-F238E27FC236}">
                <a16:creationId xmlns:a16="http://schemas.microsoft.com/office/drawing/2014/main" id="{1D8E33D8-1B45-4E84-8C02-F04F4309DE05}"/>
              </a:ext>
            </a:extLst>
          </p:cNvPr>
          <p:cNvSpPr>
            <a:spLocks noGrp="1"/>
          </p:cNvSpPr>
          <p:nvPr>
            <p:ph type="body" sz="quarter" idx="12"/>
          </p:nvPr>
        </p:nvSpPr>
        <p:spPr>
          <a:xfrm>
            <a:off x="-1" y="2365136"/>
            <a:ext cx="7294099" cy="1264329"/>
          </a:xfrm>
          <a:solidFill>
            <a:schemeClr val="tx1">
              <a:alpha val="50000"/>
            </a:schemeClr>
          </a:solidFill>
        </p:spPr>
        <p:txBody>
          <a:bodyPr/>
          <a:lstStyle/>
          <a:p>
            <a:pPr marL="0" indent="0">
              <a:buNone/>
            </a:pPr>
            <a:r>
              <a:rPr lang="en-US" b="1" dirty="0">
                <a:solidFill>
                  <a:schemeClr val="bg1"/>
                </a:solidFill>
              </a:rPr>
              <a:t>“Obviously, our biggest challenge is that people </a:t>
            </a:r>
            <a:br>
              <a:rPr lang="en-US" b="1" dirty="0">
                <a:solidFill>
                  <a:schemeClr val="bg1"/>
                </a:solidFill>
              </a:rPr>
            </a:br>
            <a:r>
              <a:rPr lang="en-US" b="1" dirty="0">
                <a:solidFill>
                  <a:schemeClr val="bg1"/>
                </a:solidFill>
              </a:rPr>
              <a:t>keep dying and we can’t work fast enough.” </a:t>
            </a:r>
          </a:p>
          <a:p>
            <a:pPr marL="0" indent="0">
              <a:buNone/>
            </a:pPr>
            <a:r>
              <a:rPr lang="en-US" sz="2000" dirty="0">
                <a:solidFill>
                  <a:schemeClr val="bg1"/>
                </a:solidFill>
              </a:rPr>
              <a:t>- Community Partner Director</a:t>
            </a:r>
          </a:p>
          <a:p>
            <a:pPr marL="0" indent="0">
              <a:buNone/>
            </a:pPr>
            <a:endParaRPr lang="en-US" dirty="0"/>
          </a:p>
        </p:txBody>
      </p:sp>
      <p:sp>
        <p:nvSpPr>
          <p:cNvPr id="6" name="Rectangle 5">
            <a:extLst>
              <a:ext uri="{FF2B5EF4-FFF2-40B4-BE49-F238E27FC236}">
                <a16:creationId xmlns:a16="http://schemas.microsoft.com/office/drawing/2014/main" id="{ACDAB228-9BD5-412A-A5B0-42E0FFE37000}"/>
              </a:ext>
            </a:extLst>
          </p:cNvPr>
          <p:cNvSpPr/>
          <p:nvPr/>
        </p:nvSpPr>
        <p:spPr>
          <a:xfrm>
            <a:off x="1" y="4394585"/>
            <a:ext cx="2636874"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rPr>
              <a:t>“</a:t>
            </a:r>
            <a:r>
              <a:rPr lang="en-US" sz="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Syringes</a:t>
            </a:r>
            <a:r>
              <a:rPr lang="en-US" sz="800" dirty="0">
                <a:solidFill>
                  <a:schemeClr val="bg1"/>
                </a:solidFill>
                <a:latin typeface="Arial" panose="020B0604020202020204" pitchFamily="34" charset="0"/>
                <a:cs typeface="Arial" panose="020B0604020202020204" pitchFamily="34" charset="0"/>
              </a:rPr>
              <a:t>” by </a:t>
            </a:r>
            <a:r>
              <a:rPr lang="en-US"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Sam Nabi</a:t>
            </a:r>
            <a:r>
              <a:rPr lang="en-US" sz="800" dirty="0">
                <a:solidFill>
                  <a:schemeClr val="bg1"/>
                </a:solidFill>
                <a:latin typeface="Arial" panose="020B0604020202020204" pitchFamily="34" charset="0"/>
                <a:cs typeface="Arial" panose="020B0604020202020204" pitchFamily="34" charset="0"/>
              </a:rPr>
              <a:t> is licensed under </a:t>
            </a:r>
            <a:r>
              <a:rPr lang="en-US"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CC BY 2.0</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78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CASE study research</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8504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E9439A-69C5-415D-B106-02307E09E3F4}"/>
              </a:ext>
            </a:extLst>
          </p:cNvPr>
          <p:cNvSpPr>
            <a:spLocks noGrp="1"/>
          </p:cNvSpPr>
          <p:nvPr>
            <p:ph type="body" sz="quarter" idx="13"/>
          </p:nvPr>
        </p:nvSpPr>
        <p:spPr/>
        <p:txBody>
          <a:bodyPr/>
          <a:lstStyle/>
          <a:p>
            <a:r>
              <a:rPr lang="en-US" dirty="0"/>
              <a:t>Goal of case studies </a:t>
            </a:r>
          </a:p>
        </p:txBody>
      </p:sp>
      <p:sp>
        <p:nvSpPr>
          <p:cNvPr id="3" name="Text Placeholder 2">
            <a:extLst>
              <a:ext uri="{FF2B5EF4-FFF2-40B4-BE49-F238E27FC236}">
                <a16:creationId xmlns:a16="http://schemas.microsoft.com/office/drawing/2014/main" id="{C68E2D0A-A293-435A-BAD4-BFF2CD264AC0}"/>
              </a:ext>
            </a:extLst>
          </p:cNvPr>
          <p:cNvSpPr>
            <a:spLocks noGrp="1"/>
          </p:cNvSpPr>
          <p:nvPr>
            <p:ph type="body" sz="quarter" idx="12"/>
          </p:nvPr>
        </p:nvSpPr>
        <p:spPr>
          <a:xfrm>
            <a:off x="364066" y="1462715"/>
            <a:ext cx="5347253" cy="2965372"/>
          </a:xfrm>
        </p:spPr>
        <p:txBody>
          <a:bodyPr/>
          <a:lstStyle/>
          <a:p>
            <a:pPr marL="0" indent="0">
              <a:buNone/>
            </a:pPr>
            <a:r>
              <a:rPr lang="en-US" sz="2800" dirty="0"/>
              <a:t>Explore a diverse set of communities in which the library is an active partner in response to the opioid epidemic.</a:t>
            </a:r>
            <a:br>
              <a:rPr lang="en-US" sz="2800" dirty="0"/>
            </a:br>
            <a:br>
              <a:rPr lang="en-US" dirty="0"/>
            </a:br>
            <a:endParaRPr lang="en-US" dirty="0"/>
          </a:p>
        </p:txBody>
      </p:sp>
      <p:pic>
        <p:nvPicPr>
          <p:cNvPr id="6" name="Picture 5">
            <a:extLst>
              <a:ext uri="{FF2B5EF4-FFF2-40B4-BE49-F238E27FC236}">
                <a16:creationId xmlns:a16="http://schemas.microsoft.com/office/drawing/2014/main" id="{BC815097-10A6-4E47-8FDB-82E5C6C1DCCA}"/>
              </a:ext>
            </a:extLst>
          </p:cNvPr>
          <p:cNvPicPr>
            <a:picLocks noChangeAspect="1"/>
          </p:cNvPicPr>
          <p:nvPr/>
        </p:nvPicPr>
        <p:blipFill>
          <a:blip r:embed="rId3"/>
          <a:stretch>
            <a:fillRect/>
          </a:stretch>
        </p:blipFill>
        <p:spPr>
          <a:xfrm>
            <a:off x="5992358" y="1462715"/>
            <a:ext cx="2787576" cy="2013247"/>
          </a:xfrm>
          <a:prstGeom prst="rect">
            <a:avLst/>
          </a:prstGeom>
        </p:spPr>
      </p:pic>
    </p:spTree>
    <p:extLst>
      <p:ext uri="{BB962C8B-B14F-4D97-AF65-F5344CB8AC3E}">
        <p14:creationId xmlns:p14="http://schemas.microsoft.com/office/powerpoint/2010/main" val="217438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Criteria considered for site selection</a:t>
            </a:r>
          </a:p>
        </p:txBody>
      </p:sp>
      <p:sp>
        <p:nvSpPr>
          <p:cNvPr id="3" name="Text Placeholder 2">
            <a:extLst>
              <a:ext uri="{FF2B5EF4-FFF2-40B4-BE49-F238E27FC236}">
                <a16:creationId xmlns:a16="http://schemas.microsoft.com/office/drawing/2014/main" id="{BDDF8995-7F21-4060-B136-215611D851BC}"/>
              </a:ext>
            </a:extLst>
          </p:cNvPr>
          <p:cNvSpPr>
            <a:spLocks noGrp="1"/>
          </p:cNvSpPr>
          <p:nvPr>
            <p:ph type="body" sz="quarter" idx="12"/>
          </p:nvPr>
        </p:nvSpPr>
        <p:spPr>
          <a:xfrm>
            <a:off x="340786" y="1035365"/>
            <a:ext cx="8439148" cy="3356378"/>
          </a:xfrm>
        </p:spPr>
        <p:txBody>
          <a:bodyPr/>
          <a:lstStyle/>
          <a:p>
            <a:r>
              <a:rPr lang="en-US" dirty="0"/>
              <a:t>Diversity of community size, region, geographic distribution, and demographics</a:t>
            </a:r>
          </a:p>
          <a:p>
            <a:r>
              <a:rPr lang="en-US" dirty="0"/>
              <a:t>Diversity of service population size</a:t>
            </a:r>
          </a:p>
          <a:p>
            <a:r>
              <a:rPr lang="en-US" dirty="0"/>
              <a:t>Health data: uninsured rate, opioid prescribing rate, </a:t>
            </a:r>
            <a:br>
              <a:rPr lang="en-US" dirty="0"/>
            </a:br>
            <a:r>
              <a:rPr lang="en-US" dirty="0"/>
              <a:t>drug overdose death and mortality rate</a:t>
            </a:r>
          </a:p>
          <a:p>
            <a:r>
              <a:rPr lang="en-US" dirty="0"/>
              <a:t>Must have worked with community partners on programs/services related to the opioid crisis</a:t>
            </a:r>
          </a:p>
          <a:p>
            <a:r>
              <a:rPr lang="en-US" dirty="0"/>
              <a:t>Represent a range of community interventions</a:t>
            </a:r>
          </a:p>
          <a:p>
            <a:endParaRPr lang="en-US" dirty="0"/>
          </a:p>
        </p:txBody>
      </p:sp>
      <p:pic>
        <p:nvPicPr>
          <p:cNvPr id="5" name="Picture 4">
            <a:extLst>
              <a:ext uri="{FF2B5EF4-FFF2-40B4-BE49-F238E27FC236}">
                <a16:creationId xmlns:a16="http://schemas.microsoft.com/office/drawing/2014/main" id="{9E5D19AF-393A-48BE-B348-8BBB47D163FA}"/>
              </a:ext>
            </a:extLst>
          </p:cNvPr>
          <p:cNvPicPr>
            <a:picLocks noChangeAspect="1"/>
          </p:cNvPicPr>
          <p:nvPr/>
        </p:nvPicPr>
        <p:blipFill>
          <a:blip r:embed="rId3"/>
          <a:stretch>
            <a:fillRect/>
          </a:stretch>
        </p:blipFill>
        <p:spPr>
          <a:xfrm>
            <a:off x="7199855" y="1035365"/>
            <a:ext cx="1846964" cy="1846964"/>
          </a:xfrm>
          <a:prstGeom prst="rect">
            <a:avLst/>
          </a:prstGeom>
        </p:spPr>
      </p:pic>
    </p:spTree>
    <p:extLst>
      <p:ext uri="{BB962C8B-B14F-4D97-AF65-F5344CB8AC3E}">
        <p14:creationId xmlns:p14="http://schemas.microsoft.com/office/powerpoint/2010/main" val="32411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Case study sites</a:t>
            </a:r>
          </a:p>
        </p:txBody>
      </p:sp>
      <p:grpSp>
        <p:nvGrpSpPr>
          <p:cNvPr id="6" name="Group 5">
            <a:extLst>
              <a:ext uri="{FF2B5EF4-FFF2-40B4-BE49-F238E27FC236}">
                <a16:creationId xmlns:a16="http://schemas.microsoft.com/office/drawing/2014/main" id="{6848F21A-6DF9-423B-811A-BAF70464140E}"/>
              </a:ext>
            </a:extLst>
          </p:cNvPr>
          <p:cNvGrpSpPr/>
          <p:nvPr/>
        </p:nvGrpSpPr>
        <p:grpSpPr>
          <a:xfrm>
            <a:off x="2453607" y="762604"/>
            <a:ext cx="6540736" cy="4076254"/>
            <a:chOff x="2135188" y="1052513"/>
            <a:chExt cx="7953376" cy="5037138"/>
          </a:xfrm>
        </p:grpSpPr>
        <p:sp>
          <p:nvSpPr>
            <p:cNvPr id="7" name="Freeform 1">
              <a:extLst>
                <a:ext uri="{FF2B5EF4-FFF2-40B4-BE49-F238E27FC236}">
                  <a16:creationId xmlns:a16="http://schemas.microsoft.com/office/drawing/2014/main" id="{287DEE9F-C095-4A91-B399-CBD412537F3A}"/>
                </a:ext>
              </a:extLst>
            </p:cNvPr>
            <p:cNvSpPr>
              <a:spLocks noChangeArrowheads="1"/>
            </p:cNvSpPr>
            <p:nvPr/>
          </p:nvSpPr>
          <p:spPr bwMode="auto">
            <a:xfrm rot="21163818">
              <a:off x="6201211" y="2639524"/>
              <a:ext cx="941388" cy="61277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US">
                <a:ea typeface="ＭＳ Ｐゴシック" charset="-128"/>
              </a:endParaRPr>
            </a:p>
          </p:txBody>
        </p:sp>
        <p:sp>
          <p:nvSpPr>
            <p:cNvPr id="8" name="Freeform 2">
              <a:extLst>
                <a:ext uri="{FF2B5EF4-FFF2-40B4-BE49-F238E27FC236}">
                  <a16:creationId xmlns:a16="http://schemas.microsoft.com/office/drawing/2014/main" id="{F4AED132-2248-4D15-90AF-A9A2FC35C091}"/>
                </a:ext>
              </a:extLst>
            </p:cNvPr>
            <p:cNvSpPr/>
            <p:nvPr/>
          </p:nvSpPr>
          <p:spPr>
            <a:xfrm>
              <a:off x="3255964" y="1450976"/>
              <a:ext cx="915987" cy="1458913"/>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9" name="Freeform 3">
              <a:extLst>
                <a:ext uri="{FF2B5EF4-FFF2-40B4-BE49-F238E27FC236}">
                  <a16:creationId xmlns:a16="http://schemas.microsoft.com/office/drawing/2014/main" id="{7DB66748-692B-4A74-950B-DFA9F80A5E6B}"/>
                </a:ext>
              </a:extLst>
            </p:cNvPr>
            <p:cNvSpPr/>
            <p:nvPr/>
          </p:nvSpPr>
          <p:spPr>
            <a:xfrm>
              <a:off x="2492376" y="1270000"/>
              <a:ext cx="1006475" cy="749300"/>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10" name="Freeform 4">
              <a:extLst>
                <a:ext uri="{FF2B5EF4-FFF2-40B4-BE49-F238E27FC236}">
                  <a16:creationId xmlns:a16="http://schemas.microsoft.com/office/drawing/2014/main" id="{B6CA27DA-E666-4141-88C7-B3CCBBE1AC21}"/>
                </a:ext>
              </a:extLst>
            </p:cNvPr>
            <p:cNvSpPr/>
            <p:nvPr/>
          </p:nvSpPr>
          <p:spPr>
            <a:xfrm>
              <a:off x="2233613" y="1709738"/>
              <a:ext cx="1206500" cy="1033462"/>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 name="Freeform 5">
              <a:extLst>
                <a:ext uri="{FF2B5EF4-FFF2-40B4-BE49-F238E27FC236}">
                  <a16:creationId xmlns:a16="http://schemas.microsoft.com/office/drawing/2014/main" id="{50E02B21-A780-4D7B-B79F-F69A24F140C8}"/>
                </a:ext>
              </a:extLst>
            </p:cNvPr>
            <p:cNvSpPr/>
            <p:nvPr/>
          </p:nvSpPr>
          <p:spPr>
            <a:xfrm>
              <a:off x="2705100" y="2652713"/>
              <a:ext cx="979488" cy="1497012"/>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 name="Freeform 9">
              <a:extLst>
                <a:ext uri="{FF2B5EF4-FFF2-40B4-BE49-F238E27FC236}">
                  <a16:creationId xmlns:a16="http://schemas.microsoft.com/office/drawing/2014/main" id="{038970A6-8A92-4364-89AA-83F7BC2770BC}"/>
                </a:ext>
              </a:extLst>
            </p:cNvPr>
            <p:cNvSpPr/>
            <p:nvPr/>
          </p:nvSpPr>
          <p:spPr>
            <a:xfrm>
              <a:off x="3551238" y="2830514"/>
              <a:ext cx="836612" cy="107632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 name="Freeform 10">
              <a:extLst>
                <a:ext uri="{FF2B5EF4-FFF2-40B4-BE49-F238E27FC236}">
                  <a16:creationId xmlns:a16="http://schemas.microsoft.com/office/drawing/2014/main" id="{08997483-1897-4CCE-9F44-08F67CDEE146}"/>
                </a:ext>
              </a:extLst>
            </p:cNvPr>
            <p:cNvSpPr/>
            <p:nvPr/>
          </p:nvSpPr>
          <p:spPr>
            <a:xfrm>
              <a:off x="3328989" y="3789364"/>
              <a:ext cx="992187" cy="120173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 name="Freeform 11">
              <a:extLst>
                <a:ext uri="{FF2B5EF4-FFF2-40B4-BE49-F238E27FC236}">
                  <a16:creationId xmlns:a16="http://schemas.microsoft.com/office/drawing/2014/main" id="{4FA39C0C-0F84-43F0-A703-686778707717}"/>
                </a:ext>
              </a:extLst>
            </p:cNvPr>
            <p:cNvSpPr/>
            <p:nvPr/>
          </p:nvSpPr>
          <p:spPr>
            <a:xfrm>
              <a:off x="4230689" y="3898900"/>
              <a:ext cx="1025525" cy="1106488"/>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 name="Freeform 12">
              <a:extLst>
                <a:ext uri="{FF2B5EF4-FFF2-40B4-BE49-F238E27FC236}">
                  <a16:creationId xmlns:a16="http://schemas.microsoft.com/office/drawing/2014/main" id="{994B37D2-FCC8-40FC-8959-167E095D1B7D}"/>
                </a:ext>
              </a:extLst>
            </p:cNvPr>
            <p:cNvSpPr/>
            <p:nvPr/>
          </p:nvSpPr>
          <p:spPr>
            <a:xfrm>
              <a:off x="4316413" y="3116264"/>
              <a:ext cx="1096962" cy="83978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 name="Freeform 13">
              <a:extLst>
                <a:ext uri="{FF2B5EF4-FFF2-40B4-BE49-F238E27FC236}">
                  <a16:creationId xmlns:a16="http://schemas.microsoft.com/office/drawing/2014/main" id="{1722F7D1-3A90-4851-87E8-1EB8A7805827}"/>
                </a:ext>
              </a:extLst>
            </p:cNvPr>
            <p:cNvSpPr/>
            <p:nvPr/>
          </p:nvSpPr>
          <p:spPr>
            <a:xfrm>
              <a:off x="4097338" y="2325688"/>
              <a:ext cx="1047750" cy="850900"/>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 name="Freeform 14">
              <a:extLst>
                <a:ext uri="{FF2B5EF4-FFF2-40B4-BE49-F238E27FC236}">
                  <a16:creationId xmlns:a16="http://schemas.microsoft.com/office/drawing/2014/main" id="{C18281ED-A8E2-4BB0-AE25-F7763CD9361D}"/>
                </a:ext>
              </a:extLst>
            </p:cNvPr>
            <p:cNvSpPr/>
            <p:nvPr/>
          </p:nvSpPr>
          <p:spPr>
            <a:xfrm>
              <a:off x="3609975" y="1474788"/>
              <a:ext cx="1574800" cy="9525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8" name="Freeform 15">
              <a:extLst>
                <a:ext uri="{FF2B5EF4-FFF2-40B4-BE49-F238E27FC236}">
                  <a16:creationId xmlns:a16="http://schemas.microsoft.com/office/drawing/2014/main" id="{DCCF7342-DC58-41D0-A0C0-CDF1DB3AE20D}"/>
                </a:ext>
              </a:extLst>
            </p:cNvPr>
            <p:cNvSpPr/>
            <p:nvPr/>
          </p:nvSpPr>
          <p:spPr>
            <a:xfrm>
              <a:off x="5154613" y="1641475"/>
              <a:ext cx="1001712" cy="596900"/>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9" name="Freeform 16">
              <a:extLst>
                <a:ext uri="{FF2B5EF4-FFF2-40B4-BE49-F238E27FC236}">
                  <a16:creationId xmlns:a16="http://schemas.microsoft.com/office/drawing/2014/main" id="{89FEBC44-87BD-4B33-B5B6-BEC91389F9FC}"/>
                </a:ext>
              </a:extLst>
            </p:cNvPr>
            <p:cNvSpPr/>
            <p:nvPr/>
          </p:nvSpPr>
          <p:spPr>
            <a:xfrm>
              <a:off x="5124450" y="2220914"/>
              <a:ext cx="1098550" cy="6508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0" name="Freeform 18">
              <a:extLst>
                <a:ext uri="{FF2B5EF4-FFF2-40B4-BE49-F238E27FC236}">
                  <a16:creationId xmlns:a16="http://schemas.microsoft.com/office/drawing/2014/main" id="{5B8F5031-83EE-4E40-ADE7-877B9197A64F}"/>
                </a:ext>
              </a:extLst>
            </p:cNvPr>
            <p:cNvSpPr/>
            <p:nvPr/>
          </p:nvSpPr>
          <p:spPr>
            <a:xfrm>
              <a:off x="5111751" y="2787651"/>
              <a:ext cx="1298574" cy="5762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1" name="Freeform 19">
              <a:extLst>
                <a:ext uri="{FF2B5EF4-FFF2-40B4-BE49-F238E27FC236}">
                  <a16:creationId xmlns:a16="http://schemas.microsoft.com/office/drawing/2014/main" id="{0FC99DB6-B69F-4962-8C7D-A9F31708CB5F}"/>
                </a:ext>
              </a:extLst>
            </p:cNvPr>
            <p:cNvSpPr/>
            <p:nvPr/>
          </p:nvSpPr>
          <p:spPr>
            <a:xfrm>
              <a:off x="5395914" y="3327400"/>
              <a:ext cx="1169987" cy="628650"/>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2" name="Freeform 21">
              <a:extLst>
                <a:ext uri="{FF2B5EF4-FFF2-40B4-BE49-F238E27FC236}">
                  <a16:creationId xmlns:a16="http://schemas.microsoft.com/office/drawing/2014/main" id="{C489A147-5D07-4010-8AE9-105AA19F3D55}"/>
                </a:ext>
              </a:extLst>
            </p:cNvPr>
            <p:cNvSpPr/>
            <p:nvPr/>
          </p:nvSpPr>
          <p:spPr>
            <a:xfrm>
              <a:off x="5253039" y="3902076"/>
              <a:ext cx="1390650" cy="677863"/>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3" name="Freeform 22">
              <a:extLst>
                <a:ext uri="{FF2B5EF4-FFF2-40B4-BE49-F238E27FC236}">
                  <a16:creationId xmlns:a16="http://schemas.microsoft.com/office/drawing/2014/main" id="{824C4CE3-79CC-4967-B483-D204C1F95502}"/>
                </a:ext>
              </a:extLst>
            </p:cNvPr>
            <p:cNvSpPr/>
            <p:nvPr/>
          </p:nvSpPr>
          <p:spPr>
            <a:xfrm>
              <a:off x="6594475" y="3932238"/>
              <a:ext cx="750888" cy="741362"/>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 name="Freeform 23">
              <a:extLst>
                <a:ext uri="{FF2B5EF4-FFF2-40B4-BE49-F238E27FC236}">
                  <a16:creationId xmlns:a16="http://schemas.microsoft.com/office/drawing/2014/main" id="{1ED0F1BA-8B2F-4DCB-80C0-E950F4526028}"/>
                </a:ext>
              </a:extLst>
            </p:cNvPr>
            <p:cNvSpPr/>
            <p:nvPr/>
          </p:nvSpPr>
          <p:spPr>
            <a:xfrm>
              <a:off x="7151689" y="4148138"/>
              <a:ext cx="528637" cy="96996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5" name="Freeform 24">
              <a:extLst>
                <a:ext uri="{FF2B5EF4-FFF2-40B4-BE49-F238E27FC236}">
                  <a16:creationId xmlns:a16="http://schemas.microsoft.com/office/drawing/2014/main" id="{E3B100D5-33F3-48B2-BB52-EA5C79E49E5B}"/>
                </a:ext>
              </a:extLst>
            </p:cNvPr>
            <p:cNvSpPr/>
            <p:nvPr/>
          </p:nvSpPr>
          <p:spPr>
            <a:xfrm>
              <a:off x="6351588" y="3185319"/>
              <a:ext cx="1090612" cy="830262"/>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6" name="Freeform 26">
              <a:extLst>
                <a:ext uri="{FF2B5EF4-FFF2-40B4-BE49-F238E27FC236}">
                  <a16:creationId xmlns:a16="http://schemas.microsoft.com/office/drawing/2014/main" id="{F3C884BE-A9A9-431A-AE2A-5C1515AADC43}"/>
                </a:ext>
              </a:extLst>
            </p:cNvPr>
            <p:cNvSpPr/>
            <p:nvPr/>
          </p:nvSpPr>
          <p:spPr>
            <a:xfrm>
              <a:off x="6654801" y="1973263"/>
              <a:ext cx="828675" cy="8239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7" name="Freeform 27">
              <a:extLst>
                <a:ext uri="{FF2B5EF4-FFF2-40B4-BE49-F238E27FC236}">
                  <a16:creationId xmlns:a16="http://schemas.microsoft.com/office/drawing/2014/main" id="{A8708678-754F-43A9-A6FC-0A94F69A3F14}"/>
                </a:ext>
              </a:extLst>
            </p:cNvPr>
            <p:cNvSpPr/>
            <p:nvPr/>
          </p:nvSpPr>
          <p:spPr>
            <a:xfrm>
              <a:off x="6973502" y="2726407"/>
              <a:ext cx="615950" cy="1080863"/>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8" name="Freeform 28">
              <a:extLst>
                <a:ext uri="{FF2B5EF4-FFF2-40B4-BE49-F238E27FC236}">
                  <a16:creationId xmlns:a16="http://schemas.microsoft.com/office/drawing/2014/main" id="{634989D2-F104-4BE4-B9D0-88D998A1664E}"/>
                </a:ext>
              </a:extLst>
            </p:cNvPr>
            <p:cNvSpPr/>
            <p:nvPr/>
          </p:nvSpPr>
          <p:spPr>
            <a:xfrm>
              <a:off x="7604126" y="4073526"/>
              <a:ext cx="595313" cy="974725"/>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9" name="Freeform 29">
              <a:extLst>
                <a:ext uri="{FF2B5EF4-FFF2-40B4-BE49-F238E27FC236}">
                  <a16:creationId xmlns:a16="http://schemas.microsoft.com/office/drawing/2014/main" id="{6093EDE2-FE73-4E0D-93A6-44F08991F629}"/>
                </a:ext>
              </a:extLst>
            </p:cNvPr>
            <p:cNvSpPr/>
            <p:nvPr/>
          </p:nvSpPr>
          <p:spPr>
            <a:xfrm>
              <a:off x="8008939" y="3986214"/>
              <a:ext cx="827087" cy="871537"/>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 name="Freeform 30">
              <a:extLst>
                <a:ext uri="{FF2B5EF4-FFF2-40B4-BE49-F238E27FC236}">
                  <a16:creationId xmlns:a16="http://schemas.microsoft.com/office/drawing/2014/main" id="{D9753B78-4082-4855-97A0-B750C06CF408}"/>
                </a:ext>
              </a:extLst>
            </p:cNvPr>
            <p:cNvSpPr/>
            <p:nvPr/>
          </p:nvSpPr>
          <p:spPr>
            <a:xfrm>
              <a:off x="8380413" y="3868738"/>
              <a:ext cx="760412" cy="584200"/>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 name="Freeform 3071">
              <a:extLst>
                <a:ext uri="{FF2B5EF4-FFF2-40B4-BE49-F238E27FC236}">
                  <a16:creationId xmlns:a16="http://schemas.microsoft.com/office/drawing/2014/main" id="{88236155-B8CF-4383-A03D-F7BD87631E84}"/>
                </a:ext>
              </a:extLst>
            </p:cNvPr>
            <p:cNvSpPr/>
            <p:nvPr/>
          </p:nvSpPr>
          <p:spPr>
            <a:xfrm>
              <a:off x="7415214" y="3252789"/>
              <a:ext cx="1031875" cy="61277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2" name="Freeform 3072">
              <a:extLst>
                <a:ext uri="{FF2B5EF4-FFF2-40B4-BE49-F238E27FC236}">
                  <a16:creationId xmlns:a16="http://schemas.microsoft.com/office/drawing/2014/main" id="{97396D2F-6735-4F94-B1A0-09315F2B979D}"/>
                </a:ext>
              </a:extLst>
            </p:cNvPr>
            <p:cNvSpPr/>
            <p:nvPr/>
          </p:nvSpPr>
          <p:spPr>
            <a:xfrm>
              <a:off x="7280275" y="3594101"/>
              <a:ext cx="1308100" cy="61277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3" name="Freeform 3075">
              <a:extLst>
                <a:ext uri="{FF2B5EF4-FFF2-40B4-BE49-F238E27FC236}">
                  <a16:creationId xmlns:a16="http://schemas.microsoft.com/office/drawing/2014/main" id="{1134B0AB-003E-4370-9C96-9AD5A2B066B2}"/>
                </a:ext>
              </a:extLst>
            </p:cNvPr>
            <p:cNvSpPr/>
            <p:nvPr/>
          </p:nvSpPr>
          <p:spPr>
            <a:xfrm>
              <a:off x="7504449" y="2776806"/>
              <a:ext cx="496888" cy="83343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4" name="Freeform 3076">
              <a:extLst>
                <a:ext uri="{FF2B5EF4-FFF2-40B4-BE49-F238E27FC236}">
                  <a16:creationId xmlns:a16="http://schemas.microsoft.com/office/drawing/2014/main" id="{E4B1B0D8-1A13-4EBD-BD3D-727AB2F936CB}"/>
                </a:ext>
              </a:extLst>
            </p:cNvPr>
            <p:cNvSpPr/>
            <p:nvPr/>
          </p:nvSpPr>
          <p:spPr>
            <a:xfrm>
              <a:off x="4646613" y="4049714"/>
              <a:ext cx="2178050" cy="203993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5" name="Freeform 3078">
              <a:extLst>
                <a:ext uri="{FF2B5EF4-FFF2-40B4-BE49-F238E27FC236}">
                  <a16:creationId xmlns:a16="http://schemas.microsoft.com/office/drawing/2014/main" id="{5B091E11-5695-46E9-8D18-DFEE2F96C5EA}"/>
                </a:ext>
              </a:extLst>
            </p:cNvPr>
            <p:cNvSpPr/>
            <p:nvPr/>
          </p:nvSpPr>
          <p:spPr>
            <a:xfrm>
              <a:off x="2135188" y="2478089"/>
              <a:ext cx="1333500" cy="2124075"/>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6" name="Freeform 3079">
              <a:extLst>
                <a:ext uri="{FF2B5EF4-FFF2-40B4-BE49-F238E27FC236}">
                  <a16:creationId xmlns:a16="http://schemas.microsoft.com/office/drawing/2014/main" id="{F74972F1-C6DA-4F22-9062-CA92B3FA4841}"/>
                </a:ext>
              </a:extLst>
            </p:cNvPr>
            <p:cNvSpPr/>
            <p:nvPr/>
          </p:nvSpPr>
          <p:spPr>
            <a:xfrm>
              <a:off x="6715125" y="4608514"/>
              <a:ext cx="882650" cy="77628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7" name="Freeform 3080">
              <a:extLst>
                <a:ext uri="{FF2B5EF4-FFF2-40B4-BE49-F238E27FC236}">
                  <a16:creationId xmlns:a16="http://schemas.microsoft.com/office/drawing/2014/main" id="{FE8AD3D1-FDBA-4CBA-B4A6-A2476B78B479}"/>
                </a:ext>
              </a:extLst>
            </p:cNvPr>
            <p:cNvSpPr/>
            <p:nvPr/>
          </p:nvSpPr>
          <p:spPr>
            <a:xfrm>
              <a:off x="7796214" y="4737100"/>
              <a:ext cx="1379537" cy="107315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8" name="Freeform 3081">
              <a:extLst>
                <a:ext uri="{FF2B5EF4-FFF2-40B4-BE49-F238E27FC236}">
                  <a16:creationId xmlns:a16="http://schemas.microsoft.com/office/drawing/2014/main" id="{6D4C38C9-6729-47FB-9F2C-35C66D8FE53E}"/>
                </a:ext>
              </a:extLst>
            </p:cNvPr>
            <p:cNvSpPr/>
            <p:nvPr/>
          </p:nvSpPr>
          <p:spPr>
            <a:xfrm>
              <a:off x="8183564" y="3328988"/>
              <a:ext cx="1322387" cy="698500"/>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9" name="Freeform 3082">
              <a:extLst>
                <a:ext uri="{FF2B5EF4-FFF2-40B4-BE49-F238E27FC236}">
                  <a16:creationId xmlns:a16="http://schemas.microsoft.com/office/drawing/2014/main" id="{36CB8AB9-676F-4E3F-869D-FB8A17B20F43}"/>
                </a:ext>
              </a:extLst>
            </p:cNvPr>
            <p:cNvSpPr/>
            <p:nvPr/>
          </p:nvSpPr>
          <p:spPr>
            <a:xfrm>
              <a:off x="9537701" y="1052513"/>
              <a:ext cx="550863" cy="855662"/>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0" name="Freeform 3084">
              <a:extLst>
                <a:ext uri="{FF2B5EF4-FFF2-40B4-BE49-F238E27FC236}">
                  <a16:creationId xmlns:a16="http://schemas.microsoft.com/office/drawing/2014/main" id="{68638248-EA6A-47D7-AFB9-487FC7A1447C}"/>
                </a:ext>
              </a:extLst>
            </p:cNvPr>
            <p:cNvSpPr/>
            <p:nvPr/>
          </p:nvSpPr>
          <p:spPr>
            <a:xfrm>
              <a:off x="9483725" y="1560513"/>
              <a:ext cx="247650" cy="512762"/>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1" name="Freeform 3085">
              <a:extLst>
                <a:ext uri="{FF2B5EF4-FFF2-40B4-BE49-F238E27FC236}">
                  <a16:creationId xmlns:a16="http://schemas.microsoft.com/office/drawing/2014/main" id="{D0FBD39D-36E1-4C5B-B825-DA53031D0C6F}"/>
                </a:ext>
              </a:extLst>
            </p:cNvPr>
            <p:cNvSpPr/>
            <p:nvPr/>
          </p:nvSpPr>
          <p:spPr>
            <a:xfrm>
              <a:off x="9267825" y="1603375"/>
              <a:ext cx="273050" cy="49053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2" name="Freeform 3086">
              <a:extLst>
                <a:ext uri="{FF2B5EF4-FFF2-40B4-BE49-F238E27FC236}">
                  <a16:creationId xmlns:a16="http://schemas.microsoft.com/office/drawing/2014/main" id="{0A3752E8-8EB9-442E-8F84-638307068F84}"/>
                </a:ext>
              </a:extLst>
            </p:cNvPr>
            <p:cNvSpPr/>
            <p:nvPr/>
          </p:nvSpPr>
          <p:spPr>
            <a:xfrm>
              <a:off x="9428164" y="1951038"/>
              <a:ext cx="522287" cy="29051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3" name="Freeform 3087">
              <a:extLst>
                <a:ext uri="{FF2B5EF4-FFF2-40B4-BE49-F238E27FC236}">
                  <a16:creationId xmlns:a16="http://schemas.microsoft.com/office/drawing/2014/main" id="{608C9408-CFFD-4763-B5B6-D231711D5C60}"/>
                </a:ext>
              </a:extLst>
            </p:cNvPr>
            <p:cNvSpPr/>
            <p:nvPr/>
          </p:nvSpPr>
          <p:spPr>
            <a:xfrm>
              <a:off x="9677401" y="2120901"/>
              <a:ext cx="80963" cy="131763"/>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4" name="Freeform 3088">
              <a:extLst>
                <a:ext uri="{FF2B5EF4-FFF2-40B4-BE49-F238E27FC236}">
                  <a16:creationId xmlns:a16="http://schemas.microsoft.com/office/drawing/2014/main" id="{25992FD1-46B0-464B-9DAB-3B5A018B7F0C}"/>
                </a:ext>
              </a:extLst>
            </p:cNvPr>
            <p:cNvSpPr/>
            <p:nvPr/>
          </p:nvSpPr>
          <p:spPr>
            <a:xfrm>
              <a:off x="9451975" y="2147888"/>
              <a:ext cx="274638" cy="241300"/>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5" name="Freeform 3089">
              <a:extLst>
                <a:ext uri="{FF2B5EF4-FFF2-40B4-BE49-F238E27FC236}">
                  <a16:creationId xmlns:a16="http://schemas.microsoft.com/office/drawing/2014/main" id="{09F75931-6255-4939-9F07-C9E1D08DE10B}"/>
                </a:ext>
              </a:extLst>
            </p:cNvPr>
            <p:cNvSpPr/>
            <p:nvPr/>
          </p:nvSpPr>
          <p:spPr>
            <a:xfrm>
              <a:off x="9280526" y="2416175"/>
              <a:ext cx="219075" cy="45720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6" name="Freeform 3090">
              <a:extLst>
                <a:ext uri="{FF2B5EF4-FFF2-40B4-BE49-F238E27FC236}">
                  <a16:creationId xmlns:a16="http://schemas.microsoft.com/office/drawing/2014/main" id="{8CE815C2-5AFD-4805-9E0A-8C161DFE3985}"/>
                </a:ext>
              </a:extLst>
            </p:cNvPr>
            <p:cNvSpPr/>
            <p:nvPr/>
          </p:nvSpPr>
          <p:spPr>
            <a:xfrm>
              <a:off x="9269414" y="2760664"/>
              <a:ext cx="153987" cy="2508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7" name="Freeform 3091">
              <a:extLst>
                <a:ext uri="{FF2B5EF4-FFF2-40B4-BE49-F238E27FC236}">
                  <a16:creationId xmlns:a16="http://schemas.microsoft.com/office/drawing/2014/main" id="{13B2851A-5712-4379-B0D4-2F57056D0E83}"/>
                </a:ext>
              </a:extLst>
            </p:cNvPr>
            <p:cNvSpPr/>
            <p:nvPr/>
          </p:nvSpPr>
          <p:spPr>
            <a:xfrm>
              <a:off x="8347076" y="2805114"/>
              <a:ext cx="665163" cy="727075"/>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8" name="Freeform 3092">
              <a:extLst>
                <a:ext uri="{FF2B5EF4-FFF2-40B4-BE49-F238E27FC236}">
                  <a16:creationId xmlns:a16="http://schemas.microsoft.com/office/drawing/2014/main" id="{C5A32827-8443-4FF2-9AE2-112429199241}"/>
                </a:ext>
              </a:extLst>
            </p:cNvPr>
            <p:cNvSpPr/>
            <p:nvPr/>
          </p:nvSpPr>
          <p:spPr>
            <a:xfrm>
              <a:off x="8732838" y="2776539"/>
              <a:ext cx="690562" cy="33178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9" name="Freeform 3093">
              <a:extLst>
                <a:ext uri="{FF2B5EF4-FFF2-40B4-BE49-F238E27FC236}">
                  <a16:creationId xmlns:a16="http://schemas.microsoft.com/office/drawing/2014/main" id="{F99B59F6-60D6-4A34-9262-7C88A4248034}"/>
                </a:ext>
              </a:extLst>
            </p:cNvPr>
            <p:cNvSpPr/>
            <p:nvPr/>
          </p:nvSpPr>
          <p:spPr>
            <a:xfrm>
              <a:off x="8464035" y="2338389"/>
              <a:ext cx="901700" cy="65722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50" name="Group 3098">
              <a:extLst>
                <a:ext uri="{FF2B5EF4-FFF2-40B4-BE49-F238E27FC236}">
                  <a16:creationId xmlns:a16="http://schemas.microsoft.com/office/drawing/2014/main" id="{003CC9A8-53F3-42D9-9D94-878EEBFE9656}"/>
                </a:ext>
              </a:extLst>
            </p:cNvPr>
            <p:cNvGrpSpPr/>
            <p:nvPr/>
          </p:nvGrpSpPr>
          <p:grpSpPr>
            <a:xfrm>
              <a:off x="6035253" y="1554330"/>
              <a:ext cx="997744" cy="1143057"/>
              <a:chOff x="4393406" y="1081031"/>
              <a:chExt cx="997744" cy="1143057"/>
            </a:xfrm>
            <a:solidFill>
              <a:schemeClr val="bg1">
                <a:lumMod val="65000"/>
              </a:schemeClr>
            </a:solidFill>
          </p:grpSpPr>
          <p:sp>
            <p:nvSpPr>
              <p:cNvPr id="63" name="Freeform 3094">
                <a:extLst>
                  <a:ext uri="{FF2B5EF4-FFF2-40B4-BE49-F238E27FC236}">
                    <a16:creationId xmlns:a16="http://schemas.microsoft.com/office/drawing/2014/main" id="{75B06C92-B248-41E4-AEF2-8262AF72FB89}"/>
                  </a:ext>
                </a:extLst>
              </p:cNvPr>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4" name="Freeform 3097">
                <a:extLst>
                  <a:ext uri="{FF2B5EF4-FFF2-40B4-BE49-F238E27FC236}">
                    <a16:creationId xmlns:a16="http://schemas.microsoft.com/office/drawing/2014/main" id="{BA2863F9-6FEF-4877-99EE-0AE3368FB261}"/>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1" name="Group 3103">
              <a:extLst>
                <a:ext uri="{FF2B5EF4-FFF2-40B4-BE49-F238E27FC236}">
                  <a16:creationId xmlns:a16="http://schemas.microsoft.com/office/drawing/2014/main" id="{0CF919AC-00AB-4B8E-88D2-6368BC52DF7A}"/>
                </a:ext>
              </a:extLst>
            </p:cNvPr>
            <p:cNvGrpSpPr/>
            <p:nvPr/>
          </p:nvGrpSpPr>
          <p:grpSpPr>
            <a:xfrm>
              <a:off x="6997278" y="1804418"/>
              <a:ext cx="1176338" cy="1012031"/>
              <a:chOff x="5355431" y="1331119"/>
              <a:chExt cx="1176338" cy="1012031"/>
            </a:xfrm>
            <a:solidFill>
              <a:schemeClr val="accent1"/>
            </a:solidFill>
          </p:grpSpPr>
          <p:sp>
            <p:nvSpPr>
              <p:cNvPr id="61" name="Freeform 3099">
                <a:extLst>
                  <a:ext uri="{FF2B5EF4-FFF2-40B4-BE49-F238E27FC236}">
                    <a16:creationId xmlns:a16="http://schemas.microsoft.com/office/drawing/2014/main" id="{37A11268-F3B4-4733-B6C8-33C3934B086F}"/>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2" name="Freeform 3102">
                <a:extLst>
                  <a:ext uri="{FF2B5EF4-FFF2-40B4-BE49-F238E27FC236}">
                    <a16:creationId xmlns:a16="http://schemas.microsoft.com/office/drawing/2014/main" id="{B4612B0D-8545-4589-AD9A-46A726CC7CC5}"/>
                  </a:ext>
                </a:extLst>
              </p:cNvPr>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2" name="Group 3106">
              <a:extLst>
                <a:ext uri="{FF2B5EF4-FFF2-40B4-BE49-F238E27FC236}">
                  <a16:creationId xmlns:a16="http://schemas.microsoft.com/office/drawing/2014/main" id="{6F3A7B7C-F373-4C77-9F80-A3E6E66A3068}"/>
                </a:ext>
              </a:extLst>
            </p:cNvPr>
            <p:cNvGrpSpPr/>
            <p:nvPr/>
          </p:nvGrpSpPr>
          <p:grpSpPr>
            <a:xfrm>
              <a:off x="8535566" y="1694880"/>
              <a:ext cx="1193006" cy="831057"/>
              <a:chOff x="6893719" y="1221581"/>
              <a:chExt cx="1193006" cy="831057"/>
            </a:xfrm>
            <a:solidFill>
              <a:schemeClr val="accent1"/>
            </a:solidFill>
          </p:grpSpPr>
          <p:sp>
            <p:nvSpPr>
              <p:cNvPr id="59" name="Freeform 3104">
                <a:extLst>
                  <a:ext uri="{FF2B5EF4-FFF2-40B4-BE49-F238E27FC236}">
                    <a16:creationId xmlns:a16="http://schemas.microsoft.com/office/drawing/2014/main" id="{E5FF170F-98CA-4CDD-9DB6-63D2C6C97289}"/>
                  </a:ext>
                </a:extLst>
              </p:cNvPr>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0" name="Freeform 3105">
                <a:extLst>
                  <a:ext uri="{FF2B5EF4-FFF2-40B4-BE49-F238E27FC236}">
                    <a16:creationId xmlns:a16="http://schemas.microsoft.com/office/drawing/2014/main" id="{8D45146D-ACC9-4966-88D8-995DD8DD0FCF}"/>
                  </a:ext>
                </a:extLst>
              </p:cNvPr>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3" name="Group 3109">
              <a:extLst>
                <a:ext uri="{FF2B5EF4-FFF2-40B4-BE49-F238E27FC236}">
                  <a16:creationId xmlns:a16="http://schemas.microsoft.com/office/drawing/2014/main" id="{4A85C6CD-9697-4E8D-922B-179D09256B18}"/>
                </a:ext>
              </a:extLst>
            </p:cNvPr>
            <p:cNvGrpSpPr/>
            <p:nvPr/>
          </p:nvGrpSpPr>
          <p:grpSpPr>
            <a:xfrm>
              <a:off x="8276011" y="2925987"/>
              <a:ext cx="1140618" cy="764381"/>
              <a:chOff x="6634163" y="2452688"/>
              <a:chExt cx="1140618" cy="764381"/>
            </a:xfrm>
            <a:solidFill>
              <a:schemeClr val="accent1"/>
            </a:solidFill>
          </p:grpSpPr>
          <p:sp>
            <p:nvSpPr>
              <p:cNvPr id="57" name="Freeform 3107">
                <a:extLst>
                  <a:ext uri="{FF2B5EF4-FFF2-40B4-BE49-F238E27FC236}">
                    <a16:creationId xmlns:a16="http://schemas.microsoft.com/office/drawing/2014/main" id="{EE03A426-2AE2-43F6-8C1E-2E2C13FF3E45}"/>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58" name="Freeform 3108">
                <a:extLst>
                  <a:ext uri="{FF2B5EF4-FFF2-40B4-BE49-F238E27FC236}">
                    <a16:creationId xmlns:a16="http://schemas.microsoft.com/office/drawing/2014/main" id="{09241672-4994-4366-BA67-FA57D8F70F63}"/>
                  </a:ext>
                </a:extLst>
              </p:cNvPr>
              <p:cNvSpPr/>
              <p:nvPr/>
            </p:nvSpPr>
            <p:spPr>
              <a:xfrm>
                <a:off x="7727022" y="2635027"/>
                <a:ext cx="47759" cy="7959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54" name="Freeform 3110">
              <a:extLst>
                <a:ext uri="{FF2B5EF4-FFF2-40B4-BE49-F238E27FC236}">
                  <a16:creationId xmlns:a16="http://schemas.microsoft.com/office/drawing/2014/main" id="{01A1D995-AC6A-4F5D-BD06-FCC1252DFF62}"/>
                </a:ext>
              </a:extLst>
            </p:cNvPr>
            <p:cNvSpPr/>
            <p:nvPr/>
          </p:nvSpPr>
          <p:spPr>
            <a:xfrm>
              <a:off x="7882595" y="2576514"/>
              <a:ext cx="654050" cy="735012"/>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65" name="TextBox 64">
            <a:extLst>
              <a:ext uri="{FF2B5EF4-FFF2-40B4-BE49-F238E27FC236}">
                <a16:creationId xmlns:a16="http://schemas.microsoft.com/office/drawing/2014/main" id="{A734D31B-A457-40F4-9A0D-A291E7ECD40E}"/>
              </a:ext>
            </a:extLst>
          </p:cNvPr>
          <p:cNvSpPr txBox="1"/>
          <p:nvPr/>
        </p:nvSpPr>
        <p:spPr>
          <a:xfrm>
            <a:off x="64333" y="1245751"/>
            <a:ext cx="2652821"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Everett, WA</a:t>
            </a:r>
          </a:p>
          <a:p>
            <a:pPr marL="285750" indent="-285750">
              <a:buFont typeface="Arial" panose="020B0604020202020204" pitchFamily="34" charset="0"/>
              <a:buChar char="•"/>
            </a:pPr>
            <a:r>
              <a:rPr lang="en-US" sz="2000" dirty="0"/>
              <a:t>Salt Lake, UT</a:t>
            </a:r>
          </a:p>
          <a:p>
            <a:pPr marL="285750" indent="-285750">
              <a:buFont typeface="Arial" panose="020B0604020202020204" pitchFamily="34" charset="0"/>
              <a:buChar char="•"/>
            </a:pPr>
            <a:r>
              <a:rPr lang="en-US" sz="2000" dirty="0"/>
              <a:t>New Orleans, LA</a:t>
            </a:r>
          </a:p>
          <a:p>
            <a:pPr marL="285750" indent="-285750">
              <a:buFont typeface="Arial" panose="020B0604020202020204" pitchFamily="34" charset="0"/>
              <a:buChar char="•"/>
            </a:pPr>
            <a:r>
              <a:rPr lang="en-US" sz="2000" dirty="0"/>
              <a:t>Peoria, IL</a:t>
            </a:r>
          </a:p>
          <a:p>
            <a:pPr marL="285750" indent="-285750">
              <a:buFont typeface="Arial" panose="020B0604020202020204" pitchFamily="34" charset="0"/>
              <a:buChar char="•"/>
            </a:pPr>
            <a:r>
              <a:rPr lang="en-US" sz="2000" dirty="0"/>
              <a:t>Kalamazoo, MI</a:t>
            </a:r>
          </a:p>
          <a:p>
            <a:pPr marL="285750" indent="-285750">
              <a:buFont typeface="Arial" panose="020B0604020202020204" pitchFamily="34" charset="0"/>
              <a:buChar char="•"/>
            </a:pPr>
            <a:r>
              <a:rPr lang="en-US" sz="2000" dirty="0"/>
              <a:t>Blount County, TN</a:t>
            </a:r>
          </a:p>
          <a:p>
            <a:pPr marL="285750" indent="-285750">
              <a:buFont typeface="Arial" panose="020B0604020202020204" pitchFamily="34" charset="0"/>
              <a:buChar char="•"/>
            </a:pPr>
            <a:r>
              <a:rPr lang="en-US" sz="2000" dirty="0"/>
              <a:t>Twinsburg, OH</a:t>
            </a:r>
          </a:p>
          <a:p>
            <a:pPr marL="285750" indent="-285750">
              <a:buFont typeface="Arial" panose="020B0604020202020204" pitchFamily="34" charset="0"/>
              <a:buChar char="•"/>
            </a:pPr>
            <a:r>
              <a:rPr lang="en-US" sz="2000" dirty="0"/>
              <a:t>Barrington, RI</a:t>
            </a:r>
          </a:p>
        </p:txBody>
      </p:sp>
    </p:spTree>
    <p:extLst>
      <p:ext uri="{BB962C8B-B14F-4D97-AF65-F5344CB8AC3E}">
        <p14:creationId xmlns:p14="http://schemas.microsoft.com/office/powerpoint/2010/main" val="85530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F40CE-4331-4330-9A21-9DD3BE72F6FE}"/>
              </a:ext>
            </a:extLst>
          </p:cNvPr>
          <p:cNvSpPr>
            <a:spLocks noGrp="1"/>
          </p:cNvSpPr>
          <p:nvPr>
            <p:ph type="body" sz="quarter" idx="13"/>
          </p:nvPr>
        </p:nvSpPr>
        <p:spPr/>
        <p:txBody>
          <a:bodyPr/>
          <a:lstStyle/>
          <a:p>
            <a:r>
              <a:rPr lang="en-US" dirty="0"/>
              <a:t>Data collection</a:t>
            </a:r>
          </a:p>
        </p:txBody>
      </p:sp>
      <p:sp>
        <p:nvSpPr>
          <p:cNvPr id="3" name="Text Placeholder 2">
            <a:extLst>
              <a:ext uri="{FF2B5EF4-FFF2-40B4-BE49-F238E27FC236}">
                <a16:creationId xmlns:a16="http://schemas.microsoft.com/office/drawing/2014/main" id="{A2591AC3-814E-4026-ABCE-5C857EEE48D7}"/>
              </a:ext>
            </a:extLst>
          </p:cNvPr>
          <p:cNvSpPr>
            <a:spLocks noGrp="1"/>
          </p:cNvSpPr>
          <p:nvPr>
            <p:ph type="body" sz="quarter" idx="12"/>
          </p:nvPr>
        </p:nvSpPr>
        <p:spPr>
          <a:xfrm>
            <a:off x="231112" y="955407"/>
            <a:ext cx="8208036" cy="3356378"/>
          </a:xfrm>
        </p:spPr>
        <p:txBody>
          <a:bodyPr/>
          <a:lstStyle/>
          <a:p>
            <a:r>
              <a:rPr lang="en-US" dirty="0"/>
              <a:t>Internal and external document review</a:t>
            </a:r>
          </a:p>
          <a:p>
            <a:pPr>
              <a:buFont typeface="Arial" panose="020B0604020202020204" pitchFamily="34" charset="0"/>
              <a:buChar char="•"/>
            </a:pPr>
            <a:r>
              <a:rPr lang="en-US" dirty="0"/>
              <a:t>Up to 9 semi-structured recorded interviews</a:t>
            </a:r>
          </a:p>
          <a:p>
            <a:pPr>
              <a:buFont typeface="Arial" panose="020B0604020202020204" pitchFamily="34" charset="0"/>
              <a:buChar char="•"/>
            </a:pPr>
            <a:r>
              <a:rPr lang="en-US" dirty="0"/>
              <a:t>Library Director/Deputy Director</a:t>
            </a:r>
          </a:p>
          <a:p>
            <a:pPr>
              <a:buFont typeface="Arial" panose="020B0604020202020204" pitchFamily="34" charset="0"/>
              <a:buChar char="•"/>
            </a:pPr>
            <a:r>
              <a:rPr lang="en-US" dirty="0"/>
              <a:t>Library Administrator/Manager</a:t>
            </a:r>
          </a:p>
          <a:p>
            <a:pPr>
              <a:buFont typeface="Arial" panose="020B0604020202020204" pitchFamily="34" charset="0"/>
              <a:buChar char="•"/>
            </a:pPr>
            <a:r>
              <a:rPr lang="en-US" dirty="0"/>
              <a:t>Library Frontline Staff</a:t>
            </a:r>
          </a:p>
          <a:p>
            <a:pPr>
              <a:buFont typeface="Arial" panose="020B0604020202020204" pitchFamily="34" charset="0"/>
              <a:buChar char="•"/>
            </a:pPr>
            <a:r>
              <a:rPr lang="en-US" dirty="0"/>
              <a:t>Community partner director</a:t>
            </a:r>
          </a:p>
          <a:p>
            <a:pPr>
              <a:buFont typeface="Arial" panose="020B0604020202020204" pitchFamily="34" charset="0"/>
              <a:buChar char="•"/>
            </a:pPr>
            <a:r>
              <a:rPr lang="en-US" dirty="0"/>
              <a:t>Community partner frontline staff</a:t>
            </a:r>
          </a:p>
          <a:p>
            <a:pPr>
              <a:buFont typeface="Arial" panose="020B0604020202020204" pitchFamily="34" charset="0"/>
              <a:buChar char="•"/>
            </a:pPr>
            <a:r>
              <a:rPr lang="en-US" dirty="0"/>
              <a:t>Up to 3 community members</a:t>
            </a:r>
          </a:p>
        </p:txBody>
      </p:sp>
      <p:sp>
        <p:nvSpPr>
          <p:cNvPr id="5" name="TextBox 4">
            <a:extLst>
              <a:ext uri="{FF2B5EF4-FFF2-40B4-BE49-F238E27FC236}">
                <a16:creationId xmlns:a16="http://schemas.microsoft.com/office/drawing/2014/main" id="{A4048F8D-A6EF-45C4-B5C5-CBAD73C984FD}"/>
              </a:ext>
            </a:extLst>
          </p:cNvPr>
          <p:cNvSpPr txBox="1"/>
          <p:nvPr/>
        </p:nvSpPr>
        <p:spPr>
          <a:xfrm>
            <a:off x="2859348" y="4376665"/>
            <a:ext cx="2951563" cy="369332"/>
          </a:xfrm>
          <a:prstGeom prst="rect">
            <a:avLst/>
          </a:prstGeom>
          <a:noFill/>
        </p:spPr>
        <p:txBody>
          <a:bodyPr wrap="square" rtlCol="0">
            <a:spAutoFit/>
          </a:bodyPr>
          <a:lstStyle/>
          <a:p>
            <a:r>
              <a:rPr lang="en-US" dirty="0"/>
              <a:t>(</a:t>
            </a:r>
            <a:r>
              <a:rPr lang="en-US" dirty="0" err="1"/>
              <a:t>Leedy</a:t>
            </a:r>
            <a:r>
              <a:rPr lang="en-US" dirty="0"/>
              <a:t> &amp; Ormrod, 2016)</a:t>
            </a:r>
          </a:p>
        </p:txBody>
      </p:sp>
      <p:sp>
        <p:nvSpPr>
          <p:cNvPr id="10" name="TextBox 9">
            <a:extLst>
              <a:ext uri="{FF2B5EF4-FFF2-40B4-BE49-F238E27FC236}">
                <a16:creationId xmlns:a16="http://schemas.microsoft.com/office/drawing/2014/main" id="{8D524CBE-B4BE-4A53-A3FE-B5566CAB4A68}"/>
              </a:ext>
            </a:extLst>
          </p:cNvPr>
          <p:cNvSpPr txBox="1"/>
          <p:nvPr/>
        </p:nvSpPr>
        <p:spPr>
          <a:xfrm>
            <a:off x="6072961" y="12268"/>
            <a:ext cx="5922335" cy="215444"/>
          </a:xfrm>
          <a:prstGeom prst="rect">
            <a:avLst/>
          </a:prstGeom>
          <a:noFill/>
        </p:spPr>
        <p:txBody>
          <a:bodyPr wrap="square" rtlCol="0">
            <a:spAutoFit/>
          </a:bodyPr>
          <a:lstStyle/>
          <a:p>
            <a:r>
              <a:rPr lang="en-US" sz="800" dirty="0"/>
              <a:t>“</a:t>
            </a:r>
            <a:r>
              <a:rPr lang="en-US" sz="800" dirty="0">
                <a:hlinkClick r:id="rId3"/>
              </a:rPr>
              <a:t>Interview</a:t>
            </a:r>
            <a:r>
              <a:rPr lang="en-US" sz="800" dirty="0"/>
              <a:t>” by </a:t>
            </a:r>
            <a:r>
              <a:rPr lang="en-US" sz="800" dirty="0">
                <a:hlinkClick r:id="rId4"/>
              </a:rPr>
              <a:t>Boris </a:t>
            </a:r>
            <a:r>
              <a:rPr lang="en-US" sz="800" dirty="0" err="1">
                <a:hlinkClick r:id="rId4"/>
              </a:rPr>
              <a:t>Baldinger</a:t>
            </a:r>
            <a:r>
              <a:rPr lang="en-US" sz="800" dirty="0"/>
              <a:t> is licensed under </a:t>
            </a:r>
            <a:r>
              <a:rPr lang="en-US" sz="800" dirty="0">
                <a:hlinkClick r:id="rId5"/>
              </a:rPr>
              <a:t>CC by 2.0</a:t>
            </a:r>
            <a:endParaRPr lang="en-US" sz="800" dirty="0"/>
          </a:p>
        </p:txBody>
      </p:sp>
      <p:pic>
        <p:nvPicPr>
          <p:cNvPr id="4" name="Picture 3">
            <a:extLst>
              <a:ext uri="{FF2B5EF4-FFF2-40B4-BE49-F238E27FC236}">
                <a16:creationId xmlns:a16="http://schemas.microsoft.com/office/drawing/2014/main" id="{CC9B1894-166D-42B7-8D5C-74F3E4BCD2B9}"/>
              </a:ext>
            </a:extLst>
          </p:cNvPr>
          <p:cNvPicPr>
            <a:picLocks noChangeAspect="1"/>
          </p:cNvPicPr>
          <p:nvPr/>
        </p:nvPicPr>
        <p:blipFill>
          <a:blip r:embed="rId6"/>
          <a:stretch>
            <a:fillRect/>
          </a:stretch>
        </p:blipFill>
        <p:spPr>
          <a:xfrm>
            <a:off x="5290457" y="1814055"/>
            <a:ext cx="3743671" cy="2497730"/>
          </a:xfrm>
          <a:prstGeom prst="rect">
            <a:avLst/>
          </a:prstGeom>
        </p:spPr>
      </p:pic>
    </p:spTree>
    <p:extLst>
      <p:ext uri="{BB962C8B-B14F-4D97-AF65-F5344CB8AC3E}">
        <p14:creationId xmlns:p14="http://schemas.microsoft.com/office/powerpoint/2010/main" val="41081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CD9A0-D2F0-4BA5-840B-18AD72897F9F}"/>
              </a:ext>
            </a:extLst>
          </p:cNvPr>
          <p:cNvSpPr>
            <a:spLocks noGrp="1"/>
          </p:cNvSpPr>
          <p:nvPr>
            <p:ph type="body" sz="quarter" idx="13"/>
          </p:nvPr>
        </p:nvSpPr>
        <p:spPr/>
        <p:txBody>
          <a:bodyPr/>
          <a:lstStyle/>
          <a:p>
            <a:r>
              <a:rPr lang="en-US" dirty="0"/>
              <a:t>Interview Questions</a:t>
            </a:r>
          </a:p>
        </p:txBody>
      </p:sp>
      <p:sp>
        <p:nvSpPr>
          <p:cNvPr id="10" name="Rectangle 9">
            <a:extLst>
              <a:ext uri="{FF2B5EF4-FFF2-40B4-BE49-F238E27FC236}">
                <a16:creationId xmlns:a16="http://schemas.microsoft.com/office/drawing/2014/main" id="{4741068C-C304-407D-82F8-AF465C56DBF9}"/>
              </a:ext>
            </a:extLst>
          </p:cNvPr>
          <p:cNvSpPr/>
          <p:nvPr/>
        </p:nvSpPr>
        <p:spPr>
          <a:xfrm>
            <a:off x="840086" y="2494281"/>
            <a:ext cx="1650210" cy="387606"/>
          </a:xfrm>
          <a:prstGeom prst="rect">
            <a:avLst/>
          </a:prstGeom>
        </p:spPr>
        <p:txBody>
          <a:bodyPr/>
          <a:lstStyle/>
          <a:p>
            <a:pPr lvl="0"/>
            <a:r>
              <a:rPr lang="en-US" baseline="0" dirty="0"/>
              <a:t>Library Staff</a:t>
            </a:r>
          </a:p>
        </p:txBody>
      </p:sp>
      <p:sp>
        <p:nvSpPr>
          <p:cNvPr id="11" name="Speech Bubble: Rectangle with Corners Rounded 10">
            <a:extLst>
              <a:ext uri="{FF2B5EF4-FFF2-40B4-BE49-F238E27FC236}">
                <a16:creationId xmlns:a16="http://schemas.microsoft.com/office/drawing/2014/main" id="{41CA02A4-550C-457C-A0EC-925D1DF8FF3F}"/>
              </a:ext>
            </a:extLst>
          </p:cNvPr>
          <p:cNvSpPr/>
          <p:nvPr/>
        </p:nvSpPr>
        <p:spPr>
          <a:xfrm>
            <a:off x="739719" y="1235706"/>
            <a:ext cx="2795752" cy="1181594"/>
          </a:xfrm>
          <a:prstGeom prst="wedgeRoundRectCallou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How did your library decide to offer this program/service?</a:t>
            </a:r>
          </a:p>
        </p:txBody>
      </p:sp>
      <p:sp>
        <p:nvSpPr>
          <p:cNvPr id="12" name="Speech Bubble: Rectangle with Corners Rounded 11">
            <a:extLst>
              <a:ext uri="{FF2B5EF4-FFF2-40B4-BE49-F238E27FC236}">
                <a16:creationId xmlns:a16="http://schemas.microsoft.com/office/drawing/2014/main" id="{F3DE9A02-0FA6-4A5C-A247-B70A2307BA7A}"/>
              </a:ext>
            </a:extLst>
          </p:cNvPr>
          <p:cNvSpPr/>
          <p:nvPr/>
        </p:nvSpPr>
        <p:spPr>
          <a:xfrm>
            <a:off x="2200107" y="2812132"/>
            <a:ext cx="2946022" cy="1297896"/>
          </a:xfrm>
          <a:prstGeom prst="wedgeRoundRectCallou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Why do you think it's important for the library to be involved in this work?</a:t>
            </a:r>
          </a:p>
        </p:txBody>
      </p:sp>
      <p:sp>
        <p:nvSpPr>
          <p:cNvPr id="13" name="Speech Bubble: Rectangle with Corners Rounded 12">
            <a:extLst>
              <a:ext uri="{FF2B5EF4-FFF2-40B4-BE49-F238E27FC236}">
                <a16:creationId xmlns:a16="http://schemas.microsoft.com/office/drawing/2014/main" id="{7BAD1FA4-9ECA-49D6-B574-2FF62657D4F2}"/>
              </a:ext>
            </a:extLst>
          </p:cNvPr>
          <p:cNvSpPr/>
          <p:nvPr/>
        </p:nvSpPr>
        <p:spPr>
          <a:xfrm>
            <a:off x="5021159" y="610796"/>
            <a:ext cx="2795752" cy="1181594"/>
          </a:xfrm>
          <a:prstGeom prst="wedgeRoundRectCallou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What makes the library a strong partner in an effort like this?</a:t>
            </a:r>
          </a:p>
        </p:txBody>
      </p:sp>
      <p:sp>
        <p:nvSpPr>
          <p:cNvPr id="14" name="Speech Bubble: Rectangle with Corners Rounded 13">
            <a:extLst>
              <a:ext uri="{FF2B5EF4-FFF2-40B4-BE49-F238E27FC236}">
                <a16:creationId xmlns:a16="http://schemas.microsoft.com/office/drawing/2014/main" id="{43D184DF-6004-4EF4-9A94-CAE0E48B759F}"/>
              </a:ext>
            </a:extLst>
          </p:cNvPr>
          <p:cNvSpPr/>
          <p:nvPr/>
        </p:nvSpPr>
        <p:spPr>
          <a:xfrm>
            <a:off x="5691351" y="2484735"/>
            <a:ext cx="3189889" cy="1613606"/>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What has been your overall experience interacting with the library for these programs and services?</a:t>
            </a:r>
          </a:p>
        </p:txBody>
      </p:sp>
      <p:sp>
        <p:nvSpPr>
          <p:cNvPr id="15" name="Rectangle 14">
            <a:extLst>
              <a:ext uri="{FF2B5EF4-FFF2-40B4-BE49-F238E27FC236}">
                <a16:creationId xmlns:a16="http://schemas.microsoft.com/office/drawing/2014/main" id="{0A95DBD1-A023-4566-930F-D08C77534C55}"/>
              </a:ext>
            </a:extLst>
          </p:cNvPr>
          <p:cNvSpPr/>
          <p:nvPr/>
        </p:nvSpPr>
        <p:spPr>
          <a:xfrm>
            <a:off x="2490296" y="4213343"/>
            <a:ext cx="1807778" cy="387606"/>
          </a:xfrm>
          <a:prstGeom prst="rect">
            <a:avLst/>
          </a:prstGeom>
        </p:spPr>
        <p:txBody>
          <a:bodyPr/>
          <a:lstStyle/>
          <a:p>
            <a:pPr lvl="0"/>
            <a:r>
              <a:rPr lang="en-US" baseline="0" dirty="0"/>
              <a:t>Library Board</a:t>
            </a:r>
          </a:p>
        </p:txBody>
      </p:sp>
      <p:sp>
        <p:nvSpPr>
          <p:cNvPr id="16" name="Rectangle 15">
            <a:extLst>
              <a:ext uri="{FF2B5EF4-FFF2-40B4-BE49-F238E27FC236}">
                <a16:creationId xmlns:a16="http://schemas.microsoft.com/office/drawing/2014/main" id="{ADAADC58-4F28-4DA5-9C7C-6E9495113557}"/>
              </a:ext>
            </a:extLst>
          </p:cNvPr>
          <p:cNvSpPr/>
          <p:nvPr/>
        </p:nvSpPr>
        <p:spPr>
          <a:xfrm>
            <a:off x="4962528" y="1915356"/>
            <a:ext cx="2311616" cy="333265"/>
          </a:xfrm>
          <a:prstGeom prst="rect">
            <a:avLst/>
          </a:prstGeom>
        </p:spPr>
        <p:txBody>
          <a:bodyPr/>
          <a:lstStyle/>
          <a:p>
            <a:pPr lvl="0"/>
            <a:r>
              <a:rPr lang="en-US" baseline="0" dirty="0"/>
              <a:t>Community Partner</a:t>
            </a:r>
          </a:p>
        </p:txBody>
      </p:sp>
      <p:sp>
        <p:nvSpPr>
          <p:cNvPr id="17" name="Rectangle 16">
            <a:extLst>
              <a:ext uri="{FF2B5EF4-FFF2-40B4-BE49-F238E27FC236}">
                <a16:creationId xmlns:a16="http://schemas.microsoft.com/office/drawing/2014/main" id="{C616946E-78E5-44E1-BE76-5ED1E607615D}"/>
              </a:ext>
            </a:extLst>
          </p:cNvPr>
          <p:cNvSpPr/>
          <p:nvPr/>
        </p:nvSpPr>
        <p:spPr>
          <a:xfrm>
            <a:off x="5749816" y="4292144"/>
            <a:ext cx="3131424" cy="325519"/>
          </a:xfrm>
          <a:prstGeom prst="rect">
            <a:avLst/>
          </a:prstGeom>
        </p:spPr>
        <p:txBody>
          <a:bodyPr/>
          <a:lstStyle/>
          <a:p>
            <a:pPr lvl="0"/>
            <a:r>
              <a:rPr lang="en-US" baseline="0" dirty="0"/>
              <a:t>Community Member</a:t>
            </a:r>
            <a:endParaRPr lang="en-US" dirty="0"/>
          </a:p>
        </p:txBody>
      </p:sp>
    </p:spTree>
    <p:extLst>
      <p:ext uri="{BB962C8B-B14F-4D97-AF65-F5344CB8AC3E}">
        <p14:creationId xmlns:p14="http://schemas.microsoft.com/office/powerpoint/2010/main" val="2157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E436E8-F37D-4C54-85E0-F0EE35F3A1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9125" y="986226"/>
            <a:ext cx="4592411" cy="3061607"/>
          </a:xfrm>
          <a:prstGeom prst="rect">
            <a:avLst/>
          </a:prstGeom>
        </p:spPr>
      </p:pic>
      <p:sp>
        <p:nvSpPr>
          <p:cNvPr id="2" name="Text Placeholder 1">
            <a:extLst>
              <a:ext uri="{FF2B5EF4-FFF2-40B4-BE49-F238E27FC236}">
                <a16:creationId xmlns:a16="http://schemas.microsoft.com/office/drawing/2014/main" id="{62FC9CEB-7B3D-4858-8788-C1D4467FDB21}"/>
              </a:ext>
            </a:extLst>
          </p:cNvPr>
          <p:cNvSpPr>
            <a:spLocks noGrp="1"/>
          </p:cNvSpPr>
          <p:nvPr>
            <p:ph type="body" sz="quarter" idx="13"/>
          </p:nvPr>
        </p:nvSpPr>
        <p:spPr/>
        <p:txBody>
          <a:bodyPr/>
          <a:lstStyle/>
          <a:p>
            <a:r>
              <a:rPr lang="en-US" dirty="0"/>
              <a:t>Pre-testing the protocols</a:t>
            </a:r>
          </a:p>
        </p:txBody>
      </p:sp>
      <p:sp>
        <p:nvSpPr>
          <p:cNvPr id="3" name="Text Placeholder 2">
            <a:extLst>
              <a:ext uri="{FF2B5EF4-FFF2-40B4-BE49-F238E27FC236}">
                <a16:creationId xmlns:a16="http://schemas.microsoft.com/office/drawing/2014/main" id="{DC7A2C7D-F35E-4B4B-9545-2D372AF512B4}"/>
              </a:ext>
            </a:extLst>
          </p:cNvPr>
          <p:cNvSpPr>
            <a:spLocks noGrp="1"/>
          </p:cNvSpPr>
          <p:nvPr>
            <p:ph type="body" sz="quarter" idx="12"/>
          </p:nvPr>
        </p:nvSpPr>
        <p:spPr>
          <a:xfrm>
            <a:off x="340786" y="1029748"/>
            <a:ext cx="3865454" cy="3356378"/>
          </a:xfrm>
        </p:spPr>
        <p:txBody>
          <a:bodyPr/>
          <a:lstStyle/>
          <a:p>
            <a:r>
              <a:rPr lang="en-US" sz="2000" dirty="0"/>
              <a:t>Denver Public Library, Community Resource Program</a:t>
            </a:r>
          </a:p>
          <a:p>
            <a:r>
              <a:rPr lang="en-US" sz="2000" dirty="0"/>
              <a:t>Pre-test location for the interview protocol</a:t>
            </a:r>
          </a:p>
          <a:p>
            <a:r>
              <a:rPr lang="en-US" sz="2000" dirty="0"/>
              <a:t>Feedback on case study template</a:t>
            </a:r>
          </a:p>
        </p:txBody>
      </p:sp>
      <p:sp>
        <p:nvSpPr>
          <p:cNvPr id="5" name="TextBox 4">
            <a:extLst>
              <a:ext uri="{FF2B5EF4-FFF2-40B4-BE49-F238E27FC236}">
                <a16:creationId xmlns:a16="http://schemas.microsoft.com/office/drawing/2014/main" id="{53B434CA-C893-4F0B-85D4-D34CA8959E51}"/>
              </a:ext>
            </a:extLst>
          </p:cNvPr>
          <p:cNvSpPr txBox="1"/>
          <p:nvPr/>
        </p:nvSpPr>
        <p:spPr>
          <a:xfrm>
            <a:off x="6184195" y="3788868"/>
            <a:ext cx="2233402" cy="215444"/>
          </a:xfrm>
          <a:prstGeom prst="rect">
            <a:avLst/>
          </a:prstGeom>
          <a:noFill/>
        </p:spPr>
        <p:txBody>
          <a:bodyPr wrap="square" rtlCol="0">
            <a:spAutoFit/>
          </a:bodyPr>
          <a:lstStyle/>
          <a:p>
            <a:pPr defTabSz="457189"/>
            <a:r>
              <a:rPr lang="en-US" sz="800" dirty="0">
                <a:solidFill>
                  <a:prstClr val="white"/>
                </a:solidFill>
                <a:latin typeface="Arial"/>
              </a:rPr>
              <a:t>Photo courtesy: Giles </a:t>
            </a:r>
            <a:r>
              <a:rPr lang="en-US" sz="800" dirty="0" err="1">
                <a:solidFill>
                  <a:prstClr val="white"/>
                </a:solidFill>
                <a:latin typeface="Arial"/>
              </a:rPr>
              <a:t>Clasen</a:t>
            </a:r>
            <a:endParaRPr lang="en-US" sz="800" dirty="0">
              <a:solidFill>
                <a:prstClr val="white"/>
              </a:solidFill>
              <a:latin typeface="Arial"/>
            </a:endParaRPr>
          </a:p>
        </p:txBody>
      </p:sp>
    </p:spTree>
    <p:extLst>
      <p:ext uri="{BB962C8B-B14F-4D97-AF65-F5344CB8AC3E}">
        <p14:creationId xmlns:p14="http://schemas.microsoft.com/office/powerpoint/2010/main" val="101258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FC4F70-B073-431F-B6C8-667A4878D8E9}"/>
              </a:ext>
            </a:extLst>
          </p:cNvPr>
          <p:cNvSpPr>
            <a:spLocks noGrp="1"/>
          </p:cNvSpPr>
          <p:nvPr>
            <p:ph type="body" sz="quarter" idx="12"/>
          </p:nvPr>
        </p:nvSpPr>
        <p:spPr/>
        <p:txBody>
          <a:bodyPr>
            <a:normAutofit fontScale="92500"/>
          </a:bodyPr>
          <a:lstStyle/>
          <a:p>
            <a:r>
              <a:rPr lang="en-US" dirty="0"/>
              <a:t>Director, Library Trends and User Research</a:t>
            </a:r>
          </a:p>
        </p:txBody>
      </p:sp>
      <p:sp>
        <p:nvSpPr>
          <p:cNvPr id="8" name="Text Placeholder 7">
            <a:extLst>
              <a:ext uri="{FF2B5EF4-FFF2-40B4-BE49-F238E27FC236}">
                <a16:creationId xmlns:a16="http://schemas.microsoft.com/office/drawing/2014/main" id="{1D4AF749-B9A3-4CA7-A80D-B7962B68A9E6}"/>
              </a:ext>
            </a:extLst>
          </p:cNvPr>
          <p:cNvSpPr>
            <a:spLocks noGrp="1"/>
          </p:cNvSpPr>
          <p:nvPr>
            <p:ph type="body" sz="quarter" idx="13"/>
          </p:nvPr>
        </p:nvSpPr>
        <p:spPr/>
        <p:txBody>
          <a:bodyPr/>
          <a:lstStyle/>
          <a:p>
            <a:r>
              <a:rPr lang="en-US" dirty="0"/>
              <a:t>Lynn </a:t>
            </a:r>
            <a:r>
              <a:rPr lang="en-US" dirty="0" err="1"/>
              <a:t>Silipigni</a:t>
            </a:r>
            <a:r>
              <a:rPr lang="en-US" dirty="0"/>
              <a:t> </a:t>
            </a:r>
            <a:r>
              <a:rPr lang="en-US" dirty="0" err="1"/>
              <a:t>Connaway</a:t>
            </a:r>
            <a:endParaRPr lang="en-US" dirty="0"/>
          </a:p>
        </p:txBody>
      </p:sp>
      <p:sp>
        <p:nvSpPr>
          <p:cNvPr id="9" name="Text Placeholder 8">
            <a:extLst>
              <a:ext uri="{FF2B5EF4-FFF2-40B4-BE49-F238E27FC236}">
                <a16:creationId xmlns:a16="http://schemas.microsoft.com/office/drawing/2014/main" id="{148FF626-621A-4AE1-87BD-2CA7116B4A3E}"/>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36506CAE-0FCD-4247-A089-9E0E9F65B922}"/>
              </a:ext>
            </a:extLst>
          </p:cNvPr>
          <p:cNvSpPr>
            <a:spLocks noGrp="1"/>
          </p:cNvSpPr>
          <p:nvPr>
            <p:ph type="body" sz="quarter" idx="17"/>
          </p:nvPr>
        </p:nvSpPr>
        <p:spPr/>
        <p:txBody>
          <a:bodyPr/>
          <a:lstStyle/>
          <a:p>
            <a:r>
              <a:rPr lang="en-US" dirty="0"/>
              <a:t>Director, WebJunction</a:t>
            </a:r>
          </a:p>
        </p:txBody>
      </p:sp>
      <p:sp>
        <p:nvSpPr>
          <p:cNvPr id="12" name="Text Placeholder 11">
            <a:extLst>
              <a:ext uri="{FF2B5EF4-FFF2-40B4-BE49-F238E27FC236}">
                <a16:creationId xmlns:a16="http://schemas.microsoft.com/office/drawing/2014/main" id="{4DC3FFC1-FB0B-40B9-8D97-E862AF9C6F74}"/>
              </a:ext>
            </a:extLst>
          </p:cNvPr>
          <p:cNvSpPr>
            <a:spLocks noGrp="1"/>
          </p:cNvSpPr>
          <p:nvPr>
            <p:ph type="body" sz="quarter" idx="18"/>
          </p:nvPr>
        </p:nvSpPr>
        <p:spPr/>
        <p:txBody>
          <a:bodyPr/>
          <a:lstStyle/>
          <a:p>
            <a:r>
              <a:rPr lang="en-US" dirty="0"/>
              <a:t>Sharon Streams</a:t>
            </a:r>
          </a:p>
        </p:txBody>
      </p:sp>
      <p:sp>
        <p:nvSpPr>
          <p:cNvPr id="13" name="Text Placeholder 12">
            <a:extLst>
              <a:ext uri="{FF2B5EF4-FFF2-40B4-BE49-F238E27FC236}">
                <a16:creationId xmlns:a16="http://schemas.microsoft.com/office/drawing/2014/main" id="{3A6EE480-74AC-4260-8E21-E15E2FBD5497}"/>
              </a:ext>
            </a:extLst>
          </p:cNvPr>
          <p:cNvSpPr>
            <a:spLocks noGrp="1"/>
          </p:cNvSpPr>
          <p:nvPr>
            <p:ph type="body" sz="quarter" idx="19"/>
          </p:nvPr>
        </p:nvSpPr>
        <p:spPr/>
        <p:txBody>
          <a:bodyPr/>
          <a:lstStyle/>
          <a:p>
            <a:endParaRPr lang="en-US"/>
          </a:p>
        </p:txBody>
      </p:sp>
      <p:pic>
        <p:nvPicPr>
          <p:cNvPr id="19" name="Picture 18">
            <a:extLst>
              <a:ext uri="{FF2B5EF4-FFF2-40B4-BE49-F238E27FC236}">
                <a16:creationId xmlns:a16="http://schemas.microsoft.com/office/drawing/2014/main" id="{B002378C-2FB5-4D00-9643-01ECBD07A286}"/>
              </a:ext>
            </a:extLst>
          </p:cNvPr>
          <p:cNvPicPr>
            <a:picLocks noChangeAspect="1"/>
          </p:cNvPicPr>
          <p:nvPr/>
        </p:nvPicPr>
        <p:blipFill>
          <a:blip r:embed="rId3"/>
          <a:stretch>
            <a:fillRect/>
          </a:stretch>
        </p:blipFill>
        <p:spPr>
          <a:xfrm>
            <a:off x="1044575" y="410803"/>
            <a:ext cx="1464232" cy="1941699"/>
          </a:xfrm>
          <a:prstGeom prst="rect">
            <a:avLst/>
          </a:prstGeom>
        </p:spPr>
      </p:pic>
      <p:pic>
        <p:nvPicPr>
          <p:cNvPr id="3" name="Picture 2">
            <a:extLst>
              <a:ext uri="{FF2B5EF4-FFF2-40B4-BE49-F238E27FC236}">
                <a16:creationId xmlns:a16="http://schemas.microsoft.com/office/drawing/2014/main" id="{C64BB10B-2C82-4F7E-89A5-249156F47C7E}"/>
              </a:ext>
            </a:extLst>
          </p:cNvPr>
          <p:cNvPicPr>
            <a:picLocks noChangeAspect="1"/>
          </p:cNvPicPr>
          <p:nvPr/>
        </p:nvPicPr>
        <p:blipFill>
          <a:blip r:embed="rId4"/>
          <a:stretch>
            <a:fillRect/>
          </a:stretch>
        </p:blipFill>
        <p:spPr>
          <a:xfrm>
            <a:off x="1044575" y="2571288"/>
            <a:ext cx="1464232" cy="2049925"/>
          </a:xfrm>
          <a:prstGeom prst="rect">
            <a:avLst/>
          </a:prstGeom>
        </p:spPr>
      </p:pic>
    </p:spTree>
    <p:extLst>
      <p:ext uri="{BB962C8B-B14F-4D97-AF65-F5344CB8AC3E}">
        <p14:creationId xmlns:p14="http://schemas.microsoft.com/office/powerpoint/2010/main" val="1192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F40CE-4331-4330-9A21-9DD3BE72F6FE}"/>
              </a:ext>
            </a:extLst>
          </p:cNvPr>
          <p:cNvSpPr>
            <a:spLocks noGrp="1"/>
          </p:cNvSpPr>
          <p:nvPr>
            <p:ph type="body" sz="quarter" idx="13"/>
          </p:nvPr>
        </p:nvSpPr>
        <p:spPr/>
        <p:txBody>
          <a:bodyPr/>
          <a:lstStyle/>
          <a:p>
            <a:r>
              <a:rPr lang="en-US" dirty="0"/>
              <a:t>Data analysis</a:t>
            </a:r>
          </a:p>
        </p:txBody>
      </p:sp>
      <p:sp>
        <p:nvSpPr>
          <p:cNvPr id="3" name="Text Placeholder 2">
            <a:extLst>
              <a:ext uri="{FF2B5EF4-FFF2-40B4-BE49-F238E27FC236}">
                <a16:creationId xmlns:a16="http://schemas.microsoft.com/office/drawing/2014/main" id="{A2591AC3-814E-4026-ABCE-5C857EEE48D7}"/>
              </a:ext>
            </a:extLst>
          </p:cNvPr>
          <p:cNvSpPr>
            <a:spLocks noGrp="1"/>
          </p:cNvSpPr>
          <p:nvPr>
            <p:ph type="body" sz="quarter" idx="12"/>
          </p:nvPr>
        </p:nvSpPr>
        <p:spPr>
          <a:xfrm>
            <a:off x="340786" y="1436913"/>
            <a:ext cx="4466345" cy="3047887"/>
          </a:xfrm>
        </p:spPr>
        <p:txBody>
          <a:bodyPr/>
          <a:lstStyle/>
          <a:p>
            <a:pPr lvl="0"/>
            <a:r>
              <a:rPr lang="en-US" dirty="0"/>
              <a:t>Interviews transcribed</a:t>
            </a:r>
          </a:p>
          <a:p>
            <a:pPr lvl="0"/>
            <a:r>
              <a:rPr lang="en-US" dirty="0"/>
              <a:t>Code book from interview transcript; emerging themes</a:t>
            </a:r>
          </a:p>
          <a:p>
            <a:pPr lvl="0"/>
            <a:r>
              <a:rPr lang="en-US" dirty="0"/>
              <a:t>NVivo for data analysis</a:t>
            </a:r>
          </a:p>
          <a:p>
            <a:pPr marL="0" lvl="0" indent="0">
              <a:buNone/>
            </a:pPr>
            <a:endParaRPr lang="en-US" dirty="0"/>
          </a:p>
        </p:txBody>
      </p:sp>
      <p:sp>
        <p:nvSpPr>
          <p:cNvPr id="6" name="TextBox 5">
            <a:extLst>
              <a:ext uri="{FF2B5EF4-FFF2-40B4-BE49-F238E27FC236}">
                <a16:creationId xmlns:a16="http://schemas.microsoft.com/office/drawing/2014/main" id="{08D438BE-463A-4DBE-A64C-75C7B5AF8E60}"/>
              </a:ext>
            </a:extLst>
          </p:cNvPr>
          <p:cNvSpPr txBox="1"/>
          <p:nvPr/>
        </p:nvSpPr>
        <p:spPr>
          <a:xfrm>
            <a:off x="7217492" y="0"/>
            <a:ext cx="2171058" cy="215444"/>
          </a:xfrm>
          <a:prstGeom prst="rect">
            <a:avLst/>
          </a:prstGeom>
          <a:noFill/>
        </p:spPr>
        <p:txBody>
          <a:bodyPr wrap="square" rtlCol="0">
            <a:spAutoFit/>
          </a:bodyPr>
          <a:lstStyle/>
          <a:p>
            <a:r>
              <a:rPr lang="en-US" sz="800" dirty="0">
                <a:hlinkClick r:id="rId3"/>
              </a:rPr>
              <a:t>Image</a:t>
            </a:r>
            <a:r>
              <a:rPr lang="en-US" sz="800" dirty="0"/>
              <a:t> by </a:t>
            </a:r>
            <a:r>
              <a:rPr lang="en-US" sz="800" dirty="0" err="1">
                <a:hlinkClick r:id="rId4"/>
              </a:rPr>
              <a:t>rawpixel</a:t>
            </a:r>
            <a:r>
              <a:rPr lang="en-US" sz="800" dirty="0"/>
              <a:t> from </a:t>
            </a:r>
            <a:r>
              <a:rPr lang="en-US" sz="800" dirty="0" err="1">
                <a:hlinkClick r:id="rId5"/>
              </a:rPr>
              <a:t>Pixabay</a:t>
            </a:r>
            <a:endParaRPr lang="en-US" sz="800" dirty="0"/>
          </a:p>
        </p:txBody>
      </p:sp>
      <p:pic>
        <p:nvPicPr>
          <p:cNvPr id="5" name="Picture 4">
            <a:extLst>
              <a:ext uri="{FF2B5EF4-FFF2-40B4-BE49-F238E27FC236}">
                <a16:creationId xmlns:a16="http://schemas.microsoft.com/office/drawing/2014/main" id="{98C885DC-8BB6-4774-ABCC-285F7FEBD9C7}"/>
              </a:ext>
            </a:extLst>
          </p:cNvPr>
          <p:cNvPicPr>
            <a:picLocks noChangeAspect="1"/>
          </p:cNvPicPr>
          <p:nvPr/>
        </p:nvPicPr>
        <p:blipFill>
          <a:blip r:embed="rId6"/>
          <a:stretch>
            <a:fillRect/>
          </a:stretch>
        </p:blipFill>
        <p:spPr>
          <a:xfrm>
            <a:off x="4648533" y="1168727"/>
            <a:ext cx="4466345" cy="2714699"/>
          </a:xfrm>
          <a:prstGeom prst="rect">
            <a:avLst/>
          </a:prstGeom>
        </p:spPr>
      </p:pic>
    </p:spTree>
    <p:extLst>
      <p:ext uri="{BB962C8B-B14F-4D97-AF65-F5344CB8AC3E}">
        <p14:creationId xmlns:p14="http://schemas.microsoft.com/office/powerpoint/2010/main" val="311100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a:xfrm>
            <a:off x="315259" y="831061"/>
            <a:ext cx="8174038" cy="1200329"/>
          </a:xfrm>
        </p:spPr>
        <p:txBody>
          <a:bodyPr/>
          <a:lstStyle/>
          <a:p>
            <a:r>
              <a:rPr lang="en-US" dirty="0"/>
              <a:t>PROGRAMMING &amp; Services EXAMPLES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4313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BF141-EBAC-4938-AD0C-865E46070545}"/>
              </a:ext>
            </a:extLst>
          </p:cNvPr>
          <p:cNvSpPr>
            <a:spLocks noGrp="1"/>
          </p:cNvSpPr>
          <p:nvPr>
            <p:ph type="body" sz="quarter" idx="13"/>
          </p:nvPr>
        </p:nvSpPr>
        <p:spPr/>
        <p:txBody>
          <a:bodyPr/>
          <a:lstStyle/>
          <a:p>
            <a:r>
              <a:rPr lang="en-US" dirty="0"/>
              <a:t>Types of programs and services</a:t>
            </a:r>
          </a:p>
        </p:txBody>
      </p:sp>
      <p:graphicFrame>
        <p:nvGraphicFramePr>
          <p:cNvPr id="4" name="Diagram 3">
            <a:extLst>
              <a:ext uri="{FF2B5EF4-FFF2-40B4-BE49-F238E27FC236}">
                <a16:creationId xmlns:a16="http://schemas.microsoft.com/office/drawing/2014/main" id="{6EF5145C-49C3-414E-9585-8B33FF42E23F}"/>
              </a:ext>
            </a:extLst>
          </p:cNvPr>
          <p:cNvGraphicFramePr/>
          <p:nvPr>
            <p:extLst>
              <p:ext uri="{D42A27DB-BD31-4B8C-83A1-F6EECF244321}">
                <p14:modId xmlns:p14="http://schemas.microsoft.com/office/powerpoint/2010/main" val="1581274648"/>
              </p:ext>
            </p:extLst>
          </p:nvPr>
        </p:nvGraphicFramePr>
        <p:xfrm>
          <a:off x="218945" y="1029747"/>
          <a:ext cx="8706110"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36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3A15B-9352-42CB-976D-0B9DD184272B}"/>
              </a:ext>
            </a:extLst>
          </p:cNvPr>
          <p:cNvPicPr>
            <a:picLocks noChangeAspect="1"/>
          </p:cNvPicPr>
          <p:nvPr/>
        </p:nvPicPr>
        <p:blipFill>
          <a:blip r:embed="rId3"/>
          <a:stretch>
            <a:fillRect/>
          </a:stretch>
        </p:blipFill>
        <p:spPr>
          <a:xfrm>
            <a:off x="0" y="0"/>
            <a:ext cx="9143999" cy="5143500"/>
          </a:xfrm>
          <a:prstGeom prst="rect">
            <a:avLst/>
          </a:prstGeom>
        </p:spPr>
      </p:pic>
      <p:sp>
        <p:nvSpPr>
          <p:cNvPr id="5" name="TextBox 4">
            <a:extLst>
              <a:ext uri="{FF2B5EF4-FFF2-40B4-BE49-F238E27FC236}">
                <a16:creationId xmlns:a16="http://schemas.microsoft.com/office/drawing/2014/main" id="{B36A6F63-DB2F-4949-8329-2AA63A8FC22D}"/>
              </a:ext>
            </a:extLst>
          </p:cNvPr>
          <p:cNvSpPr txBox="1"/>
          <p:nvPr/>
        </p:nvSpPr>
        <p:spPr>
          <a:xfrm>
            <a:off x="5435505" y="3043332"/>
            <a:ext cx="3685215" cy="1754326"/>
          </a:xfrm>
          <a:prstGeom prst="rect">
            <a:avLst/>
          </a:prstGeom>
          <a:solidFill>
            <a:schemeClr val="tx1">
              <a:alpha val="50000"/>
            </a:schemeClr>
          </a:solidFill>
        </p:spPr>
        <p:txBody>
          <a:bodyPr wrap="square" rtlCol="0">
            <a:spAutoFit/>
          </a:bodyPr>
          <a:lstStyle/>
          <a:p>
            <a:r>
              <a:rPr lang="en-US" dirty="0">
                <a:solidFill>
                  <a:schemeClr val="bg1"/>
                </a:solidFill>
              </a:rPr>
              <a:t>Peoria Public Library</a:t>
            </a:r>
          </a:p>
          <a:p>
            <a:r>
              <a:rPr lang="en-US" i="1" dirty="0">
                <a:solidFill>
                  <a:schemeClr val="bg1"/>
                </a:solidFill>
              </a:rPr>
              <a:t>Overdose Rescue Kit</a:t>
            </a:r>
            <a:endParaRPr lang="en-US" dirty="0">
              <a:solidFill>
                <a:schemeClr val="bg1"/>
              </a:solidFill>
            </a:endParaRPr>
          </a:p>
          <a:p>
            <a:endParaRPr lang="en-US" dirty="0"/>
          </a:p>
          <a:p>
            <a:r>
              <a:rPr lang="en-US" dirty="0">
                <a:solidFill>
                  <a:schemeClr val="bg1"/>
                </a:solidFill>
              </a:rPr>
              <a:t>Includes Narcan, instructions for use and information for more help.</a:t>
            </a:r>
          </a:p>
          <a:p>
            <a:r>
              <a:rPr lang="en-US" dirty="0">
                <a:solidFill>
                  <a:schemeClr val="bg1"/>
                </a:solidFill>
              </a:rPr>
              <a:t> </a:t>
            </a:r>
          </a:p>
        </p:txBody>
      </p:sp>
      <p:sp>
        <p:nvSpPr>
          <p:cNvPr id="6" name="TextBox 5">
            <a:extLst>
              <a:ext uri="{FF2B5EF4-FFF2-40B4-BE49-F238E27FC236}">
                <a16:creationId xmlns:a16="http://schemas.microsoft.com/office/drawing/2014/main" id="{CD6115E7-85AF-4282-BBCA-029E903E84E0}"/>
              </a:ext>
            </a:extLst>
          </p:cNvPr>
          <p:cNvSpPr txBox="1"/>
          <p:nvPr/>
        </p:nvSpPr>
        <p:spPr>
          <a:xfrm>
            <a:off x="7238332" y="4582214"/>
            <a:ext cx="1882388" cy="215444"/>
          </a:xfrm>
          <a:prstGeom prst="rect">
            <a:avLst/>
          </a:prstGeom>
          <a:noFill/>
        </p:spPr>
        <p:txBody>
          <a:bodyPr wrap="square" rtlCol="0">
            <a:spAutoFit/>
          </a:bodyPr>
          <a:lstStyle/>
          <a:p>
            <a:r>
              <a:rPr lang="en-US" sz="800" dirty="0">
                <a:solidFill>
                  <a:schemeClr val="bg1"/>
                </a:solidFill>
              </a:rPr>
              <a:t>Photo courtesy: Peoria Public Library</a:t>
            </a:r>
          </a:p>
        </p:txBody>
      </p:sp>
    </p:spTree>
    <p:extLst>
      <p:ext uri="{BB962C8B-B14F-4D97-AF65-F5344CB8AC3E}">
        <p14:creationId xmlns:p14="http://schemas.microsoft.com/office/powerpoint/2010/main" val="30893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95699B-192D-4A4F-8787-71B21D50FFE2}"/>
              </a:ext>
            </a:extLst>
          </p:cNvPr>
          <p:cNvPicPr>
            <a:picLocks noChangeAspect="1"/>
          </p:cNvPicPr>
          <p:nvPr/>
        </p:nvPicPr>
        <p:blipFill>
          <a:blip r:embed="rId3"/>
          <a:stretch>
            <a:fillRect/>
          </a:stretch>
        </p:blipFill>
        <p:spPr>
          <a:xfrm>
            <a:off x="232172" y="0"/>
            <a:ext cx="8679656" cy="5143500"/>
          </a:xfrm>
          <a:prstGeom prst="rect">
            <a:avLst/>
          </a:prstGeom>
        </p:spPr>
      </p:pic>
      <p:sp>
        <p:nvSpPr>
          <p:cNvPr id="5" name="TextBox 4">
            <a:extLst>
              <a:ext uri="{FF2B5EF4-FFF2-40B4-BE49-F238E27FC236}">
                <a16:creationId xmlns:a16="http://schemas.microsoft.com/office/drawing/2014/main" id="{46424772-0753-41C3-AC53-58D2870898C0}"/>
              </a:ext>
            </a:extLst>
          </p:cNvPr>
          <p:cNvSpPr txBox="1"/>
          <p:nvPr/>
        </p:nvSpPr>
        <p:spPr>
          <a:xfrm>
            <a:off x="5106075" y="3162062"/>
            <a:ext cx="3685215" cy="1600438"/>
          </a:xfrm>
          <a:prstGeom prst="rect">
            <a:avLst/>
          </a:prstGeom>
          <a:solidFill>
            <a:schemeClr val="tx1">
              <a:alpha val="50000"/>
            </a:schemeClr>
          </a:solidFill>
        </p:spPr>
        <p:txBody>
          <a:bodyPr wrap="square" rtlCol="0">
            <a:spAutoFit/>
          </a:bodyPr>
          <a:lstStyle/>
          <a:p>
            <a:r>
              <a:rPr lang="en-US" sz="1600" dirty="0">
                <a:solidFill>
                  <a:schemeClr val="bg1"/>
                </a:solidFill>
              </a:rPr>
              <a:t>Salt Lake County Library System</a:t>
            </a:r>
          </a:p>
          <a:p>
            <a:r>
              <a:rPr lang="en-US" sz="1600" i="1" dirty="0">
                <a:solidFill>
                  <a:schemeClr val="bg1"/>
                </a:solidFill>
              </a:rPr>
              <a:t>Use Only As Directed</a:t>
            </a:r>
            <a:r>
              <a:rPr lang="en-US" sz="1600" dirty="0">
                <a:solidFill>
                  <a:schemeClr val="bg1"/>
                </a:solidFill>
              </a:rPr>
              <a:t>, public awareness campaign.</a:t>
            </a:r>
          </a:p>
          <a:p>
            <a:endParaRPr lang="en-US" dirty="0"/>
          </a:p>
          <a:p>
            <a:pPr algn="ctr"/>
            <a:r>
              <a:rPr lang="en-US" sz="1600" dirty="0">
                <a:solidFill>
                  <a:schemeClr val="bg1"/>
                </a:solidFill>
              </a:rPr>
              <a:t>“Opioids like these can cause physical dependency in just 7 days.”</a:t>
            </a:r>
          </a:p>
        </p:txBody>
      </p:sp>
      <p:sp>
        <p:nvSpPr>
          <p:cNvPr id="6" name="TextBox 5">
            <a:extLst>
              <a:ext uri="{FF2B5EF4-FFF2-40B4-BE49-F238E27FC236}">
                <a16:creationId xmlns:a16="http://schemas.microsoft.com/office/drawing/2014/main" id="{37FB30A2-AE61-476E-809A-F663835953BE}"/>
              </a:ext>
            </a:extLst>
          </p:cNvPr>
          <p:cNvSpPr txBox="1"/>
          <p:nvPr/>
        </p:nvSpPr>
        <p:spPr>
          <a:xfrm>
            <a:off x="2791753" y="4928056"/>
            <a:ext cx="2233402" cy="215444"/>
          </a:xfrm>
          <a:prstGeom prst="rect">
            <a:avLst/>
          </a:prstGeom>
          <a:noFill/>
        </p:spPr>
        <p:txBody>
          <a:bodyPr wrap="square" rtlCol="0">
            <a:spAutoFit/>
          </a:bodyPr>
          <a:lstStyle/>
          <a:p>
            <a:r>
              <a:rPr lang="en-US" sz="800" dirty="0">
                <a:solidFill>
                  <a:schemeClr val="bg1"/>
                </a:solidFill>
              </a:rPr>
              <a:t>Photo courtesy: Salt County Library System</a:t>
            </a:r>
          </a:p>
        </p:txBody>
      </p:sp>
    </p:spTree>
    <p:extLst>
      <p:ext uri="{BB962C8B-B14F-4D97-AF65-F5344CB8AC3E}">
        <p14:creationId xmlns:p14="http://schemas.microsoft.com/office/powerpoint/2010/main" val="385067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273F56-3B22-40A4-8A4B-93B9B20337D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6748336-4EBA-4030-B1B7-5EE81F000C81}"/>
              </a:ext>
            </a:extLst>
          </p:cNvPr>
          <p:cNvSpPr>
            <a:spLocks noGrp="1"/>
          </p:cNvSpPr>
          <p:nvPr>
            <p:ph type="body" sz="quarter" idx="12"/>
          </p:nvPr>
        </p:nvSpPr>
        <p:spPr/>
        <p:txBody>
          <a:bodyPr/>
          <a:lstStyle/>
          <a:p>
            <a:endParaRPr lang="en-US"/>
          </a:p>
        </p:txBody>
      </p:sp>
      <p:pic>
        <p:nvPicPr>
          <p:cNvPr id="5" name="Picture 4" descr="A picture containing colorful, road, orange&#10;&#10;Description automatically generated">
            <a:extLst>
              <a:ext uri="{FF2B5EF4-FFF2-40B4-BE49-F238E27FC236}">
                <a16:creationId xmlns:a16="http://schemas.microsoft.com/office/drawing/2014/main" id="{29A677A5-7200-4A8F-998D-60F47B9325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1AD18496-7FDF-4E19-93E5-920944F32854}"/>
              </a:ext>
            </a:extLst>
          </p:cNvPr>
          <p:cNvSpPr txBox="1"/>
          <p:nvPr/>
        </p:nvSpPr>
        <p:spPr>
          <a:xfrm>
            <a:off x="4937760" y="2474686"/>
            <a:ext cx="4206240" cy="2000548"/>
          </a:xfrm>
          <a:prstGeom prst="rect">
            <a:avLst/>
          </a:prstGeom>
          <a:solidFill>
            <a:schemeClr val="tx1">
              <a:alpha val="50000"/>
            </a:schemeClr>
          </a:solidFill>
        </p:spPr>
        <p:txBody>
          <a:bodyPr wrap="square" rtlCol="0">
            <a:spAutoFit/>
          </a:bodyPr>
          <a:lstStyle/>
          <a:p>
            <a:r>
              <a:rPr lang="en-US" sz="2000" b="1" dirty="0">
                <a:solidFill>
                  <a:schemeClr val="bg1"/>
                </a:solidFill>
              </a:rPr>
              <a:t>Salt Lake County Library System</a:t>
            </a:r>
          </a:p>
          <a:p>
            <a:r>
              <a:rPr lang="en-US" sz="2000" b="1" i="1" dirty="0">
                <a:solidFill>
                  <a:schemeClr val="bg1"/>
                </a:solidFill>
              </a:rPr>
              <a:t>Use Only As Directed</a:t>
            </a:r>
            <a:r>
              <a:rPr lang="en-US" sz="2000" b="1" dirty="0">
                <a:solidFill>
                  <a:schemeClr val="bg1"/>
                </a:solidFill>
              </a:rPr>
              <a:t>, public awareness campaign.</a:t>
            </a:r>
          </a:p>
          <a:p>
            <a:endParaRPr lang="en-US" sz="2400" b="1" dirty="0"/>
          </a:p>
          <a:p>
            <a:pPr algn="ctr"/>
            <a:r>
              <a:rPr lang="en-US" sz="2000" b="1" dirty="0">
                <a:solidFill>
                  <a:schemeClr val="bg1"/>
                </a:solidFill>
              </a:rPr>
              <a:t>7,000 opioid prescriptions are filled everyday in Utah.</a:t>
            </a:r>
          </a:p>
        </p:txBody>
      </p:sp>
      <p:sp>
        <p:nvSpPr>
          <p:cNvPr id="7" name="TextBox 6">
            <a:extLst>
              <a:ext uri="{FF2B5EF4-FFF2-40B4-BE49-F238E27FC236}">
                <a16:creationId xmlns:a16="http://schemas.microsoft.com/office/drawing/2014/main" id="{EFDE3360-B6D6-4BA4-9ECE-940E3E95431A}"/>
              </a:ext>
            </a:extLst>
          </p:cNvPr>
          <p:cNvSpPr txBox="1"/>
          <p:nvPr/>
        </p:nvSpPr>
        <p:spPr>
          <a:xfrm>
            <a:off x="6729984" y="4564343"/>
            <a:ext cx="2543072" cy="215444"/>
          </a:xfrm>
          <a:prstGeom prst="rect">
            <a:avLst/>
          </a:prstGeom>
          <a:noFill/>
        </p:spPr>
        <p:txBody>
          <a:bodyPr wrap="square" rtlCol="0">
            <a:spAutoFit/>
          </a:bodyPr>
          <a:lstStyle/>
          <a:p>
            <a:r>
              <a:rPr lang="en-US" sz="800" dirty="0">
                <a:solidFill>
                  <a:schemeClr val="bg1"/>
                </a:solidFill>
              </a:rPr>
              <a:t>Photo courtesy: Salt Lake County Library System</a:t>
            </a:r>
          </a:p>
        </p:txBody>
      </p:sp>
    </p:spTree>
    <p:extLst>
      <p:ext uri="{BB962C8B-B14F-4D97-AF65-F5344CB8AC3E}">
        <p14:creationId xmlns:p14="http://schemas.microsoft.com/office/powerpoint/2010/main" val="271585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AAE33-AC3A-48D3-80B7-39B0E53E11F2}"/>
              </a:ext>
            </a:extLst>
          </p:cNvPr>
          <p:cNvPicPr>
            <a:picLocks noChangeAspect="1"/>
          </p:cNvPicPr>
          <p:nvPr/>
        </p:nvPicPr>
        <p:blipFill>
          <a:blip r:embed="rId3"/>
          <a:stretch>
            <a:fillRect/>
          </a:stretch>
        </p:blipFill>
        <p:spPr>
          <a:xfrm>
            <a:off x="4550000" y="2021"/>
            <a:ext cx="3857625" cy="5143500"/>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BC4745E6-59A1-46F9-9BB6-33DED9E7AB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6375" y="0"/>
            <a:ext cx="3689968" cy="5145521"/>
          </a:xfrm>
          <a:prstGeom prst="rect">
            <a:avLst/>
          </a:prstGeom>
        </p:spPr>
      </p:pic>
      <p:sp>
        <p:nvSpPr>
          <p:cNvPr id="8" name="TextBox 7">
            <a:extLst>
              <a:ext uri="{FF2B5EF4-FFF2-40B4-BE49-F238E27FC236}">
                <a16:creationId xmlns:a16="http://schemas.microsoft.com/office/drawing/2014/main" id="{E3C711BF-F8CF-462F-A518-12AF14503372}"/>
              </a:ext>
            </a:extLst>
          </p:cNvPr>
          <p:cNvSpPr txBox="1"/>
          <p:nvPr/>
        </p:nvSpPr>
        <p:spPr>
          <a:xfrm>
            <a:off x="4572000" y="3575861"/>
            <a:ext cx="3623756" cy="1569660"/>
          </a:xfrm>
          <a:prstGeom prst="rect">
            <a:avLst/>
          </a:prstGeom>
          <a:solidFill>
            <a:schemeClr val="tx1">
              <a:alpha val="50000"/>
            </a:schemeClr>
          </a:solidFill>
        </p:spPr>
        <p:txBody>
          <a:bodyPr wrap="square" rtlCol="0">
            <a:spAutoFit/>
          </a:bodyPr>
          <a:lstStyle/>
          <a:p>
            <a:r>
              <a:rPr lang="en-US" sz="1600" dirty="0">
                <a:solidFill>
                  <a:schemeClr val="bg1"/>
                </a:solidFill>
              </a:rPr>
              <a:t>New Orleans Public Library, “Bystander Training.”</a:t>
            </a:r>
          </a:p>
          <a:p>
            <a:endParaRPr lang="en-US" sz="1600" dirty="0">
              <a:solidFill>
                <a:schemeClr val="bg1"/>
              </a:solidFill>
            </a:endParaRPr>
          </a:p>
          <a:p>
            <a:r>
              <a:rPr lang="en-US" sz="1600" dirty="0">
                <a:solidFill>
                  <a:schemeClr val="bg1"/>
                </a:solidFill>
              </a:rPr>
              <a:t>Provides first aid training, including an opportunity to practice administering naloxone.</a:t>
            </a:r>
          </a:p>
        </p:txBody>
      </p:sp>
      <p:sp>
        <p:nvSpPr>
          <p:cNvPr id="9" name="TextBox 8">
            <a:extLst>
              <a:ext uri="{FF2B5EF4-FFF2-40B4-BE49-F238E27FC236}">
                <a16:creationId xmlns:a16="http://schemas.microsoft.com/office/drawing/2014/main" id="{857A1F78-467D-4236-80F5-0E34E5D57629}"/>
              </a:ext>
            </a:extLst>
          </p:cNvPr>
          <p:cNvSpPr txBox="1"/>
          <p:nvPr/>
        </p:nvSpPr>
        <p:spPr>
          <a:xfrm>
            <a:off x="736375" y="4906968"/>
            <a:ext cx="2233402" cy="215444"/>
          </a:xfrm>
          <a:prstGeom prst="rect">
            <a:avLst/>
          </a:prstGeom>
          <a:noFill/>
        </p:spPr>
        <p:txBody>
          <a:bodyPr wrap="square" rtlCol="0">
            <a:spAutoFit/>
          </a:bodyPr>
          <a:lstStyle/>
          <a:p>
            <a:r>
              <a:rPr lang="en-US" sz="800" dirty="0">
                <a:solidFill>
                  <a:schemeClr val="bg1"/>
                </a:solidFill>
              </a:rPr>
              <a:t>Photos courtesy: New Orleans Public Library</a:t>
            </a:r>
          </a:p>
        </p:txBody>
      </p:sp>
    </p:spTree>
    <p:extLst>
      <p:ext uri="{BB962C8B-B14F-4D97-AF65-F5344CB8AC3E}">
        <p14:creationId xmlns:p14="http://schemas.microsoft.com/office/powerpoint/2010/main" val="38973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48994-95FC-4E8F-8902-3218FFD83A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77"/>
          <a:stretch/>
        </p:blipFill>
        <p:spPr>
          <a:xfrm>
            <a:off x="-249382" y="0"/>
            <a:ext cx="9393382" cy="4688380"/>
          </a:xfrm>
          <a:prstGeom prst="rect">
            <a:avLst/>
          </a:prstGeom>
        </p:spPr>
      </p:pic>
      <p:sp>
        <p:nvSpPr>
          <p:cNvPr id="5" name="TextBox 4">
            <a:extLst>
              <a:ext uri="{FF2B5EF4-FFF2-40B4-BE49-F238E27FC236}">
                <a16:creationId xmlns:a16="http://schemas.microsoft.com/office/drawing/2014/main" id="{A02F33DE-6C73-48E0-A4AD-D25E9A5B0CA8}"/>
              </a:ext>
            </a:extLst>
          </p:cNvPr>
          <p:cNvSpPr txBox="1"/>
          <p:nvPr/>
        </p:nvSpPr>
        <p:spPr>
          <a:xfrm>
            <a:off x="5458786" y="2571750"/>
            <a:ext cx="3685215" cy="1754326"/>
          </a:xfrm>
          <a:prstGeom prst="rect">
            <a:avLst/>
          </a:prstGeom>
          <a:solidFill>
            <a:schemeClr val="tx1">
              <a:alpha val="50000"/>
            </a:schemeClr>
          </a:solidFill>
        </p:spPr>
        <p:txBody>
          <a:bodyPr wrap="square" rtlCol="0">
            <a:spAutoFit/>
          </a:bodyPr>
          <a:lstStyle/>
          <a:p>
            <a:pPr defTabSz="457189"/>
            <a:r>
              <a:rPr lang="en-US" dirty="0">
                <a:solidFill>
                  <a:prstClr val="white"/>
                </a:solidFill>
                <a:latin typeface="Arial"/>
              </a:rPr>
              <a:t>Blount County Public Library, life skills training course.</a:t>
            </a:r>
          </a:p>
          <a:p>
            <a:pPr defTabSz="457189"/>
            <a:endParaRPr lang="en-US" dirty="0">
              <a:solidFill>
                <a:srgbClr val="000000"/>
              </a:solidFill>
              <a:latin typeface="Arial"/>
            </a:endParaRPr>
          </a:p>
          <a:p>
            <a:pPr defTabSz="457189"/>
            <a:r>
              <a:rPr lang="en-US" dirty="0">
                <a:solidFill>
                  <a:prstClr val="white"/>
                </a:solidFill>
                <a:latin typeface="Arial"/>
              </a:rPr>
              <a:t>Recovery Court participants attending training sessions at the public library.</a:t>
            </a:r>
          </a:p>
        </p:txBody>
      </p:sp>
      <p:sp>
        <p:nvSpPr>
          <p:cNvPr id="6" name="TextBox 5">
            <a:extLst>
              <a:ext uri="{FF2B5EF4-FFF2-40B4-BE49-F238E27FC236}">
                <a16:creationId xmlns:a16="http://schemas.microsoft.com/office/drawing/2014/main" id="{04AFEEFB-5313-441E-BA8A-30AC3A0D772A}"/>
              </a:ext>
            </a:extLst>
          </p:cNvPr>
          <p:cNvSpPr txBox="1"/>
          <p:nvPr/>
        </p:nvSpPr>
        <p:spPr>
          <a:xfrm>
            <a:off x="6910599" y="4488170"/>
            <a:ext cx="2233402" cy="215444"/>
          </a:xfrm>
          <a:prstGeom prst="rect">
            <a:avLst/>
          </a:prstGeom>
          <a:noFill/>
        </p:spPr>
        <p:txBody>
          <a:bodyPr wrap="square" rtlCol="0">
            <a:spAutoFit/>
          </a:bodyPr>
          <a:lstStyle/>
          <a:p>
            <a:pPr defTabSz="457189"/>
            <a:r>
              <a:rPr lang="en-US" sz="800" dirty="0">
                <a:solidFill>
                  <a:prstClr val="white"/>
                </a:solidFill>
                <a:latin typeface="Arial"/>
              </a:rPr>
              <a:t>Photo courtesy: Blount County Public Library</a:t>
            </a:r>
          </a:p>
        </p:txBody>
      </p:sp>
    </p:spTree>
    <p:extLst>
      <p:ext uri="{BB962C8B-B14F-4D97-AF65-F5344CB8AC3E}">
        <p14:creationId xmlns:p14="http://schemas.microsoft.com/office/powerpoint/2010/main" val="330577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0EDD60-EC7F-42AD-B1F0-FB3BBF55C86A}"/>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446C7C12-31D3-44D2-A2D5-1676E0DCEC8E}"/>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5B0DDEDD-7C0E-4AF7-83A4-2743C0DCC2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627"/>
            <a:ext cx="9144000" cy="4673629"/>
          </a:xfrm>
          <a:prstGeom prst="rect">
            <a:avLst/>
          </a:prstGeom>
        </p:spPr>
      </p:pic>
      <p:sp>
        <p:nvSpPr>
          <p:cNvPr id="5" name="TextBox 4">
            <a:extLst>
              <a:ext uri="{FF2B5EF4-FFF2-40B4-BE49-F238E27FC236}">
                <a16:creationId xmlns:a16="http://schemas.microsoft.com/office/drawing/2014/main" id="{03DE06A0-8B55-43FD-BBCC-EA61E0F7B34F}"/>
              </a:ext>
            </a:extLst>
          </p:cNvPr>
          <p:cNvSpPr txBox="1"/>
          <p:nvPr/>
        </p:nvSpPr>
        <p:spPr>
          <a:xfrm>
            <a:off x="5435505" y="2404790"/>
            <a:ext cx="3685215" cy="1754326"/>
          </a:xfrm>
          <a:prstGeom prst="rect">
            <a:avLst/>
          </a:prstGeom>
          <a:solidFill>
            <a:schemeClr val="tx1">
              <a:alpha val="50000"/>
            </a:schemeClr>
          </a:solidFill>
        </p:spPr>
        <p:txBody>
          <a:bodyPr wrap="square" rtlCol="0">
            <a:spAutoFit/>
          </a:bodyPr>
          <a:lstStyle/>
          <a:p>
            <a:pPr defTabSz="457189"/>
            <a:r>
              <a:rPr lang="en-US" dirty="0">
                <a:solidFill>
                  <a:prstClr val="white"/>
                </a:solidFill>
                <a:latin typeface="Arial"/>
              </a:rPr>
              <a:t>Blount County Public Library, life skills training course.</a:t>
            </a:r>
          </a:p>
          <a:p>
            <a:pPr defTabSz="457189"/>
            <a:endParaRPr lang="en-US" dirty="0">
              <a:solidFill>
                <a:srgbClr val="000000"/>
              </a:solidFill>
              <a:latin typeface="Arial"/>
            </a:endParaRPr>
          </a:p>
          <a:p>
            <a:pPr defTabSz="457189"/>
            <a:r>
              <a:rPr lang="en-US" dirty="0">
                <a:solidFill>
                  <a:prstClr val="white"/>
                </a:solidFill>
                <a:latin typeface="Arial"/>
              </a:rPr>
              <a:t>Recovery Court participants attending training on nutrition at the library.</a:t>
            </a:r>
          </a:p>
        </p:txBody>
      </p:sp>
      <p:sp>
        <p:nvSpPr>
          <p:cNvPr id="6" name="TextBox 5">
            <a:extLst>
              <a:ext uri="{FF2B5EF4-FFF2-40B4-BE49-F238E27FC236}">
                <a16:creationId xmlns:a16="http://schemas.microsoft.com/office/drawing/2014/main" id="{61883B7C-BC82-4816-91B6-B05FA94475A3}"/>
              </a:ext>
            </a:extLst>
          </p:cNvPr>
          <p:cNvSpPr txBox="1"/>
          <p:nvPr/>
        </p:nvSpPr>
        <p:spPr>
          <a:xfrm>
            <a:off x="6910599" y="4488170"/>
            <a:ext cx="2233402" cy="215444"/>
          </a:xfrm>
          <a:prstGeom prst="rect">
            <a:avLst/>
          </a:prstGeom>
          <a:noFill/>
        </p:spPr>
        <p:txBody>
          <a:bodyPr wrap="square" rtlCol="0">
            <a:spAutoFit/>
          </a:bodyPr>
          <a:lstStyle/>
          <a:p>
            <a:pPr defTabSz="457189"/>
            <a:r>
              <a:rPr lang="en-US" sz="800" dirty="0">
                <a:solidFill>
                  <a:prstClr val="white"/>
                </a:solidFill>
                <a:latin typeface="Arial"/>
              </a:rPr>
              <a:t>Photo courtesy: Blount County Public Library</a:t>
            </a:r>
          </a:p>
        </p:txBody>
      </p:sp>
    </p:spTree>
    <p:extLst>
      <p:ext uri="{BB962C8B-B14F-4D97-AF65-F5344CB8AC3E}">
        <p14:creationId xmlns:p14="http://schemas.microsoft.com/office/powerpoint/2010/main" val="21684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65A4EC-C1E8-42E9-B381-218C7CCA3DA5}"/>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5543786F-1F78-46AC-B774-C934FF93FB28}"/>
              </a:ext>
            </a:extLst>
          </p:cNvPr>
          <p:cNvSpPr>
            <a:spLocks noGrp="1"/>
          </p:cNvSpPr>
          <p:nvPr>
            <p:ph type="body" sz="quarter" idx="12"/>
          </p:nvPr>
        </p:nvSpPr>
        <p:spPr/>
        <p:txBody>
          <a:bodyPr/>
          <a:lstStyle/>
          <a:p>
            <a:endParaRPr lang="en-US"/>
          </a:p>
        </p:txBody>
      </p:sp>
      <p:pic>
        <p:nvPicPr>
          <p:cNvPr id="5" name="Picture 4" descr="A person sitting on a sidewalk&#10;&#10;Description automatically generated">
            <a:extLst>
              <a:ext uri="{FF2B5EF4-FFF2-40B4-BE49-F238E27FC236}">
                <a16:creationId xmlns:a16="http://schemas.microsoft.com/office/drawing/2014/main" id="{3CCB7899-8943-4505-A014-611B0F9CCD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066" y="-390743"/>
            <a:ext cx="8301366" cy="5534244"/>
          </a:xfrm>
          <a:prstGeom prst="rect">
            <a:avLst/>
          </a:prstGeom>
        </p:spPr>
      </p:pic>
      <p:sp>
        <p:nvSpPr>
          <p:cNvPr id="6" name="TextBox 5">
            <a:extLst>
              <a:ext uri="{FF2B5EF4-FFF2-40B4-BE49-F238E27FC236}">
                <a16:creationId xmlns:a16="http://schemas.microsoft.com/office/drawing/2014/main" id="{B0BA86ED-7A87-4A01-A09F-D02455B71DD7}"/>
              </a:ext>
            </a:extLst>
          </p:cNvPr>
          <p:cNvSpPr txBox="1"/>
          <p:nvPr/>
        </p:nvSpPr>
        <p:spPr>
          <a:xfrm>
            <a:off x="784929" y="4913463"/>
            <a:ext cx="2233402" cy="215444"/>
          </a:xfrm>
          <a:prstGeom prst="rect">
            <a:avLst/>
          </a:prstGeom>
          <a:noFill/>
        </p:spPr>
        <p:txBody>
          <a:bodyPr wrap="square" rtlCol="0">
            <a:spAutoFit/>
          </a:bodyPr>
          <a:lstStyle/>
          <a:p>
            <a:r>
              <a:rPr lang="en-US" sz="800" dirty="0">
                <a:solidFill>
                  <a:schemeClr val="bg1"/>
                </a:solidFill>
              </a:rPr>
              <a:t>Photo courtesy: Giles </a:t>
            </a:r>
            <a:r>
              <a:rPr lang="en-US" sz="800" dirty="0" err="1">
                <a:solidFill>
                  <a:schemeClr val="bg1"/>
                </a:solidFill>
              </a:rPr>
              <a:t>Clasen</a:t>
            </a:r>
            <a:endParaRPr lang="en-US" sz="800" dirty="0">
              <a:solidFill>
                <a:schemeClr val="bg1"/>
              </a:solidFill>
            </a:endParaRPr>
          </a:p>
        </p:txBody>
      </p:sp>
      <p:sp>
        <p:nvSpPr>
          <p:cNvPr id="8" name="TextBox 7">
            <a:extLst>
              <a:ext uri="{FF2B5EF4-FFF2-40B4-BE49-F238E27FC236}">
                <a16:creationId xmlns:a16="http://schemas.microsoft.com/office/drawing/2014/main" id="{66A8BFD4-5E00-4F2A-B1E2-A1122009F2EC}"/>
              </a:ext>
            </a:extLst>
          </p:cNvPr>
          <p:cNvSpPr txBox="1"/>
          <p:nvPr/>
        </p:nvSpPr>
        <p:spPr>
          <a:xfrm>
            <a:off x="5041676" y="2833912"/>
            <a:ext cx="3623756" cy="1815882"/>
          </a:xfrm>
          <a:prstGeom prst="rect">
            <a:avLst/>
          </a:prstGeom>
          <a:solidFill>
            <a:schemeClr val="tx1">
              <a:alpha val="50000"/>
            </a:schemeClr>
          </a:solidFill>
        </p:spPr>
        <p:txBody>
          <a:bodyPr wrap="square" rtlCol="0">
            <a:spAutoFit/>
          </a:bodyPr>
          <a:lstStyle/>
          <a:p>
            <a:r>
              <a:rPr lang="en-US" sz="1600" dirty="0">
                <a:solidFill>
                  <a:schemeClr val="bg1"/>
                </a:solidFill>
              </a:rPr>
              <a:t>Denver Public Library, Community  Resource Program.</a:t>
            </a:r>
          </a:p>
          <a:p>
            <a:endParaRPr lang="en-US" sz="1600" dirty="0">
              <a:solidFill>
                <a:schemeClr val="bg1"/>
              </a:solidFill>
            </a:endParaRPr>
          </a:p>
          <a:p>
            <a:r>
              <a:rPr lang="en-US" sz="1600" dirty="0">
                <a:solidFill>
                  <a:schemeClr val="bg1"/>
                </a:solidFill>
              </a:rPr>
              <a:t>Provides access to peer navigators to help community members by providing support and connecting them to public services.</a:t>
            </a:r>
          </a:p>
        </p:txBody>
      </p:sp>
    </p:spTree>
    <p:extLst>
      <p:ext uri="{BB962C8B-B14F-4D97-AF65-F5344CB8AC3E}">
        <p14:creationId xmlns:p14="http://schemas.microsoft.com/office/powerpoint/2010/main" val="97635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FC4F70-B073-431F-B6C8-667A4878D8E9}"/>
              </a:ext>
            </a:extLst>
          </p:cNvPr>
          <p:cNvSpPr>
            <a:spLocks noGrp="1"/>
          </p:cNvSpPr>
          <p:nvPr>
            <p:ph type="body" sz="quarter" idx="12"/>
          </p:nvPr>
        </p:nvSpPr>
        <p:spPr/>
        <p:txBody>
          <a:bodyPr>
            <a:normAutofit/>
          </a:bodyPr>
          <a:lstStyle/>
          <a:p>
            <a:r>
              <a:rPr lang="en-US" sz="2000" dirty="0"/>
              <a:t>City Librarian, Denver Public Library</a:t>
            </a:r>
          </a:p>
        </p:txBody>
      </p:sp>
      <p:sp>
        <p:nvSpPr>
          <p:cNvPr id="8" name="Text Placeholder 7">
            <a:extLst>
              <a:ext uri="{FF2B5EF4-FFF2-40B4-BE49-F238E27FC236}">
                <a16:creationId xmlns:a16="http://schemas.microsoft.com/office/drawing/2014/main" id="{1D4AF749-B9A3-4CA7-A80D-B7962B68A9E6}"/>
              </a:ext>
            </a:extLst>
          </p:cNvPr>
          <p:cNvSpPr>
            <a:spLocks noGrp="1"/>
          </p:cNvSpPr>
          <p:nvPr>
            <p:ph type="body" sz="quarter" idx="13"/>
          </p:nvPr>
        </p:nvSpPr>
        <p:spPr/>
        <p:txBody>
          <a:bodyPr/>
          <a:lstStyle/>
          <a:p>
            <a:r>
              <a:rPr lang="en-US" dirty="0"/>
              <a:t>Michelle Jeske</a:t>
            </a:r>
          </a:p>
        </p:txBody>
      </p:sp>
      <p:sp>
        <p:nvSpPr>
          <p:cNvPr id="9" name="Text Placeholder 8">
            <a:extLst>
              <a:ext uri="{FF2B5EF4-FFF2-40B4-BE49-F238E27FC236}">
                <a16:creationId xmlns:a16="http://schemas.microsoft.com/office/drawing/2014/main" id="{148FF626-621A-4AE1-87BD-2CA7116B4A3E}"/>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36506CAE-0FCD-4247-A089-9E0E9F65B922}"/>
              </a:ext>
            </a:extLst>
          </p:cNvPr>
          <p:cNvSpPr>
            <a:spLocks noGrp="1"/>
          </p:cNvSpPr>
          <p:nvPr>
            <p:ph type="body" sz="quarter" idx="17"/>
          </p:nvPr>
        </p:nvSpPr>
        <p:spPr/>
        <p:txBody>
          <a:bodyPr>
            <a:normAutofit fontScale="70000" lnSpcReduction="20000"/>
          </a:bodyPr>
          <a:lstStyle/>
          <a:p>
            <a:pPr>
              <a:lnSpc>
                <a:spcPct val="120000"/>
              </a:lnSpc>
            </a:pPr>
            <a:r>
              <a:rPr lang="en-US" dirty="0"/>
              <a:t>Substance Use Resource Coordinator, Department of Public Health &amp; Environment</a:t>
            </a:r>
          </a:p>
        </p:txBody>
      </p:sp>
      <p:sp>
        <p:nvSpPr>
          <p:cNvPr id="12" name="Text Placeholder 11">
            <a:extLst>
              <a:ext uri="{FF2B5EF4-FFF2-40B4-BE49-F238E27FC236}">
                <a16:creationId xmlns:a16="http://schemas.microsoft.com/office/drawing/2014/main" id="{4DC3FFC1-FB0B-40B9-8D97-E862AF9C6F74}"/>
              </a:ext>
            </a:extLst>
          </p:cNvPr>
          <p:cNvSpPr>
            <a:spLocks noGrp="1"/>
          </p:cNvSpPr>
          <p:nvPr>
            <p:ph type="body" sz="quarter" idx="18"/>
          </p:nvPr>
        </p:nvSpPr>
        <p:spPr/>
        <p:txBody>
          <a:bodyPr/>
          <a:lstStyle/>
          <a:p>
            <a:r>
              <a:rPr lang="en-US" dirty="0"/>
              <a:t>Marion Rorke</a:t>
            </a:r>
          </a:p>
        </p:txBody>
      </p:sp>
      <p:sp>
        <p:nvSpPr>
          <p:cNvPr id="13" name="Text Placeholder 12">
            <a:extLst>
              <a:ext uri="{FF2B5EF4-FFF2-40B4-BE49-F238E27FC236}">
                <a16:creationId xmlns:a16="http://schemas.microsoft.com/office/drawing/2014/main" id="{3A6EE480-74AC-4260-8E21-E15E2FBD5497}"/>
              </a:ext>
            </a:extLst>
          </p:cNvPr>
          <p:cNvSpPr>
            <a:spLocks noGrp="1"/>
          </p:cNvSpPr>
          <p:nvPr>
            <p:ph type="body" sz="quarter" idx="19"/>
          </p:nvPr>
        </p:nvSpPr>
        <p:spPr/>
        <p:txBody>
          <a:bodyPr/>
          <a:lstStyle/>
          <a:p>
            <a:endParaRPr lang="en-US"/>
          </a:p>
        </p:txBody>
      </p:sp>
      <p:pic>
        <p:nvPicPr>
          <p:cNvPr id="14" name="Picture 13">
            <a:extLst>
              <a:ext uri="{FF2B5EF4-FFF2-40B4-BE49-F238E27FC236}">
                <a16:creationId xmlns:a16="http://schemas.microsoft.com/office/drawing/2014/main" id="{4BEAB479-666C-4B4A-9AD9-A64B2063E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053" y="413182"/>
            <a:ext cx="1754205" cy="1928813"/>
          </a:xfrm>
          <a:prstGeom prst="rect">
            <a:avLst/>
          </a:prstGeom>
        </p:spPr>
      </p:pic>
      <p:pic>
        <p:nvPicPr>
          <p:cNvPr id="2" name="Picture 1">
            <a:extLst>
              <a:ext uri="{FF2B5EF4-FFF2-40B4-BE49-F238E27FC236}">
                <a16:creationId xmlns:a16="http://schemas.microsoft.com/office/drawing/2014/main" id="{C07C490F-3B0C-42AF-AA43-DC405237E97D}"/>
              </a:ext>
            </a:extLst>
          </p:cNvPr>
          <p:cNvPicPr>
            <a:picLocks noChangeAspect="1"/>
          </p:cNvPicPr>
          <p:nvPr/>
        </p:nvPicPr>
        <p:blipFill>
          <a:blip r:embed="rId4"/>
          <a:stretch>
            <a:fillRect/>
          </a:stretch>
        </p:blipFill>
        <p:spPr>
          <a:xfrm>
            <a:off x="1044576" y="2696332"/>
            <a:ext cx="1445531" cy="1927375"/>
          </a:xfrm>
          <a:prstGeom prst="rect">
            <a:avLst/>
          </a:prstGeom>
        </p:spPr>
      </p:pic>
    </p:spTree>
    <p:extLst>
      <p:ext uri="{BB962C8B-B14F-4D97-AF65-F5344CB8AC3E}">
        <p14:creationId xmlns:p14="http://schemas.microsoft.com/office/powerpoint/2010/main" val="47157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Preliminary findings	</a:t>
            </a:r>
          </a:p>
        </p:txBody>
      </p:sp>
      <p:sp>
        <p:nvSpPr>
          <p:cNvPr id="3" name="Text Placeholder 2">
            <a:extLst>
              <a:ext uri="{FF2B5EF4-FFF2-40B4-BE49-F238E27FC236}">
                <a16:creationId xmlns:a16="http://schemas.microsoft.com/office/drawing/2014/main" id="{1A8FC63F-93DC-4052-82D6-FD7F9DC5FB29}"/>
              </a:ext>
            </a:extLst>
          </p:cNvPr>
          <p:cNvSpPr>
            <a:spLocks noGrp="1"/>
          </p:cNvSpPr>
          <p:nvPr>
            <p:ph type="body" sz="quarter" idx="12"/>
          </p:nvPr>
        </p:nvSpPr>
        <p:spPr>
          <a:xfrm>
            <a:off x="268373" y="1088106"/>
            <a:ext cx="8439148" cy="3356378"/>
          </a:xfrm>
        </p:spPr>
        <p:txBody>
          <a:bodyPr/>
          <a:lstStyle/>
          <a:p>
            <a:r>
              <a:rPr lang="en-US" sz="2000" dirty="0"/>
              <a:t>Ease of the partnership activities</a:t>
            </a:r>
            <a:br>
              <a:rPr lang="en-US" sz="2000" dirty="0"/>
            </a:br>
            <a:endParaRPr lang="en-US" sz="2000" dirty="0"/>
          </a:p>
          <a:p>
            <a:r>
              <a:rPr lang="en-US" sz="2000" dirty="0"/>
              <a:t>Lack of awareness about libraries </a:t>
            </a:r>
            <a:br>
              <a:rPr lang="en-US" sz="2000" dirty="0"/>
            </a:br>
            <a:r>
              <a:rPr lang="en-US" sz="2000" dirty="0"/>
              <a:t>as partners until the opportunity </a:t>
            </a:r>
            <a:br>
              <a:rPr lang="en-US" sz="2000" dirty="0"/>
            </a:br>
            <a:r>
              <a:rPr lang="en-US" sz="2000" dirty="0"/>
              <a:t>surfaced</a:t>
            </a:r>
            <a:br>
              <a:rPr lang="en-US" sz="2000" dirty="0"/>
            </a:br>
            <a:endParaRPr lang="en-US" sz="2000" dirty="0"/>
          </a:p>
          <a:p>
            <a:r>
              <a:rPr lang="en-US" sz="2000" dirty="0"/>
              <a:t>Patron privacy as a challenge with </a:t>
            </a:r>
            <a:br>
              <a:rPr lang="en-US" sz="2000" dirty="0"/>
            </a:br>
            <a:r>
              <a:rPr lang="en-US" sz="2000" dirty="0"/>
              <a:t>evaluation, particularly on a </a:t>
            </a:r>
            <a:br>
              <a:rPr lang="en-US" sz="2000" dirty="0"/>
            </a:br>
            <a:r>
              <a:rPr lang="en-US" sz="2000" dirty="0"/>
              <a:t>sensitive subject</a:t>
            </a:r>
          </a:p>
          <a:p>
            <a:pPr marL="0" indent="0">
              <a:buNone/>
            </a:pPr>
            <a:endParaRPr lang="en-US" dirty="0"/>
          </a:p>
          <a:p>
            <a:endParaRPr lang="en-US" dirty="0"/>
          </a:p>
        </p:txBody>
      </p:sp>
      <p:pic>
        <p:nvPicPr>
          <p:cNvPr id="5" name="Picture 4">
            <a:extLst>
              <a:ext uri="{FF2B5EF4-FFF2-40B4-BE49-F238E27FC236}">
                <a16:creationId xmlns:a16="http://schemas.microsoft.com/office/drawing/2014/main" id="{FE28B123-EC5B-4063-805F-82C9F9264F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901" y="1088106"/>
            <a:ext cx="4341099" cy="3255824"/>
          </a:xfrm>
          <a:prstGeom prst="rect">
            <a:avLst/>
          </a:prstGeom>
        </p:spPr>
      </p:pic>
      <p:sp>
        <p:nvSpPr>
          <p:cNvPr id="6" name="TextBox 5">
            <a:extLst>
              <a:ext uri="{FF2B5EF4-FFF2-40B4-BE49-F238E27FC236}">
                <a16:creationId xmlns:a16="http://schemas.microsoft.com/office/drawing/2014/main" id="{B3510132-E7EA-4B9D-8BC5-90563F47AF0C}"/>
              </a:ext>
            </a:extLst>
          </p:cNvPr>
          <p:cNvSpPr txBox="1"/>
          <p:nvPr/>
        </p:nvSpPr>
        <p:spPr>
          <a:xfrm>
            <a:off x="5421601" y="4469456"/>
            <a:ext cx="3807460" cy="215444"/>
          </a:xfrm>
          <a:prstGeom prst="rect">
            <a:avLst/>
          </a:prstGeom>
          <a:noFill/>
        </p:spPr>
        <p:txBody>
          <a:bodyPr wrap="square" rtlCol="0">
            <a:spAutoFit/>
          </a:bodyPr>
          <a:lstStyle/>
          <a:p>
            <a:r>
              <a:rPr lang="en-US" sz="800" dirty="0"/>
              <a:t>“</a:t>
            </a:r>
            <a:r>
              <a:rPr lang="en-US" sz="800" dirty="0">
                <a:hlinkClick r:id="rId4">
                  <a:extLst>
                    <a:ext uri="{A12FA001-AC4F-418D-AE19-62706E023703}">
                      <ahyp:hlinkClr xmlns:ahyp="http://schemas.microsoft.com/office/drawing/2018/hyperlinkcolor" val="tx"/>
                    </a:ext>
                  </a:extLst>
                </a:hlinkClick>
              </a:rPr>
              <a:t>Research Data Management</a:t>
            </a:r>
            <a:r>
              <a:rPr lang="en-US" sz="800" dirty="0"/>
              <a:t>” by </a:t>
            </a:r>
            <a:r>
              <a:rPr lang="en-US" sz="800" dirty="0" err="1">
                <a:hlinkClick r:id="rId5">
                  <a:extLst>
                    <a:ext uri="{A12FA001-AC4F-418D-AE19-62706E023703}">
                      <ahyp:hlinkClr xmlns:ahyp="http://schemas.microsoft.com/office/drawing/2018/hyperlinkcolor" val="tx"/>
                    </a:ext>
                  </a:extLst>
                </a:hlinkClick>
              </a:rPr>
              <a:t>janneke</a:t>
            </a:r>
            <a:r>
              <a:rPr lang="en-US" sz="800" dirty="0">
                <a:hlinkClick r:id="rId5">
                  <a:extLst>
                    <a:ext uri="{A12FA001-AC4F-418D-AE19-62706E023703}">
                      <ahyp:hlinkClr xmlns:ahyp="http://schemas.microsoft.com/office/drawing/2018/hyperlinkcolor" val="tx"/>
                    </a:ext>
                  </a:extLst>
                </a:hlinkClick>
              </a:rPr>
              <a:t> </a:t>
            </a:r>
            <a:r>
              <a:rPr lang="en-US" sz="800" dirty="0" err="1">
                <a:hlinkClick r:id="rId5">
                  <a:extLst>
                    <a:ext uri="{A12FA001-AC4F-418D-AE19-62706E023703}">
                      <ahyp:hlinkClr xmlns:ahyp="http://schemas.microsoft.com/office/drawing/2018/hyperlinkcolor" val="tx"/>
                    </a:ext>
                  </a:extLst>
                </a:hlinkClick>
              </a:rPr>
              <a:t>staaks</a:t>
            </a:r>
            <a:r>
              <a:rPr lang="en-US" sz="800" dirty="0">
                <a:hlinkClick r:id="rId5">
                  <a:extLst>
                    <a:ext uri="{A12FA001-AC4F-418D-AE19-62706E023703}">
                      <ahyp:hlinkClr xmlns:ahyp="http://schemas.microsoft.com/office/drawing/2018/hyperlinkcolor" val="tx"/>
                    </a:ext>
                  </a:extLst>
                </a:hlinkClick>
              </a:rPr>
              <a:t> </a:t>
            </a:r>
            <a:r>
              <a:rPr lang="en-US" sz="800" dirty="0"/>
              <a:t>is licensed under </a:t>
            </a:r>
            <a:r>
              <a:rPr lang="en-US" sz="800" dirty="0">
                <a:hlinkClick r:id="rId6">
                  <a:extLst>
                    <a:ext uri="{A12FA001-AC4F-418D-AE19-62706E023703}">
                      <ahyp:hlinkClr xmlns:ahyp="http://schemas.microsoft.com/office/drawing/2018/hyperlinkcolor" val="tx"/>
                    </a:ext>
                  </a:extLst>
                </a:hlinkClick>
              </a:rPr>
              <a:t>CC BY 2.0</a:t>
            </a:r>
            <a:endParaRPr lang="en-US" sz="800" dirty="0"/>
          </a:p>
        </p:txBody>
      </p:sp>
    </p:spTree>
    <p:extLst>
      <p:ext uri="{BB962C8B-B14F-4D97-AF65-F5344CB8AC3E}">
        <p14:creationId xmlns:p14="http://schemas.microsoft.com/office/powerpoint/2010/main" val="4011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F1341C-0C45-44D5-9A22-C7B3714AA361}"/>
              </a:ext>
            </a:extLst>
          </p:cNvPr>
          <p:cNvPicPr>
            <a:picLocks noChangeAspect="1"/>
          </p:cNvPicPr>
          <p:nvPr/>
        </p:nvPicPr>
        <p:blipFill>
          <a:blip r:embed="rId3"/>
          <a:stretch>
            <a:fillRect/>
          </a:stretch>
        </p:blipFill>
        <p:spPr>
          <a:xfrm>
            <a:off x="0" y="-1387345"/>
            <a:ext cx="9144000" cy="6089389"/>
          </a:xfrm>
          <a:prstGeom prst="rect">
            <a:avLst/>
          </a:prstGeom>
        </p:spPr>
      </p:pic>
      <p:sp>
        <p:nvSpPr>
          <p:cNvPr id="5" name="Text Placeholder 4">
            <a:extLst>
              <a:ext uri="{FF2B5EF4-FFF2-40B4-BE49-F238E27FC236}">
                <a16:creationId xmlns:a16="http://schemas.microsoft.com/office/drawing/2014/main" id="{D539642F-0289-4B9B-BDE7-2062E3D5CDBA}"/>
              </a:ext>
            </a:extLst>
          </p:cNvPr>
          <p:cNvSpPr>
            <a:spLocks noGrp="1"/>
          </p:cNvSpPr>
          <p:nvPr>
            <p:ph type="body" sz="quarter" idx="12"/>
          </p:nvPr>
        </p:nvSpPr>
        <p:spPr>
          <a:xfrm>
            <a:off x="1233376" y="710769"/>
            <a:ext cx="7910623" cy="3348074"/>
          </a:xfrm>
          <a:solidFill>
            <a:schemeClr val="accent3">
              <a:lumMod val="40000"/>
              <a:lumOff val="60000"/>
              <a:alpha val="75000"/>
            </a:schemeClr>
          </a:solidFill>
        </p:spPr>
        <p:txBody>
          <a:bodyPr/>
          <a:lstStyle/>
          <a:p>
            <a:pPr marL="0" indent="0">
              <a:buNone/>
            </a:pPr>
            <a:r>
              <a:rPr lang="en-US" dirty="0">
                <a:solidFill>
                  <a:schemeClr val="bg1"/>
                </a:solidFill>
              </a:rPr>
              <a:t>“We're so grateful to libraries for their willingness to do this because it is sensitive messaging. We understand that…culturally it has got a lot of stigma associated with it and a lot of misinformation and that can be a delicate thing. But their willingness to address that, and to become ambassadors, and to help eliminate some of that misinformation is a huge benefit to the community as a whole.” </a:t>
            </a:r>
          </a:p>
          <a:p>
            <a:pPr marL="0" indent="0">
              <a:buNone/>
            </a:pPr>
            <a:r>
              <a:rPr lang="en-US" sz="2000" dirty="0">
                <a:solidFill>
                  <a:schemeClr val="bg1"/>
                </a:solidFill>
              </a:rPr>
              <a:t>- Community Partner</a:t>
            </a:r>
          </a:p>
        </p:txBody>
      </p:sp>
      <p:sp>
        <p:nvSpPr>
          <p:cNvPr id="8" name="TextBox 7">
            <a:extLst>
              <a:ext uri="{FF2B5EF4-FFF2-40B4-BE49-F238E27FC236}">
                <a16:creationId xmlns:a16="http://schemas.microsoft.com/office/drawing/2014/main" id="{64E9E8B0-6EF7-4370-9B52-9CF1DCF1C267}"/>
              </a:ext>
            </a:extLst>
          </p:cNvPr>
          <p:cNvSpPr txBox="1"/>
          <p:nvPr/>
        </p:nvSpPr>
        <p:spPr>
          <a:xfrm>
            <a:off x="7226710" y="4424516"/>
            <a:ext cx="1917290" cy="230832"/>
          </a:xfrm>
          <a:prstGeom prst="rect">
            <a:avLst/>
          </a:prstGeom>
          <a:noFill/>
        </p:spPr>
        <p:txBody>
          <a:bodyPr wrap="square" rtlCol="0">
            <a:spAutoFit/>
          </a:bodyPr>
          <a:lstStyle/>
          <a:p>
            <a:r>
              <a:rPr lang="en-US" sz="900" dirty="0">
                <a:solidFill>
                  <a:schemeClr val="bg1"/>
                </a:solidFill>
                <a:hlinkClick r:id="rId4">
                  <a:extLst>
                    <a:ext uri="{A12FA001-AC4F-418D-AE19-62706E023703}">
                      <ahyp:hlinkClr xmlns:ahyp="http://schemas.microsoft.com/office/drawing/2018/hyperlinkcolor" val="tx"/>
                    </a:ext>
                  </a:extLst>
                </a:hlinkClick>
              </a:rPr>
              <a:t>Image</a:t>
            </a:r>
            <a:r>
              <a:rPr lang="en-US" sz="900" dirty="0">
                <a:solidFill>
                  <a:schemeClr val="bg1"/>
                </a:solidFill>
              </a:rPr>
              <a:t> by </a:t>
            </a:r>
            <a:r>
              <a:rPr lang="en-US" sz="900" dirty="0">
                <a:solidFill>
                  <a:schemeClr val="bg1"/>
                </a:solidFill>
                <a:hlinkClick r:id="rId5">
                  <a:extLst>
                    <a:ext uri="{A12FA001-AC4F-418D-AE19-62706E023703}">
                      <ahyp:hlinkClr xmlns:ahyp="http://schemas.microsoft.com/office/drawing/2018/hyperlinkcolor" val="tx"/>
                    </a:ext>
                  </a:extLst>
                </a:hlinkClick>
              </a:rPr>
              <a:t>Chris Wolf</a:t>
            </a:r>
            <a:r>
              <a:rPr lang="en-US" sz="900" dirty="0">
                <a:solidFill>
                  <a:schemeClr val="bg1"/>
                </a:solidFill>
              </a:rPr>
              <a:t> / </a:t>
            </a:r>
            <a:r>
              <a:rPr lang="en-US" sz="900" dirty="0" err="1">
                <a:solidFill>
                  <a:schemeClr val="bg1"/>
                </a:solidFill>
                <a:hlinkClick r:id="rId6">
                  <a:extLst>
                    <a:ext uri="{A12FA001-AC4F-418D-AE19-62706E023703}">
                      <ahyp:hlinkClr xmlns:ahyp="http://schemas.microsoft.com/office/drawing/2018/hyperlinkcolor" val="tx"/>
                    </a:ext>
                  </a:extLst>
                </a:hlinkClick>
              </a:rPr>
              <a:t>Pixabay</a:t>
            </a:r>
            <a:endParaRPr lang="en-US" sz="900" dirty="0">
              <a:solidFill>
                <a:schemeClr val="bg1"/>
              </a:solidFill>
            </a:endParaRPr>
          </a:p>
        </p:txBody>
      </p:sp>
    </p:spTree>
    <p:extLst>
      <p:ext uri="{BB962C8B-B14F-4D97-AF65-F5344CB8AC3E}">
        <p14:creationId xmlns:p14="http://schemas.microsoft.com/office/powerpoint/2010/main" val="97460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white sign on a brick building&#10;&#10;Description automatically generated">
            <a:extLst>
              <a:ext uri="{FF2B5EF4-FFF2-40B4-BE49-F238E27FC236}">
                <a16:creationId xmlns:a16="http://schemas.microsoft.com/office/drawing/2014/main" id="{077D5D02-3FE3-435B-B515-E5EEDC6960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40" y="-15008"/>
            <a:ext cx="9144000" cy="4693334"/>
          </a:xfrm>
          <a:prstGeom prst="rect">
            <a:avLst/>
          </a:prstGeom>
        </p:spPr>
      </p:pic>
      <p:sp>
        <p:nvSpPr>
          <p:cNvPr id="5" name="Rectangle 4">
            <a:extLst>
              <a:ext uri="{FF2B5EF4-FFF2-40B4-BE49-F238E27FC236}">
                <a16:creationId xmlns:a16="http://schemas.microsoft.com/office/drawing/2014/main" id="{FD08CB0D-0BBA-4A33-9070-B4D5DDCA36AC}"/>
              </a:ext>
            </a:extLst>
          </p:cNvPr>
          <p:cNvSpPr/>
          <p:nvPr/>
        </p:nvSpPr>
        <p:spPr>
          <a:xfrm>
            <a:off x="-11640" y="2185367"/>
            <a:ext cx="4572000" cy="2185214"/>
          </a:xfrm>
          <a:prstGeom prst="rect">
            <a:avLst/>
          </a:prstGeom>
          <a:solidFill>
            <a:schemeClr val="tx1">
              <a:alpha val="50000"/>
            </a:schemeClr>
          </a:solidFill>
        </p:spPr>
        <p:txBody>
          <a:bodyPr>
            <a:spAutoFit/>
          </a:bodyPr>
          <a:lstStyle/>
          <a:p>
            <a:r>
              <a:rPr lang="en-U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“Opiate addicts or people addicted to opiates are less likely to talk about that than people who have other addictions to other substances.” </a:t>
            </a:r>
            <a:br>
              <a:rPr lang="en-U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br>
            <a:r>
              <a:rPr lang="en-US"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Community Partner Director</a:t>
            </a:r>
            <a:endParaRPr lang="en-US" sz="1600" dirty="0">
              <a:solidFill>
                <a:schemeClr val="bg1"/>
              </a:solidFill>
            </a:endParaRPr>
          </a:p>
        </p:txBody>
      </p:sp>
      <p:sp>
        <p:nvSpPr>
          <p:cNvPr id="6" name="Rectangle 5">
            <a:extLst>
              <a:ext uri="{FF2B5EF4-FFF2-40B4-BE49-F238E27FC236}">
                <a16:creationId xmlns:a16="http://schemas.microsoft.com/office/drawing/2014/main" id="{19D45DA8-9AB2-46A2-8D08-6080E69D32C4}"/>
              </a:ext>
            </a:extLst>
          </p:cNvPr>
          <p:cNvSpPr/>
          <p:nvPr/>
        </p:nvSpPr>
        <p:spPr>
          <a:xfrm>
            <a:off x="4775026" y="2195652"/>
            <a:ext cx="4357334" cy="2185214"/>
          </a:xfrm>
          <a:prstGeom prst="rect">
            <a:avLst/>
          </a:prstGeom>
          <a:solidFill>
            <a:schemeClr val="tx1">
              <a:alpha val="50000"/>
            </a:schemeClr>
          </a:solidFill>
        </p:spPr>
        <p:txBody>
          <a:bodyPr wrap="square">
            <a:spAutoFit/>
          </a:bodyPr>
          <a:lstStyle/>
          <a:p>
            <a:pPr>
              <a:spcAft>
                <a:spcPts val="1200"/>
              </a:spcAft>
            </a:pPr>
            <a:r>
              <a:rPr lang="en-US" sz="2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“There's other people that are very, very guarded. So just ask something like, ‘What's your name?’ And they see me write that down, I could lose trust right there.”</a:t>
            </a:r>
            <a:endParaRPr lang="en-U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1200"/>
              </a:spcAft>
            </a:pPr>
            <a:r>
              <a:rPr lang="en-US"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r>
              <a:rPr lang="en-US" sz="1600" dirty="0">
                <a:solidFill>
                  <a:schemeClr val="bg1"/>
                </a:solidFill>
                <a:latin typeface="Calibri" panose="020F0502020204030204" pitchFamily="34" charset="0"/>
                <a:cs typeface="Times New Roman" panose="02020603050405020304" pitchFamily="18" charset="0"/>
              </a:rPr>
              <a:t> Community Partner, Frontline Staff</a:t>
            </a:r>
            <a:endParaRPr lang="en-US" sz="1600" dirty="0">
              <a:solidFill>
                <a:schemeClr val="bg1"/>
              </a:solidFill>
            </a:endParaRPr>
          </a:p>
        </p:txBody>
      </p:sp>
      <p:sp>
        <p:nvSpPr>
          <p:cNvPr id="11" name="TextBox 10">
            <a:extLst>
              <a:ext uri="{FF2B5EF4-FFF2-40B4-BE49-F238E27FC236}">
                <a16:creationId xmlns:a16="http://schemas.microsoft.com/office/drawing/2014/main" id="{75427029-8796-468C-B949-2D44AB01E25B}"/>
              </a:ext>
            </a:extLst>
          </p:cNvPr>
          <p:cNvSpPr txBox="1"/>
          <p:nvPr/>
        </p:nvSpPr>
        <p:spPr>
          <a:xfrm>
            <a:off x="7204557" y="4477231"/>
            <a:ext cx="2843212" cy="338554"/>
          </a:xfrm>
          <a:prstGeom prst="rect">
            <a:avLst/>
          </a:prstGeom>
          <a:noFill/>
        </p:spPr>
        <p:txBody>
          <a:bodyPr wrap="squar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Image</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Dayne </a:t>
            </a:r>
            <a:r>
              <a:rPr lang="en-US" sz="800" dirty="0" err="1">
                <a:solidFill>
                  <a:schemeClr val="bg1"/>
                </a:solidFill>
                <a:hlinkClick r:id="rId5">
                  <a:extLst>
                    <a:ext uri="{A12FA001-AC4F-418D-AE19-62706E023703}">
                      <ahyp:hlinkClr xmlns:ahyp="http://schemas.microsoft.com/office/drawing/2018/hyperlinkcolor" val="tx"/>
                    </a:ext>
                  </a:extLst>
                </a:hlinkClick>
              </a:rPr>
              <a:t>Topkin</a:t>
            </a:r>
            <a:r>
              <a:rPr lang="en-US" sz="800" dirty="0">
                <a:solidFill>
                  <a:schemeClr val="bg1"/>
                </a:solidFill>
              </a:rPr>
              <a:t> /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a:p>
            <a:endParaRPr lang="en-US" sz="800" dirty="0">
              <a:solidFill>
                <a:schemeClr val="bg1"/>
              </a:solidFill>
            </a:endParaRPr>
          </a:p>
        </p:txBody>
      </p:sp>
    </p:spTree>
    <p:extLst>
      <p:ext uri="{BB962C8B-B14F-4D97-AF65-F5344CB8AC3E}">
        <p14:creationId xmlns:p14="http://schemas.microsoft.com/office/powerpoint/2010/main" val="188164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The power of partnership	</a:t>
            </a:r>
          </a:p>
        </p:txBody>
      </p:sp>
      <p:sp>
        <p:nvSpPr>
          <p:cNvPr id="3" name="Text Placeholder 2">
            <a:extLst>
              <a:ext uri="{FF2B5EF4-FFF2-40B4-BE49-F238E27FC236}">
                <a16:creationId xmlns:a16="http://schemas.microsoft.com/office/drawing/2014/main" id="{1A8FC63F-93DC-4052-82D6-FD7F9DC5FB29}"/>
              </a:ext>
            </a:extLst>
          </p:cNvPr>
          <p:cNvSpPr>
            <a:spLocks noGrp="1"/>
          </p:cNvSpPr>
          <p:nvPr>
            <p:ph type="body" sz="quarter" idx="12"/>
          </p:nvPr>
        </p:nvSpPr>
        <p:spPr/>
        <p:txBody>
          <a:bodyPr/>
          <a:lstStyle/>
          <a:p>
            <a:r>
              <a:rPr lang="en-US" dirty="0"/>
              <a:t>Amplify impact of collective efforts</a:t>
            </a:r>
          </a:p>
          <a:p>
            <a:r>
              <a:rPr lang="en-US" dirty="0"/>
              <a:t>Leveraging a partner’s resources/assets to strengthen the program/initiative—or even make it possible</a:t>
            </a:r>
          </a:p>
          <a:p>
            <a:r>
              <a:rPr lang="en-US" dirty="0"/>
              <a:t>Work in an area or topic where libraries might be unfamiliar/uncomfortable</a:t>
            </a:r>
          </a:p>
          <a:p>
            <a:r>
              <a:rPr lang="en-US" dirty="0"/>
              <a:t>Develop relationships that can be activated for future issues/projects</a:t>
            </a:r>
          </a:p>
        </p:txBody>
      </p:sp>
    </p:spTree>
    <p:extLst>
      <p:ext uri="{BB962C8B-B14F-4D97-AF65-F5344CB8AC3E}">
        <p14:creationId xmlns:p14="http://schemas.microsoft.com/office/powerpoint/2010/main" val="179035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rgank\AppData\Local\Temp\SNAGHTML45e2c1.PNG">
            <a:extLst>
              <a:ext uri="{FF2B5EF4-FFF2-40B4-BE49-F238E27FC236}">
                <a16:creationId xmlns:a16="http://schemas.microsoft.com/office/drawing/2014/main" id="{992658DC-331E-4E86-A1EA-C3CFD38776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467833"/>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085E63-A2EE-42BF-BFBF-AEBFF28B8034}"/>
              </a:ext>
            </a:extLst>
          </p:cNvPr>
          <p:cNvSpPr/>
          <p:nvPr/>
        </p:nvSpPr>
        <p:spPr>
          <a:xfrm>
            <a:off x="1520456" y="778867"/>
            <a:ext cx="5794744" cy="2704010"/>
          </a:xfrm>
          <a:prstGeom prst="rect">
            <a:avLst/>
          </a:prstGeom>
          <a:solidFill>
            <a:srgbClr val="000000">
              <a:alpha val="77000"/>
            </a:srgbClr>
          </a:solidFill>
        </p:spPr>
        <p:txBody>
          <a:bodyPr wrap="square">
            <a:spAutoFit/>
          </a:bodyPr>
          <a:lstStyle/>
          <a:p>
            <a:pPr>
              <a:lnSpc>
                <a:spcPct val="125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“It benefits me because I feel more prepared to help someone. I think anytime you feel more prepared and trained, you're much more likely to help someone.”</a:t>
            </a:r>
          </a:p>
          <a:p>
            <a:pPr>
              <a:lnSpc>
                <a:spcPct val="107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 Community Member who received naloxone </a:t>
            </a:r>
            <a:br>
              <a:rPr lang="en-US"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from the library</a:t>
            </a:r>
          </a:p>
        </p:txBody>
      </p:sp>
      <p:sp>
        <p:nvSpPr>
          <p:cNvPr id="5" name="Rectangle 4">
            <a:extLst>
              <a:ext uri="{FF2B5EF4-FFF2-40B4-BE49-F238E27FC236}">
                <a16:creationId xmlns:a16="http://schemas.microsoft.com/office/drawing/2014/main" id="{20342C94-6AAC-4AA0-84C3-8D516D26D45A}"/>
              </a:ext>
            </a:extLst>
          </p:cNvPr>
          <p:cNvSpPr/>
          <p:nvPr/>
        </p:nvSpPr>
        <p:spPr>
          <a:xfrm>
            <a:off x="6220104" y="4460223"/>
            <a:ext cx="1899879" cy="215444"/>
          </a:xfrm>
          <a:prstGeom prst="rect">
            <a:avLst/>
          </a:prstGeom>
        </p:spPr>
        <p:txBody>
          <a:bodyPr wrap="none">
            <a:spAutoFit/>
          </a:bodyPr>
          <a:lstStyle/>
          <a:p>
            <a:r>
              <a:rPr lang="en-US" sz="800" dirty="0">
                <a:hlinkClick r:id="rId4">
                  <a:extLst>
                    <a:ext uri="{A12FA001-AC4F-418D-AE19-62706E023703}">
                      <ahyp:hlinkClr xmlns:ahyp="http://schemas.microsoft.com/office/drawing/2018/hyperlinkcolor" val="tx"/>
                    </a:ext>
                  </a:extLst>
                </a:hlinkClick>
              </a:rPr>
              <a:t>Image</a:t>
            </a:r>
            <a:r>
              <a:rPr lang="en-US" sz="800" dirty="0"/>
              <a:t> by </a:t>
            </a:r>
            <a:r>
              <a:rPr lang="en-US" sz="800" dirty="0">
                <a:hlinkClick r:id="rId5">
                  <a:extLst>
                    <a:ext uri="{A12FA001-AC4F-418D-AE19-62706E023703}">
                      <ahyp:hlinkClr xmlns:ahyp="http://schemas.microsoft.com/office/drawing/2018/hyperlinkcolor" val="tx"/>
                    </a:ext>
                  </a:extLst>
                </a:hlinkClick>
              </a:rPr>
              <a:t>truthseeker08</a:t>
            </a:r>
            <a:r>
              <a:rPr lang="en-US" sz="800" dirty="0"/>
              <a:t> from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Tree>
    <p:extLst>
      <p:ext uri="{BB962C8B-B14F-4D97-AF65-F5344CB8AC3E}">
        <p14:creationId xmlns:p14="http://schemas.microsoft.com/office/powerpoint/2010/main" val="6579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7D3E7-9663-4090-A2A4-EE789900B1C1}"/>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a:stretch/>
        </p:blipFill>
        <p:spPr>
          <a:xfrm>
            <a:off x="0" y="3655"/>
            <a:ext cx="9144000" cy="4684259"/>
          </a:xfrm>
          <a:prstGeom prst="rect">
            <a:avLst/>
          </a:prstGeom>
        </p:spPr>
      </p:pic>
      <p:sp>
        <p:nvSpPr>
          <p:cNvPr id="3" name="Text Placeholder 2">
            <a:extLst>
              <a:ext uri="{FF2B5EF4-FFF2-40B4-BE49-F238E27FC236}">
                <a16:creationId xmlns:a16="http://schemas.microsoft.com/office/drawing/2014/main" id="{19EAADAE-A316-431D-BAE7-33656474BC9C}"/>
              </a:ext>
            </a:extLst>
          </p:cNvPr>
          <p:cNvSpPr>
            <a:spLocks noGrp="1"/>
          </p:cNvSpPr>
          <p:nvPr>
            <p:ph type="body" sz="quarter" idx="12"/>
          </p:nvPr>
        </p:nvSpPr>
        <p:spPr>
          <a:xfrm>
            <a:off x="340786" y="519384"/>
            <a:ext cx="8439148" cy="3680476"/>
          </a:xfrm>
          <a:solidFill>
            <a:srgbClr val="000000">
              <a:alpha val="67000"/>
            </a:srgbClr>
          </a:solidFill>
        </p:spPr>
        <p:txBody>
          <a:bodyPr/>
          <a:lstStyle/>
          <a:p>
            <a:pPr marL="0" indent="0">
              <a:lnSpc>
                <a:spcPct val="125000"/>
              </a:lnSpc>
              <a:buNone/>
            </a:pPr>
            <a:r>
              <a:rPr lang="en-US" dirty="0">
                <a:solidFill>
                  <a:schemeClr val="bg1"/>
                </a:solidFill>
              </a:rPr>
              <a:t>“</a:t>
            </a:r>
            <a:r>
              <a:rPr lang="en-US" b="1" dirty="0">
                <a:solidFill>
                  <a:schemeClr val="bg1"/>
                </a:solidFill>
              </a:rPr>
              <a:t>I'm a pastor in a neighborhood </a:t>
            </a:r>
            <a:r>
              <a:rPr lang="en-US" dirty="0">
                <a:solidFill>
                  <a:schemeClr val="bg1"/>
                </a:solidFill>
              </a:rPr>
              <a:t>where there are lots of drugs, and some of my congregation have family members who are abusing drugs. Two years ago, we actually </a:t>
            </a:r>
            <a:r>
              <a:rPr lang="en-US" b="1" dirty="0">
                <a:solidFill>
                  <a:schemeClr val="bg1"/>
                </a:solidFill>
              </a:rPr>
              <a:t>had someone die </a:t>
            </a:r>
            <a:r>
              <a:rPr lang="en-US" dirty="0">
                <a:solidFill>
                  <a:schemeClr val="bg1"/>
                </a:solidFill>
              </a:rPr>
              <a:t>outside of our gates from an overdose. </a:t>
            </a:r>
            <a:r>
              <a:rPr lang="en-US" b="1" dirty="0">
                <a:solidFill>
                  <a:schemeClr val="bg1"/>
                </a:solidFill>
              </a:rPr>
              <a:t>We want to be able to assist </a:t>
            </a:r>
            <a:r>
              <a:rPr lang="en-US" dirty="0">
                <a:solidFill>
                  <a:schemeClr val="bg1"/>
                </a:solidFill>
              </a:rPr>
              <a:t>our family members, but also our communities, and help the persons who are addicted to substance, particularly opioids.”</a:t>
            </a:r>
          </a:p>
          <a:p>
            <a:pPr marL="0" indent="0">
              <a:buNone/>
            </a:pPr>
            <a:r>
              <a:rPr lang="en-US" sz="1800" dirty="0">
                <a:solidFill>
                  <a:schemeClr val="bg1"/>
                </a:solidFill>
              </a:rPr>
              <a:t>– Community member who participated in response training</a:t>
            </a:r>
          </a:p>
          <a:p>
            <a:pPr marL="0" indent="0">
              <a:buNone/>
            </a:pPr>
            <a:endParaRPr lang="en-US" dirty="0">
              <a:solidFill>
                <a:schemeClr val="bg1"/>
              </a:solidFill>
            </a:endParaRPr>
          </a:p>
        </p:txBody>
      </p:sp>
      <p:sp>
        <p:nvSpPr>
          <p:cNvPr id="6" name="Rectangle 5">
            <a:extLst>
              <a:ext uri="{FF2B5EF4-FFF2-40B4-BE49-F238E27FC236}">
                <a16:creationId xmlns:a16="http://schemas.microsoft.com/office/drawing/2014/main" id="{EF690687-C00C-45F4-9EA8-5FB3898CFAE6}"/>
              </a:ext>
            </a:extLst>
          </p:cNvPr>
          <p:cNvSpPr/>
          <p:nvPr/>
        </p:nvSpPr>
        <p:spPr>
          <a:xfrm>
            <a:off x="7409230" y="4500145"/>
            <a:ext cx="1734770" cy="215444"/>
          </a:xfrm>
          <a:prstGeom prst="rect">
            <a:avLst/>
          </a:prstGeom>
        </p:spPr>
        <p:txBody>
          <a:bodyPr wrap="none">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Photo</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Nina </a:t>
            </a:r>
            <a:r>
              <a:rPr lang="en-US" sz="800" dirty="0" err="1">
                <a:solidFill>
                  <a:schemeClr val="bg1"/>
                </a:solidFill>
                <a:hlinkClick r:id="rId5">
                  <a:extLst>
                    <a:ext uri="{A12FA001-AC4F-418D-AE19-62706E023703}">
                      <ahyp:hlinkClr xmlns:ahyp="http://schemas.microsoft.com/office/drawing/2018/hyperlinkcolor" val="tx"/>
                    </a:ext>
                  </a:extLst>
                </a:hlinkClick>
              </a:rPr>
              <a:t>Strehl</a:t>
            </a:r>
            <a:r>
              <a:rPr lang="en-US" sz="800" dirty="0">
                <a:solidFill>
                  <a:schemeClr val="bg1"/>
                </a:solidFill>
              </a:rPr>
              <a:t> on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p:txBody>
      </p:sp>
    </p:spTree>
    <p:extLst>
      <p:ext uri="{BB962C8B-B14F-4D97-AF65-F5344CB8AC3E}">
        <p14:creationId xmlns:p14="http://schemas.microsoft.com/office/powerpoint/2010/main" val="3621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Next steps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215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D687E-FF4D-4923-BE85-2EB9C24692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7176" y="0"/>
            <a:ext cx="5483179" cy="5003401"/>
          </a:xfrm>
          <a:prstGeom prst="rect">
            <a:avLst/>
          </a:prstGeom>
        </p:spPr>
      </p:pic>
      <p:sp>
        <p:nvSpPr>
          <p:cNvPr id="3" name="Text Placeholder 2">
            <a:extLst>
              <a:ext uri="{FF2B5EF4-FFF2-40B4-BE49-F238E27FC236}">
                <a16:creationId xmlns:a16="http://schemas.microsoft.com/office/drawing/2014/main" id="{77E34571-2802-49AC-9BA3-C9D2BA481712}"/>
              </a:ext>
            </a:extLst>
          </p:cNvPr>
          <p:cNvSpPr>
            <a:spLocks noGrp="1"/>
          </p:cNvSpPr>
          <p:nvPr>
            <p:ph type="body" sz="quarter" idx="12"/>
          </p:nvPr>
        </p:nvSpPr>
        <p:spPr>
          <a:xfrm>
            <a:off x="2364378" y="1373050"/>
            <a:ext cx="4624252" cy="3356378"/>
          </a:xfrm>
        </p:spPr>
        <p:txBody>
          <a:bodyPr/>
          <a:lstStyle/>
          <a:p>
            <a:r>
              <a:rPr lang="en-US" sz="2800" dirty="0"/>
              <a:t>Virtual cross-sector discussions</a:t>
            </a:r>
          </a:p>
          <a:p>
            <a:r>
              <a:rPr lang="en-US" sz="2800" dirty="0"/>
              <a:t>Call-to-action white paper</a:t>
            </a:r>
          </a:p>
          <a:p>
            <a:r>
              <a:rPr lang="en-US" sz="2800" dirty="0"/>
              <a:t>WebJunction webinars</a:t>
            </a:r>
          </a:p>
          <a:p>
            <a:endParaRPr lang="en-US" dirty="0"/>
          </a:p>
        </p:txBody>
      </p:sp>
      <p:sp>
        <p:nvSpPr>
          <p:cNvPr id="2" name="Text Placeholder 1">
            <a:extLst>
              <a:ext uri="{FF2B5EF4-FFF2-40B4-BE49-F238E27FC236}">
                <a16:creationId xmlns:a16="http://schemas.microsoft.com/office/drawing/2014/main" id="{0008562B-9BB3-48E2-9C4C-93C73899CFAD}"/>
              </a:ext>
            </a:extLst>
          </p:cNvPr>
          <p:cNvSpPr>
            <a:spLocks noGrp="1"/>
          </p:cNvSpPr>
          <p:nvPr>
            <p:ph type="body" sz="quarter" idx="13"/>
          </p:nvPr>
        </p:nvSpPr>
        <p:spPr>
          <a:xfrm>
            <a:off x="2364378" y="343304"/>
            <a:ext cx="3174273" cy="686442"/>
          </a:xfrm>
        </p:spPr>
        <p:txBody>
          <a:bodyPr/>
          <a:lstStyle/>
          <a:p>
            <a:r>
              <a:rPr lang="en-US" dirty="0"/>
              <a:t>Next steps </a:t>
            </a:r>
          </a:p>
        </p:txBody>
      </p:sp>
    </p:spTree>
    <p:extLst>
      <p:ext uri="{BB962C8B-B14F-4D97-AF65-F5344CB8AC3E}">
        <p14:creationId xmlns:p14="http://schemas.microsoft.com/office/powerpoint/2010/main" val="404927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9B85618C-CB7F-4C9B-A780-9F30588A0D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07355"/>
            <a:ext cx="9144000" cy="5181653"/>
          </a:xfrm>
          <a:prstGeom prst="rect">
            <a:avLst/>
          </a:prstGeom>
        </p:spPr>
      </p:pic>
      <p:sp>
        <p:nvSpPr>
          <p:cNvPr id="6" name="TextBox 5">
            <a:extLst>
              <a:ext uri="{FF2B5EF4-FFF2-40B4-BE49-F238E27FC236}">
                <a16:creationId xmlns:a16="http://schemas.microsoft.com/office/drawing/2014/main" id="{24FD33D9-222A-498E-94B6-F71B17B00CB5}"/>
              </a:ext>
            </a:extLst>
          </p:cNvPr>
          <p:cNvSpPr txBox="1"/>
          <p:nvPr/>
        </p:nvSpPr>
        <p:spPr>
          <a:xfrm>
            <a:off x="6929902" y="4472323"/>
            <a:ext cx="2386471" cy="215444"/>
          </a:xfrm>
          <a:prstGeom prst="rect">
            <a:avLst/>
          </a:prstGeom>
          <a:noFill/>
        </p:spPr>
        <p:txBody>
          <a:bodyPr wrap="square" rtlCol="0">
            <a:spAutoFit/>
          </a:bodyPr>
          <a:lstStyle/>
          <a:p>
            <a:r>
              <a:rPr lang="en-US" sz="800" dirty="0">
                <a:hlinkClick r:id="rId4">
                  <a:extLst>
                    <a:ext uri="{A12FA001-AC4F-418D-AE19-62706E023703}">
                      <ahyp:hlinkClr xmlns:ahyp="http://schemas.microsoft.com/office/drawing/2018/hyperlinkcolor" val="tx"/>
                    </a:ext>
                  </a:extLst>
                </a:hlinkClick>
              </a:rPr>
              <a:t>Photo</a:t>
            </a:r>
            <a:r>
              <a:rPr lang="en-US" sz="800" dirty="0"/>
              <a:t> by </a:t>
            </a:r>
            <a:r>
              <a:rPr lang="en-US" sz="800" dirty="0" err="1">
                <a:hlinkClick r:id="rId5">
                  <a:extLst>
                    <a:ext uri="{A12FA001-AC4F-418D-AE19-62706E023703}">
                      <ahyp:hlinkClr xmlns:ahyp="http://schemas.microsoft.com/office/drawing/2018/hyperlinkcolor" val="tx"/>
                    </a:ext>
                  </a:extLst>
                </a:hlinkClick>
              </a:rPr>
              <a:t>PublicDomain</a:t>
            </a:r>
            <a:r>
              <a:rPr lang="en-US" sz="800" dirty="0">
                <a:hlinkClick r:id="rId5">
                  <a:extLst>
                    <a:ext uri="{A12FA001-AC4F-418D-AE19-62706E023703}">
                      <ahyp:hlinkClr xmlns:ahyp="http://schemas.microsoft.com/office/drawing/2018/hyperlinkcolor" val="tx"/>
                    </a:ext>
                  </a:extLst>
                </a:hlinkClick>
              </a:rPr>
              <a:t> Pictures</a:t>
            </a:r>
            <a:r>
              <a:rPr lang="en-US" sz="800" dirty="0"/>
              <a:t> on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
        <p:nvSpPr>
          <p:cNvPr id="4" name="Text Placeholder 3">
            <a:extLst>
              <a:ext uri="{FF2B5EF4-FFF2-40B4-BE49-F238E27FC236}">
                <a16:creationId xmlns:a16="http://schemas.microsoft.com/office/drawing/2014/main" id="{9C2A0EED-18F6-45C8-A9C8-3EAD1C03DEA9}"/>
              </a:ext>
            </a:extLst>
          </p:cNvPr>
          <p:cNvSpPr>
            <a:spLocks noGrp="1"/>
          </p:cNvSpPr>
          <p:nvPr>
            <p:ph type="body" sz="quarter" idx="12"/>
          </p:nvPr>
        </p:nvSpPr>
        <p:spPr>
          <a:xfrm>
            <a:off x="2350528" y="1983471"/>
            <a:ext cx="6793472" cy="2197525"/>
          </a:xfrm>
          <a:prstGeom prst="rect">
            <a:avLst/>
          </a:prstGeom>
          <a:solidFill>
            <a:srgbClr val="000000">
              <a:alpha val="64000"/>
            </a:srgbClr>
          </a:solidFill>
        </p:spPr>
        <p:txBody>
          <a:bodyPr wrap="square">
            <a:spAutoFit/>
          </a:bodyPr>
          <a:lstStyle/>
          <a:p>
            <a:pPr marL="0" indent="0">
              <a:buNone/>
            </a:pPr>
            <a:r>
              <a:rPr lang="en-US" sz="3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“So I hope … that this study is just another piece of proof that this is something that we need to do.”</a:t>
            </a:r>
          </a:p>
          <a:p>
            <a:pPr marL="0" indent="0">
              <a:buNone/>
            </a:pPr>
            <a:r>
              <a:rPr lang="en-US" dirty="0">
                <a:solidFill>
                  <a:schemeClr val="bg1"/>
                </a:solidFill>
                <a:latin typeface="Calibri" panose="020F0502020204030204" pitchFamily="34" charset="0"/>
                <a:cs typeface="Times New Roman" panose="02020603050405020304" pitchFamily="18" charset="0"/>
              </a:rPr>
              <a:t>- Community Partner, Frontline Staff</a:t>
            </a:r>
            <a:endParaRPr lang="en-US" dirty="0">
              <a:solidFill>
                <a:schemeClr val="bg1"/>
              </a:solidFill>
            </a:endParaRPr>
          </a:p>
        </p:txBody>
      </p:sp>
    </p:spTree>
    <p:extLst>
      <p:ext uri="{BB962C8B-B14F-4D97-AF65-F5344CB8AC3E}">
        <p14:creationId xmlns:p14="http://schemas.microsoft.com/office/powerpoint/2010/main" val="339823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0B474E-A0A1-4BAF-9AAC-9A8205CD5EC1}"/>
              </a:ext>
            </a:extLst>
          </p:cNvPr>
          <p:cNvSpPr>
            <a:spLocks noGrp="1"/>
          </p:cNvSpPr>
          <p:nvPr>
            <p:ph type="body" sz="quarter" idx="10"/>
          </p:nvPr>
        </p:nvSpPr>
        <p:spPr/>
        <p:txBody>
          <a:bodyPr/>
          <a:lstStyle/>
          <a:p>
            <a:r>
              <a:rPr lang="en-US" dirty="0"/>
              <a:t>Denver, Colorado</a:t>
            </a:r>
          </a:p>
        </p:txBody>
      </p:sp>
      <p:sp>
        <p:nvSpPr>
          <p:cNvPr id="5" name="Text Placeholder 4">
            <a:extLst>
              <a:ext uri="{FF2B5EF4-FFF2-40B4-BE49-F238E27FC236}">
                <a16:creationId xmlns:a16="http://schemas.microsoft.com/office/drawing/2014/main" id="{06C421D7-2146-4C10-B755-B21D7AF4A70A}"/>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F9D07592-ECE7-42DD-8276-E24F974F1773}"/>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8809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7859D-910E-458D-B79E-0D081039A8CC}"/>
              </a:ext>
            </a:extLst>
          </p:cNvPr>
          <p:cNvSpPr>
            <a:spLocks noGrp="1"/>
          </p:cNvSpPr>
          <p:nvPr>
            <p:ph type="body" sz="quarter" idx="10"/>
          </p:nvPr>
        </p:nvSpPr>
        <p:spPr>
          <a:xfrm>
            <a:off x="315259" y="831061"/>
            <a:ext cx="8174038" cy="646331"/>
          </a:xfrm>
        </p:spPr>
        <p:txBody>
          <a:bodyPr/>
          <a:lstStyle/>
          <a:p>
            <a:r>
              <a:rPr lang="en-US" dirty="0"/>
              <a:t>Opioids &amp; libraries</a:t>
            </a:r>
          </a:p>
        </p:txBody>
      </p:sp>
      <p:sp>
        <p:nvSpPr>
          <p:cNvPr id="3" name="Text Placeholder 2">
            <a:extLst>
              <a:ext uri="{FF2B5EF4-FFF2-40B4-BE49-F238E27FC236}">
                <a16:creationId xmlns:a16="http://schemas.microsoft.com/office/drawing/2014/main" id="{B4C86B88-DF67-413A-B255-97B53D4AA8C3}"/>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D637E55A-AAEC-4A0B-A366-D03EE07F0FC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279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418524-27C6-43F4-9CB5-FE8447766A02}"/>
              </a:ext>
            </a:extLst>
          </p:cNvPr>
          <p:cNvPicPr>
            <a:picLocks noChangeAspect="1"/>
          </p:cNvPicPr>
          <p:nvPr/>
        </p:nvPicPr>
        <p:blipFill>
          <a:blip r:embed="rId3"/>
          <a:stretch>
            <a:fillRect/>
          </a:stretch>
        </p:blipFill>
        <p:spPr>
          <a:xfrm>
            <a:off x="1545772" y="40821"/>
            <a:ext cx="5660769" cy="4245577"/>
          </a:xfrm>
          <a:prstGeom prst="rect">
            <a:avLst/>
          </a:prstGeom>
        </p:spPr>
      </p:pic>
    </p:spTree>
    <p:extLst>
      <p:ext uri="{BB962C8B-B14F-4D97-AF65-F5344CB8AC3E}">
        <p14:creationId xmlns:p14="http://schemas.microsoft.com/office/powerpoint/2010/main" val="2508439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8B663-14F6-4737-8415-CF67CF85167C}"/>
              </a:ext>
            </a:extLst>
          </p:cNvPr>
          <p:cNvPicPr/>
          <p:nvPr/>
        </p:nvPicPr>
        <p:blipFill>
          <a:blip r:embed="rId3"/>
          <a:stretch>
            <a:fillRect/>
          </a:stretch>
        </p:blipFill>
        <p:spPr>
          <a:xfrm>
            <a:off x="824248" y="0"/>
            <a:ext cx="6719552" cy="4243387"/>
          </a:xfrm>
          <a:prstGeom prst="rect">
            <a:avLst/>
          </a:prstGeom>
        </p:spPr>
      </p:pic>
    </p:spTree>
    <p:extLst>
      <p:ext uri="{BB962C8B-B14F-4D97-AF65-F5344CB8AC3E}">
        <p14:creationId xmlns:p14="http://schemas.microsoft.com/office/powerpoint/2010/main" val="354817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EDB3-C021-40C9-A20D-C9EA9B1F76B8}"/>
              </a:ext>
            </a:extLst>
          </p:cNvPr>
          <p:cNvSpPr>
            <a:spLocks noGrp="1"/>
          </p:cNvSpPr>
          <p:nvPr>
            <p:ph type="title"/>
          </p:nvPr>
        </p:nvSpPr>
        <p:spPr>
          <a:xfrm>
            <a:off x="1238250" y="323950"/>
            <a:ext cx="6858000" cy="967979"/>
          </a:xfrm>
        </p:spPr>
        <p:txBody>
          <a:bodyPr>
            <a:normAutofit fontScale="90000"/>
          </a:bodyPr>
          <a:lstStyle/>
          <a:p>
            <a:pPr algn="ctr"/>
            <a:r>
              <a:rPr lang="en-US" dirty="0"/>
              <a:t>Library Involvement in Collective Impact and DDPHE Initiatives</a:t>
            </a:r>
          </a:p>
        </p:txBody>
      </p:sp>
      <p:sp>
        <p:nvSpPr>
          <p:cNvPr id="3" name="Content Placeholder 2">
            <a:extLst>
              <a:ext uri="{FF2B5EF4-FFF2-40B4-BE49-F238E27FC236}">
                <a16:creationId xmlns:a16="http://schemas.microsoft.com/office/drawing/2014/main" id="{68FD6E34-2E12-4F13-85BC-F1247298406C}"/>
              </a:ext>
            </a:extLst>
          </p:cNvPr>
          <p:cNvSpPr>
            <a:spLocks noGrp="1"/>
          </p:cNvSpPr>
          <p:nvPr>
            <p:ph idx="1"/>
          </p:nvPr>
        </p:nvSpPr>
        <p:spPr>
          <a:xfrm>
            <a:off x="103931" y="1659527"/>
            <a:ext cx="5718135" cy="2461060"/>
          </a:xfrm>
        </p:spPr>
        <p:txBody>
          <a:bodyPr>
            <a:normAutofit fontScale="92500" lnSpcReduction="10000"/>
          </a:bodyPr>
          <a:lstStyle/>
          <a:p>
            <a:pPr marL="342900" indent="-342900">
              <a:buFont typeface="Arial" panose="020B0604020202020204" pitchFamily="34" charset="0"/>
              <a:buChar char="•"/>
            </a:pPr>
            <a:r>
              <a:rPr lang="en-US" dirty="0"/>
              <a:t>Co-chair of Leadership Committee </a:t>
            </a:r>
          </a:p>
          <a:p>
            <a:pPr marL="342900" indent="-342900">
              <a:buFont typeface="Arial" panose="020B0604020202020204" pitchFamily="34" charset="0"/>
              <a:buChar char="•"/>
            </a:pPr>
            <a:r>
              <a:rPr lang="en-US" dirty="0"/>
              <a:t>Co-chair of Lived Experience Insight Action Team</a:t>
            </a:r>
          </a:p>
          <a:p>
            <a:pPr marL="342900" indent="-342900">
              <a:buFont typeface="Arial" panose="020B0604020202020204" pitchFamily="34" charset="0"/>
              <a:buChar char="•"/>
            </a:pPr>
            <a:r>
              <a:rPr lang="en-US" dirty="0"/>
              <a:t>Most Action Teams and Committees meet monthly in libraries across Denver</a:t>
            </a:r>
          </a:p>
          <a:p>
            <a:pPr marL="342900" indent="-342900">
              <a:buFont typeface="Arial" panose="020B0604020202020204" pitchFamily="34" charset="0"/>
              <a:buChar char="•"/>
            </a:pPr>
            <a:r>
              <a:rPr lang="en-US" dirty="0"/>
              <a:t>Hosted 2018 International Overdose Awareness Day event at Central Library</a:t>
            </a:r>
          </a:p>
          <a:p>
            <a:pPr marL="342900" indent="-342900">
              <a:buFont typeface="Arial" panose="020B0604020202020204" pitchFamily="34" charset="0"/>
              <a:buChar char="•"/>
            </a:pPr>
            <a:r>
              <a:rPr lang="en-US" dirty="0"/>
              <a:t>Assistance in reaching people for focus groups regarding a Fentanyl Early Warning System</a:t>
            </a:r>
          </a:p>
          <a:p>
            <a:pPr marL="342900" indent="-3429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ACA538CB-E69E-43B1-AC94-8AD7D33C3AF2}"/>
              </a:ext>
            </a:extLst>
          </p:cNvPr>
          <p:cNvPicPr>
            <a:picLocks noChangeAspect="1"/>
          </p:cNvPicPr>
          <p:nvPr/>
        </p:nvPicPr>
        <p:blipFill>
          <a:blip r:embed="rId3"/>
          <a:stretch>
            <a:fillRect/>
          </a:stretch>
        </p:blipFill>
        <p:spPr>
          <a:xfrm>
            <a:off x="5797174" y="1659527"/>
            <a:ext cx="3346826" cy="1606626"/>
          </a:xfrm>
          <a:prstGeom prst="rect">
            <a:avLst/>
          </a:prstGeom>
        </p:spPr>
      </p:pic>
      <p:sp>
        <p:nvSpPr>
          <p:cNvPr id="8" name="TextBox 7">
            <a:extLst>
              <a:ext uri="{FF2B5EF4-FFF2-40B4-BE49-F238E27FC236}">
                <a16:creationId xmlns:a16="http://schemas.microsoft.com/office/drawing/2014/main" id="{4D969FF9-74DE-42F0-A58E-87CA4328DBB8}"/>
              </a:ext>
            </a:extLst>
          </p:cNvPr>
          <p:cNvSpPr txBox="1"/>
          <p:nvPr/>
        </p:nvSpPr>
        <p:spPr>
          <a:xfrm>
            <a:off x="5873911" y="3266153"/>
            <a:ext cx="299784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F5F5F"/>
                </a:solidFill>
                <a:effectLst/>
                <a:uLnTx/>
                <a:uFillTx/>
                <a:latin typeface="Calibri"/>
                <a:ea typeface="+mn-ea"/>
                <a:cs typeface="+mn-cs"/>
              </a:rPr>
              <a:t>Photo: Mayor Michael B. Hancock addresses attendees during International Overdose Awareness Day, August 31, 2018. Photo campaign in background conducted by Harm Reduction Action Center.</a:t>
            </a:r>
          </a:p>
        </p:txBody>
      </p:sp>
    </p:spTree>
    <p:extLst>
      <p:ext uri="{BB962C8B-B14F-4D97-AF65-F5344CB8AC3E}">
        <p14:creationId xmlns:p14="http://schemas.microsoft.com/office/powerpoint/2010/main" val="1698944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0477-B650-42F4-B66A-D23F3145D825}"/>
              </a:ext>
            </a:extLst>
          </p:cNvPr>
          <p:cNvSpPr>
            <a:spLocks noGrp="1"/>
          </p:cNvSpPr>
          <p:nvPr>
            <p:ph type="title"/>
          </p:nvPr>
        </p:nvSpPr>
        <p:spPr/>
        <p:txBody>
          <a:bodyPr/>
          <a:lstStyle/>
          <a:p>
            <a:r>
              <a:rPr lang="en-US" dirty="0"/>
              <a:t>Contact information	</a:t>
            </a:r>
          </a:p>
        </p:txBody>
      </p:sp>
      <p:sp>
        <p:nvSpPr>
          <p:cNvPr id="3" name="Content Placeholder 2">
            <a:extLst>
              <a:ext uri="{FF2B5EF4-FFF2-40B4-BE49-F238E27FC236}">
                <a16:creationId xmlns:a16="http://schemas.microsoft.com/office/drawing/2014/main" id="{57E87FD1-201C-4DA8-AEA6-896436C4BDB1}"/>
              </a:ext>
            </a:extLst>
          </p:cNvPr>
          <p:cNvSpPr>
            <a:spLocks noGrp="1"/>
          </p:cNvSpPr>
          <p:nvPr>
            <p:ph idx="1"/>
          </p:nvPr>
        </p:nvSpPr>
        <p:spPr/>
        <p:txBody>
          <a:bodyPr/>
          <a:lstStyle/>
          <a:p>
            <a:r>
              <a:rPr lang="en-US" dirty="0"/>
              <a:t>Marion Rorke, MPH</a:t>
            </a:r>
          </a:p>
          <a:p>
            <a:r>
              <a:rPr lang="en-US" dirty="0">
                <a:hlinkClick r:id="rId2"/>
              </a:rPr>
              <a:t>Marion.Rorke@denvergov.org</a:t>
            </a:r>
            <a:endParaRPr lang="en-US" dirty="0"/>
          </a:p>
          <a:p>
            <a:r>
              <a:rPr lang="en-US" dirty="0"/>
              <a:t>720-422-1617</a:t>
            </a:r>
          </a:p>
        </p:txBody>
      </p:sp>
    </p:spTree>
    <p:extLst>
      <p:ext uri="{BB962C8B-B14F-4D97-AF65-F5344CB8AC3E}">
        <p14:creationId xmlns:p14="http://schemas.microsoft.com/office/powerpoint/2010/main" val="358682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686" y="0"/>
            <a:ext cx="8147048" cy="5143500"/>
          </a:xfrm>
          <a:prstGeom prst="rect">
            <a:avLst/>
          </a:prstGeom>
        </p:spPr>
      </p:pic>
      <p:pic>
        <p:nvPicPr>
          <p:cNvPr id="6" name="Picture 5">
            <a:extLst>
              <a:ext uri="{FF2B5EF4-FFF2-40B4-BE49-F238E27FC236}">
                <a16:creationId xmlns:a16="http://schemas.microsoft.com/office/drawing/2014/main" id="{CFB37356-A3AF-4A9B-97C8-6E2698D9AA58}"/>
              </a:ext>
            </a:extLst>
          </p:cNvPr>
          <p:cNvPicPr>
            <a:picLocks noChangeAspect="1"/>
          </p:cNvPicPr>
          <p:nvPr/>
        </p:nvPicPr>
        <p:blipFill>
          <a:blip r:embed="rId4"/>
          <a:stretch>
            <a:fillRect/>
          </a:stretch>
        </p:blipFill>
        <p:spPr>
          <a:xfrm>
            <a:off x="327686" y="4599422"/>
            <a:ext cx="8147048" cy="534859"/>
          </a:xfrm>
          <a:prstGeom prst="rect">
            <a:avLst/>
          </a:prstGeom>
        </p:spPr>
      </p:pic>
    </p:spTree>
    <p:extLst>
      <p:ext uri="{BB962C8B-B14F-4D97-AF65-F5344CB8AC3E}">
        <p14:creationId xmlns:p14="http://schemas.microsoft.com/office/powerpoint/2010/main" val="2597878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80968" y="615123"/>
            <a:ext cx="4077929" cy="507831"/>
          </a:xfrm>
          <a:prstGeom prst="rect">
            <a:avLst/>
          </a:prstGeom>
          <a:noFill/>
        </p:spPr>
        <p:txBody>
          <a:bodyPr wrap="square" rtlCol="0">
            <a:spAutoFit/>
          </a:bodyPr>
          <a:lstStyle/>
          <a:p>
            <a:pPr algn="ctr" defTabSz="685800"/>
            <a:r>
              <a:rPr lang="en-US" sz="2700" dirty="0">
                <a:solidFill>
                  <a:prstClr val="black"/>
                </a:solidFill>
                <a:latin typeface="Arial" panose="020B0604020202020204" pitchFamily="34" charset="0"/>
                <a:cs typeface="Arial" panose="020B0604020202020204" pitchFamily="34" charset="0"/>
              </a:rPr>
              <a:t>Heading</a:t>
            </a:r>
          </a:p>
        </p:txBody>
      </p:sp>
      <p:sp>
        <p:nvSpPr>
          <p:cNvPr id="5" name="TextBox 4"/>
          <p:cNvSpPr txBox="1"/>
          <p:nvPr/>
        </p:nvSpPr>
        <p:spPr>
          <a:xfrm>
            <a:off x="2194816" y="2317835"/>
            <a:ext cx="4754366" cy="276999"/>
          </a:xfrm>
          <a:prstGeom prst="rect">
            <a:avLst/>
          </a:prstGeom>
          <a:noFill/>
        </p:spPr>
        <p:txBody>
          <a:bodyPr wrap="square" rtlCol="0">
            <a:spAutoFit/>
          </a:bodyPr>
          <a:lstStyle/>
          <a:p>
            <a:pPr algn="ctr" defTabSz="685800"/>
            <a:r>
              <a:rPr lang="en-US" sz="1200" dirty="0">
                <a:solidFill>
                  <a:prstClr val="black"/>
                </a:solidFill>
                <a:latin typeface="Arial" panose="020B0604020202020204" pitchFamily="34" charset="0"/>
                <a:cs typeface="Arial" panose="020B0604020202020204" pitchFamily="34" charset="0"/>
              </a:rPr>
              <a:t>Fill in your text here and add photos</a:t>
            </a:r>
          </a:p>
        </p:txBody>
      </p:sp>
      <p:pic>
        <p:nvPicPr>
          <p:cNvPr id="10" name="Picture 9" descr="A person sitting on a sidewalk&#10;&#10;Description automatically generated">
            <a:extLst>
              <a:ext uri="{FF2B5EF4-FFF2-40B4-BE49-F238E27FC236}">
                <a16:creationId xmlns:a16="http://schemas.microsoft.com/office/drawing/2014/main" id="{4FFDE6A1-E048-4E89-8702-2A2D6A6DAD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065" y="-223796"/>
            <a:ext cx="7440991" cy="4966103"/>
          </a:xfrm>
          <a:prstGeom prst="rect">
            <a:avLst/>
          </a:prstGeom>
        </p:spPr>
      </p:pic>
      <p:pic>
        <p:nvPicPr>
          <p:cNvPr id="9" name="Picture 8">
            <a:extLst>
              <a:ext uri="{FF2B5EF4-FFF2-40B4-BE49-F238E27FC236}">
                <a16:creationId xmlns:a16="http://schemas.microsoft.com/office/drawing/2014/main" id="{3DFFB2F4-3DA8-4078-B77E-EB1D879B9F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5901" y="4640243"/>
            <a:ext cx="7449155" cy="489042"/>
          </a:xfrm>
          <a:prstGeom prst="rect">
            <a:avLst/>
          </a:prstGeom>
        </p:spPr>
      </p:pic>
    </p:spTree>
    <p:extLst>
      <p:ext uri="{BB962C8B-B14F-4D97-AF65-F5344CB8AC3E}">
        <p14:creationId xmlns:p14="http://schemas.microsoft.com/office/powerpoint/2010/main" val="2194816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961" y="0"/>
            <a:ext cx="7100498" cy="4733665"/>
          </a:xfrm>
          <a:prstGeom prst="rect">
            <a:avLst/>
          </a:prstGeom>
        </p:spPr>
      </p:pic>
      <p:pic>
        <p:nvPicPr>
          <p:cNvPr id="7" name="Picture 6">
            <a:extLst>
              <a:ext uri="{FF2B5EF4-FFF2-40B4-BE49-F238E27FC236}">
                <a16:creationId xmlns:a16="http://schemas.microsoft.com/office/drawing/2014/main" id="{D640C248-2EBD-478D-8458-FDE73566AC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962" y="4672899"/>
            <a:ext cx="7100498" cy="466152"/>
          </a:xfrm>
          <a:prstGeom prst="rect">
            <a:avLst/>
          </a:prstGeom>
        </p:spPr>
      </p:pic>
    </p:spTree>
    <p:extLst>
      <p:ext uri="{BB962C8B-B14F-4D97-AF65-F5344CB8AC3E}">
        <p14:creationId xmlns:p14="http://schemas.microsoft.com/office/powerpoint/2010/main" val="1896268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2192" y="60078"/>
            <a:ext cx="3459616" cy="4612821"/>
          </a:xfrm>
          <a:prstGeom prst="rect">
            <a:avLst/>
          </a:prstGeom>
        </p:spPr>
      </p:pic>
      <p:pic>
        <p:nvPicPr>
          <p:cNvPr id="8" name="Picture 7">
            <a:extLst>
              <a:ext uri="{FF2B5EF4-FFF2-40B4-BE49-F238E27FC236}">
                <a16:creationId xmlns:a16="http://schemas.microsoft.com/office/drawing/2014/main" id="{58775A6A-275E-4180-8BCF-9219B94D53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751" y="4677348"/>
            <a:ext cx="7100498" cy="466152"/>
          </a:xfrm>
          <a:prstGeom prst="rect">
            <a:avLst/>
          </a:prstGeom>
        </p:spPr>
      </p:pic>
    </p:spTree>
    <p:extLst>
      <p:ext uri="{BB962C8B-B14F-4D97-AF65-F5344CB8AC3E}">
        <p14:creationId xmlns:p14="http://schemas.microsoft.com/office/powerpoint/2010/main" val="1497410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9103"/>
            <a:ext cx="9144000" cy="5221706"/>
          </a:xfrm>
          <a:prstGeom prst="rect">
            <a:avLst/>
          </a:prstGeom>
        </p:spPr>
      </p:pic>
      <p:sp>
        <p:nvSpPr>
          <p:cNvPr id="3" name="TextBox 2"/>
          <p:cNvSpPr txBox="1"/>
          <p:nvPr/>
        </p:nvSpPr>
        <p:spPr>
          <a:xfrm>
            <a:off x="344773" y="238980"/>
            <a:ext cx="4227227" cy="1015663"/>
          </a:xfrm>
          <a:prstGeom prst="rect">
            <a:avLst/>
          </a:prstGeom>
          <a:noFill/>
        </p:spPr>
        <p:txBody>
          <a:bodyPr wrap="square" rtlCol="0">
            <a:spAutoFit/>
          </a:bodyPr>
          <a:lstStyle/>
          <a:p>
            <a:pPr defTabSz="685800"/>
            <a:r>
              <a:rPr lang="en-US" sz="2000" b="1" dirty="0">
                <a:solidFill>
                  <a:prstClr val="black"/>
                </a:solidFill>
                <a:latin typeface="Calibri" panose="020F0502020204030204"/>
              </a:rPr>
              <a:t>Michelle Jeske</a:t>
            </a:r>
          </a:p>
          <a:p>
            <a:pPr defTabSz="685800"/>
            <a:r>
              <a:rPr lang="en-US" sz="2000" b="1" dirty="0">
                <a:solidFill>
                  <a:prstClr val="black"/>
                </a:solidFill>
                <a:latin typeface="Calibri" panose="020F0502020204030204"/>
              </a:rPr>
              <a:t>City Librarian</a:t>
            </a:r>
          </a:p>
          <a:p>
            <a:pPr defTabSz="685800"/>
            <a:r>
              <a:rPr lang="en-US" sz="2000" b="1" dirty="0">
                <a:solidFill>
                  <a:prstClr val="black"/>
                </a:solidFill>
                <a:latin typeface="Calibri" panose="020F0502020204030204"/>
              </a:rPr>
              <a:t>mjeske@denverlibrary.org</a:t>
            </a:r>
          </a:p>
        </p:txBody>
      </p:sp>
      <p:pic>
        <p:nvPicPr>
          <p:cNvPr id="4" name="Picture 3">
            <a:extLst>
              <a:ext uri="{FF2B5EF4-FFF2-40B4-BE49-F238E27FC236}">
                <a16:creationId xmlns:a16="http://schemas.microsoft.com/office/drawing/2014/main" id="{5CD2C64C-0EC4-4AAC-846D-E44B0D7E27D6}"/>
              </a:ext>
            </a:extLst>
          </p:cNvPr>
          <p:cNvPicPr>
            <a:picLocks noChangeAspect="1"/>
          </p:cNvPicPr>
          <p:nvPr/>
        </p:nvPicPr>
        <p:blipFill>
          <a:blip r:embed="rId3"/>
          <a:stretch>
            <a:fillRect/>
          </a:stretch>
        </p:blipFill>
        <p:spPr>
          <a:xfrm>
            <a:off x="2779914" y="4172071"/>
            <a:ext cx="3531986" cy="971429"/>
          </a:xfrm>
          <a:prstGeom prst="rect">
            <a:avLst/>
          </a:prstGeom>
        </p:spPr>
      </p:pic>
      <p:pic>
        <p:nvPicPr>
          <p:cNvPr id="6" name="Picture 5">
            <a:extLst>
              <a:ext uri="{FF2B5EF4-FFF2-40B4-BE49-F238E27FC236}">
                <a16:creationId xmlns:a16="http://schemas.microsoft.com/office/drawing/2014/main" id="{EDCC852E-B8DA-4001-B594-80690D0C53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8926" y="3322882"/>
            <a:ext cx="4395403" cy="1698378"/>
          </a:xfrm>
          <a:prstGeom prst="rect">
            <a:avLst/>
          </a:prstGeom>
        </p:spPr>
      </p:pic>
    </p:spTree>
    <p:extLst>
      <p:ext uri="{BB962C8B-B14F-4D97-AF65-F5344CB8AC3E}">
        <p14:creationId xmlns:p14="http://schemas.microsoft.com/office/powerpoint/2010/main" val="584541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9C21CD-ABAC-411F-A03F-C94BD43B747E}"/>
              </a:ext>
            </a:extLst>
          </p:cNvPr>
          <p:cNvSpPr>
            <a:spLocks noGrp="1"/>
          </p:cNvSpPr>
          <p:nvPr>
            <p:ph type="body" sz="quarter" idx="13"/>
          </p:nvPr>
        </p:nvSpPr>
        <p:spPr/>
        <p:txBody>
          <a:bodyPr/>
          <a:lstStyle/>
          <a:p>
            <a:r>
              <a:rPr lang="en-US" dirty="0"/>
              <a:t>University of Pennsylvania</a:t>
            </a:r>
          </a:p>
        </p:txBody>
      </p:sp>
      <p:pic>
        <p:nvPicPr>
          <p:cNvPr id="5" name="Picture 4" descr="A picture containing text, newspaper&#10;&#10;Description automatically generated">
            <a:extLst>
              <a:ext uri="{FF2B5EF4-FFF2-40B4-BE49-F238E27FC236}">
                <a16:creationId xmlns:a16="http://schemas.microsoft.com/office/drawing/2014/main" id="{C5FB5453-214A-461C-B30D-2D518BA72C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7" y="0"/>
            <a:ext cx="9129713" cy="5143500"/>
          </a:xfrm>
          <a:prstGeom prst="rect">
            <a:avLst/>
          </a:prstGeom>
        </p:spPr>
      </p:pic>
    </p:spTree>
    <p:extLst>
      <p:ext uri="{BB962C8B-B14F-4D97-AF65-F5344CB8AC3E}">
        <p14:creationId xmlns:p14="http://schemas.microsoft.com/office/powerpoint/2010/main" val="156767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door&#10;&#10;Description automatically generated">
            <a:extLst>
              <a:ext uri="{FF2B5EF4-FFF2-40B4-BE49-F238E27FC236}">
                <a16:creationId xmlns:a16="http://schemas.microsoft.com/office/drawing/2014/main" id="{9DF67ECB-B604-41FF-A92A-7618BDEB4E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61" t="-6990"/>
          <a:stretch/>
        </p:blipFill>
        <p:spPr>
          <a:xfrm>
            <a:off x="1650084" y="0"/>
            <a:ext cx="6205392" cy="4139454"/>
          </a:xfrm>
          <a:prstGeom prst="rect">
            <a:avLst/>
          </a:prstGeom>
        </p:spPr>
      </p:pic>
      <p:sp>
        <p:nvSpPr>
          <p:cNvPr id="16" name="Rectangle 15">
            <a:extLst>
              <a:ext uri="{FF2B5EF4-FFF2-40B4-BE49-F238E27FC236}">
                <a16:creationId xmlns:a16="http://schemas.microsoft.com/office/drawing/2014/main" id="{49E8A12A-2252-40FA-8E91-A70901CD4C2E}"/>
              </a:ext>
            </a:extLst>
          </p:cNvPr>
          <p:cNvSpPr/>
          <p:nvPr/>
        </p:nvSpPr>
        <p:spPr>
          <a:xfrm>
            <a:off x="382385" y="617776"/>
            <a:ext cx="7418538" cy="3416320"/>
          </a:xfrm>
          <a:prstGeom prst="rect">
            <a:avLst/>
          </a:prstGeom>
        </p:spPr>
        <p:txBody>
          <a:bodyPr wrap="square">
            <a:spAutoFit/>
          </a:bodyPr>
          <a:lstStyle/>
          <a:p>
            <a:pPr lvl="2" algn="ctr"/>
            <a:r>
              <a:rPr lang="en-US" sz="5400" dirty="0"/>
              <a:t>More than </a:t>
            </a:r>
            <a:r>
              <a:rPr lang="en-US" sz="5400" b="1" dirty="0"/>
              <a:t>130 people die</a:t>
            </a:r>
            <a:r>
              <a:rPr lang="en-US" sz="5400" dirty="0"/>
              <a:t> in the U.S. </a:t>
            </a:r>
            <a:r>
              <a:rPr lang="en-US" sz="5400" b="1" dirty="0"/>
              <a:t>everyday</a:t>
            </a:r>
            <a:r>
              <a:rPr lang="en-US" sz="5400" dirty="0"/>
              <a:t> from an opioid overdose.</a:t>
            </a:r>
            <a:endParaRPr lang="en-US" sz="2400" baseline="90000" dirty="0"/>
          </a:p>
        </p:txBody>
      </p:sp>
      <p:sp>
        <p:nvSpPr>
          <p:cNvPr id="17" name="Rectangle 16">
            <a:extLst>
              <a:ext uri="{FF2B5EF4-FFF2-40B4-BE49-F238E27FC236}">
                <a16:creationId xmlns:a16="http://schemas.microsoft.com/office/drawing/2014/main" id="{28485CBD-524F-4176-8CD4-AF2F9DC087D5}"/>
              </a:ext>
            </a:extLst>
          </p:cNvPr>
          <p:cNvSpPr/>
          <p:nvPr/>
        </p:nvSpPr>
        <p:spPr>
          <a:xfrm>
            <a:off x="6943060" y="4418002"/>
            <a:ext cx="2317813" cy="215444"/>
          </a:xfrm>
          <a:prstGeom prst="rect">
            <a:avLst/>
          </a:prstGeom>
        </p:spPr>
        <p:txBody>
          <a:bodyPr wrap="square">
            <a:spAutoFit/>
          </a:bodyPr>
          <a:lstStyle/>
          <a:p>
            <a:r>
              <a:rPr lang="en-US" sz="800" dirty="0">
                <a:hlinkClick r:id="rId4">
                  <a:extLst>
                    <a:ext uri="{A12FA001-AC4F-418D-AE19-62706E023703}">
                      <ahyp:hlinkClr xmlns:ahyp="http://schemas.microsoft.com/office/drawing/2018/hyperlinkcolor" val="tx"/>
                    </a:ext>
                  </a:extLst>
                </a:hlinkClick>
              </a:rPr>
              <a:t>Photo</a:t>
            </a:r>
            <a:r>
              <a:rPr lang="en-US" sz="800" dirty="0"/>
              <a:t> by </a:t>
            </a:r>
            <a:r>
              <a:rPr lang="en-US" sz="800" dirty="0" err="1">
                <a:hlinkClick r:id="rId5">
                  <a:extLst>
                    <a:ext uri="{A12FA001-AC4F-418D-AE19-62706E023703}">
                      <ahyp:hlinkClr xmlns:ahyp="http://schemas.microsoft.com/office/drawing/2018/hyperlinkcolor" val="tx"/>
                    </a:ext>
                  </a:extLst>
                </a:hlinkClick>
              </a:rPr>
              <a:t>nosheep</a:t>
            </a:r>
            <a:r>
              <a:rPr lang="en-US" sz="800" dirty="0"/>
              <a:t> is licensed under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
        <p:nvSpPr>
          <p:cNvPr id="2" name="TextBox 1">
            <a:extLst>
              <a:ext uri="{FF2B5EF4-FFF2-40B4-BE49-F238E27FC236}">
                <a16:creationId xmlns:a16="http://schemas.microsoft.com/office/drawing/2014/main" id="{092704A1-A03A-4557-B196-D156FC0612F6}"/>
              </a:ext>
            </a:extLst>
          </p:cNvPr>
          <p:cNvSpPr txBox="1"/>
          <p:nvPr/>
        </p:nvSpPr>
        <p:spPr>
          <a:xfrm>
            <a:off x="6450080" y="4005281"/>
            <a:ext cx="2810793" cy="369332"/>
          </a:xfrm>
          <a:prstGeom prst="rect">
            <a:avLst/>
          </a:prstGeom>
          <a:noFill/>
        </p:spPr>
        <p:txBody>
          <a:bodyPr wrap="square" rtlCol="0">
            <a:spAutoFit/>
          </a:bodyPr>
          <a:lstStyle/>
          <a:p>
            <a:r>
              <a:rPr lang="en-US" dirty="0"/>
              <a:t>(Rudd, 2016)</a:t>
            </a:r>
          </a:p>
        </p:txBody>
      </p:sp>
    </p:spTree>
    <p:extLst>
      <p:ext uri="{BB962C8B-B14F-4D97-AF65-F5344CB8AC3E}">
        <p14:creationId xmlns:p14="http://schemas.microsoft.com/office/powerpoint/2010/main" val="34908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19575E-EA3A-4DDA-981E-2FB2C9076EFD}"/>
              </a:ext>
            </a:extLst>
          </p:cNvPr>
          <p:cNvSpPr>
            <a:spLocks noGrp="1"/>
          </p:cNvSpPr>
          <p:nvPr>
            <p:ph type="body" sz="quarter" idx="13"/>
          </p:nvPr>
        </p:nvSpPr>
        <p:spPr/>
        <p:txBody>
          <a:bodyPr/>
          <a:lstStyle/>
          <a:p>
            <a:r>
              <a:rPr lang="en-US" dirty="0"/>
              <a:t>More information</a:t>
            </a:r>
          </a:p>
        </p:txBody>
      </p:sp>
      <p:sp>
        <p:nvSpPr>
          <p:cNvPr id="4" name="Text Placeholder 3">
            <a:extLst>
              <a:ext uri="{FF2B5EF4-FFF2-40B4-BE49-F238E27FC236}">
                <a16:creationId xmlns:a16="http://schemas.microsoft.com/office/drawing/2014/main" id="{2D7BECAD-7563-4D08-962B-6189641B5E2E}"/>
              </a:ext>
            </a:extLst>
          </p:cNvPr>
          <p:cNvSpPr txBox="1">
            <a:spLocks noGrp="1"/>
          </p:cNvSpPr>
          <p:nvPr>
            <p:ph type="body" sz="quarter" idx="12"/>
          </p:nvPr>
        </p:nvSpPr>
        <p:spPr>
          <a:xfrm>
            <a:off x="341313" y="1030288"/>
            <a:ext cx="8439150" cy="2505301"/>
          </a:xfrm>
          <a:prstGeom prst="rect">
            <a:avLst/>
          </a:prstGeom>
          <a:noFill/>
        </p:spPr>
        <p:txBody>
          <a:bodyPr wrap="square" rtlCol="0">
            <a:spAutoFit/>
          </a:bodyPr>
          <a:lstStyle/>
          <a:p>
            <a:r>
              <a:rPr lang="en-US" sz="2800" dirty="0">
                <a:solidFill>
                  <a:schemeClr val="tx1">
                    <a:lumMod val="85000"/>
                    <a:lumOff val="15000"/>
                  </a:schemeClr>
                </a:solidFill>
              </a:rPr>
              <a:t>Project website: </a:t>
            </a:r>
            <a:r>
              <a:rPr lang="en-US" sz="2800" b="1" dirty="0">
                <a:solidFill>
                  <a:schemeClr val="tx1">
                    <a:lumMod val="85000"/>
                    <a:lumOff val="15000"/>
                  </a:schemeClr>
                </a:solidFill>
              </a:rPr>
              <a:t>oc.lc/opioid-crisis</a:t>
            </a:r>
          </a:p>
          <a:p>
            <a:r>
              <a:rPr lang="en-US" sz="2800" dirty="0">
                <a:solidFill>
                  <a:schemeClr val="tx1">
                    <a:lumMod val="85000"/>
                    <a:lumOff val="15000"/>
                  </a:schemeClr>
                </a:solidFill>
              </a:rPr>
              <a:t>“Libraries and the Opioid Crisis” Facebook group</a:t>
            </a:r>
          </a:p>
          <a:p>
            <a:r>
              <a:rPr lang="en-US" sz="2800" dirty="0">
                <a:solidFill>
                  <a:schemeClr val="tx1">
                    <a:lumMod val="85000"/>
                    <a:lumOff val="15000"/>
                  </a:schemeClr>
                </a:solidFill>
              </a:rPr>
              <a:t>WebJunction Crossroads e-newsletter</a:t>
            </a:r>
          </a:p>
          <a:p>
            <a:r>
              <a:rPr lang="en-US" sz="2800" dirty="0">
                <a:solidFill>
                  <a:schemeClr val="tx1">
                    <a:lumMod val="85000"/>
                    <a:lumOff val="15000"/>
                  </a:schemeClr>
                </a:solidFill>
              </a:rPr>
              <a:t>Information will also be shared through PLA channels</a:t>
            </a:r>
          </a:p>
        </p:txBody>
      </p:sp>
    </p:spTree>
    <p:extLst>
      <p:ext uri="{BB962C8B-B14F-4D97-AF65-F5344CB8AC3E}">
        <p14:creationId xmlns:p14="http://schemas.microsoft.com/office/powerpoint/2010/main" val="134252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F34E2-FE40-4F62-A568-6E4CDEA10623}"/>
              </a:ext>
            </a:extLst>
          </p:cNvPr>
          <p:cNvSpPr>
            <a:spLocks noGrp="1"/>
          </p:cNvSpPr>
          <p:nvPr>
            <p:ph type="body" sz="quarter" idx="10"/>
          </p:nvPr>
        </p:nvSpPr>
        <p:spPr>
          <a:xfrm>
            <a:off x="731839" y="831455"/>
            <a:ext cx="8105745" cy="1231106"/>
          </a:xfrm>
        </p:spPr>
        <p:txBody>
          <a:bodyPr/>
          <a:lstStyle/>
          <a:p>
            <a:r>
              <a:rPr lang="en-US" sz="4400" dirty="0"/>
              <a:t>Questions and Discussion</a:t>
            </a:r>
          </a:p>
        </p:txBody>
      </p:sp>
      <p:sp>
        <p:nvSpPr>
          <p:cNvPr id="10" name="Text Placeholder 9">
            <a:extLst>
              <a:ext uri="{FF2B5EF4-FFF2-40B4-BE49-F238E27FC236}">
                <a16:creationId xmlns:a16="http://schemas.microsoft.com/office/drawing/2014/main" id="{0F25AC80-2B9A-4E79-9AD1-11AB4244C895}"/>
              </a:ext>
            </a:extLst>
          </p:cNvPr>
          <p:cNvSpPr>
            <a:spLocks noGrp="1"/>
          </p:cNvSpPr>
          <p:nvPr>
            <p:ph type="body" sz="quarter" idx="14"/>
          </p:nvPr>
        </p:nvSpPr>
        <p:spPr/>
        <p:txBody>
          <a:bodyPr/>
          <a:lstStyle/>
          <a:p>
            <a:r>
              <a:rPr lang="en-US" dirty="0"/>
              <a:t>ALA Annual Conference</a:t>
            </a:r>
          </a:p>
        </p:txBody>
      </p:sp>
      <p:sp>
        <p:nvSpPr>
          <p:cNvPr id="3" name="Rectangle 2">
            <a:extLst>
              <a:ext uri="{FF2B5EF4-FFF2-40B4-BE49-F238E27FC236}">
                <a16:creationId xmlns:a16="http://schemas.microsoft.com/office/drawing/2014/main" id="{C0F6F4B9-FF46-4680-AA8D-C46D1EA68AF4}"/>
              </a:ext>
            </a:extLst>
          </p:cNvPr>
          <p:cNvSpPr/>
          <p:nvPr/>
        </p:nvSpPr>
        <p:spPr>
          <a:xfrm>
            <a:off x="1085850" y="2939143"/>
            <a:ext cx="5159829" cy="400110"/>
          </a:xfrm>
          <a:prstGeom prst="rect">
            <a:avLst/>
          </a:prstGeom>
        </p:spPr>
        <p:txBody>
          <a:bodyPr wrap="square">
            <a:spAutoFit/>
          </a:bodyPr>
          <a:lstStyle/>
          <a:p>
            <a:r>
              <a:rPr lang="en-US" sz="2000" b="1" dirty="0">
                <a:solidFill>
                  <a:schemeClr val="tx1">
                    <a:lumMod val="85000"/>
                    <a:lumOff val="15000"/>
                  </a:schemeClr>
                </a:solidFill>
              </a:rPr>
              <a:t>Project website:   oc.lc/opioid-crisis</a:t>
            </a:r>
            <a:endParaRPr lang="en-US" sz="2000" dirty="0"/>
          </a:p>
        </p:txBody>
      </p:sp>
    </p:spTree>
    <p:extLst>
      <p:ext uri="{BB962C8B-B14F-4D97-AF65-F5344CB8AC3E}">
        <p14:creationId xmlns:p14="http://schemas.microsoft.com/office/powerpoint/2010/main" val="223319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ound, outdoor&#10;&#10;Description automatically generated">
            <a:extLst>
              <a:ext uri="{FF2B5EF4-FFF2-40B4-BE49-F238E27FC236}">
                <a16:creationId xmlns:a16="http://schemas.microsoft.com/office/drawing/2014/main" id="{B3BDBA56-B4B9-4839-B1F2-D6B8D53AE7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35564"/>
            <a:ext cx="9144000" cy="6053667"/>
          </a:xfrm>
          <a:prstGeom prst="rect">
            <a:avLst/>
          </a:prstGeom>
        </p:spPr>
      </p:pic>
      <p:sp>
        <p:nvSpPr>
          <p:cNvPr id="3" name="Text Placeholder 2">
            <a:extLst>
              <a:ext uri="{FF2B5EF4-FFF2-40B4-BE49-F238E27FC236}">
                <a16:creationId xmlns:a16="http://schemas.microsoft.com/office/drawing/2014/main" id="{0E6B079C-0268-4577-83CA-794710E993B4}"/>
              </a:ext>
            </a:extLst>
          </p:cNvPr>
          <p:cNvSpPr>
            <a:spLocks noGrp="1"/>
          </p:cNvSpPr>
          <p:nvPr>
            <p:ph type="body" sz="quarter" idx="12"/>
          </p:nvPr>
        </p:nvSpPr>
        <p:spPr>
          <a:xfrm>
            <a:off x="0" y="377492"/>
            <a:ext cx="8675623" cy="4197708"/>
          </a:xfrm>
          <a:solidFill>
            <a:srgbClr val="000000">
              <a:alpha val="68000"/>
            </a:srgbClr>
          </a:solidFill>
        </p:spPr>
        <p:txBody>
          <a:bodyPr/>
          <a:lstStyle/>
          <a:p>
            <a:pPr marL="0" indent="0">
              <a:buNone/>
            </a:pPr>
            <a:r>
              <a:rPr lang="en-US" sz="3200" dirty="0">
                <a:solidFill>
                  <a:schemeClr val="bg1"/>
                </a:solidFill>
              </a:rPr>
              <a:t>“Be open. Be open to people, to being human, because…[this] is a person, and they are suffering. And I guarantee there's a whole group of people connected to them that are suffering too. It's sometimes hard to see when you're dealing with it in the moment, but it's real.”</a:t>
            </a:r>
          </a:p>
          <a:p>
            <a:pPr marL="0" indent="0">
              <a:buNone/>
            </a:pPr>
            <a:r>
              <a:rPr lang="en-US" dirty="0">
                <a:solidFill>
                  <a:schemeClr val="bg1"/>
                </a:solidFill>
              </a:rPr>
              <a:t>- Library Board Member</a:t>
            </a:r>
          </a:p>
          <a:p>
            <a:pPr marL="0" indent="0">
              <a:buNone/>
            </a:pPr>
            <a:endParaRPr lang="en-US" sz="3200" dirty="0">
              <a:solidFill>
                <a:schemeClr val="bg1"/>
              </a:solidFill>
            </a:endParaRPr>
          </a:p>
          <a:p>
            <a:pPr marL="0" indent="0">
              <a:buNone/>
            </a:pPr>
            <a:endParaRPr lang="en-US" sz="3200" dirty="0">
              <a:solidFill>
                <a:schemeClr val="bg1"/>
              </a:solidFill>
            </a:endParaRPr>
          </a:p>
          <a:p>
            <a:endParaRPr lang="en-US" dirty="0"/>
          </a:p>
        </p:txBody>
      </p:sp>
      <p:sp>
        <p:nvSpPr>
          <p:cNvPr id="6" name="TextBox 5">
            <a:extLst>
              <a:ext uri="{FF2B5EF4-FFF2-40B4-BE49-F238E27FC236}">
                <a16:creationId xmlns:a16="http://schemas.microsoft.com/office/drawing/2014/main" id="{6B7F1D15-33E3-418A-8FB4-3C3EC25DF912}"/>
              </a:ext>
            </a:extLst>
          </p:cNvPr>
          <p:cNvSpPr txBox="1"/>
          <p:nvPr/>
        </p:nvSpPr>
        <p:spPr>
          <a:xfrm>
            <a:off x="6472991" y="4295750"/>
            <a:ext cx="2564411" cy="246221"/>
          </a:xfrm>
          <a:prstGeom prst="rect">
            <a:avLst/>
          </a:prstGeom>
          <a:noFill/>
        </p:spPr>
        <p:txBody>
          <a:bodyPr wrap="square" rtlCol="0">
            <a:spAutoFit/>
          </a:bodyPr>
          <a:lstStyle/>
          <a:p>
            <a:r>
              <a:rPr lang="en-US" sz="1000" dirty="0">
                <a:solidFill>
                  <a:schemeClr val="bg1"/>
                </a:solidFill>
                <a:hlinkClick r:id="rId4">
                  <a:extLst>
                    <a:ext uri="{A12FA001-AC4F-418D-AE19-62706E023703}">
                      <ahyp:hlinkClr xmlns:ahyp="http://schemas.microsoft.com/office/drawing/2018/hyperlinkcolor" val="tx"/>
                    </a:ext>
                  </a:extLst>
                </a:hlinkClick>
              </a:rPr>
              <a:t>Image</a:t>
            </a:r>
            <a:r>
              <a:rPr lang="en-US" sz="1000" dirty="0">
                <a:solidFill>
                  <a:schemeClr val="bg1"/>
                </a:solidFill>
              </a:rPr>
              <a:t> by </a:t>
            </a:r>
            <a:r>
              <a:rPr lang="en-US" sz="1000" dirty="0" err="1">
                <a:solidFill>
                  <a:schemeClr val="bg1"/>
                </a:solidFill>
                <a:hlinkClick r:id="rId5">
                  <a:extLst>
                    <a:ext uri="{A12FA001-AC4F-418D-AE19-62706E023703}">
                      <ahyp:hlinkClr xmlns:ahyp="http://schemas.microsoft.com/office/drawing/2018/hyperlinkcolor" val="tx"/>
                    </a:ext>
                  </a:extLst>
                </a:hlinkClick>
              </a:rPr>
              <a:t>Rémi</a:t>
            </a:r>
            <a:r>
              <a:rPr lang="en-US" sz="1000" dirty="0">
                <a:solidFill>
                  <a:schemeClr val="bg1"/>
                </a:solidFill>
                <a:hlinkClick r:id="rId5">
                  <a:extLst>
                    <a:ext uri="{A12FA001-AC4F-418D-AE19-62706E023703}">
                      <ahyp:hlinkClr xmlns:ahyp="http://schemas.microsoft.com/office/drawing/2018/hyperlinkcolor" val="tx"/>
                    </a:ext>
                  </a:extLst>
                </a:hlinkClick>
              </a:rPr>
              <a:t> </a:t>
            </a:r>
            <a:r>
              <a:rPr lang="en-US" sz="1000" dirty="0" err="1">
                <a:solidFill>
                  <a:schemeClr val="bg1"/>
                </a:solidFill>
                <a:hlinkClick r:id="rId5">
                  <a:extLst>
                    <a:ext uri="{A12FA001-AC4F-418D-AE19-62706E023703}">
                      <ahyp:hlinkClr xmlns:ahyp="http://schemas.microsoft.com/office/drawing/2018/hyperlinkcolor" val="tx"/>
                    </a:ext>
                  </a:extLst>
                </a:hlinkClick>
              </a:rPr>
              <a:t>Walle</a:t>
            </a:r>
            <a:r>
              <a:rPr lang="en-US" sz="1000" dirty="0">
                <a:solidFill>
                  <a:schemeClr val="bg1"/>
                </a:solidFill>
                <a:hlinkClick r:id="rId5">
                  <a:extLst>
                    <a:ext uri="{A12FA001-AC4F-418D-AE19-62706E023703}">
                      <ahyp:hlinkClr xmlns:ahyp="http://schemas.microsoft.com/office/drawing/2018/hyperlinkcolor" val="tx"/>
                    </a:ext>
                  </a:extLst>
                </a:hlinkClick>
              </a:rPr>
              <a:t> </a:t>
            </a:r>
            <a:r>
              <a:rPr lang="en-US" sz="1000" dirty="0">
                <a:solidFill>
                  <a:schemeClr val="bg1"/>
                </a:solidFill>
              </a:rPr>
              <a:t>/ </a:t>
            </a:r>
            <a:r>
              <a:rPr lang="en-US" sz="1000" dirty="0" err="1">
                <a:solidFill>
                  <a:schemeClr val="bg1"/>
                </a:solidFill>
              </a:rPr>
              <a:t>Unsplash</a:t>
            </a:r>
            <a:endParaRPr lang="en-US" sz="1000" dirty="0">
              <a:solidFill>
                <a:schemeClr val="bg1"/>
              </a:solidFill>
            </a:endParaRPr>
          </a:p>
        </p:txBody>
      </p:sp>
    </p:spTree>
    <p:extLst>
      <p:ext uri="{BB962C8B-B14F-4D97-AF65-F5344CB8AC3E}">
        <p14:creationId xmlns:p14="http://schemas.microsoft.com/office/powerpoint/2010/main" val="58547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08059" y="92449"/>
            <a:ext cx="8439148" cy="686442"/>
          </a:xfrm>
        </p:spPr>
        <p:txBody>
          <a:bodyPr/>
          <a:lstStyle/>
          <a:p>
            <a:r>
              <a:rPr lang="en-US" sz="2400" dirty="0"/>
              <a:t>References</a:t>
            </a:r>
          </a:p>
        </p:txBody>
      </p:sp>
      <p:sp>
        <p:nvSpPr>
          <p:cNvPr id="3" name="Text Placeholder 2"/>
          <p:cNvSpPr>
            <a:spLocks noGrp="1"/>
          </p:cNvSpPr>
          <p:nvPr>
            <p:ph type="body" sz="quarter" idx="14"/>
          </p:nvPr>
        </p:nvSpPr>
        <p:spPr>
          <a:xfrm>
            <a:off x="215587" y="475786"/>
            <a:ext cx="8995317" cy="4177990"/>
          </a:xfrm>
        </p:spPr>
        <p:txBody>
          <a:bodyPr/>
          <a:lstStyle/>
          <a:p>
            <a:pPr marL="0" indent="0">
              <a:lnSpc>
                <a:spcPct val="107000"/>
              </a:lnSpc>
              <a:spcBef>
                <a:spcPts val="0"/>
              </a:spcBef>
              <a:spcAft>
                <a:spcPts val="900"/>
              </a:spcAft>
              <a:buNone/>
            </a:pPr>
            <a:r>
              <a:rPr lang="en-US" sz="1400" dirty="0"/>
              <a:t>Drug overdose deaths | drug overdose | CDC injury center. (2018, December 21). Retrieved June 10, 2019, from </a:t>
            </a:r>
            <a:r>
              <a:rPr lang="en-US" sz="1400" dirty="0">
                <a:hlinkClick r:id="rId3"/>
              </a:rPr>
              <a:t>https://www.cdc.gov/drugoverdose/data/statedeaths.html</a:t>
            </a:r>
            <a:endParaRPr lang="en-US" sz="1400" dirty="0"/>
          </a:p>
          <a:p>
            <a:pPr marL="0" indent="0">
              <a:lnSpc>
                <a:spcPct val="107000"/>
              </a:lnSpc>
              <a:spcBef>
                <a:spcPts val="0"/>
              </a:spcBef>
              <a:spcAft>
                <a:spcPts val="900"/>
              </a:spcAft>
              <a:buNone/>
            </a:pPr>
            <a:r>
              <a:rPr lang="en-US" sz="1400" dirty="0"/>
              <a:t>Florence, C., Luo, F., Xu, L., &amp; Zhou, C. (2016). The economic burden of prescription opioid overdose, abuse and dependence in the united states, 2013. </a:t>
            </a:r>
            <a:r>
              <a:rPr lang="en-US" sz="1400" i="1" dirty="0"/>
              <a:t>Medical Care</a:t>
            </a:r>
            <a:r>
              <a:rPr lang="en-US" sz="1400" dirty="0"/>
              <a:t>, </a:t>
            </a:r>
            <a:r>
              <a:rPr lang="en-US" sz="1400" i="1" dirty="0"/>
              <a:t>54</a:t>
            </a:r>
            <a:r>
              <a:rPr lang="en-US" sz="1400" dirty="0"/>
              <a:t>(10), 901–906. </a:t>
            </a:r>
            <a:r>
              <a:rPr lang="en-US" sz="1400" dirty="0">
                <a:hlinkClick r:id="rId4"/>
              </a:rPr>
              <a:t>https://doi.org/10.1097/MLR.0000000000000625</a:t>
            </a:r>
            <a:endParaRPr lang="en-US" sz="1400" dirty="0"/>
          </a:p>
          <a:p>
            <a:pPr marL="0" indent="0">
              <a:lnSpc>
                <a:spcPct val="107000"/>
              </a:lnSpc>
              <a:spcBef>
                <a:spcPts val="0"/>
              </a:spcBef>
              <a:spcAft>
                <a:spcPts val="900"/>
              </a:spcAft>
              <a:buNone/>
            </a:pPr>
            <a:r>
              <a:rPr lang="en-US" sz="1400" dirty="0"/>
              <a:t>Goodman-Meza, D., Medina-Mora, M. E., </a:t>
            </a:r>
            <a:r>
              <a:rPr lang="en-US" sz="1400" dirty="0" err="1"/>
              <a:t>Magis</a:t>
            </a:r>
            <a:r>
              <a:rPr lang="en-US" sz="1400" dirty="0"/>
              <a:t>-Rodríguez, C., </a:t>
            </a:r>
            <a:r>
              <a:rPr lang="en-US" sz="1400" dirty="0" err="1"/>
              <a:t>Landovitz</a:t>
            </a:r>
            <a:r>
              <a:rPr lang="en-US" sz="1400" dirty="0"/>
              <a:t>, R. J., </a:t>
            </a:r>
            <a:r>
              <a:rPr lang="en-US" sz="1400" dirty="0" err="1"/>
              <a:t>Shoptaw</a:t>
            </a:r>
            <a:r>
              <a:rPr lang="en-US" sz="1400" dirty="0"/>
              <a:t>, S., &amp; </a:t>
            </a:r>
            <a:r>
              <a:rPr lang="en-US" sz="1400" dirty="0" err="1"/>
              <a:t>Werb</a:t>
            </a:r>
            <a:r>
              <a:rPr lang="en-US" sz="1400" dirty="0"/>
              <a:t>, D. (2019). Where is the opioid use epidemic in Mexico? A cautionary tale for policymakers south of the US–Mexico border. </a:t>
            </a:r>
            <a:r>
              <a:rPr lang="en-US" sz="1400" i="1" dirty="0"/>
              <a:t>American Journal of Public Health</a:t>
            </a:r>
            <a:r>
              <a:rPr lang="en-US" sz="1400" dirty="0"/>
              <a:t>, </a:t>
            </a:r>
            <a:r>
              <a:rPr lang="en-US" sz="1400" i="1" dirty="0"/>
              <a:t>109</a:t>
            </a:r>
            <a:r>
              <a:rPr lang="en-US" sz="1400" dirty="0"/>
              <a:t>(1), 73–82. </a:t>
            </a:r>
            <a:r>
              <a:rPr lang="en-US" sz="1400" dirty="0">
                <a:hlinkClick r:id="rId5"/>
              </a:rPr>
              <a:t>https://doi.org/10.2105/AJPH.2018.304767</a:t>
            </a:r>
            <a:endParaRPr lang="en-US" sz="1400" dirty="0"/>
          </a:p>
          <a:p>
            <a:pPr marL="0" indent="0">
              <a:lnSpc>
                <a:spcPct val="107000"/>
              </a:lnSpc>
              <a:spcBef>
                <a:spcPts val="0"/>
              </a:spcBef>
              <a:spcAft>
                <a:spcPts val="900"/>
              </a:spcAft>
              <a:buNone/>
            </a:pPr>
            <a:r>
              <a:rPr lang="en-US" sz="1400" dirty="0" err="1"/>
              <a:t>Leedy</a:t>
            </a:r>
            <a:r>
              <a:rPr lang="en-US" sz="1400" dirty="0"/>
              <a:t>, P.D. &amp; Ormrod, J.E. (2016). </a:t>
            </a:r>
            <a:r>
              <a:rPr lang="en-US" sz="1400" i="1" dirty="0"/>
              <a:t>Practical Research: Planning and Design,</a:t>
            </a:r>
            <a:r>
              <a:rPr lang="en-US" sz="1400" dirty="0"/>
              <a:t> 11</a:t>
            </a:r>
            <a:r>
              <a:rPr lang="en-US" sz="1400" baseline="30000" dirty="0"/>
              <a:t>th</a:t>
            </a:r>
            <a:r>
              <a:rPr lang="en-US" sz="1400" dirty="0"/>
              <a:t> ed. Boston: Pearson.</a:t>
            </a:r>
          </a:p>
          <a:p>
            <a:pPr marL="0" indent="0">
              <a:lnSpc>
                <a:spcPct val="107000"/>
              </a:lnSpc>
              <a:spcBef>
                <a:spcPts val="0"/>
              </a:spcBef>
              <a:spcAft>
                <a:spcPts val="900"/>
              </a:spcAft>
              <a:buNone/>
            </a:pPr>
            <a:r>
              <a:rPr lang="en-US" sz="1400" dirty="0"/>
              <a:t>Rudd, R. A. (2016). Increases in drug and opioid-involved overdose deaths — united states, 2010–2015. </a:t>
            </a:r>
            <a:r>
              <a:rPr lang="en-US" sz="1400" i="1" dirty="0"/>
              <a:t>MMWR. Morbidity and Mortality Weekly Report</a:t>
            </a:r>
            <a:r>
              <a:rPr lang="en-US" sz="1400" dirty="0"/>
              <a:t>, </a:t>
            </a:r>
            <a:r>
              <a:rPr lang="en-US" sz="1400" i="1" dirty="0"/>
              <a:t>65</a:t>
            </a:r>
            <a:r>
              <a:rPr lang="en-US" sz="1400" dirty="0"/>
              <a:t>. </a:t>
            </a:r>
            <a:r>
              <a:rPr lang="en-US" sz="1400" dirty="0">
                <a:hlinkClick r:id="rId6"/>
              </a:rPr>
              <a:t>https://doi.org/10.15585/mmwr.mm655051e1</a:t>
            </a:r>
            <a:endParaRPr lang="en-US" sz="1400" dirty="0"/>
          </a:p>
          <a:p>
            <a:pPr marL="0" indent="0">
              <a:lnSpc>
                <a:spcPct val="107000"/>
              </a:lnSpc>
              <a:spcBef>
                <a:spcPts val="0"/>
              </a:spcBef>
              <a:spcAft>
                <a:spcPts val="900"/>
              </a:spcAft>
              <a:buNone/>
            </a:pPr>
            <a:r>
              <a:rPr lang="en-US" sz="1400" dirty="0"/>
              <a:t>Scholl, L. (2019). Drug and opioid-involved overdose deaths — united states, 2013–2017. </a:t>
            </a:r>
            <a:r>
              <a:rPr lang="en-US" sz="1400" i="1" dirty="0"/>
              <a:t>MMWR. Morbidity and Mortality Weekly Report</a:t>
            </a:r>
            <a:r>
              <a:rPr lang="en-US" sz="1400" dirty="0"/>
              <a:t>, </a:t>
            </a:r>
            <a:r>
              <a:rPr lang="en-US" sz="1400" i="1" dirty="0"/>
              <a:t>67</a:t>
            </a:r>
            <a:r>
              <a:rPr lang="en-US" sz="1400" dirty="0"/>
              <a:t>. </a:t>
            </a:r>
            <a:r>
              <a:rPr lang="en-US" sz="1400" dirty="0">
                <a:hlinkClick r:id="rId7"/>
              </a:rPr>
              <a:t>https://doi.org/10.15585/mmwr.mm6751521e1</a:t>
            </a:r>
            <a:endParaRPr lang="en-US" sz="1400" dirty="0"/>
          </a:p>
          <a:p>
            <a:pPr marL="0" indent="0">
              <a:lnSpc>
                <a:spcPct val="107000"/>
              </a:lnSpc>
              <a:spcBef>
                <a:spcPts val="0"/>
              </a:spcBef>
              <a:spcAft>
                <a:spcPts val="900"/>
              </a:spcAft>
              <a:buNone/>
            </a:pPr>
            <a:r>
              <a:rPr lang="en-US" sz="1400" dirty="0"/>
              <a:t>Stats of the state of Utah. (2019, May 24). Retrieved June 10, 2019, from </a:t>
            </a:r>
            <a:r>
              <a:rPr lang="en-US" sz="1400" dirty="0">
                <a:hlinkClick r:id="rId8"/>
              </a:rPr>
              <a:t>https://www.cdc.gov/nchs/pressroom/states/utah/utah.htm</a:t>
            </a:r>
            <a:endParaRPr lang="en-US" sz="1400" dirty="0"/>
          </a:p>
        </p:txBody>
      </p:sp>
    </p:spTree>
    <p:extLst>
      <p:ext uri="{BB962C8B-B14F-4D97-AF65-F5344CB8AC3E}">
        <p14:creationId xmlns:p14="http://schemas.microsoft.com/office/powerpoint/2010/main" val="383977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722BA-1C00-40A9-A70D-817E111D98C6}"/>
              </a:ext>
            </a:extLst>
          </p:cNvPr>
          <p:cNvPicPr>
            <a:picLocks noChangeAspect="1"/>
          </p:cNvPicPr>
          <p:nvPr/>
        </p:nvPicPr>
        <p:blipFill>
          <a:blip r:embed="rId3"/>
          <a:stretch>
            <a:fillRect/>
          </a:stretch>
        </p:blipFill>
        <p:spPr>
          <a:xfrm>
            <a:off x="2267293" y="323705"/>
            <a:ext cx="6752381" cy="1200000"/>
          </a:xfrm>
          <a:prstGeom prst="rect">
            <a:avLst/>
          </a:prstGeom>
        </p:spPr>
      </p:pic>
      <p:pic>
        <p:nvPicPr>
          <p:cNvPr id="5" name="Picture 4">
            <a:extLst>
              <a:ext uri="{FF2B5EF4-FFF2-40B4-BE49-F238E27FC236}">
                <a16:creationId xmlns:a16="http://schemas.microsoft.com/office/drawing/2014/main" id="{1BBA1F33-8F35-4BDA-B957-06CD3398E8D9}"/>
              </a:ext>
            </a:extLst>
          </p:cNvPr>
          <p:cNvPicPr>
            <a:picLocks noChangeAspect="1"/>
          </p:cNvPicPr>
          <p:nvPr/>
        </p:nvPicPr>
        <p:blipFill>
          <a:blip r:embed="rId4"/>
          <a:stretch>
            <a:fillRect/>
          </a:stretch>
        </p:blipFill>
        <p:spPr>
          <a:xfrm>
            <a:off x="589983" y="283328"/>
            <a:ext cx="1600000" cy="1276190"/>
          </a:xfrm>
          <a:prstGeom prst="rect">
            <a:avLst/>
          </a:prstGeom>
        </p:spPr>
      </p:pic>
      <p:pic>
        <p:nvPicPr>
          <p:cNvPr id="6" name="Picture 5">
            <a:extLst>
              <a:ext uri="{FF2B5EF4-FFF2-40B4-BE49-F238E27FC236}">
                <a16:creationId xmlns:a16="http://schemas.microsoft.com/office/drawing/2014/main" id="{996D4696-47B6-444E-A09A-304205561DEE}"/>
              </a:ext>
            </a:extLst>
          </p:cNvPr>
          <p:cNvPicPr>
            <a:picLocks noChangeAspect="1"/>
          </p:cNvPicPr>
          <p:nvPr/>
        </p:nvPicPr>
        <p:blipFill>
          <a:blip r:embed="rId5"/>
          <a:stretch>
            <a:fillRect/>
          </a:stretch>
        </p:blipFill>
        <p:spPr>
          <a:xfrm>
            <a:off x="161995" y="2167582"/>
            <a:ext cx="5866667" cy="828571"/>
          </a:xfrm>
          <a:prstGeom prst="rect">
            <a:avLst/>
          </a:prstGeom>
        </p:spPr>
      </p:pic>
      <p:pic>
        <p:nvPicPr>
          <p:cNvPr id="7" name="Picture 6">
            <a:extLst>
              <a:ext uri="{FF2B5EF4-FFF2-40B4-BE49-F238E27FC236}">
                <a16:creationId xmlns:a16="http://schemas.microsoft.com/office/drawing/2014/main" id="{23725C7D-E72D-4737-A4F3-BC34009A1D67}"/>
              </a:ext>
            </a:extLst>
          </p:cNvPr>
          <p:cNvPicPr>
            <a:picLocks noChangeAspect="1"/>
          </p:cNvPicPr>
          <p:nvPr/>
        </p:nvPicPr>
        <p:blipFill>
          <a:blip r:embed="rId6"/>
          <a:stretch>
            <a:fillRect/>
          </a:stretch>
        </p:blipFill>
        <p:spPr>
          <a:xfrm>
            <a:off x="3720142" y="2571750"/>
            <a:ext cx="1542857" cy="457143"/>
          </a:xfrm>
          <a:prstGeom prst="rect">
            <a:avLst/>
          </a:prstGeom>
        </p:spPr>
      </p:pic>
      <p:pic>
        <p:nvPicPr>
          <p:cNvPr id="8" name="Picture 7">
            <a:extLst>
              <a:ext uri="{FF2B5EF4-FFF2-40B4-BE49-F238E27FC236}">
                <a16:creationId xmlns:a16="http://schemas.microsoft.com/office/drawing/2014/main" id="{EDA10F72-FFC4-4DCD-96BD-B5498BD72E12}"/>
              </a:ext>
            </a:extLst>
          </p:cNvPr>
          <p:cNvPicPr>
            <a:picLocks noChangeAspect="1"/>
          </p:cNvPicPr>
          <p:nvPr/>
        </p:nvPicPr>
        <p:blipFill>
          <a:blip r:embed="rId7"/>
          <a:stretch>
            <a:fillRect/>
          </a:stretch>
        </p:blipFill>
        <p:spPr>
          <a:xfrm>
            <a:off x="2848245" y="3527629"/>
            <a:ext cx="6171429" cy="895238"/>
          </a:xfrm>
          <a:prstGeom prst="rect">
            <a:avLst/>
          </a:prstGeom>
        </p:spPr>
      </p:pic>
      <p:pic>
        <p:nvPicPr>
          <p:cNvPr id="9" name="Picture 8">
            <a:extLst>
              <a:ext uri="{FF2B5EF4-FFF2-40B4-BE49-F238E27FC236}">
                <a16:creationId xmlns:a16="http://schemas.microsoft.com/office/drawing/2014/main" id="{67C9799D-40A4-4B23-AF00-60CF24E4AE18}"/>
              </a:ext>
            </a:extLst>
          </p:cNvPr>
          <p:cNvPicPr>
            <a:picLocks noChangeAspect="1"/>
          </p:cNvPicPr>
          <p:nvPr/>
        </p:nvPicPr>
        <p:blipFill>
          <a:blip r:embed="rId8"/>
          <a:stretch>
            <a:fillRect/>
          </a:stretch>
        </p:blipFill>
        <p:spPr>
          <a:xfrm>
            <a:off x="1389983" y="3721259"/>
            <a:ext cx="1458262" cy="500818"/>
          </a:xfrm>
          <a:prstGeom prst="rect">
            <a:avLst/>
          </a:prstGeom>
        </p:spPr>
      </p:pic>
    </p:spTree>
    <p:extLst>
      <p:ext uri="{BB962C8B-B14F-4D97-AF65-F5344CB8AC3E}">
        <p14:creationId xmlns:p14="http://schemas.microsoft.com/office/powerpoint/2010/main" val="337627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7C069D6-369D-49FD-8A24-42328DBF6F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52800" y="439706"/>
            <a:ext cx="4632960" cy="3737278"/>
          </a:xfrm>
          <a:prstGeom prst="rect">
            <a:avLst/>
          </a:prstGeom>
        </p:spPr>
      </p:pic>
      <p:sp>
        <p:nvSpPr>
          <p:cNvPr id="4" name="Speech Bubble: Oval 3">
            <a:extLst>
              <a:ext uri="{FF2B5EF4-FFF2-40B4-BE49-F238E27FC236}">
                <a16:creationId xmlns:a16="http://schemas.microsoft.com/office/drawing/2014/main" id="{E6F60422-31BE-49F2-9EC2-00A824067124}"/>
              </a:ext>
            </a:extLst>
          </p:cNvPr>
          <p:cNvSpPr/>
          <p:nvPr/>
        </p:nvSpPr>
        <p:spPr>
          <a:xfrm>
            <a:off x="2498271" y="121920"/>
            <a:ext cx="6505302" cy="4503803"/>
          </a:xfrm>
          <a:prstGeom prst="wedgeEllipseCallout">
            <a:avLst>
              <a:gd name="adj1" fmla="val -59921"/>
              <a:gd name="adj2" fmla="val 34793"/>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Graphic 2" descr="Users">
            <a:extLst>
              <a:ext uri="{FF2B5EF4-FFF2-40B4-BE49-F238E27FC236}">
                <a16:creationId xmlns:a16="http://schemas.microsoft.com/office/drawing/2014/main" id="{D1E339A7-C812-44C2-A3AA-39E465C45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786" y="3395390"/>
            <a:ext cx="1502228" cy="1502228"/>
          </a:xfrm>
          <a:prstGeom prst="rect">
            <a:avLst/>
          </a:prstGeom>
        </p:spPr>
      </p:pic>
      <p:pic>
        <p:nvPicPr>
          <p:cNvPr id="8" name="Graphic 7" descr="Users">
            <a:extLst>
              <a:ext uri="{FF2B5EF4-FFF2-40B4-BE49-F238E27FC236}">
                <a16:creationId xmlns:a16="http://schemas.microsoft.com/office/drawing/2014/main" id="{06473D50-A930-436D-B351-3976C4974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087" y="2571750"/>
            <a:ext cx="1502228" cy="1502228"/>
          </a:xfrm>
          <a:prstGeom prst="rect">
            <a:avLst/>
          </a:prstGeom>
        </p:spPr>
      </p:pic>
    </p:spTree>
    <p:extLst>
      <p:ext uri="{BB962C8B-B14F-4D97-AF65-F5344CB8AC3E}">
        <p14:creationId xmlns:p14="http://schemas.microsoft.com/office/powerpoint/2010/main" val="62749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a:xfrm>
            <a:off x="340786" y="343303"/>
            <a:ext cx="8439148" cy="1262135"/>
          </a:xfrm>
          <a:solidFill>
            <a:schemeClr val="tx2"/>
          </a:solidFill>
        </p:spPr>
        <p:txBody>
          <a:bodyPr lIns="274320" tIns="91440" bIns="91440"/>
          <a:lstStyle/>
          <a:p>
            <a:r>
              <a:rPr lang="en-US" dirty="0">
                <a:solidFill>
                  <a:schemeClr val="bg1"/>
                </a:solidFill>
              </a:rPr>
              <a:t>Public Libraries Respond to the Opioid Crisis with their Communities</a:t>
            </a:r>
          </a:p>
        </p:txBody>
      </p:sp>
      <p:sp>
        <p:nvSpPr>
          <p:cNvPr id="3" name="Text Placeholder 2">
            <a:extLst>
              <a:ext uri="{FF2B5EF4-FFF2-40B4-BE49-F238E27FC236}">
                <a16:creationId xmlns:a16="http://schemas.microsoft.com/office/drawing/2014/main" id="{31A2DB56-B3D0-4B3C-A11F-3CD24A96CDE9}"/>
              </a:ext>
            </a:extLst>
          </p:cNvPr>
          <p:cNvSpPr>
            <a:spLocks noGrp="1"/>
          </p:cNvSpPr>
          <p:nvPr>
            <p:ph type="body" sz="quarter" idx="12"/>
          </p:nvPr>
        </p:nvSpPr>
        <p:spPr>
          <a:xfrm>
            <a:off x="264869" y="3378712"/>
            <a:ext cx="8439148" cy="1237609"/>
          </a:xfrm>
        </p:spPr>
        <p:txBody>
          <a:bodyPr/>
          <a:lstStyle/>
          <a:p>
            <a:pPr lvl="1"/>
            <a:endParaRPr lang="en-US" dirty="0"/>
          </a:p>
          <a:p>
            <a:pPr lvl="2"/>
            <a:endParaRPr lang="en-US" dirty="0"/>
          </a:p>
          <a:p>
            <a:endParaRPr lang="en-US" dirty="0"/>
          </a:p>
          <a:p>
            <a:pPr lvl="1"/>
            <a:endParaRPr lang="en-US" dirty="0"/>
          </a:p>
          <a:p>
            <a:pPr lvl="1"/>
            <a:endParaRPr lang="en-US" dirty="0"/>
          </a:p>
        </p:txBody>
      </p:sp>
      <p:pic>
        <p:nvPicPr>
          <p:cNvPr id="4" name="Picture 3" descr="A close up of a sign&#10;&#10;Description generated with very high confidence">
            <a:extLst>
              <a:ext uri="{FF2B5EF4-FFF2-40B4-BE49-F238E27FC236}">
                <a16:creationId xmlns:a16="http://schemas.microsoft.com/office/drawing/2014/main" id="{F684FDCC-76CC-4EE9-B889-D569C1E6B5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4688" y="3311074"/>
            <a:ext cx="2434192" cy="686442"/>
          </a:xfrm>
          <a:prstGeom prst="rect">
            <a:avLst/>
          </a:prstGeom>
        </p:spPr>
      </p:pic>
      <p:sp>
        <p:nvSpPr>
          <p:cNvPr id="8" name="Rectangle 7">
            <a:extLst>
              <a:ext uri="{FF2B5EF4-FFF2-40B4-BE49-F238E27FC236}">
                <a16:creationId xmlns:a16="http://schemas.microsoft.com/office/drawing/2014/main" id="{7CDA6CB8-704B-4CB6-895F-F7E6320219EF}"/>
              </a:ext>
            </a:extLst>
          </p:cNvPr>
          <p:cNvSpPr/>
          <p:nvPr/>
        </p:nvSpPr>
        <p:spPr>
          <a:xfrm>
            <a:off x="1678422" y="1750433"/>
            <a:ext cx="6067958" cy="369332"/>
          </a:xfrm>
          <a:prstGeom prst="rect">
            <a:avLst/>
          </a:prstGeom>
        </p:spPr>
        <p:txBody>
          <a:bodyPr wrap="square">
            <a:spAutoFit/>
          </a:bodyPr>
          <a:lstStyle/>
          <a:p>
            <a:r>
              <a:rPr lang="en-US" dirty="0"/>
              <a:t>IMLS National Leadership Grant LG-00-18-0298-18</a:t>
            </a:r>
          </a:p>
        </p:txBody>
      </p:sp>
      <p:pic>
        <p:nvPicPr>
          <p:cNvPr id="2050" name="Picture 2" descr="C:\Users\morgank\AppData\Local\Temp\SNAGHTML14ca83db.PNG">
            <a:extLst>
              <a:ext uri="{FF2B5EF4-FFF2-40B4-BE49-F238E27FC236}">
                <a16:creationId xmlns:a16="http://schemas.microsoft.com/office/drawing/2014/main" id="{F7B674E3-722F-4529-B5CE-F20D70CBB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688" y="2438700"/>
            <a:ext cx="2088898" cy="672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screenshot of a cell phone&#10;&#10;Description automatically generated">
            <a:extLst>
              <a:ext uri="{FF2B5EF4-FFF2-40B4-BE49-F238E27FC236}">
                <a16:creationId xmlns:a16="http://schemas.microsoft.com/office/drawing/2014/main" id="{627110BA-493D-457C-8F6F-2C91E260E459}"/>
              </a:ext>
            </a:extLst>
          </p:cNvPr>
          <p:cNvPicPr>
            <a:picLocks noChangeAspect="1"/>
          </p:cNvPicPr>
          <p:nvPr/>
        </p:nvPicPr>
        <p:blipFill>
          <a:blip r:embed="rId5"/>
          <a:stretch>
            <a:fillRect/>
          </a:stretch>
        </p:blipFill>
        <p:spPr>
          <a:xfrm>
            <a:off x="5232939" y="2655448"/>
            <a:ext cx="2513441" cy="1143410"/>
          </a:xfrm>
          <a:prstGeom prst="rect">
            <a:avLst/>
          </a:prstGeom>
        </p:spPr>
      </p:pic>
    </p:spTree>
    <p:extLst>
      <p:ext uri="{BB962C8B-B14F-4D97-AF65-F5344CB8AC3E}">
        <p14:creationId xmlns:p14="http://schemas.microsoft.com/office/powerpoint/2010/main" val="278411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143000" y="2686050"/>
            <a:ext cx="6858000" cy="2457450"/>
          </a:xfrm>
          <a:prstGeom prst="rect">
            <a:avLst/>
          </a:prstGeom>
          <a:solidFill>
            <a:srgbClr val="55286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 name="Title 1"/>
          <p:cNvSpPr>
            <a:spLocks noGrp="1"/>
          </p:cNvSpPr>
          <p:nvPr>
            <p:ph type="title"/>
          </p:nvPr>
        </p:nvSpPr>
        <p:spPr>
          <a:xfrm>
            <a:off x="1485900" y="2914650"/>
            <a:ext cx="6172200" cy="628650"/>
          </a:xfrm>
        </p:spPr>
        <p:txBody>
          <a:bodyPr/>
          <a:lstStyle/>
          <a:p>
            <a:pPr algn="l"/>
            <a:r>
              <a:rPr lang="en-US" b="1" dirty="0">
                <a:solidFill>
                  <a:schemeClr val="bg1"/>
                </a:solidFill>
                <a:latin typeface="Tw Cen MT" panose="020B0602020104020603" pitchFamily="34" charset="0"/>
              </a:rPr>
              <a:t>PUBLIC LIBRARY ASSOCIATION</a:t>
            </a:r>
          </a:p>
        </p:txBody>
      </p:sp>
      <p:sp>
        <p:nvSpPr>
          <p:cNvPr id="3" name="Content Placeholder 2"/>
          <p:cNvSpPr>
            <a:spLocks noGrp="1"/>
          </p:cNvSpPr>
          <p:nvPr>
            <p:ph sz="half" idx="1"/>
          </p:nvPr>
        </p:nvSpPr>
        <p:spPr>
          <a:xfrm>
            <a:off x="1485900" y="3543300"/>
            <a:ext cx="6172200" cy="1428750"/>
          </a:xfrm>
        </p:spPr>
        <p:txBody>
          <a:bodyPr>
            <a:noAutofit/>
          </a:bodyPr>
          <a:lstStyle/>
          <a:p>
            <a:pPr marL="0" indent="0">
              <a:spcBef>
                <a:spcPts val="1350"/>
              </a:spcBef>
              <a:buNone/>
            </a:pPr>
            <a:r>
              <a:rPr lang="en-US" sz="1500" dirty="0">
                <a:solidFill>
                  <a:schemeClr val="bg1"/>
                </a:solidFill>
                <a:latin typeface="Tw Cen MT" panose="020B0602020104020603" pitchFamily="34" charset="0"/>
              </a:rPr>
              <a:t>People are moved to work in the public library because of its unique and unparalleled ability to help anyone learn, do, and grow. PLA’s mission is just as clear: cultivate a community of talented public library professionals where anyone can contribute, and everyone can grow. PLA provides the tools, leadership, and inspiration to help make change work for public libraries. </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0" y="4782153"/>
            <a:ext cx="1053162" cy="304198"/>
          </a:xfrm>
          <a:prstGeom prst="rect">
            <a:avLst/>
          </a:prstGeom>
        </p:spPr>
      </p:pic>
    </p:spTree>
    <p:extLst>
      <p:ext uri="{BB962C8B-B14F-4D97-AF65-F5344CB8AC3E}">
        <p14:creationId xmlns:p14="http://schemas.microsoft.com/office/powerpoint/2010/main" val="414563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DHS Colors">
      <a:dk1>
        <a:srgbClr val="5F5F5F"/>
      </a:dk1>
      <a:lt1>
        <a:srgbClr val="FFFFFF"/>
      </a:lt1>
      <a:dk2>
        <a:srgbClr val="002D56"/>
      </a:dk2>
      <a:lt2>
        <a:srgbClr val="DCDDDE"/>
      </a:lt2>
      <a:accent1>
        <a:srgbClr val="009CDE"/>
      </a:accent1>
      <a:accent2>
        <a:srgbClr val="F2A900"/>
      </a:accent2>
      <a:accent3>
        <a:srgbClr val="583183"/>
      </a:accent3>
      <a:accent4>
        <a:srgbClr val="005596"/>
      </a:accent4>
      <a:accent5>
        <a:srgbClr val="F3901D"/>
      </a:accent5>
      <a:accent6>
        <a:srgbClr val="D9531E"/>
      </a:accent6>
      <a:hlink>
        <a:srgbClr val="009CDE"/>
      </a:hlink>
      <a:folHlink>
        <a:srgbClr val="0055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DPHE_Orientation_20180611" id="{BB33F964-AC32-4147-996B-5C1C9FCFD7B4}" vid="{DEE084E4-6D34-4F6B-9990-5A611358584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2.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E988F0-95B4-4FCA-A550-26E1636850F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b67d80f-331f-4b51-b18e-81b8c101c29d"/>
    <ds:schemaRef ds:uri="http://purl.org/dc/elements/1.1/"/>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16700</TotalTime>
  <Words>2299</Words>
  <Application>Microsoft Office PowerPoint</Application>
  <PresentationFormat>On-screen Show (16:9)</PresentationFormat>
  <Paragraphs>284</Paragraphs>
  <Slides>53</Slides>
  <Notes>51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53</vt:i4>
      </vt:variant>
    </vt:vector>
  </HeadingPairs>
  <TitlesOfParts>
    <vt:vector size="63" baseType="lpstr">
      <vt:lpstr>Arial</vt:lpstr>
      <vt:lpstr>Calibri</vt:lpstr>
      <vt:lpstr>Courier New</vt:lpstr>
      <vt:lpstr>Franklin Gothic Book</vt:lpstr>
      <vt:lpstr>Times New Roman</vt:lpstr>
      <vt:lpstr>Tw Cen MT</vt:lpstr>
      <vt:lpstr>Nonconfidential</vt:lpstr>
      <vt:lpstr>Confidential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LIBRARY ASSOCIATION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Library Involvement in Collective Impact and DDPHE Initiatives</vt:lpstr>
      <vt:lpstr>Contact information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Libraries Respond to the Opioid Crisis with Their Communities</dc:title>
  <dc:creator>streamss@oclc.org</dc:creator>
  <cp:lastModifiedBy>Schadt,Erin</cp:lastModifiedBy>
  <cp:revision>414</cp:revision>
  <cp:lastPrinted>2019-06-11T16:10:41Z</cp:lastPrinted>
  <dcterms:created xsi:type="dcterms:W3CDTF">2015-04-17T19:58:50Z</dcterms:created>
  <dcterms:modified xsi:type="dcterms:W3CDTF">2019-07-12T22:00:17Z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