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Lst>
  <p:notesMasterIdLst>
    <p:notesMasterId r:id="rId23"/>
  </p:notesMasterIdLst>
  <p:handoutMasterIdLst>
    <p:handoutMasterId r:id="rId24"/>
  </p:handoutMasterIdLst>
  <p:sldIdLst>
    <p:sldId id="269" r:id="rId5"/>
    <p:sldId id="271" r:id="rId6"/>
    <p:sldId id="551" r:id="rId7"/>
    <p:sldId id="273" r:id="rId8"/>
    <p:sldId id="655" r:id="rId9"/>
    <p:sldId id="656" r:id="rId10"/>
    <p:sldId id="658" r:id="rId11"/>
    <p:sldId id="657" r:id="rId12"/>
    <p:sldId id="338" r:id="rId13"/>
    <p:sldId id="662" r:id="rId14"/>
    <p:sldId id="659" r:id="rId15"/>
    <p:sldId id="665" r:id="rId16"/>
    <p:sldId id="664" r:id="rId17"/>
    <p:sldId id="663" r:id="rId18"/>
    <p:sldId id="661" r:id="rId19"/>
    <p:sldId id="666" r:id="rId20"/>
    <p:sldId id="667" r:id="rId21"/>
    <p:sldId id="270" r:id="rId22"/>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6126"/>
    <a:srgbClr val="F0A22E"/>
    <a:srgbClr val="ACAC0F"/>
    <a:srgbClr val="F27022"/>
    <a:srgbClr val="007DBA"/>
    <a:srgbClr val="DCD70E"/>
    <a:srgbClr val="79D5EA"/>
    <a:srgbClr val="F0EB14"/>
    <a:srgbClr val="226192"/>
    <a:srgbClr val="027DB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85" autoAdjust="0"/>
    <p:restoredTop sz="83333" autoAdjust="0"/>
  </p:normalViewPr>
  <p:slideViewPr>
    <p:cSldViewPr snapToGrid="0" snapToObjects="1">
      <p:cViewPr varScale="1">
        <p:scale>
          <a:sx n="91" d="100"/>
          <a:sy n="91" d="100"/>
        </p:scale>
        <p:origin x="902" y="62"/>
      </p:cViewPr>
      <p:guideLst/>
    </p:cSldViewPr>
  </p:slideViewPr>
  <p:notesTextViewPr>
    <p:cViewPr>
      <p:scale>
        <a:sx n="100" d="100"/>
        <a:sy n="100" d="100"/>
      </p:scale>
      <p:origin x="0" y="0"/>
    </p:cViewPr>
  </p:notesTextViewPr>
  <p:sorterViewPr>
    <p:cViewPr varScale="1">
      <p:scale>
        <a:sx n="1" d="1"/>
        <a:sy n="1" d="1"/>
      </p:scale>
      <p:origin x="0" y="-5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1EA7726C-ACAE-124E-B040-09E55DEF4DA0}" type="datetimeFigureOut">
              <a:rPr lang="en-US" smtClean="0"/>
              <a:t>8/26/2019</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681C18C3-2E63-8349-A502-4ACA2BEDD3E4}" type="slidenum">
              <a:rPr lang="en-US" smtClean="0"/>
              <a:t>‹#›</a:t>
            </a:fld>
            <a:endParaRPr lang="en-US"/>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384B43B-BA69-4C6F-8615-BA779D4E5722}" type="datetimeFigureOut">
              <a:rPr lang="en-US" smtClean="0"/>
              <a:t>8/26/2019</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E810D373-51EF-48A2-B414-1C87A35C3DAF}" type="slidenum">
              <a:rPr lang="en-US" smtClean="0"/>
              <a:t>‹#›</a:t>
            </a:fld>
            <a:endParaRPr lang="en-US"/>
          </a:p>
        </p:txBody>
      </p:sp>
    </p:spTree>
    <p:extLst>
      <p:ext uri="{BB962C8B-B14F-4D97-AF65-F5344CB8AC3E}">
        <p14:creationId xmlns:p14="http://schemas.microsoft.com/office/powerpoint/2010/main" val="955387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esignthinking.ideo.com/faq/how-do-people-define-design-thinkin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Title: Design Thinking</a:t>
            </a:r>
          </a:p>
          <a:p>
            <a:r>
              <a:rPr lang="en-US" sz="1200" kern="1200" dirty="0">
                <a:solidFill>
                  <a:schemeClr val="tx1"/>
                </a:solidFill>
                <a:effectLst/>
                <a:latin typeface="+mn-lt"/>
                <a:ea typeface="+mn-ea"/>
                <a:cs typeface="+mn-cs"/>
              </a:rPr>
              <a:t>Description: Apply core concepts to library programming, strategic planning and telling the library story</a:t>
            </a:r>
          </a:p>
        </p:txBody>
      </p:sp>
      <p:sp>
        <p:nvSpPr>
          <p:cNvPr id="4" name="Slide Number Placeholder 3"/>
          <p:cNvSpPr>
            <a:spLocks noGrp="1"/>
          </p:cNvSpPr>
          <p:nvPr>
            <p:ph type="sldNum" sz="quarter" idx="5"/>
          </p:nvPr>
        </p:nvSpPr>
        <p:spPr/>
        <p:txBody>
          <a:bodyPr/>
          <a:lstStyle/>
          <a:p>
            <a:fld id="{E810D373-51EF-48A2-B414-1C87A35C3DAF}" type="slidenum">
              <a:rPr lang="en-US" smtClean="0"/>
              <a:t>1</a:t>
            </a:fld>
            <a:endParaRPr lang="en-US"/>
          </a:p>
        </p:txBody>
      </p:sp>
    </p:spTree>
    <p:extLst>
      <p:ext uri="{BB962C8B-B14F-4D97-AF65-F5344CB8AC3E}">
        <p14:creationId xmlns:p14="http://schemas.microsoft.com/office/powerpoint/2010/main" val="4242963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SLCPL Strategic Planning in a Deeply Weird World: The Flexible Roadmap Field Guide Approach</a:t>
            </a:r>
          </a:p>
          <a:p>
            <a:r>
              <a:rPr lang="en-US" dirty="0"/>
              <a:t>Promo WJ Webinar: https://www.webjunction.org/events/webjunction/strategic-planning-in-a-deeply-weird-world.html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Realizing how hard it is to define a library strategic plan 3 to 5 years ahead in this “deeply weird world,” the leadership team at Salt Lake City Public Library decided to apply design-thinking principles to strategic planning; old approach was too rigid, needed something that was more flexible and more connected to the people the library intends to serve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10D373-51EF-48A2-B414-1C87A35C3D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6262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An approach to Service design that is collaborative with the community; </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Focus on doing, thinking, feeling</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***learning about what people want to do, but also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how they want to be treated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Inquiry process, using “My World map,” My Library Story,” “customer journey map” and “customer intercepts”</a:t>
            </a:r>
          </a:p>
          <a:p>
            <a:r>
              <a:rPr lang="en-US" b="1" dirty="0"/>
              <a:t>My World Map </a:t>
            </a:r>
            <a:r>
              <a:rPr lang="en-US" dirty="0"/>
              <a:t>– life in general</a:t>
            </a:r>
          </a:p>
          <a:p>
            <a:pPr marL="171450" indent="-171450">
              <a:buFont typeface="Wingdings" panose="05000000000000000000" pitchFamily="2" charset="2"/>
              <a:buChar char="§"/>
            </a:pPr>
            <a:r>
              <a:rPr lang="en-US" dirty="0"/>
              <a:t>Ask about people in their life</a:t>
            </a:r>
          </a:p>
          <a:p>
            <a:pPr marL="171450" indent="-171450">
              <a:buFont typeface="Wingdings" panose="05000000000000000000" pitchFamily="2" charset="2"/>
              <a:buChar char="§"/>
            </a:pPr>
            <a:r>
              <a:rPr lang="en-US" dirty="0"/>
              <a:t>Ask about activities –how do you spend your time</a:t>
            </a:r>
          </a:p>
          <a:p>
            <a:pPr marL="171450" indent="-171450">
              <a:buFont typeface="Wingdings" panose="05000000000000000000" pitchFamily="2" charset="2"/>
              <a:buChar char="§"/>
            </a:pPr>
            <a:r>
              <a:rPr lang="en-US" dirty="0"/>
              <a:t>Places in your life – where do you go?</a:t>
            </a:r>
          </a:p>
          <a:p>
            <a:pPr marL="171450" indent="-171450">
              <a:buFont typeface="Wingdings" panose="05000000000000000000" pitchFamily="2" charset="2"/>
              <a:buChar char="§"/>
            </a:pPr>
            <a:r>
              <a:rPr lang="en-US" dirty="0"/>
              <a:t>Ask about goals, barriers, </a:t>
            </a:r>
          </a:p>
          <a:p>
            <a:pPr marL="171450" indent="-171450">
              <a:buFont typeface="Wingdings" panose="05000000000000000000" pitchFamily="2" charset="2"/>
              <a:buChar char="§"/>
            </a:pPr>
            <a:r>
              <a:rPr lang="en-US" dirty="0"/>
              <a:t>what the library help you become?</a:t>
            </a:r>
          </a:p>
          <a:p>
            <a:pPr marL="0" indent="0">
              <a:buFont typeface="Wingdings" panose="05000000000000000000" pitchFamily="2" charset="2"/>
              <a:buNone/>
            </a:pPr>
            <a:r>
              <a:rPr lang="en-US" b="1" dirty="0"/>
              <a:t>My Library Story</a:t>
            </a:r>
          </a:p>
          <a:p>
            <a:pPr marL="171450" indent="-171450">
              <a:buFont typeface="Wingdings" panose="05000000000000000000" pitchFamily="2" charset="2"/>
              <a:buChar char="§"/>
            </a:pPr>
            <a:r>
              <a:rPr lang="en-US" dirty="0"/>
              <a:t>The library is…</a:t>
            </a:r>
          </a:p>
          <a:p>
            <a:pPr marL="171450" indent="-171450">
              <a:buFont typeface="Wingdings" panose="05000000000000000000" pitchFamily="2" charset="2"/>
              <a:buChar char="§"/>
            </a:pPr>
            <a:r>
              <a:rPr lang="en-US" dirty="0"/>
              <a:t>At the library, we…</a:t>
            </a:r>
          </a:p>
          <a:p>
            <a:pPr marL="171450" indent="-171450">
              <a:buFont typeface="Wingdings" panose="05000000000000000000" pitchFamily="2" charset="2"/>
              <a:buChar char="§"/>
            </a:pPr>
            <a:r>
              <a:rPr lang="en-US" dirty="0"/>
              <a:t>The last time at the library, …</a:t>
            </a:r>
          </a:p>
          <a:p>
            <a:pPr marL="171450" indent="-171450">
              <a:buFont typeface="Wingdings" panose="05000000000000000000" pitchFamily="2" charset="2"/>
              <a:buChar char="§"/>
            </a:pPr>
            <a:r>
              <a:rPr lang="en-US" dirty="0"/>
              <a:t>To meet my needs, the library could…</a:t>
            </a:r>
          </a:p>
          <a:p>
            <a:pPr marL="0" indent="0">
              <a:buFont typeface="Wingdings" panose="05000000000000000000" pitchFamily="2" charset="2"/>
              <a:buNone/>
            </a:pPr>
            <a:r>
              <a:rPr lang="en-US" b="1" dirty="0"/>
              <a:t>Customer Journey Map</a:t>
            </a:r>
          </a:p>
          <a:p>
            <a:pPr marL="171450" indent="-171450">
              <a:buFont typeface="Wingdings" panose="05000000000000000000" pitchFamily="2" charset="2"/>
              <a:buChar char="§"/>
            </a:pPr>
            <a:r>
              <a:rPr lang="en-US" dirty="0"/>
              <a:t>Moment-by-moment description of a specific library visit</a:t>
            </a:r>
          </a:p>
          <a:p>
            <a:pPr marL="171450" indent="-171450">
              <a:buFont typeface="Wingdings" panose="05000000000000000000" pitchFamily="2" charset="2"/>
              <a:buChar char="§"/>
            </a:pPr>
            <a:r>
              <a:rPr lang="en-US" dirty="0"/>
              <a:t>Focus on doing, thinking, feeling</a:t>
            </a:r>
          </a:p>
        </p:txBody>
      </p:sp>
      <p:sp>
        <p:nvSpPr>
          <p:cNvPr id="4" name="Slide Number Placeholder 3"/>
          <p:cNvSpPr>
            <a:spLocks noGrp="1"/>
          </p:cNvSpPr>
          <p:nvPr>
            <p:ph type="sldNum" sz="quarter" idx="5"/>
          </p:nvPr>
        </p:nvSpPr>
        <p:spPr/>
        <p:txBody>
          <a:bodyPr/>
          <a:lstStyle/>
          <a:p>
            <a:fld id="{E810D373-51EF-48A2-B414-1C87A35C3DAF}" type="slidenum">
              <a:rPr lang="en-US" smtClean="0"/>
              <a:t>12</a:t>
            </a:fld>
            <a:endParaRPr lang="en-US"/>
          </a:p>
        </p:txBody>
      </p:sp>
    </p:spTree>
    <p:extLst>
      <p:ext uri="{BB962C8B-B14F-4D97-AF65-F5344CB8AC3E}">
        <p14:creationId xmlns:p14="http://schemas.microsoft.com/office/powerpoint/2010/main" val="4093456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new SLCPL strategic roadmap </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Wingdings" panose="05000000000000000000" pitchFamily="2" charset="2"/>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Response to rapidly changing world where creating static 5-year plan is not effective</a:t>
            </a:r>
          </a:p>
          <a:p>
            <a:pPr marL="342900" marR="0" lvl="0" indent="-342900">
              <a:spcBef>
                <a:spcPts val="0"/>
              </a:spcBef>
              <a:spcAft>
                <a:spcPts val="0"/>
              </a:spcAft>
              <a:buFont typeface="Wingdings" panose="05000000000000000000" pitchFamily="2" charset="2"/>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Experiential learning tool to “</a:t>
            </a:r>
            <a:r>
              <a:rPr lang="en-US" sz="12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continually experiment and adapt</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to meet needs in a rapidly changing world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All staff participate in the co-creation of meaningful outcomes and experiences for the community</a:t>
            </a:r>
          </a:p>
          <a:p>
            <a:pPr marL="342900" marR="0" lvl="0" indent="-342900">
              <a:spcBef>
                <a:spcPts val="0"/>
              </a:spcBef>
              <a:spcAft>
                <a:spcPts val="0"/>
              </a:spcAft>
              <a:buFont typeface="Wingdings" panose="05000000000000000000" pitchFamily="2" charset="2"/>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staff adopt a human-centered service design mindset and skillset. </a:t>
            </a:r>
          </a:p>
          <a:p>
            <a:pPr marL="342900" marR="0" lvl="0" indent="-342900">
              <a:spcBef>
                <a:spcPts val="0"/>
              </a:spcBef>
              <a:spcAft>
                <a:spcPts val="0"/>
              </a:spcAft>
              <a:buSzPts val="1800"/>
              <a:buFont typeface="Symbol" panose="05050102010706020507" pitchFamily="18" charset="2"/>
              <a:buChar char="¾"/>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800"/>
              <a:buFont typeface="Symbol" panose="05050102010706020507" pitchFamily="18" charset="2"/>
              <a:buChar char="¾"/>
            </a:pPr>
            <a:r>
              <a:rPr lang="en-US" sz="1200" dirty="0">
                <a:effectLst/>
                <a:latin typeface="Calibri" panose="020F0502020204030204" pitchFamily="34" charset="0"/>
                <a:ea typeface="Calibri" panose="020F0502020204030204" pitchFamily="34" charset="0"/>
                <a:cs typeface="Times New Roman" panose="02020603050405020304" pitchFamily="18" charset="0"/>
              </a:rPr>
              <a:t>Let go of long range planning; cultivate a learning mindset (be radically curious)</a:t>
            </a:r>
          </a:p>
          <a:p>
            <a:pPr marL="342900" marR="0" lvl="0" indent="-342900">
              <a:spcBef>
                <a:spcPts val="0"/>
              </a:spcBef>
              <a:spcAft>
                <a:spcPts val="0"/>
              </a:spcAft>
              <a:buSzPts val="1800"/>
              <a:buFont typeface="Symbol" panose="05050102010706020507" pitchFamily="18" charset="2"/>
              <a:buChar char="¾"/>
            </a:pPr>
            <a:r>
              <a:rPr lang="en-US" sz="1200" dirty="0">
                <a:effectLst/>
                <a:latin typeface="Calibri" panose="020F0502020204030204" pitchFamily="34" charset="0"/>
                <a:ea typeface="Calibri" panose="020F0502020204030204" pitchFamily="34" charset="0"/>
                <a:cs typeface="Times New Roman" panose="02020603050405020304" pitchFamily="18" charset="0"/>
              </a:rPr>
              <a:t>HOLD on to Values: inclusive, open, curious, playful, kind; we work together to make lives better</a:t>
            </a:r>
          </a:p>
          <a:p>
            <a:pPr marL="342900" marR="0" lvl="0" indent="-342900">
              <a:spcBef>
                <a:spcPts val="0"/>
              </a:spcBef>
              <a:spcAft>
                <a:spcPts val="0"/>
              </a:spcAft>
              <a:buSzPts val="1800"/>
              <a:buFont typeface="Symbol" panose="05050102010706020507" pitchFamily="18" charset="2"/>
              <a:buChar char="¾"/>
            </a:pPr>
            <a:r>
              <a:rPr lang="en-US" sz="1200" b="1" dirty="0">
                <a:effectLst/>
                <a:latin typeface="Calibri" panose="020F0502020204030204" pitchFamily="34" charset="0"/>
                <a:ea typeface="Calibri" panose="020F0502020204030204" pitchFamily="34" charset="0"/>
                <a:cs typeface="Times New Roman" panose="02020603050405020304" pitchFamily="18" charset="0"/>
              </a:rPr>
              <a:t>“It is very intentionally not a ‘plan’ but a flexible framework.” “</a:t>
            </a:r>
            <a:r>
              <a:rPr lang="en-US" sz="1200" dirty="0">
                <a:effectLst/>
                <a:latin typeface="Calibri" panose="020F0502020204030204" pitchFamily="34" charset="0"/>
                <a:ea typeface="Calibri" panose="020F0502020204030204" pitchFamily="34" charset="0"/>
                <a:cs typeface="Times New Roman" panose="02020603050405020304" pitchFamily="18" charset="0"/>
              </a:rPr>
              <a:t>we are learning to be in planning/learning mode all the time.”</a:t>
            </a:r>
          </a:p>
        </p:txBody>
      </p:sp>
      <p:sp>
        <p:nvSpPr>
          <p:cNvPr id="4" name="Slide Number Placeholder 3"/>
          <p:cNvSpPr>
            <a:spLocks noGrp="1"/>
          </p:cNvSpPr>
          <p:nvPr>
            <p:ph type="sldNum" sz="quarter" idx="5"/>
          </p:nvPr>
        </p:nvSpPr>
        <p:spPr/>
        <p:txBody>
          <a:bodyPr/>
          <a:lstStyle/>
          <a:p>
            <a:fld id="{E810D373-51EF-48A2-B414-1C87A35C3DAF}" type="slidenum">
              <a:rPr lang="en-US" smtClean="0"/>
              <a:t>13</a:t>
            </a:fld>
            <a:endParaRPr lang="en-US"/>
          </a:p>
        </p:txBody>
      </p:sp>
    </p:spTree>
    <p:extLst>
      <p:ext uri="{BB962C8B-B14F-4D97-AF65-F5344CB8AC3E}">
        <p14:creationId xmlns:p14="http://schemas.microsoft.com/office/powerpoint/2010/main" val="4148506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Strategic Roadmap Field Guide: https://www.dropbox.com/sh/qjd414qqvsexg2b/AACGRROBdLH7cy9ZQMN2modka?dl=0&amp;preview=SLCPL+Roadmap+Field+Guide+-+2018.pdf </a:t>
            </a:r>
          </a:p>
          <a:p>
            <a:endParaRPr lang="en-US" dirty="0"/>
          </a:p>
          <a:p>
            <a:pPr marL="342900" marR="0" lvl="0" indent="-342900">
              <a:spcBef>
                <a:spcPts val="0"/>
              </a:spcBef>
              <a:spcAft>
                <a:spcPts val="0"/>
              </a:spcAft>
              <a:buSzPts val="1800"/>
              <a:buFont typeface="Symbol" panose="05050102010706020507" pitchFamily="18" charset="2"/>
              <a:buChar char="¾"/>
            </a:pPr>
            <a:r>
              <a:rPr lang="en-US" sz="1200" dirty="0">
                <a:effectLst/>
                <a:latin typeface="Calibri" panose="020F0502020204030204" pitchFamily="34" charset="0"/>
                <a:ea typeface="Calibri" panose="020F0502020204030204" pitchFamily="34" charset="0"/>
                <a:cs typeface="Times New Roman" panose="02020603050405020304" pitchFamily="18" charset="0"/>
              </a:rPr>
              <a:t>A flexible framework for staff to understand and enhance customer experience</a:t>
            </a:r>
          </a:p>
          <a:p>
            <a:pPr marL="342900" marR="0" lvl="0" indent="-342900">
              <a:spcBef>
                <a:spcPts val="0"/>
              </a:spcBef>
              <a:spcAft>
                <a:spcPts val="0"/>
              </a:spcAft>
              <a:buSzPts val="1800"/>
              <a:buFont typeface="Symbol" panose="05050102010706020507" pitchFamily="18" charset="2"/>
              <a:buChar char="¾"/>
            </a:pPr>
            <a:r>
              <a:rPr lang="en-US" sz="1200" dirty="0">
                <a:effectLst/>
                <a:latin typeface="Calibri" panose="020F0502020204030204" pitchFamily="34" charset="0"/>
                <a:ea typeface="Calibri" panose="020F0502020204030204" pitchFamily="34" charset="0"/>
                <a:cs typeface="Times New Roman" panose="02020603050405020304" pitchFamily="18" charset="0"/>
              </a:rPr>
              <a:t>puts service design tools in hands of all staff</a:t>
            </a:r>
          </a:p>
          <a:p>
            <a:pPr marL="342900" marR="0" lvl="0" indent="-342900">
              <a:spcBef>
                <a:spcPts val="0"/>
              </a:spcBef>
              <a:spcAft>
                <a:spcPts val="0"/>
              </a:spcAft>
              <a:buSzPts val="1800"/>
              <a:buFont typeface="Symbol" panose="05050102010706020507" pitchFamily="18" charset="2"/>
              <a:buChar char="¾"/>
            </a:pPr>
            <a:r>
              <a:rPr lang="en-US" sz="1200" dirty="0">
                <a:effectLst/>
                <a:latin typeface="Calibri" panose="020F0502020204030204" pitchFamily="34" charset="0"/>
                <a:ea typeface="Calibri" panose="020F0502020204030204" pitchFamily="34" charset="0"/>
                <a:cs typeface="Times New Roman" panose="02020603050405020304" pitchFamily="18" charset="0"/>
              </a:rPr>
              <a:t>It’s a staff empowerment guide –embrace capacity-building; everyone on the journey</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It supports staff to continually ask “what outcomes and experiences are we wanting to create and for whom?</a:t>
            </a:r>
          </a:p>
        </p:txBody>
      </p:sp>
      <p:sp>
        <p:nvSpPr>
          <p:cNvPr id="4" name="Slide Number Placeholder 3"/>
          <p:cNvSpPr>
            <a:spLocks noGrp="1"/>
          </p:cNvSpPr>
          <p:nvPr>
            <p:ph type="sldNum" sz="quarter" idx="5"/>
          </p:nvPr>
        </p:nvSpPr>
        <p:spPr/>
        <p:txBody>
          <a:bodyPr/>
          <a:lstStyle/>
          <a:p>
            <a:fld id="{E810D373-51EF-48A2-B414-1C87A35C3DAF}" type="slidenum">
              <a:rPr lang="en-US" smtClean="0"/>
              <a:t>14</a:t>
            </a:fld>
            <a:endParaRPr lang="en-US"/>
          </a:p>
        </p:txBody>
      </p:sp>
    </p:spTree>
    <p:extLst>
      <p:ext uri="{BB962C8B-B14F-4D97-AF65-F5344CB8AC3E}">
        <p14:creationId xmlns:p14="http://schemas.microsoft.com/office/powerpoint/2010/main" val="3547724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creative problem solving model, Design thinking can also be applied to telling a more impactful library story.</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10D373-51EF-48A2-B414-1C87A35C3D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7059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It also begins with strategies that will help you understand your community more deeply and discover the interests and aspirations of target audiences. </a:t>
            </a:r>
          </a:p>
          <a:p>
            <a:pPr marL="342900" marR="0" lvl="0" indent="-342900">
              <a:spcBef>
                <a:spcPts val="0"/>
              </a:spcBef>
              <a:spcAft>
                <a:spcPts val="0"/>
              </a:spcAft>
              <a:buSzPts val="1800"/>
              <a:buFont typeface="Symbol" panose="05050102010706020507" pitchFamily="18" charset="2"/>
              <a:buChar char="¾"/>
            </a:pPr>
            <a:r>
              <a:rPr lang="en-US" sz="1200" dirty="0">
                <a:effectLst/>
                <a:latin typeface="Calibri" panose="020F0502020204030204" pitchFamily="34" charset="0"/>
                <a:ea typeface="Calibri" panose="020F0502020204030204" pitchFamily="34" charset="0"/>
                <a:cs typeface="Times New Roman" panose="02020603050405020304" pitchFamily="18" charset="0"/>
              </a:rPr>
              <a:t>No community is monolithic; community is a mesh of individuals, with all their individual hopes, dreams, frustrations, and barriers;</a:t>
            </a:r>
          </a:p>
          <a:p>
            <a:pPr marL="342900" marR="0" lvl="0" indent="-342900">
              <a:spcBef>
                <a:spcPts val="0"/>
              </a:spcBef>
              <a:spcAft>
                <a:spcPts val="0"/>
              </a:spcAft>
              <a:buSzPts val="1800"/>
              <a:buFont typeface="Symbol" panose="05050102010706020507" pitchFamily="18" charset="2"/>
              <a:buChar char="¾"/>
            </a:pPr>
            <a:r>
              <a:rPr lang="en-US" sz="1200" dirty="0">
                <a:effectLst/>
                <a:latin typeface="Calibri" panose="020F0502020204030204" pitchFamily="34" charset="0"/>
                <a:ea typeface="Calibri" panose="020F0502020204030204" pitchFamily="34" charset="0"/>
                <a:cs typeface="Times New Roman" panose="02020603050405020304" pitchFamily="18" charset="0"/>
              </a:rPr>
              <a:t>Getting to a deeper understanding of who is in your community applies to communicating your value as much as to service and program design –it is a collaboration</a:t>
            </a:r>
          </a:p>
          <a:p>
            <a:pPr marL="342900" marR="0" lvl="0" indent="-342900">
              <a:spcBef>
                <a:spcPts val="0"/>
              </a:spcBef>
              <a:spcAft>
                <a:spcPts val="0"/>
              </a:spcAft>
              <a:buSzPts val="1800"/>
              <a:buFont typeface="Symbol" panose="05050102010706020507" pitchFamily="18" charset="2"/>
              <a:buChar char="¾"/>
            </a:pPr>
            <a:r>
              <a:rPr lang="en-US" sz="1200" dirty="0">
                <a:effectLst/>
                <a:latin typeface="Calibri" panose="020F0502020204030204" pitchFamily="34" charset="0"/>
                <a:ea typeface="Calibri" panose="020F0502020204030204" pitchFamily="34" charset="0"/>
                <a:cs typeface="Times New Roman" panose="02020603050405020304" pitchFamily="18" charset="0"/>
              </a:rPr>
              <a:t>Activities that illuminate where people go, what they do with their time, what are their goals and barriers –all will help shape stories that will resonate with community members</a:t>
            </a:r>
          </a:p>
          <a:p>
            <a:pPr marL="342900" marR="0" lvl="0" indent="-342900">
              <a:spcBef>
                <a:spcPts val="0"/>
              </a:spcBef>
              <a:spcAft>
                <a:spcPts val="0"/>
              </a:spcAft>
              <a:buSzPts val="1800"/>
              <a:buFont typeface="Symbol" panose="05050102010706020507" pitchFamily="18" charset="2"/>
              <a:buChar char="¾"/>
            </a:pPr>
            <a:r>
              <a:rPr lang="en-US" sz="1200" dirty="0">
                <a:effectLst/>
                <a:latin typeface="Calibri" panose="020F0502020204030204" pitchFamily="34" charset="0"/>
                <a:ea typeface="Calibri" panose="020F0502020204030204" pitchFamily="34" charset="0"/>
                <a:cs typeface="Times New Roman" panose="02020603050405020304" pitchFamily="18" charset="0"/>
              </a:rPr>
              <a:t>Getting clear about how the library helps people achieve their goals is a starting point for communicating library impact</a:t>
            </a:r>
          </a:p>
          <a:p>
            <a:endParaRPr lang="en-US" dirty="0"/>
          </a:p>
        </p:txBody>
      </p:sp>
      <p:sp>
        <p:nvSpPr>
          <p:cNvPr id="4" name="Slide Number Placeholder 3"/>
          <p:cNvSpPr>
            <a:spLocks noGrp="1"/>
          </p:cNvSpPr>
          <p:nvPr>
            <p:ph type="sldNum" sz="quarter" idx="5"/>
          </p:nvPr>
        </p:nvSpPr>
        <p:spPr/>
        <p:txBody>
          <a:bodyPr/>
          <a:lstStyle/>
          <a:p>
            <a:fld id="{E810D373-51EF-48A2-B414-1C87A35C3DAF}" type="slidenum">
              <a:rPr lang="en-US" smtClean="0"/>
              <a:t>16</a:t>
            </a:fld>
            <a:endParaRPr lang="en-US"/>
          </a:p>
        </p:txBody>
      </p:sp>
    </p:spTree>
    <p:extLst>
      <p:ext uri="{BB962C8B-B14F-4D97-AF65-F5344CB8AC3E}">
        <p14:creationId xmlns:p14="http://schemas.microsoft.com/office/powerpoint/2010/main" val="892695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all tend to get stuck in conventional thinking</a:t>
            </a:r>
          </a:p>
          <a:p>
            <a:pPr lvl="0"/>
            <a:r>
              <a:rPr lang="en-US" sz="1200" kern="1200" dirty="0">
                <a:solidFill>
                  <a:schemeClr val="tx1"/>
                </a:solidFill>
                <a:effectLst/>
                <a:latin typeface="+mn-lt"/>
                <a:ea typeface="+mn-ea"/>
                <a:cs typeface="+mn-cs"/>
              </a:rPr>
              <a:t>Design Thinking offers an array of tools that will expand your thinking about possibilities and foster iterative experimentation with solutions. </a:t>
            </a:r>
          </a:p>
          <a:p>
            <a:pPr lvl="0"/>
            <a:r>
              <a:rPr lang="en-US" sz="1200" kern="1200" dirty="0">
                <a:solidFill>
                  <a:schemeClr val="tx1"/>
                </a:solidFill>
                <a:effectLst/>
                <a:latin typeface="+mn-lt"/>
                <a:ea typeface="+mn-ea"/>
                <a:cs typeface="+mn-cs"/>
              </a:rPr>
              <a:t>It can lead to crafting powerful stories that communicate your value to community members and key stakeholders.</a:t>
            </a:r>
          </a:p>
          <a:p>
            <a:r>
              <a:rPr lang="en-US" sz="1200" kern="1200" dirty="0">
                <a:solidFill>
                  <a:schemeClr val="tx1"/>
                </a:solidFill>
                <a:effectLst/>
                <a:latin typeface="+mn-lt"/>
                <a:ea typeface="+mn-ea"/>
                <a:cs typeface="+mn-cs"/>
              </a:rPr>
              <a:t> </a:t>
            </a:r>
          </a:p>
          <a:p>
            <a:r>
              <a:rPr lang="en-US" dirty="0"/>
              <a:t>Register for ARC Phoenix pre-conference: </a:t>
            </a:r>
            <a:r>
              <a:rPr lang="en-US" sz="1200" kern="1200" dirty="0">
                <a:solidFill>
                  <a:schemeClr val="tx1"/>
                </a:solidFill>
                <a:effectLst/>
                <a:latin typeface="+mn-lt"/>
                <a:ea typeface="+mn-ea"/>
                <a:cs typeface="+mn-cs"/>
              </a:rPr>
              <a:t>oc.lc/arc19</a:t>
            </a:r>
          </a:p>
          <a:p>
            <a:endParaRPr lang="en-US" dirty="0"/>
          </a:p>
        </p:txBody>
      </p:sp>
      <p:sp>
        <p:nvSpPr>
          <p:cNvPr id="4" name="Slide Number Placeholder 3"/>
          <p:cNvSpPr>
            <a:spLocks noGrp="1"/>
          </p:cNvSpPr>
          <p:nvPr>
            <p:ph type="sldNum" sz="quarter" idx="5"/>
          </p:nvPr>
        </p:nvSpPr>
        <p:spPr/>
        <p:txBody>
          <a:bodyPr/>
          <a:lstStyle/>
          <a:p>
            <a:fld id="{E810D373-51EF-48A2-B414-1C87A35C3DAF}" type="slidenum">
              <a:rPr lang="en-US" smtClean="0"/>
              <a:t>17</a:t>
            </a:fld>
            <a:endParaRPr lang="en-US"/>
          </a:p>
        </p:txBody>
      </p:sp>
    </p:spTree>
    <p:extLst>
      <p:ext uri="{BB962C8B-B14F-4D97-AF65-F5344CB8AC3E}">
        <p14:creationId xmlns:p14="http://schemas.microsoft.com/office/powerpoint/2010/main" val="1852389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sz="1200" kern="1200" dirty="0">
                <a:solidFill>
                  <a:schemeClr val="tx1"/>
                </a:solidFill>
                <a:effectLst/>
                <a:latin typeface="+mn-lt"/>
                <a:ea typeface="+mn-ea"/>
                <a:cs typeface="+mn-cs"/>
              </a:rPr>
              <a:t>Design thinking has gotten a lot of attention over the past few years. There are many “flavors” of it</a:t>
            </a:r>
          </a:p>
          <a:p>
            <a:pPr marL="0" indent="0">
              <a:buFont typeface="Wingdings" panose="05000000000000000000" pitchFamily="2" charset="2"/>
              <a:buNone/>
            </a:pPr>
            <a:r>
              <a:rPr lang="en-US" dirty="0"/>
              <a:t>There’s </a:t>
            </a:r>
            <a:r>
              <a:rPr lang="en-US" dirty="0">
                <a:hlinkClick r:id="rId3"/>
              </a:rPr>
              <a:t>no single definition</a:t>
            </a:r>
            <a:r>
              <a:rPr lang="en-US" dirty="0"/>
              <a:t> for design thinking. It’s an idea, a strategy, a method, and a way of seeing the world.</a:t>
            </a:r>
          </a:p>
          <a:p>
            <a:pPr marL="0" indent="0">
              <a:buFont typeface="Wingdings" panose="05000000000000000000" pitchFamily="2" charset="2"/>
              <a:buNone/>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**Reference </a:t>
            </a:r>
            <a:r>
              <a:rPr lang="en-US" sz="1200" b="1" kern="1200" dirty="0">
                <a:solidFill>
                  <a:schemeClr val="tx1"/>
                </a:solidFill>
                <a:effectLst/>
                <a:latin typeface="+mn-lt"/>
                <a:ea typeface="+mn-ea"/>
                <a:cs typeface="+mn-cs"/>
              </a:rPr>
              <a:t>Design Thinking for Libraries Toolkit</a:t>
            </a:r>
          </a:p>
          <a:p>
            <a:r>
              <a:rPr lang="en-US" sz="1200" kern="1200" dirty="0">
                <a:solidFill>
                  <a:schemeClr val="tx1"/>
                </a:solidFill>
                <a:effectLst/>
                <a:latin typeface="+mn-lt"/>
                <a:ea typeface="+mn-ea"/>
                <a:cs typeface="+mn-cs"/>
              </a:rPr>
              <a:t>It is not prescriptive; DT toolkit for libraries is a starting point, an illumination of how to use strategies and tools from perspective of the authors</a:t>
            </a:r>
          </a:p>
          <a:p>
            <a:pPr marL="0" indent="0">
              <a:buFont typeface="Wingdings" panose="05000000000000000000" pitchFamily="2" charset="2"/>
              <a:buNone/>
            </a:pPr>
            <a:endParaRPr lang="en-US" sz="1200" kern="1200" dirty="0">
              <a:solidFill>
                <a:schemeClr val="tx1"/>
              </a:solidFill>
              <a:effectLst/>
              <a:latin typeface="+mn-lt"/>
              <a:ea typeface="+mn-ea"/>
              <a:cs typeface="+mn-cs"/>
            </a:endParaRPr>
          </a:p>
          <a:p>
            <a:pPr marL="0" indent="0">
              <a:buFont typeface="Wingdings" panose="05000000000000000000" pitchFamily="2" charset="2"/>
              <a:buNone/>
            </a:pPr>
            <a:r>
              <a:rPr lang="en-US" sz="1200" kern="1200" dirty="0">
                <a:solidFill>
                  <a:schemeClr val="tx1"/>
                </a:solidFill>
                <a:effectLst/>
                <a:latin typeface="+mn-lt"/>
                <a:ea typeface="+mn-ea"/>
                <a:cs typeface="+mn-cs"/>
              </a:rPr>
              <a:t>The specific strategies used depend on the context</a:t>
            </a:r>
          </a:p>
          <a:p>
            <a:pPr marL="0" indent="0">
              <a:buFont typeface="Wingdings" panose="05000000000000000000" pitchFamily="2" charset="2"/>
              <a:buNone/>
            </a:pPr>
            <a:r>
              <a:rPr lang="en-US" sz="1200" kern="1200" dirty="0">
                <a:solidFill>
                  <a:schemeClr val="tx1"/>
                </a:solidFill>
                <a:effectLst/>
                <a:latin typeface="+mn-lt"/>
                <a:ea typeface="+mn-ea"/>
                <a:cs typeface="+mn-cs"/>
              </a:rPr>
              <a:t>At its essence</a:t>
            </a: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It’s a process of discovery and experimentation</a:t>
            </a: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It’s about </a:t>
            </a:r>
            <a:r>
              <a:rPr lang="en-US" dirty="0"/>
              <a:t>putting people at the center of our process, rather than systems or policies.</a:t>
            </a:r>
            <a:endParaRPr lang="en-US" sz="1200" kern="1200" dirty="0">
              <a:solidFill>
                <a:schemeClr val="tx1"/>
              </a:solidFill>
              <a:effectLst/>
              <a:latin typeface="+mn-lt"/>
              <a:ea typeface="+mn-ea"/>
              <a:cs typeface="+mn-cs"/>
            </a:endParaRP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Stakeholders work collaboratively </a:t>
            </a:r>
            <a:r>
              <a:rPr lang="en-US" dirty="0"/>
              <a:t>to discover what our communities want and experiment to create services, programs and processes to meet their changing needs.”</a:t>
            </a: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design thinking is a model that can be applied to a broad range of applications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BFC6333-ED84-4557-A299-81025929E7A6}" type="slidenum">
              <a:rPr lang="en-US" smtClean="0"/>
              <a:t>3</a:t>
            </a:fld>
            <a:endParaRPr lang="en-US"/>
          </a:p>
        </p:txBody>
      </p:sp>
    </p:spTree>
    <p:extLst>
      <p:ext uri="{BB962C8B-B14F-4D97-AF65-F5344CB8AC3E}">
        <p14:creationId xmlns:p14="http://schemas.microsoft.com/office/powerpoint/2010/main" val="1980081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DT-Toolkit terminology, this is the Inspiration phase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DT is user-centered, and about </a:t>
            </a:r>
            <a:r>
              <a:rPr lang="en-US" sz="1200" i="1" kern="1200" dirty="0">
                <a:solidFill>
                  <a:schemeClr val="tx1"/>
                </a:solidFill>
                <a:effectLst/>
                <a:latin typeface="+mn-lt"/>
                <a:ea typeface="+mn-ea"/>
                <a:cs typeface="+mn-cs"/>
              </a:rPr>
              <a:t>centering the user in a library experience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It starts with discovering and understanding the community’s needs and interests</a:t>
            </a:r>
          </a:p>
          <a:p>
            <a:r>
              <a:rPr lang="en-US" sz="1200" kern="1200" dirty="0">
                <a:solidFill>
                  <a:schemeClr val="tx1"/>
                </a:solidFill>
                <a:effectLst/>
                <a:latin typeface="+mn-lt"/>
                <a:ea typeface="+mn-ea"/>
                <a:cs typeface="+mn-cs"/>
              </a:rPr>
              <a:t>The “community is the expert” is a </a:t>
            </a:r>
            <a:r>
              <a:rPr lang="en-US" sz="1200" b="1" kern="1200" dirty="0">
                <a:solidFill>
                  <a:schemeClr val="tx1"/>
                </a:solidFill>
                <a:effectLst/>
                <a:latin typeface="+mn-lt"/>
                <a:ea typeface="+mn-ea"/>
                <a:cs typeface="+mn-cs"/>
              </a:rPr>
              <a:t>key principle.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it continues with involving community members in planning, building and delivering programming in the smart spaces. There’s no point when you can say “I’m done with connecting with my community.” It’s a long-term relationship.</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community that feels invited to be integral to the process is a community of people who are </a:t>
            </a:r>
            <a:r>
              <a:rPr lang="en-US" sz="1200" i="1" kern="1200" dirty="0">
                <a:solidFill>
                  <a:schemeClr val="tx1"/>
                </a:solidFill>
                <a:effectLst/>
                <a:latin typeface="+mn-lt"/>
                <a:ea typeface="+mn-ea"/>
                <a:cs typeface="+mn-cs"/>
              </a:rPr>
              <a:t>invested</a:t>
            </a:r>
            <a:r>
              <a:rPr lang="en-US" sz="1200" kern="1200" dirty="0">
                <a:solidFill>
                  <a:schemeClr val="tx1"/>
                </a:solidFill>
                <a:effectLst/>
                <a:latin typeface="+mn-lt"/>
                <a:ea typeface="+mn-ea"/>
                <a:cs typeface="+mn-cs"/>
              </a:rPr>
              <a:t> in the success of the library.</a:t>
            </a:r>
          </a:p>
          <a:p>
            <a:endParaRPr lang="en-US" dirty="0"/>
          </a:p>
        </p:txBody>
      </p:sp>
      <p:sp>
        <p:nvSpPr>
          <p:cNvPr id="4" name="Slide Number Placeholder 3"/>
          <p:cNvSpPr>
            <a:spLocks noGrp="1"/>
          </p:cNvSpPr>
          <p:nvPr>
            <p:ph type="sldNum" sz="quarter" idx="5"/>
          </p:nvPr>
        </p:nvSpPr>
        <p:spPr/>
        <p:txBody>
          <a:bodyPr/>
          <a:lstStyle/>
          <a:p>
            <a:fld id="{E810D373-51EF-48A2-B414-1C87A35C3DAF}" type="slidenum">
              <a:rPr lang="en-US" smtClean="0"/>
              <a:t>4</a:t>
            </a:fld>
            <a:endParaRPr lang="en-US"/>
          </a:p>
        </p:txBody>
      </p:sp>
    </p:spTree>
    <p:extLst>
      <p:ext uri="{BB962C8B-B14F-4D97-AF65-F5344CB8AC3E}">
        <p14:creationId xmlns:p14="http://schemas.microsoft.com/office/powerpoint/2010/main" val="2085078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Surveys are standard tool for gathering information about your community</a:t>
            </a:r>
          </a:p>
          <a:p>
            <a:pPr marL="171450" indent="-171450">
              <a:buFont typeface="Wingdings" panose="05000000000000000000" pitchFamily="2" charset="2"/>
              <a:buChar char="§"/>
            </a:pPr>
            <a:r>
              <a:rPr lang="en-US" dirty="0"/>
              <a:t>Pros of surveys</a:t>
            </a:r>
          </a:p>
          <a:p>
            <a:pPr marL="628650" lvl="1" indent="-171450">
              <a:buFont typeface="Wingdings" panose="05000000000000000000" pitchFamily="2" charset="2"/>
              <a:buChar char="§"/>
            </a:pPr>
            <a:r>
              <a:rPr lang="en-US" dirty="0"/>
              <a:t>Cast a wide net, offer online and on paper</a:t>
            </a:r>
          </a:p>
          <a:p>
            <a:pPr marL="628650" lvl="1" indent="-171450">
              <a:buFont typeface="Wingdings" panose="05000000000000000000" pitchFamily="2" charset="2"/>
              <a:buChar char="§"/>
            </a:pPr>
            <a:r>
              <a:rPr lang="en-US" dirty="0"/>
              <a:t>Can collect quantitative data on a wide range of questions; filter by demographic; find comparisons and contrasts</a:t>
            </a:r>
          </a:p>
          <a:p>
            <a:pPr marL="628650" lvl="1" indent="-171450">
              <a:buFont typeface="Wingdings" panose="05000000000000000000" pitchFamily="2" charset="2"/>
              <a:buChar char="§"/>
            </a:pPr>
            <a:r>
              <a:rPr lang="en-US" dirty="0"/>
              <a:t>Provide anonymity to survey takers</a:t>
            </a:r>
          </a:p>
          <a:p>
            <a:endParaRPr lang="en-US" dirty="0"/>
          </a:p>
          <a:p>
            <a:pPr marL="171450" lvl="0" indent="-171450">
              <a:buFont typeface="Wingdings" panose="05000000000000000000" pitchFamily="2" charset="2"/>
              <a:buChar char="§"/>
            </a:pPr>
            <a:r>
              <a:rPr lang="en-US" dirty="0"/>
              <a:t>Cons of survey</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Impersonal --</a:t>
            </a:r>
            <a:r>
              <a:rPr lang="en-US" sz="1200" b="1" kern="1200" dirty="0">
                <a:solidFill>
                  <a:schemeClr val="tx1"/>
                </a:solidFill>
                <a:effectLst/>
                <a:latin typeface="+mn-lt"/>
                <a:ea typeface="+mn-ea"/>
                <a:cs typeface="+mn-cs"/>
              </a:rPr>
              <a:t>The main limitation of the survey approach is that it generally avoids direct interaction </a:t>
            </a:r>
            <a:r>
              <a:rPr lang="en-US" sz="1200" kern="1200" dirty="0">
                <a:solidFill>
                  <a:schemeClr val="tx1"/>
                </a:solidFill>
                <a:effectLst/>
                <a:latin typeface="+mn-lt"/>
                <a:ea typeface="+mn-ea"/>
                <a:cs typeface="+mn-cs"/>
              </a:rPr>
              <a:t>between the library and its community members or member-to-member interaction. </a:t>
            </a:r>
            <a:endParaRPr lang="en-US" dirty="0"/>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t>People get survey fatigue</a:t>
            </a:r>
          </a:p>
          <a:p>
            <a:pPr marL="628650" lvl="1" indent="-171450">
              <a:buFont typeface="Wingdings" panose="05000000000000000000" pitchFamily="2" charset="2"/>
              <a:buChar char="§"/>
            </a:pPr>
            <a:r>
              <a:rPr lang="en-US" dirty="0"/>
              <a:t>Some people intimidated by surveys</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dirty="0"/>
          </a:p>
          <a:p>
            <a:r>
              <a:rPr lang="en-US" sz="1200" kern="1200" dirty="0">
                <a:solidFill>
                  <a:schemeClr val="tx1"/>
                </a:solidFill>
                <a:effectLst/>
                <a:latin typeface="+mn-lt"/>
                <a:ea typeface="+mn-ea"/>
                <a:cs typeface="+mn-cs"/>
              </a:rPr>
              <a:t>Surveys may be a good starting point for gathering information</a:t>
            </a:r>
          </a:p>
          <a:p>
            <a:r>
              <a:rPr lang="en-US" sz="1200" kern="1200" dirty="0">
                <a:solidFill>
                  <a:schemeClr val="tx1"/>
                </a:solidFill>
                <a:effectLst/>
                <a:latin typeface="+mn-lt"/>
                <a:ea typeface="+mn-ea"/>
                <a:cs typeface="+mn-cs"/>
              </a:rPr>
              <a:t>BUT community </a:t>
            </a:r>
            <a:r>
              <a:rPr lang="en-US" sz="1200" i="1" kern="1200" dirty="0">
                <a:solidFill>
                  <a:schemeClr val="tx1"/>
                </a:solidFill>
                <a:effectLst/>
                <a:latin typeface="+mn-lt"/>
                <a:ea typeface="+mn-ea"/>
                <a:cs typeface="+mn-cs"/>
              </a:rPr>
              <a:t>analysis</a:t>
            </a:r>
            <a:r>
              <a:rPr lang="en-US" sz="1200" kern="1200" dirty="0">
                <a:solidFill>
                  <a:schemeClr val="tx1"/>
                </a:solidFill>
                <a:effectLst/>
                <a:latin typeface="+mn-lt"/>
                <a:ea typeface="+mn-ea"/>
                <a:cs typeface="+mn-cs"/>
              </a:rPr>
              <a:t> is not the same as community </a:t>
            </a:r>
            <a:r>
              <a:rPr lang="en-US" sz="1200" i="1" kern="1200" dirty="0">
                <a:solidFill>
                  <a:schemeClr val="tx1"/>
                </a:solidFill>
                <a:effectLst/>
                <a:latin typeface="+mn-lt"/>
                <a:ea typeface="+mn-ea"/>
                <a:cs typeface="+mn-cs"/>
              </a:rPr>
              <a:t>discovery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Community discovery is NOT intended to be a scientific, statistically rigorous analysis of the quantifiable needs of a community.</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It’s primarily about </a:t>
            </a:r>
            <a:r>
              <a:rPr lang="en-US" sz="1200" b="1" i="1" kern="1200" dirty="0">
                <a:solidFill>
                  <a:schemeClr val="tx1"/>
                </a:solidFill>
                <a:effectLst/>
                <a:latin typeface="+mn-lt"/>
                <a:ea typeface="+mn-ea"/>
                <a:cs typeface="+mn-cs"/>
              </a:rPr>
              <a:t>CONNECTION</a:t>
            </a:r>
            <a:r>
              <a:rPr lang="en-US" sz="1200" i="1" kern="1200" dirty="0">
                <a:solidFill>
                  <a:schemeClr val="tx1"/>
                </a:solidFill>
                <a:effectLst/>
                <a:latin typeface="+mn-lt"/>
                <a:ea typeface="+mn-ea"/>
                <a:cs typeface="+mn-cs"/>
              </a:rPr>
              <a:t> and </a:t>
            </a:r>
            <a:r>
              <a:rPr lang="en-US" sz="1200" b="1" i="1" kern="1200" dirty="0">
                <a:solidFill>
                  <a:schemeClr val="tx1"/>
                </a:solidFill>
                <a:effectLst/>
                <a:latin typeface="+mn-lt"/>
                <a:ea typeface="+mn-ea"/>
                <a:cs typeface="+mn-cs"/>
              </a:rPr>
              <a:t>CONVERSATION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how do you “connect in a different way”?</a:t>
            </a:r>
          </a:p>
          <a:p>
            <a:r>
              <a:rPr lang="en-US" sz="1200" kern="1200" dirty="0">
                <a:solidFill>
                  <a:schemeClr val="tx1"/>
                </a:solidFill>
                <a:effectLst/>
                <a:latin typeface="+mn-lt"/>
                <a:ea typeface="+mn-ea"/>
                <a:cs typeface="+mn-cs"/>
              </a:rPr>
              <a:t>Try using one of these visually or personally engaging methods to get closer to a genuine connection with people.</a:t>
            </a:r>
          </a:p>
          <a:p>
            <a:endParaRPr lang="en-US" dirty="0"/>
          </a:p>
          <a:p>
            <a:r>
              <a:rPr lang="en-US" dirty="0"/>
              <a:t>LINK: https://learn.webjunction.org/pluginfile.php/64933/mod_label/intro/Basket%20of%20Discovery%20Tools.pdf  </a:t>
            </a:r>
          </a:p>
          <a:p>
            <a:endParaRPr lang="en-US" dirty="0"/>
          </a:p>
          <a:p>
            <a:r>
              <a:rPr lang="en-US" dirty="0"/>
              <a:t>Look at three categories of tools</a:t>
            </a:r>
          </a:p>
          <a:p>
            <a:endParaRPr lang="en-US" dirty="0"/>
          </a:p>
          <a:p>
            <a:r>
              <a:rPr lang="en-US" dirty="0"/>
              <a:t>Photo: </a:t>
            </a:r>
            <a:r>
              <a:rPr lang="en-US" dirty="0" err="1"/>
              <a:t>Toolbag</a:t>
            </a:r>
            <a:r>
              <a:rPr lang="en-US" dirty="0"/>
              <a:t> by </a:t>
            </a:r>
            <a:r>
              <a:rPr lang="en-US" dirty="0" err="1"/>
              <a:t>steve_a_johnson</a:t>
            </a:r>
            <a:r>
              <a:rPr lang="en-US" dirty="0"/>
              <a:t> on Pixabay: https://pixabay.com/photos/wood-carpenter-equipment-tools-3293929/</a:t>
            </a:r>
          </a:p>
          <a:p>
            <a:endParaRPr lang="en-US" dirty="0"/>
          </a:p>
        </p:txBody>
      </p:sp>
      <p:sp>
        <p:nvSpPr>
          <p:cNvPr id="4" name="Slide Number Placeholder 3"/>
          <p:cNvSpPr>
            <a:spLocks noGrp="1"/>
          </p:cNvSpPr>
          <p:nvPr>
            <p:ph type="sldNum" sz="quarter" idx="5"/>
          </p:nvPr>
        </p:nvSpPr>
        <p:spPr/>
        <p:txBody>
          <a:bodyPr/>
          <a:lstStyle/>
          <a:p>
            <a:fld id="{668F7378-357E-4CDD-976F-38EF76870E9E}" type="slidenum">
              <a:rPr lang="en-US" smtClean="0"/>
              <a:t>5</a:t>
            </a:fld>
            <a:endParaRPr lang="en-US"/>
          </a:p>
        </p:txBody>
      </p:sp>
    </p:spTree>
    <p:extLst>
      <p:ext uri="{BB962C8B-B14F-4D97-AF65-F5344CB8AC3E}">
        <p14:creationId xmlns:p14="http://schemas.microsoft.com/office/powerpoint/2010/main" val="1958140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solidFill>
                  <a:srgbClr val="000000"/>
                </a:solidFill>
                <a:effectLst/>
                <a:latin typeface="Calibri" panose="020F0502020204030204" pitchFamily="34" charset="0"/>
                <a:ea typeface="+mn-ea"/>
                <a:cs typeface="+mn-cs"/>
              </a:rPr>
              <a:t>Design Thinking has a variety of processes to foster experimentation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tabLst>
                <a:tab pos="-347980" algn="l"/>
              </a:tabLst>
            </a:pPr>
            <a:r>
              <a:rPr lang="en-US" sz="1200" dirty="0">
                <a:effectLst/>
                <a:ea typeface="Times New Roman" panose="02020603050405020304" pitchFamily="18" charset="0"/>
                <a:cs typeface="Calibri" panose="020F0502020204030204" pitchFamily="34" charset="0"/>
              </a:rPr>
              <a:t>IDEATION</a:t>
            </a:r>
            <a:endParaRPr lang="en-US" dirty="0">
              <a:effectLst/>
            </a:endParaRPr>
          </a:p>
          <a:p>
            <a:pPr marL="1143000" marR="0" lvl="2" indent="-228600">
              <a:spcBef>
                <a:spcPts val="0"/>
              </a:spcBef>
              <a:spcAft>
                <a:spcPts val="0"/>
              </a:spcAft>
              <a:buFont typeface="Wingdings" panose="05000000000000000000" pitchFamily="2" charset="2"/>
              <a:buChar char=""/>
              <a:tabLst>
                <a:tab pos="566420" algn="l"/>
              </a:tabLst>
            </a:pPr>
            <a:r>
              <a:rPr lang="en-US" sz="1200" kern="1200" dirty="0">
                <a:solidFill>
                  <a:srgbClr val="000000"/>
                </a:solidFill>
                <a:effectLst/>
                <a:latin typeface="Calibri" panose="020F0502020204030204" pitchFamily="34" charset="0"/>
                <a:ea typeface="+mn-ea"/>
                <a:cs typeface="+mn-cs"/>
              </a:rPr>
              <a:t>To expand possibilities beyond the limitations of what you’ve already done or other constraints</a:t>
            </a:r>
            <a:endParaRPr lang="en-US" dirty="0">
              <a:effectLst/>
            </a:endParaRPr>
          </a:p>
          <a:p>
            <a:pPr marL="342900" marR="0" lvl="0" indent="-342900">
              <a:spcBef>
                <a:spcPts val="0"/>
              </a:spcBef>
              <a:spcAft>
                <a:spcPts val="0"/>
              </a:spcAft>
              <a:buFont typeface="Wingdings" panose="05000000000000000000" pitchFamily="2" charset="2"/>
              <a:buChar char=""/>
              <a:tabLst>
                <a:tab pos="-347980" algn="l"/>
              </a:tabLst>
            </a:pPr>
            <a:r>
              <a:rPr lang="en-US" sz="1200" dirty="0">
                <a:effectLst/>
                <a:ea typeface="Times New Roman" panose="02020603050405020304" pitchFamily="18" charset="0"/>
                <a:cs typeface="Calibri" panose="020F0502020204030204" pitchFamily="34" charset="0"/>
              </a:rPr>
              <a:t>PROTOTYPING</a:t>
            </a:r>
            <a:endParaRPr lang="en-US" dirty="0">
              <a:effectLst/>
            </a:endParaRPr>
          </a:p>
          <a:p>
            <a:pPr marL="1143000" marR="0" lvl="2" indent="-228600">
              <a:spcBef>
                <a:spcPts val="0"/>
              </a:spcBef>
              <a:spcAft>
                <a:spcPts val="0"/>
              </a:spcAft>
              <a:buFont typeface="Wingdings" panose="05000000000000000000" pitchFamily="2" charset="2"/>
              <a:buChar char=""/>
              <a:tabLst>
                <a:tab pos="566420" algn="l"/>
              </a:tabLst>
            </a:pPr>
            <a:r>
              <a:rPr lang="en-US" sz="1200" kern="1200" dirty="0">
                <a:solidFill>
                  <a:srgbClr val="000000"/>
                </a:solidFill>
                <a:effectLst/>
                <a:latin typeface="Calibri" panose="020F0502020204030204" pitchFamily="34" charset="0"/>
                <a:ea typeface="+mn-ea"/>
                <a:cs typeface="+mn-cs"/>
              </a:rPr>
              <a:t>to avoid getting stuck on a path that isn’t working</a:t>
            </a:r>
            <a:endParaRPr lang="en-US" dirty="0">
              <a:effectLst/>
            </a:endParaRPr>
          </a:p>
          <a:p>
            <a:pPr marL="342900" marR="0" lvl="0" indent="-342900">
              <a:spcBef>
                <a:spcPts val="0"/>
              </a:spcBef>
              <a:spcAft>
                <a:spcPts val="0"/>
              </a:spcAft>
              <a:buFont typeface="Wingdings" panose="05000000000000000000" pitchFamily="2" charset="2"/>
              <a:buChar char=""/>
              <a:tabLst>
                <a:tab pos="-347980" algn="l"/>
              </a:tabLst>
            </a:pPr>
            <a:r>
              <a:rPr lang="en-US" sz="1200" dirty="0">
                <a:effectLst/>
                <a:ea typeface="Times New Roman" panose="02020603050405020304" pitchFamily="18" charset="0"/>
                <a:cs typeface="Calibri" panose="020F0502020204030204" pitchFamily="34" charset="0"/>
              </a:rPr>
              <a:t>ITERATION</a:t>
            </a:r>
            <a:endParaRPr lang="en-US" dirty="0">
              <a:effectLst/>
            </a:endParaRPr>
          </a:p>
          <a:p>
            <a:pPr marL="1143000" marR="0" lvl="2" indent="-228600">
              <a:spcBef>
                <a:spcPts val="0"/>
              </a:spcBef>
              <a:spcAft>
                <a:spcPts val="0"/>
              </a:spcAft>
              <a:buFont typeface="Wingdings" panose="05000000000000000000" pitchFamily="2" charset="2"/>
              <a:buChar char=""/>
              <a:tabLst>
                <a:tab pos="566420" algn="l"/>
              </a:tabLst>
            </a:pPr>
            <a:r>
              <a:rPr lang="en-US" sz="1200" kern="1200" dirty="0">
                <a:solidFill>
                  <a:srgbClr val="000000"/>
                </a:solidFill>
                <a:effectLst/>
                <a:latin typeface="Calibri" panose="020F0502020204030204" pitchFamily="34" charset="0"/>
                <a:ea typeface="+mn-ea"/>
                <a:cs typeface="+mn-cs"/>
              </a:rPr>
              <a:t>To stay open to evolving needs</a:t>
            </a:r>
            <a:br>
              <a:rPr lang="en-US" sz="1200" kern="1200" dirty="0">
                <a:solidFill>
                  <a:srgbClr val="000000"/>
                </a:solidFill>
                <a:effectLst/>
                <a:latin typeface="Calibri" panose="020F0502020204030204" pitchFamily="34" charset="0"/>
                <a:ea typeface="+mn-ea"/>
                <a:cs typeface="+mn-cs"/>
              </a:rPr>
            </a:br>
            <a:endParaRPr lang="en-US" dirty="0">
              <a:effectLst/>
            </a:endParaRPr>
          </a:p>
          <a:p>
            <a:pPr marL="171450" indent="-171450">
              <a:buFont typeface="Wingdings" panose="05000000000000000000" pitchFamily="2" charset="2"/>
              <a:buChar char="§"/>
            </a:pPr>
            <a:endParaRPr lang="en-US" dirty="0"/>
          </a:p>
        </p:txBody>
      </p:sp>
      <p:sp>
        <p:nvSpPr>
          <p:cNvPr id="4" name="Slide Number Placeholder 3"/>
          <p:cNvSpPr>
            <a:spLocks noGrp="1"/>
          </p:cNvSpPr>
          <p:nvPr>
            <p:ph type="sldNum" sz="quarter" idx="5"/>
          </p:nvPr>
        </p:nvSpPr>
        <p:spPr/>
        <p:txBody>
          <a:bodyPr/>
          <a:lstStyle/>
          <a:p>
            <a:fld id="{E810D373-51EF-48A2-B414-1C87A35C3DAF}" type="slidenum">
              <a:rPr lang="en-US" smtClean="0"/>
              <a:t>6</a:t>
            </a:fld>
            <a:endParaRPr lang="en-US"/>
          </a:p>
        </p:txBody>
      </p:sp>
    </p:spTree>
    <p:extLst>
      <p:ext uri="{BB962C8B-B14F-4D97-AF65-F5344CB8AC3E}">
        <p14:creationId xmlns:p14="http://schemas.microsoft.com/office/powerpoint/2010/main" val="1288175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Look at how DT is used in specific library applications</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Small Libraries Create Smart Spaces project</a:t>
            </a:r>
          </a:p>
          <a:p>
            <a:pPr marL="342900" marR="0" lvl="0" indent="-342900">
              <a:spcBef>
                <a:spcPts val="0"/>
              </a:spcBef>
              <a:spcAft>
                <a:spcPts val="0"/>
              </a:spcAft>
              <a:buSzPts val="1800"/>
              <a:buFont typeface="Symbol" panose="05050102010706020507" pitchFamily="18" charset="2"/>
              <a:buChar char="¾"/>
            </a:pPr>
            <a:r>
              <a:rPr lang="en-US" sz="1200" dirty="0">
                <a:effectLst/>
                <a:latin typeface="Calibri" panose="020F0502020204030204" pitchFamily="34" charset="0"/>
                <a:ea typeface="Calibri" panose="020F0502020204030204" pitchFamily="34" charset="0"/>
                <a:cs typeface="Times New Roman" panose="02020603050405020304" pitchFamily="18" charset="0"/>
              </a:rPr>
              <a:t>With funding from IMLS and support from OCLC, WJ worked with 15 small and rural libraries to reimagine their use of space and reconfigure it for engaging the community in active learning.</a:t>
            </a:r>
          </a:p>
          <a:p>
            <a:pPr marL="342900" marR="0" lvl="0" indent="-342900">
              <a:spcBef>
                <a:spcPts val="0"/>
              </a:spcBef>
              <a:spcAft>
                <a:spcPts val="0"/>
              </a:spcAft>
              <a:buSzPts val="1800"/>
              <a:buFont typeface="Symbol" panose="05050102010706020507" pitchFamily="18" charset="2"/>
              <a:buChar char="¾"/>
            </a:pPr>
            <a:r>
              <a:rPr lang="en-US" sz="1200" dirty="0">
                <a:effectLst/>
                <a:latin typeface="Calibri" panose="020F0502020204030204" pitchFamily="34" charset="0"/>
                <a:ea typeface="Calibri" panose="020F0502020204030204" pitchFamily="34" charset="0"/>
                <a:cs typeface="Times New Roman" panose="02020603050405020304" pitchFamily="18" charset="0"/>
              </a:rPr>
              <a:t>First round was so successful that we received supplemental funding to work with 15 more libraries</a:t>
            </a:r>
          </a:p>
          <a:p>
            <a:pPr marL="342900" marR="0" lvl="0" indent="-342900">
              <a:spcBef>
                <a:spcPts val="0"/>
              </a:spcBef>
              <a:spcAft>
                <a:spcPts val="0"/>
              </a:spcAft>
              <a:buSzPts val="1800"/>
              <a:buFont typeface="Symbol" panose="05050102010706020507" pitchFamily="18" charset="2"/>
              <a:buChar char="¾"/>
            </a:pPr>
            <a:r>
              <a:rPr lang="en-US" sz="1200" dirty="0">
                <a:effectLst/>
                <a:latin typeface="Calibri" panose="020F0502020204030204" pitchFamily="34" charset="0"/>
                <a:ea typeface="Calibri" panose="020F0502020204030204" pitchFamily="34" charset="0"/>
                <a:cs typeface="Times New Roman" panose="02020603050405020304" pitchFamily="18" charset="0"/>
              </a:rPr>
              <a:t>I’ll share just one example</a:t>
            </a:r>
          </a:p>
          <a:p>
            <a:pPr marL="0" indent="0" rtl="0" fontAlgn="base">
              <a:buFont typeface="+mj-lt"/>
              <a:buNone/>
            </a:pPr>
            <a:endParaRPr lang="en-US" b="0" i="0" dirty="0">
              <a:effectLst/>
            </a:endParaRPr>
          </a:p>
          <a:p>
            <a:pPr marL="0" indent="0">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E810D373-51EF-48A2-B414-1C87A35C3DAF}" type="slidenum">
              <a:rPr lang="en-US" smtClean="0"/>
              <a:t>7</a:t>
            </a:fld>
            <a:endParaRPr lang="en-US"/>
          </a:p>
        </p:txBody>
      </p:sp>
    </p:spTree>
    <p:extLst>
      <p:ext uri="{BB962C8B-B14F-4D97-AF65-F5344CB8AC3E}">
        <p14:creationId xmlns:p14="http://schemas.microsoft.com/office/powerpoint/2010/main" val="3042537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Madison Public Library, SD</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Discovery: </a:t>
            </a:r>
          </a:p>
          <a:p>
            <a:pPr marL="342900" marR="0" lvl="0" indent="-342900">
              <a:spcBef>
                <a:spcPts val="0"/>
              </a:spcBef>
              <a:spcAft>
                <a:spcPts val="0"/>
              </a:spcAft>
              <a:buFont typeface="+mj-lt"/>
              <a:buAutoNum type="arabicPeriod"/>
              <a:tabLst>
                <a:tab pos="2286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wish trees: asked two non-library questions</a:t>
            </a:r>
          </a:p>
          <a:p>
            <a:pPr marL="742950" marR="0" lvl="1" indent="-285750">
              <a:spcBef>
                <a:spcPts val="0"/>
              </a:spcBef>
              <a:spcAft>
                <a:spcPts val="0"/>
              </a:spcAft>
              <a:buFont typeface="+mj-lt"/>
              <a:buAutoNum type="arabicPeriod"/>
              <a:tabLst>
                <a:tab pos="6858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to get at the broader aspirations of the community; get beyond the conventional thinking of what a library is able to do</a:t>
            </a:r>
          </a:p>
          <a:p>
            <a:pPr marL="342900" marR="0" lvl="0" indent="-342900">
              <a:spcBef>
                <a:spcPts val="0"/>
              </a:spcBef>
              <a:spcAft>
                <a:spcPts val="0"/>
              </a:spcAft>
              <a:buFont typeface="+mj-lt"/>
              <a:buAutoNum type="arabicPeriod"/>
              <a:tabLst>
                <a:tab pos="2286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Dot boards: </a:t>
            </a:r>
          </a:p>
          <a:p>
            <a:pPr marL="742950" marR="0" lvl="1" indent="-285750">
              <a:spcBef>
                <a:spcPts val="0"/>
              </a:spcBef>
              <a:spcAft>
                <a:spcPts val="0"/>
              </a:spcAft>
              <a:buFont typeface="+mj-lt"/>
              <a:buAutoNum type="arabicPeriod"/>
              <a:tabLst>
                <a:tab pos="6858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from the community input, distilled four ideas to dot board:  gaming space, teen space, maker space, and business incubator</a:t>
            </a:r>
          </a:p>
          <a:p>
            <a:pPr marL="1143000" marR="0" lvl="2" indent="-228600">
              <a:spcBef>
                <a:spcPts val="0"/>
              </a:spcBef>
              <a:spcAft>
                <a:spcPts val="0"/>
              </a:spcAft>
              <a:buFont typeface="+mj-lt"/>
              <a:buAutoNum type="arabicPeriod"/>
              <a:tabLst>
                <a:tab pos="11430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dot board was up in the library and at annual Madison Discovery Days where over a hundred people voted with dots for their 2 favorite spaces.​</a:t>
            </a:r>
          </a:p>
          <a:p>
            <a:pPr marL="742950" marR="0" lvl="1" indent="-285750">
              <a:spcBef>
                <a:spcPts val="0"/>
              </a:spcBef>
              <a:spcAft>
                <a:spcPts val="0"/>
              </a:spcAft>
              <a:buFont typeface="+mj-lt"/>
              <a:buAutoNum type="arabicPeriod"/>
              <a:tabLst>
                <a:tab pos="6858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Teen space and maker space were neck in neck, but teen space won.  </a:t>
            </a:r>
          </a:p>
          <a:p>
            <a:pPr marL="1143000" marR="0" lvl="2" indent="-228600">
              <a:spcBef>
                <a:spcPts val="0"/>
              </a:spcBef>
              <a:spcAft>
                <a:spcPts val="0"/>
              </a:spcAft>
              <a:buFont typeface="+mj-lt"/>
              <a:buAutoNum type="arabicPeriod"/>
              <a:tabLst>
                <a:tab pos="11430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Combo: have STEAM activities in our teen space</a:t>
            </a:r>
          </a:p>
          <a:p>
            <a:endParaRPr lang="en-US" dirty="0"/>
          </a:p>
        </p:txBody>
      </p:sp>
      <p:sp>
        <p:nvSpPr>
          <p:cNvPr id="4" name="Slide Number Placeholder 3"/>
          <p:cNvSpPr>
            <a:spLocks noGrp="1"/>
          </p:cNvSpPr>
          <p:nvPr>
            <p:ph type="sldNum" sz="quarter" idx="5"/>
          </p:nvPr>
        </p:nvSpPr>
        <p:spPr/>
        <p:txBody>
          <a:bodyPr/>
          <a:lstStyle/>
          <a:p>
            <a:fld id="{E810D373-51EF-48A2-B414-1C87A35C3DAF}" type="slidenum">
              <a:rPr lang="en-US" smtClean="0"/>
              <a:t>8</a:t>
            </a:fld>
            <a:endParaRPr lang="en-US"/>
          </a:p>
        </p:txBody>
      </p:sp>
    </p:spTree>
    <p:extLst>
      <p:ext uri="{BB962C8B-B14F-4D97-AF65-F5344CB8AC3E}">
        <p14:creationId xmlns:p14="http://schemas.microsoft.com/office/powerpoint/2010/main" val="3089747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Ideation, prototyping and iteration</a:t>
            </a:r>
          </a:p>
          <a:p>
            <a:pPr marL="0" marR="0">
              <a:spcBef>
                <a:spcPts val="0"/>
              </a:spcBef>
              <a:spcAft>
                <a:spcPts val="0"/>
              </a:spcAft>
            </a:pPr>
            <a:r>
              <a:rPr lang="en-US" sz="1100" b="1"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Ideation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200"/>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Community input from wish trees: Walmart and more shopping</a:t>
            </a:r>
          </a:p>
          <a:p>
            <a:pPr marL="342900" marR="0" lvl="0" indent="-342900">
              <a:spcBef>
                <a:spcPts val="0"/>
              </a:spcBef>
              <a:spcAft>
                <a:spcPts val="0"/>
              </a:spcAft>
              <a:buSzPts val="1200"/>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Ideation session to explore possibilities related to that wish</a:t>
            </a:r>
          </a:p>
          <a:p>
            <a:pPr marL="342900" marR="0" lvl="0" indent="-342900">
              <a:spcBef>
                <a:spcPts val="0"/>
              </a:spcBef>
              <a:spcAft>
                <a:spcPts val="0"/>
              </a:spcAft>
              <a:buSzPts val="1200"/>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Recognized the desire for activities for teens in the community</a:t>
            </a:r>
          </a:p>
          <a:p>
            <a:pPr marL="0" marR="0">
              <a:spcBef>
                <a:spcPts val="0"/>
              </a:spcBef>
              <a:spcAft>
                <a:spcPts val="0"/>
              </a:spcAft>
            </a:pPr>
            <a:r>
              <a:rPr lang="en-US" sz="1100" b="1"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Prototyping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Scale model</a:t>
            </a:r>
          </a:p>
          <a:p>
            <a:pPr marL="342900" marR="0" lvl="0" indent="-342900">
              <a:spcBef>
                <a:spcPts val="0"/>
              </a:spcBef>
              <a:spcAft>
                <a:spcPts val="0"/>
              </a:spcAft>
              <a:buFont typeface="Wingdings" panose="05000000000000000000" pitchFamily="2" charset="2"/>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Harry Potter Holiday Party = action prototyping</a:t>
            </a: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171450" indent="-171450" algn="l">
              <a:lnSpc>
                <a:spcPts val="1400"/>
              </a:lnSpc>
              <a:buFont typeface="Wingdings" panose="05000000000000000000" pitchFamily="2" charset="2"/>
              <a:buChar char="§"/>
            </a:pPr>
            <a:endParaRPr lang="en-US" sz="1100" dirty="0"/>
          </a:p>
        </p:txBody>
      </p:sp>
      <p:sp>
        <p:nvSpPr>
          <p:cNvPr id="4" name="Slide Number Placeholder 3"/>
          <p:cNvSpPr>
            <a:spLocks noGrp="1"/>
          </p:cNvSpPr>
          <p:nvPr>
            <p:ph type="sldNum" sz="quarter" idx="10"/>
          </p:nvPr>
        </p:nvSpPr>
        <p:spPr/>
        <p:txBody>
          <a:bodyPr/>
          <a:lstStyle/>
          <a:p>
            <a:fld id="{D0374C66-3E94-4FFA-94EA-4628CD4CEC4D}" type="slidenum">
              <a:rPr lang="en-US" smtClean="0"/>
              <a:t>9</a:t>
            </a:fld>
            <a:endParaRPr lang="en-US"/>
          </a:p>
        </p:txBody>
      </p:sp>
    </p:spTree>
    <p:extLst>
      <p:ext uri="{BB962C8B-B14F-4D97-AF65-F5344CB8AC3E}">
        <p14:creationId xmlns:p14="http://schemas.microsoft.com/office/powerpoint/2010/main" val="2385242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Ownership</a:t>
            </a:r>
          </a:p>
          <a:p>
            <a:endParaRPr lang="en-US" dirty="0"/>
          </a:p>
        </p:txBody>
      </p:sp>
      <p:sp>
        <p:nvSpPr>
          <p:cNvPr id="4" name="Slide Number Placeholder 3"/>
          <p:cNvSpPr>
            <a:spLocks noGrp="1"/>
          </p:cNvSpPr>
          <p:nvPr>
            <p:ph type="sldNum" sz="quarter" idx="5"/>
          </p:nvPr>
        </p:nvSpPr>
        <p:spPr/>
        <p:txBody>
          <a:bodyPr/>
          <a:lstStyle/>
          <a:p>
            <a:fld id="{E810D373-51EF-48A2-B414-1C87A35C3DAF}" type="slidenum">
              <a:rPr lang="en-US" smtClean="0"/>
              <a:t>10</a:t>
            </a:fld>
            <a:endParaRPr lang="en-US"/>
          </a:p>
        </p:txBody>
      </p:sp>
    </p:spTree>
    <p:extLst>
      <p:ext uri="{BB962C8B-B14F-4D97-AF65-F5344CB8AC3E}">
        <p14:creationId xmlns:p14="http://schemas.microsoft.com/office/powerpoint/2010/main" val="32595586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tif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9.tiff"/><Relationship Id="rId5" Type="http://schemas.openxmlformats.org/officeDocument/2006/relationships/image" Target="../media/image8.tiff"/><Relationship Id="rId4" Type="http://schemas.openxmlformats.org/officeDocument/2006/relationships/image" Target="../media/image7.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80E87235-7673-FF40-A4EF-CABE92A723D5}"/>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l="14125" t="7055" r="6657" b="17694"/>
          <a:stretch/>
        </p:blipFill>
        <p:spPr>
          <a:xfrm>
            <a:off x="2675962" y="-8314"/>
            <a:ext cx="6468037" cy="1069601"/>
          </a:xfrm>
          <a:prstGeom prst="rect">
            <a:avLst/>
          </a:prstGeom>
        </p:spPr>
      </p:pic>
      <p:sp>
        <p:nvSpPr>
          <p:cNvPr id="16" name="Rectangle 15"/>
          <p:cNvSpPr/>
          <p:nvPr userDrawn="1"/>
        </p:nvSpPr>
        <p:spPr>
          <a:xfrm>
            <a:off x="-9493" y="-8314"/>
            <a:ext cx="2685458" cy="106837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7" name="Rectangle 16"/>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8" name="Rectangle 17"/>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2" name="Rectangle 21"/>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6" name="Text Placeholder 18"/>
          <p:cNvSpPr>
            <a:spLocks noGrp="1"/>
          </p:cNvSpPr>
          <p:nvPr>
            <p:ph type="body" sz="quarter" idx="16" hasCustomPrompt="1"/>
          </p:nvPr>
        </p:nvSpPr>
        <p:spPr>
          <a:xfrm>
            <a:off x="779470" y="1852402"/>
            <a:ext cx="7754770" cy="1234773"/>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4400" b="1" baseline="0">
                <a:ln w="0" cmpd="sng">
                  <a:noFill/>
                </a:ln>
                <a:solidFill>
                  <a:schemeClr val="accent2"/>
                </a:solidFill>
              </a:defRPr>
            </a:lvl1pPr>
          </a:lstStyle>
          <a:p>
            <a:pPr lvl="0"/>
            <a:r>
              <a:rPr lang="en-US" dirty="0"/>
              <a:t>Place title here</a:t>
            </a:r>
          </a:p>
        </p:txBody>
      </p:sp>
      <p:pic>
        <p:nvPicPr>
          <p:cNvPr id="27" name="Picture 5"/>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 name="Text Placeholder 2"/>
          <p:cNvSpPr>
            <a:spLocks noGrp="1"/>
          </p:cNvSpPr>
          <p:nvPr>
            <p:ph type="body" sz="quarter" idx="17" hasCustomPrompt="1"/>
          </p:nvPr>
        </p:nvSpPr>
        <p:spPr>
          <a:xfrm>
            <a:off x="728694" y="3206972"/>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dirty="0"/>
              <a:t>Speaker Name</a:t>
            </a:r>
          </a:p>
        </p:txBody>
      </p:sp>
      <p:sp>
        <p:nvSpPr>
          <p:cNvPr id="29" name="Text Placeholder 2"/>
          <p:cNvSpPr>
            <a:spLocks noGrp="1"/>
          </p:cNvSpPr>
          <p:nvPr>
            <p:ph type="body" sz="quarter" idx="18" hasCustomPrompt="1"/>
          </p:nvPr>
        </p:nvSpPr>
        <p:spPr>
          <a:xfrm>
            <a:off x="728695" y="3613838"/>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dirty="0"/>
              <a:t>Speaker Title</a:t>
            </a:r>
          </a:p>
        </p:txBody>
      </p:sp>
      <p:sp>
        <p:nvSpPr>
          <p:cNvPr id="34" name="Rectangle 33"/>
          <p:cNvSpPr/>
          <p:nvPr userDrawn="1"/>
        </p:nvSpPr>
        <p:spPr>
          <a:xfrm>
            <a:off x="2675965" y="0"/>
            <a:ext cx="418704" cy="1060065"/>
          </a:xfrm>
          <a:prstGeom prst="rect">
            <a:avLst/>
          </a:pr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3" name="TextBox 2"/>
          <p:cNvSpPr txBox="1"/>
          <p:nvPr userDrawn="1"/>
        </p:nvSpPr>
        <p:spPr>
          <a:xfrm>
            <a:off x="-9493" y="1329876"/>
            <a:ext cx="2685458" cy="569387"/>
          </a:xfrm>
          <a:prstGeom prst="rect">
            <a:avLst/>
          </a:prstGeom>
          <a:solidFill>
            <a:srgbClr val="226092"/>
          </a:solidFill>
        </p:spPr>
        <p:txBody>
          <a:bodyPr wrap="none" rtlCol="0" anchor="ctr">
            <a:noAutofit/>
          </a:bodyPr>
          <a:lstStyle/>
          <a:p>
            <a:pPr algn="ctr"/>
            <a:r>
              <a:rPr lang="en-US" dirty="0">
                <a:solidFill>
                  <a:schemeClr val="bg1"/>
                </a:solidFill>
              </a:rPr>
              <a:t>June 20–25, 2019</a:t>
            </a:r>
          </a:p>
        </p:txBody>
      </p:sp>
      <p:sp>
        <p:nvSpPr>
          <p:cNvPr id="21" name="TextBox 20">
            <a:extLst>
              <a:ext uri="{FF2B5EF4-FFF2-40B4-BE49-F238E27FC236}">
                <a16:creationId xmlns:a16="http://schemas.microsoft.com/office/drawing/2014/main" id="{FAD61F4C-FFD2-E34A-B7A8-D18156BD8945}"/>
              </a:ext>
            </a:extLst>
          </p:cNvPr>
          <p:cNvSpPr txBox="1"/>
          <p:nvPr userDrawn="1"/>
        </p:nvSpPr>
        <p:spPr>
          <a:xfrm>
            <a:off x="174271" y="4781058"/>
            <a:ext cx="823646" cy="261610"/>
          </a:xfrm>
          <a:prstGeom prst="rect">
            <a:avLst/>
          </a:prstGeom>
          <a:noFill/>
        </p:spPr>
        <p:txBody>
          <a:bodyPr wrap="square" lIns="0" rtlCol="0">
            <a:spAutoFit/>
          </a:bodyPr>
          <a:lstStyle/>
          <a:p>
            <a:pPr algn="l"/>
            <a:r>
              <a:rPr lang="en-US" sz="1100" b="1" dirty="0">
                <a:solidFill>
                  <a:schemeClr val="bg1"/>
                </a:solidFill>
                <a:latin typeface="Arial" charset="0"/>
                <a:ea typeface="Arial" charset="0"/>
                <a:cs typeface="Arial" charset="0"/>
              </a:rPr>
              <a:t>#ALAAC19</a:t>
            </a:r>
          </a:p>
        </p:txBody>
      </p:sp>
      <p:pic>
        <p:nvPicPr>
          <p:cNvPr id="4" name="Picture 3">
            <a:extLst>
              <a:ext uri="{FF2B5EF4-FFF2-40B4-BE49-F238E27FC236}">
                <a16:creationId xmlns:a16="http://schemas.microsoft.com/office/drawing/2014/main" id="{02F37FE3-D4CA-3744-8C3A-5DED2B341696}"/>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567439" y="207041"/>
            <a:ext cx="1531592" cy="5832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 images ">
    <p:spTree>
      <p:nvGrpSpPr>
        <p:cNvPr id="1" name=""/>
        <p:cNvGrpSpPr/>
        <p:nvPr/>
      </p:nvGrpSpPr>
      <p:grpSpPr>
        <a:xfrm>
          <a:off x="0" y="0"/>
          <a:ext cx="0" cy="0"/>
          <a:chOff x="0" y="0"/>
          <a:chExt cx="0" cy="0"/>
        </a:xfrm>
      </p:grpSpPr>
      <p:sp>
        <p:nvSpPr>
          <p:cNvPr id="48" name="Picture Placeholder 3"/>
          <p:cNvSpPr>
            <a:spLocks noGrp="1"/>
          </p:cNvSpPr>
          <p:nvPr>
            <p:ph type="pic" sz="quarter" idx="17"/>
          </p:nvPr>
        </p:nvSpPr>
        <p:spPr>
          <a:xfrm>
            <a:off x="6220163" y="2531694"/>
            <a:ext cx="2923837" cy="1929341"/>
          </a:xfrm>
          <a:prstGeom prst="rect">
            <a:avLst/>
          </a:prstGeom>
          <a:solidFill>
            <a:schemeClr val="bg1">
              <a:lumMod val="95000"/>
            </a:schemeClr>
          </a:solidFill>
        </p:spPr>
        <p:txBody>
          <a:bodyPr vert="horz" lIns="0" tIns="0" rIns="0" bIns="0" rtlCol="0" anchor="ctr">
            <a:normAutofit/>
          </a:bodyPr>
          <a:lstStyle>
            <a:lvl1pPr>
              <a:defRPr lang="en-US" sz="800" dirty="0"/>
            </a:lvl1pPr>
          </a:lstStyle>
          <a:p>
            <a:pPr marL="0" lvl="0" indent="0" algn="ctr">
              <a:buNone/>
            </a:pPr>
            <a:endParaRPr lang="en-US" dirty="0"/>
          </a:p>
        </p:txBody>
      </p:sp>
      <p:sp>
        <p:nvSpPr>
          <p:cNvPr id="47" name="Picture Placeholder 3"/>
          <p:cNvSpPr>
            <a:spLocks noGrp="1"/>
          </p:cNvSpPr>
          <p:nvPr>
            <p:ph type="pic" sz="quarter" idx="16"/>
          </p:nvPr>
        </p:nvSpPr>
        <p:spPr>
          <a:xfrm>
            <a:off x="3748315" y="3518915"/>
            <a:ext cx="2472574" cy="1624584"/>
          </a:xfrm>
          <a:prstGeom prst="rect">
            <a:avLst/>
          </a:prstGeom>
          <a:solidFill>
            <a:schemeClr val="bg1">
              <a:lumMod val="95000"/>
            </a:schemeClr>
          </a:solidFill>
        </p:spPr>
        <p:txBody>
          <a:bodyPr vert="horz" lIns="0" tIns="0" rIns="0" bIns="0" rtlCol="0" anchor="ctr">
            <a:normAutofit/>
          </a:bodyPr>
          <a:lstStyle>
            <a:lvl1pPr>
              <a:defRPr lang="en-US" sz="800" dirty="0"/>
            </a:lvl1pPr>
          </a:lstStyle>
          <a:p>
            <a:pPr marL="0" lvl="0" indent="0" algn="ctr">
              <a:buNone/>
            </a:pPr>
            <a:endParaRPr lang="en-US" dirty="0"/>
          </a:p>
        </p:txBody>
      </p:sp>
      <p:sp>
        <p:nvSpPr>
          <p:cNvPr id="46" name="Picture Placeholder 3"/>
          <p:cNvSpPr>
            <a:spLocks noGrp="1"/>
          </p:cNvSpPr>
          <p:nvPr>
            <p:ph type="pic" sz="quarter" idx="15"/>
          </p:nvPr>
        </p:nvSpPr>
        <p:spPr>
          <a:xfrm>
            <a:off x="3152231" y="1767823"/>
            <a:ext cx="3068658" cy="1725408"/>
          </a:xfrm>
          <a:prstGeom prst="rect">
            <a:avLst/>
          </a:prstGeom>
          <a:solidFill>
            <a:schemeClr val="bg1">
              <a:lumMod val="95000"/>
            </a:schemeClr>
          </a:solidFill>
        </p:spPr>
        <p:txBody>
          <a:bodyPr vert="horz" lIns="0" tIns="0" rIns="0" bIns="0" rtlCol="0" anchor="ctr">
            <a:normAutofit/>
          </a:bodyPr>
          <a:lstStyle>
            <a:lvl1pPr>
              <a:defRPr lang="en-US" sz="800" dirty="0"/>
            </a:lvl1pPr>
          </a:lstStyle>
          <a:p>
            <a:pPr marL="0" lvl="0" indent="0" algn="ctr">
              <a:buNone/>
            </a:pPr>
            <a:endParaRPr lang="en-US" dirty="0"/>
          </a:p>
        </p:txBody>
      </p:sp>
      <p:sp>
        <p:nvSpPr>
          <p:cNvPr id="45" name="Picture Placeholder 3"/>
          <p:cNvSpPr>
            <a:spLocks noGrp="1"/>
          </p:cNvSpPr>
          <p:nvPr>
            <p:ph type="pic" sz="quarter" idx="14"/>
          </p:nvPr>
        </p:nvSpPr>
        <p:spPr>
          <a:xfrm>
            <a:off x="1" y="3493231"/>
            <a:ext cx="2463056" cy="1656694"/>
          </a:xfrm>
          <a:prstGeom prst="rect">
            <a:avLst/>
          </a:prstGeom>
          <a:solidFill>
            <a:schemeClr val="bg1">
              <a:lumMod val="95000"/>
            </a:schemeClr>
          </a:solidFill>
        </p:spPr>
        <p:txBody>
          <a:bodyPr vert="horz" lIns="0" tIns="0" rIns="0" bIns="0" rtlCol="0" anchor="ctr">
            <a:normAutofit/>
          </a:bodyPr>
          <a:lstStyle>
            <a:lvl1pPr>
              <a:defRPr lang="en-US" sz="800" dirty="0"/>
            </a:lvl1pPr>
          </a:lstStyle>
          <a:p>
            <a:pPr marL="0" lvl="0" indent="0" algn="ctr">
              <a:buNone/>
            </a:pPr>
            <a:endParaRPr lang="en-US" dirty="0"/>
          </a:p>
        </p:txBody>
      </p:sp>
      <p:sp>
        <p:nvSpPr>
          <p:cNvPr id="44" name="Picture Placeholder 3"/>
          <p:cNvSpPr>
            <a:spLocks noGrp="1"/>
          </p:cNvSpPr>
          <p:nvPr>
            <p:ph type="pic" sz="quarter" idx="13"/>
          </p:nvPr>
        </p:nvSpPr>
        <p:spPr>
          <a:xfrm>
            <a:off x="0" y="1389688"/>
            <a:ext cx="3152231" cy="2103543"/>
          </a:xfrm>
          <a:prstGeom prst="rect">
            <a:avLst/>
          </a:prstGeom>
          <a:solidFill>
            <a:schemeClr val="bg1">
              <a:lumMod val="95000"/>
            </a:schemeClr>
          </a:solidFill>
        </p:spPr>
        <p:txBody>
          <a:bodyPr vert="horz" lIns="0" tIns="0" rIns="0" bIns="0" rtlCol="0" anchor="ctr">
            <a:normAutofit/>
          </a:bodyPr>
          <a:lstStyle>
            <a:lvl1pPr>
              <a:defRPr lang="en-US" sz="800" dirty="0"/>
            </a:lvl1pPr>
          </a:lstStyle>
          <a:p>
            <a:pPr marL="0" lvl="0" indent="0" algn="ctr">
              <a:buNone/>
            </a:pPr>
            <a:endParaRPr lang="en-US" dirty="0"/>
          </a:p>
        </p:txBody>
      </p:sp>
      <p:sp>
        <p:nvSpPr>
          <p:cNvPr id="43" name="Rectangle 42"/>
          <p:cNvSpPr/>
          <p:nvPr userDrawn="1"/>
        </p:nvSpPr>
        <p:spPr>
          <a:xfrm>
            <a:off x="6220889" y="1921832"/>
            <a:ext cx="2923110" cy="61002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Picture Placeholder 3"/>
          <p:cNvSpPr>
            <a:spLocks noGrp="1"/>
          </p:cNvSpPr>
          <p:nvPr>
            <p:ph type="pic" sz="quarter" idx="11"/>
          </p:nvPr>
        </p:nvSpPr>
        <p:spPr>
          <a:xfrm>
            <a:off x="3150249" y="-20510"/>
            <a:ext cx="3071364" cy="1788332"/>
          </a:xfrm>
          <a:prstGeom prst="rect">
            <a:avLst/>
          </a:prstGeom>
          <a:solidFill>
            <a:schemeClr val="bg1">
              <a:lumMod val="95000"/>
            </a:schemeClr>
          </a:solidFill>
        </p:spPr>
        <p:txBody>
          <a:bodyPr vert="horz" lIns="0" tIns="0" rIns="0" bIns="0" rtlCol="0" anchor="ctr">
            <a:normAutofit/>
          </a:bodyPr>
          <a:lstStyle>
            <a:lvl1pPr>
              <a:defRPr lang="en-US" sz="800"/>
            </a:lvl1pPr>
          </a:lstStyle>
          <a:p>
            <a:pPr marL="0" lvl="0" indent="0" algn="ctr">
              <a:buNone/>
            </a:pPr>
            <a:endParaRPr lang="en-US"/>
          </a:p>
        </p:txBody>
      </p:sp>
      <p:sp>
        <p:nvSpPr>
          <p:cNvPr id="27" name="Picture Placeholder 3"/>
          <p:cNvSpPr>
            <a:spLocks noGrp="1"/>
          </p:cNvSpPr>
          <p:nvPr>
            <p:ph type="pic" sz="quarter" idx="12"/>
          </p:nvPr>
        </p:nvSpPr>
        <p:spPr>
          <a:xfrm>
            <a:off x="6221613" y="-20510"/>
            <a:ext cx="2922386" cy="1956115"/>
          </a:xfrm>
          <a:prstGeom prst="rect">
            <a:avLst/>
          </a:prstGeom>
          <a:solidFill>
            <a:schemeClr val="bg1">
              <a:lumMod val="95000"/>
            </a:schemeClr>
          </a:solidFill>
        </p:spPr>
        <p:txBody>
          <a:bodyPr vert="horz" lIns="0" tIns="0" rIns="0" bIns="0" rtlCol="0" anchor="ctr">
            <a:normAutofit/>
          </a:bodyPr>
          <a:lstStyle>
            <a:lvl1pPr>
              <a:defRPr lang="en-US" sz="800"/>
            </a:lvl1pPr>
          </a:lstStyle>
          <a:p>
            <a:pPr marL="0" lvl="0" indent="0" algn="ctr">
              <a:buNone/>
            </a:pPr>
            <a:endParaRPr lang="en-US"/>
          </a:p>
        </p:txBody>
      </p:sp>
      <p:sp>
        <p:nvSpPr>
          <p:cNvPr id="25" name="Picture Placeholder 3"/>
          <p:cNvSpPr>
            <a:spLocks noGrp="1"/>
          </p:cNvSpPr>
          <p:nvPr>
            <p:ph type="pic" sz="quarter" idx="10"/>
          </p:nvPr>
        </p:nvSpPr>
        <p:spPr>
          <a:xfrm>
            <a:off x="658592" y="-20510"/>
            <a:ext cx="2486967" cy="1410200"/>
          </a:xfrm>
          <a:prstGeom prst="rect">
            <a:avLst/>
          </a:prstGeom>
          <a:solidFill>
            <a:schemeClr val="bg1">
              <a:lumMod val="95000"/>
            </a:schemeClr>
          </a:solidFill>
        </p:spPr>
        <p:txBody>
          <a:bodyPr vert="horz" lIns="0" tIns="0" rIns="0" bIns="0" rtlCol="0" anchor="ctr">
            <a:normAutofit/>
          </a:bodyPr>
          <a:lstStyle>
            <a:lvl1pPr>
              <a:defRPr lang="en-US" sz="800" dirty="0"/>
            </a:lvl1pPr>
          </a:lstStyle>
          <a:p>
            <a:pPr marL="0" lvl="0" indent="0" algn="ctr">
              <a:buNone/>
            </a:pPr>
            <a:endParaRPr lang="en-US" dirty="0"/>
          </a:p>
        </p:txBody>
      </p:sp>
      <p:sp>
        <p:nvSpPr>
          <p:cNvPr id="17" name="Rectangle 16"/>
          <p:cNvSpPr/>
          <p:nvPr userDrawn="1"/>
        </p:nvSpPr>
        <p:spPr>
          <a:xfrm>
            <a:off x="-1" y="1316"/>
            <a:ext cx="663283" cy="140195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p:cNvSpPr/>
          <p:nvPr userDrawn="1"/>
        </p:nvSpPr>
        <p:spPr>
          <a:xfrm>
            <a:off x="2465040" y="3506084"/>
            <a:ext cx="1283275" cy="163741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userDrawn="1"/>
        </p:nvSpPr>
        <p:spPr>
          <a:xfrm>
            <a:off x="6220889" y="4453686"/>
            <a:ext cx="2923112" cy="689813"/>
          </a:xfrm>
          <a:prstGeom prst="rect">
            <a:avLst/>
          </a:prstGeom>
          <a:solidFill>
            <a:srgbClr val="E8772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0"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563" y="4816475"/>
            <a:ext cx="687387"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 name="Straight Connector 30"/>
          <p:cNvCxnSpPr/>
          <p:nvPr userDrawn="1"/>
        </p:nvCxnSpPr>
        <p:spPr>
          <a:xfrm>
            <a:off x="0" y="3499658"/>
            <a:ext cx="6221615"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6221615" y="1935605"/>
            <a:ext cx="2922385"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6221615" y="2531854"/>
            <a:ext cx="2922385"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6221615" y="4467461"/>
            <a:ext cx="2922385"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6221615" y="0"/>
            <a:ext cx="0" cy="5143499"/>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3749040" y="3499658"/>
            <a:ext cx="0" cy="1650267"/>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2465765" y="3499658"/>
            <a:ext cx="0" cy="1650267"/>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0" y="1392787"/>
            <a:ext cx="3152233"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3152233" y="0"/>
            <a:ext cx="0" cy="3499658"/>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3152233" y="1767822"/>
            <a:ext cx="3069380" cy="788"/>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667130" y="0"/>
            <a:ext cx="0" cy="1392787"/>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232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losing Slide -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3078" y="0"/>
            <a:ext cx="9157078" cy="5143500"/>
          </a:xfrm>
          <a:prstGeom prst="rect">
            <a:avLst/>
          </a:prstGeom>
        </p:spPr>
      </p:pic>
      <p:sp>
        <p:nvSpPr>
          <p:cNvPr id="19" name="Rectangle 18"/>
          <p:cNvSpPr/>
          <p:nvPr userDrawn="1"/>
        </p:nvSpPr>
        <p:spPr>
          <a:xfrm>
            <a:off x="-13078" y="4259766"/>
            <a:ext cx="9157078" cy="88373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userDrawn="1"/>
        </p:nvSpPr>
        <p:spPr>
          <a:xfrm>
            <a:off x="163089" y="4547745"/>
            <a:ext cx="1111202" cy="307777"/>
          </a:xfrm>
          <a:prstGeom prst="rect">
            <a:avLst/>
          </a:prstGeom>
          <a:noFill/>
        </p:spPr>
        <p:txBody>
          <a:bodyPr wrap="none" rtlCol="0">
            <a:spAutoFit/>
          </a:bodyPr>
          <a:lstStyle/>
          <a:p>
            <a:pPr algn="ctr"/>
            <a:r>
              <a:rPr lang="en-US" sz="1400" b="1" dirty="0">
                <a:solidFill>
                  <a:schemeClr val="bg1"/>
                </a:solidFill>
                <a:latin typeface="Arial" charset="0"/>
                <a:ea typeface="Arial" charset="0"/>
                <a:cs typeface="Arial" charset="0"/>
              </a:rPr>
              <a:t>#ALAAC19</a:t>
            </a:r>
          </a:p>
        </p:txBody>
      </p:sp>
      <p:pic>
        <p:nvPicPr>
          <p:cNvPr id="11"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856628" y="4527413"/>
            <a:ext cx="1094726" cy="3484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userDrawn="1"/>
        </p:nvPicPr>
        <p:blipFill rotWithShape="1">
          <a:blip r:embed="rId4" cstate="print">
            <a:extLst>
              <a:ext uri="{28A0092B-C50C-407E-A947-70E740481C1C}">
                <a14:useLocalDpi xmlns:a14="http://schemas.microsoft.com/office/drawing/2010/main"/>
              </a:ext>
            </a:extLst>
          </a:blip>
          <a:srcRect l="8889" t="20420" r="7949" b="21490"/>
          <a:stretch/>
        </p:blipFill>
        <p:spPr>
          <a:xfrm>
            <a:off x="1733823" y="1222477"/>
            <a:ext cx="5632636" cy="1482782"/>
          </a:xfrm>
          <a:prstGeom prst="rect">
            <a:avLst/>
          </a:prstGeom>
        </p:spPr>
      </p:pic>
      <p:sp>
        <p:nvSpPr>
          <p:cNvPr id="32" name="Text Placeholder 20"/>
          <p:cNvSpPr>
            <a:spLocks noGrp="1"/>
          </p:cNvSpPr>
          <p:nvPr>
            <p:ph type="body" sz="quarter" idx="11" hasCustomPrompt="1"/>
          </p:nvPr>
        </p:nvSpPr>
        <p:spPr>
          <a:xfrm>
            <a:off x="349973" y="2818008"/>
            <a:ext cx="2682353" cy="652271"/>
          </a:xfrm>
          <a:prstGeom prst="rect">
            <a:avLst/>
          </a:prstGeom>
        </p:spPr>
        <p:txBody>
          <a:bodyPr vert="horz">
            <a:normAutofit/>
          </a:bodyPr>
          <a:lstStyle>
            <a:lvl1pPr marL="0" indent="0" algn="ctr">
              <a:buNone/>
              <a:defRPr sz="1800" b="1" baseline="0">
                <a:solidFill>
                  <a:schemeClr val="bg1"/>
                </a:solidFill>
              </a:defRPr>
            </a:lvl1pPr>
          </a:lstStyle>
          <a:p>
            <a:pPr lvl="0"/>
            <a:r>
              <a:rPr lang="en-US" dirty="0"/>
              <a:t>Speaker Name</a:t>
            </a:r>
          </a:p>
        </p:txBody>
      </p:sp>
      <p:sp>
        <p:nvSpPr>
          <p:cNvPr id="33" name="Text Placeholder 20"/>
          <p:cNvSpPr>
            <a:spLocks noGrp="1"/>
          </p:cNvSpPr>
          <p:nvPr>
            <p:ph type="body" sz="quarter" idx="12" hasCustomPrompt="1"/>
          </p:nvPr>
        </p:nvSpPr>
        <p:spPr>
          <a:xfrm>
            <a:off x="349787" y="3115105"/>
            <a:ext cx="2682353" cy="577205"/>
          </a:xfrm>
          <a:prstGeom prst="rect">
            <a:avLst/>
          </a:prstGeom>
        </p:spPr>
        <p:txBody>
          <a:bodyPr vert="horz">
            <a:normAutofit/>
          </a:bodyPr>
          <a:lstStyle>
            <a:lvl1pPr marL="0" indent="0" algn="ctr">
              <a:buNone/>
              <a:defRPr sz="1400" b="0" baseline="0">
                <a:solidFill>
                  <a:schemeClr val="bg1"/>
                </a:solidFill>
              </a:defRPr>
            </a:lvl1pPr>
          </a:lstStyle>
          <a:p>
            <a:pPr lvl="0"/>
            <a:r>
              <a:rPr lang="en-US" dirty="0"/>
              <a:t>Speaker Title</a:t>
            </a:r>
          </a:p>
        </p:txBody>
      </p:sp>
      <p:sp>
        <p:nvSpPr>
          <p:cNvPr id="34" name="Text Placeholder 20"/>
          <p:cNvSpPr>
            <a:spLocks noGrp="1"/>
          </p:cNvSpPr>
          <p:nvPr>
            <p:ph type="body" sz="quarter" idx="13" hasCustomPrompt="1"/>
          </p:nvPr>
        </p:nvSpPr>
        <p:spPr>
          <a:xfrm>
            <a:off x="349787" y="3378470"/>
            <a:ext cx="2682353" cy="491141"/>
          </a:xfrm>
          <a:prstGeom prst="rect">
            <a:avLst/>
          </a:prstGeom>
        </p:spPr>
        <p:txBody>
          <a:bodyPr vert="horz">
            <a:normAutofit/>
          </a:bodyPr>
          <a:lstStyle>
            <a:lvl1pPr marL="0" indent="0" algn="ctr">
              <a:buNone/>
              <a:defRPr sz="1400" b="1" baseline="0">
                <a:solidFill>
                  <a:schemeClr val="bg1"/>
                </a:solidFill>
              </a:defRPr>
            </a:lvl1pPr>
          </a:lstStyle>
          <a:p>
            <a:pPr lvl="0"/>
            <a:r>
              <a:rPr lang="en-US" dirty="0"/>
              <a:t>Speaker Contact</a:t>
            </a:r>
          </a:p>
        </p:txBody>
      </p:sp>
      <p:sp>
        <p:nvSpPr>
          <p:cNvPr id="35" name="Text Placeholder 20"/>
          <p:cNvSpPr>
            <a:spLocks noGrp="1"/>
          </p:cNvSpPr>
          <p:nvPr>
            <p:ph type="body" sz="quarter" idx="14" hasCustomPrompt="1"/>
          </p:nvPr>
        </p:nvSpPr>
        <p:spPr>
          <a:xfrm>
            <a:off x="3209151" y="2818008"/>
            <a:ext cx="2682353" cy="652271"/>
          </a:xfrm>
          <a:prstGeom prst="rect">
            <a:avLst/>
          </a:prstGeom>
        </p:spPr>
        <p:txBody>
          <a:bodyPr vert="horz">
            <a:normAutofit/>
          </a:bodyPr>
          <a:lstStyle>
            <a:lvl1pPr marL="0" indent="0" algn="ctr">
              <a:buNone/>
              <a:defRPr sz="1800" b="1" baseline="0">
                <a:solidFill>
                  <a:schemeClr val="bg1"/>
                </a:solidFill>
              </a:defRPr>
            </a:lvl1pPr>
          </a:lstStyle>
          <a:p>
            <a:pPr lvl="0"/>
            <a:r>
              <a:rPr lang="en-US" dirty="0"/>
              <a:t>Speaker Name</a:t>
            </a:r>
          </a:p>
        </p:txBody>
      </p:sp>
      <p:sp>
        <p:nvSpPr>
          <p:cNvPr id="36" name="Text Placeholder 20"/>
          <p:cNvSpPr>
            <a:spLocks noGrp="1"/>
          </p:cNvSpPr>
          <p:nvPr>
            <p:ph type="body" sz="quarter" idx="15" hasCustomPrompt="1"/>
          </p:nvPr>
        </p:nvSpPr>
        <p:spPr>
          <a:xfrm>
            <a:off x="3208965" y="3115105"/>
            <a:ext cx="2682353" cy="577205"/>
          </a:xfrm>
          <a:prstGeom prst="rect">
            <a:avLst/>
          </a:prstGeom>
        </p:spPr>
        <p:txBody>
          <a:bodyPr vert="horz">
            <a:normAutofit/>
          </a:bodyPr>
          <a:lstStyle>
            <a:lvl1pPr marL="0" indent="0" algn="ctr">
              <a:buNone/>
              <a:defRPr sz="1400" b="0" baseline="0">
                <a:solidFill>
                  <a:schemeClr val="bg1"/>
                </a:solidFill>
              </a:defRPr>
            </a:lvl1pPr>
          </a:lstStyle>
          <a:p>
            <a:pPr lvl="0"/>
            <a:r>
              <a:rPr lang="en-US" dirty="0"/>
              <a:t>Speaker Title</a:t>
            </a:r>
          </a:p>
        </p:txBody>
      </p:sp>
      <p:sp>
        <p:nvSpPr>
          <p:cNvPr id="37" name="Text Placeholder 20"/>
          <p:cNvSpPr>
            <a:spLocks noGrp="1"/>
          </p:cNvSpPr>
          <p:nvPr>
            <p:ph type="body" sz="quarter" idx="16" hasCustomPrompt="1"/>
          </p:nvPr>
        </p:nvSpPr>
        <p:spPr>
          <a:xfrm>
            <a:off x="3208965" y="3378470"/>
            <a:ext cx="2682353" cy="491141"/>
          </a:xfrm>
          <a:prstGeom prst="rect">
            <a:avLst/>
          </a:prstGeom>
        </p:spPr>
        <p:txBody>
          <a:bodyPr vert="horz">
            <a:normAutofit/>
          </a:bodyPr>
          <a:lstStyle>
            <a:lvl1pPr marL="0" indent="0" algn="ctr">
              <a:buNone/>
              <a:defRPr sz="1400" b="1" baseline="0">
                <a:solidFill>
                  <a:schemeClr val="bg1"/>
                </a:solidFill>
              </a:defRPr>
            </a:lvl1pPr>
          </a:lstStyle>
          <a:p>
            <a:pPr lvl="0"/>
            <a:r>
              <a:rPr lang="en-US" dirty="0"/>
              <a:t>Speaker Contact</a:t>
            </a:r>
          </a:p>
        </p:txBody>
      </p:sp>
      <p:sp>
        <p:nvSpPr>
          <p:cNvPr id="38" name="Text Placeholder 20"/>
          <p:cNvSpPr>
            <a:spLocks noGrp="1"/>
          </p:cNvSpPr>
          <p:nvPr>
            <p:ph type="body" sz="quarter" idx="17" hasCustomPrompt="1"/>
          </p:nvPr>
        </p:nvSpPr>
        <p:spPr>
          <a:xfrm>
            <a:off x="6067957" y="2818008"/>
            <a:ext cx="2682353" cy="652271"/>
          </a:xfrm>
          <a:prstGeom prst="rect">
            <a:avLst/>
          </a:prstGeom>
        </p:spPr>
        <p:txBody>
          <a:bodyPr vert="horz">
            <a:normAutofit/>
          </a:bodyPr>
          <a:lstStyle>
            <a:lvl1pPr marL="0" indent="0" algn="ctr">
              <a:buNone/>
              <a:defRPr sz="1800" b="1" baseline="0">
                <a:solidFill>
                  <a:schemeClr val="bg1"/>
                </a:solidFill>
              </a:defRPr>
            </a:lvl1pPr>
          </a:lstStyle>
          <a:p>
            <a:pPr lvl="0"/>
            <a:r>
              <a:rPr lang="en-US" dirty="0"/>
              <a:t>Speaker Name</a:t>
            </a:r>
          </a:p>
        </p:txBody>
      </p:sp>
      <p:sp>
        <p:nvSpPr>
          <p:cNvPr id="39" name="Text Placeholder 20"/>
          <p:cNvSpPr>
            <a:spLocks noGrp="1"/>
          </p:cNvSpPr>
          <p:nvPr>
            <p:ph type="body" sz="quarter" idx="18" hasCustomPrompt="1"/>
          </p:nvPr>
        </p:nvSpPr>
        <p:spPr>
          <a:xfrm>
            <a:off x="6067771" y="3115105"/>
            <a:ext cx="2682353" cy="577205"/>
          </a:xfrm>
          <a:prstGeom prst="rect">
            <a:avLst/>
          </a:prstGeom>
        </p:spPr>
        <p:txBody>
          <a:bodyPr vert="horz">
            <a:normAutofit/>
          </a:bodyPr>
          <a:lstStyle>
            <a:lvl1pPr marL="0" indent="0" algn="ctr">
              <a:buNone/>
              <a:defRPr sz="1400" b="0" baseline="0">
                <a:solidFill>
                  <a:schemeClr val="bg1"/>
                </a:solidFill>
              </a:defRPr>
            </a:lvl1pPr>
          </a:lstStyle>
          <a:p>
            <a:pPr lvl="0"/>
            <a:r>
              <a:rPr lang="en-US" dirty="0"/>
              <a:t>Speaker Title</a:t>
            </a:r>
          </a:p>
        </p:txBody>
      </p:sp>
      <p:sp>
        <p:nvSpPr>
          <p:cNvPr id="40" name="Text Placeholder 20"/>
          <p:cNvSpPr>
            <a:spLocks noGrp="1"/>
          </p:cNvSpPr>
          <p:nvPr>
            <p:ph type="body" sz="quarter" idx="19" hasCustomPrompt="1"/>
          </p:nvPr>
        </p:nvSpPr>
        <p:spPr>
          <a:xfrm>
            <a:off x="6067771" y="3378470"/>
            <a:ext cx="2682353" cy="491141"/>
          </a:xfrm>
          <a:prstGeom prst="rect">
            <a:avLst/>
          </a:prstGeom>
        </p:spPr>
        <p:txBody>
          <a:bodyPr vert="horz">
            <a:normAutofit/>
          </a:bodyPr>
          <a:lstStyle>
            <a:lvl1pPr marL="0" indent="0" algn="ctr">
              <a:buNone/>
              <a:defRPr sz="1400" b="1" baseline="0">
                <a:solidFill>
                  <a:schemeClr val="bg1"/>
                </a:solidFill>
              </a:defRPr>
            </a:lvl1pPr>
          </a:lstStyle>
          <a:p>
            <a:pPr lvl="0"/>
            <a:r>
              <a:rPr lang="en-US" dirty="0"/>
              <a:t>Speaker Contact</a:t>
            </a:r>
          </a:p>
        </p:txBody>
      </p:sp>
      <p:pic>
        <p:nvPicPr>
          <p:cNvPr id="42" name="Picture 41"/>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3602240" y="4663558"/>
            <a:ext cx="1926441" cy="315830"/>
          </a:xfrm>
          <a:prstGeom prst="rect">
            <a:avLst/>
          </a:prstGeom>
        </p:spPr>
      </p:pic>
      <p:sp>
        <p:nvSpPr>
          <p:cNvPr id="4" name="TextBox 3"/>
          <p:cNvSpPr txBox="1"/>
          <p:nvPr userDrawn="1"/>
        </p:nvSpPr>
        <p:spPr>
          <a:xfrm>
            <a:off x="3947472" y="4374665"/>
            <a:ext cx="1235975" cy="276999"/>
          </a:xfrm>
          <a:prstGeom prst="rect">
            <a:avLst/>
          </a:prstGeom>
          <a:noFill/>
        </p:spPr>
        <p:txBody>
          <a:bodyPr wrap="square" rtlCol="0">
            <a:spAutoFit/>
          </a:bodyPr>
          <a:lstStyle/>
          <a:p>
            <a:r>
              <a:rPr lang="en-US" sz="1200" dirty="0">
                <a:solidFill>
                  <a:schemeClr val="bg1"/>
                </a:solidFill>
              </a:rPr>
              <a:t>Stay connected</a:t>
            </a:r>
          </a:p>
        </p:txBody>
      </p:sp>
      <p:pic>
        <p:nvPicPr>
          <p:cNvPr id="20" name="Picture 19">
            <a:extLst>
              <a:ext uri="{FF2B5EF4-FFF2-40B4-BE49-F238E27FC236}">
                <a16:creationId xmlns:a16="http://schemas.microsoft.com/office/drawing/2014/main" id="{40168C16-FB02-D149-A23A-63DA5A17141C}"/>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3707765" y="500375"/>
            <a:ext cx="1684751" cy="6415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331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Layout 8">
    <p:spTree>
      <p:nvGrpSpPr>
        <p:cNvPr id="1" name=""/>
        <p:cNvGrpSpPr/>
        <p:nvPr/>
      </p:nvGrpSpPr>
      <p:grpSpPr>
        <a:xfrm>
          <a:off x="0" y="0"/>
          <a:ext cx="0" cy="0"/>
          <a:chOff x="0" y="0"/>
          <a:chExt cx="0" cy="0"/>
        </a:xfrm>
      </p:grpSpPr>
      <p:sp>
        <p:nvSpPr>
          <p:cNvPr id="24" name="Shape 782">
            <a:extLst>
              <a:ext uri="{FF2B5EF4-FFF2-40B4-BE49-F238E27FC236}">
                <a16:creationId xmlns:a16="http://schemas.microsoft.com/office/drawing/2014/main" id="{D5D91547-4620-4E59-ADD5-16AA531BE349}"/>
              </a:ext>
            </a:extLst>
          </p:cNvPr>
          <p:cNvSpPr/>
          <p:nvPr userDrawn="1"/>
        </p:nvSpPr>
        <p:spPr>
          <a:xfrm>
            <a:off x="576745" y="903054"/>
            <a:ext cx="1853452" cy="1530574"/>
          </a:xfrm>
          <a:prstGeom prst="wedgeRectCallout">
            <a:avLst>
              <a:gd name="adj1" fmla="val 33710"/>
              <a:gd name="adj2" fmla="val 63475"/>
            </a:avLst>
          </a:prstGeom>
          <a:solidFill>
            <a:srgbClr val="DE6126"/>
          </a:solidFill>
          <a:ln w="12700" cap="flat">
            <a:noFill/>
            <a:miter lim="400000"/>
          </a:ln>
          <a:effectLst/>
        </p:spPr>
        <p:txBody>
          <a:bodyPr wrap="square" lIns="0" tIns="0" rIns="0" bIns="0" numCol="1" anchor="ctr">
            <a:noAutofit/>
          </a:bodyPr>
          <a:lstStyle/>
          <a:p>
            <a:pPr lvl="0">
              <a:defRPr sz="3200">
                <a:solidFill>
                  <a:srgbClr val="FFFFFF"/>
                </a:solidFill>
              </a:defRPr>
            </a:pPr>
            <a:endParaRPr sz="900" dirty="0"/>
          </a:p>
        </p:txBody>
      </p:sp>
      <p:sp>
        <p:nvSpPr>
          <p:cNvPr id="3" name="Shape 782">
            <a:extLst>
              <a:ext uri="{FF2B5EF4-FFF2-40B4-BE49-F238E27FC236}">
                <a16:creationId xmlns:a16="http://schemas.microsoft.com/office/drawing/2014/main" id="{6E4A1DB8-E488-9A43-A109-310CBCD448C0}"/>
              </a:ext>
            </a:extLst>
          </p:cNvPr>
          <p:cNvSpPr/>
          <p:nvPr/>
        </p:nvSpPr>
        <p:spPr>
          <a:xfrm>
            <a:off x="576745" y="2782771"/>
            <a:ext cx="1853452" cy="1738418"/>
          </a:xfrm>
          <a:prstGeom prst="wedgeRectCallout">
            <a:avLst>
              <a:gd name="adj1" fmla="val -33944"/>
              <a:gd name="adj2" fmla="val 62825"/>
            </a:avLst>
          </a:prstGeom>
          <a:solidFill>
            <a:srgbClr val="99667E"/>
          </a:solidFill>
          <a:ln w="12700" cap="flat">
            <a:noFill/>
            <a:miter lim="400000"/>
          </a:ln>
          <a:effectLst/>
        </p:spPr>
        <p:txBody>
          <a:bodyPr wrap="square" lIns="0" tIns="0" rIns="0" bIns="0" numCol="1" anchor="ctr">
            <a:noAutofit/>
          </a:bodyPr>
          <a:lstStyle/>
          <a:p>
            <a:pPr lvl="0">
              <a:defRPr sz="3200">
                <a:solidFill>
                  <a:srgbClr val="FFFFFF"/>
                </a:solidFill>
              </a:defRPr>
            </a:pPr>
            <a:endParaRPr sz="900" dirty="0"/>
          </a:p>
        </p:txBody>
      </p:sp>
      <p:sp>
        <p:nvSpPr>
          <p:cNvPr id="5" name="Text Placeholder 2">
            <a:extLst>
              <a:ext uri="{FF2B5EF4-FFF2-40B4-BE49-F238E27FC236}">
                <a16:creationId xmlns:a16="http://schemas.microsoft.com/office/drawing/2014/main" id="{CCB0CD2A-6F6B-414B-9FE6-E07A0CD55874}"/>
              </a:ext>
            </a:extLst>
          </p:cNvPr>
          <p:cNvSpPr>
            <a:spLocks noGrp="1"/>
          </p:cNvSpPr>
          <p:nvPr>
            <p:ph type="body" sz="quarter" idx="23" hasCustomPrompt="1"/>
          </p:nvPr>
        </p:nvSpPr>
        <p:spPr>
          <a:xfrm>
            <a:off x="668636" y="2920064"/>
            <a:ext cx="1676055" cy="1499824"/>
          </a:xfrm>
          <a:prstGeom prst="rect">
            <a:avLst/>
          </a:prstGeom>
        </p:spPr>
        <p:txBody>
          <a:bodyPr vert="horz" lIns="0" tIns="0" rIns="0" bIns="0" anchor="ctr"/>
          <a:lstStyle>
            <a:lvl1pPr marL="0" indent="0" algn="l">
              <a:lnSpc>
                <a:spcPct val="120000"/>
              </a:lnSpc>
              <a:spcBef>
                <a:spcPts val="0"/>
              </a:spcBef>
              <a:buNone/>
              <a:defRPr sz="788" baseline="0">
                <a:solidFill>
                  <a:schemeClr val="bg1"/>
                </a:solidFill>
                <a:latin typeface="Arial" panose="020B0604020202020204" pitchFamily="34" charset="0"/>
                <a:cs typeface="Arial" panose="020B0604020202020204" pitchFamily="34" charset="0"/>
              </a:defRPr>
            </a:lvl1pPr>
          </a:lstStyle>
          <a:p>
            <a:pPr lvl="0"/>
            <a:r>
              <a:rPr lang="en-US" dirty="0"/>
              <a:t>Donec vel nisl nec risus vulputate placerat in at ligula magna nec lacus porttitor hendrerit. </a:t>
            </a:r>
          </a:p>
        </p:txBody>
      </p:sp>
      <p:sp>
        <p:nvSpPr>
          <p:cNvPr id="9" name="Shape 782">
            <a:extLst>
              <a:ext uri="{FF2B5EF4-FFF2-40B4-BE49-F238E27FC236}">
                <a16:creationId xmlns:a16="http://schemas.microsoft.com/office/drawing/2014/main" id="{29390ADE-FD4A-8D4D-9FEA-90EB9DBB820A}"/>
              </a:ext>
            </a:extLst>
          </p:cNvPr>
          <p:cNvSpPr/>
          <p:nvPr/>
        </p:nvSpPr>
        <p:spPr>
          <a:xfrm>
            <a:off x="4695261" y="903054"/>
            <a:ext cx="1853452" cy="1530574"/>
          </a:xfrm>
          <a:prstGeom prst="wedgeRectCallout">
            <a:avLst>
              <a:gd name="adj1" fmla="val 33710"/>
              <a:gd name="adj2" fmla="val 63475"/>
            </a:avLst>
          </a:prstGeom>
          <a:solidFill>
            <a:srgbClr val="ACAC0F"/>
          </a:solidFill>
          <a:ln w="12700" cap="flat">
            <a:noFill/>
            <a:miter lim="400000"/>
          </a:ln>
          <a:effectLst/>
        </p:spPr>
        <p:txBody>
          <a:bodyPr wrap="square" lIns="0" tIns="0" rIns="0" bIns="0" numCol="1" anchor="ctr">
            <a:noAutofit/>
          </a:bodyPr>
          <a:lstStyle/>
          <a:p>
            <a:pPr lvl="0" algn="l">
              <a:defRPr sz="3200">
                <a:solidFill>
                  <a:srgbClr val="FFFFFF"/>
                </a:solidFill>
              </a:defRPr>
            </a:pPr>
            <a:endParaRPr sz="900" dirty="0"/>
          </a:p>
        </p:txBody>
      </p:sp>
      <p:sp>
        <p:nvSpPr>
          <p:cNvPr id="11" name="Text Placeholder 2">
            <a:extLst>
              <a:ext uri="{FF2B5EF4-FFF2-40B4-BE49-F238E27FC236}">
                <a16:creationId xmlns:a16="http://schemas.microsoft.com/office/drawing/2014/main" id="{0D7B0E9E-5510-C44B-9320-CCABE73635EF}"/>
              </a:ext>
            </a:extLst>
          </p:cNvPr>
          <p:cNvSpPr>
            <a:spLocks noGrp="1"/>
          </p:cNvSpPr>
          <p:nvPr>
            <p:ph type="body" sz="quarter" idx="32" hasCustomPrompt="1"/>
          </p:nvPr>
        </p:nvSpPr>
        <p:spPr>
          <a:xfrm>
            <a:off x="4787152" y="1010917"/>
            <a:ext cx="1676055" cy="1320506"/>
          </a:xfrm>
          <a:prstGeom prst="rect">
            <a:avLst/>
          </a:prstGeom>
        </p:spPr>
        <p:txBody>
          <a:bodyPr vert="horz" lIns="0" tIns="0" rIns="0" bIns="0" anchor="ctr"/>
          <a:lstStyle>
            <a:lvl1pPr marL="0" indent="0" algn="ctr">
              <a:lnSpc>
                <a:spcPct val="120000"/>
              </a:lnSpc>
              <a:spcBef>
                <a:spcPts val="0"/>
              </a:spcBef>
              <a:buNone/>
              <a:defRPr sz="788" baseline="0">
                <a:solidFill>
                  <a:schemeClr val="bg1"/>
                </a:solidFill>
                <a:latin typeface="Arial" panose="020B0604020202020204" pitchFamily="34" charset="0"/>
                <a:cs typeface="Arial" panose="020B0604020202020204" pitchFamily="34" charset="0"/>
              </a:defRPr>
            </a:lvl1pPr>
          </a:lstStyle>
          <a:p>
            <a:pPr lvl="0"/>
            <a:r>
              <a:rPr lang="en-US" dirty="0"/>
              <a:t>Donec vel nisl nec risus vulputate placerat in at ligula magna nec lacus porttitor hendrerit. </a:t>
            </a:r>
          </a:p>
        </p:txBody>
      </p:sp>
      <p:sp>
        <p:nvSpPr>
          <p:cNvPr id="16" name="Text Placeholder 2">
            <a:extLst>
              <a:ext uri="{FF2B5EF4-FFF2-40B4-BE49-F238E27FC236}">
                <a16:creationId xmlns:a16="http://schemas.microsoft.com/office/drawing/2014/main" id="{5C814C99-39BE-6547-AEBF-2C5CCB96602E}"/>
              </a:ext>
            </a:extLst>
          </p:cNvPr>
          <p:cNvSpPr>
            <a:spLocks noGrp="1"/>
          </p:cNvSpPr>
          <p:nvPr>
            <p:ph type="body" sz="quarter" idx="28" hasCustomPrompt="1"/>
          </p:nvPr>
        </p:nvSpPr>
        <p:spPr>
          <a:xfrm>
            <a:off x="668635" y="1010917"/>
            <a:ext cx="1583093" cy="1320506"/>
          </a:xfrm>
          <a:prstGeom prst="rect">
            <a:avLst/>
          </a:prstGeom>
        </p:spPr>
        <p:txBody>
          <a:bodyPr vert="horz" lIns="0" tIns="0" rIns="0" bIns="0"/>
          <a:lstStyle>
            <a:lvl1pPr marL="0" indent="0" algn="l">
              <a:lnSpc>
                <a:spcPct val="150000"/>
              </a:lnSpc>
              <a:spcBef>
                <a:spcPts val="0"/>
              </a:spcBef>
              <a:buNone/>
              <a:defRPr sz="675" baseline="0">
                <a:solidFill>
                  <a:schemeClr val="tx1"/>
                </a:solidFill>
                <a:latin typeface="+mj-lt"/>
                <a:cs typeface="Lato Regular"/>
              </a:defRPr>
            </a:lvl1pPr>
          </a:lstStyle>
          <a:p>
            <a:pPr lvl="0"/>
            <a:r>
              <a:rPr lang="en-US" dirty="0"/>
              <a:t>A short description</a:t>
            </a:r>
          </a:p>
        </p:txBody>
      </p:sp>
      <p:sp>
        <p:nvSpPr>
          <p:cNvPr id="17" name="Shape 782">
            <a:extLst>
              <a:ext uri="{FF2B5EF4-FFF2-40B4-BE49-F238E27FC236}">
                <a16:creationId xmlns:a16="http://schemas.microsoft.com/office/drawing/2014/main" id="{09F91A69-A064-6949-814C-8BF19A9243B8}"/>
              </a:ext>
            </a:extLst>
          </p:cNvPr>
          <p:cNvSpPr/>
          <p:nvPr/>
        </p:nvSpPr>
        <p:spPr>
          <a:xfrm>
            <a:off x="6754519" y="2782771"/>
            <a:ext cx="1853452" cy="1738418"/>
          </a:xfrm>
          <a:prstGeom prst="wedgeRectCallout">
            <a:avLst>
              <a:gd name="adj1" fmla="val 33710"/>
              <a:gd name="adj2" fmla="val 63475"/>
            </a:avLst>
          </a:prstGeom>
          <a:solidFill>
            <a:srgbClr val="F0A22E"/>
          </a:solidFill>
          <a:ln w="12700" cap="flat">
            <a:noFill/>
            <a:miter lim="400000"/>
          </a:ln>
          <a:effectLst/>
        </p:spPr>
        <p:txBody>
          <a:bodyPr wrap="square" lIns="0" tIns="0" rIns="0" bIns="0" numCol="1" anchor="ctr">
            <a:noAutofit/>
          </a:bodyPr>
          <a:lstStyle/>
          <a:p>
            <a:pPr lvl="0">
              <a:defRPr sz="3200">
                <a:solidFill>
                  <a:srgbClr val="FFFFFF"/>
                </a:solidFill>
              </a:defRPr>
            </a:pPr>
            <a:endParaRPr sz="900" dirty="0"/>
          </a:p>
        </p:txBody>
      </p:sp>
      <p:sp>
        <p:nvSpPr>
          <p:cNvPr id="18" name="Text Placeholder 2">
            <a:extLst>
              <a:ext uri="{FF2B5EF4-FFF2-40B4-BE49-F238E27FC236}">
                <a16:creationId xmlns:a16="http://schemas.microsoft.com/office/drawing/2014/main" id="{1680BB11-9772-CD4F-868A-6341A9AF67B0}"/>
              </a:ext>
            </a:extLst>
          </p:cNvPr>
          <p:cNvSpPr>
            <a:spLocks noGrp="1"/>
          </p:cNvSpPr>
          <p:nvPr>
            <p:ph type="body" sz="quarter" idx="36" hasCustomPrompt="1"/>
          </p:nvPr>
        </p:nvSpPr>
        <p:spPr>
          <a:xfrm>
            <a:off x="6830332" y="2912311"/>
            <a:ext cx="1676055" cy="1506998"/>
          </a:xfrm>
          <a:prstGeom prst="rect">
            <a:avLst/>
          </a:prstGeom>
        </p:spPr>
        <p:txBody>
          <a:bodyPr vert="horz" lIns="0" tIns="0" rIns="0" bIns="0" anchor="ctr"/>
          <a:lstStyle>
            <a:lvl1pPr marL="0" indent="0" algn="l">
              <a:lnSpc>
                <a:spcPct val="120000"/>
              </a:lnSpc>
              <a:spcBef>
                <a:spcPts val="0"/>
              </a:spcBef>
              <a:buNone/>
              <a:defRPr sz="788" baseline="0">
                <a:solidFill>
                  <a:schemeClr val="bg1"/>
                </a:solidFill>
                <a:latin typeface="Arial" panose="020B0604020202020204" pitchFamily="34" charset="0"/>
                <a:cs typeface="Arial" panose="020B0604020202020204" pitchFamily="34" charset="0"/>
              </a:defRPr>
            </a:lvl1pPr>
          </a:lstStyle>
          <a:p>
            <a:pPr lvl="0"/>
            <a:r>
              <a:rPr lang="en-US" dirty="0"/>
              <a:t>Donec vel nisl nec risus vulputate placerat in at ligula magna nec lacus porttitor hendrerit. </a:t>
            </a:r>
          </a:p>
        </p:txBody>
      </p:sp>
      <p:sp>
        <p:nvSpPr>
          <p:cNvPr id="19" name="Picture Placeholder 3">
            <a:extLst>
              <a:ext uri="{FF2B5EF4-FFF2-40B4-BE49-F238E27FC236}">
                <a16:creationId xmlns:a16="http://schemas.microsoft.com/office/drawing/2014/main" id="{DC034222-D769-E249-824D-2EF278115865}"/>
              </a:ext>
            </a:extLst>
          </p:cNvPr>
          <p:cNvSpPr>
            <a:spLocks noGrp="1"/>
          </p:cNvSpPr>
          <p:nvPr>
            <p:ph type="pic" sz="quarter" idx="29"/>
          </p:nvPr>
        </p:nvSpPr>
        <p:spPr>
          <a:xfrm>
            <a:off x="2661092" y="903054"/>
            <a:ext cx="1767032" cy="1738418"/>
          </a:xfrm>
          <a:prstGeom prst="rect">
            <a:avLst/>
          </a:prstGeom>
          <a:solidFill>
            <a:schemeClr val="bg1"/>
          </a:solidFill>
        </p:spPr>
        <p:txBody>
          <a:bodyPr vert="horz" lIns="0" tIns="0" rIns="0" bIns="0" rtlCol="0" anchor="ctr">
            <a:normAutofit/>
          </a:bodyPr>
          <a:lstStyle>
            <a:lvl1pPr>
              <a:defRPr lang="en-US" sz="788"/>
            </a:lvl1pPr>
          </a:lstStyle>
          <a:p>
            <a:pPr marL="0" lvl="0" indent="0" algn="ctr">
              <a:buNone/>
            </a:pPr>
            <a:r>
              <a:rPr lang="en-US"/>
              <a:t>Click icon to add picture</a:t>
            </a:r>
            <a:endParaRPr lang="en-US" dirty="0"/>
          </a:p>
        </p:txBody>
      </p:sp>
      <p:sp>
        <p:nvSpPr>
          <p:cNvPr id="20" name="Picture Placeholder 3">
            <a:extLst>
              <a:ext uri="{FF2B5EF4-FFF2-40B4-BE49-F238E27FC236}">
                <a16:creationId xmlns:a16="http://schemas.microsoft.com/office/drawing/2014/main" id="{2D10191A-E942-0F4E-B6A8-015B7B0C0006}"/>
              </a:ext>
            </a:extLst>
          </p:cNvPr>
          <p:cNvSpPr>
            <a:spLocks noGrp="1"/>
          </p:cNvSpPr>
          <p:nvPr>
            <p:ph type="pic" sz="quarter" idx="37"/>
          </p:nvPr>
        </p:nvSpPr>
        <p:spPr>
          <a:xfrm>
            <a:off x="4731503" y="2782771"/>
            <a:ext cx="1767032" cy="1738418"/>
          </a:xfrm>
          <a:prstGeom prst="rect">
            <a:avLst/>
          </a:prstGeom>
          <a:solidFill>
            <a:schemeClr val="bg1"/>
          </a:solidFill>
        </p:spPr>
        <p:txBody>
          <a:bodyPr vert="horz" lIns="0" tIns="0" rIns="0" bIns="0" rtlCol="0" anchor="ctr">
            <a:normAutofit/>
          </a:bodyPr>
          <a:lstStyle>
            <a:lvl1pPr>
              <a:defRPr lang="en-US" sz="788"/>
            </a:lvl1pPr>
          </a:lstStyle>
          <a:p>
            <a:pPr marL="0" lvl="0" indent="0" algn="ctr">
              <a:buNone/>
            </a:pPr>
            <a:r>
              <a:rPr lang="en-US"/>
              <a:t>Click icon to add picture</a:t>
            </a:r>
            <a:endParaRPr lang="en-US" dirty="0"/>
          </a:p>
        </p:txBody>
      </p:sp>
      <p:sp>
        <p:nvSpPr>
          <p:cNvPr id="22" name="Rectangle 21">
            <a:extLst>
              <a:ext uri="{FF2B5EF4-FFF2-40B4-BE49-F238E27FC236}">
                <a16:creationId xmlns:a16="http://schemas.microsoft.com/office/drawing/2014/main" id="{26AC5BAF-AE3E-C94C-A9B4-AF9E91D6147F}"/>
              </a:ext>
            </a:extLst>
          </p:cNvPr>
          <p:cNvSpPr/>
          <p:nvPr/>
        </p:nvSpPr>
        <p:spPr>
          <a:xfrm>
            <a:off x="0" y="0"/>
            <a:ext cx="9144000" cy="723612"/>
          </a:xfrm>
          <a:prstGeom prst="rect">
            <a:avLst/>
          </a:prstGeom>
          <a:solidFill>
            <a:srgbClr val="333F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6" name="Text Placeholder 5">
            <a:extLst>
              <a:ext uri="{FF2B5EF4-FFF2-40B4-BE49-F238E27FC236}">
                <a16:creationId xmlns:a16="http://schemas.microsoft.com/office/drawing/2014/main" id="{571C036E-C3EA-2243-AE01-37CC4D3354CD}"/>
              </a:ext>
            </a:extLst>
          </p:cNvPr>
          <p:cNvSpPr>
            <a:spLocks noGrp="1"/>
          </p:cNvSpPr>
          <p:nvPr>
            <p:ph type="body" sz="quarter" idx="13" hasCustomPrompt="1"/>
          </p:nvPr>
        </p:nvSpPr>
        <p:spPr>
          <a:xfrm>
            <a:off x="0" y="128825"/>
            <a:ext cx="5396878" cy="425086"/>
          </a:xfrm>
          <a:prstGeom prst="rect">
            <a:avLst/>
          </a:prstGeom>
        </p:spPr>
        <p:txBody>
          <a:bodyPr vert="horz" lIns="182880"/>
          <a:lstStyle>
            <a:lvl1pPr marL="0" indent="0">
              <a:buNone/>
              <a:defRPr sz="2000" b="1" kern="900" spc="75" baseline="0">
                <a:solidFill>
                  <a:schemeClr val="bg1"/>
                </a:solidFill>
              </a:defRPr>
            </a:lvl1pPr>
          </a:lstStyle>
          <a:p>
            <a:pPr lvl="0"/>
            <a:r>
              <a:rPr lang="en-US" dirty="0"/>
              <a:t>TITLE</a:t>
            </a:r>
          </a:p>
        </p:txBody>
      </p:sp>
      <p:sp>
        <p:nvSpPr>
          <p:cNvPr id="23" name="Picture Placeholder 3">
            <a:extLst>
              <a:ext uri="{FF2B5EF4-FFF2-40B4-BE49-F238E27FC236}">
                <a16:creationId xmlns:a16="http://schemas.microsoft.com/office/drawing/2014/main" id="{8C0991BF-31A0-4CA8-A9EB-6F73456E13B7}"/>
              </a:ext>
            </a:extLst>
          </p:cNvPr>
          <p:cNvSpPr>
            <a:spLocks noGrp="1"/>
          </p:cNvSpPr>
          <p:nvPr>
            <p:ph type="pic" sz="quarter" idx="39"/>
          </p:nvPr>
        </p:nvSpPr>
        <p:spPr>
          <a:xfrm>
            <a:off x="2661092" y="2782771"/>
            <a:ext cx="1767032" cy="1738418"/>
          </a:xfrm>
          <a:prstGeom prst="rect">
            <a:avLst/>
          </a:prstGeom>
          <a:solidFill>
            <a:schemeClr val="bg1"/>
          </a:solidFill>
        </p:spPr>
        <p:txBody>
          <a:bodyPr vert="horz" lIns="0" tIns="0" rIns="0" bIns="0" rtlCol="0" anchor="ctr">
            <a:normAutofit/>
          </a:bodyPr>
          <a:lstStyle>
            <a:lvl1pPr>
              <a:defRPr lang="en-US" sz="788"/>
            </a:lvl1pPr>
          </a:lstStyle>
          <a:p>
            <a:pPr marL="0" lvl="0" indent="0" algn="ctr">
              <a:buNone/>
            </a:pPr>
            <a:r>
              <a:rPr lang="en-US"/>
              <a:t>Click icon to add picture</a:t>
            </a:r>
            <a:endParaRPr lang="en-US" dirty="0"/>
          </a:p>
        </p:txBody>
      </p:sp>
      <p:sp>
        <p:nvSpPr>
          <p:cNvPr id="25" name="Picture Placeholder 3">
            <a:extLst>
              <a:ext uri="{FF2B5EF4-FFF2-40B4-BE49-F238E27FC236}">
                <a16:creationId xmlns:a16="http://schemas.microsoft.com/office/drawing/2014/main" id="{9BA86E3F-3E40-48D2-9F1C-69CE4B9EFA0D}"/>
              </a:ext>
            </a:extLst>
          </p:cNvPr>
          <p:cNvSpPr>
            <a:spLocks noGrp="1"/>
          </p:cNvSpPr>
          <p:nvPr>
            <p:ph type="pic" sz="quarter" idx="40"/>
          </p:nvPr>
        </p:nvSpPr>
        <p:spPr>
          <a:xfrm>
            <a:off x="6754519" y="903054"/>
            <a:ext cx="1767032" cy="1738418"/>
          </a:xfrm>
          <a:prstGeom prst="rect">
            <a:avLst/>
          </a:prstGeom>
          <a:solidFill>
            <a:schemeClr val="bg1"/>
          </a:solidFill>
        </p:spPr>
        <p:txBody>
          <a:bodyPr vert="horz" lIns="0" tIns="0" rIns="0" bIns="0" rtlCol="0" anchor="ctr">
            <a:normAutofit/>
          </a:bodyPr>
          <a:lstStyle>
            <a:lvl1pPr>
              <a:defRPr lang="en-US" sz="788"/>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3815271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1493044"/>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524273" y="201493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2073399"/>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2712528"/>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490664"/>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1" y="1493043"/>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82148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8"/>
          <p:cNvSpPr>
            <a:spLocks noGrp="1"/>
          </p:cNvSpPr>
          <p:nvPr>
            <p:ph type="body" sz="quarter" idx="10" hasCustomPrompt="1"/>
          </p:nvPr>
        </p:nvSpPr>
        <p:spPr>
          <a:xfrm>
            <a:off x="315259" y="831061"/>
            <a:ext cx="8174038" cy="646331"/>
          </a:xfrm>
          <a:prstGeom prst="rect">
            <a:avLst/>
          </a:prstGeom>
          <a:ln w="28575" cmpd="sng">
            <a:solidFill>
              <a:srgbClr val="FFFFFF"/>
            </a:solidFill>
          </a:ln>
        </p:spPr>
        <p:txBody>
          <a:bodyPr vert="horz" lIns="274320" tIns="45720" rIns="274320" bIns="4572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a:solidFill>
                  <a:schemeClr val="bg1"/>
                </a:solidFill>
                <a:cs typeface="Arial" charset="0"/>
              </a:rPr>
              <a:t>NEW SECTION TITLE</a:t>
            </a:r>
          </a:p>
        </p:txBody>
      </p:sp>
      <p:sp>
        <p:nvSpPr>
          <p:cNvPr id="4" name="Text Placeholder 3"/>
          <p:cNvSpPr>
            <a:spLocks noGrp="1"/>
          </p:cNvSpPr>
          <p:nvPr>
            <p:ph type="body" sz="quarter" idx="11" hasCustomPrompt="1"/>
          </p:nvPr>
        </p:nvSpPr>
        <p:spPr>
          <a:xfrm>
            <a:off x="176213" y="638175"/>
            <a:ext cx="265112" cy="4145811"/>
          </a:xfrm>
          <a:prstGeom prst="rect">
            <a:avLst/>
          </a:prstGeom>
          <a:solidFill>
            <a:schemeClr val="accent1"/>
          </a:solidFill>
        </p:spPr>
        <p:txBody>
          <a:bodyPr vert="horz"/>
          <a:lstStyle>
            <a:lvl1pPr marL="0" indent="0">
              <a:buNone/>
              <a:defRPr baseline="0"/>
            </a:lvl1pPr>
          </a:lstStyle>
          <a:p>
            <a:pPr lvl="0"/>
            <a:r>
              <a:rPr lang="en-US" dirty="0"/>
              <a:t>     </a:t>
            </a:r>
          </a:p>
        </p:txBody>
      </p:sp>
      <p:sp>
        <p:nvSpPr>
          <p:cNvPr id="12" name="Text Placeholder 3"/>
          <p:cNvSpPr>
            <a:spLocks noGrp="1"/>
          </p:cNvSpPr>
          <p:nvPr>
            <p:ph type="body" sz="quarter" idx="12" hasCustomPrompt="1"/>
          </p:nvPr>
        </p:nvSpPr>
        <p:spPr>
          <a:xfrm>
            <a:off x="8411956" y="638176"/>
            <a:ext cx="265112" cy="4074629"/>
          </a:xfrm>
          <a:prstGeom prst="rect">
            <a:avLst/>
          </a:prstGeom>
          <a:solidFill>
            <a:schemeClr val="accent1"/>
          </a:solidFill>
        </p:spPr>
        <p:txBody>
          <a:bodyPr vert="horz"/>
          <a:lstStyle>
            <a:lvl1pPr marL="0" indent="0">
              <a:buNone/>
              <a:defRPr baseline="0"/>
            </a:lvl1pPr>
          </a:lstStyle>
          <a:p>
            <a:pPr lvl="0"/>
            <a:r>
              <a:rPr lang="en-US" dirty="0"/>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a:extLst>
              <a:ext uri="{FF2B5EF4-FFF2-40B4-BE49-F238E27FC236}">
                <a16:creationId xmlns:a16="http://schemas.microsoft.com/office/drawing/2014/main" id="{0BAB32E3-35EF-3248-B485-9A9B853D7BF6}"/>
              </a:ext>
            </a:extLst>
          </p:cNvPr>
          <p:cNvSpPr txBox="1"/>
          <p:nvPr userDrawn="1"/>
        </p:nvSpPr>
        <p:spPr>
          <a:xfrm>
            <a:off x="174271" y="4781058"/>
            <a:ext cx="823646" cy="261610"/>
          </a:xfrm>
          <a:prstGeom prst="rect">
            <a:avLst/>
          </a:prstGeom>
          <a:noFill/>
        </p:spPr>
        <p:txBody>
          <a:bodyPr wrap="square" lIns="0" rtlCol="0">
            <a:spAutoFit/>
          </a:bodyPr>
          <a:lstStyle/>
          <a:p>
            <a:pPr algn="l"/>
            <a:r>
              <a:rPr lang="en-US" sz="1100" b="1" dirty="0">
                <a:solidFill>
                  <a:schemeClr val="bg1"/>
                </a:solidFill>
                <a:latin typeface="Arial" charset="0"/>
                <a:ea typeface="Arial" charset="0"/>
                <a:cs typeface="Arial" charset="0"/>
              </a:rPr>
              <a:t>#ALAAC19</a:t>
            </a:r>
          </a:p>
        </p:txBody>
      </p:sp>
    </p:spTree>
    <p:extLst>
      <p:ext uri="{BB962C8B-B14F-4D97-AF65-F5344CB8AC3E}">
        <p14:creationId xmlns:p14="http://schemas.microsoft.com/office/powerpoint/2010/main" val="179888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sp>
        <p:nvSpPr>
          <p:cNvPr id="11" name="Text Placeholder 3"/>
          <p:cNvSpPr>
            <a:spLocks noGrp="1"/>
          </p:cNvSpPr>
          <p:nvPr>
            <p:ph type="body" sz="quarter" idx="12"/>
          </p:nvPr>
        </p:nvSpPr>
        <p:spPr>
          <a:xfrm>
            <a:off x="340786" y="1029747"/>
            <a:ext cx="8439148" cy="3356378"/>
          </a:xfrm>
          <a:prstGeom prst="rect">
            <a:avLst/>
          </a:prstGeom>
        </p:spPr>
        <p:txBody>
          <a:bodyPr vert="horz"/>
          <a:lstStyle>
            <a:lvl1pPr marL="342900" indent="-342900">
              <a:buFont typeface="Arial"/>
              <a:buChar char="•"/>
              <a:defRPr sz="2400" baseline="0"/>
            </a:lvl1pPr>
            <a:lvl2pPr>
              <a:defRPr sz="2000"/>
            </a:lvl2pPr>
            <a:lvl3pPr>
              <a:defRPr sz="1800"/>
            </a:lvl3pPr>
            <a:lvl4pPr>
              <a:buFont typeface="Arial" charset="0"/>
              <a:buChar char="•"/>
              <a:defRPr sz="1600"/>
            </a:lvl4pPr>
            <a:lvl5pPr>
              <a:buFont typeface="Arial" charset="0"/>
              <a:buChar char="•"/>
              <a:defRPr sz="1400"/>
            </a:lvl5pPr>
            <a:lvl6pPr>
              <a:defRPr sz="1400"/>
            </a:lvl6pPr>
            <a:lvl7pPr>
              <a:defRPr sz="1200"/>
            </a:lvl7pPr>
            <a:lvl8pPr>
              <a:defRPr sz="1100"/>
            </a:lvl8pPr>
            <a:lvl9pPr>
              <a:defRPr sz="1100"/>
            </a:lvl9pPr>
          </a:lstStyle>
          <a:p>
            <a:pPr marL="342900" marR="0" lvl="0" indent="-342900" algn="l" defTabSz="457200" rtl="0" eaLnBrk="1" fontAlgn="auto" latinLnBrk="0" hangingPunct="1">
              <a:lnSpc>
                <a:spcPct val="100000"/>
              </a:lnSpc>
              <a:spcBef>
                <a:spcPct val="20000"/>
              </a:spcBef>
              <a:spcAft>
                <a:spcPts val="0"/>
              </a:spcAft>
              <a:buClrTx/>
              <a:buSzTx/>
              <a:tabLst/>
              <a:defRPr/>
            </a:pPr>
            <a:endParaRPr lang="en-US" dirty="0"/>
          </a:p>
        </p:txBody>
      </p:sp>
      <p:sp>
        <p:nvSpPr>
          <p:cNvPr id="13" name="Rectangle 12"/>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4" name="Rectangle 13"/>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5" name="Rectangle 14"/>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1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9">
            <a:extLst>
              <a:ext uri="{FF2B5EF4-FFF2-40B4-BE49-F238E27FC236}">
                <a16:creationId xmlns:a16="http://schemas.microsoft.com/office/drawing/2014/main" id="{B280BC75-1D4D-5147-B843-75A9725BC127}"/>
              </a:ext>
            </a:extLst>
          </p:cNvPr>
          <p:cNvSpPr txBox="1"/>
          <p:nvPr userDrawn="1"/>
        </p:nvSpPr>
        <p:spPr>
          <a:xfrm>
            <a:off x="174271" y="4781058"/>
            <a:ext cx="823646" cy="261610"/>
          </a:xfrm>
          <a:prstGeom prst="rect">
            <a:avLst/>
          </a:prstGeom>
          <a:noFill/>
        </p:spPr>
        <p:txBody>
          <a:bodyPr wrap="square" lIns="0" rtlCol="0">
            <a:spAutoFit/>
          </a:bodyPr>
          <a:lstStyle/>
          <a:p>
            <a:pPr algn="l"/>
            <a:r>
              <a:rPr lang="en-US" sz="1100" b="1" dirty="0">
                <a:solidFill>
                  <a:schemeClr val="bg1"/>
                </a:solidFill>
                <a:latin typeface="Arial" charset="0"/>
                <a:ea typeface="Arial" charset="0"/>
                <a:cs typeface="Arial" charset="0"/>
              </a:rPr>
              <a:t>#ALAAC19</a:t>
            </a:r>
          </a:p>
        </p:txBody>
      </p:sp>
    </p:spTree>
    <p:extLst>
      <p:ext uri="{BB962C8B-B14F-4D97-AF65-F5344CB8AC3E}">
        <p14:creationId xmlns:p14="http://schemas.microsoft.com/office/powerpoint/2010/main" val="65662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sp>
        <p:nvSpPr>
          <p:cNvPr id="11" name="Rectangle 10"/>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Rectangle 11"/>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Rectangle 12"/>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14"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a:extLst>
              <a:ext uri="{FF2B5EF4-FFF2-40B4-BE49-F238E27FC236}">
                <a16:creationId xmlns:a16="http://schemas.microsoft.com/office/drawing/2014/main" id="{C34C33CF-8F79-004D-87D4-A1ED1D8D0E3A}"/>
              </a:ext>
            </a:extLst>
          </p:cNvPr>
          <p:cNvSpPr txBox="1"/>
          <p:nvPr userDrawn="1"/>
        </p:nvSpPr>
        <p:spPr>
          <a:xfrm>
            <a:off x="174271" y="4781058"/>
            <a:ext cx="823646" cy="261610"/>
          </a:xfrm>
          <a:prstGeom prst="rect">
            <a:avLst/>
          </a:prstGeom>
          <a:noFill/>
        </p:spPr>
        <p:txBody>
          <a:bodyPr wrap="square" lIns="0" rtlCol="0">
            <a:spAutoFit/>
          </a:bodyPr>
          <a:lstStyle/>
          <a:p>
            <a:pPr algn="l"/>
            <a:r>
              <a:rPr lang="en-US" sz="1100" b="1" dirty="0">
                <a:solidFill>
                  <a:schemeClr val="bg1"/>
                </a:solidFill>
                <a:latin typeface="Arial" charset="0"/>
                <a:ea typeface="Arial" charset="0"/>
                <a:cs typeface="Arial" charset="0"/>
              </a:rPr>
              <a:t>#ALAAC19</a:t>
            </a:r>
          </a:p>
        </p:txBody>
      </p:sp>
    </p:spTree>
    <p:extLst>
      <p:ext uri="{BB962C8B-B14F-4D97-AF65-F5344CB8AC3E}">
        <p14:creationId xmlns:p14="http://schemas.microsoft.com/office/powerpoint/2010/main" val="72575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0" name="Rectangle 9"/>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1" name="Rectangle 10"/>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Rectangle 11"/>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13"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a:extLst>
              <a:ext uri="{FF2B5EF4-FFF2-40B4-BE49-F238E27FC236}">
                <a16:creationId xmlns:a16="http://schemas.microsoft.com/office/drawing/2014/main" id="{963176F2-D48F-6F46-A1C9-AC3EB379B7E4}"/>
              </a:ext>
            </a:extLst>
          </p:cNvPr>
          <p:cNvSpPr txBox="1"/>
          <p:nvPr userDrawn="1"/>
        </p:nvSpPr>
        <p:spPr>
          <a:xfrm>
            <a:off x="174271" y="4781058"/>
            <a:ext cx="823646" cy="261610"/>
          </a:xfrm>
          <a:prstGeom prst="rect">
            <a:avLst/>
          </a:prstGeom>
          <a:noFill/>
        </p:spPr>
        <p:txBody>
          <a:bodyPr wrap="square" lIns="0" rtlCol="0">
            <a:spAutoFit/>
          </a:bodyPr>
          <a:lstStyle/>
          <a:p>
            <a:pPr algn="l"/>
            <a:r>
              <a:rPr lang="en-US" sz="1100" b="1" dirty="0">
                <a:solidFill>
                  <a:schemeClr val="bg1"/>
                </a:solidFill>
                <a:latin typeface="Arial" charset="0"/>
                <a:ea typeface="Arial" charset="0"/>
                <a:cs typeface="Arial" charset="0"/>
              </a:rPr>
              <a:t>#ALAAC19</a:t>
            </a:r>
          </a:p>
        </p:txBody>
      </p:sp>
    </p:spTree>
    <p:extLst>
      <p:ext uri="{BB962C8B-B14F-4D97-AF65-F5344CB8AC3E}">
        <p14:creationId xmlns:p14="http://schemas.microsoft.com/office/powerpoint/2010/main" val="1052989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4"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5" y="4814030"/>
            <a:ext cx="687170" cy="2286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4551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double text">
    <p:spTree>
      <p:nvGrpSpPr>
        <p:cNvPr id="1" name=""/>
        <p:cNvGrpSpPr/>
        <p:nvPr/>
      </p:nvGrpSpPr>
      <p:grpSpPr>
        <a:xfrm>
          <a:off x="0" y="0"/>
          <a:ext cx="0" cy="0"/>
          <a:chOff x="0" y="0"/>
          <a:chExt cx="0" cy="0"/>
        </a:xfrm>
      </p:grpSpPr>
      <p:cxnSp>
        <p:nvCxnSpPr>
          <p:cNvPr id="29" name="Straight Connector 28"/>
          <p:cNvCxnSpPr/>
          <p:nvPr userDrawn="1"/>
        </p:nvCxnSpPr>
        <p:spPr>
          <a:xfrm>
            <a:off x="4560361" y="1024399"/>
            <a:ext cx="0" cy="3422114"/>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Text Placeholder 16"/>
          <p:cNvSpPr>
            <a:spLocks noGrp="1"/>
          </p:cNvSpPr>
          <p:nvPr userDrawn="1">
            <p:ph type="body" sz="quarter" idx="15"/>
          </p:nvPr>
        </p:nvSpPr>
        <p:spPr>
          <a:xfrm>
            <a:off x="4745783" y="1032943"/>
            <a:ext cx="4030978" cy="3413570"/>
          </a:xfrm>
          <a:prstGeom prst="rect">
            <a:avLst/>
          </a:prstGeom>
        </p:spPr>
        <p:txBody>
          <a:bodyPr/>
          <a:lstStyle>
            <a:lvl1pPr marL="342900" indent="-342900">
              <a:buFont typeface="Arial" charset="0"/>
              <a:buChar char="•"/>
              <a:defRPr sz="2400"/>
            </a:lvl1pPr>
            <a:lvl2pPr marL="742931" indent="-285743">
              <a:buFont typeface="Arial" charset="0"/>
              <a:buChar char="•"/>
              <a:defRPr sz="2000"/>
            </a:lvl2pPr>
            <a:lvl3pPr>
              <a:defRPr sz="1800"/>
            </a:lvl3pPr>
            <a:lvl4pPr marL="1600160" indent="-228594">
              <a:buFont typeface="Arial" charset="0"/>
              <a:buChar char="•"/>
              <a:defRPr sz="1600"/>
            </a:lvl4pPr>
            <a:lvl5pPr marL="2057348" indent="-228594">
              <a:buFont typeface="Arial"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5"/>
          <p:cNvSpPr>
            <a:spLocks noGrp="1"/>
          </p:cNvSpPr>
          <p:nvPr userDrawn="1">
            <p:ph type="body" sz="quarter" idx="13" hasCustomPrompt="1"/>
          </p:nvPr>
        </p:nvSpPr>
        <p:spPr>
          <a:xfrm>
            <a:off x="340787"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sp>
        <p:nvSpPr>
          <p:cNvPr id="15" name="Text Placeholder 16"/>
          <p:cNvSpPr>
            <a:spLocks noGrp="1"/>
          </p:cNvSpPr>
          <p:nvPr>
            <p:ph type="body" sz="quarter" idx="16"/>
          </p:nvPr>
        </p:nvSpPr>
        <p:spPr>
          <a:xfrm>
            <a:off x="340787" y="1032943"/>
            <a:ext cx="4030979" cy="3413570"/>
          </a:xfrm>
          <a:prstGeom prst="rect">
            <a:avLst/>
          </a:prstGeom>
        </p:spPr>
        <p:txBody>
          <a:bodyPr/>
          <a:lstStyle>
            <a:lvl1pPr marL="342900" indent="-342900">
              <a:buFont typeface="Arial" charset="0"/>
              <a:buChar char="•"/>
              <a:defRPr sz="2400"/>
            </a:lvl1pPr>
            <a:lvl2pPr marL="742931" indent="-285743">
              <a:buFont typeface="Arial" charset="0"/>
              <a:buChar char="•"/>
              <a:defRPr sz="2000"/>
            </a:lvl2pPr>
            <a:lvl3pPr>
              <a:defRPr sz="1800"/>
            </a:lvl3pPr>
            <a:lvl4pPr marL="1600160" indent="-228594">
              <a:buFont typeface="Arial" charset="0"/>
              <a:buChar char="•"/>
              <a:defRPr sz="1600"/>
            </a:lvl4pPr>
            <a:lvl5pPr marL="2057348" indent="-228594">
              <a:buFont typeface="Arial"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Rectangle 18"/>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1" name="Rectangle 20"/>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pic>
        <p:nvPicPr>
          <p:cNvPr id="22"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5" y="4817245"/>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A6EE7052-0D40-ED4B-80D7-B60EDABE5A3F}"/>
              </a:ext>
            </a:extLst>
          </p:cNvPr>
          <p:cNvSpPr txBox="1"/>
          <p:nvPr userDrawn="1"/>
        </p:nvSpPr>
        <p:spPr>
          <a:xfrm>
            <a:off x="174271" y="4781058"/>
            <a:ext cx="823646" cy="261610"/>
          </a:xfrm>
          <a:prstGeom prst="rect">
            <a:avLst/>
          </a:prstGeom>
          <a:noFill/>
        </p:spPr>
        <p:txBody>
          <a:bodyPr wrap="square" lIns="0" rtlCol="0">
            <a:spAutoFit/>
          </a:bodyPr>
          <a:lstStyle/>
          <a:p>
            <a:pPr algn="l"/>
            <a:r>
              <a:rPr lang="en-US" sz="1100" b="1" dirty="0">
                <a:solidFill>
                  <a:schemeClr val="bg1"/>
                </a:solidFill>
                <a:latin typeface="Arial" charset="0"/>
                <a:ea typeface="Arial" charset="0"/>
                <a:cs typeface="Arial" charset="0"/>
              </a:rPr>
              <a:t>#ALAAC19</a:t>
            </a:r>
          </a:p>
        </p:txBody>
      </p:sp>
    </p:spTree>
    <p:extLst>
      <p:ext uri="{BB962C8B-B14F-4D97-AF65-F5344CB8AC3E}">
        <p14:creationId xmlns:p14="http://schemas.microsoft.com/office/powerpoint/2010/main" val="414031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3 images">
    <p:spTree>
      <p:nvGrpSpPr>
        <p:cNvPr id="1" name=""/>
        <p:cNvGrpSpPr/>
        <p:nvPr/>
      </p:nvGrpSpPr>
      <p:grpSpPr>
        <a:xfrm>
          <a:off x="0" y="0"/>
          <a:ext cx="0" cy="0"/>
          <a:chOff x="0" y="0"/>
          <a:chExt cx="0" cy="0"/>
        </a:xfrm>
      </p:grpSpPr>
      <p:sp>
        <p:nvSpPr>
          <p:cNvPr id="61" name="Text Placeholder 5"/>
          <p:cNvSpPr>
            <a:spLocks noGrp="1"/>
          </p:cNvSpPr>
          <p:nvPr>
            <p:ph type="body" sz="quarter" idx="13" hasCustomPrompt="1"/>
          </p:nvPr>
        </p:nvSpPr>
        <p:spPr>
          <a:xfrm>
            <a:off x="340787"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sp>
        <p:nvSpPr>
          <p:cNvPr id="62" name="Rectangle 61"/>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3" name="Rectangle 62"/>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4" name="Rectangle 63"/>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pic>
        <p:nvPicPr>
          <p:cNvPr id="65"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5" y="4817245"/>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 name="Picture Placeholder 3"/>
          <p:cNvSpPr>
            <a:spLocks noGrp="1"/>
          </p:cNvSpPr>
          <p:nvPr>
            <p:ph type="pic" sz="quarter" idx="10"/>
          </p:nvPr>
        </p:nvSpPr>
        <p:spPr>
          <a:xfrm>
            <a:off x="347335" y="1160694"/>
            <a:ext cx="2745943" cy="2179439"/>
          </a:xfrm>
          <a:prstGeom prst="rect">
            <a:avLst/>
          </a:prstGeo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endParaRPr lang="en-US" dirty="0"/>
          </a:p>
        </p:txBody>
      </p:sp>
      <p:sp>
        <p:nvSpPr>
          <p:cNvPr id="26" name="Picture Placeholder 3"/>
          <p:cNvSpPr>
            <a:spLocks noGrp="1"/>
          </p:cNvSpPr>
          <p:nvPr>
            <p:ph type="pic" sz="quarter" idx="11"/>
          </p:nvPr>
        </p:nvSpPr>
        <p:spPr>
          <a:xfrm>
            <a:off x="3199029" y="1160693"/>
            <a:ext cx="2745943" cy="2179439"/>
          </a:xfrm>
          <a:prstGeom prst="rect">
            <a:avLst/>
          </a:prstGeo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27" name="Picture Placeholder 3"/>
          <p:cNvSpPr>
            <a:spLocks noGrp="1"/>
          </p:cNvSpPr>
          <p:nvPr>
            <p:ph type="pic" sz="quarter" idx="12"/>
          </p:nvPr>
        </p:nvSpPr>
        <p:spPr>
          <a:xfrm>
            <a:off x="6050723" y="1160691"/>
            <a:ext cx="2745943" cy="2179439"/>
          </a:xfrm>
          <a:prstGeom prst="rect">
            <a:avLst/>
          </a:prstGeom>
          <a:solidFill>
            <a:schemeClr val="bg1">
              <a:lumMod val="95000"/>
            </a:schemeClr>
          </a:solidFill>
        </p:spPr>
        <p:txBody>
          <a:bodyPr vert="horz" lIns="0" tIns="0" rIns="0" bIns="0" rtlCol="0" anchor="ctr">
            <a:normAutofit/>
          </a:bodyPr>
          <a:lstStyle>
            <a:lvl1pPr>
              <a:defRPr lang="en-US" sz="1050"/>
            </a:lvl1pPr>
          </a:lstStyle>
          <a:p>
            <a:pPr marL="0" lvl="0" indent="0" algn="ctr">
              <a:buNone/>
            </a:pPr>
            <a:endParaRPr lang="en-US"/>
          </a:p>
        </p:txBody>
      </p:sp>
      <p:sp>
        <p:nvSpPr>
          <p:cNvPr id="13" name="Text Placeholder 9"/>
          <p:cNvSpPr>
            <a:spLocks noGrp="1"/>
          </p:cNvSpPr>
          <p:nvPr>
            <p:ph type="body" sz="quarter" idx="14"/>
          </p:nvPr>
        </p:nvSpPr>
        <p:spPr>
          <a:xfrm>
            <a:off x="342740" y="3412069"/>
            <a:ext cx="2750757" cy="958851"/>
          </a:xfrm>
          <a:prstGeom prst="rect">
            <a:avLst/>
          </a:prstGeom>
        </p:spPr>
        <p:txBody>
          <a:bodyPr>
            <a:noAutofit/>
          </a:bodyPr>
          <a:lstStyle>
            <a:lvl1pPr marL="0" indent="0">
              <a:buNone/>
              <a:defRPr sz="1200"/>
            </a:lvl1pPr>
            <a:lvl2pPr marL="152396" indent="-152396">
              <a:buFont typeface="Arial" panose="020B0604020202020204" pitchFamily="34" charset="0"/>
              <a:buChar char="•"/>
              <a:defRPr sz="1200"/>
            </a:lvl2pPr>
            <a:lvl3pPr marL="304792" indent="-152396">
              <a:defRPr sz="1200"/>
            </a:lvl3pPr>
            <a:lvl4pPr marL="533387" indent="-228594">
              <a:defRPr sz="1200"/>
            </a:lvl4pPr>
            <a:lvl5pPr marL="761981" indent="-228594">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p:cNvSpPr>
            <a:spLocks noGrp="1"/>
          </p:cNvSpPr>
          <p:nvPr>
            <p:ph type="body" sz="quarter" idx="15"/>
          </p:nvPr>
        </p:nvSpPr>
        <p:spPr>
          <a:xfrm>
            <a:off x="3198810" y="3412069"/>
            <a:ext cx="2750757" cy="958851"/>
          </a:xfrm>
          <a:prstGeom prst="rect">
            <a:avLst/>
          </a:prstGeom>
        </p:spPr>
        <p:txBody>
          <a:bodyPr>
            <a:noAutofit/>
          </a:bodyPr>
          <a:lstStyle>
            <a:lvl1pPr marL="0" indent="0">
              <a:buNone/>
              <a:defRPr sz="1200"/>
            </a:lvl1pPr>
            <a:lvl2pPr marL="152396" indent="-152396">
              <a:buClr>
                <a:schemeClr val="accent4"/>
              </a:buClr>
              <a:buFont typeface="Arial" panose="020B0604020202020204" pitchFamily="34" charset="0"/>
              <a:buChar char="•"/>
              <a:defRPr sz="1200"/>
            </a:lvl2pPr>
            <a:lvl3pPr marL="304792" indent="-152396">
              <a:buClr>
                <a:schemeClr val="accent4"/>
              </a:buClr>
              <a:defRPr sz="1200"/>
            </a:lvl3pPr>
            <a:lvl4pPr marL="533387" indent="-228594">
              <a:buClr>
                <a:schemeClr val="accent4"/>
              </a:buClr>
              <a:defRPr sz="1200"/>
            </a:lvl4pPr>
            <a:lvl5pPr marL="761981" indent="-228594">
              <a:buClr>
                <a:schemeClr val="accent4"/>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p:cNvSpPr>
            <a:spLocks noGrp="1"/>
          </p:cNvSpPr>
          <p:nvPr>
            <p:ph type="body" sz="quarter" idx="16"/>
          </p:nvPr>
        </p:nvSpPr>
        <p:spPr>
          <a:xfrm>
            <a:off x="6050504" y="3412069"/>
            <a:ext cx="2750757" cy="958851"/>
          </a:xfrm>
          <a:prstGeom prst="rect">
            <a:avLst/>
          </a:prstGeom>
        </p:spPr>
        <p:txBody>
          <a:bodyPr>
            <a:noAutofit/>
          </a:bodyPr>
          <a:lstStyle>
            <a:lvl1pPr marL="0" indent="0">
              <a:buNone/>
              <a:defRPr sz="1200"/>
            </a:lvl1pPr>
            <a:lvl2pPr marL="152396" indent="-152396">
              <a:buClr>
                <a:schemeClr val="accent2"/>
              </a:buClr>
              <a:buFont typeface="Arial" panose="020B0604020202020204" pitchFamily="34" charset="0"/>
              <a:buChar char="•"/>
              <a:defRPr sz="1200"/>
            </a:lvl2pPr>
            <a:lvl3pPr marL="304792" indent="-152396">
              <a:buClr>
                <a:schemeClr val="accent2"/>
              </a:buClr>
              <a:defRPr sz="1200"/>
            </a:lvl3pPr>
            <a:lvl4pPr marL="533387" indent="-228594">
              <a:buClr>
                <a:schemeClr val="accent2"/>
              </a:buClr>
              <a:defRPr sz="1200"/>
            </a:lvl4pPr>
            <a:lvl5pPr marL="761981" indent="-228594">
              <a:buClr>
                <a:schemeClr val="accent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Box 16">
            <a:extLst>
              <a:ext uri="{FF2B5EF4-FFF2-40B4-BE49-F238E27FC236}">
                <a16:creationId xmlns:a16="http://schemas.microsoft.com/office/drawing/2014/main" id="{8627952F-50C1-C94B-8429-8C87DD0B47A6}"/>
              </a:ext>
            </a:extLst>
          </p:cNvPr>
          <p:cNvSpPr txBox="1"/>
          <p:nvPr userDrawn="1"/>
        </p:nvSpPr>
        <p:spPr>
          <a:xfrm>
            <a:off x="174271" y="4781058"/>
            <a:ext cx="823646" cy="261610"/>
          </a:xfrm>
          <a:prstGeom prst="rect">
            <a:avLst/>
          </a:prstGeom>
          <a:noFill/>
        </p:spPr>
        <p:txBody>
          <a:bodyPr wrap="square" lIns="0" rtlCol="0">
            <a:spAutoFit/>
          </a:bodyPr>
          <a:lstStyle/>
          <a:p>
            <a:pPr algn="l"/>
            <a:r>
              <a:rPr lang="en-US" sz="1100" b="1" dirty="0">
                <a:solidFill>
                  <a:schemeClr val="bg1"/>
                </a:solidFill>
                <a:latin typeface="Arial" charset="0"/>
                <a:ea typeface="Arial" charset="0"/>
                <a:cs typeface="Arial" charset="0"/>
              </a:rPr>
              <a:t>#ALAAC19</a:t>
            </a:r>
          </a:p>
        </p:txBody>
      </p:sp>
    </p:spTree>
    <p:extLst>
      <p:ext uri="{BB962C8B-B14F-4D97-AF65-F5344CB8AC3E}">
        <p14:creationId xmlns:p14="http://schemas.microsoft.com/office/powerpoint/2010/main" val="315767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5522313"/>
      </p:ext>
    </p:extLst>
  </p:cSld>
  <p:clrMap bg1="lt1" tx1="dk1" bg2="lt2" tx2="dk2" accent1="accent1" accent2="accent2" accent3="accent3" accent4="accent4" accent5="accent5" accent6="accent6" hlink="hlink" folHlink="folHlink"/>
  <p:sldLayoutIdLst>
    <p:sldLayoutId id="2147483675" r:id="rId1"/>
    <p:sldLayoutId id="2147483664" r:id="rId2"/>
    <p:sldLayoutId id="2147483666" r:id="rId3"/>
    <p:sldLayoutId id="2147483667" r:id="rId4"/>
    <p:sldLayoutId id="2147483668" r:id="rId5"/>
    <p:sldLayoutId id="2147483669" r:id="rId6"/>
    <p:sldLayoutId id="2147483670" r:id="rId7"/>
    <p:sldLayoutId id="2147483679" r:id="rId8"/>
    <p:sldLayoutId id="2147483680" r:id="rId9"/>
    <p:sldLayoutId id="2147483681" r:id="rId10"/>
    <p:sldLayoutId id="2147483678" r:id="rId11"/>
    <p:sldLayoutId id="2147483682" r:id="rId12"/>
    <p:sldLayoutId id="214748368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hyperlink" Target="https://pixabay.com/vectors/social-media-connections-networking-3846597/" TargetMode="External"/><Relationship Id="rId4" Type="http://schemas.openxmlformats.org/officeDocument/2006/relationships/hyperlink" Target="https://pixabay.com/users/GDJ-1086657/"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https://creativecommons.org/licenses/by-sa/2.0/" TargetMode="External"/><Relationship Id="rId5" Type="http://schemas.openxmlformats.org/officeDocument/2006/relationships/hyperlink" Target="https://www.flickr.com/photos/christineprefontaine/8667743577/in/photolist-ecWsbM-aF5DDG-nj6qsw-mHeMk1-c1akpA-5gzqdR-49eeGq-ECHLSF-bWTymT-Tv3j5Y-brt87D-5BexWM-8nnv7V-mKhNoK-76RMVg-9cUFhX-24uHdFg-8j2dB2-5CT43e-74p3sr-9cXLHh-umh35b-7Dnk9E-8XHk8K-76RMti-7KWf3E-qhetUT-76RLZX-c1akC1-76RLpR-6GobRQ-76RK6e-284JoNU-7KYZjo-76RKFD-TyJsje-eE6jTz-9hY1oT-dLSKTQ-2aTdGqy-ca2vyu-bWTykV-8sjvJc-5nf9qW-QtFvTN-784uW3-fb9aco-eiZe9Y-9Jxf5b-72sYN/" TargetMode="External"/><Relationship Id="rId4" Type="http://schemas.openxmlformats.org/officeDocument/2006/relationships/hyperlink" Target="https://www.flickr.com/photos/christineprefontain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users/steve_a_johnson-8206634/"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hyperlink" Target="https://pixabay.com/photos/wood-carpenter-equipment-tools-329392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s://pixabay.com/vectors/idea-concept-bulb-light-wisdom-2880695/" TargetMode="External"/><Relationship Id="rId4" Type="http://schemas.openxmlformats.org/officeDocument/2006/relationships/hyperlink" Target="https://pixabay.com/users/mohamed_hassan-5229782/"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7.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r>
              <a:rPr lang="en-US" dirty="0"/>
              <a:t>Design Thinking</a:t>
            </a:r>
          </a:p>
        </p:txBody>
      </p:sp>
      <p:sp>
        <p:nvSpPr>
          <p:cNvPr id="4" name="Text Placeholder 3"/>
          <p:cNvSpPr>
            <a:spLocks noGrp="1"/>
          </p:cNvSpPr>
          <p:nvPr>
            <p:ph type="body" sz="quarter" idx="17"/>
          </p:nvPr>
        </p:nvSpPr>
        <p:spPr>
          <a:xfrm>
            <a:off x="728694" y="3206972"/>
            <a:ext cx="1902124" cy="400110"/>
          </a:xfrm>
        </p:spPr>
        <p:txBody>
          <a:bodyPr/>
          <a:lstStyle/>
          <a:p>
            <a:r>
              <a:rPr lang="en-US" dirty="0"/>
              <a:t>Betha Gutsche</a:t>
            </a:r>
          </a:p>
        </p:txBody>
      </p:sp>
      <p:sp>
        <p:nvSpPr>
          <p:cNvPr id="5" name="Text Placeholder 4"/>
          <p:cNvSpPr>
            <a:spLocks noGrp="1"/>
          </p:cNvSpPr>
          <p:nvPr>
            <p:ph type="body" sz="quarter" idx="18"/>
          </p:nvPr>
        </p:nvSpPr>
        <p:spPr>
          <a:xfrm>
            <a:off x="728695" y="3613838"/>
            <a:ext cx="3281604" cy="307777"/>
          </a:xfrm>
        </p:spPr>
        <p:txBody>
          <a:bodyPr/>
          <a:lstStyle/>
          <a:p>
            <a:r>
              <a:rPr lang="en-US" dirty="0"/>
              <a:t>WebJunction Programs Manager</a:t>
            </a:r>
          </a:p>
        </p:txBody>
      </p:sp>
    </p:spTree>
    <p:extLst>
      <p:ext uri="{BB962C8B-B14F-4D97-AF65-F5344CB8AC3E}">
        <p14:creationId xmlns:p14="http://schemas.microsoft.com/office/powerpoint/2010/main" val="19026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D699AA-DB53-44CA-948F-2D8A336217EA}"/>
              </a:ext>
            </a:extLst>
          </p:cNvPr>
          <p:cNvSpPr/>
          <p:nvPr/>
        </p:nvSpPr>
        <p:spPr>
          <a:xfrm>
            <a:off x="-1" y="2987041"/>
            <a:ext cx="3383280" cy="2156460"/>
          </a:xfrm>
          <a:prstGeom prst="rect">
            <a:avLst/>
          </a:prstGeom>
          <a:solidFill>
            <a:srgbClr val="F270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3C44D70-E49E-4ECC-91BB-2FFFB3532FC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484879" y="0"/>
            <a:ext cx="5669280" cy="5143501"/>
          </a:xfrm>
          <a:prstGeom prst="rect">
            <a:avLst/>
          </a:prstGeom>
        </p:spPr>
      </p:pic>
      <p:pic>
        <p:nvPicPr>
          <p:cNvPr id="3" name="Picture 2" descr="A room with a book shelf filled with books&#10;&#10;Description automatically generated">
            <a:extLst>
              <a:ext uri="{FF2B5EF4-FFF2-40B4-BE49-F238E27FC236}">
                <a16:creationId xmlns:a16="http://schemas.microsoft.com/office/drawing/2014/main" id="{37AAB389-082E-49E2-85D5-4AAF227392A9}"/>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1" y="0"/>
            <a:ext cx="3383280" cy="2880487"/>
          </a:xfrm>
          <a:prstGeom prst="rect">
            <a:avLst/>
          </a:prstGeom>
        </p:spPr>
      </p:pic>
      <p:sp>
        <p:nvSpPr>
          <p:cNvPr id="6" name="Title 1">
            <a:extLst>
              <a:ext uri="{FF2B5EF4-FFF2-40B4-BE49-F238E27FC236}">
                <a16:creationId xmlns:a16="http://schemas.microsoft.com/office/drawing/2014/main" id="{8A8E9B27-451B-4DE7-B839-28A7DDC3CCEB}"/>
              </a:ext>
            </a:extLst>
          </p:cNvPr>
          <p:cNvSpPr txBox="1">
            <a:spLocks/>
          </p:cNvSpPr>
          <p:nvPr/>
        </p:nvSpPr>
        <p:spPr>
          <a:xfrm>
            <a:off x="-1" y="3103531"/>
            <a:ext cx="3383280" cy="1895189"/>
          </a:xfrm>
          <a:solidFill>
            <a:schemeClr val="bg1"/>
          </a:solidFill>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600" dirty="0">
                <a:solidFill>
                  <a:schemeClr val="bg1"/>
                </a:solidFill>
              </a:rPr>
              <a:t>…to Teen Space, </a:t>
            </a:r>
            <a:br>
              <a:rPr lang="en-US" sz="2600" dirty="0">
                <a:solidFill>
                  <a:schemeClr val="bg1"/>
                </a:solidFill>
              </a:rPr>
            </a:br>
            <a:r>
              <a:rPr lang="en-US" sz="2600" dirty="0">
                <a:solidFill>
                  <a:schemeClr val="bg1"/>
                </a:solidFill>
              </a:rPr>
              <a:t>where teens </a:t>
            </a:r>
            <a:r>
              <a:rPr lang="en-US" sz="2600" i="1" dirty="0">
                <a:solidFill>
                  <a:schemeClr val="bg1"/>
                </a:solidFill>
              </a:rPr>
              <a:t>own</a:t>
            </a:r>
            <a:r>
              <a:rPr lang="en-US" sz="2600" dirty="0">
                <a:solidFill>
                  <a:schemeClr val="bg1"/>
                </a:solidFill>
              </a:rPr>
              <a:t> </a:t>
            </a:r>
            <a:br>
              <a:rPr lang="en-US" sz="2600" dirty="0">
                <a:solidFill>
                  <a:schemeClr val="bg1"/>
                </a:solidFill>
              </a:rPr>
            </a:br>
            <a:r>
              <a:rPr lang="en-US" sz="2600" dirty="0">
                <a:solidFill>
                  <a:schemeClr val="bg1"/>
                </a:solidFill>
              </a:rPr>
              <a:t>the programming</a:t>
            </a:r>
            <a:br>
              <a:rPr lang="en-US" sz="2600" dirty="0"/>
            </a:br>
            <a:endParaRPr lang="en-US" sz="2600" dirty="0"/>
          </a:p>
        </p:txBody>
      </p:sp>
      <p:sp>
        <p:nvSpPr>
          <p:cNvPr id="7" name="Title 1">
            <a:extLst>
              <a:ext uri="{FF2B5EF4-FFF2-40B4-BE49-F238E27FC236}">
                <a16:creationId xmlns:a16="http://schemas.microsoft.com/office/drawing/2014/main" id="{824CB5DA-E906-459F-A3D1-F7FCEC529471}"/>
              </a:ext>
            </a:extLst>
          </p:cNvPr>
          <p:cNvSpPr txBox="1">
            <a:spLocks/>
          </p:cNvSpPr>
          <p:nvPr/>
        </p:nvSpPr>
        <p:spPr>
          <a:xfrm>
            <a:off x="1209039" y="223044"/>
            <a:ext cx="2174241" cy="843755"/>
          </a:xfrm>
          <a:solidFill>
            <a:schemeClr val="bg1"/>
          </a:solidFill>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600" dirty="0">
                <a:solidFill>
                  <a:schemeClr val="bg1"/>
                </a:solidFill>
              </a:rPr>
              <a:t>From static corner… </a:t>
            </a:r>
          </a:p>
        </p:txBody>
      </p:sp>
      <p:sp>
        <p:nvSpPr>
          <p:cNvPr id="8" name="Title 1">
            <a:extLst>
              <a:ext uri="{FF2B5EF4-FFF2-40B4-BE49-F238E27FC236}">
                <a16:creationId xmlns:a16="http://schemas.microsoft.com/office/drawing/2014/main" id="{605E8AFA-A4A6-429B-8B41-FD6B8DD13F92}"/>
              </a:ext>
            </a:extLst>
          </p:cNvPr>
          <p:cNvSpPr txBox="1">
            <a:spLocks/>
          </p:cNvSpPr>
          <p:nvPr/>
        </p:nvSpPr>
        <p:spPr>
          <a:xfrm>
            <a:off x="3484879" y="4574065"/>
            <a:ext cx="3454401" cy="549115"/>
          </a:xfrm>
          <a:solidFill>
            <a:schemeClr val="bg1"/>
          </a:solidFill>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600" dirty="0">
                <a:solidFill>
                  <a:schemeClr val="bg1"/>
                </a:solidFill>
              </a:rPr>
              <a:t>oc.lc/</a:t>
            </a:r>
            <a:r>
              <a:rPr lang="en-US" sz="2600" dirty="0" err="1">
                <a:solidFill>
                  <a:schemeClr val="bg1"/>
                </a:solidFill>
              </a:rPr>
              <a:t>smartspaces</a:t>
            </a:r>
            <a:endParaRPr lang="en-US" sz="2600" dirty="0">
              <a:solidFill>
                <a:schemeClr val="bg1"/>
              </a:solidFill>
            </a:endParaRPr>
          </a:p>
        </p:txBody>
      </p:sp>
    </p:spTree>
    <p:extLst>
      <p:ext uri="{BB962C8B-B14F-4D97-AF65-F5344CB8AC3E}">
        <p14:creationId xmlns:p14="http://schemas.microsoft.com/office/powerpoint/2010/main" val="3874436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79FB72-FDDF-384A-994F-054432922069}"/>
              </a:ext>
            </a:extLst>
          </p:cNvPr>
          <p:cNvSpPr>
            <a:spLocks noGrp="1"/>
          </p:cNvSpPr>
          <p:nvPr>
            <p:ph type="body" sz="quarter" idx="10"/>
          </p:nvPr>
        </p:nvSpPr>
        <p:spPr>
          <a:xfrm>
            <a:off x="-71120" y="831061"/>
            <a:ext cx="9296400" cy="646331"/>
          </a:xfrm>
        </p:spPr>
        <p:txBody>
          <a:bodyPr/>
          <a:lstStyle/>
          <a:p>
            <a:pPr algn="ctr"/>
            <a:r>
              <a:rPr lang="en-US" cap="none" dirty="0"/>
              <a:t>Create Flexible Strategic Planning</a:t>
            </a:r>
          </a:p>
        </p:txBody>
      </p:sp>
      <p:sp>
        <p:nvSpPr>
          <p:cNvPr id="6" name="TextBox 5">
            <a:extLst>
              <a:ext uri="{FF2B5EF4-FFF2-40B4-BE49-F238E27FC236}">
                <a16:creationId xmlns:a16="http://schemas.microsoft.com/office/drawing/2014/main" id="{0E3F5B61-8108-41D6-A317-44CB3DFC5110}"/>
              </a:ext>
            </a:extLst>
          </p:cNvPr>
          <p:cNvSpPr txBox="1"/>
          <p:nvPr/>
        </p:nvSpPr>
        <p:spPr>
          <a:xfrm>
            <a:off x="0" y="1670277"/>
            <a:ext cx="9144000" cy="3538652"/>
          </a:xfrm>
          <a:prstGeom prst="rect">
            <a:avLst/>
          </a:prstGeom>
          <a:noFill/>
        </p:spPr>
        <p:txBody>
          <a:bodyPr wrap="square" rtlCol="0">
            <a:noAutofit/>
          </a:bodyPr>
          <a:lstStyle/>
          <a:p>
            <a:pPr marL="0" marR="0" lvl="0" indent="0" algn="ctr" defTabSz="457200" rtl="0" eaLnBrk="1" fontAlgn="auto" latinLnBrk="0" hangingPunct="1">
              <a:lnSpc>
                <a:spcPts val="13500"/>
              </a:lnSpc>
              <a:spcBef>
                <a:spcPts val="0"/>
              </a:spcBef>
              <a:spcAft>
                <a:spcPts val="0"/>
              </a:spcAft>
              <a:buClrTx/>
              <a:buSzTx/>
              <a:buFontTx/>
              <a:buNone/>
              <a:tabLst/>
              <a:defRPr/>
            </a:pPr>
            <a:r>
              <a:rPr kumimoji="0" lang="en-US" sz="10400" b="0" i="0" u="none" strike="noStrike" kern="1200" cap="none" spc="0" normalizeH="0" baseline="0" noProof="0" dirty="0">
                <a:ln>
                  <a:noFill/>
                </a:ln>
                <a:solidFill>
                  <a:schemeClr val="bg1">
                    <a:lumMod val="95000"/>
                  </a:schemeClr>
                </a:solidFill>
                <a:effectLst>
                  <a:reflection blurRad="6350" stA="55000" endA="300" endPos="45500" dir="5400000" sy="-100000" algn="bl" rotWithShape="0"/>
                </a:effectLst>
                <a:uLnTx/>
                <a:uFillTx/>
                <a:latin typeface="Arial Black" panose="020B0A04020102020204" pitchFamily="34" charset="0"/>
                <a:ea typeface="+mn-ea"/>
                <a:cs typeface="+mn-cs"/>
              </a:rPr>
              <a:t>Design </a:t>
            </a:r>
          </a:p>
          <a:p>
            <a:pPr marL="0" marR="0" lvl="0" indent="0" algn="ctr" defTabSz="457200" rtl="0" eaLnBrk="1" fontAlgn="auto" latinLnBrk="0" hangingPunct="1">
              <a:lnSpc>
                <a:spcPts val="13500"/>
              </a:lnSpc>
              <a:spcBef>
                <a:spcPts val="0"/>
              </a:spcBef>
              <a:spcAft>
                <a:spcPts val="0"/>
              </a:spcAft>
              <a:buClrTx/>
              <a:buSzTx/>
              <a:buFontTx/>
              <a:buNone/>
              <a:tabLst/>
              <a:defRPr/>
            </a:pPr>
            <a:r>
              <a:rPr kumimoji="0" lang="en-US" sz="10400" b="0" i="0" u="none" strike="noStrike" kern="1200" cap="none" spc="0" normalizeH="0" baseline="0" noProof="0" dirty="0">
                <a:ln>
                  <a:noFill/>
                </a:ln>
                <a:solidFill>
                  <a:schemeClr val="bg1">
                    <a:lumMod val="95000"/>
                  </a:schemeClr>
                </a:solidFill>
                <a:effectLst>
                  <a:reflection blurRad="6350" stA="55000" endA="300" endPos="45500" dir="5400000" sy="-100000" algn="bl" rotWithShape="0"/>
                </a:effectLst>
                <a:uLnTx/>
                <a:uFillTx/>
                <a:latin typeface="Arial Black" panose="020B0A04020102020204" pitchFamily="34" charset="0"/>
                <a:ea typeface="+mn-ea"/>
                <a:cs typeface="+mn-cs"/>
              </a:rPr>
              <a:t>Thinking</a:t>
            </a:r>
          </a:p>
        </p:txBody>
      </p:sp>
    </p:spTree>
    <p:extLst>
      <p:ext uri="{BB962C8B-B14F-4D97-AF65-F5344CB8AC3E}">
        <p14:creationId xmlns:p14="http://schemas.microsoft.com/office/powerpoint/2010/main" val="369019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782">
            <a:extLst>
              <a:ext uri="{FF2B5EF4-FFF2-40B4-BE49-F238E27FC236}">
                <a16:creationId xmlns:a16="http://schemas.microsoft.com/office/drawing/2014/main" id="{CEA54F5E-BE29-4B11-BCDE-D5E42BDE496B}"/>
              </a:ext>
            </a:extLst>
          </p:cNvPr>
          <p:cNvSpPr/>
          <p:nvPr/>
        </p:nvSpPr>
        <p:spPr>
          <a:xfrm>
            <a:off x="3360950" y="1230105"/>
            <a:ext cx="2560320" cy="2103120"/>
          </a:xfrm>
          <a:prstGeom prst="wedgeRectCallout">
            <a:avLst>
              <a:gd name="adj1" fmla="val 33710"/>
              <a:gd name="adj2" fmla="val 63475"/>
            </a:avLst>
          </a:prstGeom>
          <a:solidFill>
            <a:srgbClr val="DE6126"/>
          </a:solidFill>
          <a:ln w="12700" cap="flat">
            <a:noFill/>
            <a:miter lim="400000"/>
          </a:ln>
          <a:effectLst/>
        </p:spPr>
        <p:txBody>
          <a:bodyPr wrap="square" lIns="0" tIns="0" rIns="0" bIns="0" numCol="1" anchor="ctr">
            <a:noAutofit/>
          </a:bodyPr>
          <a:lstStyle/>
          <a:p>
            <a:pPr lvl="0" algn="ctr">
              <a:defRPr sz="3200">
                <a:solidFill>
                  <a:srgbClr val="FFFFFF"/>
                </a:solidFill>
              </a:defRPr>
            </a:pPr>
            <a:r>
              <a:rPr lang="en-US" sz="4000" dirty="0"/>
              <a:t>THINKING</a:t>
            </a:r>
            <a:endParaRPr sz="4000" dirty="0"/>
          </a:p>
        </p:txBody>
      </p:sp>
      <p:sp>
        <p:nvSpPr>
          <p:cNvPr id="30" name="Shape 782">
            <a:extLst>
              <a:ext uri="{FF2B5EF4-FFF2-40B4-BE49-F238E27FC236}">
                <a16:creationId xmlns:a16="http://schemas.microsoft.com/office/drawing/2014/main" id="{F540D3BD-4267-4367-B3CE-336258900333}"/>
              </a:ext>
            </a:extLst>
          </p:cNvPr>
          <p:cNvSpPr/>
          <p:nvPr/>
        </p:nvSpPr>
        <p:spPr>
          <a:xfrm>
            <a:off x="533190" y="1230105"/>
            <a:ext cx="2560320" cy="2103120"/>
          </a:xfrm>
          <a:prstGeom prst="wedgeRectCallout">
            <a:avLst>
              <a:gd name="adj1" fmla="val 33710"/>
              <a:gd name="adj2" fmla="val 63475"/>
            </a:avLst>
          </a:prstGeom>
          <a:solidFill>
            <a:srgbClr val="ACAC0F"/>
          </a:solidFill>
          <a:ln w="12700" cap="flat">
            <a:noFill/>
            <a:miter lim="400000"/>
          </a:ln>
          <a:effectLst/>
        </p:spPr>
        <p:txBody>
          <a:bodyPr wrap="square" lIns="0" tIns="0" rIns="0" bIns="0" numCol="1" anchor="b">
            <a:noAutofit/>
          </a:bodyPr>
          <a:lstStyle/>
          <a:p>
            <a:pPr lvl="0" algn="ctr">
              <a:defRPr sz="3200">
                <a:solidFill>
                  <a:srgbClr val="FFFFFF"/>
                </a:solidFill>
              </a:defRPr>
            </a:pPr>
            <a:r>
              <a:rPr lang="en-US" sz="4000" dirty="0"/>
              <a:t>DOING</a:t>
            </a:r>
            <a:endParaRPr sz="4000" dirty="0"/>
          </a:p>
        </p:txBody>
      </p:sp>
      <p:sp>
        <p:nvSpPr>
          <p:cNvPr id="31" name="Shape 782">
            <a:extLst>
              <a:ext uri="{FF2B5EF4-FFF2-40B4-BE49-F238E27FC236}">
                <a16:creationId xmlns:a16="http://schemas.microsoft.com/office/drawing/2014/main" id="{F701F754-395B-47E7-9D19-71D7158325EC}"/>
              </a:ext>
            </a:extLst>
          </p:cNvPr>
          <p:cNvSpPr/>
          <p:nvPr/>
        </p:nvSpPr>
        <p:spPr>
          <a:xfrm>
            <a:off x="6188710" y="1230105"/>
            <a:ext cx="2560320" cy="2103120"/>
          </a:xfrm>
          <a:prstGeom prst="wedgeRectCallout">
            <a:avLst>
              <a:gd name="adj1" fmla="val 33710"/>
              <a:gd name="adj2" fmla="val 63475"/>
            </a:avLst>
          </a:prstGeom>
          <a:solidFill>
            <a:srgbClr val="F0A22E"/>
          </a:solidFill>
          <a:ln w="12700" cap="flat">
            <a:noFill/>
            <a:miter lim="400000"/>
          </a:ln>
          <a:effectLst/>
        </p:spPr>
        <p:txBody>
          <a:bodyPr wrap="square" lIns="0" tIns="0" rIns="0" bIns="0" numCol="1" anchor="t">
            <a:noAutofit/>
          </a:bodyPr>
          <a:lstStyle/>
          <a:p>
            <a:pPr lvl="0" algn="ctr">
              <a:defRPr sz="3200">
                <a:solidFill>
                  <a:srgbClr val="FFFFFF"/>
                </a:solidFill>
              </a:defRPr>
            </a:pPr>
            <a:r>
              <a:rPr lang="en-US" sz="4000" dirty="0"/>
              <a:t>FEELING</a:t>
            </a:r>
            <a:endParaRPr sz="4000" dirty="0"/>
          </a:p>
        </p:txBody>
      </p:sp>
      <p:sp>
        <p:nvSpPr>
          <p:cNvPr id="3" name="Text Placeholder 2">
            <a:extLst>
              <a:ext uri="{FF2B5EF4-FFF2-40B4-BE49-F238E27FC236}">
                <a16:creationId xmlns:a16="http://schemas.microsoft.com/office/drawing/2014/main" id="{760233E0-DB56-47F2-8EE2-5908E502CBDB}"/>
              </a:ext>
            </a:extLst>
          </p:cNvPr>
          <p:cNvSpPr>
            <a:spLocks noGrp="1"/>
          </p:cNvSpPr>
          <p:nvPr>
            <p:ph type="body" sz="quarter" idx="12"/>
          </p:nvPr>
        </p:nvSpPr>
        <p:spPr>
          <a:xfrm>
            <a:off x="0" y="3759200"/>
            <a:ext cx="9144000" cy="843280"/>
          </a:xfrm>
          <a:noFill/>
        </p:spPr>
        <p:txBody>
          <a:bodyPr anchor="ctr"/>
          <a:lstStyle/>
          <a:p>
            <a:pPr marL="0" indent="0" algn="ctr">
              <a:buNone/>
            </a:pPr>
            <a:r>
              <a:rPr lang="en-US" sz="2000" dirty="0"/>
              <a:t>“We must continually ask…</a:t>
            </a:r>
          </a:p>
          <a:p>
            <a:pPr marL="0" indent="0" algn="ctr">
              <a:buNone/>
            </a:pPr>
            <a:r>
              <a:rPr lang="en-US" sz="2000" dirty="0"/>
              <a:t>What are the </a:t>
            </a:r>
            <a:r>
              <a:rPr lang="en-US" sz="2000" b="1" dirty="0">
                <a:solidFill>
                  <a:srgbClr val="DE6126"/>
                </a:solidFill>
              </a:rPr>
              <a:t>needs</a:t>
            </a:r>
            <a:r>
              <a:rPr lang="en-US" sz="2000" dirty="0"/>
              <a:t> and </a:t>
            </a:r>
            <a:r>
              <a:rPr lang="en-US" sz="2000" b="1" dirty="0">
                <a:solidFill>
                  <a:srgbClr val="F27022"/>
                </a:solidFill>
              </a:rPr>
              <a:t>aspirations</a:t>
            </a:r>
            <a:r>
              <a:rPr lang="en-US" sz="2000" dirty="0"/>
              <a:t> of our patrons and community?”</a:t>
            </a:r>
          </a:p>
        </p:txBody>
      </p:sp>
      <p:sp>
        <p:nvSpPr>
          <p:cNvPr id="2" name="Text Placeholder 1">
            <a:extLst>
              <a:ext uri="{FF2B5EF4-FFF2-40B4-BE49-F238E27FC236}">
                <a16:creationId xmlns:a16="http://schemas.microsoft.com/office/drawing/2014/main" id="{605F20D2-ECE3-400C-A550-F0F9A95811FE}"/>
              </a:ext>
            </a:extLst>
          </p:cNvPr>
          <p:cNvSpPr>
            <a:spLocks noGrp="1"/>
          </p:cNvSpPr>
          <p:nvPr>
            <p:ph type="body" sz="quarter" idx="13"/>
          </p:nvPr>
        </p:nvSpPr>
        <p:spPr>
          <a:xfrm>
            <a:off x="462706" y="343304"/>
            <a:ext cx="8681294" cy="686442"/>
          </a:xfrm>
        </p:spPr>
        <p:txBody>
          <a:bodyPr/>
          <a:lstStyle/>
          <a:p>
            <a:r>
              <a:rPr lang="en-US" dirty="0"/>
              <a:t>Discovering Community in a New Way</a:t>
            </a:r>
          </a:p>
        </p:txBody>
      </p:sp>
      <p:grpSp>
        <p:nvGrpSpPr>
          <p:cNvPr id="32" name="Group 31">
            <a:extLst>
              <a:ext uri="{FF2B5EF4-FFF2-40B4-BE49-F238E27FC236}">
                <a16:creationId xmlns:a16="http://schemas.microsoft.com/office/drawing/2014/main" id="{B03A4D6F-BDF6-4FCB-B9A8-0BC234325293}"/>
              </a:ext>
            </a:extLst>
          </p:cNvPr>
          <p:cNvGrpSpPr/>
          <p:nvPr/>
        </p:nvGrpSpPr>
        <p:grpSpPr>
          <a:xfrm>
            <a:off x="314960" y="1666240"/>
            <a:ext cx="2990008" cy="802640"/>
            <a:chOff x="314960" y="1666240"/>
            <a:chExt cx="2990008" cy="802640"/>
          </a:xfrm>
        </p:grpSpPr>
        <p:cxnSp>
          <p:nvCxnSpPr>
            <p:cNvPr id="6" name="Straight Arrow Connector 5">
              <a:extLst>
                <a:ext uri="{FF2B5EF4-FFF2-40B4-BE49-F238E27FC236}">
                  <a16:creationId xmlns:a16="http://schemas.microsoft.com/office/drawing/2014/main" id="{DBDCF01D-4709-4AFC-8EE9-F1E13C3A0264}"/>
                </a:ext>
              </a:extLst>
            </p:cNvPr>
            <p:cNvCxnSpPr/>
            <p:nvPr/>
          </p:nvCxnSpPr>
          <p:spPr>
            <a:xfrm>
              <a:off x="314960" y="1666240"/>
              <a:ext cx="1571528" cy="802640"/>
            </a:xfrm>
            <a:prstGeom prst="straightConnector1">
              <a:avLst/>
            </a:prstGeom>
            <a:ln w="76200">
              <a:solidFill>
                <a:srgbClr val="F27022"/>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9" name="Connector: Curved 8">
              <a:extLst>
                <a:ext uri="{FF2B5EF4-FFF2-40B4-BE49-F238E27FC236}">
                  <a16:creationId xmlns:a16="http://schemas.microsoft.com/office/drawing/2014/main" id="{74A9F4AB-C44E-43FE-94E7-1D0B50919270}"/>
                </a:ext>
              </a:extLst>
            </p:cNvPr>
            <p:cNvCxnSpPr/>
            <p:nvPr/>
          </p:nvCxnSpPr>
          <p:spPr>
            <a:xfrm flipV="1">
              <a:off x="1897074" y="1920240"/>
              <a:ext cx="1407894" cy="538480"/>
            </a:xfrm>
            <a:prstGeom prst="curvedConnector3">
              <a:avLst/>
            </a:prstGeom>
            <a:ln w="76200">
              <a:solidFill>
                <a:srgbClr val="F27022"/>
              </a:solidFill>
              <a:prstDash val="dash"/>
              <a:tailEnd type="triangle"/>
            </a:ln>
          </p:spPr>
          <p:style>
            <a:lnRef idx="2">
              <a:schemeClr val="accent1"/>
            </a:lnRef>
            <a:fillRef idx="0">
              <a:schemeClr val="accent1"/>
            </a:fillRef>
            <a:effectRef idx="1">
              <a:schemeClr val="accent1"/>
            </a:effectRef>
            <a:fontRef idx="minor">
              <a:schemeClr val="tx1"/>
            </a:fontRef>
          </p:style>
        </p:cxnSp>
      </p:grpSp>
      <p:grpSp>
        <p:nvGrpSpPr>
          <p:cNvPr id="33" name="Group 32">
            <a:extLst>
              <a:ext uri="{FF2B5EF4-FFF2-40B4-BE49-F238E27FC236}">
                <a16:creationId xmlns:a16="http://schemas.microsoft.com/office/drawing/2014/main" id="{E5A2FA59-C0D6-456F-BDF6-06D0C16DC078}"/>
              </a:ext>
            </a:extLst>
          </p:cNvPr>
          <p:cNvGrpSpPr/>
          <p:nvPr/>
        </p:nvGrpSpPr>
        <p:grpSpPr>
          <a:xfrm>
            <a:off x="3315553" y="1303020"/>
            <a:ext cx="2974573" cy="1898650"/>
            <a:chOff x="3315553" y="1303020"/>
            <a:chExt cx="2974573" cy="1898650"/>
          </a:xfrm>
        </p:grpSpPr>
        <p:cxnSp>
          <p:nvCxnSpPr>
            <p:cNvPr id="12" name="Straight Arrow Connector 11">
              <a:extLst>
                <a:ext uri="{FF2B5EF4-FFF2-40B4-BE49-F238E27FC236}">
                  <a16:creationId xmlns:a16="http://schemas.microsoft.com/office/drawing/2014/main" id="{E8C172C9-0170-4A77-AA54-4AF9D6910361}"/>
                </a:ext>
              </a:extLst>
            </p:cNvPr>
            <p:cNvCxnSpPr>
              <a:cxnSpLocks/>
            </p:cNvCxnSpPr>
            <p:nvPr/>
          </p:nvCxnSpPr>
          <p:spPr>
            <a:xfrm flipV="1">
              <a:off x="3936141" y="1746026"/>
              <a:ext cx="2353985" cy="762224"/>
            </a:xfrm>
            <a:prstGeom prst="straightConnector1">
              <a:avLst/>
            </a:prstGeom>
            <a:ln w="76200">
              <a:solidFill>
                <a:srgbClr val="F0A22E"/>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9AD37AA8-7C7A-4021-9D20-03330C33B8B9}"/>
                </a:ext>
              </a:extLst>
            </p:cNvPr>
            <p:cNvCxnSpPr>
              <a:cxnSpLocks/>
            </p:cNvCxnSpPr>
            <p:nvPr/>
          </p:nvCxnSpPr>
          <p:spPr>
            <a:xfrm flipV="1">
              <a:off x="3315553" y="1303020"/>
              <a:ext cx="688068" cy="617220"/>
            </a:xfrm>
            <a:prstGeom prst="straightConnector1">
              <a:avLst/>
            </a:prstGeom>
            <a:ln w="76200">
              <a:solidFill>
                <a:srgbClr val="F0A22E"/>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5EAE9343-B011-4B56-BFF3-6585D32F8E70}"/>
                </a:ext>
              </a:extLst>
            </p:cNvPr>
            <p:cNvCxnSpPr>
              <a:cxnSpLocks/>
            </p:cNvCxnSpPr>
            <p:nvPr/>
          </p:nvCxnSpPr>
          <p:spPr>
            <a:xfrm>
              <a:off x="4003622" y="1303745"/>
              <a:ext cx="1312623" cy="1268005"/>
            </a:xfrm>
            <a:prstGeom prst="straightConnector1">
              <a:avLst/>
            </a:prstGeom>
            <a:ln w="76200">
              <a:solidFill>
                <a:srgbClr val="F0A22E"/>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9120D196-0CBA-4A25-B3F3-F58342DE49D3}"/>
                </a:ext>
              </a:extLst>
            </p:cNvPr>
            <p:cNvCxnSpPr>
              <a:cxnSpLocks/>
            </p:cNvCxnSpPr>
            <p:nvPr/>
          </p:nvCxnSpPr>
          <p:spPr>
            <a:xfrm rot="16200000" flipV="1">
              <a:off x="3944679" y="2531425"/>
              <a:ext cx="660400" cy="643079"/>
            </a:xfrm>
            <a:prstGeom prst="straightConnector1">
              <a:avLst/>
            </a:prstGeom>
            <a:ln w="76200">
              <a:solidFill>
                <a:srgbClr val="F0A22E"/>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1C7C658A-F00E-4629-9B58-A33CA73CD8D1}"/>
                </a:ext>
              </a:extLst>
            </p:cNvPr>
            <p:cNvCxnSpPr>
              <a:cxnSpLocks/>
            </p:cNvCxnSpPr>
            <p:nvPr/>
          </p:nvCxnSpPr>
          <p:spPr>
            <a:xfrm flipH="1">
              <a:off x="4596419" y="2571750"/>
              <a:ext cx="665574" cy="629920"/>
            </a:xfrm>
            <a:prstGeom prst="straightConnector1">
              <a:avLst/>
            </a:prstGeom>
            <a:ln w="76200">
              <a:solidFill>
                <a:srgbClr val="F0A22E"/>
              </a:solidFill>
              <a:prstDash val="dash"/>
              <a:tailEnd type="triangle"/>
            </a:ln>
          </p:spPr>
          <p:style>
            <a:lnRef idx="2">
              <a:schemeClr val="accent1"/>
            </a:lnRef>
            <a:fillRef idx="0">
              <a:schemeClr val="accent1"/>
            </a:fillRef>
            <a:effectRef idx="1">
              <a:schemeClr val="accent1"/>
            </a:effectRef>
            <a:fontRef idx="minor">
              <a:schemeClr val="tx1"/>
            </a:fontRef>
          </p:style>
        </p:cxnSp>
      </p:grpSp>
      <p:grpSp>
        <p:nvGrpSpPr>
          <p:cNvPr id="34" name="Group 33">
            <a:extLst>
              <a:ext uri="{FF2B5EF4-FFF2-40B4-BE49-F238E27FC236}">
                <a16:creationId xmlns:a16="http://schemas.microsoft.com/office/drawing/2014/main" id="{1968EFE5-99F1-4FE1-AF4E-C7353B98565D}"/>
              </a:ext>
            </a:extLst>
          </p:cNvPr>
          <p:cNvGrpSpPr/>
          <p:nvPr/>
        </p:nvGrpSpPr>
        <p:grpSpPr>
          <a:xfrm>
            <a:off x="6290126" y="1756186"/>
            <a:ext cx="2752274" cy="1065280"/>
            <a:chOff x="6290126" y="1756186"/>
            <a:chExt cx="2752274" cy="1065280"/>
          </a:xfrm>
        </p:grpSpPr>
        <p:cxnSp>
          <p:nvCxnSpPr>
            <p:cNvPr id="11" name="Straight Arrow Connector 10">
              <a:extLst>
                <a:ext uri="{FF2B5EF4-FFF2-40B4-BE49-F238E27FC236}">
                  <a16:creationId xmlns:a16="http://schemas.microsoft.com/office/drawing/2014/main" id="{36EB567E-BF78-4C0A-8B44-6C0A83F5B53D}"/>
                </a:ext>
              </a:extLst>
            </p:cNvPr>
            <p:cNvCxnSpPr>
              <a:cxnSpLocks/>
            </p:cNvCxnSpPr>
            <p:nvPr/>
          </p:nvCxnSpPr>
          <p:spPr>
            <a:xfrm flipV="1">
              <a:off x="7623920" y="1798320"/>
              <a:ext cx="1418480" cy="1014005"/>
            </a:xfrm>
            <a:prstGeom prst="straightConnector1">
              <a:avLst/>
            </a:prstGeom>
            <a:ln w="76200">
              <a:solidFill>
                <a:srgbClr val="ACAC0F"/>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6" name="Connector: Curved 25">
              <a:extLst>
                <a:ext uri="{FF2B5EF4-FFF2-40B4-BE49-F238E27FC236}">
                  <a16:creationId xmlns:a16="http://schemas.microsoft.com/office/drawing/2014/main" id="{2816A83E-F489-41C3-BF65-D2AFC0798B69}"/>
                </a:ext>
              </a:extLst>
            </p:cNvPr>
            <p:cNvCxnSpPr/>
            <p:nvPr/>
          </p:nvCxnSpPr>
          <p:spPr>
            <a:xfrm>
              <a:off x="6290126" y="1756186"/>
              <a:ext cx="1312623" cy="1065280"/>
            </a:xfrm>
            <a:prstGeom prst="curvedConnector3">
              <a:avLst/>
            </a:prstGeom>
            <a:ln w="76200">
              <a:solidFill>
                <a:srgbClr val="ACAC0F"/>
              </a:solidFill>
              <a:prstDash val="dash"/>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2977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7A92F0-CF8A-48BF-9F87-351783B0F6E7}"/>
              </a:ext>
            </a:extLst>
          </p:cNvPr>
          <p:cNvSpPr txBox="1"/>
          <p:nvPr/>
        </p:nvSpPr>
        <p:spPr>
          <a:xfrm>
            <a:off x="282338" y="3023342"/>
            <a:ext cx="2768174" cy="1262142"/>
          </a:xfrm>
          <a:prstGeom prst="rect">
            <a:avLst/>
          </a:prstGeom>
          <a:noFill/>
        </p:spPr>
        <p:txBody>
          <a:bodyPr wrap="square" rtlCol="0" anchor="ctr" anchorCtr="0">
            <a:noAutofit/>
          </a:bodyPr>
          <a:lstStyle/>
          <a:p>
            <a:r>
              <a:rPr lang="en-US" sz="5400" dirty="0">
                <a:solidFill>
                  <a:srgbClr val="ACAC0F"/>
                </a:solidFill>
                <a:latin typeface="Arial Black" panose="020B0A04020102020204" pitchFamily="34" charset="0"/>
              </a:rPr>
              <a:t>KIND</a:t>
            </a:r>
          </a:p>
        </p:txBody>
      </p:sp>
      <p:sp>
        <p:nvSpPr>
          <p:cNvPr id="11" name="TextBox 10">
            <a:extLst>
              <a:ext uri="{FF2B5EF4-FFF2-40B4-BE49-F238E27FC236}">
                <a16:creationId xmlns:a16="http://schemas.microsoft.com/office/drawing/2014/main" id="{0308B7DE-F001-46C2-A5FE-DEED13E9D2BB}"/>
              </a:ext>
            </a:extLst>
          </p:cNvPr>
          <p:cNvSpPr txBox="1"/>
          <p:nvPr/>
        </p:nvSpPr>
        <p:spPr>
          <a:xfrm>
            <a:off x="4589032" y="2815885"/>
            <a:ext cx="4395582" cy="1262142"/>
          </a:xfrm>
          <a:prstGeom prst="rect">
            <a:avLst/>
          </a:prstGeom>
          <a:noFill/>
        </p:spPr>
        <p:txBody>
          <a:bodyPr wrap="square" rtlCol="0" anchor="ctr" anchorCtr="0">
            <a:noAutofit/>
          </a:bodyPr>
          <a:lstStyle/>
          <a:p>
            <a:pPr algn="r"/>
            <a:r>
              <a:rPr lang="en-US" sz="5400" dirty="0">
                <a:solidFill>
                  <a:srgbClr val="F0A22E"/>
                </a:solidFill>
                <a:latin typeface="Arial Black" panose="020B0A04020102020204" pitchFamily="34" charset="0"/>
              </a:rPr>
              <a:t>CURIOUS</a:t>
            </a:r>
          </a:p>
        </p:txBody>
      </p:sp>
      <p:sp>
        <p:nvSpPr>
          <p:cNvPr id="12" name="TextBox 11">
            <a:extLst>
              <a:ext uri="{FF2B5EF4-FFF2-40B4-BE49-F238E27FC236}">
                <a16:creationId xmlns:a16="http://schemas.microsoft.com/office/drawing/2014/main" id="{1B3DF54B-EF8D-4769-B5D8-F128CCE9AB99}"/>
              </a:ext>
            </a:extLst>
          </p:cNvPr>
          <p:cNvSpPr txBox="1"/>
          <p:nvPr/>
        </p:nvSpPr>
        <p:spPr>
          <a:xfrm>
            <a:off x="4721598" y="1478774"/>
            <a:ext cx="4263016" cy="1262142"/>
          </a:xfrm>
          <a:prstGeom prst="rect">
            <a:avLst/>
          </a:prstGeom>
          <a:noFill/>
        </p:spPr>
        <p:txBody>
          <a:bodyPr wrap="square" rtlCol="0" anchor="ctr" anchorCtr="0">
            <a:noAutofit/>
          </a:bodyPr>
          <a:lstStyle/>
          <a:p>
            <a:pPr algn="r"/>
            <a:r>
              <a:rPr lang="en-US" sz="5400" dirty="0">
                <a:solidFill>
                  <a:srgbClr val="ACAC0F"/>
                </a:solidFill>
                <a:latin typeface="Arial Black" panose="020B0A04020102020204" pitchFamily="34" charset="0"/>
              </a:rPr>
              <a:t>PLAYFUL</a:t>
            </a:r>
          </a:p>
        </p:txBody>
      </p:sp>
      <p:sp>
        <p:nvSpPr>
          <p:cNvPr id="13" name="TextBox 12">
            <a:extLst>
              <a:ext uri="{FF2B5EF4-FFF2-40B4-BE49-F238E27FC236}">
                <a16:creationId xmlns:a16="http://schemas.microsoft.com/office/drawing/2014/main" id="{8CD08335-55FD-4FCA-8ED3-50DABB3B70FE}"/>
              </a:ext>
            </a:extLst>
          </p:cNvPr>
          <p:cNvSpPr txBox="1"/>
          <p:nvPr/>
        </p:nvSpPr>
        <p:spPr>
          <a:xfrm>
            <a:off x="282338" y="924777"/>
            <a:ext cx="5021182" cy="1262142"/>
          </a:xfrm>
          <a:prstGeom prst="rect">
            <a:avLst/>
          </a:prstGeom>
          <a:noFill/>
        </p:spPr>
        <p:txBody>
          <a:bodyPr wrap="square" rtlCol="0" anchor="ctr" anchorCtr="0">
            <a:noAutofit/>
          </a:bodyPr>
          <a:lstStyle/>
          <a:p>
            <a:r>
              <a:rPr lang="en-US" sz="5400" dirty="0">
                <a:solidFill>
                  <a:srgbClr val="DE6126"/>
                </a:solidFill>
                <a:latin typeface="Arial Black" panose="020B0A04020102020204" pitchFamily="34" charset="0"/>
              </a:rPr>
              <a:t>INCLUSIVE</a:t>
            </a:r>
          </a:p>
        </p:txBody>
      </p:sp>
      <p:sp>
        <p:nvSpPr>
          <p:cNvPr id="14" name="TextBox 13">
            <a:extLst>
              <a:ext uri="{FF2B5EF4-FFF2-40B4-BE49-F238E27FC236}">
                <a16:creationId xmlns:a16="http://schemas.microsoft.com/office/drawing/2014/main" id="{5AFA3BD4-E75F-4A00-95EF-F044A645DD33}"/>
              </a:ext>
            </a:extLst>
          </p:cNvPr>
          <p:cNvSpPr txBox="1"/>
          <p:nvPr/>
        </p:nvSpPr>
        <p:spPr>
          <a:xfrm>
            <a:off x="282338" y="1951070"/>
            <a:ext cx="2768174" cy="1262142"/>
          </a:xfrm>
          <a:prstGeom prst="rect">
            <a:avLst/>
          </a:prstGeom>
          <a:noFill/>
        </p:spPr>
        <p:txBody>
          <a:bodyPr wrap="square" rtlCol="0" anchor="ctr" anchorCtr="0">
            <a:noAutofit/>
          </a:bodyPr>
          <a:lstStyle/>
          <a:p>
            <a:r>
              <a:rPr lang="en-US" sz="5400" dirty="0">
                <a:solidFill>
                  <a:srgbClr val="F0A22E"/>
                </a:solidFill>
                <a:latin typeface="Arial Black" panose="020B0A04020102020204" pitchFamily="34" charset="0"/>
              </a:rPr>
              <a:t>OPEN</a:t>
            </a:r>
          </a:p>
        </p:txBody>
      </p:sp>
      <p:sp>
        <p:nvSpPr>
          <p:cNvPr id="15" name="TextBox 14">
            <a:extLst>
              <a:ext uri="{FF2B5EF4-FFF2-40B4-BE49-F238E27FC236}">
                <a16:creationId xmlns:a16="http://schemas.microsoft.com/office/drawing/2014/main" id="{5C27FBE9-9D07-466B-8E28-1BC261BF1E05}"/>
              </a:ext>
            </a:extLst>
          </p:cNvPr>
          <p:cNvSpPr txBox="1"/>
          <p:nvPr/>
        </p:nvSpPr>
        <p:spPr>
          <a:xfrm>
            <a:off x="2024117" y="3795846"/>
            <a:ext cx="5021182" cy="1107537"/>
          </a:xfrm>
          <a:prstGeom prst="rect">
            <a:avLst/>
          </a:prstGeom>
          <a:noFill/>
        </p:spPr>
        <p:txBody>
          <a:bodyPr wrap="square" rtlCol="0" anchor="ctr" anchorCtr="0">
            <a:noAutofit/>
          </a:bodyPr>
          <a:lstStyle/>
          <a:p>
            <a:pPr algn="ctr"/>
            <a:r>
              <a:rPr lang="en-US" sz="5400" dirty="0">
                <a:solidFill>
                  <a:srgbClr val="DE6126"/>
                </a:solidFill>
                <a:latin typeface="Arial Black" panose="020B0A04020102020204" pitchFamily="34" charset="0"/>
              </a:rPr>
              <a:t>TOGETHER</a:t>
            </a:r>
          </a:p>
        </p:txBody>
      </p:sp>
      <p:sp>
        <p:nvSpPr>
          <p:cNvPr id="3" name="Rectangle 2">
            <a:extLst>
              <a:ext uri="{FF2B5EF4-FFF2-40B4-BE49-F238E27FC236}">
                <a16:creationId xmlns:a16="http://schemas.microsoft.com/office/drawing/2014/main" id="{D052CEB8-08BC-4CEE-A2F4-0358B6CF0817}"/>
              </a:ext>
            </a:extLst>
          </p:cNvPr>
          <p:cNvSpPr/>
          <p:nvPr/>
        </p:nvSpPr>
        <p:spPr>
          <a:xfrm>
            <a:off x="0" y="924777"/>
            <a:ext cx="9144000" cy="3748823"/>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77C16726-1EBB-47DD-BFCD-CA3137E97AF4}"/>
              </a:ext>
            </a:extLst>
          </p:cNvPr>
          <p:cNvSpPr>
            <a:spLocks noGrp="1"/>
          </p:cNvSpPr>
          <p:nvPr>
            <p:ph type="body" sz="quarter" idx="12"/>
          </p:nvPr>
        </p:nvSpPr>
        <p:spPr>
          <a:xfrm>
            <a:off x="41529" y="1800727"/>
            <a:ext cx="3753694" cy="686442"/>
          </a:xfrm>
        </p:spPr>
        <p:txBody>
          <a:bodyPr/>
          <a:lstStyle/>
          <a:p>
            <a:pPr marL="0" indent="0" algn="ctr">
              <a:buNone/>
            </a:pPr>
            <a:r>
              <a:rPr lang="en-US" dirty="0"/>
              <a:t>Hold to your values</a:t>
            </a:r>
          </a:p>
        </p:txBody>
      </p:sp>
      <p:sp>
        <p:nvSpPr>
          <p:cNvPr id="6" name="Text Placeholder 5">
            <a:extLst>
              <a:ext uri="{FF2B5EF4-FFF2-40B4-BE49-F238E27FC236}">
                <a16:creationId xmlns:a16="http://schemas.microsoft.com/office/drawing/2014/main" id="{3843B7B6-1182-4585-B5AD-D777C5B2C1C1}"/>
              </a:ext>
            </a:extLst>
          </p:cNvPr>
          <p:cNvSpPr>
            <a:spLocks noGrp="1"/>
          </p:cNvSpPr>
          <p:nvPr>
            <p:ph type="body" sz="quarter" idx="13"/>
          </p:nvPr>
        </p:nvSpPr>
        <p:spPr/>
        <p:txBody>
          <a:bodyPr/>
          <a:lstStyle/>
          <a:p>
            <a:r>
              <a:rPr lang="en-US" dirty="0"/>
              <a:t>Flexible and Experimental Roadmap</a:t>
            </a:r>
          </a:p>
        </p:txBody>
      </p:sp>
      <p:pic>
        <p:nvPicPr>
          <p:cNvPr id="7" name="Picture 6">
            <a:extLst>
              <a:ext uri="{FF2B5EF4-FFF2-40B4-BE49-F238E27FC236}">
                <a16:creationId xmlns:a16="http://schemas.microsoft.com/office/drawing/2014/main" id="{5529F7ED-B963-4F8D-BBBB-6E6A753CE900}"/>
              </a:ext>
            </a:extLst>
          </p:cNvPr>
          <p:cNvPicPr>
            <a:picLocks noChangeAspect="1"/>
          </p:cNvPicPr>
          <p:nvPr/>
        </p:nvPicPr>
        <p:blipFill>
          <a:blip r:embed="rId3" cstate="print">
            <a:grayscl/>
            <a:extLst>
              <a:ext uri="{28A0092B-C50C-407E-A947-70E740481C1C}">
                <a14:useLocalDpi xmlns:a14="http://schemas.microsoft.com/office/drawing/2010/main"/>
              </a:ext>
            </a:extLst>
          </a:blip>
          <a:stretch>
            <a:fillRect/>
          </a:stretch>
        </p:blipFill>
        <p:spPr>
          <a:xfrm>
            <a:off x="3433828" y="1715005"/>
            <a:ext cx="2201760" cy="2201760"/>
          </a:xfrm>
          <a:prstGeom prst="rect">
            <a:avLst/>
          </a:prstGeom>
        </p:spPr>
      </p:pic>
      <p:sp>
        <p:nvSpPr>
          <p:cNvPr id="8" name="Text Placeholder 4">
            <a:extLst>
              <a:ext uri="{FF2B5EF4-FFF2-40B4-BE49-F238E27FC236}">
                <a16:creationId xmlns:a16="http://schemas.microsoft.com/office/drawing/2014/main" id="{CE7BA2C9-E447-40F1-8FFF-ED4CB80A4490}"/>
              </a:ext>
            </a:extLst>
          </p:cNvPr>
          <p:cNvSpPr txBox="1">
            <a:spLocks/>
          </p:cNvSpPr>
          <p:nvPr/>
        </p:nvSpPr>
        <p:spPr>
          <a:xfrm>
            <a:off x="5422690" y="1029747"/>
            <a:ext cx="3113614" cy="900653"/>
          </a:xfrm>
          <a:prstGeom prst="rect">
            <a:avLst/>
          </a:prstGeom>
        </p:spPr>
        <p:txBody>
          <a:bodyPr vert="horz"/>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charset="0"/>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4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2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1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100" kern="1200">
                <a:solidFill>
                  <a:schemeClr val="tx1"/>
                </a:solidFill>
                <a:latin typeface="+mn-lt"/>
                <a:ea typeface="+mn-ea"/>
                <a:cs typeface="+mn-cs"/>
              </a:defRPr>
            </a:lvl9pPr>
          </a:lstStyle>
          <a:p>
            <a:pPr marL="0" indent="0" algn="ctr">
              <a:buNone/>
            </a:pPr>
            <a:r>
              <a:rPr lang="en-US" dirty="0"/>
              <a:t>Keep people </a:t>
            </a:r>
            <a:br>
              <a:rPr lang="en-US" dirty="0"/>
            </a:br>
            <a:r>
              <a:rPr lang="en-US" dirty="0"/>
              <a:t>at the center</a:t>
            </a:r>
          </a:p>
        </p:txBody>
      </p:sp>
      <p:sp>
        <p:nvSpPr>
          <p:cNvPr id="10" name="Text Placeholder 4">
            <a:extLst>
              <a:ext uri="{FF2B5EF4-FFF2-40B4-BE49-F238E27FC236}">
                <a16:creationId xmlns:a16="http://schemas.microsoft.com/office/drawing/2014/main" id="{D63139C1-2FA2-43DC-A3A2-AD48687EE63C}"/>
              </a:ext>
            </a:extLst>
          </p:cNvPr>
          <p:cNvSpPr txBox="1">
            <a:spLocks/>
          </p:cNvSpPr>
          <p:nvPr/>
        </p:nvSpPr>
        <p:spPr>
          <a:xfrm>
            <a:off x="41529" y="2696150"/>
            <a:ext cx="3753694" cy="686442"/>
          </a:xfrm>
          <a:prstGeom prst="rect">
            <a:avLst/>
          </a:prstGeom>
        </p:spPr>
        <p:txBody>
          <a:bodyPr vert="horz"/>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charset="0"/>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4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2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1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100" kern="1200">
                <a:solidFill>
                  <a:schemeClr val="tx1"/>
                </a:solidFill>
                <a:latin typeface="+mn-lt"/>
                <a:ea typeface="+mn-ea"/>
                <a:cs typeface="+mn-cs"/>
              </a:defRPr>
            </a:lvl9pPr>
          </a:lstStyle>
          <a:p>
            <a:pPr marL="0" indent="0" algn="ctr">
              <a:buFont typeface="Arial"/>
              <a:buNone/>
            </a:pPr>
            <a:r>
              <a:rPr lang="en-US" dirty="0"/>
              <a:t>Let go of long </a:t>
            </a:r>
            <a:br>
              <a:rPr lang="en-US" dirty="0"/>
            </a:br>
            <a:r>
              <a:rPr lang="en-US" dirty="0"/>
              <a:t>range planning</a:t>
            </a:r>
          </a:p>
        </p:txBody>
      </p:sp>
      <p:sp>
        <p:nvSpPr>
          <p:cNvPr id="9" name="Text Placeholder 4">
            <a:extLst>
              <a:ext uri="{FF2B5EF4-FFF2-40B4-BE49-F238E27FC236}">
                <a16:creationId xmlns:a16="http://schemas.microsoft.com/office/drawing/2014/main" id="{A7CF3793-43D6-4DCA-99EB-AA7F1A88AB02}"/>
              </a:ext>
            </a:extLst>
          </p:cNvPr>
          <p:cNvSpPr txBox="1">
            <a:spLocks/>
          </p:cNvSpPr>
          <p:nvPr/>
        </p:nvSpPr>
        <p:spPr>
          <a:xfrm>
            <a:off x="5102650" y="2336922"/>
            <a:ext cx="3753694" cy="876482"/>
          </a:xfrm>
          <a:prstGeom prst="rect">
            <a:avLst/>
          </a:prstGeom>
        </p:spPr>
        <p:txBody>
          <a:bodyPr vert="horz"/>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charset="0"/>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4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2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1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100" kern="1200">
                <a:solidFill>
                  <a:schemeClr val="tx1"/>
                </a:solidFill>
                <a:latin typeface="+mn-lt"/>
                <a:ea typeface="+mn-ea"/>
                <a:cs typeface="+mn-cs"/>
              </a:defRPr>
            </a:lvl9pPr>
          </a:lstStyle>
          <a:p>
            <a:pPr marL="0" indent="0" algn="ctr">
              <a:buFont typeface="Arial"/>
              <a:buNone/>
            </a:pPr>
            <a:r>
              <a:rPr lang="en-US" dirty="0"/>
              <a:t>Cultivate a </a:t>
            </a:r>
            <a:br>
              <a:rPr lang="en-US" dirty="0"/>
            </a:br>
            <a:r>
              <a:rPr lang="en-US" dirty="0"/>
              <a:t>leaning mindset</a:t>
            </a:r>
          </a:p>
        </p:txBody>
      </p:sp>
    </p:spTree>
    <p:extLst>
      <p:ext uri="{BB962C8B-B14F-4D97-AF65-F5344CB8AC3E}">
        <p14:creationId xmlns:p14="http://schemas.microsoft.com/office/powerpoint/2010/main" val="3258291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02FB61-9AB3-4852-AF31-534227EB2FE6}"/>
              </a:ext>
            </a:extLst>
          </p:cNvPr>
          <p:cNvSpPr>
            <a:spLocks noGrp="1"/>
          </p:cNvSpPr>
          <p:nvPr>
            <p:ph type="body" sz="quarter" idx="13"/>
          </p:nvPr>
        </p:nvSpPr>
        <p:spPr>
          <a:xfrm>
            <a:off x="344564" y="343304"/>
            <a:ext cx="8439148" cy="686442"/>
          </a:xfrm>
        </p:spPr>
        <p:txBody>
          <a:bodyPr/>
          <a:lstStyle/>
          <a:p>
            <a:r>
              <a:rPr lang="en-US" dirty="0"/>
              <a:t>Flexible Framework</a:t>
            </a:r>
          </a:p>
        </p:txBody>
      </p:sp>
      <p:sp>
        <p:nvSpPr>
          <p:cNvPr id="3" name="Text Placeholder 2">
            <a:extLst>
              <a:ext uri="{FF2B5EF4-FFF2-40B4-BE49-F238E27FC236}">
                <a16:creationId xmlns:a16="http://schemas.microsoft.com/office/drawing/2014/main" id="{EBD93937-7C1A-4447-8FC2-FB3F1C9857A5}"/>
              </a:ext>
            </a:extLst>
          </p:cNvPr>
          <p:cNvSpPr>
            <a:spLocks noGrp="1"/>
          </p:cNvSpPr>
          <p:nvPr>
            <p:ph type="body" sz="quarter" idx="12"/>
          </p:nvPr>
        </p:nvSpPr>
        <p:spPr>
          <a:xfrm>
            <a:off x="344564" y="1029747"/>
            <a:ext cx="4988549" cy="1601943"/>
          </a:xfrm>
        </p:spPr>
        <p:txBody>
          <a:bodyPr/>
          <a:lstStyle/>
          <a:p>
            <a:pPr marL="0" indent="0">
              <a:buNone/>
            </a:pPr>
            <a:r>
              <a:rPr lang="en-US" dirty="0"/>
              <a:t>Supports all staff to ask:</a:t>
            </a:r>
          </a:p>
          <a:p>
            <a:pPr marL="0" indent="0" algn="ctr">
              <a:buNone/>
            </a:pPr>
            <a:r>
              <a:rPr lang="en-US" dirty="0"/>
              <a:t>“What </a:t>
            </a:r>
            <a:r>
              <a:rPr lang="en-US" b="1" dirty="0">
                <a:solidFill>
                  <a:srgbClr val="DE6126"/>
                </a:solidFill>
              </a:rPr>
              <a:t>outcomes</a:t>
            </a:r>
            <a:r>
              <a:rPr lang="en-US" dirty="0"/>
              <a:t> and </a:t>
            </a:r>
            <a:r>
              <a:rPr lang="en-US" b="1" dirty="0">
                <a:solidFill>
                  <a:srgbClr val="DE6126"/>
                </a:solidFill>
              </a:rPr>
              <a:t>experiences</a:t>
            </a:r>
            <a:r>
              <a:rPr lang="en-US" dirty="0"/>
              <a:t> are we wanting to create</a:t>
            </a:r>
            <a:br>
              <a:rPr lang="en-US" dirty="0"/>
            </a:br>
            <a:r>
              <a:rPr lang="en-US" dirty="0"/>
              <a:t>and </a:t>
            </a:r>
            <a:r>
              <a:rPr lang="en-US" b="1" dirty="0">
                <a:solidFill>
                  <a:srgbClr val="DE6126"/>
                </a:solidFill>
              </a:rPr>
              <a:t>for whom</a:t>
            </a:r>
            <a:r>
              <a:rPr lang="en-US" dirty="0"/>
              <a:t>?”</a:t>
            </a:r>
          </a:p>
          <a:p>
            <a:pPr marL="0" indent="0">
              <a:buNone/>
            </a:pPr>
            <a:endParaRPr lang="en-US" dirty="0"/>
          </a:p>
        </p:txBody>
      </p:sp>
      <p:pic>
        <p:nvPicPr>
          <p:cNvPr id="4" name="Picture 3">
            <a:extLst>
              <a:ext uri="{FF2B5EF4-FFF2-40B4-BE49-F238E27FC236}">
                <a16:creationId xmlns:a16="http://schemas.microsoft.com/office/drawing/2014/main" id="{B954E3BC-4CBA-481F-A055-D377A653E420}"/>
              </a:ext>
            </a:extLst>
          </p:cNvPr>
          <p:cNvPicPr>
            <a:picLocks noChangeAspect="1"/>
          </p:cNvPicPr>
          <p:nvPr/>
        </p:nvPicPr>
        <p:blipFill>
          <a:blip r:embed="rId3"/>
          <a:stretch>
            <a:fillRect/>
          </a:stretch>
        </p:blipFill>
        <p:spPr>
          <a:xfrm>
            <a:off x="5329335" y="-19050"/>
            <a:ext cx="3810512" cy="5212080"/>
          </a:xfrm>
          <a:prstGeom prst="rect">
            <a:avLst/>
          </a:prstGeom>
        </p:spPr>
      </p:pic>
      <p:grpSp>
        <p:nvGrpSpPr>
          <p:cNvPr id="17" name="Group 16">
            <a:extLst>
              <a:ext uri="{FF2B5EF4-FFF2-40B4-BE49-F238E27FC236}">
                <a16:creationId xmlns:a16="http://schemas.microsoft.com/office/drawing/2014/main" id="{542B76C5-F3C7-4409-A7BE-3654242E88F7}"/>
              </a:ext>
            </a:extLst>
          </p:cNvPr>
          <p:cNvGrpSpPr/>
          <p:nvPr/>
        </p:nvGrpSpPr>
        <p:grpSpPr>
          <a:xfrm>
            <a:off x="314960" y="2501900"/>
            <a:ext cx="8727440" cy="1898650"/>
            <a:chOff x="314960" y="2501900"/>
            <a:chExt cx="8727440" cy="1898650"/>
          </a:xfrm>
        </p:grpSpPr>
        <p:grpSp>
          <p:nvGrpSpPr>
            <p:cNvPr id="5" name="Group 4">
              <a:extLst>
                <a:ext uri="{FF2B5EF4-FFF2-40B4-BE49-F238E27FC236}">
                  <a16:creationId xmlns:a16="http://schemas.microsoft.com/office/drawing/2014/main" id="{DD22CD53-E8D8-4F43-99B5-03CC145CA4C7}"/>
                </a:ext>
              </a:extLst>
            </p:cNvPr>
            <p:cNvGrpSpPr/>
            <p:nvPr/>
          </p:nvGrpSpPr>
          <p:grpSpPr>
            <a:xfrm>
              <a:off x="314960" y="2865120"/>
              <a:ext cx="2990008" cy="802640"/>
              <a:chOff x="314960" y="1666240"/>
              <a:chExt cx="2990008" cy="802640"/>
            </a:xfrm>
          </p:grpSpPr>
          <p:cxnSp>
            <p:nvCxnSpPr>
              <p:cNvPr id="6" name="Straight Arrow Connector 5">
                <a:extLst>
                  <a:ext uri="{FF2B5EF4-FFF2-40B4-BE49-F238E27FC236}">
                    <a16:creationId xmlns:a16="http://schemas.microsoft.com/office/drawing/2014/main" id="{A5736139-10CE-4BCD-A0D8-E21853129E62}"/>
                  </a:ext>
                </a:extLst>
              </p:cNvPr>
              <p:cNvCxnSpPr/>
              <p:nvPr/>
            </p:nvCxnSpPr>
            <p:spPr>
              <a:xfrm>
                <a:off x="314960" y="1666240"/>
                <a:ext cx="1571528" cy="802640"/>
              </a:xfrm>
              <a:prstGeom prst="straightConnector1">
                <a:avLst/>
              </a:prstGeom>
              <a:ln w="76200">
                <a:solidFill>
                  <a:srgbClr val="F27022"/>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 name="Connector: Curved 6">
                <a:extLst>
                  <a:ext uri="{FF2B5EF4-FFF2-40B4-BE49-F238E27FC236}">
                    <a16:creationId xmlns:a16="http://schemas.microsoft.com/office/drawing/2014/main" id="{F93A240B-5BB8-480E-BBDA-EC97B067841A}"/>
                  </a:ext>
                </a:extLst>
              </p:cNvPr>
              <p:cNvCxnSpPr/>
              <p:nvPr/>
            </p:nvCxnSpPr>
            <p:spPr>
              <a:xfrm flipV="1">
                <a:off x="1897074" y="1920240"/>
                <a:ext cx="1407894" cy="538480"/>
              </a:xfrm>
              <a:prstGeom prst="curvedConnector3">
                <a:avLst/>
              </a:prstGeom>
              <a:ln w="76200">
                <a:solidFill>
                  <a:srgbClr val="F27022"/>
                </a:solidFill>
                <a:prstDash val="dash"/>
                <a:tailEnd type="triangle"/>
              </a:ln>
            </p:spPr>
            <p:style>
              <a:lnRef idx="2">
                <a:schemeClr val="accent1"/>
              </a:lnRef>
              <a:fillRef idx="0">
                <a:schemeClr val="accent1"/>
              </a:fillRef>
              <a:effectRef idx="1">
                <a:schemeClr val="accent1"/>
              </a:effectRef>
              <a:fontRef idx="minor">
                <a:schemeClr val="tx1"/>
              </a:fontRef>
            </p:style>
          </p:cxnSp>
        </p:grpSp>
        <p:grpSp>
          <p:nvGrpSpPr>
            <p:cNvPr id="8" name="Group 7">
              <a:extLst>
                <a:ext uri="{FF2B5EF4-FFF2-40B4-BE49-F238E27FC236}">
                  <a16:creationId xmlns:a16="http://schemas.microsoft.com/office/drawing/2014/main" id="{663E9E25-B30C-4CCB-A2D3-4B13DCE01C09}"/>
                </a:ext>
              </a:extLst>
            </p:cNvPr>
            <p:cNvGrpSpPr/>
            <p:nvPr/>
          </p:nvGrpSpPr>
          <p:grpSpPr>
            <a:xfrm>
              <a:off x="3315553" y="2501900"/>
              <a:ext cx="2974573" cy="1898650"/>
              <a:chOff x="3315553" y="1303020"/>
              <a:chExt cx="2974573" cy="1898650"/>
            </a:xfrm>
          </p:grpSpPr>
          <p:cxnSp>
            <p:nvCxnSpPr>
              <p:cNvPr id="9" name="Straight Arrow Connector 8">
                <a:extLst>
                  <a:ext uri="{FF2B5EF4-FFF2-40B4-BE49-F238E27FC236}">
                    <a16:creationId xmlns:a16="http://schemas.microsoft.com/office/drawing/2014/main" id="{CA199843-55E1-4F83-98D7-54F6C98F16AA}"/>
                  </a:ext>
                </a:extLst>
              </p:cNvPr>
              <p:cNvCxnSpPr>
                <a:cxnSpLocks/>
              </p:cNvCxnSpPr>
              <p:nvPr/>
            </p:nvCxnSpPr>
            <p:spPr>
              <a:xfrm flipV="1">
                <a:off x="3936141" y="1746026"/>
                <a:ext cx="2353985" cy="762224"/>
              </a:xfrm>
              <a:prstGeom prst="straightConnector1">
                <a:avLst/>
              </a:prstGeom>
              <a:ln w="76200">
                <a:solidFill>
                  <a:srgbClr val="F0A22E"/>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2447EEB6-98FC-45E4-A36A-86055395F44A}"/>
                  </a:ext>
                </a:extLst>
              </p:cNvPr>
              <p:cNvCxnSpPr>
                <a:cxnSpLocks/>
              </p:cNvCxnSpPr>
              <p:nvPr/>
            </p:nvCxnSpPr>
            <p:spPr>
              <a:xfrm flipV="1">
                <a:off x="3315553" y="1303020"/>
                <a:ext cx="688068" cy="617220"/>
              </a:xfrm>
              <a:prstGeom prst="straightConnector1">
                <a:avLst/>
              </a:prstGeom>
              <a:ln w="76200">
                <a:solidFill>
                  <a:srgbClr val="F0A22E"/>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2AA31BC5-F184-4879-8817-8F2571C1216D}"/>
                  </a:ext>
                </a:extLst>
              </p:cNvPr>
              <p:cNvCxnSpPr>
                <a:cxnSpLocks/>
              </p:cNvCxnSpPr>
              <p:nvPr/>
            </p:nvCxnSpPr>
            <p:spPr>
              <a:xfrm>
                <a:off x="4003622" y="1303745"/>
                <a:ext cx="1312623" cy="1268005"/>
              </a:xfrm>
              <a:prstGeom prst="straightConnector1">
                <a:avLst/>
              </a:prstGeom>
              <a:ln w="76200">
                <a:solidFill>
                  <a:srgbClr val="F0A22E"/>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6FCB2561-1F09-4843-AEA4-F15DBB422BDE}"/>
                  </a:ext>
                </a:extLst>
              </p:cNvPr>
              <p:cNvCxnSpPr>
                <a:cxnSpLocks/>
              </p:cNvCxnSpPr>
              <p:nvPr/>
            </p:nvCxnSpPr>
            <p:spPr>
              <a:xfrm rot="16200000" flipV="1">
                <a:off x="3944679" y="2531425"/>
                <a:ext cx="660400" cy="643079"/>
              </a:xfrm>
              <a:prstGeom prst="straightConnector1">
                <a:avLst/>
              </a:prstGeom>
              <a:ln w="76200">
                <a:solidFill>
                  <a:srgbClr val="F0A22E"/>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155C44EA-06D0-445E-958E-B46AEB444FA4}"/>
                  </a:ext>
                </a:extLst>
              </p:cNvPr>
              <p:cNvCxnSpPr>
                <a:cxnSpLocks/>
              </p:cNvCxnSpPr>
              <p:nvPr/>
            </p:nvCxnSpPr>
            <p:spPr>
              <a:xfrm flipH="1">
                <a:off x="4596419" y="2571750"/>
                <a:ext cx="665574" cy="629920"/>
              </a:xfrm>
              <a:prstGeom prst="straightConnector1">
                <a:avLst/>
              </a:prstGeom>
              <a:ln w="76200">
                <a:solidFill>
                  <a:srgbClr val="F0A22E"/>
                </a:solidFill>
                <a:prstDash val="dash"/>
                <a:tailEnd type="triangle"/>
              </a:ln>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4F1E6025-3647-4483-B549-0135A400F6F3}"/>
                </a:ext>
              </a:extLst>
            </p:cNvPr>
            <p:cNvGrpSpPr/>
            <p:nvPr/>
          </p:nvGrpSpPr>
          <p:grpSpPr>
            <a:xfrm>
              <a:off x="6290126" y="2955066"/>
              <a:ext cx="2752274" cy="1065280"/>
              <a:chOff x="6290126" y="1756186"/>
              <a:chExt cx="2752274" cy="1065280"/>
            </a:xfrm>
          </p:grpSpPr>
          <p:cxnSp>
            <p:nvCxnSpPr>
              <p:cNvPr id="15" name="Straight Arrow Connector 14">
                <a:extLst>
                  <a:ext uri="{FF2B5EF4-FFF2-40B4-BE49-F238E27FC236}">
                    <a16:creationId xmlns:a16="http://schemas.microsoft.com/office/drawing/2014/main" id="{5F7F47F9-2194-46F3-BAD4-9A3AC8EBD77C}"/>
                  </a:ext>
                </a:extLst>
              </p:cNvPr>
              <p:cNvCxnSpPr>
                <a:cxnSpLocks/>
              </p:cNvCxnSpPr>
              <p:nvPr/>
            </p:nvCxnSpPr>
            <p:spPr>
              <a:xfrm flipV="1">
                <a:off x="7623920" y="1798320"/>
                <a:ext cx="1418480" cy="1014005"/>
              </a:xfrm>
              <a:prstGeom prst="straightConnector1">
                <a:avLst/>
              </a:prstGeom>
              <a:ln w="76200">
                <a:solidFill>
                  <a:srgbClr val="ACAC0F"/>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6" name="Connector: Curved 15">
                <a:extLst>
                  <a:ext uri="{FF2B5EF4-FFF2-40B4-BE49-F238E27FC236}">
                    <a16:creationId xmlns:a16="http://schemas.microsoft.com/office/drawing/2014/main" id="{04F056FE-506F-4681-9D94-035EB3E20CA6}"/>
                  </a:ext>
                </a:extLst>
              </p:cNvPr>
              <p:cNvCxnSpPr/>
              <p:nvPr/>
            </p:nvCxnSpPr>
            <p:spPr>
              <a:xfrm>
                <a:off x="6290126" y="1756186"/>
                <a:ext cx="1312623" cy="1065280"/>
              </a:xfrm>
              <a:prstGeom prst="curvedConnector3">
                <a:avLst/>
              </a:prstGeom>
              <a:ln w="76200">
                <a:solidFill>
                  <a:srgbClr val="ACAC0F"/>
                </a:solidFill>
                <a:prstDash val="dash"/>
                <a:tailEnd type="triangle"/>
              </a:ln>
            </p:spPr>
            <p:style>
              <a:lnRef idx="2">
                <a:schemeClr val="accent1"/>
              </a:lnRef>
              <a:fillRef idx="0">
                <a:schemeClr val="accent1"/>
              </a:fillRef>
              <a:effectRef idx="1">
                <a:schemeClr val="accent1"/>
              </a:effectRef>
              <a:fontRef idx="minor">
                <a:schemeClr val="tx1"/>
              </a:fontRef>
            </p:style>
          </p:cxnSp>
        </p:grpSp>
      </p:grpSp>
      <p:sp>
        <p:nvSpPr>
          <p:cNvPr id="18" name="Text Placeholder 2">
            <a:extLst>
              <a:ext uri="{FF2B5EF4-FFF2-40B4-BE49-F238E27FC236}">
                <a16:creationId xmlns:a16="http://schemas.microsoft.com/office/drawing/2014/main" id="{54D0208A-E2DA-4CF5-80D2-A48261BC7017}"/>
              </a:ext>
            </a:extLst>
          </p:cNvPr>
          <p:cNvSpPr txBox="1">
            <a:spLocks/>
          </p:cNvSpPr>
          <p:nvPr/>
        </p:nvSpPr>
        <p:spPr>
          <a:xfrm>
            <a:off x="344564" y="4083846"/>
            <a:ext cx="4988549" cy="536742"/>
          </a:xfrm>
          <a:prstGeom prst="rect">
            <a:avLst/>
          </a:prstGeom>
        </p:spPr>
        <p:txBody>
          <a:bodyPr vert="horz"/>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charset="0"/>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4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2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1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100" kern="1200">
                <a:solidFill>
                  <a:schemeClr val="tx1"/>
                </a:solidFill>
                <a:latin typeface="+mn-lt"/>
                <a:ea typeface="+mn-ea"/>
                <a:cs typeface="+mn-cs"/>
              </a:defRPr>
            </a:lvl9pPr>
          </a:lstStyle>
          <a:p>
            <a:pPr marL="0" indent="0">
              <a:buFont typeface="Arial"/>
              <a:buNone/>
            </a:pPr>
            <a:r>
              <a:rPr lang="en-US" b="1" i="1" dirty="0">
                <a:solidFill>
                  <a:srgbClr val="ACAC0F"/>
                </a:solidFill>
              </a:rPr>
              <a:t>Everyone</a:t>
            </a:r>
            <a:r>
              <a:rPr lang="en-US" dirty="0"/>
              <a:t> is on the journey</a:t>
            </a:r>
          </a:p>
          <a:p>
            <a:pPr marL="0" indent="0">
              <a:buFont typeface="Arial"/>
              <a:buNone/>
            </a:pPr>
            <a:endParaRPr lang="en-US" dirty="0"/>
          </a:p>
        </p:txBody>
      </p:sp>
      <p:sp>
        <p:nvSpPr>
          <p:cNvPr id="19" name="Title 1">
            <a:extLst>
              <a:ext uri="{FF2B5EF4-FFF2-40B4-BE49-F238E27FC236}">
                <a16:creationId xmlns:a16="http://schemas.microsoft.com/office/drawing/2014/main" id="{0F2C5FFD-6E1E-43D9-8A37-065A9F18007D}"/>
              </a:ext>
            </a:extLst>
          </p:cNvPr>
          <p:cNvSpPr txBox="1">
            <a:spLocks/>
          </p:cNvSpPr>
          <p:nvPr/>
        </p:nvSpPr>
        <p:spPr>
          <a:xfrm>
            <a:off x="5333113" y="4632556"/>
            <a:ext cx="3454401" cy="549115"/>
          </a:xfrm>
          <a:solidFill>
            <a:schemeClr val="bg1"/>
          </a:solidFill>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600" dirty="0"/>
              <a:t>oc.lc/</a:t>
            </a:r>
            <a:r>
              <a:rPr lang="en-US" sz="2600" dirty="0" err="1"/>
              <a:t>wjwebinars</a:t>
            </a:r>
            <a:endParaRPr lang="en-US" sz="2600" dirty="0"/>
          </a:p>
        </p:txBody>
      </p:sp>
    </p:spTree>
    <p:extLst>
      <p:ext uri="{BB962C8B-B14F-4D97-AF65-F5344CB8AC3E}">
        <p14:creationId xmlns:p14="http://schemas.microsoft.com/office/powerpoint/2010/main" val="226170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79FB72-FDDF-384A-994F-054432922069}"/>
              </a:ext>
            </a:extLst>
          </p:cNvPr>
          <p:cNvSpPr>
            <a:spLocks noGrp="1"/>
          </p:cNvSpPr>
          <p:nvPr>
            <p:ph type="body" sz="quarter" idx="10"/>
          </p:nvPr>
        </p:nvSpPr>
        <p:spPr>
          <a:xfrm>
            <a:off x="-71120" y="831061"/>
            <a:ext cx="9296400" cy="646331"/>
          </a:xfrm>
        </p:spPr>
        <p:txBody>
          <a:bodyPr/>
          <a:lstStyle/>
          <a:p>
            <a:pPr algn="ctr"/>
            <a:r>
              <a:rPr lang="en-US" cap="none" dirty="0"/>
              <a:t>Tell Impactful Library Stories</a:t>
            </a:r>
          </a:p>
        </p:txBody>
      </p:sp>
      <p:sp>
        <p:nvSpPr>
          <p:cNvPr id="6" name="TextBox 5">
            <a:extLst>
              <a:ext uri="{FF2B5EF4-FFF2-40B4-BE49-F238E27FC236}">
                <a16:creationId xmlns:a16="http://schemas.microsoft.com/office/drawing/2014/main" id="{0E3F5B61-8108-41D6-A317-44CB3DFC5110}"/>
              </a:ext>
            </a:extLst>
          </p:cNvPr>
          <p:cNvSpPr txBox="1"/>
          <p:nvPr/>
        </p:nvSpPr>
        <p:spPr>
          <a:xfrm>
            <a:off x="0" y="1670277"/>
            <a:ext cx="9144000" cy="3538652"/>
          </a:xfrm>
          <a:prstGeom prst="rect">
            <a:avLst/>
          </a:prstGeom>
          <a:noFill/>
        </p:spPr>
        <p:txBody>
          <a:bodyPr wrap="square" rtlCol="0">
            <a:noAutofit/>
          </a:bodyPr>
          <a:lstStyle/>
          <a:p>
            <a:pPr marL="0" marR="0" lvl="0" indent="0" algn="ctr" defTabSz="457200" rtl="0" eaLnBrk="1" fontAlgn="auto" latinLnBrk="0" hangingPunct="1">
              <a:lnSpc>
                <a:spcPts val="13500"/>
              </a:lnSpc>
              <a:spcBef>
                <a:spcPts val="0"/>
              </a:spcBef>
              <a:spcAft>
                <a:spcPts val="0"/>
              </a:spcAft>
              <a:buClrTx/>
              <a:buSzTx/>
              <a:buFontTx/>
              <a:buNone/>
              <a:tabLst/>
              <a:defRPr/>
            </a:pPr>
            <a:r>
              <a:rPr kumimoji="0" lang="en-US" sz="10400" b="0" i="0" u="none" strike="noStrike" kern="1200" cap="none" spc="0" normalizeH="0" baseline="0" noProof="0" dirty="0">
                <a:ln>
                  <a:noFill/>
                </a:ln>
                <a:solidFill>
                  <a:schemeClr val="bg1">
                    <a:lumMod val="95000"/>
                  </a:schemeClr>
                </a:solidFill>
                <a:effectLst>
                  <a:reflection blurRad="6350" stA="55000" endA="300" endPos="45500" dir="5400000" sy="-100000" algn="bl" rotWithShape="0"/>
                </a:effectLst>
                <a:uLnTx/>
                <a:uFillTx/>
                <a:latin typeface="Arial Black" panose="020B0A04020102020204" pitchFamily="34" charset="0"/>
                <a:ea typeface="+mn-ea"/>
                <a:cs typeface="+mn-cs"/>
              </a:rPr>
              <a:t>Design </a:t>
            </a:r>
          </a:p>
          <a:p>
            <a:pPr marL="0" marR="0" lvl="0" indent="0" algn="ctr" defTabSz="457200" rtl="0" eaLnBrk="1" fontAlgn="auto" latinLnBrk="0" hangingPunct="1">
              <a:lnSpc>
                <a:spcPts val="13500"/>
              </a:lnSpc>
              <a:spcBef>
                <a:spcPts val="0"/>
              </a:spcBef>
              <a:spcAft>
                <a:spcPts val="0"/>
              </a:spcAft>
              <a:buClrTx/>
              <a:buSzTx/>
              <a:buFontTx/>
              <a:buNone/>
              <a:tabLst/>
              <a:defRPr/>
            </a:pPr>
            <a:r>
              <a:rPr kumimoji="0" lang="en-US" sz="10400" b="0" i="0" u="none" strike="noStrike" kern="1200" cap="none" spc="0" normalizeH="0" baseline="0" noProof="0" dirty="0">
                <a:ln>
                  <a:noFill/>
                </a:ln>
                <a:solidFill>
                  <a:schemeClr val="bg1">
                    <a:lumMod val="95000"/>
                  </a:schemeClr>
                </a:solidFill>
                <a:effectLst>
                  <a:reflection blurRad="6350" stA="55000" endA="300" endPos="45500" dir="5400000" sy="-100000" algn="bl" rotWithShape="0"/>
                </a:effectLst>
                <a:uLnTx/>
                <a:uFillTx/>
                <a:latin typeface="Arial Black" panose="020B0A04020102020204" pitchFamily="34" charset="0"/>
                <a:ea typeface="+mn-ea"/>
                <a:cs typeface="+mn-cs"/>
              </a:rPr>
              <a:t>Thinking</a:t>
            </a:r>
          </a:p>
        </p:txBody>
      </p:sp>
    </p:spTree>
    <p:extLst>
      <p:ext uri="{BB962C8B-B14F-4D97-AF65-F5344CB8AC3E}">
        <p14:creationId xmlns:p14="http://schemas.microsoft.com/office/powerpoint/2010/main" val="286938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object, outdoor, sitting&#10;&#10;Description automatically generated">
            <a:extLst>
              <a:ext uri="{FF2B5EF4-FFF2-40B4-BE49-F238E27FC236}">
                <a16:creationId xmlns:a16="http://schemas.microsoft.com/office/drawing/2014/main" id="{33E5DC8D-E848-41B1-811F-A5EB095E66B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8036" y="8808"/>
            <a:ext cx="7844761" cy="4947920"/>
          </a:xfrm>
          <a:prstGeom prst="rect">
            <a:avLst/>
          </a:prstGeom>
        </p:spPr>
      </p:pic>
      <p:sp>
        <p:nvSpPr>
          <p:cNvPr id="3" name="Text Placeholder 2">
            <a:extLst>
              <a:ext uri="{FF2B5EF4-FFF2-40B4-BE49-F238E27FC236}">
                <a16:creationId xmlns:a16="http://schemas.microsoft.com/office/drawing/2014/main" id="{760233E0-DB56-47F2-8EE2-5908E502CBDB}"/>
              </a:ext>
            </a:extLst>
          </p:cNvPr>
          <p:cNvSpPr>
            <a:spLocks noGrp="1"/>
          </p:cNvSpPr>
          <p:nvPr>
            <p:ph type="body" sz="quarter" idx="12"/>
          </p:nvPr>
        </p:nvSpPr>
        <p:spPr>
          <a:xfrm>
            <a:off x="351974" y="11696"/>
            <a:ext cx="2862072" cy="4670032"/>
          </a:xfrm>
          <a:solidFill>
            <a:schemeClr val="bg1">
              <a:alpha val="85000"/>
            </a:schemeClr>
          </a:solidFill>
        </p:spPr>
        <p:txBody>
          <a:bodyPr anchor="ctr"/>
          <a:lstStyle/>
          <a:p>
            <a:pPr marL="0" indent="0" algn="r">
              <a:buNone/>
            </a:pPr>
            <a:r>
              <a:rPr lang="en-US" sz="3200" dirty="0"/>
              <a:t>We have to pay attention in a fundamentally different way</a:t>
            </a:r>
          </a:p>
        </p:txBody>
      </p:sp>
      <p:sp>
        <p:nvSpPr>
          <p:cNvPr id="6" name="TextBox 5">
            <a:extLst>
              <a:ext uri="{FF2B5EF4-FFF2-40B4-BE49-F238E27FC236}">
                <a16:creationId xmlns:a16="http://schemas.microsoft.com/office/drawing/2014/main" id="{A4440694-3231-4D14-9749-96CD26E91B9A}"/>
              </a:ext>
            </a:extLst>
          </p:cNvPr>
          <p:cNvSpPr txBox="1"/>
          <p:nvPr/>
        </p:nvSpPr>
        <p:spPr>
          <a:xfrm>
            <a:off x="3286441" y="4775397"/>
            <a:ext cx="2274982" cy="276999"/>
          </a:xfrm>
          <a:prstGeom prst="rect">
            <a:avLst/>
          </a:prstGeom>
          <a:noFill/>
        </p:spPr>
        <p:txBody>
          <a:bodyPr wrap="none" rtlCol="0">
            <a:spAutoFit/>
          </a:bodyPr>
          <a:lstStyle/>
          <a:p>
            <a:r>
              <a:rPr lang="en-US" sz="1200" dirty="0">
                <a:solidFill>
                  <a:schemeClr val="bg1"/>
                </a:solidFill>
              </a:rPr>
              <a:t>Networked by </a:t>
            </a:r>
            <a:r>
              <a:rPr lang="en-US" sz="1200" dirty="0">
                <a:solidFill>
                  <a:schemeClr val="bg1"/>
                </a:solidFill>
                <a:hlinkClick r:id="rId4">
                  <a:extLst>
                    <a:ext uri="{A12FA001-AC4F-418D-AE19-62706E023703}">
                      <ahyp:hlinkClr xmlns:ahyp="http://schemas.microsoft.com/office/drawing/2018/hyperlinkcolor" val="tx"/>
                    </a:ext>
                  </a:extLst>
                </a:hlinkClick>
              </a:rPr>
              <a:t>GDJ</a:t>
            </a:r>
            <a:r>
              <a:rPr lang="en-US" sz="1200" dirty="0">
                <a:solidFill>
                  <a:schemeClr val="bg1"/>
                </a:solidFill>
              </a:rPr>
              <a:t> on </a:t>
            </a:r>
            <a:r>
              <a:rPr lang="en-US" sz="1200" dirty="0">
                <a:solidFill>
                  <a:schemeClr val="bg1"/>
                </a:solidFill>
                <a:hlinkClick r:id="rId5">
                  <a:extLst>
                    <a:ext uri="{A12FA001-AC4F-418D-AE19-62706E023703}">
                      <ahyp:hlinkClr xmlns:ahyp="http://schemas.microsoft.com/office/drawing/2018/hyperlinkcolor" val="tx"/>
                    </a:ext>
                  </a:extLst>
                </a:hlinkClick>
              </a:rPr>
              <a:t>Pixabay</a:t>
            </a:r>
            <a:endParaRPr lang="en-US" sz="1200" dirty="0">
              <a:solidFill>
                <a:schemeClr val="bg1"/>
              </a:solidFill>
            </a:endParaRPr>
          </a:p>
        </p:txBody>
      </p:sp>
      <p:sp>
        <p:nvSpPr>
          <p:cNvPr id="2" name="Text Placeholder 1">
            <a:extLst>
              <a:ext uri="{FF2B5EF4-FFF2-40B4-BE49-F238E27FC236}">
                <a16:creationId xmlns:a16="http://schemas.microsoft.com/office/drawing/2014/main" id="{605F20D2-ECE3-400C-A550-F0F9A95811FE}"/>
              </a:ext>
            </a:extLst>
          </p:cNvPr>
          <p:cNvSpPr>
            <a:spLocks noGrp="1"/>
          </p:cNvSpPr>
          <p:nvPr>
            <p:ph type="body" sz="quarter" idx="13"/>
          </p:nvPr>
        </p:nvSpPr>
        <p:spPr>
          <a:xfrm>
            <a:off x="4859" y="343304"/>
            <a:ext cx="9144000" cy="686442"/>
          </a:xfrm>
          <a:solidFill>
            <a:schemeClr val="bg1">
              <a:alpha val="85000"/>
            </a:schemeClr>
          </a:solidFill>
        </p:spPr>
        <p:txBody>
          <a:bodyPr/>
          <a:lstStyle/>
          <a:p>
            <a:pPr algn="ctr"/>
            <a:r>
              <a:rPr lang="en-US" dirty="0"/>
              <a:t>Who Are You Talking To?</a:t>
            </a:r>
          </a:p>
        </p:txBody>
      </p:sp>
    </p:spTree>
    <p:extLst>
      <p:ext uri="{BB962C8B-B14F-4D97-AF65-F5344CB8AC3E}">
        <p14:creationId xmlns:p14="http://schemas.microsoft.com/office/powerpoint/2010/main" val="3381725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text on a white background&#10;&#10;Description automatically generated">
            <a:extLst>
              <a:ext uri="{FF2B5EF4-FFF2-40B4-BE49-F238E27FC236}">
                <a16:creationId xmlns:a16="http://schemas.microsoft.com/office/drawing/2014/main" id="{CD039689-D06D-4569-93C3-4A1A2723A8B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61454" y="1069336"/>
            <a:ext cx="5486400" cy="2417068"/>
          </a:xfrm>
          <a:prstGeom prst="rect">
            <a:avLst/>
          </a:prstGeom>
        </p:spPr>
      </p:pic>
      <p:sp>
        <p:nvSpPr>
          <p:cNvPr id="2" name="Text Placeholder 1">
            <a:extLst>
              <a:ext uri="{FF2B5EF4-FFF2-40B4-BE49-F238E27FC236}">
                <a16:creationId xmlns:a16="http://schemas.microsoft.com/office/drawing/2014/main" id="{387D0E4A-7F6E-4CA8-A64D-0B19EA41155F}"/>
              </a:ext>
            </a:extLst>
          </p:cNvPr>
          <p:cNvSpPr>
            <a:spLocks noGrp="1"/>
          </p:cNvSpPr>
          <p:nvPr>
            <p:ph type="body" sz="quarter" idx="13"/>
          </p:nvPr>
        </p:nvSpPr>
        <p:spPr/>
        <p:txBody>
          <a:bodyPr/>
          <a:lstStyle/>
          <a:p>
            <a:r>
              <a:rPr lang="en-US" dirty="0"/>
              <a:t>Craft a Better Story</a:t>
            </a:r>
          </a:p>
        </p:txBody>
      </p:sp>
      <p:sp>
        <p:nvSpPr>
          <p:cNvPr id="4" name="Title 1">
            <a:extLst>
              <a:ext uri="{FF2B5EF4-FFF2-40B4-BE49-F238E27FC236}">
                <a16:creationId xmlns:a16="http://schemas.microsoft.com/office/drawing/2014/main" id="{BF6894BA-23FC-4A1D-9BE4-AEE679ACA05B}"/>
              </a:ext>
            </a:extLst>
          </p:cNvPr>
          <p:cNvSpPr txBox="1">
            <a:spLocks/>
          </p:cNvSpPr>
          <p:nvPr/>
        </p:nvSpPr>
        <p:spPr>
          <a:xfrm>
            <a:off x="483968" y="3799606"/>
            <a:ext cx="8152784" cy="782554"/>
          </a:xfrm>
          <a:solidFill>
            <a:schemeClr val="bg1"/>
          </a:solidFill>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t>Preconference: Design a Powerful Story: Applying Design Principles to Communicate Impact and Promote Value for Public Libraries </a:t>
            </a:r>
          </a:p>
        </p:txBody>
      </p:sp>
      <p:sp>
        <p:nvSpPr>
          <p:cNvPr id="5" name="TextBox 4">
            <a:extLst>
              <a:ext uri="{FF2B5EF4-FFF2-40B4-BE49-F238E27FC236}">
                <a16:creationId xmlns:a16="http://schemas.microsoft.com/office/drawing/2014/main" id="{1ED513EC-BB98-44AD-846D-40546A2899A9}"/>
              </a:ext>
            </a:extLst>
          </p:cNvPr>
          <p:cNvSpPr txBox="1"/>
          <p:nvPr/>
        </p:nvSpPr>
        <p:spPr>
          <a:xfrm>
            <a:off x="2229801" y="4763660"/>
            <a:ext cx="5452005" cy="276999"/>
          </a:xfrm>
          <a:prstGeom prst="rect">
            <a:avLst/>
          </a:prstGeom>
          <a:noFill/>
        </p:spPr>
        <p:txBody>
          <a:bodyPr wrap="none" rtlCol="0">
            <a:spAutoFit/>
          </a:bodyPr>
          <a:lstStyle/>
          <a:p>
            <a:r>
              <a:rPr lang="en-US" sz="1200" dirty="0">
                <a:solidFill>
                  <a:schemeClr val="bg1"/>
                </a:solidFill>
              </a:rPr>
              <a:t>Design thinking for advocacy by </a:t>
            </a:r>
            <a:r>
              <a:rPr lang="en-US" sz="1200" dirty="0">
                <a:solidFill>
                  <a:schemeClr val="bg1"/>
                </a:solidFill>
                <a:hlinkClick r:id="rId4">
                  <a:extLst>
                    <a:ext uri="{A12FA001-AC4F-418D-AE19-62706E023703}">
                      <ahyp:hlinkClr xmlns:ahyp="http://schemas.microsoft.com/office/drawing/2018/hyperlinkcolor" val="tx"/>
                    </a:ext>
                  </a:extLst>
                </a:hlinkClick>
              </a:rPr>
              <a:t>Christine Prefontaine </a:t>
            </a:r>
            <a:r>
              <a:rPr lang="en-US" sz="1200" dirty="0">
                <a:solidFill>
                  <a:schemeClr val="bg1"/>
                </a:solidFill>
              </a:rPr>
              <a:t>on </a:t>
            </a:r>
            <a:r>
              <a:rPr lang="en-US" sz="1200" dirty="0">
                <a:solidFill>
                  <a:schemeClr val="bg1"/>
                </a:solidFill>
                <a:hlinkClick r:id="rId5">
                  <a:extLst>
                    <a:ext uri="{A12FA001-AC4F-418D-AE19-62706E023703}">
                      <ahyp:hlinkClr xmlns:ahyp="http://schemas.microsoft.com/office/drawing/2018/hyperlinkcolor" val="tx"/>
                    </a:ext>
                  </a:extLst>
                </a:hlinkClick>
              </a:rPr>
              <a:t>Flickr</a:t>
            </a:r>
            <a:r>
              <a:rPr lang="en-US" sz="1200" dirty="0">
                <a:solidFill>
                  <a:schemeClr val="bg1"/>
                </a:solidFill>
              </a:rPr>
              <a:t> </a:t>
            </a:r>
            <a:r>
              <a:rPr lang="en-US" sz="1200" dirty="0">
                <a:solidFill>
                  <a:schemeClr val="bg1"/>
                </a:solidFill>
                <a:hlinkClick r:id="rId6">
                  <a:extLst>
                    <a:ext uri="{A12FA001-AC4F-418D-AE19-62706E023703}">
                      <ahyp:hlinkClr xmlns:ahyp="http://schemas.microsoft.com/office/drawing/2018/hyperlinkcolor" val="tx"/>
                    </a:ext>
                  </a:extLst>
                </a:hlinkClick>
              </a:rPr>
              <a:t>CC BY-SA 2.0</a:t>
            </a:r>
            <a:endParaRPr lang="en-US" sz="1200" dirty="0">
              <a:solidFill>
                <a:schemeClr val="bg1"/>
              </a:solidFill>
            </a:endParaRPr>
          </a:p>
        </p:txBody>
      </p:sp>
      <p:sp>
        <p:nvSpPr>
          <p:cNvPr id="8" name="Shape 782">
            <a:extLst>
              <a:ext uri="{FF2B5EF4-FFF2-40B4-BE49-F238E27FC236}">
                <a16:creationId xmlns:a16="http://schemas.microsoft.com/office/drawing/2014/main" id="{F18D51FB-2426-4F7B-8ACA-4FF3B142457B}"/>
              </a:ext>
            </a:extLst>
          </p:cNvPr>
          <p:cNvSpPr/>
          <p:nvPr/>
        </p:nvSpPr>
        <p:spPr>
          <a:xfrm>
            <a:off x="495070" y="1057384"/>
            <a:ext cx="2560320" cy="2417067"/>
          </a:xfrm>
          <a:prstGeom prst="wedgeRectCallout">
            <a:avLst>
              <a:gd name="adj1" fmla="val 33710"/>
              <a:gd name="adj2" fmla="val 63475"/>
            </a:avLst>
          </a:prstGeom>
          <a:solidFill>
            <a:srgbClr val="DE6126"/>
          </a:solidFill>
          <a:ln w="12700" cap="flat">
            <a:noFill/>
            <a:miter lim="400000"/>
          </a:ln>
          <a:effectLst/>
        </p:spPr>
        <p:txBody>
          <a:bodyPr wrap="square" lIns="0" tIns="0" rIns="0" bIns="0" numCol="1" anchor="ctr">
            <a:noAutofit/>
          </a:bodyPr>
          <a:lstStyle/>
          <a:p>
            <a:pPr lvl="0" algn="ctr">
              <a:defRPr sz="3200">
                <a:solidFill>
                  <a:srgbClr val="FFFFFF"/>
                </a:solidFill>
              </a:defRPr>
            </a:pPr>
            <a:r>
              <a:rPr lang="en-US" sz="4000" dirty="0"/>
              <a:t>ARC Phoenix</a:t>
            </a:r>
          </a:p>
          <a:p>
            <a:pPr algn="ctr">
              <a:defRPr sz="3200">
                <a:solidFill>
                  <a:srgbClr val="FFFFFF"/>
                </a:solidFill>
              </a:defRPr>
            </a:pPr>
            <a:r>
              <a:rPr lang="en-US" sz="4000" dirty="0"/>
              <a:t>oc.lc/arc19</a:t>
            </a:r>
          </a:p>
        </p:txBody>
      </p:sp>
    </p:spTree>
    <p:extLst>
      <p:ext uri="{BB962C8B-B14F-4D97-AF65-F5344CB8AC3E}">
        <p14:creationId xmlns:p14="http://schemas.microsoft.com/office/powerpoint/2010/main" val="133183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973492" y="2716409"/>
            <a:ext cx="5197387" cy="560462"/>
          </a:xfrm>
        </p:spPr>
        <p:txBody>
          <a:bodyPr/>
          <a:lstStyle/>
          <a:p>
            <a:r>
              <a:rPr lang="en-US" dirty="0"/>
              <a:t>Betha Gutsche</a:t>
            </a:r>
          </a:p>
        </p:txBody>
      </p:sp>
      <p:sp>
        <p:nvSpPr>
          <p:cNvPr id="6" name="Text Placeholder 5"/>
          <p:cNvSpPr>
            <a:spLocks noGrp="1"/>
          </p:cNvSpPr>
          <p:nvPr>
            <p:ph type="body" sz="quarter" idx="12"/>
          </p:nvPr>
        </p:nvSpPr>
        <p:spPr>
          <a:xfrm>
            <a:off x="1973492" y="3082150"/>
            <a:ext cx="5197387" cy="577205"/>
          </a:xfrm>
        </p:spPr>
        <p:txBody>
          <a:bodyPr/>
          <a:lstStyle/>
          <a:p>
            <a:r>
              <a:rPr lang="en-US" dirty="0"/>
              <a:t>WebJunction Programs Manager</a:t>
            </a:r>
          </a:p>
        </p:txBody>
      </p:sp>
      <p:sp>
        <p:nvSpPr>
          <p:cNvPr id="7" name="Text Placeholder 6"/>
          <p:cNvSpPr>
            <a:spLocks noGrp="1"/>
          </p:cNvSpPr>
          <p:nvPr>
            <p:ph type="body" sz="quarter" idx="13"/>
          </p:nvPr>
        </p:nvSpPr>
        <p:spPr>
          <a:xfrm>
            <a:off x="1973306" y="3378471"/>
            <a:ext cx="5197387" cy="422012"/>
          </a:xfrm>
        </p:spPr>
        <p:txBody>
          <a:bodyPr/>
          <a:lstStyle/>
          <a:p>
            <a:r>
              <a:rPr lang="en-US" dirty="0"/>
              <a:t>gutscheb@oclc.org</a:t>
            </a:r>
          </a:p>
        </p:txBody>
      </p:sp>
    </p:spTree>
    <p:extLst>
      <p:ext uri="{BB962C8B-B14F-4D97-AF65-F5344CB8AC3E}">
        <p14:creationId xmlns:p14="http://schemas.microsoft.com/office/powerpoint/2010/main" val="1241631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7D011ED2-E39A-44AF-9275-91DAE8C181DE}"/>
              </a:ext>
            </a:extLst>
          </p:cNvPr>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a:fillRect/>
          </a:stretch>
        </p:blipFill>
        <p:spPr>
          <a:xfrm>
            <a:off x="882651" y="1493044"/>
            <a:ext cx="2016125" cy="1928813"/>
          </a:xfrm>
        </p:spPr>
      </p:pic>
      <p:sp>
        <p:nvSpPr>
          <p:cNvPr id="3" name="Text Placeholder 2">
            <a:extLst>
              <a:ext uri="{FF2B5EF4-FFF2-40B4-BE49-F238E27FC236}">
                <a16:creationId xmlns:a16="http://schemas.microsoft.com/office/drawing/2014/main" id="{C594776D-1CF5-6149-BE7C-3132832529EC}"/>
              </a:ext>
            </a:extLst>
          </p:cNvPr>
          <p:cNvSpPr>
            <a:spLocks noGrp="1"/>
          </p:cNvSpPr>
          <p:nvPr>
            <p:ph type="body" sz="quarter" idx="12"/>
          </p:nvPr>
        </p:nvSpPr>
        <p:spPr/>
        <p:txBody>
          <a:bodyPr/>
          <a:lstStyle/>
          <a:p>
            <a:r>
              <a:rPr lang="en-US" dirty="0"/>
              <a:t>WebJunction Programs Manager</a:t>
            </a:r>
          </a:p>
        </p:txBody>
      </p:sp>
      <p:sp>
        <p:nvSpPr>
          <p:cNvPr id="4" name="Text Placeholder 3">
            <a:extLst>
              <a:ext uri="{FF2B5EF4-FFF2-40B4-BE49-F238E27FC236}">
                <a16:creationId xmlns:a16="http://schemas.microsoft.com/office/drawing/2014/main" id="{F104DFBD-F1ED-684F-8E65-2EE1C72A1530}"/>
              </a:ext>
            </a:extLst>
          </p:cNvPr>
          <p:cNvSpPr>
            <a:spLocks noGrp="1"/>
          </p:cNvSpPr>
          <p:nvPr>
            <p:ph type="body" sz="quarter" idx="13"/>
          </p:nvPr>
        </p:nvSpPr>
        <p:spPr/>
        <p:txBody>
          <a:bodyPr/>
          <a:lstStyle/>
          <a:p>
            <a:r>
              <a:rPr lang="en-US" dirty="0"/>
              <a:t>Betha Gutsche</a:t>
            </a:r>
          </a:p>
        </p:txBody>
      </p:sp>
      <p:sp>
        <p:nvSpPr>
          <p:cNvPr id="5" name="Text Placeholder 4">
            <a:extLst>
              <a:ext uri="{FF2B5EF4-FFF2-40B4-BE49-F238E27FC236}">
                <a16:creationId xmlns:a16="http://schemas.microsoft.com/office/drawing/2014/main" id="{90F15305-2417-5B45-A6B3-02F436B02DFF}"/>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553011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40BEA2C-D81B-4A40-98AB-01BCF4B6DDA2}"/>
              </a:ext>
            </a:extLst>
          </p:cNvPr>
          <p:cNvSpPr>
            <a:spLocks noGrp="1"/>
          </p:cNvSpPr>
          <p:nvPr>
            <p:ph type="body" sz="quarter" idx="13"/>
          </p:nvPr>
        </p:nvSpPr>
        <p:spPr>
          <a:xfrm>
            <a:off x="340786" y="343303"/>
            <a:ext cx="3854024" cy="4042821"/>
          </a:xfrm>
        </p:spPr>
        <p:txBody>
          <a:bodyPr/>
          <a:lstStyle/>
          <a:p>
            <a:pPr algn="r">
              <a:spcAft>
                <a:spcPts val="600"/>
              </a:spcAft>
            </a:pPr>
            <a:r>
              <a:rPr lang="en-US" b="0" dirty="0"/>
              <a:t>Design Thinking is a process of</a:t>
            </a:r>
          </a:p>
          <a:p>
            <a:pPr algn="r">
              <a:spcAft>
                <a:spcPts val="600"/>
              </a:spcAft>
            </a:pPr>
            <a:r>
              <a:rPr lang="en-US" dirty="0"/>
              <a:t>discovery</a:t>
            </a:r>
            <a:r>
              <a:rPr lang="en-US" b="0" dirty="0"/>
              <a:t> </a:t>
            </a:r>
          </a:p>
          <a:p>
            <a:pPr algn="r">
              <a:spcAft>
                <a:spcPts val="600"/>
              </a:spcAft>
            </a:pPr>
            <a:r>
              <a:rPr lang="en-US" b="0" dirty="0"/>
              <a:t>and</a:t>
            </a:r>
          </a:p>
          <a:p>
            <a:pPr algn="r">
              <a:spcAft>
                <a:spcPts val="600"/>
              </a:spcAft>
            </a:pPr>
            <a:r>
              <a:rPr lang="en-US" dirty="0"/>
              <a:t>experimentation</a:t>
            </a:r>
          </a:p>
          <a:p>
            <a:pPr algn="r"/>
            <a:endParaRPr lang="en-US" b="0" dirty="0"/>
          </a:p>
        </p:txBody>
      </p:sp>
      <p:sp>
        <p:nvSpPr>
          <p:cNvPr id="5" name="Text Placeholder 4">
            <a:extLst>
              <a:ext uri="{FF2B5EF4-FFF2-40B4-BE49-F238E27FC236}">
                <a16:creationId xmlns:a16="http://schemas.microsoft.com/office/drawing/2014/main" id="{840094BD-20A8-4A21-B4C9-7C22C87A068D}"/>
              </a:ext>
            </a:extLst>
          </p:cNvPr>
          <p:cNvSpPr>
            <a:spLocks noGrp="1"/>
          </p:cNvSpPr>
          <p:nvPr>
            <p:ph type="body" sz="quarter" idx="12"/>
          </p:nvPr>
        </p:nvSpPr>
        <p:spPr>
          <a:xfrm>
            <a:off x="4389120" y="1634489"/>
            <a:ext cx="4390814" cy="2751635"/>
          </a:xfrm>
        </p:spPr>
        <p:txBody>
          <a:bodyPr/>
          <a:lstStyle/>
          <a:p>
            <a:pPr>
              <a:buClr>
                <a:srgbClr val="226192"/>
              </a:buClr>
              <a:buFont typeface="Wingdings" panose="05000000000000000000" pitchFamily="2" charset="2"/>
              <a:buChar char="§"/>
            </a:pPr>
            <a:r>
              <a:rPr lang="en-US" dirty="0"/>
              <a:t>Discover who your community is and what they value</a:t>
            </a:r>
            <a:br>
              <a:rPr lang="en-US" dirty="0"/>
            </a:br>
            <a:endParaRPr lang="en-US" dirty="0"/>
          </a:p>
          <a:p>
            <a:pPr>
              <a:buClr>
                <a:srgbClr val="226192"/>
              </a:buClr>
              <a:buFont typeface="Wingdings" panose="05000000000000000000" pitchFamily="2" charset="2"/>
              <a:buChar char="§"/>
            </a:pPr>
            <a:r>
              <a:rPr lang="en-US" dirty="0"/>
              <a:t>Experiment to create services and programs to meet evolving needs</a:t>
            </a:r>
          </a:p>
        </p:txBody>
      </p:sp>
    </p:spTree>
    <p:extLst>
      <p:ext uri="{BB962C8B-B14F-4D97-AF65-F5344CB8AC3E}">
        <p14:creationId xmlns:p14="http://schemas.microsoft.com/office/powerpoint/2010/main" val="28759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peech Bubble: Oval 7">
            <a:extLst>
              <a:ext uri="{FF2B5EF4-FFF2-40B4-BE49-F238E27FC236}">
                <a16:creationId xmlns:a16="http://schemas.microsoft.com/office/drawing/2014/main" id="{0F921FEA-D866-4CFE-9E78-93D5EE365763}"/>
              </a:ext>
            </a:extLst>
          </p:cNvPr>
          <p:cNvSpPr/>
          <p:nvPr/>
        </p:nvSpPr>
        <p:spPr>
          <a:xfrm flipH="1">
            <a:off x="2570480" y="1219200"/>
            <a:ext cx="4226560" cy="1172404"/>
          </a:xfrm>
          <a:prstGeom prst="wedgeEllipseCallout">
            <a:avLst>
              <a:gd name="adj1" fmla="val -67227"/>
              <a:gd name="adj2" fmla="val 57300"/>
            </a:avLst>
          </a:prstGeom>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800" dirty="0"/>
          </a:p>
        </p:txBody>
      </p:sp>
      <p:sp>
        <p:nvSpPr>
          <p:cNvPr id="2" name="Text Placeholder 1">
            <a:extLst>
              <a:ext uri="{FF2B5EF4-FFF2-40B4-BE49-F238E27FC236}">
                <a16:creationId xmlns:a16="http://schemas.microsoft.com/office/drawing/2014/main" id="{B764D4BF-EBE4-324A-9585-6B881677CB90}"/>
              </a:ext>
            </a:extLst>
          </p:cNvPr>
          <p:cNvSpPr>
            <a:spLocks noGrp="1"/>
          </p:cNvSpPr>
          <p:nvPr>
            <p:ph type="body" sz="quarter" idx="13"/>
          </p:nvPr>
        </p:nvSpPr>
        <p:spPr/>
        <p:txBody>
          <a:bodyPr/>
          <a:lstStyle/>
          <a:p>
            <a:r>
              <a:rPr lang="en-US" dirty="0"/>
              <a:t>Community Discovery</a:t>
            </a:r>
          </a:p>
        </p:txBody>
      </p:sp>
      <p:sp>
        <p:nvSpPr>
          <p:cNvPr id="4" name="TextBox 3">
            <a:extLst>
              <a:ext uri="{FF2B5EF4-FFF2-40B4-BE49-F238E27FC236}">
                <a16:creationId xmlns:a16="http://schemas.microsoft.com/office/drawing/2014/main" id="{E0B10FA0-97F9-43F7-B8B3-4E19A9283C59}"/>
              </a:ext>
            </a:extLst>
          </p:cNvPr>
          <p:cNvSpPr txBox="1"/>
          <p:nvPr/>
        </p:nvSpPr>
        <p:spPr>
          <a:xfrm>
            <a:off x="714703" y="2762056"/>
            <a:ext cx="7725104" cy="1077218"/>
          </a:xfrm>
          <a:prstGeom prst="rect">
            <a:avLst/>
          </a:prstGeom>
          <a:noFill/>
        </p:spPr>
        <p:txBody>
          <a:bodyPr wrap="square" rtlCol="0">
            <a:spAutoFit/>
          </a:bodyPr>
          <a:lstStyle/>
          <a:p>
            <a:pPr algn="ctr"/>
            <a:r>
              <a:rPr lang="en-US" sz="3200" dirty="0"/>
              <a:t>Gaining a deep understanding </a:t>
            </a:r>
            <a:br>
              <a:rPr lang="en-US" sz="3200" dirty="0"/>
            </a:br>
            <a:r>
              <a:rPr lang="en-US" sz="3200" dirty="0"/>
              <a:t>of people and community</a:t>
            </a:r>
          </a:p>
        </p:txBody>
      </p:sp>
      <p:pic>
        <p:nvPicPr>
          <p:cNvPr id="5" name="Picture 4">
            <a:extLst>
              <a:ext uri="{FF2B5EF4-FFF2-40B4-BE49-F238E27FC236}">
                <a16:creationId xmlns:a16="http://schemas.microsoft.com/office/drawing/2014/main" id="{3C4BF7B0-D20E-467D-B0C0-40BDF5F6F058}"/>
              </a:ext>
            </a:extLst>
          </p:cNvPr>
          <p:cNvPicPr>
            <a:picLocks noChangeAspect="1"/>
          </p:cNvPicPr>
          <p:nvPr/>
        </p:nvPicPr>
        <p:blipFill>
          <a:blip r:embed="rId3" cstate="print">
            <a:grayscl/>
            <a:extLst>
              <a:ext uri="{28A0092B-C50C-407E-A947-70E740481C1C}">
                <a14:useLocalDpi xmlns:a14="http://schemas.microsoft.com/office/drawing/2010/main"/>
              </a:ext>
            </a:extLst>
          </a:blip>
          <a:stretch>
            <a:fillRect/>
          </a:stretch>
        </p:blipFill>
        <p:spPr>
          <a:xfrm>
            <a:off x="35860" y="2571750"/>
            <a:ext cx="1828800" cy="1828800"/>
          </a:xfrm>
          <a:prstGeom prst="rect">
            <a:avLst/>
          </a:prstGeom>
        </p:spPr>
      </p:pic>
      <p:pic>
        <p:nvPicPr>
          <p:cNvPr id="6" name="Picture 5">
            <a:extLst>
              <a:ext uri="{FF2B5EF4-FFF2-40B4-BE49-F238E27FC236}">
                <a16:creationId xmlns:a16="http://schemas.microsoft.com/office/drawing/2014/main" id="{C08E9871-4572-4615-9463-532ABDEFC6EF}"/>
              </a:ext>
            </a:extLst>
          </p:cNvPr>
          <p:cNvPicPr>
            <a:picLocks noChangeAspect="1"/>
          </p:cNvPicPr>
          <p:nvPr/>
        </p:nvPicPr>
        <p:blipFill>
          <a:blip r:embed="rId3" cstate="print">
            <a:grayscl/>
            <a:extLst>
              <a:ext uri="{28A0092B-C50C-407E-A947-70E740481C1C}">
                <a14:useLocalDpi xmlns:a14="http://schemas.microsoft.com/office/drawing/2010/main"/>
              </a:ext>
            </a:extLst>
          </a:blip>
          <a:stretch>
            <a:fillRect/>
          </a:stretch>
        </p:blipFill>
        <p:spPr>
          <a:xfrm>
            <a:off x="7315200" y="2571750"/>
            <a:ext cx="1828800" cy="1828800"/>
          </a:xfrm>
          <a:prstGeom prst="rect">
            <a:avLst/>
          </a:prstGeom>
        </p:spPr>
      </p:pic>
      <p:sp>
        <p:nvSpPr>
          <p:cNvPr id="7" name="Speech Bubble: Oval 6">
            <a:extLst>
              <a:ext uri="{FF2B5EF4-FFF2-40B4-BE49-F238E27FC236}">
                <a16:creationId xmlns:a16="http://schemas.microsoft.com/office/drawing/2014/main" id="{52CE5FD8-B087-446D-BA2B-D62A76D1BC53}"/>
              </a:ext>
            </a:extLst>
          </p:cNvPr>
          <p:cNvSpPr/>
          <p:nvPr/>
        </p:nvSpPr>
        <p:spPr>
          <a:xfrm>
            <a:off x="2570480" y="1209040"/>
            <a:ext cx="4226560" cy="1172404"/>
          </a:xfrm>
          <a:prstGeom prst="wedgeEllipseCallout">
            <a:avLst>
              <a:gd name="adj1" fmla="val -67227"/>
              <a:gd name="adj2" fmla="val 57300"/>
            </a:avLst>
          </a:prstGeom>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800" dirty="0"/>
              <a:t>The community is the expert</a:t>
            </a:r>
          </a:p>
        </p:txBody>
      </p:sp>
    </p:spTree>
    <p:extLst>
      <p:ext uri="{BB962C8B-B14F-4D97-AF65-F5344CB8AC3E}">
        <p14:creationId xmlns:p14="http://schemas.microsoft.com/office/powerpoint/2010/main" val="334959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FE64F78-CC70-46B7-AEDF-63B5C938926C}"/>
              </a:ext>
            </a:extLst>
          </p:cNvPr>
          <p:cNvSpPr>
            <a:spLocks noGrp="1"/>
          </p:cNvSpPr>
          <p:nvPr>
            <p:ph type="body" sz="quarter" idx="13"/>
          </p:nvPr>
        </p:nvSpPr>
        <p:spPr/>
        <p:txBody>
          <a:bodyPr/>
          <a:lstStyle/>
          <a:p>
            <a:r>
              <a:rPr lang="en-US" dirty="0"/>
              <a:t>Tools for Discovery</a:t>
            </a:r>
          </a:p>
        </p:txBody>
      </p:sp>
      <p:sp>
        <p:nvSpPr>
          <p:cNvPr id="3" name="Content Placeholder 2">
            <a:extLst>
              <a:ext uri="{FF2B5EF4-FFF2-40B4-BE49-F238E27FC236}">
                <a16:creationId xmlns:a16="http://schemas.microsoft.com/office/drawing/2014/main" id="{04E9FB99-FA69-42C9-811B-5B6A049FA3F1}"/>
              </a:ext>
            </a:extLst>
          </p:cNvPr>
          <p:cNvSpPr>
            <a:spLocks noGrp="1"/>
          </p:cNvSpPr>
          <p:nvPr>
            <p:ph type="body" sz="quarter" idx="12"/>
          </p:nvPr>
        </p:nvSpPr>
        <p:spPr>
          <a:xfrm>
            <a:off x="340786" y="1637033"/>
            <a:ext cx="8439148" cy="2749091"/>
          </a:xfrm>
        </p:spPr>
        <p:txBody>
          <a:bodyPr>
            <a:normAutofit/>
          </a:bodyPr>
          <a:lstStyle/>
          <a:p>
            <a:pPr marL="0" indent="0">
              <a:spcAft>
                <a:spcPts val="900"/>
              </a:spcAft>
              <a:buNone/>
            </a:pPr>
            <a:r>
              <a:rPr lang="en-US" sz="3000" b="1" dirty="0">
                <a:solidFill>
                  <a:srgbClr val="99667E"/>
                </a:solidFill>
              </a:rPr>
              <a:t>1.</a:t>
            </a:r>
            <a:r>
              <a:rPr lang="en-US" dirty="0"/>
              <a:t> Interviews and focus groups</a:t>
            </a:r>
          </a:p>
          <a:p>
            <a:pPr marL="0" indent="0">
              <a:spcAft>
                <a:spcPts val="900"/>
              </a:spcAft>
              <a:buNone/>
            </a:pPr>
            <a:r>
              <a:rPr lang="en-US" sz="3000" b="1" dirty="0">
                <a:solidFill>
                  <a:srgbClr val="99667E"/>
                </a:solidFill>
              </a:rPr>
              <a:t>2.</a:t>
            </a:r>
            <a:r>
              <a:rPr lang="en-US" dirty="0"/>
              <a:t> Visual tools</a:t>
            </a:r>
          </a:p>
          <a:p>
            <a:pPr marL="0" indent="0">
              <a:spcAft>
                <a:spcPts val="900"/>
              </a:spcAft>
              <a:buNone/>
            </a:pPr>
            <a:r>
              <a:rPr lang="en-US" sz="3000" b="1" dirty="0">
                <a:solidFill>
                  <a:srgbClr val="99667E"/>
                </a:solidFill>
              </a:rPr>
              <a:t>3.</a:t>
            </a:r>
            <a:r>
              <a:rPr lang="en-US" b="1" dirty="0"/>
              <a:t> </a:t>
            </a:r>
            <a:r>
              <a:rPr lang="en-US" dirty="0"/>
              <a:t>Interactive workshop tools</a:t>
            </a:r>
          </a:p>
        </p:txBody>
      </p:sp>
      <p:sp>
        <p:nvSpPr>
          <p:cNvPr id="4" name="TextBox 3">
            <a:extLst>
              <a:ext uri="{FF2B5EF4-FFF2-40B4-BE49-F238E27FC236}">
                <a16:creationId xmlns:a16="http://schemas.microsoft.com/office/drawing/2014/main" id="{5C43F149-05C1-4D55-87C8-DDCD39810E45}"/>
              </a:ext>
            </a:extLst>
          </p:cNvPr>
          <p:cNvSpPr txBox="1"/>
          <p:nvPr/>
        </p:nvSpPr>
        <p:spPr>
          <a:xfrm>
            <a:off x="5420041" y="4743479"/>
            <a:ext cx="2927981" cy="276999"/>
          </a:xfrm>
          <a:prstGeom prst="rect">
            <a:avLst/>
          </a:prstGeom>
          <a:noFill/>
        </p:spPr>
        <p:txBody>
          <a:bodyPr wrap="none" rtlCol="0">
            <a:spAutoFit/>
          </a:bodyPr>
          <a:lstStyle/>
          <a:p>
            <a:r>
              <a:rPr lang="en-US" sz="1200" dirty="0" err="1">
                <a:solidFill>
                  <a:schemeClr val="bg1"/>
                </a:solidFill>
              </a:rPr>
              <a:t>Toolbag</a:t>
            </a:r>
            <a:r>
              <a:rPr lang="en-US" sz="1200" dirty="0">
                <a:solidFill>
                  <a:schemeClr val="bg1"/>
                </a:solidFill>
              </a:rPr>
              <a:t> by </a:t>
            </a:r>
            <a:r>
              <a:rPr lang="en-US" sz="1200" dirty="0" err="1">
                <a:solidFill>
                  <a:schemeClr val="bg1"/>
                </a:solidFill>
                <a:hlinkClick r:id="rId3">
                  <a:extLst>
                    <a:ext uri="{A12FA001-AC4F-418D-AE19-62706E023703}">
                      <ahyp:hlinkClr xmlns:ahyp="http://schemas.microsoft.com/office/drawing/2018/hyperlinkcolor" val="tx"/>
                    </a:ext>
                  </a:extLst>
                </a:hlinkClick>
              </a:rPr>
              <a:t>steve_a_johnson</a:t>
            </a:r>
            <a:r>
              <a:rPr lang="en-US" sz="1200" dirty="0">
                <a:solidFill>
                  <a:schemeClr val="bg1"/>
                </a:solidFill>
                <a:hlinkClick r:id="rId3">
                  <a:extLst>
                    <a:ext uri="{A12FA001-AC4F-418D-AE19-62706E023703}">
                      <ahyp:hlinkClr xmlns:ahyp="http://schemas.microsoft.com/office/drawing/2018/hyperlinkcolor" val="tx"/>
                    </a:ext>
                  </a:extLst>
                </a:hlinkClick>
              </a:rPr>
              <a:t> </a:t>
            </a:r>
            <a:r>
              <a:rPr lang="en-US" sz="1200" dirty="0">
                <a:solidFill>
                  <a:schemeClr val="bg1"/>
                </a:solidFill>
              </a:rPr>
              <a:t>on </a:t>
            </a:r>
            <a:r>
              <a:rPr lang="en-US" sz="1200" dirty="0">
                <a:solidFill>
                  <a:schemeClr val="bg1"/>
                </a:solidFill>
                <a:hlinkClick r:id="rId4">
                  <a:extLst>
                    <a:ext uri="{A12FA001-AC4F-418D-AE19-62706E023703}">
                      <ahyp:hlinkClr xmlns:ahyp="http://schemas.microsoft.com/office/drawing/2018/hyperlinkcolor" val="tx"/>
                    </a:ext>
                  </a:extLst>
                </a:hlinkClick>
              </a:rPr>
              <a:t>Pixabay</a:t>
            </a:r>
            <a:endParaRPr lang="en-US" sz="1200" dirty="0">
              <a:solidFill>
                <a:schemeClr val="bg1"/>
              </a:solidFill>
            </a:endParaRPr>
          </a:p>
        </p:txBody>
      </p:sp>
      <p:pic>
        <p:nvPicPr>
          <p:cNvPr id="6" name="Picture 5">
            <a:extLst>
              <a:ext uri="{FF2B5EF4-FFF2-40B4-BE49-F238E27FC236}">
                <a16:creationId xmlns:a16="http://schemas.microsoft.com/office/drawing/2014/main" id="{198E9A01-97E4-414C-9124-4D232F10F3BB}"/>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1266210">
            <a:off x="4453138" y="1758689"/>
            <a:ext cx="4182420" cy="3140135"/>
          </a:xfrm>
          <a:prstGeom prst="rect">
            <a:avLst/>
          </a:prstGeom>
        </p:spPr>
      </p:pic>
      <p:sp>
        <p:nvSpPr>
          <p:cNvPr id="7" name="TextBox 6">
            <a:extLst>
              <a:ext uri="{FF2B5EF4-FFF2-40B4-BE49-F238E27FC236}">
                <a16:creationId xmlns:a16="http://schemas.microsoft.com/office/drawing/2014/main" id="{B15AA8D3-5F08-4719-8BC7-9A8D5D045853}"/>
              </a:ext>
            </a:extLst>
          </p:cNvPr>
          <p:cNvSpPr txBox="1"/>
          <p:nvPr/>
        </p:nvSpPr>
        <p:spPr>
          <a:xfrm>
            <a:off x="340786" y="3934611"/>
            <a:ext cx="3042821" cy="461665"/>
          </a:xfrm>
          <a:prstGeom prst="rect">
            <a:avLst/>
          </a:prstGeom>
          <a:noFill/>
        </p:spPr>
        <p:txBody>
          <a:bodyPr wrap="none" rtlCol="0">
            <a:spAutoFit/>
          </a:bodyPr>
          <a:lstStyle/>
          <a:p>
            <a:r>
              <a:rPr lang="en-US" sz="2400" dirty="0">
                <a:solidFill>
                  <a:srgbClr val="7E4555"/>
                </a:solidFill>
              </a:rPr>
              <a:t>oc.lc/discovery-tools </a:t>
            </a:r>
            <a:endParaRPr lang="en-US" sz="2000" dirty="0">
              <a:solidFill>
                <a:srgbClr val="7E4555"/>
              </a:solidFill>
            </a:endParaRPr>
          </a:p>
        </p:txBody>
      </p:sp>
      <p:sp>
        <p:nvSpPr>
          <p:cNvPr id="8" name="Speech Bubble: Oval 7">
            <a:extLst>
              <a:ext uri="{FF2B5EF4-FFF2-40B4-BE49-F238E27FC236}">
                <a16:creationId xmlns:a16="http://schemas.microsoft.com/office/drawing/2014/main" id="{09D3EF21-057D-4A7A-8B3A-F8A0859656C7}"/>
              </a:ext>
            </a:extLst>
          </p:cNvPr>
          <p:cNvSpPr/>
          <p:nvPr/>
        </p:nvSpPr>
        <p:spPr>
          <a:xfrm>
            <a:off x="4693714" y="503754"/>
            <a:ext cx="4226560" cy="1172404"/>
          </a:xfrm>
          <a:prstGeom prst="wedgeEllipseCallout">
            <a:avLst>
              <a:gd name="adj1" fmla="val -61217"/>
              <a:gd name="adj2" fmla="val 50367"/>
            </a:avLst>
          </a:prstGeom>
          <a:gradFill flip="none" rotWithShape="1">
            <a:gsLst>
              <a:gs pos="0">
                <a:srgbClr val="ACAC0F"/>
              </a:gs>
              <a:gs pos="100000">
                <a:srgbClr val="F0EB14"/>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It’s about </a:t>
            </a:r>
            <a:r>
              <a:rPr lang="en-US" sz="2000" b="1" dirty="0"/>
              <a:t>connection</a:t>
            </a:r>
            <a:r>
              <a:rPr lang="en-US" sz="2000" dirty="0"/>
              <a:t> and </a:t>
            </a:r>
            <a:r>
              <a:rPr lang="en-US" sz="2000" b="1" dirty="0"/>
              <a:t>conversation</a:t>
            </a:r>
          </a:p>
        </p:txBody>
      </p:sp>
    </p:spTree>
    <p:extLst>
      <p:ext uri="{BB962C8B-B14F-4D97-AF65-F5344CB8AC3E}">
        <p14:creationId xmlns:p14="http://schemas.microsoft.com/office/powerpoint/2010/main" val="181376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22D7E9-3A7E-4DA4-AA8B-B26A19D7C78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4239928" y="40640"/>
            <a:ext cx="4904071" cy="5143500"/>
          </a:xfrm>
          <a:prstGeom prst="rect">
            <a:avLst/>
          </a:prstGeom>
        </p:spPr>
      </p:pic>
      <p:sp>
        <p:nvSpPr>
          <p:cNvPr id="7" name="Text Placeholder 6">
            <a:extLst>
              <a:ext uri="{FF2B5EF4-FFF2-40B4-BE49-F238E27FC236}">
                <a16:creationId xmlns:a16="http://schemas.microsoft.com/office/drawing/2014/main" id="{202A9345-484F-42D0-878A-880F4626C533}"/>
              </a:ext>
            </a:extLst>
          </p:cNvPr>
          <p:cNvSpPr>
            <a:spLocks noGrp="1"/>
          </p:cNvSpPr>
          <p:nvPr>
            <p:ph type="body" sz="quarter" idx="12"/>
          </p:nvPr>
        </p:nvSpPr>
        <p:spPr/>
        <p:txBody>
          <a:bodyPr/>
          <a:lstStyle/>
          <a:p>
            <a:pPr>
              <a:buFont typeface="Wingdings" panose="05000000000000000000" pitchFamily="2" charset="2"/>
              <a:buChar char="§"/>
            </a:pPr>
            <a:r>
              <a:rPr lang="en-US" sz="3200" dirty="0"/>
              <a:t>Ideation</a:t>
            </a:r>
            <a:br>
              <a:rPr lang="en-US" sz="3200" dirty="0"/>
            </a:br>
            <a:endParaRPr lang="en-US" sz="3200" dirty="0"/>
          </a:p>
          <a:p>
            <a:pPr>
              <a:buFont typeface="Wingdings" panose="05000000000000000000" pitchFamily="2" charset="2"/>
              <a:buChar char="§"/>
            </a:pPr>
            <a:r>
              <a:rPr lang="en-US" sz="3200" dirty="0"/>
              <a:t>Prototyping</a:t>
            </a:r>
            <a:br>
              <a:rPr lang="en-US" sz="3200" dirty="0"/>
            </a:br>
            <a:endParaRPr lang="en-US" sz="3200" dirty="0"/>
          </a:p>
          <a:p>
            <a:pPr>
              <a:buFont typeface="Wingdings" panose="05000000000000000000" pitchFamily="2" charset="2"/>
              <a:buChar char="§"/>
            </a:pPr>
            <a:r>
              <a:rPr lang="en-US" sz="3200" dirty="0"/>
              <a:t>Iteration</a:t>
            </a:r>
            <a:endParaRPr lang="en-US" dirty="0"/>
          </a:p>
        </p:txBody>
      </p:sp>
      <p:sp>
        <p:nvSpPr>
          <p:cNvPr id="8" name="Text Placeholder 7">
            <a:extLst>
              <a:ext uri="{FF2B5EF4-FFF2-40B4-BE49-F238E27FC236}">
                <a16:creationId xmlns:a16="http://schemas.microsoft.com/office/drawing/2014/main" id="{3EE41C45-32BF-4D83-85BB-6FF8F42CED8A}"/>
              </a:ext>
            </a:extLst>
          </p:cNvPr>
          <p:cNvSpPr>
            <a:spLocks noGrp="1"/>
          </p:cNvSpPr>
          <p:nvPr>
            <p:ph type="body" sz="quarter" idx="13"/>
          </p:nvPr>
        </p:nvSpPr>
        <p:spPr/>
        <p:txBody>
          <a:bodyPr/>
          <a:lstStyle/>
          <a:p>
            <a:r>
              <a:rPr lang="en-US" dirty="0"/>
              <a:t>Experimentation</a:t>
            </a:r>
          </a:p>
        </p:txBody>
      </p:sp>
      <p:sp>
        <p:nvSpPr>
          <p:cNvPr id="6" name="TextBox 5">
            <a:extLst>
              <a:ext uri="{FF2B5EF4-FFF2-40B4-BE49-F238E27FC236}">
                <a16:creationId xmlns:a16="http://schemas.microsoft.com/office/drawing/2014/main" id="{9200BEC1-A5D2-4DAB-B452-240BC9DA0FB9}"/>
              </a:ext>
            </a:extLst>
          </p:cNvPr>
          <p:cNvSpPr txBox="1"/>
          <p:nvPr/>
        </p:nvSpPr>
        <p:spPr>
          <a:xfrm>
            <a:off x="1632379" y="4772718"/>
            <a:ext cx="2836033" cy="276999"/>
          </a:xfrm>
          <a:prstGeom prst="rect">
            <a:avLst/>
          </a:prstGeom>
          <a:noFill/>
        </p:spPr>
        <p:txBody>
          <a:bodyPr wrap="none" rtlCol="0">
            <a:spAutoFit/>
          </a:bodyPr>
          <a:lstStyle/>
          <a:p>
            <a:r>
              <a:rPr lang="en-US" sz="1200" dirty="0">
                <a:solidFill>
                  <a:schemeClr val="bg1"/>
                </a:solidFill>
              </a:rPr>
              <a:t>Ideas by </a:t>
            </a:r>
            <a:r>
              <a:rPr lang="en-US" sz="1200" dirty="0" err="1">
                <a:solidFill>
                  <a:schemeClr val="bg1"/>
                </a:solidFill>
                <a:hlinkClick r:id="rId4">
                  <a:extLst>
                    <a:ext uri="{A12FA001-AC4F-418D-AE19-62706E023703}">
                      <ahyp:hlinkClr xmlns:ahyp="http://schemas.microsoft.com/office/drawing/2018/hyperlinkcolor" val="tx"/>
                    </a:ext>
                  </a:extLst>
                </a:hlinkClick>
              </a:rPr>
              <a:t>mohamed-hassan</a:t>
            </a:r>
            <a:r>
              <a:rPr lang="en-US" sz="1200" dirty="0">
                <a:solidFill>
                  <a:schemeClr val="bg1"/>
                </a:solidFill>
              </a:rPr>
              <a:t> on </a:t>
            </a:r>
            <a:r>
              <a:rPr lang="en-US" sz="1200" dirty="0">
                <a:solidFill>
                  <a:schemeClr val="bg1"/>
                </a:solidFill>
                <a:hlinkClick r:id="rId5">
                  <a:extLst>
                    <a:ext uri="{A12FA001-AC4F-418D-AE19-62706E023703}">
                      <ahyp:hlinkClr xmlns:ahyp="http://schemas.microsoft.com/office/drawing/2018/hyperlinkcolor" val="tx"/>
                    </a:ext>
                  </a:extLst>
                </a:hlinkClick>
              </a:rPr>
              <a:t>Pixabay</a:t>
            </a:r>
            <a:endParaRPr lang="en-US" sz="1200" dirty="0">
              <a:solidFill>
                <a:schemeClr val="bg1"/>
              </a:solidFill>
            </a:endParaRPr>
          </a:p>
        </p:txBody>
      </p:sp>
    </p:spTree>
    <p:extLst>
      <p:ext uri="{BB962C8B-B14F-4D97-AF65-F5344CB8AC3E}">
        <p14:creationId xmlns:p14="http://schemas.microsoft.com/office/powerpoint/2010/main" val="156125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79FB72-FDDF-384A-994F-054432922069}"/>
              </a:ext>
            </a:extLst>
          </p:cNvPr>
          <p:cNvSpPr>
            <a:spLocks noGrp="1"/>
          </p:cNvSpPr>
          <p:nvPr>
            <p:ph type="body" sz="quarter" idx="10"/>
          </p:nvPr>
        </p:nvSpPr>
        <p:spPr>
          <a:xfrm>
            <a:off x="-71120" y="831061"/>
            <a:ext cx="9296400" cy="646331"/>
          </a:xfrm>
        </p:spPr>
        <p:txBody>
          <a:bodyPr/>
          <a:lstStyle/>
          <a:p>
            <a:pPr algn="ctr"/>
            <a:r>
              <a:rPr lang="en-US" cap="none" dirty="0"/>
              <a:t>Transform Space for Active Learning</a:t>
            </a:r>
          </a:p>
        </p:txBody>
      </p:sp>
      <p:sp>
        <p:nvSpPr>
          <p:cNvPr id="6" name="TextBox 5">
            <a:extLst>
              <a:ext uri="{FF2B5EF4-FFF2-40B4-BE49-F238E27FC236}">
                <a16:creationId xmlns:a16="http://schemas.microsoft.com/office/drawing/2014/main" id="{0E3F5B61-8108-41D6-A317-44CB3DFC5110}"/>
              </a:ext>
            </a:extLst>
          </p:cNvPr>
          <p:cNvSpPr txBox="1"/>
          <p:nvPr/>
        </p:nvSpPr>
        <p:spPr>
          <a:xfrm>
            <a:off x="0" y="1670277"/>
            <a:ext cx="9144000" cy="3538652"/>
          </a:xfrm>
          <a:prstGeom prst="rect">
            <a:avLst/>
          </a:prstGeom>
          <a:noFill/>
        </p:spPr>
        <p:txBody>
          <a:bodyPr wrap="square" rtlCol="0">
            <a:noAutofit/>
          </a:bodyPr>
          <a:lstStyle/>
          <a:p>
            <a:pPr algn="ctr">
              <a:lnSpc>
                <a:spcPts val="13500"/>
              </a:lnSpc>
            </a:pPr>
            <a:r>
              <a:rPr lang="en-US" sz="10400" dirty="0">
                <a:solidFill>
                  <a:schemeClr val="bg1">
                    <a:lumMod val="95000"/>
                  </a:schemeClr>
                </a:solidFill>
                <a:effectLst>
                  <a:reflection blurRad="6350" stA="55000" endA="300" endPos="45500" dir="5400000" sy="-100000" algn="bl" rotWithShape="0"/>
                </a:effectLst>
                <a:latin typeface="Arial Black" panose="020B0A04020102020204" pitchFamily="34" charset="0"/>
              </a:rPr>
              <a:t>Design </a:t>
            </a:r>
          </a:p>
          <a:p>
            <a:pPr algn="ctr">
              <a:lnSpc>
                <a:spcPts val="13500"/>
              </a:lnSpc>
            </a:pPr>
            <a:r>
              <a:rPr lang="en-US" sz="10400" dirty="0">
                <a:solidFill>
                  <a:schemeClr val="bg1">
                    <a:lumMod val="95000"/>
                  </a:schemeClr>
                </a:solidFill>
                <a:effectLst>
                  <a:reflection blurRad="6350" stA="55000" endA="300" endPos="45500" dir="5400000" sy="-100000" algn="bl" rotWithShape="0"/>
                </a:effectLst>
                <a:latin typeface="Arial Black" panose="020B0A04020102020204" pitchFamily="34" charset="0"/>
              </a:rPr>
              <a:t>Thinking</a:t>
            </a:r>
          </a:p>
        </p:txBody>
      </p:sp>
    </p:spTree>
    <p:extLst>
      <p:ext uri="{BB962C8B-B14F-4D97-AF65-F5344CB8AC3E}">
        <p14:creationId xmlns:p14="http://schemas.microsoft.com/office/powerpoint/2010/main" val="106141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A12E05E-1365-4E02-8182-3B341C98CF92}"/>
              </a:ext>
            </a:extLst>
          </p:cNvPr>
          <p:cNvSpPr>
            <a:spLocks noGrp="1"/>
          </p:cNvSpPr>
          <p:nvPr>
            <p:ph type="body" sz="quarter" idx="13"/>
          </p:nvPr>
        </p:nvSpPr>
        <p:spPr>
          <a:xfrm>
            <a:off x="340786" y="343304"/>
            <a:ext cx="8439148" cy="686442"/>
          </a:xfrm>
        </p:spPr>
        <p:txBody>
          <a:bodyPr/>
          <a:lstStyle/>
          <a:p>
            <a:r>
              <a:rPr lang="en-US" dirty="0"/>
              <a:t>Discovery </a:t>
            </a:r>
            <a:r>
              <a:rPr lang="en-US" b="0" dirty="0"/>
              <a:t>at</a:t>
            </a:r>
            <a:r>
              <a:rPr lang="en-US" dirty="0"/>
              <a:t> Madison Public Library</a:t>
            </a:r>
          </a:p>
        </p:txBody>
      </p:sp>
      <p:pic>
        <p:nvPicPr>
          <p:cNvPr id="6" name="Picture 5" descr="A picture containing text&#10;&#10;Description automatically generated">
            <a:extLst>
              <a:ext uri="{FF2B5EF4-FFF2-40B4-BE49-F238E27FC236}">
                <a16:creationId xmlns:a16="http://schemas.microsoft.com/office/drawing/2014/main" id="{2D951EC0-0B3A-47EB-AB93-25EB303A5F1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09440" y="1652544"/>
            <a:ext cx="3735317" cy="2743200"/>
          </a:xfrm>
          <a:prstGeom prst="rect">
            <a:avLst/>
          </a:prstGeom>
        </p:spPr>
      </p:pic>
      <p:pic>
        <p:nvPicPr>
          <p:cNvPr id="8" name="Picture 7" descr="A picture containing indoor, clothing&#10;&#10;Description automatically generated">
            <a:extLst>
              <a:ext uri="{FF2B5EF4-FFF2-40B4-BE49-F238E27FC236}">
                <a16:creationId xmlns:a16="http://schemas.microsoft.com/office/drawing/2014/main" id="{28071547-BED5-47F7-9374-05AFF4D1A993}"/>
              </a:ext>
            </a:extLst>
          </p:cNvPr>
          <p:cNvPicPr>
            <a:picLocks noChangeAspect="1"/>
          </p:cNvPicPr>
          <p:nvPr/>
        </p:nvPicPr>
        <p:blipFill>
          <a:blip r:embed="rId4"/>
          <a:stretch>
            <a:fillRect/>
          </a:stretch>
        </p:blipFill>
        <p:spPr>
          <a:xfrm>
            <a:off x="340786" y="1652544"/>
            <a:ext cx="1966921" cy="2743200"/>
          </a:xfrm>
          <a:prstGeom prst="rect">
            <a:avLst/>
          </a:prstGeom>
        </p:spPr>
      </p:pic>
      <p:sp>
        <p:nvSpPr>
          <p:cNvPr id="9" name="Text Placeholder 1">
            <a:extLst>
              <a:ext uri="{FF2B5EF4-FFF2-40B4-BE49-F238E27FC236}">
                <a16:creationId xmlns:a16="http://schemas.microsoft.com/office/drawing/2014/main" id="{0A9FDD3F-E486-4BF3-B70F-5B18BAC34451}"/>
              </a:ext>
            </a:extLst>
          </p:cNvPr>
          <p:cNvSpPr txBox="1">
            <a:spLocks/>
          </p:cNvSpPr>
          <p:nvPr/>
        </p:nvSpPr>
        <p:spPr>
          <a:xfrm>
            <a:off x="2294680" y="1635746"/>
            <a:ext cx="2089782" cy="2913370"/>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100"/>
              </a:lnSpc>
              <a:buNone/>
            </a:pPr>
            <a:r>
              <a:rPr lang="en-US" sz="1600" dirty="0">
                <a:latin typeface="+mn-lt"/>
              </a:rPr>
              <a:t>Grab a leaf and answer these questions:</a:t>
            </a:r>
          </a:p>
          <a:p>
            <a:pPr marL="342892" indent="-342892">
              <a:lnSpc>
                <a:spcPts val="2100"/>
              </a:lnSpc>
              <a:buFont typeface="+mj-lt"/>
              <a:buAutoNum type="arabicPeriod"/>
            </a:pPr>
            <a:r>
              <a:rPr lang="en-US" sz="1600" dirty="0">
                <a:latin typeface="+mn-lt"/>
              </a:rPr>
              <a:t>What do you like about Madison?</a:t>
            </a:r>
          </a:p>
          <a:p>
            <a:pPr marL="342892" indent="-342892">
              <a:lnSpc>
                <a:spcPts val="2100"/>
              </a:lnSpc>
              <a:buFont typeface="+mj-lt"/>
              <a:buAutoNum type="arabicPeriod"/>
            </a:pPr>
            <a:r>
              <a:rPr lang="en-US" sz="1600" dirty="0">
                <a:latin typeface="+mn-lt"/>
              </a:rPr>
              <a:t>What do you think would make it better?</a:t>
            </a:r>
          </a:p>
        </p:txBody>
      </p:sp>
      <p:sp>
        <p:nvSpPr>
          <p:cNvPr id="2" name="TextBox 1">
            <a:extLst>
              <a:ext uri="{FF2B5EF4-FFF2-40B4-BE49-F238E27FC236}">
                <a16:creationId xmlns:a16="http://schemas.microsoft.com/office/drawing/2014/main" id="{700FE1ED-CE05-45F5-8397-B92D1FB4C3C1}"/>
              </a:ext>
            </a:extLst>
          </p:cNvPr>
          <p:cNvSpPr txBox="1"/>
          <p:nvPr/>
        </p:nvSpPr>
        <p:spPr>
          <a:xfrm>
            <a:off x="282846" y="1186959"/>
            <a:ext cx="2082800" cy="369332"/>
          </a:xfrm>
          <a:prstGeom prst="rect">
            <a:avLst/>
          </a:prstGeom>
          <a:noFill/>
        </p:spPr>
        <p:txBody>
          <a:bodyPr wrap="square" rtlCol="0">
            <a:spAutoFit/>
          </a:bodyPr>
          <a:lstStyle/>
          <a:p>
            <a:pPr algn="ctr"/>
            <a:r>
              <a:rPr lang="en-US" dirty="0"/>
              <a:t>WISH TREE</a:t>
            </a:r>
          </a:p>
        </p:txBody>
      </p:sp>
      <p:sp>
        <p:nvSpPr>
          <p:cNvPr id="7" name="TextBox 6">
            <a:extLst>
              <a:ext uri="{FF2B5EF4-FFF2-40B4-BE49-F238E27FC236}">
                <a16:creationId xmlns:a16="http://schemas.microsoft.com/office/drawing/2014/main" id="{0DF4AD6B-ABD4-4A0C-9224-D4FE4CC44776}"/>
              </a:ext>
            </a:extLst>
          </p:cNvPr>
          <p:cNvSpPr txBox="1"/>
          <p:nvPr/>
        </p:nvSpPr>
        <p:spPr>
          <a:xfrm>
            <a:off x="5235698" y="1186959"/>
            <a:ext cx="2082800" cy="369332"/>
          </a:xfrm>
          <a:prstGeom prst="rect">
            <a:avLst/>
          </a:prstGeom>
          <a:noFill/>
        </p:spPr>
        <p:txBody>
          <a:bodyPr wrap="square" rtlCol="0">
            <a:spAutoFit/>
          </a:bodyPr>
          <a:lstStyle/>
          <a:p>
            <a:pPr algn="ctr"/>
            <a:r>
              <a:rPr lang="en-US" dirty="0"/>
              <a:t>DOT BOARD</a:t>
            </a:r>
          </a:p>
        </p:txBody>
      </p:sp>
      <p:sp>
        <p:nvSpPr>
          <p:cNvPr id="10" name="Text Placeholder 1">
            <a:extLst>
              <a:ext uri="{FF2B5EF4-FFF2-40B4-BE49-F238E27FC236}">
                <a16:creationId xmlns:a16="http://schemas.microsoft.com/office/drawing/2014/main" id="{CF770C23-353B-4FD3-AB22-B20521586CC3}"/>
              </a:ext>
            </a:extLst>
          </p:cNvPr>
          <p:cNvSpPr txBox="1">
            <a:spLocks/>
          </p:cNvSpPr>
          <p:nvPr/>
        </p:nvSpPr>
        <p:spPr>
          <a:xfrm>
            <a:off x="5566196" y="1713504"/>
            <a:ext cx="1544320" cy="2563856"/>
          </a:xfrm>
          <a:prstGeom prst="rect">
            <a:avLst/>
          </a:prstGeom>
          <a:solidFill>
            <a:schemeClr val="bg1">
              <a:alpha val="75000"/>
            </a:schemeClr>
          </a:solidFill>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100"/>
              </a:lnSpc>
              <a:buNone/>
            </a:pPr>
            <a:r>
              <a:rPr lang="en-US" sz="1600" dirty="0">
                <a:latin typeface="+mn-lt"/>
              </a:rPr>
              <a:t>Four choices</a:t>
            </a:r>
          </a:p>
          <a:p>
            <a:pPr marL="342892" indent="-342892">
              <a:lnSpc>
                <a:spcPts val="1700"/>
              </a:lnSpc>
              <a:buFont typeface="+mj-lt"/>
              <a:buAutoNum type="arabicPeriod"/>
            </a:pPr>
            <a:r>
              <a:rPr lang="en-US" sz="1600" dirty="0">
                <a:latin typeface="+mn-lt"/>
              </a:rPr>
              <a:t>Gaming space</a:t>
            </a:r>
          </a:p>
          <a:p>
            <a:pPr marL="342892" indent="-342892">
              <a:lnSpc>
                <a:spcPts val="1700"/>
              </a:lnSpc>
              <a:buFont typeface="+mj-lt"/>
              <a:buAutoNum type="arabicPeriod"/>
            </a:pPr>
            <a:r>
              <a:rPr lang="en-US" sz="1600" dirty="0">
                <a:latin typeface="+mn-lt"/>
              </a:rPr>
              <a:t>Teen space</a:t>
            </a:r>
          </a:p>
          <a:p>
            <a:pPr marL="342892" indent="-342892">
              <a:lnSpc>
                <a:spcPts val="1700"/>
              </a:lnSpc>
              <a:buFont typeface="+mj-lt"/>
              <a:buAutoNum type="arabicPeriod"/>
            </a:pPr>
            <a:r>
              <a:rPr lang="en-US" sz="1600" dirty="0">
                <a:latin typeface="+mn-lt"/>
              </a:rPr>
              <a:t>Maker space</a:t>
            </a:r>
          </a:p>
          <a:p>
            <a:pPr marL="342892" indent="-342892">
              <a:lnSpc>
                <a:spcPts val="1700"/>
              </a:lnSpc>
              <a:buFont typeface="+mj-lt"/>
              <a:buAutoNum type="arabicPeriod"/>
            </a:pPr>
            <a:r>
              <a:rPr lang="en-US" sz="1600" dirty="0">
                <a:latin typeface="+mn-lt"/>
              </a:rPr>
              <a:t>Business incubator</a:t>
            </a:r>
          </a:p>
        </p:txBody>
      </p:sp>
    </p:spTree>
    <p:extLst>
      <p:ext uri="{BB962C8B-B14F-4D97-AF65-F5344CB8AC3E}">
        <p14:creationId xmlns:p14="http://schemas.microsoft.com/office/powerpoint/2010/main" val="256419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group of people standing in front of a crowd&#10;&#10;Description automatically generated">
            <a:extLst>
              <a:ext uri="{FF2B5EF4-FFF2-40B4-BE49-F238E27FC236}">
                <a16:creationId xmlns:a16="http://schemas.microsoft.com/office/drawing/2014/main" id="{00E4D5CF-47FC-436D-BFF9-503E6D31A97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a:xfrm>
            <a:off x="6734712" y="968137"/>
            <a:ext cx="1874520" cy="1463041"/>
          </a:xfrm>
          <a:prstGeom prst="rect">
            <a:avLst/>
          </a:prstGeom>
        </p:spPr>
      </p:pic>
      <p:pic>
        <p:nvPicPr>
          <p:cNvPr id="3" name="Picture 2">
            <a:extLst>
              <a:ext uri="{FF2B5EF4-FFF2-40B4-BE49-F238E27FC236}">
                <a16:creationId xmlns:a16="http://schemas.microsoft.com/office/drawing/2014/main" id="{748F802A-76BD-4221-A482-D19BF65C674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5955"/>
          <a:stretch/>
        </p:blipFill>
        <p:spPr>
          <a:xfrm>
            <a:off x="2629355" y="3058149"/>
            <a:ext cx="1972385" cy="1463040"/>
          </a:xfrm>
          <a:prstGeom prst="rect">
            <a:avLst/>
          </a:prstGeom>
        </p:spPr>
      </p:pic>
      <p:sp>
        <p:nvSpPr>
          <p:cNvPr id="14" name="Rectangle: Rounded Corners 13">
            <a:extLst>
              <a:ext uri="{FF2B5EF4-FFF2-40B4-BE49-F238E27FC236}">
                <a16:creationId xmlns:a16="http://schemas.microsoft.com/office/drawing/2014/main" id="{79E63221-5BC8-45C6-A942-C938EDDF1186}"/>
              </a:ext>
            </a:extLst>
          </p:cNvPr>
          <p:cNvSpPr>
            <a:spLocks noChangeAspect="1"/>
          </p:cNvSpPr>
          <p:nvPr/>
        </p:nvSpPr>
        <p:spPr>
          <a:xfrm>
            <a:off x="2636338" y="968137"/>
            <a:ext cx="1876584" cy="1463040"/>
          </a:xfrm>
          <a:prstGeom prst="roundRect">
            <a:avLst>
              <a:gd name="adj" fmla="val 0"/>
            </a:avLst>
          </a:prstGeom>
          <a:blipFill>
            <a:blip r:embed="rId6"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0ACD9EF6-4CDD-4181-90F8-32602BC56384}"/>
              </a:ext>
            </a:extLst>
          </p:cNvPr>
          <p:cNvSpPr>
            <a:spLocks noGrp="1"/>
          </p:cNvSpPr>
          <p:nvPr>
            <p:ph type="body" sz="quarter" idx="23"/>
          </p:nvPr>
        </p:nvSpPr>
        <p:spPr>
          <a:xfrm>
            <a:off x="665155" y="2902068"/>
            <a:ext cx="1676055" cy="1499824"/>
          </a:xfrm>
        </p:spPr>
        <p:txBody>
          <a:bodyPr/>
          <a:lstStyle/>
          <a:p>
            <a:pPr algn="ctr"/>
            <a:r>
              <a:rPr lang="en-US" sz="1400" b="1" dirty="0"/>
              <a:t>Prototyping with paper and clothespins to create scale models</a:t>
            </a:r>
          </a:p>
        </p:txBody>
      </p:sp>
      <p:sp>
        <p:nvSpPr>
          <p:cNvPr id="8" name="Text Placeholder 7">
            <a:extLst>
              <a:ext uri="{FF2B5EF4-FFF2-40B4-BE49-F238E27FC236}">
                <a16:creationId xmlns:a16="http://schemas.microsoft.com/office/drawing/2014/main" id="{8B41A87B-BB28-4C3C-9B5E-5799DD3EEE19}"/>
              </a:ext>
            </a:extLst>
          </p:cNvPr>
          <p:cNvSpPr>
            <a:spLocks noGrp="1"/>
          </p:cNvSpPr>
          <p:nvPr>
            <p:ph type="body" sz="quarter" idx="32"/>
          </p:nvPr>
        </p:nvSpPr>
        <p:spPr/>
        <p:txBody>
          <a:bodyPr/>
          <a:lstStyle/>
          <a:p>
            <a:r>
              <a:rPr lang="en-US" sz="1400" b="1" dirty="0"/>
              <a:t>Action prototyping – teens stage a Harry Potter Party</a:t>
            </a:r>
          </a:p>
        </p:txBody>
      </p:sp>
      <p:sp>
        <p:nvSpPr>
          <p:cNvPr id="6" name="Text Placeholder 5">
            <a:extLst>
              <a:ext uri="{FF2B5EF4-FFF2-40B4-BE49-F238E27FC236}">
                <a16:creationId xmlns:a16="http://schemas.microsoft.com/office/drawing/2014/main" id="{1DE7F07C-81F9-41C4-AD2A-751496614288}"/>
              </a:ext>
            </a:extLst>
          </p:cNvPr>
          <p:cNvSpPr>
            <a:spLocks noGrp="1"/>
          </p:cNvSpPr>
          <p:nvPr>
            <p:ph type="body" sz="quarter" idx="28"/>
          </p:nvPr>
        </p:nvSpPr>
        <p:spPr/>
        <p:txBody>
          <a:bodyPr anchor="ctr"/>
          <a:lstStyle/>
          <a:p>
            <a:pPr algn="ctr">
              <a:lnSpc>
                <a:spcPct val="120000"/>
              </a:lnSpc>
            </a:pPr>
            <a:r>
              <a:rPr lang="en-US" sz="1400" b="1" dirty="0">
                <a:solidFill>
                  <a:schemeClr val="bg1"/>
                </a:solidFill>
                <a:latin typeface="Arial" panose="020B0604020202020204" pitchFamily="34" charset="0"/>
                <a:cs typeface="Arial" panose="020B0604020202020204" pitchFamily="34" charset="0"/>
              </a:rPr>
              <a:t>Ideation brainstorm on community ideas</a:t>
            </a:r>
            <a:endParaRPr lang="en-US" sz="1400" dirty="0">
              <a:solidFill>
                <a:schemeClr val="bg1"/>
              </a:solidFill>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DF7ABE95-EF57-44FA-A770-E7E29CB1F24D}"/>
              </a:ext>
            </a:extLst>
          </p:cNvPr>
          <p:cNvSpPr>
            <a:spLocks noGrp="1"/>
          </p:cNvSpPr>
          <p:nvPr>
            <p:ph type="body" sz="quarter" idx="36"/>
          </p:nvPr>
        </p:nvSpPr>
        <p:spPr/>
        <p:txBody>
          <a:bodyPr/>
          <a:lstStyle/>
          <a:p>
            <a:pPr algn="ctr"/>
            <a:r>
              <a:rPr lang="en-US" sz="1400" b="1" dirty="0"/>
              <a:t>Teens are designing and delivering most of the programming </a:t>
            </a:r>
            <a:endParaRPr lang="en-US" sz="1400" dirty="0"/>
          </a:p>
        </p:txBody>
      </p:sp>
      <p:sp>
        <p:nvSpPr>
          <p:cNvPr id="4" name="Text Placeholder 3">
            <a:extLst>
              <a:ext uri="{FF2B5EF4-FFF2-40B4-BE49-F238E27FC236}">
                <a16:creationId xmlns:a16="http://schemas.microsoft.com/office/drawing/2014/main" id="{F9A685BF-E2F5-4709-813B-F097BF45C492}"/>
              </a:ext>
            </a:extLst>
          </p:cNvPr>
          <p:cNvSpPr>
            <a:spLocks noGrp="1"/>
          </p:cNvSpPr>
          <p:nvPr>
            <p:ph type="body" sz="quarter" idx="13"/>
          </p:nvPr>
        </p:nvSpPr>
        <p:spPr>
          <a:xfrm>
            <a:off x="0" y="82525"/>
            <a:ext cx="5396878" cy="539786"/>
          </a:xfrm>
        </p:spPr>
        <p:txBody>
          <a:bodyPr/>
          <a:lstStyle/>
          <a:p>
            <a:r>
              <a:rPr lang="en-US" sz="2400" dirty="0"/>
              <a:t>MPL Gets Experimental</a:t>
            </a:r>
          </a:p>
        </p:txBody>
      </p:sp>
      <p:pic>
        <p:nvPicPr>
          <p:cNvPr id="13" name="Picture Placeholder 12">
            <a:extLst>
              <a:ext uri="{FF2B5EF4-FFF2-40B4-BE49-F238E27FC236}">
                <a16:creationId xmlns:a16="http://schemas.microsoft.com/office/drawing/2014/main" id="{BE7D61BA-17DA-4410-9AB5-8617299DD4A6}"/>
              </a:ext>
            </a:extLst>
          </p:cNvPr>
          <p:cNvPicPr>
            <a:picLocks noChangeAspect="1"/>
          </p:cNvPicPr>
          <p:nvPr/>
        </p:nvPicPr>
        <p:blipFill>
          <a:blip r:embed="rId7" cstate="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a:xfrm>
            <a:off x="4712583" y="3058149"/>
            <a:ext cx="1843330" cy="1463040"/>
          </a:xfrm>
          <a:prstGeom prst="rect">
            <a:avLst/>
          </a:prstGeom>
        </p:spPr>
      </p:pic>
    </p:spTree>
    <p:extLst>
      <p:ext uri="{BB962C8B-B14F-4D97-AF65-F5344CB8AC3E}">
        <p14:creationId xmlns:p14="http://schemas.microsoft.com/office/powerpoint/2010/main" val="321409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on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1C84EF51586334EA51980C2026598FA" ma:contentTypeVersion="13" ma:contentTypeDescription="Create a new document." ma:contentTypeScope="" ma:versionID="3ac1bcae2a7c689cad22db3a180b5cf8">
  <xsd:schema xmlns:xsd="http://www.w3.org/2001/XMLSchema" xmlns:xs="http://www.w3.org/2001/XMLSchema" xmlns:p="http://schemas.microsoft.com/office/2006/metadata/properties" xmlns:ns2="c908eeb5-9d00-41e0-9796-81e9ccc774c3" xmlns:ns3="0ac97d2b-64c0-48c1-b4f7-95a54c37de94" targetNamespace="http://schemas.microsoft.com/office/2006/metadata/properties" ma:root="true" ma:fieldsID="9d1c2b9bf78824573ffcb2e6f60841eb" ns2:_="" ns3:_="">
    <xsd:import namespace="c908eeb5-9d00-41e0-9796-81e9ccc774c3"/>
    <xsd:import namespace="0ac97d2b-64c0-48c1-b4f7-95a54c37de94"/>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EventHashCode" minOccurs="0"/>
                <xsd:element ref="ns3:MediaServiceGenerationTim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8eeb5-9d00-41e0-9796-81e9ccc774c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ac97d2b-64c0-48c1-b4f7-95a54c37de94"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E988F0-95B4-4FCA-A550-26E1636850F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F1CBF69-BB95-4491-A8C4-D9F3F23BD5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08eeb5-9d00-41e0-9796-81e9ccc774c3"/>
    <ds:schemaRef ds:uri="0ac97d2b-64c0-48c1-b4f7-95a54c37de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5F8081-E4B0-4ACB-86C3-2F58A415E7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12026</TotalTime>
  <Words>1409</Words>
  <Application>Microsoft Office PowerPoint</Application>
  <PresentationFormat>On-screen Show (16:9)</PresentationFormat>
  <Paragraphs>233</Paragraphs>
  <Slides>18</Slides>
  <Notes>16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Nonconfidential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Hot Topic: Design Thinking</dc:title>
  <dc:creator>gutscheb@oclc.org</dc:creator>
  <cp:lastModifiedBy>Schadt,Erin</cp:lastModifiedBy>
  <cp:revision>362</cp:revision>
  <dcterms:created xsi:type="dcterms:W3CDTF">2015-04-17T19:58:50Z</dcterms:created>
  <dcterms:modified xsi:type="dcterms:W3CDTF">2019-08-26T14:10:17Z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0x01010081C84EF51586334EA51980C2026598FA</vt:lpwstr>
  </property>
</Properties>
</file>