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71" r:id="rId1"/>
    <p:sldMasterId id="2147483672" r:id="rId2"/>
  </p:sldMasterIdLst>
  <p:notesMasterIdLst>
    <p:notesMasterId r:id="rId25"/>
  </p:notesMasterIdLst>
  <p:sldIdLst>
    <p:sldId id="256" r:id="rId3"/>
    <p:sldId id="257" r:id="rId4"/>
    <p:sldId id="258" r:id="rId5"/>
    <p:sldId id="259" r:id="rId6"/>
    <p:sldId id="260" r:id="rId7"/>
    <p:sldId id="261" r:id="rId8"/>
    <p:sldId id="262" r:id="rId9"/>
    <p:sldId id="263" r:id="rId10"/>
    <p:sldId id="264" r:id="rId11"/>
    <p:sldId id="265" r:id="rId12"/>
    <p:sldId id="266" r:id="rId13"/>
    <p:sldId id="267" r:id="rId14"/>
    <p:sldId id="268" r:id="rId15"/>
    <p:sldId id="269" r:id="rId16"/>
    <p:sldId id="270" r:id="rId17"/>
    <p:sldId id="271" r:id="rId18"/>
    <p:sldId id="272" r:id="rId19"/>
    <p:sldId id="273" r:id="rId20"/>
    <p:sldId id="274" r:id="rId21"/>
    <p:sldId id="275" r:id="rId22"/>
    <p:sldId id="277" r:id="rId23"/>
    <p:sldId id="276" r:id="rId24"/>
  </p:sldIdLst>
  <p:sldSz cx="9144000" cy="5143500" type="screen16x9"/>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05"/>
    <p:restoredTop sz="94643"/>
  </p:normalViewPr>
  <p:slideViewPr>
    <p:cSldViewPr snapToGrid="0">
      <p:cViewPr varScale="1">
        <p:scale>
          <a:sx n="154" d="100"/>
          <a:sy n="154" d="100"/>
        </p:scale>
        <p:origin x="216" y="184"/>
      </p:cViewPr>
      <p:guideLst>
        <p:guide orient="horz" pos="1620"/>
        <p:guide pos="2880"/>
      </p:guideLst>
    </p:cSldViewPr>
  </p:slideViewPr>
  <p:notesTextViewPr>
    <p:cViewPr>
      <p:scale>
        <a:sx n="1" d="1"/>
        <a:sy n="1" d="1"/>
      </p:scale>
      <p:origin x="0" y="0"/>
    </p:cViewPr>
  </p:notesTextViewPr>
  <p:sorterViewPr>
    <p:cViewPr>
      <p:scale>
        <a:sx n="120" d="100"/>
        <a:sy n="12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presProps" Target="presProps.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notesMaster" Target="notesMasters/notesMaster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6"/>
        <p:cNvGrpSpPr/>
        <p:nvPr/>
      </p:nvGrpSpPr>
      <p:grpSpPr>
        <a:xfrm>
          <a:off x="0" y="0"/>
          <a:ext cx="0" cy="0"/>
          <a:chOff x="0" y="0"/>
          <a:chExt cx="0" cy="0"/>
        </a:xfrm>
      </p:grpSpPr>
      <p:sp>
        <p:nvSpPr>
          <p:cNvPr id="137" name="Google Shape;137;g5730a18336_2_86: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38" name="Google Shape;138;g5730a18336_2_8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2"/>
        <p:cNvGrpSpPr/>
        <p:nvPr/>
      </p:nvGrpSpPr>
      <p:grpSpPr>
        <a:xfrm>
          <a:off x="0" y="0"/>
          <a:ext cx="0" cy="0"/>
          <a:chOff x="0" y="0"/>
          <a:chExt cx="0" cy="0"/>
        </a:xfrm>
      </p:grpSpPr>
      <p:sp>
        <p:nvSpPr>
          <p:cNvPr id="153" name="Google Shape;153;g5730a18336_2_10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4" name="Google Shape;154;g5730a18336_2_106: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55" name="Google Shape;155;g5730a18336_2_106: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2</a:t>
            </a:fld>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9"/>
        <p:cNvGrpSpPr/>
        <p:nvPr/>
      </p:nvGrpSpPr>
      <p:grpSpPr>
        <a:xfrm>
          <a:off x="0" y="0"/>
          <a:ext cx="0" cy="0"/>
          <a:chOff x="0" y="0"/>
          <a:chExt cx="0" cy="0"/>
        </a:xfrm>
      </p:grpSpPr>
      <p:sp>
        <p:nvSpPr>
          <p:cNvPr id="160" name="Google Shape;160;g5730a18336_2_11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1" name="Google Shape;161;g5730a18336_2_112: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GB"/>
              <a:t>A simple example: search “Pride and Prejudice” in Chinese, for the most related authors, semantic embedding helps to retrieve variations of transliterated author name that are found in WorldCat. </a:t>
            </a:r>
            <a:endParaRPr/>
          </a:p>
        </p:txBody>
      </p:sp>
      <p:sp>
        <p:nvSpPr>
          <p:cNvPr id="162" name="Google Shape;162;g5730a18336_2_112: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3</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7"/>
        <p:cNvGrpSpPr/>
        <p:nvPr/>
      </p:nvGrpSpPr>
      <p:grpSpPr>
        <a:xfrm>
          <a:off x="0" y="0"/>
          <a:ext cx="0" cy="0"/>
          <a:chOff x="0" y="0"/>
          <a:chExt cx="0" cy="0"/>
        </a:xfrm>
      </p:grpSpPr>
      <p:sp>
        <p:nvSpPr>
          <p:cNvPr id="168" name="Google Shape;168;g5730a18336_2_11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9" name="Google Shape;169;g5730a18336_2_119: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70" name="Google Shape;170;g5730a18336_2_119: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4</a:t>
            </a:fld>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5"/>
        <p:cNvGrpSpPr/>
        <p:nvPr/>
      </p:nvGrpSpPr>
      <p:grpSpPr>
        <a:xfrm>
          <a:off x="0" y="0"/>
          <a:ext cx="0" cy="0"/>
          <a:chOff x="0" y="0"/>
          <a:chExt cx="0" cy="0"/>
        </a:xfrm>
      </p:grpSpPr>
      <p:sp>
        <p:nvSpPr>
          <p:cNvPr id="176" name="Google Shape;176;g5730a18336_2_126: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77" name="Google Shape;177;g5730a18336_2_12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1"/>
        <p:cNvGrpSpPr/>
        <p:nvPr/>
      </p:nvGrpSpPr>
      <p:grpSpPr>
        <a:xfrm>
          <a:off x="0" y="0"/>
          <a:ext cx="0" cy="0"/>
          <a:chOff x="0" y="0"/>
          <a:chExt cx="0" cy="0"/>
        </a:xfrm>
      </p:grpSpPr>
      <p:sp>
        <p:nvSpPr>
          <p:cNvPr id="182" name="Google Shape;182;g5730a18336_2_131: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83" name="Google Shape;183;g5730a18336_2_13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7"/>
        <p:cNvGrpSpPr/>
        <p:nvPr/>
      </p:nvGrpSpPr>
      <p:grpSpPr>
        <a:xfrm>
          <a:off x="0" y="0"/>
          <a:ext cx="0" cy="0"/>
          <a:chOff x="0" y="0"/>
          <a:chExt cx="0" cy="0"/>
        </a:xfrm>
      </p:grpSpPr>
      <p:sp>
        <p:nvSpPr>
          <p:cNvPr id="188" name="Google Shape;188;g5730a18336_2_136: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89" name="Google Shape;189;g5730a18336_2_13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7"/>
        <p:cNvGrpSpPr/>
        <p:nvPr/>
      </p:nvGrpSpPr>
      <p:grpSpPr>
        <a:xfrm>
          <a:off x="0" y="0"/>
          <a:ext cx="0" cy="0"/>
          <a:chOff x="0" y="0"/>
          <a:chExt cx="0" cy="0"/>
        </a:xfrm>
      </p:grpSpPr>
      <p:sp>
        <p:nvSpPr>
          <p:cNvPr id="198" name="Google Shape;198;g51665db785_0_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9" name="Google Shape;199;g51665db785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GB" sz="1000">
                <a:solidFill>
                  <a:schemeClr val="dk1"/>
                </a:solidFill>
              </a:rPr>
              <a:t>Term embedding</a:t>
            </a:r>
            <a:endParaRPr sz="1000">
              <a:solidFill>
                <a:schemeClr val="dk1"/>
              </a:solidFill>
            </a:endParaRPr>
          </a:p>
          <a:p>
            <a:pPr marL="0" lvl="0" indent="0" algn="l" rtl="0">
              <a:spcBef>
                <a:spcPts val="0"/>
              </a:spcBef>
              <a:spcAft>
                <a:spcPts val="0"/>
              </a:spcAft>
              <a:buNone/>
            </a:pPr>
            <a:r>
              <a:rPr lang="en-GB" sz="1000">
                <a:solidFill>
                  <a:schemeClr val="dk1"/>
                </a:solidFill>
              </a:rPr>
              <a:t>Much research has adopted the notion of Statistical Semantics (</a:t>
            </a:r>
            <a:r>
              <a:rPr lang="en-GB" sz="1000" err="1">
                <a:solidFill>
                  <a:schemeClr val="dk1"/>
                </a:solidFill>
              </a:rPr>
              <a:t>Furnas</a:t>
            </a:r>
            <a:r>
              <a:rPr lang="en-GB" sz="1000">
                <a:solidFill>
                  <a:schemeClr val="dk1"/>
                </a:solidFill>
              </a:rPr>
              <a:t> et al., 1983; Weaver, 1955) or in Linguistics the Distributional Hypothesis (Harris, 1954; </a:t>
            </a:r>
            <a:r>
              <a:rPr lang="en-GB" sz="1000" err="1">
                <a:solidFill>
                  <a:schemeClr val="dk1"/>
                </a:solidFill>
              </a:rPr>
              <a:t>Sahlgren</a:t>
            </a:r>
            <a:r>
              <a:rPr lang="en-GB" sz="1000">
                <a:solidFill>
                  <a:schemeClr val="dk1"/>
                </a:solidFill>
              </a:rPr>
              <a:t>, 2008).  Various distributional  semantic  models  have  been  proposed  to  represent  (embed)  words  in  a  continuous  vector space where semantically similar words are mapped to nearby points (‘are embedded nearby each other’).  The approaches fall into two main categories (</a:t>
            </a:r>
            <a:r>
              <a:rPr lang="en-GB" sz="1000" err="1">
                <a:solidFill>
                  <a:schemeClr val="dk1"/>
                </a:solidFill>
              </a:rPr>
              <a:t>Baroni</a:t>
            </a:r>
            <a:r>
              <a:rPr lang="en-GB" sz="1000">
                <a:solidFill>
                  <a:schemeClr val="dk1"/>
                </a:solidFill>
              </a:rPr>
              <a:t> et al., 2014).  First,  methods based on global  co-occurrence  counts  (e.g.,  Latent  Semantic  Analysis  (</a:t>
            </a:r>
            <a:r>
              <a:rPr lang="en-GB" sz="1000" err="1">
                <a:solidFill>
                  <a:schemeClr val="dk1"/>
                </a:solidFill>
              </a:rPr>
              <a:t>Dumais</a:t>
            </a:r>
            <a:r>
              <a:rPr lang="en-GB" sz="1000">
                <a:solidFill>
                  <a:schemeClr val="dk1"/>
                </a:solidFill>
              </a:rPr>
              <a:t>,  2005))  which  compute  statistics of how often some word co-occurs with its neighbour words in a large text corpus, and then use dimensionality-reduction methods (e.g., Singular-Value Decomposition (</a:t>
            </a:r>
            <a:r>
              <a:rPr lang="en-GB" sz="1000" err="1">
                <a:solidFill>
                  <a:schemeClr val="dk1"/>
                </a:solidFill>
              </a:rPr>
              <a:t>Trefethen</a:t>
            </a:r>
            <a:r>
              <a:rPr lang="en-GB" sz="1000">
                <a:solidFill>
                  <a:schemeClr val="dk1"/>
                </a:solidFill>
              </a:rPr>
              <a:t> and </a:t>
            </a:r>
            <a:r>
              <a:rPr lang="en-GB" sz="1000" err="1">
                <a:solidFill>
                  <a:schemeClr val="dk1"/>
                </a:solidFill>
              </a:rPr>
              <a:t>Bau</a:t>
            </a:r>
            <a:r>
              <a:rPr lang="en-GB" sz="1000">
                <a:solidFill>
                  <a:schemeClr val="dk1"/>
                </a:solidFill>
              </a:rPr>
              <a:t> III, 1997), Random Projection (</a:t>
            </a:r>
            <a:r>
              <a:rPr lang="en-GB" sz="1000" err="1">
                <a:solidFill>
                  <a:schemeClr val="dk1"/>
                </a:solidFill>
              </a:rPr>
              <a:t>Achlioptas</a:t>
            </a:r>
            <a:r>
              <a:rPr lang="en-GB" sz="1000">
                <a:solidFill>
                  <a:schemeClr val="dk1"/>
                </a:solidFill>
              </a:rPr>
              <a:t>, 2003; Johnson and </a:t>
            </a:r>
            <a:r>
              <a:rPr lang="en-GB" sz="1000" err="1">
                <a:solidFill>
                  <a:schemeClr val="dk1"/>
                </a:solidFill>
              </a:rPr>
              <a:t>Lindenstrauss</a:t>
            </a:r>
            <a:r>
              <a:rPr lang="en-GB" sz="1000">
                <a:solidFill>
                  <a:schemeClr val="dk1"/>
                </a:solidFill>
              </a:rPr>
              <a:t>, 1984; </a:t>
            </a:r>
            <a:r>
              <a:rPr lang="en-GB" sz="1000" err="1">
                <a:solidFill>
                  <a:schemeClr val="dk1"/>
                </a:solidFill>
              </a:rPr>
              <a:t>QasemiZadeh</a:t>
            </a:r>
            <a:r>
              <a:rPr lang="en-GB" sz="1000">
                <a:solidFill>
                  <a:schemeClr val="dk1"/>
                </a:solidFill>
              </a:rPr>
              <a:t> et al., 2017)) to map the co-occurrence statistics of each word to a small, dense vector.  Second, local context predictive methods (e.g.  neural probabilistic language models) which directly try to predict a word from its neighbours or vice versa in terms of learned small, dense embedding vectors. The recent successes in the latter models, e.g.  Word2Vec (</a:t>
            </a:r>
            <a:r>
              <a:rPr lang="en-GB" sz="1000" err="1">
                <a:solidFill>
                  <a:schemeClr val="dk1"/>
                </a:solidFill>
              </a:rPr>
              <a:t>Mikolov</a:t>
            </a:r>
            <a:r>
              <a:rPr lang="en-GB" sz="1000">
                <a:solidFill>
                  <a:schemeClr val="dk1"/>
                </a:solidFill>
              </a:rPr>
              <a:t> et al., 2013; </a:t>
            </a:r>
            <a:r>
              <a:rPr lang="en-GB" sz="1000" err="1">
                <a:solidFill>
                  <a:schemeClr val="dk1"/>
                </a:solidFill>
              </a:rPr>
              <a:t>Baroni</a:t>
            </a:r>
            <a:r>
              <a:rPr lang="en-GB" sz="1000">
                <a:solidFill>
                  <a:schemeClr val="dk1"/>
                </a:solidFill>
              </a:rPr>
              <a:t> et al., 2014) have initiated the development of more complex models with deep learning, such as </a:t>
            </a:r>
            <a:r>
              <a:rPr lang="en-GB" sz="1000" err="1">
                <a:solidFill>
                  <a:schemeClr val="dk1"/>
                </a:solidFill>
              </a:rPr>
              <a:t>FastText</a:t>
            </a:r>
            <a:r>
              <a:rPr lang="en-GB" sz="1000">
                <a:solidFill>
                  <a:schemeClr val="dk1"/>
                </a:solidFill>
              </a:rPr>
              <a:t> (Bojanowski et al., 2016), </a:t>
            </a:r>
            <a:r>
              <a:rPr lang="en-GB" sz="1000" err="1">
                <a:solidFill>
                  <a:schemeClr val="dk1"/>
                </a:solidFill>
              </a:rPr>
              <a:t>ElMO</a:t>
            </a:r>
            <a:r>
              <a:rPr lang="en-GB" sz="1000">
                <a:solidFill>
                  <a:schemeClr val="dk1"/>
                </a:solidFill>
              </a:rPr>
              <a:t> (Peters et al., 2018). However, that also brings high computational cost and complex parameters to optimise.</a:t>
            </a:r>
            <a:endParaRPr sz="1000">
              <a:solidFill>
                <a:schemeClr val="dk1"/>
              </a:solidFill>
            </a:endParaRPr>
          </a:p>
          <a:p>
            <a:pPr marL="0" lvl="0" indent="0" algn="l" rtl="0">
              <a:spcBef>
                <a:spcPts val="0"/>
              </a:spcBef>
              <a:spcAft>
                <a:spcPts val="0"/>
              </a:spcAft>
              <a:buNone/>
            </a:pPr>
            <a:endParaRPr sz="1000">
              <a:solidFill>
                <a:schemeClr val="dk1"/>
              </a:solidFill>
            </a:endParaRPr>
          </a:p>
          <a:p>
            <a:pPr marL="0" lvl="0" indent="0" algn="l" rtl="0">
              <a:spcBef>
                <a:spcPts val="0"/>
              </a:spcBef>
              <a:spcAft>
                <a:spcPts val="0"/>
              </a:spcAft>
              <a:buNone/>
            </a:pPr>
            <a:r>
              <a:rPr lang="en-GB" sz="1000">
                <a:solidFill>
                  <a:schemeClr val="dk1"/>
                </a:solidFill>
              </a:rPr>
              <a:t>Document  embedding</a:t>
            </a:r>
            <a:endParaRPr sz="1000">
              <a:solidFill>
                <a:schemeClr val="dk1"/>
              </a:solidFill>
            </a:endParaRPr>
          </a:p>
          <a:p>
            <a:pPr marL="0" lvl="0" indent="0" algn="l" rtl="0">
              <a:spcBef>
                <a:spcPts val="0"/>
              </a:spcBef>
              <a:spcAft>
                <a:spcPts val="0"/>
              </a:spcAft>
              <a:buNone/>
            </a:pPr>
            <a:r>
              <a:rPr lang="en-GB" sz="1000">
                <a:solidFill>
                  <a:schemeClr val="dk1"/>
                </a:solidFill>
              </a:rPr>
              <a:t>There  are  currently  many  competing  deep  learning  schemes  for  learning sentence/document  embeddings,  such  as  Doc2Vec  (Le  and  </a:t>
            </a:r>
            <a:r>
              <a:rPr lang="en-GB" sz="1000" err="1">
                <a:solidFill>
                  <a:schemeClr val="dk1"/>
                </a:solidFill>
              </a:rPr>
              <a:t>Mikolov</a:t>
            </a:r>
            <a:r>
              <a:rPr lang="en-GB" sz="1000">
                <a:solidFill>
                  <a:schemeClr val="dk1"/>
                </a:solidFill>
              </a:rPr>
              <a:t>,  2014),  lda2vec  (Moody,  2016), </a:t>
            </a:r>
            <a:r>
              <a:rPr lang="en-GB" sz="1000" err="1">
                <a:solidFill>
                  <a:schemeClr val="dk1"/>
                </a:solidFill>
              </a:rPr>
              <a:t>FastText</a:t>
            </a:r>
            <a:r>
              <a:rPr lang="en-GB" sz="1000">
                <a:solidFill>
                  <a:schemeClr val="dk1"/>
                </a:solidFill>
              </a:rPr>
              <a:t> (Bojanowski et al., 2016), Sent2Vec (</a:t>
            </a:r>
            <a:r>
              <a:rPr lang="en-GB" sz="1000" err="1">
                <a:solidFill>
                  <a:schemeClr val="dk1"/>
                </a:solidFill>
              </a:rPr>
              <a:t>Pagliardini</a:t>
            </a:r>
            <a:r>
              <a:rPr lang="en-GB" sz="1000">
                <a:solidFill>
                  <a:schemeClr val="dk1"/>
                </a:solidFill>
              </a:rPr>
              <a:t> et al., 2018), </a:t>
            </a:r>
            <a:r>
              <a:rPr lang="en-GB" sz="1000" err="1">
                <a:solidFill>
                  <a:schemeClr val="dk1"/>
                </a:solidFill>
              </a:rPr>
              <a:t>InferSent</a:t>
            </a:r>
            <a:r>
              <a:rPr lang="en-GB" sz="1000">
                <a:solidFill>
                  <a:schemeClr val="dk1"/>
                </a:solidFill>
              </a:rPr>
              <a:t> (</a:t>
            </a:r>
            <a:r>
              <a:rPr lang="en-GB" sz="1000" err="1">
                <a:solidFill>
                  <a:schemeClr val="dk1"/>
                </a:solidFill>
              </a:rPr>
              <a:t>Conneau</a:t>
            </a:r>
            <a:r>
              <a:rPr lang="en-GB" sz="1000">
                <a:solidFill>
                  <a:schemeClr val="dk1"/>
                </a:solidFill>
              </a:rPr>
              <a:t> et al., 2017), etc. These are generally powerful,  but are comparatively computationally very expensive.   A simple baseline such as averaged word embeddings is fast and still gives strong results in the annual Semantic Textual Similarity task,  as reported by   </a:t>
            </a:r>
            <a:r>
              <a:rPr lang="en-GB" sz="1000" err="1">
                <a:solidFill>
                  <a:schemeClr val="dk1"/>
                </a:solidFill>
              </a:rPr>
              <a:t>Cer</a:t>
            </a:r>
            <a:r>
              <a:rPr lang="en-GB" sz="1000">
                <a:solidFill>
                  <a:schemeClr val="dk1"/>
                </a:solidFill>
              </a:rPr>
              <a:t> et al. (2017).   However,  assigning the proper weights to words when calculating the sentence/document embedding is non-trivial.</a:t>
            </a:r>
            <a:endParaRPr sz="1000">
              <a:solidFill>
                <a:schemeClr val="dk1"/>
              </a:solidFill>
            </a:endParaRPr>
          </a:p>
          <a:p>
            <a:pPr marL="0" lvl="0" indent="0" algn="l" rtl="0">
              <a:spcBef>
                <a:spcPts val="0"/>
              </a:spcBef>
              <a:spcAft>
                <a:spcPts val="0"/>
              </a:spcAft>
              <a:buClr>
                <a:schemeClr val="dk1"/>
              </a:buClr>
              <a:buSzPts val="1100"/>
              <a:buFont typeface="Arial"/>
              <a:buNone/>
            </a:pPr>
            <a:endParaRPr sz="1000">
              <a:solidFill>
                <a:schemeClr val="dk1"/>
              </a:solidFill>
            </a:endParaRPr>
          </a:p>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3"/>
        <p:cNvGrpSpPr/>
        <p:nvPr/>
      </p:nvGrpSpPr>
      <p:grpSpPr>
        <a:xfrm>
          <a:off x="0" y="0"/>
          <a:ext cx="0" cy="0"/>
          <a:chOff x="0" y="0"/>
          <a:chExt cx="0" cy="0"/>
        </a:xfrm>
      </p:grpSpPr>
      <p:sp>
        <p:nvSpPr>
          <p:cNvPr id="204" name="Google Shape;204;g51665db785_0_1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5" name="Google Shape;205;g51665db785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lnSpc>
                <a:spcPct val="115000"/>
              </a:lnSpc>
              <a:spcBef>
                <a:spcPts val="0"/>
              </a:spcBef>
              <a:spcAft>
                <a:spcPts val="0"/>
              </a:spcAft>
              <a:buClr>
                <a:schemeClr val="dk1"/>
              </a:buClr>
              <a:buSzPts val="1100"/>
              <a:buFont typeface="Arial"/>
              <a:buNone/>
            </a:pPr>
            <a:r>
              <a:rPr lang="en-GB" sz="1200">
                <a:solidFill>
                  <a:schemeClr val="dk1"/>
                </a:solidFill>
              </a:rPr>
              <a:t>The recent success of local context predictive models such as Word2Vec has initiated the development of more complex and powerful deep learning models for embedding words, sentences and documents. The resulting embeddings combine compactness and discriminating ability, but the associated computational requirements are substantial (often requiring powerful machines with GPUs) and the optimal hyperparameter settings are not easy to find. It is, therefore, more common that embeddings are pre-trained on large corpora and plugged into a variety of downstream tasks, as in sentiment analysis, classification, translation, and so on.  However, such transfer learning might fail to capture domain-specific semantics, which can be crucial for certain applications, such as medical information retrieval, special collection exploration, etc. Standard benchmarks and evaluation methods often do not answer practical needs either. </a:t>
            </a:r>
            <a:endParaRPr sz="1200">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sz="1200">
              <a:solidFill>
                <a:schemeClr val="dk1"/>
              </a:solidFill>
            </a:endParaRPr>
          </a:p>
          <a:p>
            <a:pPr marL="0" lvl="0" indent="0" algn="just" rtl="0">
              <a:lnSpc>
                <a:spcPct val="115000"/>
              </a:lnSpc>
              <a:spcBef>
                <a:spcPts val="0"/>
              </a:spcBef>
              <a:spcAft>
                <a:spcPts val="0"/>
              </a:spcAft>
              <a:buClr>
                <a:schemeClr val="dk1"/>
              </a:buClr>
              <a:buSzPts val="1100"/>
              <a:buFont typeface="Arial"/>
              <a:buNone/>
            </a:pPr>
            <a:r>
              <a:rPr lang="en-GB" sz="1200">
                <a:solidFill>
                  <a:schemeClr val="dk1"/>
                </a:solidFill>
              </a:rPr>
              <a:t>Unfortunately, most libraries and even large-scale aggregators do not have the processing capacity nor the skills to embrace powerful deep learning and therefore stick with the traditional keyword-based approach. In our quest for practical solutions to support libraries in this field, </a:t>
            </a:r>
            <a:r>
              <a:rPr lang="en-GB" sz="1200">
                <a:solidFill>
                  <a:schemeClr val="dk1"/>
                </a:solidFill>
                <a:highlight>
                  <a:srgbClr val="FFFFFF"/>
                </a:highlight>
              </a:rPr>
              <a:t>we revisit the global co-occurrence based embedding and propose a conceptually simple and computationally lightweight approach.</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9"/>
        <p:cNvGrpSpPr/>
        <p:nvPr/>
      </p:nvGrpSpPr>
      <p:grpSpPr>
        <a:xfrm>
          <a:off x="0" y="0"/>
          <a:ext cx="0" cy="0"/>
          <a:chOff x="0" y="0"/>
          <a:chExt cx="0" cy="0"/>
        </a:xfrm>
      </p:grpSpPr>
      <p:sp>
        <p:nvSpPr>
          <p:cNvPr id="210" name="Google Shape;210;g5730a18336_2_149: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11" name="Google Shape;211;g5730a18336_2_14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6"/>
        <p:cNvGrpSpPr/>
        <p:nvPr/>
      </p:nvGrpSpPr>
      <p:grpSpPr>
        <a:xfrm>
          <a:off x="0" y="0"/>
          <a:ext cx="0" cy="0"/>
          <a:chOff x="0" y="0"/>
          <a:chExt cx="0" cy="0"/>
        </a:xfrm>
      </p:grpSpPr>
      <p:sp>
        <p:nvSpPr>
          <p:cNvPr id="217" name="Google Shape;217;g5730a18336_2_155: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18" name="Google Shape;218;g5730a18336_2_15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2"/>
        <p:cNvGrpSpPr/>
        <p:nvPr/>
      </p:nvGrpSpPr>
      <p:grpSpPr>
        <a:xfrm>
          <a:off x="0" y="0"/>
          <a:ext cx="0" cy="0"/>
          <a:chOff x="0" y="0"/>
          <a:chExt cx="0" cy="0"/>
        </a:xfrm>
      </p:grpSpPr>
      <p:sp>
        <p:nvSpPr>
          <p:cNvPr id="223" name="Google Shape;223;g5730a18336_2_16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4" name="Google Shape;224;g5730a18336_2_160: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US"/>
              <a:t>No sliding windows</a:t>
            </a:r>
          </a:p>
          <a:p>
            <a:pPr marL="0" lvl="0" indent="0" algn="l" rtl="0">
              <a:spcBef>
                <a:spcPts val="0"/>
              </a:spcBef>
              <a:spcAft>
                <a:spcPts val="0"/>
              </a:spcAft>
              <a:buNone/>
            </a:pPr>
            <a:endParaRPr/>
          </a:p>
        </p:txBody>
      </p:sp>
      <p:sp>
        <p:nvSpPr>
          <p:cNvPr id="225" name="Google Shape;225;g5730a18336_2_160: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12</a:t>
            </a:fld>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9"/>
        <p:cNvGrpSpPr/>
        <p:nvPr/>
      </p:nvGrpSpPr>
      <p:grpSpPr>
        <a:xfrm>
          <a:off x="0" y="0"/>
          <a:ext cx="0" cy="0"/>
          <a:chOff x="0" y="0"/>
          <a:chExt cx="0" cy="0"/>
        </a:xfrm>
      </p:grpSpPr>
      <p:sp>
        <p:nvSpPr>
          <p:cNvPr id="230" name="Google Shape;230;g51665db785_0_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1" name="Google Shape;231;g51665db785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6"/>
        <p:cNvGrpSpPr/>
        <p:nvPr/>
      </p:nvGrpSpPr>
      <p:grpSpPr>
        <a:xfrm>
          <a:off x="0" y="0"/>
          <a:ext cx="0" cy="0"/>
          <a:chOff x="0" y="0"/>
          <a:chExt cx="0" cy="0"/>
        </a:xfrm>
      </p:grpSpPr>
      <p:sp>
        <p:nvSpPr>
          <p:cNvPr id="237" name="Google Shape;237;g5730a18336_2_16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8" name="Google Shape;238;g5730a18336_2_166: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GB" sz="1100">
                <a:latin typeface="Arial"/>
                <a:ea typeface="Arial"/>
                <a:cs typeface="Arial"/>
                <a:sym typeface="Arial"/>
              </a:rPr>
              <a:t>The Semantic Textual Similarity (STS) Benchmark</a:t>
            </a:r>
            <a:r>
              <a:rPr lang="en-GB" sz="800">
                <a:latin typeface="Arial"/>
                <a:ea typeface="Arial"/>
                <a:cs typeface="Arial"/>
                <a:sym typeface="Arial"/>
              </a:rPr>
              <a:t> </a:t>
            </a:r>
            <a:r>
              <a:rPr lang="en-GB" sz="1100">
                <a:latin typeface="Arial"/>
                <a:ea typeface="Arial"/>
                <a:cs typeface="Arial"/>
                <a:sym typeface="Arial"/>
              </a:rPr>
              <a:t>is a SemEval task organized between 2012 and 2017. It consists of 8628 pairs of English sentences, selected from image captions, news headlines and user forums. The similarity between these sentence pairs was annotated using a five point scale via crowdsourcing (Agirre et al., 2016). Participating systems calculate the similarity between these sentence pairs and are evaluated based on their Pearson correlation with the gold standard STS annotations. </a:t>
            </a:r>
            <a:endParaRPr sz="1100">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GB" sz="1100">
                <a:latin typeface="Arial"/>
                <a:ea typeface="Arial"/>
                <a:cs typeface="Arial"/>
                <a:sym typeface="Arial"/>
              </a:rPr>
              <a:t>				</a:t>
            </a:r>
            <a:endParaRPr sz="1100">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GB" sz="1100">
                <a:latin typeface="Arial"/>
                <a:ea typeface="Arial"/>
                <a:cs typeface="Arial"/>
                <a:sym typeface="Arial"/>
              </a:rPr>
              <a:t>			</a:t>
            </a:r>
            <a:endParaRPr sz="1100">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GB" sz="1100">
                <a:latin typeface="Arial"/>
                <a:ea typeface="Arial"/>
                <a:cs typeface="Arial"/>
                <a:sym typeface="Arial"/>
              </a:rPr>
              <a:t>		</a:t>
            </a:r>
            <a:endParaRPr sz="1100">
              <a:latin typeface="Arial"/>
              <a:ea typeface="Arial"/>
              <a:cs typeface="Arial"/>
              <a:sym typeface="Arial"/>
            </a:endParaRPr>
          </a:p>
          <a:p>
            <a:pPr marL="0" lvl="0" indent="0" algn="l" rtl="0">
              <a:spcBef>
                <a:spcPts val="0"/>
              </a:spcBef>
              <a:spcAft>
                <a:spcPts val="0"/>
              </a:spcAft>
              <a:buNone/>
            </a:pPr>
            <a:endParaRPr/>
          </a:p>
        </p:txBody>
      </p:sp>
      <p:sp>
        <p:nvSpPr>
          <p:cNvPr id="239" name="Google Shape;239;g5730a18336_2_166: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14</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3"/>
        <p:cNvGrpSpPr/>
        <p:nvPr/>
      </p:nvGrpSpPr>
      <p:grpSpPr>
        <a:xfrm>
          <a:off x="0" y="0"/>
          <a:ext cx="0" cy="0"/>
          <a:chOff x="0" y="0"/>
          <a:chExt cx="0" cy="0"/>
        </a:xfrm>
      </p:grpSpPr>
      <p:sp>
        <p:nvSpPr>
          <p:cNvPr id="244" name="Google Shape;244;g5730a18336_2_17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5" name="Google Shape;245;g5730a18336_2_172: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46" name="Google Shape;246;g5730a18336_2_172: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15</a:t>
            </a:fld>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1"/>
        <p:cNvGrpSpPr/>
        <p:nvPr/>
      </p:nvGrpSpPr>
      <p:grpSpPr>
        <a:xfrm>
          <a:off x="0" y="0"/>
          <a:ext cx="0" cy="0"/>
          <a:chOff x="0" y="0"/>
          <a:chExt cx="0" cy="0"/>
        </a:xfrm>
      </p:grpSpPr>
      <p:sp>
        <p:nvSpPr>
          <p:cNvPr id="252" name="Google Shape;252;g5730a18336_2_192: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53" name="Google Shape;253;g5730a18336_2_19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7"/>
        <p:cNvGrpSpPr/>
        <p:nvPr/>
      </p:nvGrpSpPr>
      <p:grpSpPr>
        <a:xfrm>
          <a:off x="0" y="0"/>
          <a:ext cx="0" cy="0"/>
          <a:chOff x="0" y="0"/>
          <a:chExt cx="0" cy="0"/>
        </a:xfrm>
      </p:grpSpPr>
      <p:sp>
        <p:nvSpPr>
          <p:cNvPr id="258" name="Google Shape;258;g5730a18336_2_197: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59" name="Google Shape;259;g5730a18336_2_19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3"/>
        <p:cNvGrpSpPr/>
        <p:nvPr/>
      </p:nvGrpSpPr>
      <p:grpSpPr>
        <a:xfrm>
          <a:off x="0" y="0"/>
          <a:ext cx="0" cy="0"/>
          <a:chOff x="0" y="0"/>
          <a:chExt cx="0" cy="0"/>
        </a:xfrm>
      </p:grpSpPr>
      <p:sp>
        <p:nvSpPr>
          <p:cNvPr id="264" name="Google Shape;264;g5730a18336_2_20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5" name="Google Shape;265;g5730a18336_2_202: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66" name="Google Shape;266;g5730a18336_2_202: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18</a:t>
            </a:fld>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1"/>
        <p:cNvGrpSpPr/>
        <p:nvPr/>
      </p:nvGrpSpPr>
      <p:grpSpPr>
        <a:xfrm>
          <a:off x="0" y="0"/>
          <a:ext cx="0" cy="0"/>
          <a:chOff x="0" y="0"/>
          <a:chExt cx="0" cy="0"/>
        </a:xfrm>
      </p:grpSpPr>
      <p:sp>
        <p:nvSpPr>
          <p:cNvPr id="272" name="Google Shape;272;g5730a18336_2_208:notes"/>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73" name="Google Shape;273;g5730a18336_2_208: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8"/>
        <p:cNvGrpSpPr/>
        <p:nvPr/>
      </p:nvGrpSpPr>
      <p:grpSpPr>
        <a:xfrm>
          <a:off x="0" y="0"/>
          <a:ext cx="0" cy="0"/>
          <a:chOff x="0" y="0"/>
          <a:chExt cx="0" cy="0"/>
        </a:xfrm>
      </p:grpSpPr>
      <p:sp>
        <p:nvSpPr>
          <p:cNvPr id="279" name="Google Shape;279;g5730a18336_2_21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80" name="Google Shape;280;g5730a18336_2_214: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81" name="Google Shape;281;g5730a18336_2_214:notes"/>
          <p:cNvSpPr txBox="1">
            <a:spLocks noGrp="1"/>
          </p:cNvSpPr>
          <p:nvPr>
            <p:ph type="sldNum" idx="12"/>
          </p:nvPr>
        </p:nvSpPr>
        <p:spPr>
          <a:xfrm>
            <a:off x="3884613" y="8685213"/>
            <a:ext cx="2971800" cy="4587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Clr>
                <a:srgbClr val="000000"/>
              </a:buClr>
              <a:buFont typeface="Arial"/>
              <a:buNone/>
            </a:pPr>
            <a:fld id="{00000000-1234-1234-1234-123412341234}" type="slidenum">
              <a:rPr lang="en-GB"/>
              <a:t>20</a:t>
            </a:fld>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6"/>
        <p:cNvGrpSpPr/>
        <p:nvPr/>
      </p:nvGrpSpPr>
      <p:grpSpPr>
        <a:xfrm>
          <a:off x="0" y="0"/>
          <a:ext cx="0" cy="0"/>
          <a:chOff x="0" y="0"/>
          <a:chExt cx="0" cy="0"/>
        </a:xfrm>
      </p:grpSpPr>
      <p:sp>
        <p:nvSpPr>
          <p:cNvPr id="287" name="Google Shape;287;g51665db785_0_2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88" name="Google Shape;288;g51665db785_0_2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9"/>
        <p:cNvGrpSpPr/>
        <p:nvPr/>
      </p:nvGrpSpPr>
      <p:grpSpPr>
        <a:xfrm>
          <a:off x="0" y="0"/>
          <a:ext cx="0" cy="0"/>
          <a:chOff x="0" y="0"/>
          <a:chExt cx="0" cy="0"/>
        </a:xfrm>
      </p:grpSpPr>
      <p:sp>
        <p:nvSpPr>
          <p:cNvPr id="10" name="Google Shape;10;p2"/>
          <p:cNvSpPr txBox="1">
            <a:spLocks noGrp="1"/>
          </p:cNvSpPr>
          <p:nvPr>
            <p:ph type="ctrTitle"/>
          </p:nvPr>
        </p:nvSpPr>
        <p:spPr>
          <a:xfrm>
            <a:off x="311708" y="744575"/>
            <a:ext cx="8520600" cy="2052600"/>
          </a:xfrm>
          <a:prstGeom prst="rect">
            <a:avLst/>
          </a:prstGeom>
        </p:spPr>
        <p:txBody>
          <a:bodyPr spcFirstLastPara="1" wrap="square" lIns="91425" tIns="91425" rIns="91425" bIns="91425" anchor="b" anchorCtr="0"/>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a:endParaRPr/>
          </a:p>
        </p:txBody>
      </p:sp>
      <p:sp>
        <p:nvSpPr>
          <p:cNvPr id="11" name="Google Shape;11;p2"/>
          <p:cNvSpPr txBox="1">
            <a:spLocks noGrp="1"/>
          </p:cNvSpPr>
          <p:nvPr>
            <p:ph type="subTitle" idx="1"/>
          </p:nvPr>
        </p:nvSpPr>
        <p:spPr>
          <a:xfrm>
            <a:off x="311700" y="2834125"/>
            <a:ext cx="8520600" cy="792600"/>
          </a:xfrm>
          <a:prstGeom prst="rect">
            <a:avLst/>
          </a:prstGeom>
        </p:spPr>
        <p:txBody>
          <a:bodyPr spcFirstLastPara="1" wrap="square" lIns="91425" tIns="91425" rIns="91425" bIns="91425" anchor="t" anchorCtr="0"/>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a:endParaRPr/>
          </a:p>
        </p:txBody>
      </p:sp>
      <p:sp>
        <p:nvSpPr>
          <p:cNvPr id="12" name="Google Shape;12;p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3"/>
        <p:cNvGrpSpPr/>
        <p:nvPr/>
      </p:nvGrpSpPr>
      <p:grpSpPr>
        <a:xfrm>
          <a:off x="0" y="0"/>
          <a:ext cx="0" cy="0"/>
          <a:chOff x="0" y="0"/>
          <a:chExt cx="0" cy="0"/>
        </a:xfrm>
      </p:grpSpPr>
      <p:sp>
        <p:nvSpPr>
          <p:cNvPr id="14" name="Google Shape;14;p3"/>
          <p:cNvSpPr txBox="1">
            <a:spLocks noGrp="1"/>
          </p:cNvSpPr>
          <p:nvPr>
            <p:ph type="title"/>
          </p:nvPr>
        </p:nvSpPr>
        <p:spPr>
          <a:xfrm>
            <a:off x="311700" y="2150850"/>
            <a:ext cx="8520600" cy="841800"/>
          </a:xfrm>
          <a:prstGeom prst="rect">
            <a:avLst/>
          </a:prstGeom>
        </p:spPr>
        <p:txBody>
          <a:bodyPr spcFirstLastPara="1" wrap="square" lIns="91425" tIns="91425" rIns="91425" bIns="91425" anchor="ctr" anchorCtr="0"/>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5" name="Google Shape;15;p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8" name="Google Shape;18;p4"/>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19" name="Google Shape;19;p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0"/>
        <p:cNvGrpSpPr/>
        <p:nvPr/>
      </p:nvGrpSpPr>
      <p:grpSpPr>
        <a:xfrm>
          <a:off x="0" y="0"/>
          <a:ext cx="0" cy="0"/>
          <a:chOff x="0" y="0"/>
          <a:chExt cx="0" cy="0"/>
        </a:xfrm>
      </p:grpSpPr>
      <p:sp>
        <p:nvSpPr>
          <p:cNvPr id="21" name="Google Shape;21;p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2" name="Google Shape;22;p5"/>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3" name="Google Shape;23;p5"/>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4" name="Google Shape;24;p5"/>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5"/>
        <p:cNvGrpSpPr/>
        <p:nvPr/>
      </p:nvGrpSpPr>
      <p:grpSpPr>
        <a:xfrm>
          <a:off x="0" y="0"/>
          <a:ext cx="0" cy="0"/>
          <a:chOff x="0" y="0"/>
          <a:chExt cx="0" cy="0"/>
        </a:xfrm>
      </p:grpSpPr>
      <p:sp>
        <p:nvSpPr>
          <p:cNvPr id="26" name="Google Shape;26;p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7" name="Google Shape;27;p6"/>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28"/>
        <p:cNvGrpSpPr/>
        <p:nvPr/>
      </p:nvGrpSpPr>
      <p:grpSpPr>
        <a:xfrm>
          <a:off x="0" y="0"/>
          <a:ext cx="0" cy="0"/>
          <a:chOff x="0" y="0"/>
          <a:chExt cx="0" cy="0"/>
        </a:xfrm>
      </p:grpSpPr>
      <p:sp>
        <p:nvSpPr>
          <p:cNvPr id="29" name="Google Shape;29;p7"/>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30" name="Google Shape;30;p7"/>
          <p:cNvSpPr txBox="1">
            <a:spLocks noGrp="1"/>
          </p:cNvSpPr>
          <p:nvPr>
            <p:ph type="body" idx="1"/>
          </p:nvPr>
        </p:nvSpPr>
        <p:spPr>
          <a:xfrm>
            <a:off x="311700" y="1389600"/>
            <a:ext cx="2808000" cy="3179400"/>
          </a:xfrm>
          <a:prstGeom prst="rect">
            <a:avLst/>
          </a:prstGeom>
        </p:spPr>
        <p:txBody>
          <a:bodyPr spcFirstLastPara="1" wrap="square" lIns="91425" tIns="91425" rIns="91425" bIns="91425" anchor="t" anchorCtr="0"/>
          <a:lstStyle>
            <a:lvl1pPr marL="457200" lvl="0" indent="-304800">
              <a:spcBef>
                <a:spcPts val="0"/>
              </a:spcBef>
              <a:spcAft>
                <a:spcPts val="0"/>
              </a:spcAft>
              <a:buSzPts val="1200"/>
              <a:buChar char="●"/>
              <a:defRPr sz="12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31" name="Google Shape;31;p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32"/>
        <p:cNvGrpSpPr/>
        <p:nvPr/>
      </p:nvGrpSpPr>
      <p:grpSpPr>
        <a:xfrm>
          <a:off x="0" y="0"/>
          <a:ext cx="0" cy="0"/>
          <a:chOff x="0" y="0"/>
          <a:chExt cx="0" cy="0"/>
        </a:xfrm>
      </p:grpSpPr>
      <p:sp>
        <p:nvSpPr>
          <p:cNvPr id="33" name="Google Shape;33;p8"/>
          <p:cNvSpPr txBox="1">
            <a:spLocks noGrp="1"/>
          </p:cNvSpPr>
          <p:nvPr>
            <p:ph type="title"/>
          </p:nvPr>
        </p:nvSpPr>
        <p:spPr>
          <a:xfrm>
            <a:off x="490250" y="450150"/>
            <a:ext cx="6367800" cy="4090800"/>
          </a:xfrm>
          <a:prstGeom prst="rect">
            <a:avLst/>
          </a:prstGeom>
        </p:spPr>
        <p:txBody>
          <a:bodyPr spcFirstLastPara="1" wrap="square" lIns="91425" tIns="91425" rIns="91425" bIns="91425" anchor="ctr" anchorCtr="0"/>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a:endParaRPr/>
          </a:p>
        </p:txBody>
      </p:sp>
      <p:sp>
        <p:nvSpPr>
          <p:cNvPr id="34" name="Google Shape;34;p8"/>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5"/>
        <p:cNvGrpSpPr/>
        <p:nvPr/>
      </p:nvGrpSpPr>
      <p:grpSpPr>
        <a:xfrm>
          <a:off x="0" y="0"/>
          <a:ext cx="0" cy="0"/>
          <a:chOff x="0" y="0"/>
          <a:chExt cx="0" cy="0"/>
        </a:xfrm>
      </p:grpSpPr>
      <p:sp>
        <p:nvSpPr>
          <p:cNvPr id="36" name="Google Shape;36;p9"/>
          <p:cNvSpPr/>
          <p:nvPr/>
        </p:nvSpPr>
        <p:spPr>
          <a:xfrm>
            <a:off x="4572000" y="-125"/>
            <a:ext cx="4572000" cy="5143500"/>
          </a:xfrm>
          <a:prstGeom prst="rect">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7;p9"/>
          <p:cNvSpPr txBox="1">
            <a:spLocks noGrp="1"/>
          </p:cNvSpPr>
          <p:nvPr>
            <p:ph type="title"/>
          </p:nvPr>
        </p:nvSpPr>
        <p:spPr>
          <a:xfrm>
            <a:off x="265500" y="1233175"/>
            <a:ext cx="4045200" cy="1482300"/>
          </a:xfrm>
          <a:prstGeom prst="rect">
            <a:avLst/>
          </a:prstGeom>
        </p:spPr>
        <p:txBody>
          <a:bodyPr spcFirstLastPara="1" wrap="square" lIns="91425" tIns="91425" rIns="91425" bIns="91425" anchor="b" anchorCtr="0"/>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38" name="Google Shape;38;p9"/>
          <p:cNvSpPr txBox="1">
            <a:spLocks noGrp="1"/>
          </p:cNvSpPr>
          <p:nvPr>
            <p:ph type="subTitle" idx="1"/>
          </p:nvPr>
        </p:nvSpPr>
        <p:spPr>
          <a:xfrm>
            <a:off x="265500" y="2803075"/>
            <a:ext cx="4045200" cy="1235100"/>
          </a:xfrm>
          <a:prstGeom prst="rect">
            <a:avLst/>
          </a:prstGeom>
        </p:spPr>
        <p:txBody>
          <a:bodyPr spcFirstLastPara="1" wrap="square" lIns="91425" tIns="91425" rIns="91425" bIns="91425" anchor="t" anchorCtr="0"/>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39" name="Google Shape;39;p9"/>
          <p:cNvSpPr txBox="1">
            <a:spLocks noGrp="1"/>
          </p:cNvSpPr>
          <p:nvPr>
            <p:ph type="body" idx="2"/>
          </p:nvPr>
        </p:nvSpPr>
        <p:spPr>
          <a:xfrm>
            <a:off x="4939500" y="724075"/>
            <a:ext cx="3837000" cy="3695100"/>
          </a:xfrm>
          <a:prstGeom prst="rect">
            <a:avLst/>
          </a:prstGeom>
        </p:spPr>
        <p:txBody>
          <a:bodyPr spcFirstLastPara="1" wrap="square" lIns="91425" tIns="91425" rIns="91425" bIns="91425" anchor="ctr" anchorCtr="0"/>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40" name="Google Shape;40;p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41"/>
        <p:cNvGrpSpPr/>
        <p:nvPr/>
      </p:nvGrpSpPr>
      <p:grpSpPr>
        <a:xfrm>
          <a:off x="0" y="0"/>
          <a:ext cx="0" cy="0"/>
          <a:chOff x="0" y="0"/>
          <a:chExt cx="0" cy="0"/>
        </a:xfrm>
      </p:grpSpPr>
      <p:sp>
        <p:nvSpPr>
          <p:cNvPr id="42" name="Google Shape;42;p10"/>
          <p:cNvSpPr txBox="1">
            <a:spLocks noGrp="1"/>
          </p:cNvSpPr>
          <p:nvPr>
            <p:ph type="body" idx="1"/>
          </p:nvPr>
        </p:nvSpPr>
        <p:spPr>
          <a:xfrm>
            <a:off x="311700" y="4230575"/>
            <a:ext cx="5998800" cy="605100"/>
          </a:xfrm>
          <a:prstGeom prst="rect">
            <a:avLst/>
          </a:prstGeom>
        </p:spPr>
        <p:txBody>
          <a:bodyPr spcFirstLastPara="1" wrap="square" lIns="91425" tIns="91425" rIns="91425" bIns="91425" anchor="ctr" anchorCtr="0"/>
          <a:lstStyle>
            <a:lvl1pPr marL="457200" lvl="0" indent="-228600">
              <a:lnSpc>
                <a:spcPct val="100000"/>
              </a:lnSpc>
              <a:spcBef>
                <a:spcPts val="0"/>
              </a:spcBef>
              <a:spcAft>
                <a:spcPts val="0"/>
              </a:spcAft>
              <a:buSzPts val="1800"/>
              <a:buNone/>
              <a:defRPr/>
            </a:lvl1pPr>
          </a:lstStyle>
          <a:p>
            <a:endParaRPr/>
          </a:p>
        </p:txBody>
      </p:sp>
      <p:sp>
        <p:nvSpPr>
          <p:cNvPr id="43" name="Google Shape;43;p10"/>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4"/>
        <p:cNvGrpSpPr/>
        <p:nvPr/>
      </p:nvGrpSpPr>
      <p:grpSpPr>
        <a:xfrm>
          <a:off x="0" y="0"/>
          <a:ext cx="0" cy="0"/>
          <a:chOff x="0" y="0"/>
          <a:chExt cx="0" cy="0"/>
        </a:xfrm>
      </p:grpSpPr>
      <p:sp>
        <p:nvSpPr>
          <p:cNvPr id="45" name="Google Shape;45;p11"/>
          <p:cNvSpPr txBox="1">
            <a:spLocks noGrp="1"/>
          </p:cNvSpPr>
          <p:nvPr>
            <p:ph type="title" hasCustomPrompt="1"/>
          </p:nvPr>
        </p:nvSpPr>
        <p:spPr>
          <a:xfrm>
            <a:off x="311700" y="1106125"/>
            <a:ext cx="8520600" cy="1963500"/>
          </a:xfrm>
          <a:prstGeom prst="rect">
            <a:avLst/>
          </a:prstGeom>
        </p:spPr>
        <p:txBody>
          <a:bodyPr spcFirstLastPara="1" wrap="square" lIns="91425" tIns="91425" rIns="91425" bIns="91425" anchor="b" anchorCtr="0"/>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a:spLocks noGrp="1"/>
          </p:cNvSpPr>
          <p:nvPr>
            <p:ph type="body" idx="1"/>
          </p:nvPr>
        </p:nvSpPr>
        <p:spPr>
          <a:xfrm>
            <a:off x="311700" y="3152225"/>
            <a:ext cx="8520600" cy="1300800"/>
          </a:xfrm>
          <a:prstGeom prst="rect">
            <a:avLst/>
          </a:prstGeom>
        </p:spPr>
        <p:txBody>
          <a:bodyPr spcFirstLastPara="1" wrap="square" lIns="91425" tIns="91425" rIns="91425" bIns="91425" anchor="t" anchorCtr="0"/>
          <a:lstStyle>
            <a:lvl1pPr marL="457200" lvl="0" indent="-342900" algn="ctr">
              <a:spcBef>
                <a:spcPts val="0"/>
              </a:spcBef>
              <a:spcAft>
                <a:spcPts val="0"/>
              </a:spcAft>
              <a:buSzPts val="1800"/>
              <a:buChar char="●"/>
              <a:defRPr/>
            </a:lvl1pPr>
            <a:lvl2pPr marL="914400" lvl="1" indent="-317500" algn="ctr">
              <a:spcBef>
                <a:spcPts val="1600"/>
              </a:spcBef>
              <a:spcAft>
                <a:spcPts val="0"/>
              </a:spcAft>
              <a:buSzPts val="1400"/>
              <a:buChar char="○"/>
              <a:defRPr/>
            </a:lvl2pPr>
            <a:lvl3pPr marL="1371600" lvl="2" indent="-317500" algn="ctr">
              <a:spcBef>
                <a:spcPts val="1600"/>
              </a:spcBef>
              <a:spcAft>
                <a:spcPts val="0"/>
              </a:spcAft>
              <a:buSzPts val="1400"/>
              <a:buChar char="■"/>
              <a:defRPr/>
            </a:lvl3pPr>
            <a:lvl4pPr marL="1828800" lvl="3" indent="-317500" algn="ctr">
              <a:spcBef>
                <a:spcPts val="1600"/>
              </a:spcBef>
              <a:spcAft>
                <a:spcPts val="0"/>
              </a:spcAft>
              <a:buSzPts val="1400"/>
              <a:buChar char="●"/>
              <a:defRPr/>
            </a:lvl4pPr>
            <a:lvl5pPr marL="2286000" lvl="4" indent="-317500" algn="ctr">
              <a:spcBef>
                <a:spcPts val="1600"/>
              </a:spcBef>
              <a:spcAft>
                <a:spcPts val="0"/>
              </a:spcAft>
              <a:buSzPts val="1400"/>
              <a:buChar char="○"/>
              <a:defRPr/>
            </a:lvl5pPr>
            <a:lvl6pPr marL="2743200" lvl="5" indent="-317500" algn="ctr">
              <a:spcBef>
                <a:spcPts val="1600"/>
              </a:spcBef>
              <a:spcAft>
                <a:spcPts val="0"/>
              </a:spcAft>
              <a:buSzPts val="1400"/>
              <a:buChar char="■"/>
              <a:defRPr/>
            </a:lvl6pPr>
            <a:lvl7pPr marL="3200400" lvl="6" indent="-317500" algn="ctr">
              <a:spcBef>
                <a:spcPts val="1600"/>
              </a:spcBef>
              <a:spcAft>
                <a:spcPts val="0"/>
              </a:spcAft>
              <a:buSzPts val="1400"/>
              <a:buChar char="●"/>
              <a:defRPr/>
            </a:lvl7pPr>
            <a:lvl8pPr marL="3657600" lvl="7" indent="-317500" algn="ctr">
              <a:spcBef>
                <a:spcPts val="1600"/>
              </a:spcBef>
              <a:spcAft>
                <a:spcPts val="0"/>
              </a:spcAft>
              <a:buSzPts val="1400"/>
              <a:buChar char="○"/>
              <a:defRPr/>
            </a:lvl8pPr>
            <a:lvl9pPr marL="4114800" lvl="8" indent="-317500" algn="ctr">
              <a:spcBef>
                <a:spcPts val="1600"/>
              </a:spcBef>
              <a:spcAft>
                <a:spcPts val="1600"/>
              </a:spcAft>
              <a:buSzPts val="1400"/>
              <a:buChar char="■"/>
              <a:defRPr/>
            </a:lvl9pPr>
          </a:lstStyle>
          <a:p>
            <a:endParaRPr/>
          </a:p>
        </p:txBody>
      </p:sp>
      <p:sp>
        <p:nvSpPr>
          <p:cNvPr id="47" name="Google Shape;47;p11"/>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
        <p:cNvGrpSpPr/>
        <p:nvPr/>
      </p:nvGrpSpPr>
      <p:grpSpPr>
        <a:xfrm>
          <a:off x="0" y="0"/>
          <a:ext cx="0" cy="0"/>
          <a:chOff x="0" y="0"/>
          <a:chExt cx="0" cy="0"/>
        </a:xfrm>
      </p:grpSpPr>
      <p:sp>
        <p:nvSpPr>
          <p:cNvPr id="49" name="Google Shape;49;p1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56"/>
        <p:cNvGrpSpPr/>
        <p:nvPr/>
      </p:nvGrpSpPr>
      <p:grpSpPr>
        <a:xfrm>
          <a:off x="0" y="0"/>
          <a:ext cx="0" cy="0"/>
          <a:chOff x="0" y="0"/>
          <a:chExt cx="0" cy="0"/>
        </a:xfrm>
      </p:grpSpPr>
      <p:pic>
        <p:nvPicPr>
          <p:cNvPr id="57" name="Google Shape;57;p14"/>
          <p:cNvPicPr preferRelativeResize="0"/>
          <p:nvPr/>
        </p:nvPicPr>
        <p:blipFill rotWithShape="1">
          <a:blip r:embed="rId2">
            <a:alphaModFix/>
          </a:blip>
          <a:srcRect l="23295" b="48278"/>
          <a:stretch/>
        </p:blipFill>
        <p:spPr>
          <a:xfrm>
            <a:off x="3163889" y="4"/>
            <a:ext cx="5980110" cy="1060063"/>
          </a:xfrm>
          <a:prstGeom prst="rect">
            <a:avLst/>
          </a:prstGeom>
          <a:noFill/>
          <a:ln>
            <a:noFill/>
          </a:ln>
        </p:spPr>
      </p:pic>
      <p:sp>
        <p:nvSpPr>
          <p:cNvPr id="58" name="Google Shape;58;p14"/>
          <p:cNvSpPr/>
          <p:nvPr/>
        </p:nvSpPr>
        <p:spPr>
          <a:xfrm>
            <a:off x="0" y="4686300"/>
            <a:ext cx="2209800" cy="457200"/>
          </a:xfrm>
          <a:prstGeom prst="rect">
            <a:avLst/>
          </a:prstGeom>
          <a:solidFill>
            <a:srgbClr val="236192"/>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59" name="Google Shape;59;p14"/>
          <p:cNvSpPr/>
          <p:nvPr/>
        </p:nvSpPr>
        <p:spPr>
          <a:xfrm>
            <a:off x="2209800" y="4686300"/>
            <a:ext cx="1060450" cy="457200"/>
          </a:xfrm>
          <a:prstGeom prst="rect">
            <a:avLst/>
          </a:prstGeom>
          <a:solidFill>
            <a:srgbClr val="007DBA"/>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60" name="Google Shape;60;p14"/>
          <p:cNvSpPr/>
          <p:nvPr/>
        </p:nvSpPr>
        <p:spPr>
          <a:xfrm>
            <a:off x="3270250" y="4686300"/>
            <a:ext cx="5873750" cy="457200"/>
          </a:xfrm>
          <a:prstGeom prst="rect">
            <a:avLst/>
          </a:prstGeom>
          <a:solidFill>
            <a:srgbClr val="00AFD7"/>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61" name="Google Shape;61;p14"/>
          <p:cNvSpPr/>
          <p:nvPr/>
        </p:nvSpPr>
        <p:spPr>
          <a:xfrm>
            <a:off x="-1" y="2"/>
            <a:ext cx="3190875" cy="1060065"/>
          </a:xfrm>
          <a:prstGeom prst="rect">
            <a:avLst/>
          </a:prstGeom>
          <a:solidFill>
            <a:srgbClr val="00AFD7"/>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62" name="Google Shape;62;p14"/>
          <p:cNvSpPr txBox="1">
            <a:spLocks noGrp="1"/>
          </p:cNvSpPr>
          <p:nvPr>
            <p:ph type="body" idx="1"/>
          </p:nvPr>
        </p:nvSpPr>
        <p:spPr>
          <a:xfrm>
            <a:off x="2" y="1329877"/>
            <a:ext cx="3163751" cy="488548"/>
          </a:xfrm>
          <a:prstGeom prst="rect">
            <a:avLst/>
          </a:prstGeom>
          <a:solidFill>
            <a:schemeClr val="accent2"/>
          </a:solidFill>
          <a:ln>
            <a:noFill/>
          </a:ln>
        </p:spPr>
        <p:txBody>
          <a:bodyPr spcFirstLastPara="1" wrap="square" lIns="342900" tIns="102875" rIns="205725" bIns="137150" anchor="t" anchorCtr="0"/>
          <a:lstStyle>
            <a:lvl1pPr marL="457200" marR="0" lvl="0" indent="-228600" algn="l">
              <a:lnSpc>
                <a:spcPct val="100000"/>
              </a:lnSpc>
              <a:spcBef>
                <a:spcPts val="0"/>
              </a:spcBef>
              <a:spcAft>
                <a:spcPts val="0"/>
              </a:spcAft>
              <a:buClr>
                <a:schemeClr val="lt1"/>
              </a:buClr>
              <a:buSzPts val="1600"/>
              <a:buFont typeface="Calibri"/>
              <a:buNone/>
              <a:defRPr sz="1600">
                <a:solidFill>
                  <a:schemeClr val="lt1"/>
                </a:solidFill>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63" name="Google Shape;63;p14"/>
          <p:cNvSpPr txBox="1">
            <a:spLocks noGrp="1"/>
          </p:cNvSpPr>
          <p:nvPr>
            <p:ph type="body" idx="2"/>
          </p:nvPr>
        </p:nvSpPr>
        <p:spPr>
          <a:xfrm>
            <a:off x="779470" y="1852402"/>
            <a:ext cx="7754770" cy="1234773"/>
          </a:xfrm>
          <a:prstGeom prst="rect">
            <a:avLst/>
          </a:prstGeom>
          <a:noFill/>
          <a:ln w="101600" cap="flat" cmpd="sng">
            <a:solidFill>
              <a:schemeClr val="accent2"/>
            </a:solidFill>
            <a:prstDash val="solid"/>
            <a:miter lim="800000"/>
            <a:headEnd type="none" w="sm" len="sm"/>
            <a:tailEnd type="none" w="sm" len="sm"/>
          </a:ln>
        </p:spPr>
        <p:txBody>
          <a:bodyPr spcFirstLastPara="1" wrap="square" lIns="342900" tIns="205725" rIns="342900" bIns="205725" anchor="t" anchorCtr="0"/>
          <a:lstStyle>
            <a:lvl1pPr marL="457200" lvl="0" indent="-228600" algn="l">
              <a:lnSpc>
                <a:spcPct val="90000"/>
              </a:lnSpc>
              <a:spcBef>
                <a:spcPts val="0"/>
              </a:spcBef>
              <a:spcAft>
                <a:spcPts val="0"/>
              </a:spcAft>
              <a:buClr>
                <a:schemeClr val="accent2"/>
              </a:buClr>
              <a:buSzPts val="4400"/>
              <a:buNone/>
              <a:defRPr sz="4400" b="1">
                <a:solidFill>
                  <a:schemeClr val="accent2"/>
                </a:solidFill>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pic>
        <p:nvPicPr>
          <p:cNvPr id="64" name="Google Shape;64;p14"/>
          <p:cNvPicPr preferRelativeResize="0"/>
          <p:nvPr/>
        </p:nvPicPr>
        <p:blipFill rotWithShape="1">
          <a:blip r:embed="rId3">
            <a:alphaModFix/>
          </a:blip>
          <a:srcRect/>
          <a:stretch/>
        </p:blipFill>
        <p:spPr>
          <a:xfrm>
            <a:off x="8310054" y="4817246"/>
            <a:ext cx="687170" cy="218719"/>
          </a:xfrm>
          <a:prstGeom prst="rect">
            <a:avLst/>
          </a:prstGeom>
          <a:noFill/>
          <a:ln>
            <a:noFill/>
          </a:ln>
        </p:spPr>
      </p:pic>
      <p:sp>
        <p:nvSpPr>
          <p:cNvPr id="65" name="Google Shape;65;p14"/>
          <p:cNvSpPr txBox="1">
            <a:spLocks noGrp="1"/>
          </p:cNvSpPr>
          <p:nvPr>
            <p:ph type="body" idx="3"/>
          </p:nvPr>
        </p:nvSpPr>
        <p:spPr>
          <a:xfrm>
            <a:off x="728695" y="3206972"/>
            <a:ext cx="1609528" cy="346297"/>
          </a:xfrm>
          <a:prstGeom prst="rect">
            <a:avLst/>
          </a:prstGeom>
          <a:noFill/>
          <a:ln>
            <a:noFill/>
          </a:ln>
        </p:spPr>
        <p:txBody>
          <a:bodyPr spcFirstLastPara="1" wrap="square" lIns="0" tIns="34275" rIns="68575" bIns="34275" anchor="t" anchorCtr="0"/>
          <a:lstStyle>
            <a:lvl1pPr marL="457200" lvl="0" indent="-228600" algn="l">
              <a:lnSpc>
                <a:spcPct val="90000"/>
              </a:lnSpc>
              <a:spcBef>
                <a:spcPts val="800"/>
              </a:spcBef>
              <a:spcAft>
                <a:spcPts val="0"/>
              </a:spcAft>
              <a:buClr>
                <a:schemeClr val="dk1"/>
              </a:buClr>
              <a:buSzPts val="2000"/>
              <a:buNone/>
              <a:defRPr sz="2000" b="1"/>
            </a:lvl1pPr>
            <a:lvl2pPr marL="914400" lvl="1" indent="-228600" algn="l">
              <a:lnSpc>
                <a:spcPct val="90000"/>
              </a:lnSpc>
              <a:spcBef>
                <a:spcPts val="400"/>
              </a:spcBef>
              <a:spcAft>
                <a:spcPts val="0"/>
              </a:spcAft>
              <a:buClr>
                <a:schemeClr val="dk1"/>
              </a:buClr>
              <a:buSzPts val="1800"/>
              <a:buNone/>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228600" algn="l">
              <a:lnSpc>
                <a:spcPct val="90000"/>
              </a:lnSpc>
              <a:spcBef>
                <a:spcPts val="400"/>
              </a:spcBef>
              <a:spcAft>
                <a:spcPts val="0"/>
              </a:spcAft>
              <a:buClr>
                <a:schemeClr val="dk1"/>
              </a:buClr>
              <a:buSzPts val="1400"/>
              <a:buNone/>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66" name="Google Shape;66;p14"/>
          <p:cNvSpPr txBox="1">
            <a:spLocks noGrp="1"/>
          </p:cNvSpPr>
          <p:nvPr>
            <p:ph type="body" idx="4"/>
          </p:nvPr>
        </p:nvSpPr>
        <p:spPr>
          <a:xfrm>
            <a:off x="728696" y="3613840"/>
            <a:ext cx="1209177" cy="270122"/>
          </a:xfrm>
          <a:prstGeom prst="rect">
            <a:avLst/>
          </a:prstGeom>
          <a:noFill/>
          <a:ln>
            <a:noFill/>
          </a:ln>
        </p:spPr>
        <p:txBody>
          <a:bodyPr spcFirstLastPara="1" wrap="square" lIns="0" tIns="0" rIns="68575" bIns="34275" anchor="t" anchorCtr="0"/>
          <a:lstStyle>
            <a:lvl1pPr marL="457200" lvl="0" indent="-228600" algn="l">
              <a:lnSpc>
                <a:spcPct val="90000"/>
              </a:lnSpc>
              <a:spcBef>
                <a:spcPts val="800"/>
              </a:spcBef>
              <a:spcAft>
                <a:spcPts val="0"/>
              </a:spcAft>
              <a:buClr>
                <a:schemeClr val="dk1"/>
              </a:buClr>
              <a:buSzPts val="1700"/>
              <a:buNone/>
              <a:defRPr sz="1700" b="0"/>
            </a:lvl1pPr>
            <a:lvl2pPr marL="914400" lvl="1" indent="-228600" algn="l">
              <a:lnSpc>
                <a:spcPct val="90000"/>
              </a:lnSpc>
              <a:spcBef>
                <a:spcPts val="400"/>
              </a:spcBef>
              <a:spcAft>
                <a:spcPts val="0"/>
              </a:spcAft>
              <a:buClr>
                <a:schemeClr val="dk1"/>
              </a:buClr>
              <a:buSzPts val="1800"/>
              <a:buNone/>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228600" algn="l">
              <a:lnSpc>
                <a:spcPct val="90000"/>
              </a:lnSpc>
              <a:spcBef>
                <a:spcPts val="400"/>
              </a:spcBef>
              <a:spcAft>
                <a:spcPts val="0"/>
              </a:spcAft>
              <a:buClr>
                <a:schemeClr val="dk1"/>
              </a:buClr>
              <a:buSzPts val="1400"/>
              <a:buNone/>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67" name="Google Shape;67;p14"/>
          <p:cNvSpPr/>
          <p:nvPr/>
        </p:nvSpPr>
        <p:spPr>
          <a:xfrm>
            <a:off x="3136902" y="1"/>
            <a:ext cx="445693" cy="1060065"/>
          </a:xfrm>
          <a:prstGeom prst="rect">
            <a:avLst/>
          </a:prstGeom>
          <a:solidFill>
            <a:srgbClr val="00AFD7">
              <a:alpha val="62745"/>
            </a:srgbClr>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68"/>
        <p:cNvGrpSpPr/>
        <p:nvPr/>
      </p:nvGrpSpPr>
      <p:grpSpPr>
        <a:xfrm>
          <a:off x="0" y="0"/>
          <a:ext cx="0" cy="0"/>
          <a:chOff x="0" y="0"/>
          <a:chExt cx="0" cy="0"/>
        </a:xfrm>
      </p:grpSpPr>
      <p:sp>
        <p:nvSpPr>
          <p:cNvPr id="69" name="Google Shape;69;p15"/>
          <p:cNvSpPr/>
          <p:nvPr/>
        </p:nvSpPr>
        <p:spPr>
          <a:xfrm>
            <a:off x="0" y="4686300"/>
            <a:ext cx="2209800" cy="457200"/>
          </a:xfrm>
          <a:prstGeom prst="rect">
            <a:avLst/>
          </a:prstGeom>
          <a:solidFill>
            <a:srgbClr val="236192"/>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70" name="Google Shape;70;p15"/>
          <p:cNvSpPr/>
          <p:nvPr/>
        </p:nvSpPr>
        <p:spPr>
          <a:xfrm>
            <a:off x="2209800" y="4686300"/>
            <a:ext cx="1060450" cy="457200"/>
          </a:xfrm>
          <a:prstGeom prst="rect">
            <a:avLst/>
          </a:prstGeom>
          <a:solidFill>
            <a:srgbClr val="007DBA"/>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71" name="Google Shape;71;p15"/>
          <p:cNvSpPr/>
          <p:nvPr/>
        </p:nvSpPr>
        <p:spPr>
          <a:xfrm>
            <a:off x="3270250" y="4686300"/>
            <a:ext cx="5873750" cy="457200"/>
          </a:xfrm>
          <a:prstGeom prst="rect">
            <a:avLst/>
          </a:prstGeom>
          <a:solidFill>
            <a:srgbClr val="00AFD7"/>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72" name="Google Shape;72;p15"/>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lstStyle>
            <a:lvl1pPr marL="457200" lvl="0" indent="-228600" algn="l">
              <a:lnSpc>
                <a:spcPct val="90000"/>
              </a:lnSpc>
              <a:spcBef>
                <a:spcPts val="800"/>
              </a:spcBef>
              <a:spcAft>
                <a:spcPts val="0"/>
              </a:spcAft>
              <a:buClr>
                <a:schemeClr val="dk2"/>
              </a:buClr>
              <a:buSzPts val="3600"/>
              <a:buNone/>
              <a:defRPr sz="3600" b="1">
                <a:solidFill>
                  <a:schemeClr val="dk2"/>
                </a:solidFill>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pic>
        <p:nvPicPr>
          <p:cNvPr id="73" name="Google Shape;73;p15"/>
          <p:cNvPicPr preferRelativeResize="0"/>
          <p:nvPr/>
        </p:nvPicPr>
        <p:blipFill rotWithShape="1">
          <a:blip r:embed="rId2">
            <a:alphaModFix/>
          </a:blip>
          <a:srcRect/>
          <a:stretch/>
        </p:blipFill>
        <p:spPr>
          <a:xfrm>
            <a:off x="8310054" y="4817246"/>
            <a:ext cx="687170" cy="218719"/>
          </a:xfrm>
          <a:prstGeom prst="rect">
            <a:avLst/>
          </a:prstGeom>
          <a:noFill/>
          <a:ln>
            <a:noFill/>
          </a:ln>
        </p:spPr>
      </p:pic>
      <p:sp>
        <p:nvSpPr>
          <p:cNvPr id="74" name="Google Shape;74;p15"/>
          <p:cNvSpPr txBox="1">
            <a:spLocks noGrp="1"/>
          </p:cNvSpPr>
          <p:nvPr>
            <p:ph type="body" idx="2"/>
          </p:nvPr>
        </p:nvSpPr>
        <p:spPr>
          <a:xfrm>
            <a:off x="340787" y="1029749"/>
            <a:ext cx="8439148" cy="3356378"/>
          </a:xfrm>
          <a:prstGeom prst="rect">
            <a:avLst/>
          </a:prstGeom>
          <a:noFill/>
          <a:ln>
            <a:noFill/>
          </a:ln>
        </p:spPr>
        <p:txBody>
          <a:bodyPr spcFirstLastPara="1" wrap="square" lIns="68575" tIns="34275" rIns="68575" bIns="34275" anchor="t" anchorCtr="0"/>
          <a:lstStyle>
            <a:lvl1pPr marL="457200" lvl="0" indent="-381000" algn="l">
              <a:lnSpc>
                <a:spcPct val="90000"/>
              </a:lnSpc>
              <a:spcBef>
                <a:spcPts val="800"/>
              </a:spcBef>
              <a:spcAft>
                <a:spcPts val="0"/>
              </a:spcAft>
              <a:buClr>
                <a:schemeClr val="dk1"/>
              </a:buClr>
              <a:buSzPts val="2400"/>
              <a:buFont typeface="Arial"/>
              <a:buChar char="•"/>
              <a:defRPr sz="2400"/>
            </a:lvl1pPr>
            <a:lvl2pPr marL="914400" lvl="1" indent="-355600" algn="l">
              <a:lnSpc>
                <a:spcPct val="90000"/>
              </a:lnSpc>
              <a:spcBef>
                <a:spcPts val="400"/>
              </a:spcBef>
              <a:spcAft>
                <a:spcPts val="0"/>
              </a:spcAft>
              <a:buClr>
                <a:schemeClr val="dk1"/>
              </a:buClr>
              <a:buSzPts val="2000"/>
              <a:buChar char="•"/>
              <a:defRPr sz="2000"/>
            </a:lvl2pPr>
            <a:lvl3pPr marL="1371600" lvl="2" indent="-342900" algn="l">
              <a:lnSpc>
                <a:spcPct val="90000"/>
              </a:lnSpc>
              <a:spcBef>
                <a:spcPts val="400"/>
              </a:spcBef>
              <a:spcAft>
                <a:spcPts val="0"/>
              </a:spcAft>
              <a:buClr>
                <a:schemeClr val="dk1"/>
              </a:buClr>
              <a:buSzPts val="1800"/>
              <a:buChar char="•"/>
              <a:defRPr sz="1800"/>
            </a:lvl3pPr>
            <a:lvl4pPr marL="1828800" lvl="3" indent="-330200" algn="l">
              <a:lnSpc>
                <a:spcPct val="90000"/>
              </a:lnSpc>
              <a:spcBef>
                <a:spcPts val="400"/>
              </a:spcBef>
              <a:spcAft>
                <a:spcPts val="0"/>
              </a:spcAft>
              <a:buClr>
                <a:schemeClr val="dk1"/>
              </a:buClr>
              <a:buSzPts val="1600"/>
              <a:buFont typeface="Arial"/>
              <a:buChar char="•"/>
              <a:defRPr sz="1600"/>
            </a:lvl4pPr>
            <a:lvl5pPr marL="2286000" lvl="4" indent="-317500" algn="l">
              <a:lnSpc>
                <a:spcPct val="90000"/>
              </a:lnSpc>
              <a:spcBef>
                <a:spcPts val="400"/>
              </a:spcBef>
              <a:spcAft>
                <a:spcPts val="0"/>
              </a:spcAft>
              <a:buClr>
                <a:schemeClr val="dk1"/>
              </a:buClr>
              <a:buSzPts val="1400"/>
              <a:buFont typeface="Arial"/>
              <a:buChar char="•"/>
              <a:defRPr sz="1400"/>
            </a:lvl5pPr>
            <a:lvl6pPr marL="2743200" lvl="5" indent="-317500" algn="l">
              <a:lnSpc>
                <a:spcPct val="90000"/>
              </a:lnSpc>
              <a:spcBef>
                <a:spcPts val="400"/>
              </a:spcBef>
              <a:spcAft>
                <a:spcPts val="0"/>
              </a:spcAft>
              <a:buClr>
                <a:schemeClr val="dk1"/>
              </a:buClr>
              <a:buSzPts val="1400"/>
              <a:buChar char="•"/>
              <a:defRPr sz="1400"/>
            </a:lvl6pPr>
            <a:lvl7pPr marL="3200400" lvl="6" indent="-304800" algn="l">
              <a:lnSpc>
                <a:spcPct val="90000"/>
              </a:lnSpc>
              <a:spcBef>
                <a:spcPts val="400"/>
              </a:spcBef>
              <a:spcAft>
                <a:spcPts val="0"/>
              </a:spcAft>
              <a:buClr>
                <a:schemeClr val="dk1"/>
              </a:buClr>
              <a:buSzPts val="1200"/>
              <a:buChar char="•"/>
              <a:defRPr sz="1200"/>
            </a:lvl7pPr>
            <a:lvl8pPr marL="3657600" lvl="7" indent="-298450" algn="l">
              <a:lnSpc>
                <a:spcPct val="90000"/>
              </a:lnSpc>
              <a:spcBef>
                <a:spcPts val="400"/>
              </a:spcBef>
              <a:spcAft>
                <a:spcPts val="0"/>
              </a:spcAft>
              <a:buClr>
                <a:schemeClr val="dk1"/>
              </a:buClr>
              <a:buSzPts val="1100"/>
              <a:buChar char="•"/>
              <a:defRPr sz="1100"/>
            </a:lvl8pPr>
            <a:lvl9pPr marL="4114800" lvl="8" indent="-298450" algn="l">
              <a:lnSpc>
                <a:spcPct val="90000"/>
              </a:lnSpc>
              <a:spcBef>
                <a:spcPts val="400"/>
              </a:spcBef>
              <a:spcAft>
                <a:spcPts val="0"/>
              </a:spcAft>
              <a:buClr>
                <a:schemeClr val="dk1"/>
              </a:buClr>
              <a:buSzPts val="1100"/>
              <a:buChar char="•"/>
              <a:defRPr sz="1100"/>
            </a:lvl9pPr>
          </a:lstStyle>
          <a:p>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75"/>
        <p:cNvGrpSpPr/>
        <p:nvPr/>
      </p:nvGrpSpPr>
      <p:grpSpPr>
        <a:xfrm>
          <a:off x="0" y="0"/>
          <a:ext cx="0" cy="0"/>
          <a:chOff x="0" y="0"/>
          <a:chExt cx="0" cy="0"/>
        </a:xfrm>
      </p:grpSpPr>
      <p:sp>
        <p:nvSpPr>
          <p:cNvPr id="76" name="Google Shape;76;p16"/>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77" name="Google Shape;77;p16"/>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78" name="Google Shape;78;p16"/>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79"/>
        <p:cNvGrpSpPr/>
        <p:nvPr/>
      </p:nvGrpSpPr>
      <p:grpSpPr>
        <a:xfrm>
          <a:off x="0" y="0"/>
          <a:ext cx="0" cy="0"/>
          <a:chOff x="0" y="0"/>
          <a:chExt cx="0" cy="0"/>
        </a:xfrm>
      </p:grpSpPr>
      <p:sp>
        <p:nvSpPr>
          <p:cNvPr id="80" name="Google Shape;80;p17"/>
          <p:cNvSpPr txBox="1">
            <a:spLocks noGrp="1"/>
          </p:cNvSpPr>
          <p:nvPr>
            <p:ph type="title"/>
          </p:nvPr>
        </p:nvSpPr>
        <p:spPr>
          <a:xfrm>
            <a:off x="623888" y="1282305"/>
            <a:ext cx="7886700" cy="2139553"/>
          </a:xfrm>
          <a:prstGeom prst="rect">
            <a:avLst/>
          </a:prstGeom>
          <a:noFill/>
          <a:ln>
            <a:noFill/>
          </a:ln>
        </p:spPr>
        <p:txBody>
          <a:bodyPr spcFirstLastPara="1" wrap="square" lIns="68575" tIns="34275" rIns="68575" bIns="34275" anchor="b" anchorCtr="0"/>
          <a:lstStyle>
            <a:lvl1pPr lvl="0" algn="l">
              <a:lnSpc>
                <a:spcPct val="90000"/>
              </a:lnSpc>
              <a:spcBef>
                <a:spcPts val="0"/>
              </a:spcBef>
              <a:spcAft>
                <a:spcPts val="0"/>
              </a:spcAft>
              <a:buClr>
                <a:schemeClr val="dk1"/>
              </a:buClr>
              <a:buSzPts val="4500"/>
              <a:buFont typeface="Calibri"/>
              <a:buNone/>
              <a:defRPr sz="45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81" name="Google Shape;81;p17"/>
          <p:cNvSpPr txBox="1">
            <a:spLocks noGrp="1"/>
          </p:cNvSpPr>
          <p:nvPr>
            <p:ph type="body" idx="1"/>
          </p:nvPr>
        </p:nvSpPr>
        <p:spPr>
          <a:xfrm>
            <a:off x="623888" y="3442099"/>
            <a:ext cx="7886700" cy="1125140"/>
          </a:xfrm>
          <a:prstGeom prst="rect">
            <a:avLst/>
          </a:prstGeom>
          <a:noFill/>
          <a:ln>
            <a:noFill/>
          </a:ln>
        </p:spPr>
        <p:txBody>
          <a:bodyPr spcFirstLastPara="1" wrap="square" lIns="68575" tIns="34275" rIns="68575" bIns="34275" anchor="t" anchorCtr="0"/>
          <a:lstStyle>
            <a:lvl1pPr marL="457200" lvl="0" indent="-228600" algn="l">
              <a:lnSpc>
                <a:spcPct val="90000"/>
              </a:lnSpc>
              <a:spcBef>
                <a:spcPts val="800"/>
              </a:spcBef>
              <a:spcAft>
                <a:spcPts val="0"/>
              </a:spcAft>
              <a:buClr>
                <a:srgbClr val="888888"/>
              </a:buClr>
              <a:buSzPts val="1800"/>
              <a:buNone/>
              <a:defRPr sz="1800">
                <a:solidFill>
                  <a:srgbClr val="888888"/>
                </a:solidFill>
              </a:defRPr>
            </a:lvl1pPr>
            <a:lvl2pPr marL="914400" lvl="1" indent="-228600" algn="l">
              <a:lnSpc>
                <a:spcPct val="90000"/>
              </a:lnSpc>
              <a:spcBef>
                <a:spcPts val="400"/>
              </a:spcBef>
              <a:spcAft>
                <a:spcPts val="0"/>
              </a:spcAft>
              <a:buClr>
                <a:srgbClr val="888888"/>
              </a:buClr>
              <a:buSzPts val="1500"/>
              <a:buNone/>
              <a:defRPr sz="1500">
                <a:solidFill>
                  <a:srgbClr val="888888"/>
                </a:solidFill>
              </a:defRPr>
            </a:lvl2pPr>
            <a:lvl3pPr marL="1371600" lvl="2" indent="-228600" algn="l">
              <a:lnSpc>
                <a:spcPct val="90000"/>
              </a:lnSpc>
              <a:spcBef>
                <a:spcPts val="400"/>
              </a:spcBef>
              <a:spcAft>
                <a:spcPts val="0"/>
              </a:spcAft>
              <a:buClr>
                <a:srgbClr val="888888"/>
              </a:buClr>
              <a:buSzPts val="1400"/>
              <a:buNone/>
              <a:defRPr sz="1400">
                <a:solidFill>
                  <a:srgbClr val="888888"/>
                </a:solidFill>
              </a:defRPr>
            </a:lvl3pPr>
            <a:lvl4pPr marL="1828800" lvl="3" indent="-228600" algn="l">
              <a:lnSpc>
                <a:spcPct val="90000"/>
              </a:lnSpc>
              <a:spcBef>
                <a:spcPts val="400"/>
              </a:spcBef>
              <a:spcAft>
                <a:spcPts val="0"/>
              </a:spcAft>
              <a:buClr>
                <a:srgbClr val="888888"/>
              </a:buClr>
              <a:buSzPts val="1200"/>
              <a:buNone/>
              <a:defRPr sz="1200">
                <a:solidFill>
                  <a:srgbClr val="888888"/>
                </a:solidFill>
              </a:defRPr>
            </a:lvl4pPr>
            <a:lvl5pPr marL="2286000" lvl="4" indent="-228600" algn="l">
              <a:lnSpc>
                <a:spcPct val="90000"/>
              </a:lnSpc>
              <a:spcBef>
                <a:spcPts val="400"/>
              </a:spcBef>
              <a:spcAft>
                <a:spcPts val="0"/>
              </a:spcAft>
              <a:buClr>
                <a:srgbClr val="888888"/>
              </a:buClr>
              <a:buSzPts val="1200"/>
              <a:buNone/>
              <a:defRPr sz="1200">
                <a:solidFill>
                  <a:srgbClr val="888888"/>
                </a:solidFill>
              </a:defRPr>
            </a:lvl5pPr>
            <a:lvl6pPr marL="2743200" lvl="5" indent="-228600" algn="l">
              <a:lnSpc>
                <a:spcPct val="90000"/>
              </a:lnSpc>
              <a:spcBef>
                <a:spcPts val="400"/>
              </a:spcBef>
              <a:spcAft>
                <a:spcPts val="0"/>
              </a:spcAft>
              <a:buClr>
                <a:srgbClr val="888888"/>
              </a:buClr>
              <a:buSzPts val="1200"/>
              <a:buNone/>
              <a:defRPr sz="1200">
                <a:solidFill>
                  <a:srgbClr val="888888"/>
                </a:solidFill>
              </a:defRPr>
            </a:lvl6pPr>
            <a:lvl7pPr marL="3200400" lvl="6" indent="-228600" algn="l">
              <a:lnSpc>
                <a:spcPct val="90000"/>
              </a:lnSpc>
              <a:spcBef>
                <a:spcPts val="400"/>
              </a:spcBef>
              <a:spcAft>
                <a:spcPts val="0"/>
              </a:spcAft>
              <a:buClr>
                <a:srgbClr val="888888"/>
              </a:buClr>
              <a:buSzPts val="1200"/>
              <a:buNone/>
              <a:defRPr sz="1200">
                <a:solidFill>
                  <a:srgbClr val="888888"/>
                </a:solidFill>
              </a:defRPr>
            </a:lvl7pPr>
            <a:lvl8pPr marL="3657600" lvl="7" indent="-228600" algn="l">
              <a:lnSpc>
                <a:spcPct val="90000"/>
              </a:lnSpc>
              <a:spcBef>
                <a:spcPts val="400"/>
              </a:spcBef>
              <a:spcAft>
                <a:spcPts val="0"/>
              </a:spcAft>
              <a:buClr>
                <a:srgbClr val="888888"/>
              </a:buClr>
              <a:buSzPts val="1200"/>
              <a:buNone/>
              <a:defRPr sz="1200">
                <a:solidFill>
                  <a:srgbClr val="888888"/>
                </a:solidFill>
              </a:defRPr>
            </a:lvl8pPr>
            <a:lvl9pPr marL="4114800" lvl="8" indent="-228600" algn="l">
              <a:lnSpc>
                <a:spcPct val="90000"/>
              </a:lnSpc>
              <a:spcBef>
                <a:spcPts val="400"/>
              </a:spcBef>
              <a:spcAft>
                <a:spcPts val="0"/>
              </a:spcAft>
              <a:buClr>
                <a:srgbClr val="888888"/>
              </a:buClr>
              <a:buSzPts val="1200"/>
              <a:buNone/>
              <a:defRPr sz="1200">
                <a:solidFill>
                  <a:srgbClr val="888888"/>
                </a:solidFill>
              </a:defRPr>
            </a:lvl9pPr>
          </a:lstStyle>
          <a:p>
            <a:endParaRPr/>
          </a:p>
        </p:txBody>
      </p:sp>
      <p:sp>
        <p:nvSpPr>
          <p:cNvPr id="82" name="Google Shape;82;p17"/>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83" name="Google Shape;83;p17"/>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84" name="Google Shape;84;p17"/>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85"/>
        <p:cNvGrpSpPr/>
        <p:nvPr/>
      </p:nvGrpSpPr>
      <p:grpSpPr>
        <a:xfrm>
          <a:off x="0" y="0"/>
          <a:ext cx="0" cy="0"/>
          <a:chOff x="0" y="0"/>
          <a:chExt cx="0" cy="0"/>
        </a:xfrm>
      </p:grpSpPr>
      <p:sp>
        <p:nvSpPr>
          <p:cNvPr id="86" name="Google Shape;86;p18"/>
          <p:cNvSpPr txBox="1">
            <a:spLocks noGrp="1"/>
          </p:cNvSpPr>
          <p:nvPr>
            <p:ph type="title"/>
          </p:nvPr>
        </p:nvSpPr>
        <p:spPr>
          <a:xfrm>
            <a:off x="628650" y="273845"/>
            <a:ext cx="7886700" cy="994172"/>
          </a:xfrm>
          <a:prstGeom prst="rect">
            <a:avLst/>
          </a:prstGeom>
          <a:noFill/>
          <a:ln>
            <a:noFill/>
          </a:ln>
        </p:spPr>
        <p:txBody>
          <a:bodyPr spcFirstLastPara="1" wrap="square" lIns="68575" tIns="34275" rIns="68575" bIns="34275" anchor="ctr" anchorCtr="0"/>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87" name="Google Shape;87;p18"/>
          <p:cNvSpPr txBox="1">
            <a:spLocks noGrp="1"/>
          </p:cNvSpPr>
          <p:nvPr>
            <p:ph type="body" idx="1"/>
          </p:nvPr>
        </p:nvSpPr>
        <p:spPr>
          <a:xfrm>
            <a:off x="628650" y="1369219"/>
            <a:ext cx="3886200" cy="3263504"/>
          </a:xfrm>
          <a:prstGeom prst="rect">
            <a:avLst/>
          </a:prstGeom>
          <a:noFill/>
          <a:ln>
            <a:noFill/>
          </a:ln>
        </p:spPr>
        <p:txBody>
          <a:bodyPr spcFirstLastPara="1" wrap="square" lIns="68575" tIns="34275" rIns="68575" bIns="34275" anchor="t" anchorCtr="0"/>
          <a:lstStyle>
            <a:lvl1pPr marL="457200" lvl="0" indent="-317500" algn="l">
              <a:lnSpc>
                <a:spcPct val="90000"/>
              </a:lnSpc>
              <a:spcBef>
                <a:spcPts val="800"/>
              </a:spcBef>
              <a:spcAft>
                <a:spcPts val="0"/>
              </a:spcAft>
              <a:buClr>
                <a:schemeClr val="dk1"/>
              </a:buClr>
              <a:buSzPts val="1400"/>
              <a:buChar char="•"/>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88" name="Google Shape;88;p18"/>
          <p:cNvSpPr txBox="1">
            <a:spLocks noGrp="1"/>
          </p:cNvSpPr>
          <p:nvPr>
            <p:ph type="body" idx="2"/>
          </p:nvPr>
        </p:nvSpPr>
        <p:spPr>
          <a:xfrm>
            <a:off x="4629150" y="1369219"/>
            <a:ext cx="3886200" cy="3263504"/>
          </a:xfrm>
          <a:prstGeom prst="rect">
            <a:avLst/>
          </a:prstGeom>
          <a:noFill/>
          <a:ln>
            <a:noFill/>
          </a:ln>
        </p:spPr>
        <p:txBody>
          <a:bodyPr spcFirstLastPara="1" wrap="square" lIns="68575" tIns="34275" rIns="68575" bIns="34275" anchor="t" anchorCtr="0"/>
          <a:lstStyle>
            <a:lvl1pPr marL="457200" lvl="0" indent="-317500" algn="l">
              <a:lnSpc>
                <a:spcPct val="90000"/>
              </a:lnSpc>
              <a:spcBef>
                <a:spcPts val="800"/>
              </a:spcBef>
              <a:spcAft>
                <a:spcPts val="0"/>
              </a:spcAft>
              <a:buClr>
                <a:schemeClr val="dk1"/>
              </a:buClr>
              <a:buSzPts val="1400"/>
              <a:buChar char="•"/>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89" name="Google Shape;89;p18"/>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90" name="Google Shape;90;p18"/>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91" name="Google Shape;91;p18"/>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92"/>
        <p:cNvGrpSpPr/>
        <p:nvPr/>
      </p:nvGrpSpPr>
      <p:grpSpPr>
        <a:xfrm>
          <a:off x="0" y="0"/>
          <a:ext cx="0" cy="0"/>
          <a:chOff x="0" y="0"/>
          <a:chExt cx="0" cy="0"/>
        </a:xfrm>
      </p:grpSpPr>
      <p:sp>
        <p:nvSpPr>
          <p:cNvPr id="93" name="Google Shape;93;p19"/>
          <p:cNvSpPr txBox="1">
            <a:spLocks noGrp="1"/>
          </p:cNvSpPr>
          <p:nvPr>
            <p:ph type="title"/>
          </p:nvPr>
        </p:nvSpPr>
        <p:spPr>
          <a:xfrm>
            <a:off x="629841" y="273845"/>
            <a:ext cx="7886700" cy="994172"/>
          </a:xfrm>
          <a:prstGeom prst="rect">
            <a:avLst/>
          </a:prstGeom>
          <a:noFill/>
          <a:ln>
            <a:noFill/>
          </a:ln>
        </p:spPr>
        <p:txBody>
          <a:bodyPr spcFirstLastPara="1" wrap="square" lIns="68575" tIns="34275" rIns="68575" bIns="34275" anchor="ctr" anchorCtr="0"/>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94" name="Google Shape;94;p19"/>
          <p:cNvSpPr txBox="1">
            <a:spLocks noGrp="1"/>
          </p:cNvSpPr>
          <p:nvPr>
            <p:ph type="body" idx="1"/>
          </p:nvPr>
        </p:nvSpPr>
        <p:spPr>
          <a:xfrm>
            <a:off x="629842" y="1260872"/>
            <a:ext cx="3868340" cy="617934"/>
          </a:xfrm>
          <a:prstGeom prst="rect">
            <a:avLst/>
          </a:prstGeom>
          <a:noFill/>
          <a:ln>
            <a:noFill/>
          </a:ln>
        </p:spPr>
        <p:txBody>
          <a:bodyPr spcFirstLastPara="1" wrap="square" lIns="68575" tIns="34275" rIns="68575" bIns="34275" anchor="b" anchorCtr="0"/>
          <a:lstStyle>
            <a:lvl1pPr marL="457200" lvl="0" indent="-228600" algn="l">
              <a:lnSpc>
                <a:spcPct val="90000"/>
              </a:lnSpc>
              <a:spcBef>
                <a:spcPts val="800"/>
              </a:spcBef>
              <a:spcAft>
                <a:spcPts val="0"/>
              </a:spcAft>
              <a:buClr>
                <a:schemeClr val="dk1"/>
              </a:buClr>
              <a:buSzPts val="1800"/>
              <a:buNone/>
              <a:defRPr sz="1800" b="1"/>
            </a:lvl1pPr>
            <a:lvl2pPr marL="914400" lvl="1" indent="-228600" algn="l">
              <a:lnSpc>
                <a:spcPct val="90000"/>
              </a:lnSpc>
              <a:spcBef>
                <a:spcPts val="400"/>
              </a:spcBef>
              <a:spcAft>
                <a:spcPts val="0"/>
              </a:spcAft>
              <a:buClr>
                <a:schemeClr val="dk1"/>
              </a:buClr>
              <a:buSzPts val="1500"/>
              <a:buNone/>
              <a:defRPr sz="1500" b="1"/>
            </a:lvl2pPr>
            <a:lvl3pPr marL="1371600" lvl="2" indent="-228600" algn="l">
              <a:lnSpc>
                <a:spcPct val="90000"/>
              </a:lnSpc>
              <a:spcBef>
                <a:spcPts val="400"/>
              </a:spcBef>
              <a:spcAft>
                <a:spcPts val="0"/>
              </a:spcAft>
              <a:buClr>
                <a:schemeClr val="dk1"/>
              </a:buClr>
              <a:buSzPts val="1400"/>
              <a:buNone/>
              <a:defRPr sz="1400" b="1"/>
            </a:lvl3pPr>
            <a:lvl4pPr marL="1828800" lvl="3" indent="-228600" algn="l">
              <a:lnSpc>
                <a:spcPct val="90000"/>
              </a:lnSpc>
              <a:spcBef>
                <a:spcPts val="400"/>
              </a:spcBef>
              <a:spcAft>
                <a:spcPts val="0"/>
              </a:spcAft>
              <a:buClr>
                <a:schemeClr val="dk1"/>
              </a:buClr>
              <a:buSzPts val="1200"/>
              <a:buNone/>
              <a:defRPr sz="1200" b="1"/>
            </a:lvl4pPr>
            <a:lvl5pPr marL="2286000" lvl="4" indent="-228600" algn="l">
              <a:lnSpc>
                <a:spcPct val="90000"/>
              </a:lnSpc>
              <a:spcBef>
                <a:spcPts val="400"/>
              </a:spcBef>
              <a:spcAft>
                <a:spcPts val="0"/>
              </a:spcAft>
              <a:buClr>
                <a:schemeClr val="dk1"/>
              </a:buClr>
              <a:buSzPts val="1200"/>
              <a:buNone/>
              <a:defRPr sz="1200" b="1"/>
            </a:lvl5pPr>
            <a:lvl6pPr marL="2743200" lvl="5" indent="-228600" algn="l">
              <a:lnSpc>
                <a:spcPct val="90000"/>
              </a:lnSpc>
              <a:spcBef>
                <a:spcPts val="400"/>
              </a:spcBef>
              <a:spcAft>
                <a:spcPts val="0"/>
              </a:spcAft>
              <a:buClr>
                <a:schemeClr val="dk1"/>
              </a:buClr>
              <a:buSzPts val="1200"/>
              <a:buNone/>
              <a:defRPr sz="1200" b="1"/>
            </a:lvl6pPr>
            <a:lvl7pPr marL="3200400" lvl="6" indent="-228600" algn="l">
              <a:lnSpc>
                <a:spcPct val="90000"/>
              </a:lnSpc>
              <a:spcBef>
                <a:spcPts val="400"/>
              </a:spcBef>
              <a:spcAft>
                <a:spcPts val="0"/>
              </a:spcAft>
              <a:buClr>
                <a:schemeClr val="dk1"/>
              </a:buClr>
              <a:buSzPts val="1200"/>
              <a:buNone/>
              <a:defRPr sz="1200" b="1"/>
            </a:lvl7pPr>
            <a:lvl8pPr marL="3657600" lvl="7" indent="-228600" algn="l">
              <a:lnSpc>
                <a:spcPct val="90000"/>
              </a:lnSpc>
              <a:spcBef>
                <a:spcPts val="400"/>
              </a:spcBef>
              <a:spcAft>
                <a:spcPts val="0"/>
              </a:spcAft>
              <a:buClr>
                <a:schemeClr val="dk1"/>
              </a:buClr>
              <a:buSzPts val="1200"/>
              <a:buNone/>
              <a:defRPr sz="1200" b="1"/>
            </a:lvl8pPr>
            <a:lvl9pPr marL="4114800" lvl="8" indent="-228600" algn="l">
              <a:lnSpc>
                <a:spcPct val="90000"/>
              </a:lnSpc>
              <a:spcBef>
                <a:spcPts val="400"/>
              </a:spcBef>
              <a:spcAft>
                <a:spcPts val="0"/>
              </a:spcAft>
              <a:buClr>
                <a:schemeClr val="dk1"/>
              </a:buClr>
              <a:buSzPts val="1200"/>
              <a:buNone/>
              <a:defRPr sz="1200" b="1"/>
            </a:lvl9pPr>
          </a:lstStyle>
          <a:p>
            <a:endParaRPr/>
          </a:p>
        </p:txBody>
      </p:sp>
      <p:sp>
        <p:nvSpPr>
          <p:cNvPr id="95" name="Google Shape;95;p19"/>
          <p:cNvSpPr txBox="1">
            <a:spLocks noGrp="1"/>
          </p:cNvSpPr>
          <p:nvPr>
            <p:ph type="body" idx="2"/>
          </p:nvPr>
        </p:nvSpPr>
        <p:spPr>
          <a:xfrm>
            <a:off x="629842" y="1878806"/>
            <a:ext cx="3868340" cy="2763441"/>
          </a:xfrm>
          <a:prstGeom prst="rect">
            <a:avLst/>
          </a:prstGeom>
          <a:noFill/>
          <a:ln>
            <a:noFill/>
          </a:ln>
        </p:spPr>
        <p:txBody>
          <a:bodyPr spcFirstLastPara="1" wrap="square" lIns="68575" tIns="34275" rIns="68575" bIns="34275" anchor="t" anchorCtr="0"/>
          <a:lstStyle>
            <a:lvl1pPr marL="457200" lvl="0" indent="-317500" algn="l">
              <a:lnSpc>
                <a:spcPct val="90000"/>
              </a:lnSpc>
              <a:spcBef>
                <a:spcPts val="800"/>
              </a:spcBef>
              <a:spcAft>
                <a:spcPts val="0"/>
              </a:spcAft>
              <a:buClr>
                <a:schemeClr val="dk1"/>
              </a:buClr>
              <a:buSzPts val="1400"/>
              <a:buChar char="•"/>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96" name="Google Shape;96;p19"/>
          <p:cNvSpPr txBox="1">
            <a:spLocks noGrp="1"/>
          </p:cNvSpPr>
          <p:nvPr>
            <p:ph type="body" idx="3"/>
          </p:nvPr>
        </p:nvSpPr>
        <p:spPr>
          <a:xfrm>
            <a:off x="4629151" y="1260872"/>
            <a:ext cx="3887391" cy="617934"/>
          </a:xfrm>
          <a:prstGeom prst="rect">
            <a:avLst/>
          </a:prstGeom>
          <a:noFill/>
          <a:ln>
            <a:noFill/>
          </a:ln>
        </p:spPr>
        <p:txBody>
          <a:bodyPr spcFirstLastPara="1" wrap="square" lIns="68575" tIns="34275" rIns="68575" bIns="34275" anchor="b" anchorCtr="0"/>
          <a:lstStyle>
            <a:lvl1pPr marL="457200" lvl="0" indent="-228600" algn="l">
              <a:lnSpc>
                <a:spcPct val="90000"/>
              </a:lnSpc>
              <a:spcBef>
                <a:spcPts val="800"/>
              </a:spcBef>
              <a:spcAft>
                <a:spcPts val="0"/>
              </a:spcAft>
              <a:buClr>
                <a:schemeClr val="dk1"/>
              </a:buClr>
              <a:buSzPts val="1800"/>
              <a:buNone/>
              <a:defRPr sz="1800" b="1"/>
            </a:lvl1pPr>
            <a:lvl2pPr marL="914400" lvl="1" indent="-228600" algn="l">
              <a:lnSpc>
                <a:spcPct val="90000"/>
              </a:lnSpc>
              <a:spcBef>
                <a:spcPts val="400"/>
              </a:spcBef>
              <a:spcAft>
                <a:spcPts val="0"/>
              </a:spcAft>
              <a:buClr>
                <a:schemeClr val="dk1"/>
              </a:buClr>
              <a:buSzPts val="1500"/>
              <a:buNone/>
              <a:defRPr sz="1500" b="1"/>
            </a:lvl2pPr>
            <a:lvl3pPr marL="1371600" lvl="2" indent="-228600" algn="l">
              <a:lnSpc>
                <a:spcPct val="90000"/>
              </a:lnSpc>
              <a:spcBef>
                <a:spcPts val="400"/>
              </a:spcBef>
              <a:spcAft>
                <a:spcPts val="0"/>
              </a:spcAft>
              <a:buClr>
                <a:schemeClr val="dk1"/>
              </a:buClr>
              <a:buSzPts val="1400"/>
              <a:buNone/>
              <a:defRPr sz="1400" b="1"/>
            </a:lvl3pPr>
            <a:lvl4pPr marL="1828800" lvl="3" indent="-228600" algn="l">
              <a:lnSpc>
                <a:spcPct val="90000"/>
              </a:lnSpc>
              <a:spcBef>
                <a:spcPts val="400"/>
              </a:spcBef>
              <a:spcAft>
                <a:spcPts val="0"/>
              </a:spcAft>
              <a:buClr>
                <a:schemeClr val="dk1"/>
              </a:buClr>
              <a:buSzPts val="1200"/>
              <a:buNone/>
              <a:defRPr sz="1200" b="1"/>
            </a:lvl4pPr>
            <a:lvl5pPr marL="2286000" lvl="4" indent="-228600" algn="l">
              <a:lnSpc>
                <a:spcPct val="90000"/>
              </a:lnSpc>
              <a:spcBef>
                <a:spcPts val="400"/>
              </a:spcBef>
              <a:spcAft>
                <a:spcPts val="0"/>
              </a:spcAft>
              <a:buClr>
                <a:schemeClr val="dk1"/>
              </a:buClr>
              <a:buSzPts val="1200"/>
              <a:buNone/>
              <a:defRPr sz="1200" b="1"/>
            </a:lvl5pPr>
            <a:lvl6pPr marL="2743200" lvl="5" indent="-228600" algn="l">
              <a:lnSpc>
                <a:spcPct val="90000"/>
              </a:lnSpc>
              <a:spcBef>
                <a:spcPts val="400"/>
              </a:spcBef>
              <a:spcAft>
                <a:spcPts val="0"/>
              </a:spcAft>
              <a:buClr>
                <a:schemeClr val="dk1"/>
              </a:buClr>
              <a:buSzPts val="1200"/>
              <a:buNone/>
              <a:defRPr sz="1200" b="1"/>
            </a:lvl6pPr>
            <a:lvl7pPr marL="3200400" lvl="6" indent="-228600" algn="l">
              <a:lnSpc>
                <a:spcPct val="90000"/>
              </a:lnSpc>
              <a:spcBef>
                <a:spcPts val="400"/>
              </a:spcBef>
              <a:spcAft>
                <a:spcPts val="0"/>
              </a:spcAft>
              <a:buClr>
                <a:schemeClr val="dk1"/>
              </a:buClr>
              <a:buSzPts val="1200"/>
              <a:buNone/>
              <a:defRPr sz="1200" b="1"/>
            </a:lvl7pPr>
            <a:lvl8pPr marL="3657600" lvl="7" indent="-228600" algn="l">
              <a:lnSpc>
                <a:spcPct val="90000"/>
              </a:lnSpc>
              <a:spcBef>
                <a:spcPts val="400"/>
              </a:spcBef>
              <a:spcAft>
                <a:spcPts val="0"/>
              </a:spcAft>
              <a:buClr>
                <a:schemeClr val="dk1"/>
              </a:buClr>
              <a:buSzPts val="1200"/>
              <a:buNone/>
              <a:defRPr sz="1200" b="1"/>
            </a:lvl8pPr>
            <a:lvl9pPr marL="4114800" lvl="8" indent="-228600" algn="l">
              <a:lnSpc>
                <a:spcPct val="90000"/>
              </a:lnSpc>
              <a:spcBef>
                <a:spcPts val="400"/>
              </a:spcBef>
              <a:spcAft>
                <a:spcPts val="0"/>
              </a:spcAft>
              <a:buClr>
                <a:schemeClr val="dk1"/>
              </a:buClr>
              <a:buSzPts val="1200"/>
              <a:buNone/>
              <a:defRPr sz="1200" b="1"/>
            </a:lvl9pPr>
          </a:lstStyle>
          <a:p>
            <a:endParaRPr/>
          </a:p>
        </p:txBody>
      </p:sp>
      <p:sp>
        <p:nvSpPr>
          <p:cNvPr id="97" name="Google Shape;97;p19"/>
          <p:cNvSpPr txBox="1">
            <a:spLocks noGrp="1"/>
          </p:cNvSpPr>
          <p:nvPr>
            <p:ph type="body" idx="4"/>
          </p:nvPr>
        </p:nvSpPr>
        <p:spPr>
          <a:xfrm>
            <a:off x="4629151" y="1878806"/>
            <a:ext cx="3887391" cy="2763441"/>
          </a:xfrm>
          <a:prstGeom prst="rect">
            <a:avLst/>
          </a:prstGeom>
          <a:noFill/>
          <a:ln>
            <a:noFill/>
          </a:ln>
        </p:spPr>
        <p:txBody>
          <a:bodyPr spcFirstLastPara="1" wrap="square" lIns="68575" tIns="34275" rIns="68575" bIns="34275" anchor="t" anchorCtr="0"/>
          <a:lstStyle>
            <a:lvl1pPr marL="457200" lvl="0" indent="-317500" algn="l">
              <a:lnSpc>
                <a:spcPct val="90000"/>
              </a:lnSpc>
              <a:spcBef>
                <a:spcPts val="800"/>
              </a:spcBef>
              <a:spcAft>
                <a:spcPts val="0"/>
              </a:spcAft>
              <a:buClr>
                <a:schemeClr val="dk1"/>
              </a:buClr>
              <a:buSzPts val="1400"/>
              <a:buChar char="•"/>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98" name="Google Shape;98;p19"/>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99" name="Google Shape;99;p19"/>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00" name="Google Shape;100;p19"/>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101"/>
        <p:cNvGrpSpPr/>
        <p:nvPr/>
      </p:nvGrpSpPr>
      <p:grpSpPr>
        <a:xfrm>
          <a:off x="0" y="0"/>
          <a:ext cx="0" cy="0"/>
          <a:chOff x="0" y="0"/>
          <a:chExt cx="0" cy="0"/>
        </a:xfrm>
      </p:grpSpPr>
      <p:sp>
        <p:nvSpPr>
          <p:cNvPr id="102" name="Google Shape;102;p20"/>
          <p:cNvSpPr txBox="1">
            <a:spLocks noGrp="1"/>
          </p:cNvSpPr>
          <p:nvPr>
            <p:ph type="title"/>
          </p:nvPr>
        </p:nvSpPr>
        <p:spPr>
          <a:xfrm>
            <a:off x="628650" y="273845"/>
            <a:ext cx="7886700" cy="994172"/>
          </a:xfrm>
          <a:prstGeom prst="rect">
            <a:avLst/>
          </a:prstGeom>
          <a:noFill/>
          <a:ln>
            <a:noFill/>
          </a:ln>
        </p:spPr>
        <p:txBody>
          <a:bodyPr spcFirstLastPara="1" wrap="square" lIns="68575" tIns="34275" rIns="68575" bIns="34275" anchor="ctr" anchorCtr="0"/>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103" name="Google Shape;103;p20"/>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04" name="Google Shape;104;p20"/>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05" name="Google Shape;105;p20"/>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106"/>
        <p:cNvGrpSpPr/>
        <p:nvPr/>
      </p:nvGrpSpPr>
      <p:grpSpPr>
        <a:xfrm>
          <a:off x="0" y="0"/>
          <a:ext cx="0" cy="0"/>
          <a:chOff x="0" y="0"/>
          <a:chExt cx="0" cy="0"/>
        </a:xfrm>
      </p:grpSpPr>
      <p:sp>
        <p:nvSpPr>
          <p:cNvPr id="107" name="Google Shape;107;p21"/>
          <p:cNvSpPr txBox="1">
            <a:spLocks noGrp="1"/>
          </p:cNvSpPr>
          <p:nvPr>
            <p:ph type="title"/>
          </p:nvPr>
        </p:nvSpPr>
        <p:spPr>
          <a:xfrm>
            <a:off x="629841" y="342900"/>
            <a:ext cx="2949178" cy="1200150"/>
          </a:xfrm>
          <a:prstGeom prst="rect">
            <a:avLst/>
          </a:prstGeom>
          <a:noFill/>
          <a:ln>
            <a:noFill/>
          </a:ln>
        </p:spPr>
        <p:txBody>
          <a:bodyPr spcFirstLastPara="1" wrap="square" lIns="68575" tIns="34275" rIns="68575" bIns="34275" anchor="b" anchorCtr="0"/>
          <a:lstStyle>
            <a:lvl1pPr lvl="0" algn="l">
              <a:lnSpc>
                <a:spcPct val="90000"/>
              </a:lnSpc>
              <a:spcBef>
                <a:spcPts val="0"/>
              </a:spcBef>
              <a:spcAft>
                <a:spcPts val="0"/>
              </a:spcAft>
              <a:buClr>
                <a:schemeClr val="dk1"/>
              </a:buClr>
              <a:buSzPts val="2400"/>
              <a:buFont typeface="Calibri"/>
              <a:buNone/>
              <a:defRPr sz="24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108" name="Google Shape;108;p21"/>
          <p:cNvSpPr txBox="1">
            <a:spLocks noGrp="1"/>
          </p:cNvSpPr>
          <p:nvPr>
            <p:ph type="body" idx="1"/>
          </p:nvPr>
        </p:nvSpPr>
        <p:spPr>
          <a:xfrm>
            <a:off x="3887391" y="740570"/>
            <a:ext cx="4629150" cy="3655219"/>
          </a:xfrm>
          <a:prstGeom prst="rect">
            <a:avLst/>
          </a:prstGeom>
          <a:noFill/>
          <a:ln>
            <a:noFill/>
          </a:ln>
        </p:spPr>
        <p:txBody>
          <a:bodyPr spcFirstLastPara="1" wrap="square" lIns="68575" tIns="34275" rIns="68575" bIns="34275" anchor="t" anchorCtr="0"/>
          <a:lstStyle>
            <a:lvl1pPr marL="457200" lvl="0" indent="-381000" algn="l">
              <a:lnSpc>
                <a:spcPct val="90000"/>
              </a:lnSpc>
              <a:spcBef>
                <a:spcPts val="800"/>
              </a:spcBef>
              <a:spcAft>
                <a:spcPts val="0"/>
              </a:spcAft>
              <a:buClr>
                <a:schemeClr val="dk1"/>
              </a:buClr>
              <a:buSzPts val="2400"/>
              <a:buChar char="•"/>
              <a:defRPr sz="2400"/>
            </a:lvl1pPr>
            <a:lvl2pPr marL="914400" lvl="1" indent="-361950" algn="l">
              <a:lnSpc>
                <a:spcPct val="90000"/>
              </a:lnSpc>
              <a:spcBef>
                <a:spcPts val="400"/>
              </a:spcBef>
              <a:spcAft>
                <a:spcPts val="0"/>
              </a:spcAft>
              <a:buClr>
                <a:schemeClr val="dk1"/>
              </a:buClr>
              <a:buSzPts val="2100"/>
              <a:buChar char="•"/>
              <a:defRPr sz="2100"/>
            </a:lvl2pPr>
            <a:lvl3pPr marL="1371600" lvl="2" indent="-342900" algn="l">
              <a:lnSpc>
                <a:spcPct val="90000"/>
              </a:lnSpc>
              <a:spcBef>
                <a:spcPts val="400"/>
              </a:spcBef>
              <a:spcAft>
                <a:spcPts val="0"/>
              </a:spcAft>
              <a:buClr>
                <a:schemeClr val="dk1"/>
              </a:buClr>
              <a:buSzPts val="1800"/>
              <a:buChar char="•"/>
              <a:defRPr sz="1800"/>
            </a:lvl3pPr>
            <a:lvl4pPr marL="1828800" lvl="3" indent="-323850" algn="l">
              <a:lnSpc>
                <a:spcPct val="90000"/>
              </a:lnSpc>
              <a:spcBef>
                <a:spcPts val="400"/>
              </a:spcBef>
              <a:spcAft>
                <a:spcPts val="0"/>
              </a:spcAft>
              <a:buClr>
                <a:schemeClr val="dk1"/>
              </a:buClr>
              <a:buSzPts val="1500"/>
              <a:buChar char="•"/>
              <a:defRPr sz="1500"/>
            </a:lvl4pPr>
            <a:lvl5pPr marL="2286000" lvl="4" indent="-323850" algn="l">
              <a:lnSpc>
                <a:spcPct val="90000"/>
              </a:lnSpc>
              <a:spcBef>
                <a:spcPts val="400"/>
              </a:spcBef>
              <a:spcAft>
                <a:spcPts val="0"/>
              </a:spcAft>
              <a:buClr>
                <a:schemeClr val="dk1"/>
              </a:buClr>
              <a:buSzPts val="1500"/>
              <a:buChar char="•"/>
              <a:defRPr sz="1500"/>
            </a:lvl5pPr>
            <a:lvl6pPr marL="2743200" lvl="5" indent="-323850" algn="l">
              <a:lnSpc>
                <a:spcPct val="90000"/>
              </a:lnSpc>
              <a:spcBef>
                <a:spcPts val="400"/>
              </a:spcBef>
              <a:spcAft>
                <a:spcPts val="0"/>
              </a:spcAft>
              <a:buClr>
                <a:schemeClr val="dk1"/>
              </a:buClr>
              <a:buSzPts val="1500"/>
              <a:buChar char="•"/>
              <a:defRPr sz="1500"/>
            </a:lvl6pPr>
            <a:lvl7pPr marL="3200400" lvl="6" indent="-323850" algn="l">
              <a:lnSpc>
                <a:spcPct val="90000"/>
              </a:lnSpc>
              <a:spcBef>
                <a:spcPts val="400"/>
              </a:spcBef>
              <a:spcAft>
                <a:spcPts val="0"/>
              </a:spcAft>
              <a:buClr>
                <a:schemeClr val="dk1"/>
              </a:buClr>
              <a:buSzPts val="1500"/>
              <a:buChar char="•"/>
              <a:defRPr sz="1500"/>
            </a:lvl7pPr>
            <a:lvl8pPr marL="3657600" lvl="7" indent="-323850" algn="l">
              <a:lnSpc>
                <a:spcPct val="90000"/>
              </a:lnSpc>
              <a:spcBef>
                <a:spcPts val="400"/>
              </a:spcBef>
              <a:spcAft>
                <a:spcPts val="0"/>
              </a:spcAft>
              <a:buClr>
                <a:schemeClr val="dk1"/>
              </a:buClr>
              <a:buSzPts val="1500"/>
              <a:buChar char="•"/>
              <a:defRPr sz="1500"/>
            </a:lvl8pPr>
            <a:lvl9pPr marL="4114800" lvl="8" indent="-323850" algn="l">
              <a:lnSpc>
                <a:spcPct val="90000"/>
              </a:lnSpc>
              <a:spcBef>
                <a:spcPts val="400"/>
              </a:spcBef>
              <a:spcAft>
                <a:spcPts val="0"/>
              </a:spcAft>
              <a:buClr>
                <a:schemeClr val="dk1"/>
              </a:buClr>
              <a:buSzPts val="1500"/>
              <a:buChar char="•"/>
              <a:defRPr sz="1500"/>
            </a:lvl9pPr>
          </a:lstStyle>
          <a:p>
            <a:endParaRPr/>
          </a:p>
        </p:txBody>
      </p:sp>
      <p:sp>
        <p:nvSpPr>
          <p:cNvPr id="109" name="Google Shape;109;p21"/>
          <p:cNvSpPr txBox="1">
            <a:spLocks noGrp="1"/>
          </p:cNvSpPr>
          <p:nvPr>
            <p:ph type="body" idx="2"/>
          </p:nvPr>
        </p:nvSpPr>
        <p:spPr>
          <a:xfrm>
            <a:off x="629841" y="1543050"/>
            <a:ext cx="2949178" cy="2858691"/>
          </a:xfrm>
          <a:prstGeom prst="rect">
            <a:avLst/>
          </a:prstGeom>
          <a:noFill/>
          <a:ln>
            <a:noFill/>
          </a:ln>
        </p:spPr>
        <p:txBody>
          <a:bodyPr spcFirstLastPara="1" wrap="square" lIns="68575" tIns="34275" rIns="68575" bIns="34275" anchor="t" anchorCtr="0"/>
          <a:lstStyle>
            <a:lvl1pPr marL="457200" lvl="0" indent="-228600" algn="l">
              <a:lnSpc>
                <a:spcPct val="90000"/>
              </a:lnSpc>
              <a:spcBef>
                <a:spcPts val="800"/>
              </a:spcBef>
              <a:spcAft>
                <a:spcPts val="0"/>
              </a:spcAft>
              <a:buClr>
                <a:schemeClr val="dk1"/>
              </a:buClr>
              <a:buSzPts val="1200"/>
              <a:buNone/>
              <a:defRPr sz="1200"/>
            </a:lvl1pPr>
            <a:lvl2pPr marL="914400" lvl="1" indent="-228600" algn="l">
              <a:lnSpc>
                <a:spcPct val="90000"/>
              </a:lnSpc>
              <a:spcBef>
                <a:spcPts val="400"/>
              </a:spcBef>
              <a:spcAft>
                <a:spcPts val="0"/>
              </a:spcAft>
              <a:buClr>
                <a:schemeClr val="dk1"/>
              </a:buClr>
              <a:buSzPts val="1100"/>
              <a:buNone/>
              <a:defRPr sz="1100"/>
            </a:lvl2pPr>
            <a:lvl3pPr marL="1371600" lvl="2" indent="-228600" algn="l">
              <a:lnSpc>
                <a:spcPct val="90000"/>
              </a:lnSpc>
              <a:spcBef>
                <a:spcPts val="400"/>
              </a:spcBef>
              <a:spcAft>
                <a:spcPts val="0"/>
              </a:spcAft>
              <a:buClr>
                <a:schemeClr val="dk1"/>
              </a:buClr>
              <a:buSzPts val="900"/>
              <a:buNone/>
              <a:defRPr sz="900"/>
            </a:lvl3pPr>
            <a:lvl4pPr marL="1828800" lvl="3" indent="-228600" algn="l">
              <a:lnSpc>
                <a:spcPct val="90000"/>
              </a:lnSpc>
              <a:spcBef>
                <a:spcPts val="400"/>
              </a:spcBef>
              <a:spcAft>
                <a:spcPts val="0"/>
              </a:spcAft>
              <a:buClr>
                <a:schemeClr val="dk1"/>
              </a:buClr>
              <a:buSzPts val="800"/>
              <a:buNone/>
              <a:defRPr sz="800"/>
            </a:lvl4pPr>
            <a:lvl5pPr marL="2286000" lvl="4" indent="-228600" algn="l">
              <a:lnSpc>
                <a:spcPct val="90000"/>
              </a:lnSpc>
              <a:spcBef>
                <a:spcPts val="400"/>
              </a:spcBef>
              <a:spcAft>
                <a:spcPts val="0"/>
              </a:spcAft>
              <a:buClr>
                <a:schemeClr val="dk1"/>
              </a:buClr>
              <a:buSzPts val="800"/>
              <a:buNone/>
              <a:defRPr sz="800"/>
            </a:lvl5pPr>
            <a:lvl6pPr marL="2743200" lvl="5" indent="-228600" algn="l">
              <a:lnSpc>
                <a:spcPct val="90000"/>
              </a:lnSpc>
              <a:spcBef>
                <a:spcPts val="400"/>
              </a:spcBef>
              <a:spcAft>
                <a:spcPts val="0"/>
              </a:spcAft>
              <a:buClr>
                <a:schemeClr val="dk1"/>
              </a:buClr>
              <a:buSzPts val="800"/>
              <a:buNone/>
              <a:defRPr sz="800"/>
            </a:lvl6pPr>
            <a:lvl7pPr marL="3200400" lvl="6" indent="-228600" algn="l">
              <a:lnSpc>
                <a:spcPct val="90000"/>
              </a:lnSpc>
              <a:spcBef>
                <a:spcPts val="400"/>
              </a:spcBef>
              <a:spcAft>
                <a:spcPts val="0"/>
              </a:spcAft>
              <a:buClr>
                <a:schemeClr val="dk1"/>
              </a:buClr>
              <a:buSzPts val="800"/>
              <a:buNone/>
              <a:defRPr sz="800"/>
            </a:lvl7pPr>
            <a:lvl8pPr marL="3657600" lvl="7" indent="-228600" algn="l">
              <a:lnSpc>
                <a:spcPct val="90000"/>
              </a:lnSpc>
              <a:spcBef>
                <a:spcPts val="400"/>
              </a:spcBef>
              <a:spcAft>
                <a:spcPts val="0"/>
              </a:spcAft>
              <a:buClr>
                <a:schemeClr val="dk1"/>
              </a:buClr>
              <a:buSzPts val="800"/>
              <a:buNone/>
              <a:defRPr sz="800"/>
            </a:lvl8pPr>
            <a:lvl9pPr marL="4114800" lvl="8" indent="-228600" algn="l">
              <a:lnSpc>
                <a:spcPct val="90000"/>
              </a:lnSpc>
              <a:spcBef>
                <a:spcPts val="400"/>
              </a:spcBef>
              <a:spcAft>
                <a:spcPts val="0"/>
              </a:spcAft>
              <a:buClr>
                <a:schemeClr val="dk1"/>
              </a:buClr>
              <a:buSzPts val="800"/>
              <a:buNone/>
              <a:defRPr sz="800"/>
            </a:lvl9pPr>
          </a:lstStyle>
          <a:p>
            <a:endParaRPr/>
          </a:p>
        </p:txBody>
      </p:sp>
      <p:sp>
        <p:nvSpPr>
          <p:cNvPr id="110" name="Google Shape;110;p21"/>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11" name="Google Shape;111;p21"/>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12" name="Google Shape;112;p21"/>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113"/>
        <p:cNvGrpSpPr/>
        <p:nvPr/>
      </p:nvGrpSpPr>
      <p:grpSpPr>
        <a:xfrm>
          <a:off x="0" y="0"/>
          <a:ext cx="0" cy="0"/>
          <a:chOff x="0" y="0"/>
          <a:chExt cx="0" cy="0"/>
        </a:xfrm>
      </p:grpSpPr>
      <p:sp>
        <p:nvSpPr>
          <p:cNvPr id="114" name="Google Shape;114;p22"/>
          <p:cNvSpPr txBox="1">
            <a:spLocks noGrp="1"/>
          </p:cNvSpPr>
          <p:nvPr>
            <p:ph type="title"/>
          </p:nvPr>
        </p:nvSpPr>
        <p:spPr>
          <a:xfrm>
            <a:off x="629841" y="342900"/>
            <a:ext cx="2949178" cy="1200150"/>
          </a:xfrm>
          <a:prstGeom prst="rect">
            <a:avLst/>
          </a:prstGeom>
          <a:noFill/>
          <a:ln>
            <a:noFill/>
          </a:ln>
        </p:spPr>
        <p:txBody>
          <a:bodyPr spcFirstLastPara="1" wrap="square" lIns="68575" tIns="34275" rIns="68575" bIns="34275" anchor="b" anchorCtr="0"/>
          <a:lstStyle>
            <a:lvl1pPr lvl="0" algn="l">
              <a:lnSpc>
                <a:spcPct val="90000"/>
              </a:lnSpc>
              <a:spcBef>
                <a:spcPts val="0"/>
              </a:spcBef>
              <a:spcAft>
                <a:spcPts val="0"/>
              </a:spcAft>
              <a:buClr>
                <a:schemeClr val="dk1"/>
              </a:buClr>
              <a:buSzPts val="2400"/>
              <a:buFont typeface="Calibri"/>
              <a:buNone/>
              <a:defRPr sz="24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115" name="Google Shape;115;p22"/>
          <p:cNvSpPr>
            <a:spLocks noGrp="1"/>
          </p:cNvSpPr>
          <p:nvPr>
            <p:ph type="pic" idx="2"/>
          </p:nvPr>
        </p:nvSpPr>
        <p:spPr>
          <a:xfrm>
            <a:off x="3887391" y="740570"/>
            <a:ext cx="4629150" cy="3655219"/>
          </a:xfrm>
          <a:prstGeom prst="rect">
            <a:avLst/>
          </a:prstGeom>
          <a:noFill/>
          <a:ln>
            <a:noFill/>
          </a:ln>
        </p:spPr>
        <p:txBody>
          <a:bodyPr spcFirstLastPara="1" wrap="square" lIns="68575" tIns="34275" rIns="68575" bIns="34275" anchor="t" anchorCtr="0"/>
          <a:lstStyle>
            <a:lvl1pPr marR="0" lvl="0" algn="l" rtl="0">
              <a:lnSpc>
                <a:spcPct val="90000"/>
              </a:lnSpc>
              <a:spcBef>
                <a:spcPts val="800"/>
              </a:spcBef>
              <a:spcAft>
                <a:spcPts val="0"/>
              </a:spcAft>
              <a:buClr>
                <a:schemeClr val="dk1"/>
              </a:buClr>
              <a:buSzPts val="2400"/>
              <a:buFont typeface="Arial"/>
              <a:buNone/>
              <a:defRPr sz="2400" b="0" i="0" u="none" strike="noStrike" cap="none">
                <a:solidFill>
                  <a:schemeClr val="dk1"/>
                </a:solidFill>
                <a:latin typeface="Calibri"/>
                <a:ea typeface="Calibri"/>
                <a:cs typeface="Calibri"/>
                <a:sym typeface="Calibri"/>
              </a:defRPr>
            </a:lvl1pPr>
            <a:lvl2pPr marR="0" lvl="1" algn="l" rtl="0">
              <a:lnSpc>
                <a:spcPct val="90000"/>
              </a:lnSpc>
              <a:spcBef>
                <a:spcPts val="400"/>
              </a:spcBef>
              <a:spcAft>
                <a:spcPts val="0"/>
              </a:spcAft>
              <a:buClr>
                <a:schemeClr val="dk1"/>
              </a:buClr>
              <a:buSzPts val="2100"/>
              <a:buFont typeface="Arial"/>
              <a:buNone/>
              <a:defRPr sz="2100" b="0" i="0" u="none" strike="noStrike" cap="none">
                <a:solidFill>
                  <a:schemeClr val="dk1"/>
                </a:solidFill>
                <a:latin typeface="Calibri"/>
                <a:ea typeface="Calibri"/>
                <a:cs typeface="Calibri"/>
                <a:sym typeface="Calibri"/>
              </a:defRPr>
            </a:lvl2pPr>
            <a:lvl3pPr marR="0" lvl="2" algn="l" rtl="0">
              <a:lnSpc>
                <a:spcPct val="90000"/>
              </a:lnSpc>
              <a:spcBef>
                <a:spcPts val="400"/>
              </a:spcBef>
              <a:spcAft>
                <a:spcPts val="0"/>
              </a:spcAft>
              <a:buClr>
                <a:schemeClr val="dk1"/>
              </a:buClr>
              <a:buSzPts val="1800"/>
              <a:buFont typeface="Arial"/>
              <a:buNone/>
              <a:defRPr sz="1800" b="0" i="0" u="none" strike="noStrike" cap="none">
                <a:solidFill>
                  <a:schemeClr val="dk1"/>
                </a:solidFill>
                <a:latin typeface="Calibri"/>
                <a:ea typeface="Calibri"/>
                <a:cs typeface="Calibri"/>
                <a:sym typeface="Calibri"/>
              </a:defRPr>
            </a:lvl3pPr>
            <a:lvl4pPr marR="0" lvl="3" algn="l" rtl="0">
              <a:lnSpc>
                <a:spcPct val="90000"/>
              </a:lnSpc>
              <a:spcBef>
                <a:spcPts val="400"/>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4pPr>
            <a:lvl5pPr marR="0" lvl="4" algn="l" rtl="0">
              <a:lnSpc>
                <a:spcPct val="90000"/>
              </a:lnSpc>
              <a:spcBef>
                <a:spcPts val="400"/>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5pPr>
            <a:lvl6pPr marR="0" lvl="5" algn="l" rtl="0">
              <a:lnSpc>
                <a:spcPct val="90000"/>
              </a:lnSpc>
              <a:spcBef>
                <a:spcPts val="400"/>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6pPr>
            <a:lvl7pPr marR="0" lvl="6" algn="l" rtl="0">
              <a:lnSpc>
                <a:spcPct val="90000"/>
              </a:lnSpc>
              <a:spcBef>
                <a:spcPts val="400"/>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7pPr>
            <a:lvl8pPr marR="0" lvl="7" algn="l" rtl="0">
              <a:lnSpc>
                <a:spcPct val="90000"/>
              </a:lnSpc>
              <a:spcBef>
                <a:spcPts val="400"/>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8pPr>
            <a:lvl9pPr marR="0" lvl="8" algn="l" rtl="0">
              <a:lnSpc>
                <a:spcPct val="90000"/>
              </a:lnSpc>
              <a:spcBef>
                <a:spcPts val="400"/>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9pPr>
          </a:lstStyle>
          <a:p>
            <a:endParaRPr/>
          </a:p>
        </p:txBody>
      </p:sp>
      <p:sp>
        <p:nvSpPr>
          <p:cNvPr id="116" name="Google Shape;116;p22"/>
          <p:cNvSpPr txBox="1">
            <a:spLocks noGrp="1"/>
          </p:cNvSpPr>
          <p:nvPr>
            <p:ph type="body" idx="1"/>
          </p:nvPr>
        </p:nvSpPr>
        <p:spPr>
          <a:xfrm>
            <a:off x="629841" y="1543050"/>
            <a:ext cx="2949178" cy="2858691"/>
          </a:xfrm>
          <a:prstGeom prst="rect">
            <a:avLst/>
          </a:prstGeom>
          <a:noFill/>
          <a:ln>
            <a:noFill/>
          </a:ln>
        </p:spPr>
        <p:txBody>
          <a:bodyPr spcFirstLastPara="1" wrap="square" lIns="68575" tIns="34275" rIns="68575" bIns="34275" anchor="t" anchorCtr="0"/>
          <a:lstStyle>
            <a:lvl1pPr marL="457200" lvl="0" indent="-228600" algn="l">
              <a:lnSpc>
                <a:spcPct val="90000"/>
              </a:lnSpc>
              <a:spcBef>
                <a:spcPts val="800"/>
              </a:spcBef>
              <a:spcAft>
                <a:spcPts val="0"/>
              </a:spcAft>
              <a:buClr>
                <a:schemeClr val="dk1"/>
              </a:buClr>
              <a:buSzPts val="1200"/>
              <a:buNone/>
              <a:defRPr sz="1200"/>
            </a:lvl1pPr>
            <a:lvl2pPr marL="914400" lvl="1" indent="-228600" algn="l">
              <a:lnSpc>
                <a:spcPct val="90000"/>
              </a:lnSpc>
              <a:spcBef>
                <a:spcPts val="400"/>
              </a:spcBef>
              <a:spcAft>
                <a:spcPts val="0"/>
              </a:spcAft>
              <a:buClr>
                <a:schemeClr val="dk1"/>
              </a:buClr>
              <a:buSzPts val="1100"/>
              <a:buNone/>
              <a:defRPr sz="1100"/>
            </a:lvl2pPr>
            <a:lvl3pPr marL="1371600" lvl="2" indent="-228600" algn="l">
              <a:lnSpc>
                <a:spcPct val="90000"/>
              </a:lnSpc>
              <a:spcBef>
                <a:spcPts val="400"/>
              </a:spcBef>
              <a:spcAft>
                <a:spcPts val="0"/>
              </a:spcAft>
              <a:buClr>
                <a:schemeClr val="dk1"/>
              </a:buClr>
              <a:buSzPts val="900"/>
              <a:buNone/>
              <a:defRPr sz="900"/>
            </a:lvl3pPr>
            <a:lvl4pPr marL="1828800" lvl="3" indent="-228600" algn="l">
              <a:lnSpc>
                <a:spcPct val="90000"/>
              </a:lnSpc>
              <a:spcBef>
                <a:spcPts val="400"/>
              </a:spcBef>
              <a:spcAft>
                <a:spcPts val="0"/>
              </a:spcAft>
              <a:buClr>
                <a:schemeClr val="dk1"/>
              </a:buClr>
              <a:buSzPts val="800"/>
              <a:buNone/>
              <a:defRPr sz="800"/>
            </a:lvl4pPr>
            <a:lvl5pPr marL="2286000" lvl="4" indent="-228600" algn="l">
              <a:lnSpc>
                <a:spcPct val="90000"/>
              </a:lnSpc>
              <a:spcBef>
                <a:spcPts val="400"/>
              </a:spcBef>
              <a:spcAft>
                <a:spcPts val="0"/>
              </a:spcAft>
              <a:buClr>
                <a:schemeClr val="dk1"/>
              </a:buClr>
              <a:buSzPts val="800"/>
              <a:buNone/>
              <a:defRPr sz="800"/>
            </a:lvl5pPr>
            <a:lvl6pPr marL="2743200" lvl="5" indent="-228600" algn="l">
              <a:lnSpc>
                <a:spcPct val="90000"/>
              </a:lnSpc>
              <a:spcBef>
                <a:spcPts val="400"/>
              </a:spcBef>
              <a:spcAft>
                <a:spcPts val="0"/>
              </a:spcAft>
              <a:buClr>
                <a:schemeClr val="dk1"/>
              </a:buClr>
              <a:buSzPts val="800"/>
              <a:buNone/>
              <a:defRPr sz="800"/>
            </a:lvl6pPr>
            <a:lvl7pPr marL="3200400" lvl="6" indent="-228600" algn="l">
              <a:lnSpc>
                <a:spcPct val="90000"/>
              </a:lnSpc>
              <a:spcBef>
                <a:spcPts val="400"/>
              </a:spcBef>
              <a:spcAft>
                <a:spcPts val="0"/>
              </a:spcAft>
              <a:buClr>
                <a:schemeClr val="dk1"/>
              </a:buClr>
              <a:buSzPts val="800"/>
              <a:buNone/>
              <a:defRPr sz="800"/>
            </a:lvl7pPr>
            <a:lvl8pPr marL="3657600" lvl="7" indent="-228600" algn="l">
              <a:lnSpc>
                <a:spcPct val="90000"/>
              </a:lnSpc>
              <a:spcBef>
                <a:spcPts val="400"/>
              </a:spcBef>
              <a:spcAft>
                <a:spcPts val="0"/>
              </a:spcAft>
              <a:buClr>
                <a:schemeClr val="dk1"/>
              </a:buClr>
              <a:buSzPts val="800"/>
              <a:buNone/>
              <a:defRPr sz="800"/>
            </a:lvl8pPr>
            <a:lvl9pPr marL="4114800" lvl="8" indent="-228600" algn="l">
              <a:lnSpc>
                <a:spcPct val="90000"/>
              </a:lnSpc>
              <a:spcBef>
                <a:spcPts val="400"/>
              </a:spcBef>
              <a:spcAft>
                <a:spcPts val="0"/>
              </a:spcAft>
              <a:buClr>
                <a:schemeClr val="dk1"/>
              </a:buClr>
              <a:buSzPts val="800"/>
              <a:buNone/>
              <a:defRPr sz="800"/>
            </a:lvl9pPr>
          </a:lstStyle>
          <a:p>
            <a:endParaRPr/>
          </a:p>
        </p:txBody>
      </p:sp>
      <p:sp>
        <p:nvSpPr>
          <p:cNvPr id="117" name="Google Shape;117;p22"/>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18" name="Google Shape;118;p22"/>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19" name="Google Shape;119;p22"/>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120"/>
        <p:cNvGrpSpPr/>
        <p:nvPr/>
      </p:nvGrpSpPr>
      <p:grpSpPr>
        <a:xfrm>
          <a:off x="0" y="0"/>
          <a:ext cx="0" cy="0"/>
          <a:chOff x="0" y="0"/>
          <a:chExt cx="0" cy="0"/>
        </a:xfrm>
      </p:grpSpPr>
      <p:sp>
        <p:nvSpPr>
          <p:cNvPr id="121" name="Google Shape;121;p23"/>
          <p:cNvSpPr txBox="1">
            <a:spLocks noGrp="1"/>
          </p:cNvSpPr>
          <p:nvPr>
            <p:ph type="title"/>
          </p:nvPr>
        </p:nvSpPr>
        <p:spPr>
          <a:xfrm>
            <a:off x="628650" y="273845"/>
            <a:ext cx="7886700" cy="994172"/>
          </a:xfrm>
          <a:prstGeom prst="rect">
            <a:avLst/>
          </a:prstGeom>
          <a:noFill/>
          <a:ln>
            <a:noFill/>
          </a:ln>
        </p:spPr>
        <p:txBody>
          <a:bodyPr spcFirstLastPara="1" wrap="square" lIns="68575" tIns="34275" rIns="68575" bIns="34275" anchor="ctr" anchorCtr="0"/>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122" name="Google Shape;122;p23"/>
          <p:cNvSpPr txBox="1">
            <a:spLocks noGrp="1"/>
          </p:cNvSpPr>
          <p:nvPr>
            <p:ph type="body" idx="1"/>
          </p:nvPr>
        </p:nvSpPr>
        <p:spPr>
          <a:xfrm rot="5400000">
            <a:off x="2940248" y="-942379"/>
            <a:ext cx="3263504" cy="7886700"/>
          </a:xfrm>
          <a:prstGeom prst="rect">
            <a:avLst/>
          </a:prstGeom>
          <a:noFill/>
          <a:ln>
            <a:noFill/>
          </a:ln>
        </p:spPr>
        <p:txBody>
          <a:bodyPr spcFirstLastPara="1" wrap="square" lIns="68575" tIns="34275" rIns="68575" bIns="34275" anchor="t" anchorCtr="0"/>
          <a:lstStyle>
            <a:lvl1pPr marL="457200" lvl="0" indent="-317500" algn="l">
              <a:lnSpc>
                <a:spcPct val="90000"/>
              </a:lnSpc>
              <a:spcBef>
                <a:spcPts val="800"/>
              </a:spcBef>
              <a:spcAft>
                <a:spcPts val="0"/>
              </a:spcAft>
              <a:buClr>
                <a:schemeClr val="dk1"/>
              </a:buClr>
              <a:buSzPts val="1400"/>
              <a:buChar char="•"/>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123" name="Google Shape;123;p23"/>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24" name="Google Shape;124;p23"/>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25" name="Google Shape;125;p23"/>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126"/>
        <p:cNvGrpSpPr/>
        <p:nvPr/>
      </p:nvGrpSpPr>
      <p:grpSpPr>
        <a:xfrm>
          <a:off x="0" y="0"/>
          <a:ext cx="0" cy="0"/>
          <a:chOff x="0" y="0"/>
          <a:chExt cx="0" cy="0"/>
        </a:xfrm>
      </p:grpSpPr>
      <p:sp>
        <p:nvSpPr>
          <p:cNvPr id="127" name="Google Shape;127;p24"/>
          <p:cNvSpPr txBox="1">
            <a:spLocks noGrp="1"/>
          </p:cNvSpPr>
          <p:nvPr>
            <p:ph type="title"/>
          </p:nvPr>
        </p:nvSpPr>
        <p:spPr>
          <a:xfrm rot="5400000">
            <a:off x="5350074" y="1467446"/>
            <a:ext cx="4358879" cy="1971675"/>
          </a:xfrm>
          <a:prstGeom prst="rect">
            <a:avLst/>
          </a:prstGeom>
          <a:noFill/>
          <a:ln>
            <a:noFill/>
          </a:ln>
        </p:spPr>
        <p:txBody>
          <a:bodyPr spcFirstLastPara="1" wrap="square" lIns="68575" tIns="34275" rIns="68575" bIns="34275" anchor="ctr" anchorCtr="0"/>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128" name="Google Shape;128;p24"/>
          <p:cNvSpPr txBox="1">
            <a:spLocks noGrp="1"/>
          </p:cNvSpPr>
          <p:nvPr>
            <p:ph type="body" idx="1"/>
          </p:nvPr>
        </p:nvSpPr>
        <p:spPr>
          <a:xfrm rot="5400000">
            <a:off x="1349574" y="-447079"/>
            <a:ext cx="4358879" cy="5800725"/>
          </a:xfrm>
          <a:prstGeom prst="rect">
            <a:avLst/>
          </a:prstGeom>
          <a:noFill/>
          <a:ln>
            <a:noFill/>
          </a:ln>
        </p:spPr>
        <p:txBody>
          <a:bodyPr spcFirstLastPara="1" wrap="square" lIns="68575" tIns="34275" rIns="68575" bIns="34275" anchor="t" anchorCtr="0"/>
          <a:lstStyle>
            <a:lvl1pPr marL="457200" lvl="0" indent="-317500" algn="l">
              <a:lnSpc>
                <a:spcPct val="90000"/>
              </a:lnSpc>
              <a:spcBef>
                <a:spcPts val="800"/>
              </a:spcBef>
              <a:spcAft>
                <a:spcPts val="0"/>
              </a:spcAft>
              <a:buClr>
                <a:schemeClr val="dk1"/>
              </a:buClr>
              <a:buSzPts val="1400"/>
              <a:buChar char="•"/>
              <a:defRPr/>
            </a:lvl1pPr>
            <a:lvl2pPr marL="914400" lvl="1" indent="-317500" algn="l">
              <a:lnSpc>
                <a:spcPct val="90000"/>
              </a:lnSpc>
              <a:spcBef>
                <a:spcPts val="400"/>
              </a:spcBef>
              <a:spcAft>
                <a:spcPts val="0"/>
              </a:spcAft>
              <a:buClr>
                <a:schemeClr val="dk1"/>
              </a:buClr>
              <a:buSzPts val="1400"/>
              <a:buChar char="•"/>
              <a:defRPr/>
            </a:lvl2pPr>
            <a:lvl3pPr marL="1371600" lvl="2" indent="-317500" algn="l">
              <a:lnSpc>
                <a:spcPct val="90000"/>
              </a:lnSpc>
              <a:spcBef>
                <a:spcPts val="400"/>
              </a:spcBef>
              <a:spcAft>
                <a:spcPts val="0"/>
              </a:spcAft>
              <a:buClr>
                <a:schemeClr val="dk1"/>
              </a:buClr>
              <a:buSzPts val="1400"/>
              <a:buChar char="•"/>
              <a:defRPr/>
            </a:lvl3pPr>
            <a:lvl4pPr marL="1828800" lvl="3" indent="-317500" algn="l">
              <a:lnSpc>
                <a:spcPct val="90000"/>
              </a:lnSpc>
              <a:spcBef>
                <a:spcPts val="400"/>
              </a:spcBef>
              <a:spcAft>
                <a:spcPts val="0"/>
              </a:spcAft>
              <a:buClr>
                <a:schemeClr val="dk1"/>
              </a:buClr>
              <a:buSzPts val="1400"/>
              <a:buChar char="•"/>
              <a:defRPr/>
            </a:lvl4pPr>
            <a:lvl5pPr marL="2286000" lvl="4" indent="-317500" algn="l">
              <a:lnSpc>
                <a:spcPct val="90000"/>
              </a:lnSpc>
              <a:spcBef>
                <a:spcPts val="400"/>
              </a:spcBef>
              <a:spcAft>
                <a:spcPts val="0"/>
              </a:spcAft>
              <a:buClr>
                <a:schemeClr val="dk1"/>
              </a:buClr>
              <a:buSzPts val="1400"/>
              <a:buChar char="•"/>
              <a:defRPr/>
            </a:lvl5pPr>
            <a:lvl6pPr marL="2743200" lvl="5" indent="-317500" algn="l">
              <a:lnSpc>
                <a:spcPct val="90000"/>
              </a:lnSpc>
              <a:spcBef>
                <a:spcPts val="400"/>
              </a:spcBef>
              <a:spcAft>
                <a:spcPts val="0"/>
              </a:spcAft>
              <a:buClr>
                <a:schemeClr val="dk1"/>
              </a:buClr>
              <a:buSzPts val="1400"/>
              <a:buChar char="•"/>
              <a:defRPr/>
            </a:lvl6pPr>
            <a:lvl7pPr marL="3200400" lvl="6" indent="-317500" algn="l">
              <a:lnSpc>
                <a:spcPct val="90000"/>
              </a:lnSpc>
              <a:spcBef>
                <a:spcPts val="400"/>
              </a:spcBef>
              <a:spcAft>
                <a:spcPts val="0"/>
              </a:spcAft>
              <a:buClr>
                <a:schemeClr val="dk1"/>
              </a:buClr>
              <a:buSzPts val="1400"/>
              <a:buChar char="•"/>
              <a:defRPr/>
            </a:lvl7pPr>
            <a:lvl8pPr marL="3657600" lvl="7" indent="-317500" algn="l">
              <a:lnSpc>
                <a:spcPct val="90000"/>
              </a:lnSpc>
              <a:spcBef>
                <a:spcPts val="400"/>
              </a:spcBef>
              <a:spcAft>
                <a:spcPts val="0"/>
              </a:spcAft>
              <a:buClr>
                <a:schemeClr val="dk1"/>
              </a:buClr>
              <a:buSzPts val="1400"/>
              <a:buChar char="•"/>
              <a:defRPr/>
            </a:lvl8pPr>
            <a:lvl9pPr marL="4114800" lvl="8" indent="-317500" algn="l">
              <a:lnSpc>
                <a:spcPct val="90000"/>
              </a:lnSpc>
              <a:spcBef>
                <a:spcPts val="400"/>
              </a:spcBef>
              <a:spcAft>
                <a:spcPts val="0"/>
              </a:spcAft>
              <a:buClr>
                <a:schemeClr val="dk1"/>
              </a:buClr>
              <a:buSzPts val="1400"/>
              <a:buChar char="•"/>
              <a:defRPr/>
            </a:lvl9pPr>
          </a:lstStyle>
          <a:p>
            <a:endParaRPr/>
          </a:p>
        </p:txBody>
      </p:sp>
      <p:sp>
        <p:nvSpPr>
          <p:cNvPr id="129" name="Google Shape;129;p24"/>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30" name="Google Shape;130;p24"/>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endParaRPr/>
          </a:p>
        </p:txBody>
      </p:sp>
      <p:sp>
        <p:nvSpPr>
          <p:cNvPr id="131" name="Google Shape;131;p24"/>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32"/>
        <p:cNvGrpSpPr/>
        <p:nvPr/>
      </p:nvGrpSpPr>
      <p:grpSpPr>
        <a:xfrm>
          <a:off x="0" y="0"/>
          <a:ext cx="0" cy="0"/>
          <a:chOff x="0" y="0"/>
          <a:chExt cx="0" cy="0"/>
        </a:xfrm>
      </p:grpSpPr>
      <p:sp>
        <p:nvSpPr>
          <p:cNvPr id="133" name="Google Shape;133;p25"/>
          <p:cNvSpPr txBox="1">
            <a:spLocks noGrp="1"/>
          </p:cNvSpPr>
          <p:nvPr>
            <p:ph type="title"/>
          </p:nvPr>
        </p:nvSpPr>
        <p:spPr>
          <a:xfrm>
            <a:off x="311700" y="445025"/>
            <a:ext cx="8520600" cy="572625"/>
          </a:xfrm>
          <a:prstGeom prst="rect">
            <a:avLst/>
          </a:prstGeom>
          <a:noFill/>
          <a:ln>
            <a:noFill/>
          </a:ln>
        </p:spPr>
        <p:txBody>
          <a:bodyPr spcFirstLastPara="1" wrap="square" lIns="68575" tIns="68575" rIns="68575" bIns="68575" anchor="t" anchorCtr="0"/>
          <a:lstStyle>
            <a:lvl1pPr lvl="0" algn="l">
              <a:lnSpc>
                <a:spcPct val="90000"/>
              </a:lnSpc>
              <a:spcBef>
                <a:spcPts val="0"/>
              </a:spcBef>
              <a:spcAft>
                <a:spcPts val="0"/>
              </a:spcAft>
              <a:buClr>
                <a:schemeClr val="dk1"/>
              </a:buClr>
              <a:buSzPts val="2100"/>
              <a:buFont typeface="Calibri"/>
              <a:buNone/>
              <a:defRPr/>
            </a:lvl1pPr>
            <a:lvl2pPr lvl="1">
              <a:spcBef>
                <a:spcPts val="0"/>
              </a:spcBef>
              <a:spcAft>
                <a:spcPts val="0"/>
              </a:spcAft>
              <a:buSzPts val="2100"/>
              <a:buNone/>
              <a:defRPr/>
            </a:lvl2pPr>
            <a:lvl3pPr lvl="2">
              <a:spcBef>
                <a:spcPts val="0"/>
              </a:spcBef>
              <a:spcAft>
                <a:spcPts val="0"/>
              </a:spcAft>
              <a:buSzPts val="2100"/>
              <a:buNone/>
              <a:defRPr/>
            </a:lvl3pPr>
            <a:lvl4pPr lvl="3">
              <a:spcBef>
                <a:spcPts val="0"/>
              </a:spcBef>
              <a:spcAft>
                <a:spcPts val="0"/>
              </a:spcAft>
              <a:buSzPts val="2100"/>
              <a:buNone/>
              <a:defRPr/>
            </a:lvl4pPr>
            <a:lvl5pPr lvl="4">
              <a:spcBef>
                <a:spcPts val="0"/>
              </a:spcBef>
              <a:spcAft>
                <a:spcPts val="0"/>
              </a:spcAft>
              <a:buSzPts val="2100"/>
              <a:buNone/>
              <a:defRPr/>
            </a:lvl5pPr>
            <a:lvl6pPr lvl="5">
              <a:spcBef>
                <a:spcPts val="0"/>
              </a:spcBef>
              <a:spcAft>
                <a:spcPts val="0"/>
              </a:spcAft>
              <a:buSzPts val="2100"/>
              <a:buNone/>
              <a:defRPr/>
            </a:lvl6pPr>
            <a:lvl7pPr lvl="6">
              <a:spcBef>
                <a:spcPts val="0"/>
              </a:spcBef>
              <a:spcAft>
                <a:spcPts val="0"/>
              </a:spcAft>
              <a:buSzPts val="2100"/>
              <a:buNone/>
              <a:defRPr/>
            </a:lvl7pPr>
            <a:lvl8pPr lvl="7">
              <a:spcBef>
                <a:spcPts val="0"/>
              </a:spcBef>
              <a:spcAft>
                <a:spcPts val="0"/>
              </a:spcAft>
              <a:buSzPts val="2100"/>
              <a:buNone/>
              <a:defRPr/>
            </a:lvl8pPr>
            <a:lvl9pPr lvl="8">
              <a:spcBef>
                <a:spcPts val="0"/>
              </a:spcBef>
              <a:spcAft>
                <a:spcPts val="0"/>
              </a:spcAft>
              <a:buSzPts val="2100"/>
              <a:buNone/>
              <a:defRPr/>
            </a:lvl9pPr>
          </a:lstStyle>
          <a:p>
            <a:endParaRPr/>
          </a:p>
        </p:txBody>
      </p:sp>
      <p:sp>
        <p:nvSpPr>
          <p:cNvPr id="134" name="Google Shape;134;p25"/>
          <p:cNvSpPr txBox="1">
            <a:spLocks noGrp="1"/>
          </p:cNvSpPr>
          <p:nvPr>
            <p:ph type="body" idx="1"/>
          </p:nvPr>
        </p:nvSpPr>
        <p:spPr>
          <a:xfrm>
            <a:off x="311700" y="1152475"/>
            <a:ext cx="8520600" cy="3416400"/>
          </a:xfrm>
          <a:prstGeom prst="rect">
            <a:avLst/>
          </a:prstGeom>
          <a:noFill/>
          <a:ln>
            <a:noFill/>
          </a:ln>
        </p:spPr>
        <p:txBody>
          <a:bodyPr spcFirstLastPara="1" wrap="square" lIns="68575" tIns="68575" rIns="68575" bIns="68575" anchor="t" anchorCtr="0"/>
          <a:lstStyle>
            <a:lvl1pPr marL="457200" lvl="0" indent="-317500" algn="l">
              <a:lnSpc>
                <a:spcPct val="90000"/>
              </a:lnSpc>
              <a:spcBef>
                <a:spcPts val="0"/>
              </a:spcBef>
              <a:spcAft>
                <a:spcPts val="0"/>
              </a:spcAft>
              <a:buClr>
                <a:schemeClr val="dk1"/>
              </a:buClr>
              <a:buSzPts val="1400"/>
              <a:buChar char="●"/>
              <a:defRPr/>
            </a:lvl1pPr>
            <a:lvl2pPr marL="914400" lvl="1" indent="-298450" algn="l">
              <a:lnSpc>
                <a:spcPct val="90000"/>
              </a:lnSpc>
              <a:spcBef>
                <a:spcPts val="1200"/>
              </a:spcBef>
              <a:spcAft>
                <a:spcPts val="0"/>
              </a:spcAft>
              <a:buClr>
                <a:schemeClr val="dk1"/>
              </a:buClr>
              <a:buSzPts val="1100"/>
              <a:buChar char="○"/>
              <a:defRPr/>
            </a:lvl2pPr>
            <a:lvl3pPr marL="1371600" lvl="2" indent="-298450" algn="l">
              <a:lnSpc>
                <a:spcPct val="90000"/>
              </a:lnSpc>
              <a:spcBef>
                <a:spcPts val="1200"/>
              </a:spcBef>
              <a:spcAft>
                <a:spcPts val="0"/>
              </a:spcAft>
              <a:buClr>
                <a:schemeClr val="dk1"/>
              </a:buClr>
              <a:buSzPts val="1100"/>
              <a:buChar char="■"/>
              <a:defRPr/>
            </a:lvl3pPr>
            <a:lvl4pPr marL="1828800" lvl="3" indent="-298450" algn="l">
              <a:lnSpc>
                <a:spcPct val="90000"/>
              </a:lnSpc>
              <a:spcBef>
                <a:spcPts val="1200"/>
              </a:spcBef>
              <a:spcAft>
                <a:spcPts val="0"/>
              </a:spcAft>
              <a:buClr>
                <a:schemeClr val="dk1"/>
              </a:buClr>
              <a:buSzPts val="1100"/>
              <a:buChar char="●"/>
              <a:defRPr/>
            </a:lvl4pPr>
            <a:lvl5pPr marL="2286000" lvl="4" indent="-298450" algn="l">
              <a:lnSpc>
                <a:spcPct val="90000"/>
              </a:lnSpc>
              <a:spcBef>
                <a:spcPts val="1200"/>
              </a:spcBef>
              <a:spcAft>
                <a:spcPts val="0"/>
              </a:spcAft>
              <a:buClr>
                <a:schemeClr val="dk1"/>
              </a:buClr>
              <a:buSzPts val="1100"/>
              <a:buChar char="○"/>
              <a:defRPr/>
            </a:lvl5pPr>
            <a:lvl6pPr marL="2743200" lvl="5" indent="-298450" algn="l">
              <a:lnSpc>
                <a:spcPct val="90000"/>
              </a:lnSpc>
              <a:spcBef>
                <a:spcPts val="1200"/>
              </a:spcBef>
              <a:spcAft>
                <a:spcPts val="0"/>
              </a:spcAft>
              <a:buClr>
                <a:schemeClr val="dk1"/>
              </a:buClr>
              <a:buSzPts val="1100"/>
              <a:buChar char="■"/>
              <a:defRPr/>
            </a:lvl6pPr>
            <a:lvl7pPr marL="3200400" lvl="6" indent="-298450" algn="l">
              <a:lnSpc>
                <a:spcPct val="90000"/>
              </a:lnSpc>
              <a:spcBef>
                <a:spcPts val="1200"/>
              </a:spcBef>
              <a:spcAft>
                <a:spcPts val="0"/>
              </a:spcAft>
              <a:buClr>
                <a:schemeClr val="dk1"/>
              </a:buClr>
              <a:buSzPts val="1100"/>
              <a:buChar char="●"/>
              <a:defRPr/>
            </a:lvl7pPr>
            <a:lvl8pPr marL="3657600" lvl="7" indent="-298450" algn="l">
              <a:lnSpc>
                <a:spcPct val="90000"/>
              </a:lnSpc>
              <a:spcBef>
                <a:spcPts val="1200"/>
              </a:spcBef>
              <a:spcAft>
                <a:spcPts val="0"/>
              </a:spcAft>
              <a:buClr>
                <a:schemeClr val="dk1"/>
              </a:buClr>
              <a:buSzPts val="1100"/>
              <a:buChar char="○"/>
              <a:defRPr/>
            </a:lvl8pPr>
            <a:lvl9pPr marL="4114800" lvl="8" indent="-298450" algn="l">
              <a:lnSpc>
                <a:spcPct val="90000"/>
              </a:lnSpc>
              <a:spcBef>
                <a:spcPts val="1200"/>
              </a:spcBef>
              <a:spcAft>
                <a:spcPts val="1200"/>
              </a:spcAft>
              <a:buClr>
                <a:schemeClr val="dk1"/>
              </a:buClr>
              <a:buSzPts val="1100"/>
              <a:buChar char="■"/>
              <a:defRPr/>
            </a:lvl9pPr>
          </a:lstStyle>
          <a:p>
            <a:endParaRPr/>
          </a:p>
        </p:txBody>
      </p:sp>
      <p:sp>
        <p:nvSpPr>
          <p:cNvPr id="135" name="Google Shape;135;p25"/>
          <p:cNvSpPr txBox="1">
            <a:spLocks noGrp="1"/>
          </p:cNvSpPr>
          <p:nvPr>
            <p:ph type="sldNum" idx="12"/>
          </p:nvPr>
        </p:nvSpPr>
        <p:spPr>
          <a:xfrm>
            <a:off x="8472458" y="4663216"/>
            <a:ext cx="548700" cy="393525"/>
          </a:xfrm>
          <a:prstGeom prst="rect">
            <a:avLst/>
          </a:prstGeom>
          <a:noFill/>
          <a:ln>
            <a:noFill/>
          </a:ln>
        </p:spPr>
        <p:txBody>
          <a:bodyPr spcFirstLastPara="1" wrap="square" lIns="68575" tIns="68575" rIns="68575" bIns="68575" anchor="ctr" anchorCtr="0">
            <a:noAutofit/>
          </a:bodyPr>
          <a:lstStyle>
            <a:lvl1pPr marL="0" lvl="0" indent="0" algn="r">
              <a:buClr>
                <a:srgbClr val="888888"/>
              </a:buClr>
              <a:buSzPts val="900"/>
              <a:buFont typeface="Calibri"/>
              <a:buNone/>
              <a:defRPr sz="900">
                <a:solidFill>
                  <a:srgbClr val="888888"/>
                </a:solidFill>
                <a:latin typeface="Calibri"/>
                <a:ea typeface="Calibri"/>
                <a:cs typeface="Calibri"/>
                <a:sym typeface="Calibri"/>
              </a:defRPr>
            </a:lvl1pPr>
            <a:lvl2pPr marL="0" lvl="1" indent="0" algn="r">
              <a:buClr>
                <a:srgbClr val="888888"/>
              </a:buClr>
              <a:buSzPts val="900"/>
              <a:buFont typeface="Calibri"/>
              <a:buNone/>
              <a:defRPr sz="900">
                <a:solidFill>
                  <a:srgbClr val="888888"/>
                </a:solidFill>
                <a:latin typeface="Calibri"/>
                <a:ea typeface="Calibri"/>
                <a:cs typeface="Calibri"/>
                <a:sym typeface="Calibri"/>
              </a:defRPr>
            </a:lvl2pPr>
            <a:lvl3pPr marL="0" lvl="2" indent="0" algn="r">
              <a:buClr>
                <a:srgbClr val="888888"/>
              </a:buClr>
              <a:buSzPts val="900"/>
              <a:buFont typeface="Calibri"/>
              <a:buNone/>
              <a:defRPr sz="900">
                <a:solidFill>
                  <a:srgbClr val="888888"/>
                </a:solidFill>
                <a:latin typeface="Calibri"/>
                <a:ea typeface="Calibri"/>
                <a:cs typeface="Calibri"/>
                <a:sym typeface="Calibri"/>
              </a:defRPr>
            </a:lvl3pPr>
            <a:lvl4pPr marL="0" lvl="3" indent="0" algn="r">
              <a:buClr>
                <a:srgbClr val="888888"/>
              </a:buClr>
              <a:buSzPts val="900"/>
              <a:buFont typeface="Calibri"/>
              <a:buNone/>
              <a:defRPr sz="900">
                <a:solidFill>
                  <a:srgbClr val="888888"/>
                </a:solidFill>
                <a:latin typeface="Calibri"/>
                <a:ea typeface="Calibri"/>
                <a:cs typeface="Calibri"/>
                <a:sym typeface="Calibri"/>
              </a:defRPr>
            </a:lvl4pPr>
            <a:lvl5pPr marL="0" lvl="4" indent="0" algn="r">
              <a:buClr>
                <a:srgbClr val="888888"/>
              </a:buClr>
              <a:buSzPts val="900"/>
              <a:buFont typeface="Calibri"/>
              <a:buNone/>
              <a:defRPr sz="900">
                <a:solidFill>
                  <a:srgbClr val="888888"/>
                </a:solidFill>
                <a:latin typeface="Calibri"/>
                <a:ea typeface="Calibri"/>
                <a:cs typeface="Calibri"/>
                <a:sym typeface="Calibri"/>
              </a:defRPr>
            </a:lvl5pPr>
            <a:lvl6pPr marL="0" lvl="5" indent="0" algn="r">
              <a:buClr>
                <a:srgbClr val="888888"/>
              </a:buClr>
              <a:buSzPts val="900"/>
              <a:buFont typeface="Calibri"/>
              <a:buNone/>
              <a:defRPr sz="900">
                <a:solidFill>
                  <a:srgbClr val="888888"/>
                </a:solidFill>
                <a:latin typeface="Calibri"/>
                <a:ea typeface="Calibri"/>
                <a:cs typeface="Calibri"/>
                <a:sym typeface="Calibri"/>
              </a:defRPr>
            </a:lvl6pPr>
            <a:lvl7pPr marL="0" lvl="6" indent="0" algn="r">
              <a:buClr>
                <a:srgbClr val="888888"/>
              </a:buClr>
              <a:buSzPts val="900"/>
              <a:buFont typeface="Calibri"/>
              <a:buNone/>
              <a:defRPr sz="900">
                <a:solidFill>
                  <a:srgbClr val="888888"/>
                </a:solidFill>
                <a:latin typeface="Calibri"/>
                <a:ea typeface="Calibri"/>
                <a:cs typeface="Calibri"/>
                <a:sym typeface="Calibri"/>
              </a:defRPr>
            </a:lvl7pPr>
            <a:lvl8pPr marL="0" lvl="7" indent="0" algn="r">
              <a:buClr>
                <a:srgbClr val="888888"/>
              </a:buClr>
              <a:buSzPts val="900"/>
              <a:buFont typeface="Calibri"/>
              <a:buNone/>
              <a:defRPr sz="900">
                <a:solidFill>
                  <a:srgbClr val="888888"/>
                </a:solidFill>
                <a:latin typeface="Calibri"/>
                <a:ea typeface="Calibri"/>
                <a:cs typeface="Calibri"/>
                <a:sym typeface="Calibri"/>
              </a:defRPr>
            </a:lvl8pPr>
            <a:lvl9pPr marL="0" lvl="8" indent="0" algn="r">
              <a:buClr>
                <a:srgbClr val="888888"/>
              </a:buClr>
              <a:buSzPts val="900"/>
              <a:buFont typeface="Calibri"/>
              <a:buNone/>
              <a:defRPr sz="900">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lstStyle>
            <a:lvl1pPr marL="457200" lvl="0" indent="-342900">
              <a:lnSpc>
                <a:spcPct val="115000"/>
              </a:lnSpc>
              <a:spcBef>
                <a:spcPts val="0"/>
              </a:spcBef>
              <a:spcAft>
                <a:spcPts val="0"/>
              </a:spcAft>
              <a:buClr>
                <a:schemeClr val="dk2"/>
              </a:buClr>
              <a:buSzPts val="1800"/>
              <a:buChar char="●"/>
              <a:defRPr sz="1800">
                <a:solidFill>
                  <a:schemeClr val="dk2"/>
                </a:solidFill>
              </a:defRPr>
            </a:lvl1pPr>
            <a:lvl2pPr marL="914400" lvl="1" indent="-317500">
              <a:lnSpc>
                <a:spcPct val="115000"/>
              </a:lnSpc>
              <a:spcBef>
                <a:spcPts val="1600"/>
              </a:spcBef>
              <a:spcAft>
                <a:spcPts val="0"/>
              </a:spcAft>
              <a:buClr>
                <a:schemeClr val="dk2"/>
              </a:buClr>
              <a:buSzPts val="1400"/>
              <a:buChar char="○"/>
              <a:defRPr>
                <a:solidFill>
                  <a:schemeClr val="dk2"/>
                </a:solidFill>
              </a:defRPr>
            </a:lvl2pPr>
            <a:lvl3pPr marL="1371600" lvl="2" indent="-317500">
              <a:lnSpc>
                <a:spcPct val="115000"/>
              </a:lnSpc>
              <a:spcBef>
                <a:spcPts val="1600"/>
              </a:spcBef>
              <a:spcAft>
                <a:spcPts val="0"/>
              </a:spcAft>
              <a:buClr>
                <a:schemeClr val="dk2"/>
              </a:buClr>
              <a:buSzPts val="1400"/>
              <a:buChar char="■"/>
              <a:defRPr>
                <a:solidFill>
                  <a:schemeClr val="dk2"/>
                </a:solidFill>
              </a:defRPr>
            </a:lvl3pPr>
            <a:lvl4pPr marL="1828800" lvl="3" indent="-317500">
              <a:lnSpc>
                <a:spcPct val="115000"/>
              </a:lnSpc>
              <a:spcBef>
                <a:spcPts val="1600"/>
              </a:spcBef>
              <a:spcAft>
                <a:spcPts val="0"/>
              </a:spcAft>
              <a:buClr>
                <a:schemeClr val="dk2"/>
              </a:buClr>
              <a:buSzPts val="1400"/>
              <a:buChar char="●"/>
              <a:defRPr>
                <a:solidFill>
                  <a:schemeClr val="dk2"/>
                </a:solidFill>
              </a:defRPr>
            </a:lvl4pPr>
            <a:lvl5pPr marL="2286000" lvl="4" indent="-317500">
              <a:lnSpc>
                <a:spcPct val="115000"/>
              </a:lnSpc>
              <a:spcBef>
                <a:spcPts val="1600"/>
              </a:spcBef>
              <a:spcAft>
                <a:spcPts val="0"/>
              </a:spcAft>
              <a:buClr>
                <a:schemeClr val="dk2"/>
              </a:buClr>
              <a:buSzPts val="1400"/>
              <a:buChar char="○"/>
              <a:defRPr>
                <a:solidFill>
                  <a:schemeClr val="dk2"/>
                </a:solidFill>
              </a:defRPr>
            </a:lvl5pPr>
            <a:lvl6pPr marL="2743200" lvl="5" indent="-317500">
              <a:lnSpc>
                <a:spcPct val="115000"/>
              </a:lnSpc>
              <a:spcBef>
                <a:spcPts val="1600"/>
              </a:spcBef>
              <a:spcAft>
                <a:spcPts val="0"/>
              </a:spcAft>
              <a:buClr>
                <a:schemeClr val="dk2"/>
              </a:buClr>
              <a:buSzPts val="1400"/>
              <a:buChar char="■"/>
              <a:defRPr>
                <a:solidFill>
                  <a:schemeClr val="dk2"/>
                </a:solidFill>
              </a:defRPr>
            </a:lvl6pPr>
            <a:lvl7pPr marL="3200400" lvl="6" indent="-317500">
              <a:lnSpc>
                <a:spcPct val="115000"/>
              </a:lnSpc>
              <a:spcBef>
                <a:spcPts val="1600"/>
              </a:spcBef>
              <a:spcAft>
                <a:spcPts val="0"/>
              </a:spcAft>
              <a:buClr>
                <a:schemeClr val="dk2"/>
              </a:buClr>
              <a:buSzPts val="1400"/>
              <a:buChar char="●"/>
              <a:defRPr>
                <a:solidFill>
                  <a:schemeClr val="dk2"/>
                </a:solidFill>
              </a:defRPr>
            </a:lvl7pPr>
            <a:lvl8pPr marL="3657600" lvl="7" indent="-317500">
              <a:lnSpc>
                <a:spcPct val="115000"/>
              </a:lnSpc>
              <a:spcBef>
                <a:spcPts val="1600"/>
              </a:spcBef>
              <a:spcAft>
                <a:spcPts val="0"/>
              </a:spcAft>
              <a:buClr>
                <a:schemeClr val="dk2"/>
              </a:buClr>
              <a:buSzPts val="1400"/>
              <a:buChar char="○"/>
              <a:defRPr>
                <a:solidFill>
                  <a:schemeClr val="dk2"/>
                </a:solidFill>
              </a:defRPr>
            </a:lvl8pPr>
            <a:lvl9pPr marL="4114800" lvl="8" indent="-317500">
              <a:lnSpc>
                <a:spcPct val="115000"/>
              </a:lnSpc>
              <a:spcBef>
                <a:spcPts val="1600"/>
              </a:spcBef>
              <a:spcAft>
                <a:spcPts val="1600"/>
              </a:spcAft>
              <a:buClr>
                <a:schemeClr val="dk2"/>
              </a:buClr>
              <a:buSzPts val="1400"/>
              <a:buChar char="■"/>
              <a:defRPr>
                <a:solidFill>
                  <a:schemeClr val="dk2"/>
                </a:solidFill>
              </a:defRPr>
            </a:lvl9pPr>
          </a:lstStyle>
          <a:p>
            <a:endParaRPr/>
          </a:p>
        </p:txBody>
      </p:sp>
      <p:sp>
        <p:nvSpPr>
          <p:cNvPr id="8" name="Google Shape;8;p1"/>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marL="0" lvl="0" indent="0" algn="r" rtl="0">
              <a:spcBef>
                <a:spcPts val="0"/>
              </a:spcBef>
              <a:spcAft>
                <a:spcPts val="0"/>
              </a:spcAft>
              <a:buNone/>
            </a:pPr>
            <a:fld id="{00000000-1234-1234-1234-123412341234}" type="slidenum">
              <a:rPr lang="en-GB"/>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0"/>
        <p:cNvGrpSpPr/>
        <p:nvPr/>
      </p:nvGrpSpPr>
      <p:grpSpPr>
        <a:xfrm>
          <a:off x="0" y="0"/>
          <a:ext cx="0" cy="0"/>
          <a:chOff x="0" y="0"/>
          <a:chExt cx="0" cy="0"/>
        </a:xfrm>
      </p:grpSpPr>
      <p:sp>
        <p:nvSpPr>
          <p:cNvPr id="51" name="Google Shape;51;p13"/>
          <p:cNvSpPr txBox="1">
            <a:spLocks noGrp="1"/>
          </p:cNvSpPr>
          <p:nvPr>
            <p:ph type="title"/>
          </p:nvPr>
        </p:nvSpPr>
        <p:spPr>
          <a:xfrm>
            <a:off x="628650" y="273845"/>
            <a:ext cx="7886700" cy="994172"/>
          </a:xfrm>
          <a:prstGeom prst="rect">
            <a:avLst/>
          </a:prstGeom>
          <a:noFill/>
          <a:ln>
            <a:noFill/>
          </a:ln>
        </p:spPr>
        <p:txBody>
          <a:bodyPr spcFirstLastPara="1" wrap="square" lIns="68575" tIns="34275" rIns="68575" bIns="34275" anchor="ctr" anchorCtr="0"/>
          <a:lstStyle>
            <a:lvl1pPr marR="0" lvl="0" algn="l" rtl="0">
              <a:lnSpc>
                <a:spcPct val="90000"/>
              </a:lnSpc>
              <a:spcBef>
                <a:spcPts val="0"/>
              </a:spcBef>
              <a:spcAft>
                <a:spcPts val="0"/>
              </a:spcAft>
              <a:buClr>
                <a:schemeClr val="dk1"/>
              </a:buClr>
              <a:buSzPts val="3300"/>
              <a:buFont typeface="Calibri"/>
              <a:buNone/>
              <a:defRPr sz="3300" b="0" i="0" u="none" strike="noStrike" cap="none">
                <a:solidFill>
                  <a:schemeClr val="dk1"/>
                </a:solidFill>
                <a:latin typeface="Calibri"/>
                <a:ea typeface="Calibri"/>
                <a:cs typeface="Calibri"/>
                <a:sym typeface="Calibri"/>
              </a:defRPr>
            </a:lvl1pPr>
            <a:lvl2pPr lvl="1">
              <a:spcBef>
                <a:spcPts val="0"/>
              </a:spcBef>
              <a:spcAft>
                <a:spcPts val="0"/>
              </a:spcAft>
              <a:buSzPts val="1100"/>
              <a:buNone/>
              <a:defRPr sz="1400"/>
            </a:lvl2pPr>
            <a:lvl3pPr lvl="2">
              <a:spcBef>
                <a:spcPts val="0"/>
              </a:spcBef>
              <a:spcAft>
                <a:spcPts val="0"/>
              </a:spcAft>
              <a:buSzPts val="1100"/>
              <a:buNone/>
              <a:defRPr sz="1400"/>
            </a:lvl3pPr>
            <a:lvl4pPr lvl="3">
              <a:spcBef>
                <a:spcPts val="0"/>
              </a:spcBef>
              <a:spcAft>
                <a:spcPts val="0"/>
              </a:spcAft>
              <a:buSzPts val="1100"/>
              <a:buNone/>
              <a:defRPr sz="1400"/>
            </a:lvl4pPr>
            <a:lvl5pPr lvl="4">
              <a:spcBef>
                <a:spcPts val="0"/>
              </a:spcBef>
              <a:spcAft>
                <a:spcPts val="0"/>
              </a:spcAft>
              <a:buSzPts val="1100"/>
              <a:buNone/>
              <a:defRPr sz="1400"/>
            </a:lvl5pPr>
            <a:lvl6pPr lvl="5">
              <a:spcBef>
                <a:spcPts val="0"/>
              </a:spcBef>
              <a:spcAft>
                <a:spcPts val="0"/>
              </a:spcAft>
              <a:buSzPts val="1100"/>
              <a:buNone/>
              <a:defRPr sz="1400"/>
            </a:lvl6pPr>
            <a:lvl7pPr lvl="6">
              <a:spcBef>
                <a:spcPts val="0"/>
              </a:spcBef>
              <a:spcAft>
                <a:spcPts val="0"/>
              </a:spcAft>
              <a:buSzPts val="1100"/>
              <a:buNone/>
              <a:defRPr sz="1400"/>
            </a:lvl7pPr>
            <a:lvl8pPr lvl="7">
              <a:spcBef>
                <a:spcPts val="0"/>
              </a:spcBef>
              <a:spcAft>
                <a:spcPts val="0"/>
              </a:spcAft>
              <a:buSzPts val="1100"/>
              <a:buNone/>
              <a:defRPr sz="1400"/>
            </a:lvl8pPr>
            <a:lvl9pPr lvl="8">
              <a:spcBef>
                <a:spcPts val="0"/>
              </a:spcBef>
              <a:spcAft>
                <a:spcPts val="0"/>
              </a:spcAft>
              <a:buSzPts val="1100"/>
              <a:buNone/>
              <a:defRPr sz="1400"/>
            </a:lvl9pPr>
          </a:lstStyle>
          <a:p>
            <a:endParaRPr/>
          </a:p>
        </p:txBody>
      </p:sp>
      <p:sp>
        <p:nvSpPr>
          <p:cNvPr id="52" name="Google Shape;52;p13"/>
          <p:cNvSpPr txBox="1">
            <a:spLocks noGrp="1"/>
          </p:cNvSpPr>
          <p:nvPr>
            <p:ph type="body" idx="1"/>
          </p:nvPr>
        </p:nvSpPr>
        <p:spPr>
          <a:xfrm>
            <a:off x="628650" y="1369219"/>
            <a:ext cx="7886700" cy="3263504"/>
          </a:xfrm>
          <a:prstGeom prst="rect">
            <a:avLst/>
          </a:prstGeom>
          <a:noFill/>
          <a:ln>
            <a:noFill/>
          </a:ln>
        </p:spPr>
        <p:txBody>
          <a:bodyPr spcFirstLastPara="1" wrap="square" lIns="68575" tIns="34275" rIns="68575" bIns="34275" anchor="t" anchorCtr="0"/>
          <a:lstStyle>
            <a:lvl1pPr marL="457200" marR="0" lvl="0" indent="-361950" algn="l" rtl="0">
              <a:lnSpc>
                <a:spcPct val="90000"/>
              </a:lnSpc>
              <a:spcBef>
                <a:spcPts val="800"/>
              </a:spcBef>
              <a:spcAft>
                <a:spcPts val="0"/>
              </a:spcAft>
              <a:buClr>
                <a:schemeClr val="dk1"/>
              </a:buClr>
              <a:buSzPts val="2100"/>
              <a:buFont typeface="Arial"/>
              <a:buChar char="•"/>
              <a:defRPr sz="21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4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2pPr>
            <a:lvl3pPr marL="1371600" marR="0" lvl="2" indent="-323850" algn="l" rtl="0">
              <a:lnSpc>
                <a:spcPct val="90000"/>
              </a:lnSpc>
              <a:spcBef>
                <a:spcPts val="400"/>
              </a:spcBef>
              <a:spcAft>
                <a:spcPts val="0"/>
              </a:spcAft>
              <a:buClr>
                <a:schemeClr val="dk1"/>
              </a:buClr>
              <a:buSzPts val="1500"/>
              <a:buFont typeface="Arial"/>
              <a:buChar char="•"/>
              <a:defRPr sz="1500" b="0" i="0" u="none" strike="noStrike" cap="none">
                <a:solidFill>
                  <a:schemeClr val="dk1"/>
                </a:solidFill>
                <a:latin typeface="Calibri"/>
                <a:ea typeface="Calibri"/>
                <a:cs typeface="Calibri"/>
                <a:sym typeface="Calibri"/>
              </a:defRPr>
            </a:lvl3pPr>
            <a:lvl4pPr marL="1828800" marR="0" lvl="3"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4pPr>
            <a:lvl5pPr marL="2286000" marR="0" lvl="4"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5pPr>
            <a:lvl6pPr marL="2743200" marR="0" lvl="5"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6pPr>
            <a:lvl7pPr marL="3200400" marR="0" lvl="6"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7pPr>
            <a:lvl8pPr marL="3657600" marR="0" lvl="7"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8pPr>
            <a:lvl9pPr marL="4114800" marR="0" lvl="8"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9pPr>
          </a:lstStyle>
          <a:p>
            <a:endParaRPr/>
          </a:p>
        </p:txBody>
      </p:sp>
      <p:sp>
        <p:nvSpPr>
          <p:cNvPr id="53" name="Google Shape;53;p13"/>
          <p:cNvSpPr txBox="1">
            <a:spLocks noGrp="1"/>
          </p:cNvSpPr>
          <p:nvPr>
            <p:ph type="dt" idx="10"/>
          </p:nvPr>
        </p:nvSpPr>
        <p:spPr>
          <a:xfrm>
            <a:off x="628650" y="4767264"/>
            <a:ext cx="2057400" cy="273844"/>
          </a:xfrm>
          <a:prstGeom prst="rect">
            <a:avLst/>
          </a:prstGeom>
          <a:noFill/>
          <a:ln>
            <a:noFill/>
          </a:ln>
        </p:spPr>
        <p:txBody>
          <a:bodyPr spcFirstLastPara="1" wrap="square" lIns="68575" tIns="34275" rIns="68575" bIns="34275" anchor="ctr" anchorCtr="0"/>
          <a:lstStyle>
            <a:lvl1pPr marR="0" lvl="0" algn="l" rtl="0">
              <a:spcBef>
                <a:spcPts val="0"/>
              </a:spcBef>
              <a:spcAft>
                <a:spcPts val="0"/>
              </a:spcAft>
              <a:buSzPts val="1100"/>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9pPr>
          </a:lstStyle>
          <a:p>
            <a:endParaRPr/>
          </a:p>
        </p:txBody>
      </p:sp>
      <p:sp>
        <p:nvSpPr>
          <p:cNvPr id="54" name="Google Shape;54;p13"/>
          <p:cNvSpPr txBox="1">
            <a:spLocks noGrp="1"/>
          </p:cNvSpPr>
          <p:nvPr>
            <p:ph type="ftr" idx="11"/>
          </p:nvPr>
        </p:nvSpPr>
        <p:spPr>
          <a:xfrm>
            <a:off x="3028950" y="4767264"/>
            <a:ext cx="3086100" cy="273844"/>
          </a:xfrm>
          <a:prstGeom prst="rect">
            <a:avLst/>
          </a:prstGeom>
          <a:noFill/>
          <a:ln>
            <a:noFill/>
          </a:ln>
        </p:spPr>
        <p:txBody>
          <a:bodyPr spcFirstLastPara="1" wrap="square" lIns="68575" tIns="34275" rIns="68575" bIns="34275" anchor="ctr" anchorCtr="0"/>
          <a:lstStyle>
            <a:lvl1pPr marR="0" lvl="0" algn="ctr" rtl="0">
              <a:spcBef>
                <a:spcPts val="0"/>
              </a:spcBef>
              <a:spcAft>
                <a:spcPts val="0"/>
              </a:spcAft>
              <a:buSzPts val="1100"/>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100"/>
              <a:buNone/>
              <a:defRPr sz="1400" b="0" i="0" u="none" strike="noStrike" cap="none">
                <a:solidFill>
                  <a:schemeClr val="dk1"/>
                </a:solidFill>
                <a:latin typeface="Calibri"/>
                <a:ea typeface="Calibri"/>
                <a:cs typeface="Calibri"/>
                <a:sym typeface="Calibri"/>
              </a:defRPr>
            </a:lvl9pPr>
          </a:lstStyle>
          <a:p>
            <a:endParaRPr/>
          </a:p>
        </p:txBody>
      </p:sp>
      <p:sp>
        <p:nvSpPr>
          <p:cNvPr id="55" name="Google Shape;55;p13"/>
          <p:cNvSpPr txBox="1">
            <a:spLocks noGrp="1"/>
          </p:cNvSpPr>
          <p:nvPr>
            <p:ph type="sldNum" idx="12"/>
          </p:nvPr>
        </p:nvSpPr>
        <p:spPr>
          <a:xfrm>
            <a:off x="6457950" y="4767264"/>
            <a:ext cx="2057400" cy="273844"/>
          </a:xfrm>
          <a:prstGeom prst="rect">
            <a:avLst/>
          </a:prstGeom>
          <a:noFill/>
          <a:ln>
            <a:noFill/>
          </a:ln>
        </p:spPr>
        <p:txBody>
          <a:bodyPr spcFirstLastPara="1" wrap="square" lIns="68575" tIns="34275" rIns="68575" bIns="34275" anchor="ctr" anchorCtr="0">
            <a:noAutofit/>
          </a:bodyPr>
          <a:lstStyle>
            <a:lvl1pPr marL="0" marR="0" lvl="0" indent="0" algn="r" rtl="0">
              <a:spcBef>
                <a:spcPts val="0"/>
              </a:spcBef>
              <a:buNone/>
              <a:defRPr sz="900" b="0" i="0" u="none" strike="noStrike" cap="none">
                <a:solidFill>
                  <a:srgbClr val="888888"/>
                </a:solidFill>
                <a:latin typeface="Calibri"/>
                <a:ea typeface="Calibri"/>
                <a:cs typeface="Calibri"/>
                <a:sym typeface="Calibri"/>
              </a:defRPr>
            </a:lvl1pPr>
            <a:lvl2pPr marL="0" marR="0" lvl="1" indent="0" algn="r" rtl="0">
              <a:spcBef>
                <a:spcPts val="0"/>
              </a:spcBef>
              <a:buNone/>
              <a:defRPr sz="900" b="0" i="0" u="none" strike="noStrike" cap="none">
                <a:solidFill>
                  <a:srgbClr val="888888"/>
                </a:solidFill>
                <a:latin typeface="Calibri"/>
                <a:ea typeface="Calibri"/>
                <a:cs typeface="Calibri"/>
                <a:sym typeface="Calibri"/>
              </a:defRPr>
            </a:lvl2pPr>
            <a:lvl3pPr marL="0" marR="0" lvl="2" indent="0" algn="r" rtl="0">
              <a:spcBef>
                <a:spcPts val="0"/>
              </a:spcBef>
              <a:buNone/>
              <a:defRPr sz="900" b="0" i="0" u="none" strike="noStrike" cap="none">
                <a:solidFill>
                  <a:srgbClr val="888888"/>
                </a:solidFill>
                <a:latin typeface="Calibri"/>
                <a:ea typeface="Calibri"/>
                <a:cs typeface="Calibri"/>
                <a:sym typeface="Calibri"/>
              </a:defRPr>
            </a:lvl3pPr>
            <a:lvl4pPr marL="0" marR="0" lvl="3" indent="0" algn="r" rtl="0">
              <a:spcBef>
                <a:spcPts val="0"/>
              </a:spcBef>
              <a:buNone/>
              <a:defRPr sz="900" b="0" i="0" u="none" strike="noStrike" cap="none">
                <a:solidFill>
                  <a:srgbClr val="888888"/>
                </a:solidFill>
                <a:latin typeface="Calibri"/>
                <a:ea typeface="Calibri"/>
                <a:cs typeface="Calibri"/>
                <a:sym typeface="Calibri"/>
              </a:defRPr>
            </a:lvl4pPr>
            <a:lvl5pPr marL="0" marR="0" lvl="4" indent="0" algn="r" rtl="0">
              <a:spcBef>
                <a:spcPts val="0"/>
              </a:spcBef>
              <a:buNone/>
              <a:defRPr sz="900" b="0" i="0" u="none" strike="noStrike" cap="none">
                <a:solidFill>
                  <a:srgbClr val="888888"/>
                </a:solidFill>
                <a:latin typeface="Calibri"/>
                <a:ea typeface="Calibri"/>
                <a:cs typeface="Calibri"/>
                <a:sym typeface="Calibri"/>
              </a:defRPr>
            </a:lvl5pPr>
            <a:lvl6pPr marL="0" marR="0" lvl="5" indent="0" algn="r" rtl="0">
              <a:spcBef>
                <a:spcPts val="0"/>
              </a:spcBef>
              <a:buNone/>
              <a:defRPr sz="900" b="0" i="0" u="none" strike="noStrike" cap="none">
                <a:solidFill>
                  <a:srgbClr val="888888"/>
                </a:solidFill>
                <a:latin typeface="Calibri"/>
                <a:ea typeface="Calibri"/>
                <a:cs typeface="Calibri"/>
                <a:sym typeface="Calibri"/>
              </a:defRPr>
            </a:lvl6pPr>
            <a:lvl7pPr marL="0" marR="0" lvl="6" indent="0" algn="r" rtl="0">
              <a:spcBef>
                <a:spcPts val="0"/>
              </a:spcBef>
              <a:buNone/>
              <a:defRPr sz="900" b="0" i="0" u="none" strike="noStrike" cap="none">
                <a:solidFill>
                  <a:srgbClr val="888888"/>
                </a:solidFill>
                <a:latin typeface="Calibri"/>
                <a:ea typeface="Calibri"/>
                <a:cs typeface="Calibri"/>
                <a:sym typeface="Calibri"/>
              </a:defRPr>
            </a:lvl7pPr>
            <a:lvl8pPr marL="0" marR="0" lvl="7" indent="0" algn="r" rtl="0">
              <a:spcBef>
                <a:spcPts val="0"/>
              </a:spcBef>
              <a:buNone/>
              <a:defRPr sz="900" b="0" i="0" u="none" strike="noStrike" cap="none">
                <a:solidFill>
                  <a:srgbClr val="888888"/>
                </a:solidFill>
                <a:latin typeface="Calibri"/>
                <a:ea typeface="Calibri"/>
                <a:cs typeface="Calibri"/>
                <a:sym typeface="Calibri"/>
              </a:defRPr>
            </a:lvl8pPr>
            <a:lvl9pPr marL="0" marR="0" lvl="8" indent="0" algn="r" rtl="0">
              <a:spcBef>
                <a:spcPts val="0"/>
              </a:spcBef>
              <a:buNone/>
              <a:defRPr sz="9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GB"/>
              <a:t>‹#›</a:t>
            </a:fld>
            <a:endParaRPr/>
          </a:p>
        </p:txBody>
      </p:sp>
    </p:spTree>
  </p:cSld>
  <p:clrMap bg1="lt1" tx1="dk1" bg2="dk2" tx2="lt2" accent1="accent1" accent2="accent2" accent3="accent3" accent4="accent4" accent5="accent5" accent6="accent6" hlink="hlink" folHlink="folHlink"/>
  <p:sldLayoutIdLst>
    <p:sldLayoutId id="2147483659" r:id="rId1"/>
    <p:sldLayoutId id="2147483660" r:id="rId2"/>
    <p:sldLayoutId id="2147483661" r:id="rId3"/>
    <p:sldLayoutId id="2147483662" r:id="rId4"/>
    <p:sldLayoutId id="2147483663" r:id="rId5"/>
    <p:sldLayoutId id="2147483664" r:id="rId6"/>
    <p:sldLayoutId id="2147483665" r:id="rId7"/>
    <p:sldLayoutId id="2147483666" r:id="rId8"/>
    <p:sldLayoutId id="2147483667" r:id="rId9"/>
    <p:sldLayoutId id="2147483668" r:id="rId10"/>
    <p:sldLayoutId id="2147483669" r:id="rId11"/>
    <p:sldLayoutId id="2147483670" r:id="rId12"/>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2.xml"/><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hyperlink" Target="https://www.ncbi.nlm.nih.gov/pubmed/14670424" TargetMode="External"/><Relationship Id="rId2" Type="http://schemas.openxmlformats.org/officeDocument/2006/relationships/notesSlide" Target="../notesSlides/notesSlide19.xml"/><Relationship Id="rId1" Type="http://schemas.openxmlformats.org/officeDocument/2006/relationships/slideLayout" Target="../slideLayouts/slideLayout13.xml"/><Relationship Id="rId4" Type="http://schemas.openxmlformats.org/officeDocument/2006/relationships/image" Target="../media/image11.png"/></Relationships>
</file>

<file path=ppt/slides/_rels/slide2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hyperlink" Target="mailto:shenghui.wang@oclc.org" TargetMode="External"/><Relationship Id="rId2" Type="http://schemas.openxmlformats.org/officeDocument/2006/relationships/notesSlide" Target="../notesSlides/notesSlide21.xml"/><Relationship Id="rId1" Type="http://schemas.openxmlformats.org/officeDocument/2006/relationships/slideLayout" Target="../slideLayouts/slideLayout13.xml"/><Relationship Id="rId6" Type="http://schemas.openxmlformats.org/officeDocument/2006/relationships/hyperlink" Target="mailto:godby@oclc.org" TargetMode="External"/><Relationship Id="rId5" Type="http://schemas.openxmlformats.org/officeDocument/2006/relationships/hyperlink" Target="mailto:titia.vanderwerf@oclc.org" TargetMode="External"/><Relationship Id="rId4" Type="http://schemas.openxmlformats.org/officeDocument/2006/relationships/hyperlink" Target="mailto:rob.koopman@oclc.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39"/>
        <p:cNvGrpSpPr/>
        <p:nvPr/>
      </p:nvGrpSpPr>
      <p:grpSpPr>
        <a:xfrm>
          <a:off x="0" y="0"/>
          <a:ext cx="0" cy="0"/>
          <a:chOff x="0" y="0"/>
          <a:chExt cx="0" cy="0"/>
        </a:xfrm>
      </p:grpSpPr>
      <p:pic>
        <p:nvPicPr>
          <p:cNvPr id="140" name="Google Shape;140;p26"/>
          <p:cNvPicPr preferRelativeResize="0"/>
          <p:nvPr/>
        </p:nvPicPr>
        <p:blipFill rotWithShape="1">
          <a:blip r:embed="rId3">
            <a:alphaModFix/>
          </a:blip>
          <a:srcRect l="23295" b="48278"/>
          <a:stretch/>
        </p:blipFill>
        <p:spPr>
          <a:xfrm>
            <a:off x="3163889" y="4"/>
            <a:ext cx="5980110" cy="1060063"/>
          </a:xfrm>
          <a:prstGeom prst="rect">
            <a:avLst/>
          </a:prstGeom>
          <a:noFill/>
          <a:ln>
            <a:noFill/>
          </a:ln>
        </p:spPr>
      </p:pic>
      <p:sp>
        <p:nvSpPr>
          <p:cNvPr id="141" name="Google Shape;141;p26"/>
          <p:cNvSpPr/>
          <p:nvPr/>
        </p:nvSpPr>
        <p:spPr>
          <a:xfrm>
            <a:off x="0" y="4686300"/>
            <a:ext cx="2209800" cy="457200"/>
          </a:xfrm>
          <a:prstGeom prst="rect">
            <a:avLst/>
          </a:prstGeom>
          <a:solidFill>
            <a:srgbClr val="236192"/>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142" name="Google Shape;142;p26"/>
          <p:cNvSpPr/>
          <p:nvPr/>
        </p:nvSpPr>
        <p:spPr>
          <a:xfrm>
            <a:off x="2209800" y="4686300"/>
            <a:ext cx="1060450" cy="457200"/>
          </a:xfrm>
          <a:prstGeom prst="rect">
            <a:avLst/>
          </a:prstGeom>
          <a:solidFill>
            <a:srgbClr val="007DBA"/>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143" name="Google Shape;143;p26"/>
          <p:cNvSpPr/>
          <p:nvPr/>
        </p:nvSpPr>
        <p:spPr>
          <a:xfrm>
            <a:off x="3270250" y="4686300"/>
            <a:ext cx="5873750" cy="457200"/>
          </a:xfrm>
          <a:prstGeom prst="rect">
            <a:avLst/>
          </a:prstGeom>
          <a:solidFill>
            <a:srgbClr val="00AFD7"/>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144" name="Google Shape;144;p26"/>
          <p:cNvSpPr/>
          <p:nvPr/>
        </p:nvSpPr>
        <p:spPr>
          <a:xfrm>
            <a:off x="-1" y="2"/>
            <a:ext cx="3190875" cy="1060065"/>
          </a:xfrm>
          <a:prstGeom prst="rect">
            <a:avLst/>
          </a:prstGeom>
          <a:solidFill>
            <a:srgbClr val="00AFD7"/>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sp>
        <p:nvSpPr>
          <p:cNvPr id="145" name="Google Shape;145;p26"/>
          <p:cNvSpPr txBox="1"/>
          <p:nvPr/>
        </p:nvSpPr>
        <p:spPr>
          <a:xfrm>
            <a:off x="2" y="1329878"/>
            <a:ext cx="3211071" cy="488548"/>
          </a:xfrm>
          <a:prstGeom prst="rect">
            <a:avLst/>
          </a:prstGeom>
          <a:solidFill>
            <a:schemeClr val="accent2"/>
          </a:solidFill>
          <a:ln>
            <a:noFill/>
          </a:ln>
        </p:spPr>
        <p:txBody>
          <a:bodyPr spcFirstLastPara="1" wrap="square" lIns="342900" tIns="102875" rIns="205725" bIns="137150" anchor="ctr" anchorCtr="0">
            <a:noAutofit/>
          </a:bodyPr>
          <a:lstStyle/>
          <a:p>
            <a:pPr marL="0" marR="0" lvl="0" indent="0" algn="l" rtl="0">
              <a:lnSpc>
                <a:spcPct val="100000"/>
              </a:lnSpc>
              <a:spcBef>
                <a:spcPts val="0"/>
              </a:spcBef>
              <a:spcAft>
                <a:spcPts val="0"/>
              </a:spcAft>
              <a:buClr>
                <a:schemeClr val="lt1"/>
              </a:buClr>
              <a:buSzPts val="1600"/>
              <a:buFont typeface="Calibri"/>
              <a:buNone/>
            </a:pPr>
            <a:r>
              <a:rPr lang="en-GB" sz="1600">
                <a:solidFill>
                  <a:schemeClr val="lt1"/>
                </a:solidFill>
                <a:latin typeface="Calibri"/>
                <a:ea typeface="Calibri"/>
                <a:cs typeface="Calibri"/>
                <a:sym typeface="Calibri"/>
              </a:rPr>
              <a:t>AIDR2019</a:t>
            </a:r>
            <a:r>
              <a:rPr lang="en-GB" sz="1600" b="0" i="0" u="none" strike="noStrike" cap="none">
                <a:solidFill>
                  <a:schemeClr val="lt1"/>
                </a:solidFill>
                <a:latin typeface="Calibri"/>
                <a:ea typeface="Calibri"/>
                <a:cs typeface="Calibri"/>
                <a:sym typeface="Calibri"/>
              </a:rPr>
              <a:t> • </a:t>
            </a:r>
            <a:r>
              <a:rPr lang="en-GB" sz="1600">
                <a:solidFill>
                  <a:schemeClr val="lt1"/>
                </a:solidFill>
                <a:latin typeface="Calibri"/>
                <a:ea typeface="Calibri"/>
                <a:cs typeface="Calibri"/>
                <a:sym typeface="Calibri"/>
              </a:rPr>
              <a:t>May 13</a:t>
            </a:r>
            <a:r>
              <a:rPr lang="en-GB" sz="1600" b="0" i="0" u="none" strike="noStrike" cap="none">
                <a:solidFill>
                  <a:schemeClr val="lt1"/>
                </a:solidFill>
                <a:latin typeface="Calibri"/>
                <a:ea typeface="Calibri"/>
                <a:cs typeface="Calibri"/>
                <a:sym typeface="Calibri"/>
              </a:rPr>
              <a:t>, 201</a:t>
            </a:r>
            <a:r>
              <a:rPr lang="en-GB" sz="1600">
                <a:solidFill>
                  <a:schemeClr val="lt1"/>
                </a:solidFill>
                <a:latin typeface="Calibri"/>
                <a:ea typeface="Calibri"/>
                <a:cs typeface="Calibri"/>
                <a:sym typeface="Calibri"/>
              </a:rPr>
              <a:t>9</a:t>
            </a:r>
            <a:r>
              <a:rPr lang="en-GB" sz="1600" b="0" i="0" u="none" strike="noStrike" cap="none">
                <a:solidFill>
                  <a:schemeClr val="lt1"/>
                </a:solidFill>
                <a:latin typeface="Calibri"/>
                <a:ea typeface="Calibri"/>
                <a:cs typeface="Calibri"/>
                <a:sym typeface="Calibri"/>
              </a:rPr>
              <a:t> </a:t>
            </a:r>
            <a:endParaRPr sz="1100"/>
          </a:p>
        </p:txBody>
      </p:sp>
      <p:sp>
        <p:nvSpPr>
          <p:cNvPr id="146" name="Google Shape;146;p26"/>
          <p:cNvSpPr txBox="1"/>
          <p:nvPr/>
        </p:nvSpPr>
        <p:spPr>
          <a:xfrm>
            <a:off x="284663" y="1852406"/>
            <a:ext cx="8712450" cy="1234800"/>
          </a:xfrm>
          <a:prstGeom prst="rect">
            <a:avLst/>
          </a:prstGeom>
          <a:noFill/>
          <a:ln w="101600" cap="flat" cmpd="sng">
            <a:solidFill>
              <a:srgbClr val="FF9900"/>
            </a:solidFill>
            <a:prstDash val="solid"/>
            <a:miter lim="800000"/>
            <a:headEnd type="none" w="sm" len="sm"/>
            <a:tailEnd type="none" w="sm" len="sm"/>
          </a:ln>
        </p:spPr>
        <p:txBody>
          <a:bodyPr spcFirstLastPara="1" wrap="square" lIns="342900" tIns="205725" rIns="342900" bIns="205725" anchor="t" anchorCtr="0">
            <a:noAutofit/>
          </a:bodyPr>
          <a:lstStyle/>
          <a:p>
            <a:pPr marL="0" lvl="0" indent="0" algn="l" rtl="0">
              <a:lnSpc>
                <a:spcPct val="115000"/>
              </a:lnSpc>
              <a:spcBef>
                <a:spcPts val="0"/>
              </a:spcBef>
              <a:spcAft>
                <a:spcPts val="0"/>
              </a:spcAft>
              <a:buClr>
                <a:schemeClr val="dk1"/>
              </a:buClr>
              <a:buSzPts val="1100"/>
              <a:buFont typeface="Arial"/>
              <a:buNone/>
            </a:pPr>
            <a:r>
              <a:rPr lang="en-GB" sz="3000" b="1">
                <a:solidFill>
                  <a:srgbClr val="FF9900"/>
                </a:solidFill>
              </a:rPr>
              <a:t>An innovative approach to scalable semantic search embedding</a:t>
            </a:r>
            <a:endParaRPr sz="3000">
              <a:solidFill>
                <a:srgbClr val="FF9900"/>
              </a:solidFill>
            </a:endParaRPr>
          </a:p>
        </p:txBody>
      </p:sp>
      <p:pic>
        <p:nvPicPr>
          <p:cNvPr id="147" name="Google Shape;147;p26"/>
          <p:cNvPicPr preferRelativeResize="0"/>
          <p:nvPr/>
        </p:nvPicPr>
        <p:blipFill rotWithShape="1">
          <a:blip r:embed="rId4">
            <a:alphaModFix/>
          </a:blip>
          <a:srcRect/>
          <a:stretch/>
        </p:blipFill>
        <p:spPr>
          <a:xfrm>
            <a:off x="8310054" y="4817246"/>
            <a:ext cx="687170" cy="218719"/>
          </a:xfrm>
          <a:prstGeom prst="rect">
            <a:avLst/>
          </a:prstGeom>
          <a:noFill/>
          <a:ln>
            <a:noFill/>
          </a:ln>
        </p:spPr>
      </p:pic>
      <p:sp>
        <p:nvSpPr>
          <p:cNvPr id="148" name="Google Shape;148;p26"/>
          <p:cNvSpPr txBox="1"/>
          <p:nvPr/>
        </p:nvSpPr>
        <p:spPr>
          <a:xfrm>
            <a:off x="728707" y="3206983"/>
            <a:ext cx="7917525" cy="457200"/>
          </a:xfrm>
          <a:prstGeom prst="rect">
            <a:avLst/>
          </a:prstGeom>
          <a:noFill/>
          <a:ln>
            <a:noFill/>
          </a:ln>
        </p:spPr>
        <p:txBody>
          <a:bodyPr spcFirstLastPara="1" wrap="square" lIns="0" tIns="34275" rIns="68575" bIns="34275" anchor="t" anchorCtr="0">
            <a:noAutofit/>
          </a:bodyPr>
          <a:lstStyle/>
          <a:p>
            <a:pPr marL="0" lvl="0" indent="0" algn="l" rtl="0">
              <a:lnSpc>
                <a:spcPct val="115000"/>
              </a:lnSpc>
              <a:spcBef>
                <a:spcPts val="0"/>
              </a:spcBef>
              <a:spcAft>
                <a:spcPts val="0"/>
              </a:spcAft>
              <a:buClr>
                <a:schemeClr val="dk1"/>
              </a:buClr>
              <a:buSzPts val="1100"/>
              <a:buFont typeface="Arial"/>
              <a:buNone/>
            </a:pPr>
            <a:r>
              <a:rPr lang="en-GB" sz="1800">
                <a:solidFill>
                  <a:schemeClr val="dk1"/>
                </a:solidFill>
              </a:rPr>
              <a:t>Shenghui Wang, Rob Koopman, Titia van der Werf</a:t>
            </a:r>
            <a:r>
              <a:rPr lang="en-GB" sz="1800" baseline="30000">
                <a:solidFill>
                  <a:schemeClr val="dk1"/>
                </a:solidFill>
              </a:rPr>
              <a:t> </a:t>
            </a:r>
            <a:r>
              <a:rPr lang="en-GB" sz="1800">
                <a:solidFill>
                  <a:schemeClr val="dk1"/>
                </a:solidFill>
              </a:rPr>
              <a:t>and Jean Godby</a:t>
            </a:r>
            <a:endParaRPr sz="1800">
              <a:solidFill>
                <a:schemeClr val="dk1"/>
              </a:solidFill>
            </a:endParaRPr>
          </a:p>
          <a:p>
            <a:pPr marL="0" marR="0" lvl="0" indent="0" algn="l" rtl="0">
              <a:lnSpc>
                <a:spcPct val="90000"/>
              </a:lnSpc>
              <a:spcBef>
                <a:spcPts val="0"/>
              </a:spcBef>
              <a:spcAft>
                <a:spcPts val="0"/>
              </a:spcAft>
              <a:buClr>
                <a:schemeClr val="dk1"/>
              </a:buClr>
              <a:buSzPts val="2000"/>
              <a:buFont typeface="Arial"/>
              <a:buNone/>
            </a:pPr>
            <a:r>
              <a:rPr lang="en-GB" sz="1800" i="0" u="none" strike="noStrike" cap="none">
                <a:solidFill>
                  <a:schemeClr val="dk1"/>
                </a:solidFill>
                <a:latin typeface="Calibri"/>
                <a:ea typeface="Calibri"/>
                <a:cs typeface="Calibri"/>
                <a:sym typeface="Calibri"/>
              </a:rPr>
              <a:t> </a:t>
            </a:r>
            <a:endParaRPr sz="1800">
              <a:latin typeface="Calibri"/>
              <a:ea typeface="Calibri"/>
              <a:cs typeface="Calibri"/>
              <a:sym typeface="Calibri"/>
            </a:endParaRPr>
          </a:p>
        </p:txBody>
      </p:sp>
      <p:sp>
        <p:nvSpPr>
          <p:cNvPr id="149" name="Google Shape;149;p26"/>
          <p:cNvSpPr txBox="1"/>
          <p:nvPr/>
        </p:nvSpPr>
        <p:spPr>
          <a:xfrm>
            <a:off x="728703" y="3613838"/>
            <a:ext cx="2271825" cy="218700"/>
          </a:xfrm>
          <a:prstGeom prst="rect">
            <a:avLst/>
          </a:prstGeom>
          <a:noFill/>
          <a:ln>
            <a:noFill/>
          </a:ln>
        </p:spPr>
        <p:txBody>
          <a:bodyPr spcFirstLastPara="1" wrap="square" lIns="0" tIns="0" rIns="68575" bIns="34275" anchor="t" anchorCtr="0">
            <a:noAutofit/>
          </a:bodyPr>
          <a:lstStyle/>
          <a:p>
            <a:pPr marL="0" marR="0" lvl="0" indent="0" algn="l" rtl="0">
              <a:lnSpc>
                <a:spcPct val="90000"/>
              </a:lnSpc>
              <a:spcBef>
                <a:spcPts val="0"/>
              </a:spcBef>
              <a:spcAft>
                <a:spcPts val="0"/>
              </a:spcAft>
              <a:buClr>
                <a:schemeClr val="dk1"/>
              </a:buClr>
              <a:buSzPts val="1700"/>
              <a:buFont typeface="Arial"/>
              <a:buNone/>
            </a:pPr>
            <a:r>
              <a:rPr lang="en-GB" sz="1800" i="0" u="none" strike="noStrike" cap="none">
                <a:solidFill>
                  <a:schemeClr val="dk1"/>
                </a:solidFill>
              </a:rPr>
              <a:t>OCLC Research </a:t>
            </a:r>
            <a:endParaRPr sz="1800"/>
          </a:p>
        </p:txBody>
      </p:sp>
      <p:sp>
        <p:nvSpPr>
          <p:cNvPr id="150" name="Google Shape;150;p26"/>
          <p:cNvSpPr/>
          <p:nvPr/>
        </p:nvSpPr>
        <p:spPr>
          <a:xfrm>
            <a:off x="3136902" y="1"/>
            <a:ext cx="445693" cy="1060065"/>
          </a:xfrm>
          <a:prstGeom prst="rect">
            <a:avLst/>
          </a:prstGeom>
          <a:solidFill>
            <a:srgbClr val="00AFD7">
              <a:alpha val="62745"/>
            </a:srgbClr>
          </a:solidFill>
          <a:ln>
            <a:noFill/>
          </a:ln>
        </p:spPr>
        <p:txBody>
          <a:bodyPr spcFirstLastPara="1" wrap="square" lIns="68575" tIns="34275" rIns="68575" bIns="34275" anchor="ctr" anchorCtr="0">
            <a:noAutofit/>
          </a:bodyPr>
          <a:lstStyle/>
          <a:p>
            <a:pPr marL="0" marR="0" lvl="0" indent="0" algn="ctr" rtl="0">
              <a:spcBef>
                <a:spcPts val="0"/>
              </a:spcBef>
              <a:spcAft>
                <a:spcPts val="0"/>
              </a:spcAft>
              <a:buNone/>
            </a:pPr>
            <a:endParaRPr sz="1800" b="0" i="0" u="none" strike="noStrike" cap="none">
              <a:solidFill>
                <a:srgbClr val="3D527F"/>
              </a:solidFill>
              <a:latin typeface="Calibri"/>
              <a:ea typeface="Calibri"/>
              <a:cs typeface="Calibri"/>
              <a:sym typeface="Calibri"/>
            </a:endParaRPr>
          </a:p>
        </p:txBody>
      </p:sp>
      <p:cxnSp>
        <p:nvCxnSpPr>
          <p:cNvPr id="151" name="Google Shape;151;p26"/>
          <p:cNvCxnSpPr/>
          <p:nvPr/>
        </p:nvCxnSpPr>
        <p:spPr>
          <a:xfrm>
            <a:off x="2395075" y="2883270"/>
            <a:ext cx="1207500" cy="0"/>
          </a:xfrm>
          <a:prstGeom prst="straightConnector1">
            <a:avLst/>
          </a:prstGeom>
          <a:noFill/>
          <a:ln w="28575" cap="flat" cmpd="sng">
            <a:solidFill>
              <a:schemeClr val="dk2"/>
            </a:solidFill>
            <a:prstDash val="solid"/>
            <a:round/>
            <a:headEnd type="none" w="med" len="med"/>
            <a:tailEnd type="none" w="med" len="med"/>
          </a:ln>
        </p:spPr>
      </p:cxn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56"/>
        <p:cNvGrpSpPr/>
        <p:nvPr/>
      </p:nvGrpSpPr>
      <p:grpSpPr>
        <a:xfrm>
          <a:off x="0" y="0"/>
          <a:ext cx="0" cy="0"/>
          <a:chOff x="0" y="0"/>
          <a:chExt cx="0" cy="0"/>
        </a:xfrm>
      </p:grpSpPr>
      <p:sp>
        <p:nvSpPr>
          <p:cNvPr id="157" name="Google Shape;157;p27"/>
          <p:cNvSpPr txBox="1">
            <a:spLocks noGrp="1"/>
          </p:cNvSpPr>
          <p:nvPr>
            <p:ph type="body" idx="1"/>
          </p:nvPr>
        </p:nvSpPr>
        <p:spPr>
          <a:xfrm>
            <a:off x="352475" y="343279"/>
            <a:ext cx="8439000" cy="686400"/>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r>
              <a:rPr lang="en-GB"/>
              <a:t>Why semantic embedding?</a:t>
            </a:r>
            <a:endParaRPr/>
          </a:p>
        </p:txBody>
      </p:sp>
      <p:sp>
        <p:nvSpPr>
          <p:cNvPr id="158" name="Google Shape;158;p27"/>
          <p:cNvSpPr txBox="1">
            <a:spLocks noGrp="1"/>
          </p:cNvSpPr>
          <p:nvPr>
            <p:ph type="body" idx="2"/>
          </p:nvPr>
        </p:nvSpPr>
        <p:spPr>
          <a:xfrm>
            <a:off x="340781" y="1029750"/>
            <a:ext cx="8640675" cy="335632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r>
              <a:rPr lang="en-GB"/>
              <a:t>Many of our tasks could be improved by semantic embedding</a:t>
            </a:r>
            <a:endParaRPr/>
          </a:p>
          <a:p>
            <a:pPr marL="342900" lvl="0" indent="-317500" algn="l" rtl="0">
              <a:spcBef>
                <a:spcPts val="800"/>
              </a:spcBef>
              <a:spcAft>
                <a:spcPts val="0"/>
              </a:spcAft>
              <a:buSzPts val="2400"/>
              <a:buChar char="•"/>
            </a:pPr>
            <a:r>
              <a:rPr lang="en-GB"/>
              <a:t>Information retrieval</a:t>
            </a:r>
            <a:endParaRPr/>
          </a:p>
          <a:p>
            <a:pPr marL="342900" lvl="0" indent="-317500" algn="l" rtl="0">
              <a:spcBef>
                <a:spcPts val="0"/>
              </a:spcBef>
              <a:spcAft>
                <a:spcPts val="0"/>
              </a:spcAft>
              <a:buSzPts val="2400"/>
              <a:buChar char="•"/>
            </a:pPr>
            <a:r>
              <a:rPr lang="en-GB"/>
              <a:t>Entity disambiguation</a:t>
            </a:r>
            <a:endParaRPr/>
          </a:p>
          <a:p>
            <a:pPr marL="342900" lvl="0" indent="-317500" algn="l" rtl="0">
              <a:spcBef>
                <a:spcPts val="0"/>
              </a:spcBef>
              <a:spcAft>
                <a:spcPts val="0"/>
              </a:spcAft>
              <a:buSzPts val="2400"/>
              <a:buChar char="•"/>
            </a:pPr>
            <a:r>
              <a:rPr lang="en-GB"/>
              <a:t>De-duplication</a:t>
            </a:r>
            <a:endParaRPr/>
          </a:p>
          <a:p>
            <a:pPr marL="342900" lvl="0" indent="-317500" algn="l" rtl="0">
              <a:spcBef>
                <a:spcPts val="0"/>
              </a:spcBef>
              <a:spcAft>
                <a:spcPts val="0"/>
              </a:spcAft>
              <a:buSzPts val="2400"/>
              <a:buChar char="•"/>
            </a:pPr>
            <a:r>
              <a:rPr lang="en-GB"/>
              <a:t>Recommendation</a:t>
            </a:r>
            <a:endParaRPr/>
          </a:p>
          <a:p>
            <a:pPr marL="342900" lvl="0" indent="-317500" algn="l" rtl="0">
              <a:spcBef>
                <a:spcPts val="0"/>
              </a:spcBef>
              <a:spcAft>
                <a:spcPts val="0"/>
              </a:spcAft>
              <a:buSzPts val="2400"/>
              <a:buChar char="•"/>
            </a:pPr>
            <a:r>
              <a:rPr lang="en-GB"/>
              <a:t>Clustering</a:t>
            </a:r>
            <a:endParaRPr/>
          </a:p>
          <a:p>
            <a:pPr marL="342900" lvl="0" indent="-317500" algn="l" rtl="0">
              <a:spcBef>
                <a:spcPts val="0"/>
              </a:spcBef>
              <a:spcAft>
                <a:spcPts val="0"/>
              </a:spcAft>
              <a:buSzPts val="2400"/>
              <a:buChar char="•"/>
            </a:pPr>
            <a:r>
              <a:rPr lang="en-GB"/>
              <a:t>Subject prediction </a:t>
            </a:r>
            <a:endParaRPr/>
          </a:p>
          <a:p>
            <a:pPr marL="342900" lvl="0" indent="-317500" algn="l" rtl="0">
              <a:spcBef>
                <a:spcPts val="0"/>
              </a:spcBef>
              <a:spcAft>
                <a:spcPts val="0"/>
              </a:spcAft>
              <a:buSzPts val="2400"/>
              <a:buChar char="•"/>
            </a:pPr>
            <a:r>
              <a:rPr lang="en-GB"/>
              <a:t>...</a:t>
            </a:r>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164" name="Google Shape;164;p28"/>
          <p:cNvSpPr txBox="1">
            <a:spLocks noGrp="1"/>
          </p:cNvSpPr>
          <p:nvPr>
            <p:ph type="body" idx="1"/>
          </p:nvPr>
        </p:nvSpPr>
        <p:spPr>
          <a:xfrm>
            <a:off x="340787" y="343304"/>
            <a:ext cx="8439075" cy="68647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endParaRPr sz="1100"/>
          </a:p>
        </p:txBody>
      </p:sp>
      <p:sp>
        <p:nvSpPr>
          <p:cNvPr id="165" name="Google Shape;165;p28"/>
          <p:cNvSpPr txBox="1">
            <a:spLocks noGrp="1"/>
          </p:cNvSpPr>
          <p:nvPr>
            <p:ph type="body" idx="2"/>
          </p:nvPr>
        </p:nvSpPr>
        <p:spPr>
          <a:xfrm>
            <a:off x="340787" y="1029749"/>
            <a:ext cx="8439075" cy="335632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endParaRPr sz="1100"/>
          </a:p>
        </p:txBody>
      </p:sp>
      <p:pic>
        <p:nvPicPr>
          <p:cNvPr id="166" name="Google Shape;166;p28"/>
          <p:cNvPicPr preferRelativeResize="0"/>
          <p:nvPr/>
        </p:nvPicPr>
        <p:blipFill>
          <a:blip r:embed="rId3">
            <a:alphaModFix/>
          </a:blip>
          <a:stretch>
            <a:fillRect/>
          </a:stretch>
        </p:blipFill>
        <p:spPr>
          <a:xfrm>
            <a:off x="570091" y="0"/>
            <a:ext cx="8003817" cy="5143499"/>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71"/>
        <p:cNvGrpSpPr/>
        <p:nvPr/>
      </p:nvGrpSpPr>
      <p:grpSpPr>
        <a:xfrm>
          <a:off x="0" y="0"/>
          <a:ext cx="0" cy="0"/>
          <a:chOff x="0" y="0"/>
          <a:chExt cx="0" cy="0"/>
        </a:xfrm>
      </p:grpSpPr>
      <p:sp>
        <p:nvSpPr>
          <p:cNvPr id="172" name="Google Shape;172;p29"/>
          <p:cNvSpPr txBox="1">
            <a:spLocks noGrp="1"/>
          </p:cNvSpPr>
          <p:nvPr>
            <p:ph type="body" idx="1"/>
          </p:nvPr>
        </p:nvSpPr>
        <p:spPr>
          <a:xfrm>
            <a:off x="340787" y="343304"/>
            <a:ext cx="8439075" cy="68647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endParaRPr sz="1100"/>
          </a:p>
        </p:txBody>
      </p:sp>
      <p:sp>
        <p:nvSpPr>
          <p:cNvPr id="173" name="Google Shape;173;p29"/>
          <p:cNvSpPr txBox="1">
            <a:spLocks noGrp="1"/>
          </p:cNvSpPr>
          <p:nvPr>
            <p:ph type="body" idx="2"/>
          </p:nvPr>
        </p:nvSpPr>
        <p:spPr>
          <a:xfrm>
            <a:off x="340787" y="1029749"/>
            <a:ext cx="8439075" cy="335632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endParaRPr sz="1100"/>
          </a:p>
        </p:txBody>
      </p:sp>
      <p:pic>
        <p:nvPicPr>
          <p:cNvPr id="174" name="Google Shape;174;p29"/>
          <p:cNvPicPr preferRelativeResize="0"/>
          <p:nvPr/>
        </p:nvPicPr>
        <p:blipFill>
          <a:blip r:embed="rId3">
            <a:alphaModFix/>
          </a:blip>
          <a:stretch>
            <a:fillRect/>
          </a:stretch>
        </p:blipFill>
        <p:spPr>
          <a:xfrm>
            <a:off x="0" y="543305"/>
            <a:ext cx="9144000" cy="4056890"/>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78"/>
        <p:cNvGrpSpPr/>
        <p:nvPr/>
      </p:nvGrpSpPr>
      <p:grpSpPr>
        <a:xfrm>
          <a:off x="0" y="0"/>
          <a:ext cx="0" cy="0"/>
          <a:chOff x="0" y="0"/>
          <a:chExt cx="0" cy="0"/>
        </a:xfrm>
      </p:grpSpPr>
      <p:sp>
        <p:nvSpPr>
          <p:cNvPr id="179" name="Google Shape;179;p30"/>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Foundation for semantic embedding</a:t>
            </a:r>
            <a:endParaRPr/>
          </a:p>
        </p:txBody>
      </p:sp>
      <p:sp>
        <p:nvSpPr>
          <p:cNvPr id="180" name="Google Shape;180;p30"/>
          <p:cNvSpPr txBox="1"/>
          <p:nvPr/>
        </p:nvSpPr>
        <p:spPr>
          <a:xfrm>
            <a:off x="233775" y="1150100"/>
            <a:ext cx="9081300" cy="3295200"/>
          </a:xfrm>
          <a:prstGeom prst="rect">
            <a:avLst/>
          </a:prstGeom>
          <a:noFill/>
          <a:ln>
            <a:noFill/>
          </a:ln>
        </p:spPr>
        <p:txBody>
          <a:bodyPr spcFirstLastPara="1" wrap="square" lIns="68575" tIns="68575" rIns="68575" bIns="68575" anchor="t" anchorCtr="0">
            <a:noAutofit/>
          </a:bodyPr>
          <a:lstStyle/>
          <a:p>
            <a:pPr marL="342900" lvl="0" indent="-311150" algn="l" rtl="0">
              <a:lnSpc>
                <a:spcPct val="115000"/>
              </a:lnSpc>
              <a:spcBef>
                <a:spcPts val="0"/>
              </a:spcBef>
              <a:spcAft>
                <a:spcPts val="0"/>
              </a:spcAft>
              <a:buClr>
                <a:srgbClr val="000000"/>
              </a:buClr>
              <a:buSzPts val="2300"/>
              <a:buFont typeface="Calibri"/>
              <a:buChar char="●"/>
            </a:pPr>
            <a:r>
              <a:rPr lang="en-GB" sz="2300">
                <a:latin typeface="Calibri"/>
                <a:ea typeface="Calibri"/>
                <a:cs typeface="Calibri"/>
                <a:sym typeface="Calibri"/>
              </a:rPr>
              <a:t>Distributional Hypothesis (Harris, 1954)</a:t>
            </a:r>
            <a:endParaRPr sz="2300">
              <a:latin typeface="Calibri"/>
              <a:ea typeface="Calibri"/>
              <a:cs typeface="Calibri"/>
              <a:sym typeface="Calibri"/>
            </a:endParaRPr>
          </a:p>
          <a:p>
            <a:pPr marL="685800" lvl="0" indent="0" algn="l" rtl="0">
              <a:lnSpc>
                <a:spcPct val="115000"/>
              </a:lnSpc>
              <a:spcBef>
                <a:spcPts val="1200"/>
              </a:spcBef>
              <a:spcAft>
                <a:spcPts val="0"/>
              </a:spcAft>
              <a:buNone/>
            </a:pPr>
            <a:r>
              <a:rPr lang="en-GB" sz="2300">
                <a:latin typeface="Calibri"/>
                <a:ea typeface="Calibri"/>
                <a:cs typeface="Calibri"/>
                <a:sym typeface="Calibri"/>
              </a:rPr>
              <a:t>“words that occur in similar contexts tend to have similar meanings” </a:t>
            </a:r>
            <a:endParaRPr sz="2300">
              <a:latin typeface="Calibri"/>
              <a:ea typeface="Calibri"/>
              <a:cs typeface="Calibri"/>
              <a:sym typeface="Calibri"/>
            </a:endParaRPr>
          </a:p>
          <a:p>
            <a:pPr marL="342900" lvl="0" indent="-311150" algn="l" rtl="0">
              <a:lnSpc>
                <a:spcPct val="115000"/>
              </a:lnSpc>
              <a:spcBef>
                <a:spcPts val="1200"/>
              </a:spcBef>
              <a:spcAft>
                <a:spcPts val="0"/>
              </a:spcAft>
              <a:buClr>
                <a:srgbClr val="000000"/>
              </a:buClr>
              <a:buSzPts val="2300"/>
              <a:buFont typeface="Calibri"/>
              <a:buChar char="●"/>
            </a:pPr>
            <a:r>
              <a:rPr lang="en-GB" sz="2300">
                <a:latin typeface="Calibri"/>
                <a:ea typeface="Calibri"/>
                <a:cs typeface="Calibri"/>
                <a:sym typeface="Calibri"/>
              </a:rPr>
              <a:t>Statistical Semantics (Weaver, 1955, Firth 1957)</a:t>
            </a:r>
            <a:endParaRPr sz="2300">
              <a:latin typeface="Calibri"/>
              <a:ea typeface="Calibri"/>
              <a:cs typeface="Calibri"/>
              <a:sym typeface="Calibri"/>
            </a:endParaRPr>
          </a:p>
          <a:p>
            <a:pPr marL="342900" lvl="0" indent="342900" algn="l" rtl="0">
              <a:lnSpc>
                <a:spcPct val="115000"/>
              </a:lnSpc>
              <a:spcBef>
                <a:spcPts val="1200"/>
              </a:spcBef>
              <a:spcAft>
                <a:spcPts val="0"/>
              </a:spcAft>
              <a:buNone/>
            </a:pPr>
            <a:r>
              <a:rPr lang="en-GB" sz="2300">
                <a:latin typeface="Calibri"/>
                <a:ea typeface="Calibri"/>
                <a:cs typeface="Calibri"/>
                <a:sym typeface="Calibri"/>
              </a:rPr>
              <a:t>“a word is characterized by the company it keeps”</a:t>
            </a:r>
            <a:endParaRPr sz="2300">
              <a:latin typeface="Calibri"/>
              <a:ea typeface="Calibri"/>
              <a:cs typeface="Calibri"/>
              <a:sym typeface="Calibri"/>
            </a:endParaRPr>
          </a:p>
          <a:p>
            <a:pPr marL="685800" lvl="0" indent="0" algn="l" rtl="0">
              <a:lnSpc>
                <a:spcPct val="115000"/>
              </a:lnSpc>
              <a:spcBef>
                <a:spcPts val="1200"/>
              </a:spcBef>
              <a:spcAft>
                <a:spcPts val="1200"/>
              </a:spcAft>
              <a:buNone/>
            </a:pPr>
            <a:endParaRPr sz="2300">
              <a:latin typeface="Calibri"/>
              <a:ea typeface="Calibri"/>
              <a:cs typeface="Calibri"/>
              <a:sym typeface="Calibri"/>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84"/>
        <p:cNvGrpSpPr/>
        <p:nvPr/>
      </p:nvGrpSpPr>
      <p:grpSpPr>
        <a:xfrm>
          <a:off x="0" y="0"/>
          <a:ext cx="0" cy="0"/>
          <a:chOff x="0" y="0"/>
          <a:chExt cx="0" cy="0"/>
        </a:xfrm>
      </p:grpSpPr>
      <p:sp>
        <p:nvSpPr>
          <p:cNvPr id="185" name="Google Shape;185;p31"/>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300"/>
              <a:buNone/>
            </a:pPr>
            <a:r>
              <a:rPr lang="en-GB" sz="3300"/>
              <a:t>An example by Stefan Evert: what is </a:t>
            </a:r>
            <a:r>
              <a:rPr lang="en-GB" sz="3300" i="1"/>
              <a:t>bardiwac</a:t>
            </a:r>
            <a:r>
              <a:rPr lang="en-GB" sz="3300"/>
              <a:t>?</a:t>
            </a:r>
            <a:endParaRPr sz="1100"/>
          </a:p>
        </p:txBody>
      </p:sp>
      <p:sp>
        <p:nvSpPr>
          <p:cNvPr id="186" name="Google Shape;186;p31"/>
          <p:cNvSpPr txBox="1">
            <a:spLocks noGrp="1"/>
          </p:cNvSpPr>
          <p:nvPr>
            <p:ph type="body" idx="2"/>
          </p:nvPr>
        </p:nvSpPr>
        <p:spPr>
          <a:xfrm>
            <a:off x="340781" y="915451"/>
            <a:ext cx="8439075" cy="4723650"/>
          </a:xfrm>
          <a:prstGeom prst="rect">
            <a:avLst/>
          </a:prstGeom>
          <a:noFill/>
          <a:ln>
            <a:noFill/>
          </a:ln>
        </p:spPr>
        <p:txBody>
          <a:bodyPr spcFirstLastPara="1" wrap="square" lIns="68575" tIns="34275" rIns="68575" bIns="34275" anchor="t" anchorCtr="0">
            <a:noAutofit/>
          </a:bodyPr>
          <a:lstStyle/>
          <a:p>
            <a:pPr marL="342900" lvl="0" indent="-349250" algn="l" rtl="0">
              <a:lnSpc>
                <a:spcPct val="70000"/>
              </a:lnSpc>
              <a:spcBef>
                <a:spcPts val="0"/>
              </a:spcBef>
              <a:spcAft>
                <a:spcPts val="0"/>
              </a:spcAft>
              <a:buClr>
                <a:srgbClr val="000000"/>
              </a:buClr>
              <a:buSzPts val="2300"/>
              <a:buFont typeface="Arial"/>
              <a:buChar char="•"/>
            </a:pPr>
            <a:r>
              <a:rPr lang="en-GB" sz="2300">
                <a:solidFill>
                  <a:srgbClr val="000000"/>
                </a:solidFill>
              </a:rPr>
              <a:t>He handed her her glass of </a:t>
            </a:r>
            <a:r>
              <a:rPr lang="en-GB" sz="2300" u="sng" err="1">
                <a:solidFill>
                  <a:srgbClr val="000000"/>
                </a:solidFill>
              </a:rPr>
              <a:t>bardiwac</a:t>
            </a:r>
            <a:r>
              <a:rPr lang="en-GB" sz="2300">
                <a:solidFill>
                  <a:srgbClr val="000000"/>
                </a:solidFill>
              </a:rPr>
              <a:t>.</a:t>
            </a:r>
            <a:r>
              <a:rPr lang="en-GB" sz="2300"/>
              <a:t> </a:t>
            </a:r>
            <a:endParaRPr sz="2300">
              <a:solidFill>
                <a:srgbClr val="000000"/>
              </a:solidFill>
            </a:endParaRPr>
          </a:p>
          <a:p>
            <a:pPr marL="342900" lvl="0" indent="-349250" algn="l" rtl="0">
              <a:lnSpc>
                <a:spcPct val="70000"/>
              </a:lnSpc>
              <a:spcBef>
                <a:spcPts val="800"/>
              </a:spcBef>
              <a:spcAft>
                <a:spcPts val="0"/>
              </a:spcAft>
              <a:buClr>
                <a:srgbClr val="000000"/>
              </a:buClr>
              <a:buSzPts val="2300"/>
              <a:buFont typeface="Arial"/>
              <a:buChar char="•"/>
            </a:pPr>
            <a:r>
              <a:rPr lang="en-GB" sz="2300">
                <a:solidFill>
                  <a:srgbClr val="000000"/>
                </a:solidFill>
              </a:rPr>
              <a:t>Beef dishes are made to complement the </a:t>
            </a:r>
            <a:r>
              <a:rPr lang="en-GB" sz="2300" u="sng" err="1">
                <a:solidFill>
                  <a:srgbClr val="000000"/>
                </a:solidFill>
              </a:rPr>
              <a:t>bardiwacs</a:t>
            </a:r>
            <a:r>
              <a:rPr lang="en-GB" sz="2300">
                <a:solidFill>
                  <a:srgbClr val="000000"/>
                </a:solidFill>
              </a:rPr>
              <a:t>.</a:t>
            </a:r>
            <a:r>
              <a:rPr lang="en-GB" sz="2300"/>
              <a:t> </a:t>
            </a:r>
            <a:endParaRPr sz="2300">
              <a:solidFill>
                <a:srgbClr val="000000"/>
              </a:solidFill>
            </a:endParaRPr>
          </a:p>
          <a:p>
            <a:pPr marL="342900" lvl="0" indent="-349250" algn="l" rtl="0">
              <a:lnSpc>
                <a:spcPct val="70000"/>
              </a:lnSpc>
              <a:spcBef>
                <a:spcPts val="800"/>
              </a:spcBef>
              <a:spcAft>
                <a:spcPts val="0"/>
              </a:spcAft>
              <a:buClr>
                <a:srgbClr val="000000"/>
              </a:buClr>
              <a:buSzPts val="2300"/>
              <a:buFont typeface="Arial"/>
              <a:buChar char="•"/>
            </a:pPr>
            <a:r>
              <a:rPr lang="en-GB" sz="2300">
                <a:solidFill>
                  <a:srgbClr val="000000"/>
                </a:solidFill>
              </a:rPr>
              <a:t>Nigel staggered to his feet, face flushed from too much </a:t>
            </a:r>
            <a:r>
              <a:rPr lang="en-GB" sz="2300" u="sng" err="1">
                <a:solidFill>
                  <a:srgbClr val="000000"/>
                </a:solidFill>
              </a:rPr>
              <a:t>bardiwac</a:t>
            </a:r>
            <a:r>
              <a:rPr lang="en-GB" sz="2300">
                <a:solidFill>
                  <a:srgbClr val="000000"/>
                </a:solidFill>
              </a:rPr>
              <a:t>.</a:t>
            </a:r>
            <a:r>
              <a:rPr lang="en-GB" sz="2300"/>
              <a:t> </a:t>
            </a:r>
            <a:endParaRPr sz="2300">
              <a:solidFill>
                <a:srgbClr val="000000"/>
              </a:solidFill>
            </a:endParaRPr>
          </a:p>
          <a:p>
            <a:pPr marL="342900" lvl="0" indent="-349250" algn="l" rtl="0">
              <a:lnSpc>
                <a:spcPct val="70000"/>
              </a:lnSpc>
              <a:spcBef>
                <a:spcPts val="800"/>
              </a:spcBef>
              <a:spcAft>
                <a:spcPts val="0"/>
              </a:spcAft>
              <a:buClr>
                <a:srgbClr val="000000"/>
              </a:buClr>
              <a:buSzPts val="2300"/>
              <a:buFont typeface="Arial"/>
              <a:buChar char="•"/>
            </a:pPr>
            <a:r>
              <a:rPr lang="en-GB" sz="2300" u="sng">
                <a:solidFill>
                  <a:srgbClr val="000000"/>
                </a:solidFill>
              </a:rPr>
              <a:t>Malbec</a:t>
            </a:r>
            <a:r>
              <a:rPr lang="en-GB" sz="2300">
                <a:solidFill>
                  <a:srgbClr val="000000"/>
                </a:solidFill>
              </a:rPr>
              <a:t>, one of the lesser-known </a:t>
            </a:r>
            <a:r>
              <a:rPr lang="en-GB" sz="2300" u="sng" err="1">
                <a:solidFill>
                  <a:srgbClr val="000000"/>
                </a:solidFill>
              </a:rPr>
              <a:t>bardiwac</a:t>
            </a:r>
            <a:r>
              <a:rPr lang="en-GB" sz="2300">
                <a:solidFill>
                  <a:srgbClr val="000000"/>
                </a:solidFill>
              </a:rPr>
              <a:t> grapes, responds well to </a:t>
            </a:r>
            <a:r>
              <a:rPr lang="en-GB" sz="2300" u="sng">
                <a:solidFill>
                  <a:srgbClr val="000000"/>
                </a:solidFill>
              </a:rPr>
              <a:t>Australia’s</a:t>
            </a:r>
            <a:r>
              <a:rPr lang="en-GB" sz="2300"/>
              <a:t> </a:t>
            </a:r>
            <a:r>
              <a:rPr lang="en-GB" sz="2300">
                <a:solidFill>
                  <a:srgbClr val="000000"/>
                </a:solidFill>
              </a:rPr>
              <a:t>sunshine.</a:t>
            </a:r>
            <a:r>
              <a:rPr lang="en-GB" sz="2300"/>
              <a:t> </a:t>
            </a:r>
            <a:endParaRPr sz="2300">
              <a:solidFill>
                <a:srgbClr val="000000"/>
              </a:solidFill>
            </a:endParaRPr>
          </a:p>
          <a:p>
            <a:pPr marL="342900" lvl="0" indent="-349250" algn="l" rtl="0">
              <a:lnSpc>
                <a:spcPct val="70000"/>
              </a:lnSpc>
              <a:spcBef>
                <a:spcPts val="800"/>
              </a:spcBef>
              <a:spcAft>
                <a:spcPts val="0"/>
              </a:spcAft>
              <a:buClr>
                <a:srgbClr val="000000"/>
              </a:buClr>
              <a:buSzPts val="2300"/>
              <a:buFont typeface="Arial"/>
              <a:buChar char="•"/>
            </a:pPr>
            <a:r>
              <a:rPr lang="en-GB" sz="2300">
                <a:solidFill>
                  <a:srgbClr val="000000"/>
                </a:solidFill>
              </a:rPr>
              <a:t>I dined on bread and cheese and this excellent </a:t>
            </a:r>
            <a:r>
              <a:rPr lang="en-GB" sz="2300" u="sng" err="1">
                <a:solidFill>
                  <a:srgbClr val="000000"/>
                </a:solidFill>
              </a:rPr>
              <a:t>bardiwac</a:t>
            </a:r>
            <a:r>
              <a:rPr lang="en-GB" sz="2300">
                <a:solidFill>
                  <a:srgbClr val="000000"/>
                </a:solidFill>
              </a:rPr>
              <a:t>.</a:t>
            </a:r>
            <a:r>
              <a:rPr lang="en-GB" sz="2300"/>
              <a:t> </a:t>
            </a:r>
            <a:endParaRPr sz="2300">
              <a:solidFill>
                <a:srgbClr val="000000"/>
              </a:solidFill>
            </a:endParaRPr>
          </a:p>
          <a:p>
            <a:pPr marL="342900" lvl="0" indent="-349250" algn="l" rtl="0">
              <a:lnSpc>
                <a:spcPct val="70000"/>
              </a:lnSpc>
              <a:spcBef>
                <a:spcPts val="800"/>
              </a:spcBef>
              <a:spcAft>
                <a:spcPts val="0"/>
              </a:spcAft>
              <a:buClr>
                <a:srgbClr val="000000"/>
              </a:buClr>
              <a:buSzPts val="2300"/>
              <a:buFont typeface="Arial"/>
              <a:buChar char="•"/>
            </a:pPr>
            <a:r>
              <a:rPr lang="en-GB" sz="2300">
                <a:solidFill>
                  <a:srgbClr val="000000"/>
                </a:solidFill>
              </a:rPr>
              <a:t>The drinks were delicious: blood-red </a:t>
            </a:r>
            <a:r>
              <a:rPr lang="en-GB" sz="2300" u="sng" err="1">
                <a:solidFill>
                  <a:srgbClr val="000000"/>
                </a:solidFill>
              </a:rPr>
              <a:t>bardiwac</a:t>
            </a:r>
            <a:r>
              <a:rPr lang="en-GB" sz="2300">
                <a:solidFill>
                  <a:srgbClr val="000000"/>
                </a:solidFill>
              </a:rPr>
              <a:t> as well as light, sweet Rhenish.</a:t>
            </a:r>
          </a:p>
          <a:p>
            <a:pPr marL="0" lvl="0" indent="0" algn="l" rtl="0">
              <a:lnSpc>
                <a:spcPct val="70000"/>
              </a:lnSpc>
              <a:spcBef>
                <a:spcPts val="800"/>
              </a:spcBef>
              <a:spcAft>
                <a:spcPts val="0"/>
              </a:spcAft>
              <a:buClr>
                <a:srgbClr val="000000"/>
              </a:buClr>
              <a:buSzPts val="2300"/>
              <a:buNone/>
            </a:pPr>
            <a:endParaRPr sz="2300">
              <a:solidFill>
                <a:srgbClr val="000000"/>
              </a:solidFill>
            </a:endParaRPr>
          </a:p>
          <a:p>
            <a:pPr marL="0" lvl="0" indent="0" algn="l" rtl="0">
              <a:lnSpc>
                <a:spcPct val="70000"/>
              </a:lnSpc>
              <a:spcBef>
                <a:spcPts val="800"/>
              </a:spcBef>
              <a:spcAft>
                <a:spcPts val="0"/>
              </a:spcAft>
              <a:buClr>
                <a:srgbClr val="000000"/>
              </a:buClr>
              <a:buSzPts val="2200"/>
              <a:buNone/>
            </a:pPr>
            <a:r>
              <a:rPr lang="en-GB" sz="2300">
                <a:solidFill>
                  <a:srgbClr val="000000"/>
                </a:solidFill>
              </a:rPr>
              <a:t>⇒ </a:t>
            </a:r>
            <a:r>
              <a:rPr lang="en-GB" sz="2300" u="sng">
                <a:solidFill>
                  <a:srgbClr val="000000"/>
                </a:solidFill>
              </a:rPr>
              <a:t>‘</a:t>
            </a:r>
            <a:r>
              <a:rPr lang="en-GB" sz="2300" u="sng" err="1">
                <a:solidFill>
                  <a:srgbClr val="000000"/>
                </a:solidFill>
              </a:rPr>
              <a:t>bardiwac</a:t>
            </a:r>
            <a:r>
              <a:rPr lang="en-GB" sz="2300" u="sng">
                <a:solidFill>
                  <a:srgbClr val="000000"/>
                </a:solidFill>
              </a:rPr>
              <a:t>’</a:t>
            </a:r>
            <a:r>
              <a:rPr lang="en-GB" sz="2300">
                <a:solidFill>
                  <a:srgbClr val="000000"/>
                </a:solidFill>
              </a:rPr>
              <a:t> is a heavy red alcoholic beverage made from grapes</a:t>
            </a:r>
            <a:endParaRPr sz="2300"/>
          </a:p>
          <a:p>
            <a:pPr marL="342900" lvl="0" indent="-203200" algn="l" rtl="0">
              <a:lnSpc>
                <a:spcPct val="70000"/>
              </a:lnSpc>
              <a:spcBef>
                <a:spcPts val="800"/>
              </a:spcBef>
              <a:spcAft>
                <a:spcPts val="0"/>
              </a:spcAft>
              <a:buClr>
                <a:schemeClr val="dk1"/>
              </a:buClr>
              <a:buSzPts val="2200"/>
              <a:buFont typeface="Arial"/>
              <a:buNone/>
            </a:pPr>
            <a:endParaRPr sz="2300"/>
          </a:p>
          <a:p>
            <a:pPr marL="0" lvl="0" indent="0" algn="l" rtl="0">
              <a:lnSpc>
                <a:spcPct val="70000"/>
              </a:lnSpc>
              <a:spcBef>
                <a:spcPts val="800"/>
              </a:spcBef>
              <a:spcAft>
                <a:spcPts val="0"/>
              </a:spcAft>
              <a:buClr>
                <a:schemeClr val="dk1"/>
              </a:buClr>
              <a:buSzPts val="2200"/>
              <a:buNone/>
            </a:pPr>
            <a:endParaRPr sz="2300"/>
          </a:p>
          <a:p>
            <a:pPr marL="0" lvl="0" indent="0" algn="l" rtl="0">
              <a:lnSpc>
                <a:spcPct val="70000"/>
              </a:lnSpc>
              <a:spcBef>
                <a:spcPts val="800"/>
              </a:spcBef>
              <a:spcAft>
                <a:spcPts val="0"/>
              </a:spcAft>
              <a:buClr>
                <a:schemeClr val="dk1"/>
              </a:buClr>
              <a:buSzPts val="2200"/>
              <a:buNone/>
            </a:pPr>
            <a:endParaRPr sz="230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90"/>
        <p:cNvGrpSpPr/>
        <p:nvPr/>
      </p:nvGrpSpPr>
      <p:grpSpPr>
        <a:xfrm>
          <a:off x="0" y="0"/>
          <a:ext cx="0" cy="0"/>
          <a:chOff x="0" y="0"/>
          <a:chExt cx="0" cy="0"/>
        </a:xfrm>
      </p:grpSpPr>
      <p:sp>
        <p:nvSpPr>
          <p:cNvPr id="191" name="Google Shape;191;p32"/>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Word embedding</a:t>
            </a:r>
            <a:endParaRPr/>
          </a:p>
        </p:txBody>
      </p:sp>
      <p:grpSp>
        <p:nvGrpSpPr>
          <p:cNvPr id="192" name="Google Shape;192;p32"/>
          <p:cNvGrpSpPr/>
          <p:nvPr/>
        </p:nvGrpSpPr>
        <p:grpSpPr>
          <a:xfrm>
            <a:off x="3620738" y="1659525"/>
            <a:ext cx="9650012" cy="3127106"/>
            <a:chOff x="3620738" y="1659525"/>
            <a:chExt cx="9650012" cy="3127106"/>
          </a:xfrm>
        </p:grpSpPr>
        <p:pic>
          <p:nvPicPr>
            <p:cNvPr id="193" name="Google Shape;193;p32"/>
            <p:cNvPicPr preferRelativeResize="0"/>
            <p:nvPr/>
          </p:nvPicPr>
          <p:blipFill>
            <a:blip r:embed="rId3">
              <a:alphaModFix/>
            </a:blip>
            <a:stretch>
              <a:fillRect/>
            </a:stretch>
          </p:blipFill>
          <p:spPr>
            <a:xfrm>
              <a:off x="3620738" y="1659525"/>
              <a:ext cx="5423249" cy="2895806"/>
            </a:xfrm>
            <a:prstGeom prst="rect">
              <a:avLst/>
            </a:prstGeom>
            <a:noFill/>
            <a:ln>
              <a:noFill/>
            </a:ln>
          </p:spPr>
        </p:pic>
        <p:sp>
          <p:nvSpPr>
            <p:cNvPr id="194" name="Google Shape;194;p32"/>
            <p:cNvSpPr txBox="1"/>
            <p:nvPr/>
          </p:nvSpPr>
          <p:spPr>
            <a:xfrm>
              <a:off x="4126750" y="4443281"/>
              <a:ext cx="9144000" cy="343350"/>
            </a:xfrm>
            <a:prstGeom prst="rect">
              <a:avLst/>
            </a:prstGeom>
            <a:noFill/>
            <a:ln>
              <a:noFill/>
            </a:ln>
          </p:spPr>
          <p:txBody>
            <a:bodyPr spcFirstLastPara="1" wrap="square" lIns="68575" tIns="68575" rIns="68575" bIns="68575" anchor="t" anchorCtr="0">
              <a:noAutofit/>
            </a:bodyPr>
            <a:lstStyle/>
            <a:p>
              <a:pPr marL="0" lvl="0" indent="0" algn="l" rtl="0">
                <a:spcBef>
                  <a:spcPts val="0"/>
                </a:spcBef>
                <a:spcAft>
                  <a:spcPts val="0"/>
                </a:spcAft>
                <a:buNone/>
              </a:pPr>
              <a:r>
                <a:rPr lang="en-GB" sz="1100"/>
                <a:t>https://</a:t>
              </a:r>
              <a:r>
                <a:rPr lang="en-GB" sz="1100" err="1"/>
                <a:t>medium.com</a:t>
              </a:r>
              <a:r>
                <a:rPr lang="en-GB" sz="1100"/>
                <a:t>/@</a:t>
              </a:r>
              <a:r>
                <a:rPr lang="en-GB" sz="1100" err="1"/>
                <a:t>jayeshbahire</a:t>
              </a:r>
              <a:r>
                <a:rPr lang="en-GB" sz="1100"/>
                <a:t>/introduction-to-word-vectors-ea1d4e4b84bf</a:t>
              </a:r>
              <a:endParaRPr sz="1100"/>
            </a:p>
          </p:txBody>
        </p:sp>
      </p:grpSp>
      <p:sp>
        <p:nvSpPr>
          <p:cNvPr id="195" name="Google Shape;195;p32"/>
          <p:cNvSpPr txBox="1"/>
          <p:nvPr/>
        </p:nvSpPr>
        <p:spPr>
          <a:xfrm>
            <a:off x="340800" y="1797750"/>
            <a:ext cx="8439000" cy="1451400"/>
          </a:xfrm>
          <a:prstGeom prst="rect">
            <a:avLst/>
          </a:prstGeom>
          <a:noFill/>
          <a:ln>
            <a:noFill/>
          </a:ln>
        </p:spPr>
        <p:txBody>
          <a:bodyPr spcFirstLastPara="1" wrap="square" lIns="91425" tIns="91425" rIns="91425" bIns="91425" anchor="t" anchorCtr="0">
            <a:noAutofit/>
          </a:bodyPr>
          <a:lstStyle/>
          <a:p>
            <a:pPr marL="457200" lvl="0" indent="-381000" algn="l" rtl="0">
              <a:lnSpc>
                <a:spcPct val="90000"/>
              </a:lnSpc>
              <a:spcBef>
                <a:spcPts val="800"/>
              </a:spcBef>
              <a:spcAft>
                <a:spcPts val="0"/>
              </a:spcAft>
              <a:buClr>
                <a:schemeClr val="dk1"/>
              </a:buClr>
              <a:buSzPts val="2400"/>
              <a:buChar char="•"/>
            </a:pPr>
            <a:r>
              <a:rPr lang="en-GB" sz="2400">
                <a:solidFill>
                  <a:schemeClr val="dk1"/>
                </a:solidFill>
                <a:latin typeface="Calibri"/>
                <a:ea typeface="Calibri"/>
                <a:cs typeface="Calibri"/>
                <a:sym typeface="Calibri"/>
              </a:rPr>
              <a:t>Semantically similar words are mapped to nearby points, that is, “are embedded nearby each other”</a:t>
            </a:r>
            <a:endParaRPr sz="2400">
              <a:solidFill>
                <a:schemeClr val="dk1"/>
              </a:solidFill>
              <a:latin typeface="Calibri"/>
              <a:ea typeface="Calibri"/>
              <a:cs typeface="Calibri"/>
              <a:sym typeface="Calibri"/>
            </a:endParaRPr>
          </a:p>
          <a:p>
            <a:pPr marL="457200" lvl="0" indent="-381000" algn="l" rtl="0">
              <a:lnSpc>
                <a:spcPct val="90000"/>
              </a:lnSpc>
              <a:spcBef>
                <a:spcPts val="800"/>
              </a:spcBef>
              <a:spcAft>
                <a:spcPts val="0"/>
              </a:spcAft>
              <a:buClr>
                <a:schemeClr val="dk1"/>
              </a:buClr>
              <a:buSzPts val="2400"/>
              <a:buChar char="•"/>
            </a:pPr>
            <a:r>
              <a:rPr lang="en-GB" sz="2400">
                <a:solidFill>
                  <a:schemeClr val="dk1"/>
                </a:solidFill>
                <a:latin typeface="Calibri"/>
                <a:ea typeface="Calibri"/>
                <a:cs typeface="Calibri"/>
                <a:sym typeface="Calibri"/>
              </a:rPr>
              <a:t>A desirable property: computable similarity</a:t>
            </a:r>
            <a:endParaRPr sz="2400">
              <a:solidFill>
                <a:schemeClr val="dk1"/>
              </a:solidFill>
              <a:latin typeface="Calibri"/>
              <a:ea typeface="Calibri"/>
              <a:cs typeface="Calibri"/>
              <a:sym typeface="Calibri"/>
            </a:endParaRPr>
          </a:p>
        </p:txBody>
      </p:sp>
      <p:sp>
        <p:nvSpPr>
          <p:cNvPr id="196" name="Google Shape;196;p32"/>
          <p:cNvSpPr txBox="1">
            <a:spLocks noGrp="1"/>
          </p:cNvSpPr>
          <p:nvPr>
            <p:ph type="body" idx="2"/>
          </p:nvPr>
        </p:nvSpPr>
        <p:spPr>
          <a:xfrm>
            <a:off x="340775" y="1029749"/>
            <a:ext cx="8439000" cy="929400"/>
          </a:xfrm>
          <a:prstGeom prst="rect">
            <a:avLst/>
          </a:prstGeom>
          <a:noFill/>
          <a:ln>
            <a:noFill/>
          </a:ln>
        </p:spPr>
        <p:txBody>
          <a:bodyPr spcFirstLastPara="1" wrap="square" lIns="68575" tIns="34275" rIns="68575" bIns="34275" anchor="t" anchorCtr="0">
            <a:noAutofit/>
          </a:bodyPr>
          <a:lstStyle/>
          <a:p>
            <a:pPr marL="457200" lvl="0" indent="-381000" algn="l" rtl="0">
              <a:lnSpc>
                <a:spcPct val="90000"/>
              </a:lnSpc>
              <a:spcBef>
                <a:spcPts val="800"/>
              </a:spcBef>
              <a:spcAft>
                <a:spcPts val="0"/>
              </a:spcAft>
              <a:buSzPts val="2400"/>
              <a:buChar char="•"/>
            </a:pPr>
            <a:r>
              <a:rPr lang="en-GB"/>
              <a:t>Words are represented as vectors of numbers that represent the meaning of a word. </a:t>
            </a:r>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9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xit" presetSubtype="0" fill="hold" nodeType="clickEffect">
                                  <p:stCondLst>
                                    <p:cond delay="0"/>
                                  </p:stCondLst>
                                  <p:childTnLst>
                                    <p:set>
                                      <p:cBhvr>
                                        <p:cTn id="10" dur="1" fill="hold">
                                          <p:stCondLst>
                                            <p:cond delay="0"/>
                                          </p:stCondLst>
                                        </p:cTn>
                                        <p:tgtEl>
                                          <p:spTgt spid="192"/>
                                        </p:tgtEl>
                                        <p:attrNameLst>
                                          <p:attrName>style.visibility</p:attrName>
                                        </p:attrNameLst>
                                      </p:cBhvr>
                                      <p:to>
                                        <p:strVal val="hidden"/>
                                      </p:to>
                                    </p:set>
                                  </p:childTnLst>
                                </p:cTn>
                              </p:par>
                            </p:childTnLst>
                          </p:cTn>
                        </p:par>
                        <p:par>
                          <p:cTn id="11" fill="hold">
                            <p:stCondLst>
                              <p:cond delay="0"/>
                            </p:stCondLst>
                            <p:childTnLst>
                              <p:par>
                                <p:cTn id="12" presetID="1" presetClass="entr" presetSubtype="0" fill="hold" nodeType="afterEffect">
                                  <p:stCondLst>
                                    <p:cond delay="0"/>
                                  </p:stCondLst>
                                  <p:childTnLst>
                                    <p:set>
                                      <p:cBhvr>
                                        <p:cTn id="13" dur="1" fill="hold">
                                          <p:stCondLst>
                                            <p:cond delay="0"/>
                                          </p:stCondLst>
                                        </p:cTn>
                                        <p:tgtEl>
                                          <p:spTgt spid="19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200"/>
        <p:cNvGrpSpPr/>
        <p:nvPr/>
      </p:nvGrpSpPr>
      <p:grpSpPr>
        <a:xfrm>
          <a:off x="0" y="0"/>
          <a:ext cx="0" cy="0"/>
          <a:chOff x="0" y="0"/>
          <a:chExt cx="0" cy="0"/>
        </a:xfrm>
      </p:grpSpPr>
      <p:sp>
        <p:nvSpPr>
          <p:cNvPr id="201" name="Google Shape;201;p33"/>
          <p:cNvSpPr txBox="1">
            <a:spLocks noGrp="1"/>
          </p:cNvSpPr>
          <p:nvPr>
            <p:ph type="body" idx="1"/>
          </p:nvPr>
        </p:nvSpPr>
        <p:spPr>
          <a:xfrm>
            <a:off x="340787" y="343304"/>
            <a:ext cx="8439000" cy="686400"/>
          </a:xfrm>
          <a:prstGeom prst="rect">
            <a:avLst/>
          </a:prstGeom>
        </p:spPr>
        <p:txBody>
          <a:bodyPr spcFirstLastPara="1" wrap="square" lIns="68575" tIns="34275" rIns="68575" bIns="34275" anchor="t" anchorCtr="0">
            <a:noAutofit/>
          </a:bodyPr>
          <a:lstStyle/>
          <a:p>
            <a:pPr marL="0" lvl="0" indent="0" algn="l" rtl="0">
              <a:spcBef>
                <a:spcPts val="800"/>
              </a:spcBef>
              <a:spcAft>
                <a:spcPts val="0"/>
              </a:spcAft>
              <a:buNone/>
            </a:pPr>
            <a:r>
              <a:rPr lang="en-GB"/>
              <a:t>Embedding approaches</a:t>
            </a:r>
            <a:endParaRPr/>
          </a:p>
        </p:txBody>
      </p:sp>
      <p:sp>
        <p:nvSpPr>
          <p:cNvPr id="202" name="Google Shape;202;p33"/>
          <p:cNvSpPr txBox="1">
            <a:spLocks noGrp="1"/>
          </p:cNvSpPr>
          <p:nvPr>
            <p:ph type="body" idx="2"/>
          </p:nvPr>
        </p:nvSpPr>
        <p:spPr>
          <a:xfrm>
            <a:off x="340787" y="1029749"/>
            <a:ext cx="8439000" cy="3356400"/>
          </a:xfrm>
          <a:prstGeom prst="rect">
            <a:avLst/>
          </a:prstGeom>
        </p:spPr>
        <p:txBody>
          <a:bodyPr spcFirstLastPara="1" wrap="square" lIns="68575" tIns="34275" rIns="68575" bIns="34275" anchor="t" anchorCtr="0">
            <a:noAutofit/>
          </a:bodyPr>
          <a:lstStyle/>
          <a:p>
            <a:pPr marL="457200" marR="0" lvl="0" indent="-381000" algn="l" rtl="0">
              <a:lnSpc>
                <a:spcPct val="90000"/>
              </a:lnSpc>
              <a:spcBef>
                <a:spcPts val="0"/>
              </a:spcBef>
              <a:spcAft>
                <a:spcPts val="0"/>
              </a:spcAft>
              <a:buSzPts val="2400"/>
              <a:buChar char="•"/>
            </a:pPr>
            <a:r>
              <a:rPr lang="en-GB"/>
              <a:t>Global co-occurrence count-based methods (e.g. LSA) </a:t>
            </a:r>
            <a:endParaRPr/>
          </a:p>
          <a:p>
            <a:pPr marL="914400" marR="0" lvl="1" indent="-355600" algn="l" rtl="0">
              <a:lnSpc>
                <a:spcPct val="90000"/>
              </a:lnSpc>
              <a:spcBef>
                <a:spcPts val="0"/>
              </a:spcBef>
              <a:spcAft>
                <a:spcPts val="0"/>
              </a:spcAft>
              <a:buSzPts val="2000"/>
              <a:buChar char="•"/>
            </a:pPr>
            <a:r>
              <a:rPr lang="en-GB"/>
              <a:t>Based on statistics of how often some word co-occurs with its neighbour words in a large text corpus</a:t>
            </a:r>
            <a:endParaRPr/>
          </a:p>
          <a:p>
            <a:pPr marL="914400" marR="0" lvl="1" indent="-355600" algn="l" rtl="0">
              <a:lnSpc>
                <a:spcPct val="90000"/>
              </a:lnSpc>
              <a:spcBef>
                <a:spcPts val="0"/>
              </a:spcBef>
              <a:spcAft>
                <a:spcPts val="0"/>
              </a:spcAft>
              <a:buSzPts val="2000"/>
              <a:buChar char="•"/>
            </a:pPr>
            <a:r>
              <a:rPr lang="en-GB"/>
              <a:t>Dimension reduction methods</a:t>
            </a:r>
            <a:endParaRPr/>
          </a:p>
          <a:p>
            <a:pPr marL="457200" lvl="0" indent="-381000" algn="l" rtl="0">
              <a:spcBef>
                <a:spcPts val="0"/>
              </a:spcBef>
              <a:spcAft>
                <a:spcPts val="0"/>
              </a:spcAft>
              <a:buSzPts val="2400"/>
              <a:buChar char="•"/>
            </a:pPr>
            <a:r>
              <a:rPr lang="en-GB"/>
              <a:t>Local context predictive methods (e.g. word2vec)</a:t>
            </a:r>
            <a:endParaRPr/>
          </a:p>
          <a:p>
            <a:pPr marL="914400" lvl="1" indent="-355600" algn="l" rtl="0">
              <a:lnSpc>
                <a:spcPct val="100000"/>
              </a:lnSpc>
              <a:spcBef>
                <a:spcPts val="0"/>
              </a:spcBef>
              <a:spcAft>
                <a:spcPts val="0"/>
              </a:spcAft>
              <a:buSzPts val="2000"/>
              <a:buFont typeface="Calibri"/>
              <a:buChar char="•"/>
            </a:pPr>
            <a:r>
              <a:rPr lang="en-GB"/>
              <a:t>Learning to predict a word from its neighbours or vice versa</a:t>
            </a:r>
            <a:endParaRPr/>
          </a:p>
          <a:p>
            <a:pPr marL="914400" lvl="1" indent="-355600" algn="just" rtl="0">
              <a:lnSpc>
                <a:spcPct val="115000"/>
              </a:lnSpc>
              <a:spcBef>
                <a:spcPts val="0"/>
              </a:spcBef>
              <a:spcAft>
                <a:spcPts val="0"/>
              </a:spcAft>
              <a:buSzPts val="2000"/>
              <a:buFont typeface="Calibri"/>
              <a:buChar char="•"/>
            </a:pPr>
            <a:r>
              <a:rPr lang="en-GB"/>
              <a:t>More complex and powerful deep learning models for embedding words, sentences and documents</a:t>
            </a:r>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206"/>
        <p:cNvGrpSpPr/>
        <p:nvPr/>
      </p:nvGrpSpPr>
      <p:grpSpPr>
        <a:xfrm>
          <a:off x="0" y="0"/>
          <a:ext cx="0" cy="0"/>
          <a:chOff x="0" y="0"/>
          <a:chExt cx="0" cy="0"/>
        </a:xfrm>
      </p:grpSpPr>
      <p:sp>
        <p:nvSpPr>
          <p:cNvPr id="207" name="Google Shape;207;p34"/>
          <p:cNvSpPr txBox="1">
            <a:spLocks noGrp="1"/>
          </p:cNvSpPr>
          <p:nvPr>
            <p:ph type="body" idx="1"/>
          </p:nvPr>
        </p:nvSpPr>
        <p:spPr>
          <a:xfrm>
            <a:off x="340787" y="343304"/>
            <a:ext cx="8439000" cy="686400"/>
          </a:xfrm>
          <a:prstGeom prst="rect">
            <a:avLst/>
          </a:prstGeom>
        </p:spPr>
        <p:txBody>
          <a:bodyPr spcFirstLastPara="1" wrap="square" lIns="68575" tIns="34275" rIns="68575" bIns="34275" anchor="t" anchorCtr="0">
            <a:noAutofit/>
          </a:bodyPr>
          <a:lstStyle/>
          <a:p>
            <a:pPr marL="0" lvl="0" indent="0" algn="l" rtl="0">
              <a:spcBef>
                <a:spcPts val="800"/>
              </a:spcBef>
              <a:spcAft>
                <a:spcPts val="0"/>
              </a:spcAft>
              <a:buNone/>
            </a:pPr>
            <a:r>
              <a:rPr lang="en-GB"/>
              <a:t>Why not deep learning methods?</a:t>
            </a:r>
            <a:endParaRPr/>
          </a:p>
        </p:txBody>
      </p:sp>
      <p:sp>
        <p:nvSpPr>
          <p:cNvPr id="208" name="Google Shape;208;p34"/>
          <p:cNvSpPr txBox="1">
            <a:spLocks noGrp="1"/>
          </p:cNvSpPr>
          <p:nvPr>
            <p:ph type="body" idx="2"/>
          </p:nvPr>
        </p:nvSpPr>
        <p:spPr>
          <a:xfrm>
            <a:off x="340787" y="1029749"/>
            <a:ext cx="8439000" cy="3356400"/>
          </a:xfrm>
          <a:prstGeom prst="rect">
            <a:avLst/>
          </a:prstGeom>
        </p:spPr>
        <p:txBody>
          <a:bodyPr spcFirstLastPara="1" wrap="square" lIns="68575" tIns="34275" rIns="68575" bIns="34275" anchor="t" anchorCtr="0">
            <a:noAutofit/>
          </a:bodyPr>
          <a:lstStyle/>
          <a:p>
            <a:pPr marL="457200" lvl="0" indent="-381000" algn="l" rtl="0">
              <a:spcBef>
                <a:spcPts val="800"/>
              </a:spcBef>
              <a:spcAft>
                <a:spcPts val="0"/>
              </a:spcAft>
              <a:buSzPts val="2400"/>
              <a:buChar char="•"/>
            </a:pPr>
            <a:r>
              <a:rPr lang="en-GB"/>
              <a:t>Computationally expensive to train from scratch</a:t>
            </a:r>
            <a:endParaRPr/>
          </a:p>
          <a:p>
            <a:pPr marL="914400" lvl="1" indent="-355600" algn="l" rtl="0">
              <a:spcBef>
                <a:spcPts val="0"/>
              </a:spcBef>
              <a:spcAft>
                <a:spcPts val="0"/>
              </a:spcAft>
              <a:buSzPts val="2000"/>
              <a:buChar char="•"/>
            </a:pPr>
            <a:r>
              <a:rPr lang="en-GB"/>
              <a:t>Often requiring GPUs</a:t>
            </a:r>
            <a:endParaRPr/>
          </a:p>
          <a:p>
            <a:pPr marL="457200" lvl="0" indent="-381000" algn="l" rtl="0">
              <a:spcBef>
                <a:spcPts val="0"/>
              </a:spcBef>
              <a:spcAft>
                <a:spcPts val="0"/>
              </a:spcAft>
              <a:buSzPts val="2400"/>
              <a:buChar char="•"/>
            </a:pPr>
            <a:r>
              <a:rPr lang="en-GB"/>
              <a:t>Difficult to find the optimal hyperparameter settings</a:t>
            </a:r>
            <a:endParaRPr/>
          </a:p>
          <a:p>
            <a:pPr marL="457200" lvl="0" indent="-381000" algn="l" rtl="0">
              <a:spcBef>
                <a:spcPts val="0"/>
              </a:spcBef>
              <a:spcAft>
                <a:spcPts val="0"/>
              </a:spcAft>
              <a:buSzPts val="2400"/>
              <a:buChar char="•"/>
            </a:pPr>
            <a:r>
              <a:rPr lang="en-GB"/>
              <a:t>Pre-trained word embeddings may not capture domain-specific semantics</a:t>
            </a:r>
            <a:endParaRPr/>
          </a:p>
          <a:p>
            <a:pPr marL="914400" lvl="1" indent="-355600" algn="l" rtl="0">
              <a:spcBef>
                <a:spcPts val="0"/>
              </a:spcBef>
              <a:spcAft>
                <a:spcPts val="0"/>
              </a:spcAft>
              <a:buSzPts val="2000"/>
              <a:buChar char="•"/>
            </a:pPr>
            <a:r>
              <a:rPr lang="en-GB"/>
              <a:t>Medical information retrieval, special collection exploration, etc.</a:t>
            </a:r>
            <a:endParaRPr/>
          </a:p>
          <a:p>
            <a:pPr marL="457200" lvl="0" indent="-381000" algn="l" rtl="0">
              <a:spcBef>
                <a:spcPts val="0"/>
              </a:spcBef>
              <a:spcAft>
                <a:spcPts val="0"/>
              </a:spcAft>
              <a:buSzPts val="2400"/>
              <a:buChar char="•"/>
            </a:pPr>
            <a:r>
              <a:rPr lang="en-GB"/>
              <a:t>Standard benchmarks and evaluation methods often do not answer practical needs</a:t>
            </a:r>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12"/>
        <p:cNvGrpSpPr/>
        <p:nvPr/>
      </p:nvGrpSpPr>
      <p:grpSpPr>
        <a:xfrm>
          <a:off x="0" y="0"/>
          <a:ext cx="0" cy="0"/>
          <a:chOff x="0" y="0"/>
          <a:chExt cx="0" cy="0"/>
        </a:xfrm>
      </p:grpSpPr>
      <p:sp>
        <p:nvSpPr>
          <p:cNvPr id="213" name="Google Shape;213;p35"/>
          <p:cNvSpPr txBox="1">
            <a:spLocks noGrp="1"/>
          </p:cNvSpPr>
          <p:nvPr>
            <p:ph type="body" idx="1"/>
          </p:nvPr>
        </p:nvSpPr>
        <p:spPr>
          <a:xfrm>
            <a:off x="340781" y="343313"/>
            <a:ext cx="8803125" cy="686475"/>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Embedding based on Random Projection (RP)</a:t>
            </a:r>
            <a:endParaRPr/>
          </a:p>
        </p:txBody>
      </p:sp>
      <p:sp>
        <p:nvSpPr>
          <p:cNvPr id="214" name="Google Shape;214;p35"/>
          <p:cNvSpPr txBox="1">
            <a:spLocks noGrp="1"/>
          </p:cNvSpPr>
          <p:nvPr>
            <p:ph type="body" idx="2"/>
          </p:nvPr>
        </p:nvSpPr>
        <p:spPr>
          <a:xfrm>
            <a:off x="340787" y="1029749"/>
            <a:ext cx="8439148" cy="3356378"/>
          </a:xfrm>
          <a:prstGeom prst="rect">
            <a:avLst/>
          </a:prstGeom>
          <a:noFill/>
          <a:ln>
            <a:noFill/>
          </a:ln>
        </p:spPr>
        <p:txBody>
          <a:bodyPr spcFirstLastPara="1" wrap="square" lIns="68575" tIns="34275" rIns="68575" bIns="34275" anchor="t" anchorCtr="0">
            <a:noAutofit/>
          </a:bodyPr>
          <a:lstStyle/>
          <a:p>
            <a:pPr marL="342900" lvl="0" indent="-190500" algn="l" rtl="0">
              <a:lnSpc>
                <a:spcPct val="90000"/>
              </a:lnSpc>
              <a:spcBef>
                <a:spcPts val="0"/>
              </a:spcBef>
              <a:spcAft>
                <a:spcPts val="0"/>
              </a:spcAft>
              <a:buClr>
                <a:schemeClr val="dk1"/>
              </a:buClr>
              <a:buSzPts val="2400"/>
              <a:buFont typeface="Arial"/>
              <a:buNone/>
            </a:pPr>
            <a:endParaRPr sz="1100"/>
          </a:p>
          <a:p>
            <a:pPr marL="342900" lvl="0" indent="-190500" algn="l" rtl="0">
              <a:lnSpc>
                <a:spcPct val="90000"/>
              </a:lnSpc>
              <a:spcBef>
                <a:spcPts val="800"/>
              </a:spcBef>
              <a:spcAft>
                <a:spcPts val="0"/>
              </a:spcAft>
              <a:buClr>
                <a:schemeClr val="dk1"/>
              </a:buClr>
              <a:buSzPts val="2400"/>
              <a:buFont typeface="Arial"/>
              <a:buNone/>
            </a:pPr>
            <a:endParaRPr sz="1100"/>
          </a:p>
          <a:p>
            <a:pPr marL="342900" lvl="0" indent="-190500" algn="l" rtl="0">
              <a:lnSpc>
                <a:spcPct val="90000"/>
              </a:lnSpc>
              <a:spcBef>
                <a:spcPts val="800"/>
              </a:spcBef>
              <a:spcAft>
                <a:spcPts val="0"/>
              </a:spcAft>
              <a:buClr>
                <a:schemeClr val="dk1"/>
              </a:buClr>
              <a:buSzPts val="2400"/>
              <a:buFont typeface="Arial"/>
              <a:buNone/>
            </a:pPr>
            <a:endParaRPr sz="1100"/>
          </a:p>
          <a:p>
            <a:pPr marL="342900" lvl="0" indent="-190500" algn="l" rtl="0">
              <a:lnSpc>
                <a:spcPct val="90000"/>
              </a:lnSpc>
              <a:spcBef>
                <a:spcPts val="800"/>
              </a:spcBef>
              <a:spcAft>
                <a:spcPts val="0"/>
              </a:spcAft>
              <a:buClr>
                <a:schemeClr val="dk1"/>
              </a:buClr>
              <a:buSzPts val="2400"/>
              <a:buFont typeface="Arial"/>
              <a:buNone/>
            </a:pPr>
            <a:endParaRPr sz="1100"/>
          </a:p>
          <a:p>
            <a:pPr marL="342900" lvl="0" indent="-190500" algn="l" rtl="0">
              <a:lnSpc>
                <a:spcPct val="90000"/>
              </a:lnSpc>
              <a:spcBef>
                <a:spcPts val="800"/>
              </a:spcBef>
              <a:spcAft>
                <a:spcPts val="0"/>
              </a:spcAft>
              <a:buClr>
                <a:schemeClr val="dk1"/>
              </a:buClr>
              <a:buSzPts val="2400"/>
              <a:buFont typeface="Arial"/>
              <a:buNone/>
            </a:pPr>
            <a:endParaRPr sz="1100"/>
          </a:p>
          <a:p>
            <a:pPr marL="342900" lvl="0" indent="-190500" algn="l" rtl="0">
              <a:lnSpc>
                <a:spcPct val="90000"/>
              </a:lnSpc>
              <a:spcBef>
                <a:spcPts val="800"/>
              </a:spcBef>
              <a:spcAft>
                <a:spcPts val="0"/>
              </a:spcAft>
              <a:buClr>
                <a:schemeClr val="dk1"/>
              </a:buClr>
              <a:buSzPts val="2400"/>
              <a:buFont typeface="Arial"/>
              <a:buNone/>
            </a:pPr>
            <a:endParaRPr sz="1100"/>
          </a:p>
          <a:p>
            <a:pPr marL="342900" lvl="0" indent="-190500" algn="l" rtl="0">
              <a:lnSpc>
                <a:spcPct val="90000"/>
              </a:lnSpc>
              <a:spcBef>
                <a:spcPts val="800"/>
              </a:spcBef>
              <a:spcAft>
                <a:spcPts val="0"/>
              </a:spcAft>
              <a:buClr>
                <a:schemeClr val="dk1"/>
              </a:buClr>
              <a:buSzPts val="2400"/>
              <a:buFont typeface="Arial"/>
              <a:buNone/>
            </a:pPr>
            <a:endParaRPr sz="1100"/>
          </a:p>
        </p:txBody>
      </p:sp>
      <p:pic>
        <p:nvPicPr>
          <p:cNvPr id="215" name="Google Shape;215;p35"/>
          <p:cNvPicPr preferRelativeResize="0"/>
          <p:nvPr/>
        </p:nvPicPr>
        <p:blipFill>
          <a:blip r:embed="rId3">
            <a:alphaModFix/>
          </a:blip>
          <a:stretch>
            <a:fillRect/>
          </a:stretch>
        </p:blipFill>
        <p:spPr>
          <a:xfrm>
            <a:off x="430989" y="1029750"/>
            <a:ext cx="6724331" cy="3629082"/>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19"/>
        <p:cNvGrpSpPr/>
        <p:nvPr/>
      </p:nvGrpSpPr>
      <p:grpSpPr>
        <a:xfrm>
          <a:off x="0" y="0"/>
          <a:ext cx="0" cy="0"/>
          <a:chOff x="0" y="0"/>
          <a:chExt cx="0" cy="0"/>
        </a:xfrm>
      </p:grpSpPr>
      <p:sp>
        <p:nvSpPr>
          <p:cNvPr id="220" name="Google Shape;220;p36"/>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After random projection </a:t>
            </a:r>
            <a:endParaRPr/>
          </a:p>
        </p:txBody>
      </p:sp>
      <p:sp>
        <p:nvSpPr>
          <p:cNvPr id="221" name="Google Shape;221;p36"/>
          <p:cNvSpPr txBox="1">
            <a:spLocks noGrp="1"/>
          </p:cNvSpPr>
          <p:nvPr>
            <p:ph type="body" idx="2"/>
          </p:nvPr>
        </p:nvSpPr>
        <p:spPr>
          <a:xfrm>
            <a:off x="340787" y="1029748"/>
            <a:ext cx="8305854" cy="3356378"/>
          </a:xfrm>
          <a:prstGeom prst="rect">
            <a:avLst/>
          </a:prstGeom>
          <a:noFill/>
          <a:ln>
            <a:noFill/>
          </a:ln>
        </p:spPr>
        <p:txBody>
          <a:bodyPr spcFirstLastPara="1" wrap="square" lIns="68575" tIns="34275" rIns="68575" bIns="34275" anchor="t" anchorCtr="0">
            <a:noAutofit/>
          </a:bodyPr>
          <a:lstStyle/>
          <a:p>
            <a:pPr marL="342900" lvl="0" indent="-342900" algn="l" rtl="0">
              <a:lnSpc>
                <a:spcPct val="90000"/>
              </a:lnSpc>
              <a:spcBef>
                <a:spcPts val="0"/>
              </a:spcBef>
              <a:spcAft>
                <a:spcPts val="0"/>
              </a:spcAft>
              <a:buClr>
                <a:schemeClr val="dk1"/>
              </a:buClr>
              <a:buSzPts val="2400"/>
              <a:buFont typeface="Arial"/>
              <a:buChar char="•"/>
            </a:pPr>
            <a:r>
              <a:rPr lang="en-GB"/>
              <a:t>Each entity (words, subjects, authors, …)  is embedded as a D-dimensional vector (in our case, a 256-byte vector)</a:t>
            </a:r>
            <a:endParaRPr/>
          </a:p>
          <a:p>
            <a:pPr marL="342900" lvl="0" indent="-342900" algn="l" rtl="0">
              <a:spcBef>
                <a:spcPts val="0"/>
              </a:spcBef>
              <a:spcAft>
                <a:spcPts val="0"/>
              </a:spcAft>
              <a:buSzPts val="2400"/>
              <a:buChar char="•"/>
            </a:pPr>
            <a:r>
              <a:rPr lang="en-GB"/>
              <a:t>Each document is also embedded as a vector in the same semantic space</a:t>
            </a:r>
            <a:endParaRPr/>
          </a:p>
          <a:p>
            <a:pPr marL="508000" lvl="1" indent="-165100" algn="l" rtl="0">
              <a:spcBef>
                <a:spcPts val="0"/>
              </a:spcBef>
              <a:spcAft>
                <a:spcPts val="0"/>
              </a:spcAft>
              <a:buSzPts val="2000"/>
              <a:buChar char="•"/>
            </a:pPr>
            <a:r>
              <a:rPr lang="en-GB"/>
              <a:t>A document is represented as the weighted average of the vectors of its associated entities</a:t>
            </a:r>
            <a:endParaRPr/>
          </a:p>
          <a:p>
            <a:pPr marL="342900" lvl="0" indent="-342900" algn="l" rtl="0">
              <a:lnSpc>
                <a:spcPct val="90000"/>
              </a:lnSpc>
              <a:spcBef>
                <a:spcPts val="800"/>
              </a:spcBef>
              <a:spcAft>
                <a:spcPts val="0"/>
              </a:spcAft>
              <a:buClr>
                <a:schemeClr val="dk1"/>
              </a:buClr>
              <a:buSzPts val="2400"/>
              <a:buFont typeface="Arial"/>
              <a:buChar char="•"/>
            </a:pPr>
            <a:r>
              <a:rPr lang="en-GB"/>
              <a:t>Cosine similarity reflects semantic similarity</a:t>
            </a:r>
            <a:endParaRPr/>
          </a:p>
          <a:p>
            <a:pPr marL="342900" lvl="0" indent="-190500" algn="l" rtl="0">
              <a:lnSpc>
                <a:spcPct val="90000"/>
              </a:lnSpc>
              <a:spcBef>
                <a:spcPts val="800"/>
              </a:spcBef>
              <a:spcAft>
                <a:spcPts val="0"/>
              </a:spcAft>
              <a:buClr>
                <a:schemeClr val="dk1"/>
              </a:buClr>
              <a:buSzPts val="2400"/>
              <a:buFont typeface="Arial"/>
              <a:buNone/>
            </a:pPr>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26"/>
        <p:cNvGrpSpPr/>
        <p:nvPr/>
      </p:nvGrpSpPr>
      <p:grpSpPr>
        <a:xfrm>
          <a:off x="0" y="0"/>
          <a:ext cx="0" cy="0"/>
          <a:chOff x="0" y="0"/>
          <a:chExt cx="0" cy="0"/>
        </a:xfrm>
      </p:grpSpPr>
      <p:sp>
        <p:nvSpPr>
          <p:cNvPr id="227" name="Google Shape;227;p37"/>
          <p:cNvSpPr txBox="1">
            <a:spLocks noGrp="1"/>
          </p:cNvSpPr>
          <p:nvPr>
            <p:ph type="body" idx="1"/>
          </p:nvPr>
        </p:nvSpPr>
        <p:spPr>
          <a:xfrm>
            <a:off x="340781" y="343313"/>
            <a:ext cx="8888625" cy="686475"/>
          </a:xfrm>
          <a:prstGeom prst="rect">
            <a:avLst/>
          </a:prstGeom>
        </p:spPr>
        <p:txBody>
          <a:bodyPr spcFirstLastPara="1" wrap="square" lIns="68575" tIns="68575" rIns="68575" bIns="68575" anchor="t" anchorCtr="0">
            <a:noAutofit/>
          </a:bodyPr>
          <a:lstStyle/>
          <a:p>
            <a:pPr marL="0" lvl="0" indent="0" algn="l" rtl="0">
              <a:spcBef>
                <a:spcPts val="0"/>
              </a:spcBef>
              <a:spcAft>
                <a:spcPts val="0"/>
              </a:spcAft>
              <a:buClr>
                <a:schemeClr val="dk2"/>
              </a:buClr>
              <a:buSzPts val="3600"/>
              <a:buFont typeface="Arial"/>
              <a:buNone/>
            </a:pPr>
            <a:r>
              <a:rPr lang="en-GB"/>
              <a:t>What’s special in Ariadne RP</a:t>
            </a:r>
            <a:endParaRPr/>
          </a:p>
          <a:p>
            <a:pPr marL="0" lvl="0" indent="0" algn="l" rtl="0">
              <a:spcBef>
                <a:spcPts val="800"/>
              </a:spcBef>
              <a:spcAft>
                <a:spcPts val="0"/>
              </a:spcAft>
              <a:buNone/>
            </a:pPr>
            <a:endParaRPr b="0">
              <a:solidFill>
                <a:schemeClr val="dk1"/>
              </a:solidFill>
            </a:endParaRPr>
          </a:p>
          <a:p>
            <a:pPr marL="0" lvl="0" indent="0" algn="l" rtl="0">
              <a:spcBef>
                <a:spcPts val="800"/>
              </a:spcBef>
              <a:spcAft>
                <a:spcPts val="0"/>
              </a:spcAft>
              <a:buNone/>
            </a:pPr>
            <a:endParaRPr/>
          </a:p>
        </p:txBody>
      </p:sp>
      <p:sp>
        <p:nvSpPr>
          <p:cNvPr id="228" name="Google Shape;228;p37"/>
          <p:cNvSpPr txBox="1">
            <a:spLocks noGrp="1"/>
          </p:cNvSpPr>
          <p:nvPr>
            <p:ph type="body" idx="2"/>
          </p:nvPr>
        </p:nvSpPr>
        <p:spPr>
          <a:xfrm>
            <a:off x="340781" y="915450"/>
            <a:ext cx="8518725" cy="3666825"/>
          </a:xfrm>
          <a:prstGeom prst="rect">
            <a:avLst/>
          </a:prstGeom>
        </p:spPr>
        <p:txBody>
          <a:bodyPr spcFirstLastPara="1" wrap="square" lIns="68575" tIns="68575" rIns="68575" bIns="68575" anchor="t" anchorCtr="0">
            <a:noAutofit/>
          </a:bodyPr>
          <a:lstStyle/>
          <a:p>
            <a:pPr marL="342900" marR="0" lvl="0" indent="-342900" algn="l" rtl="0">
              <a:lnSpc>
                <a:spcPct val="90000"/>
              </a:lnSpc>
              <a:spcBef>
                <a:spcPts val="800"/>
              </a:spcBef>
              <a:spcAft>
                <a:spcPts val="0"/>
              </a:spcAft>
              <a:buClr>
                <a:schemeClr val="dk1"/>
              </a:buClr>
              <a:buSzPts val="2400"/>
              <a:buFont typeface="Arial"/>
              <a:buChar char="•"/>
            </a:pPr>
            <a:r>
              <a:rPr lang="en-GB"/>
              <a:t>Entity embeddings are updated online while going through the corpus once </a:t>
            </a:r>
            <a:endParaRPr/>
          </a:p>
          <a:p>
            <a:pPr marL="508000" marR="0" lvl="1" indent="-165100" algn="l" rtl="0">
              <a:lnSpc>
                <a:spcPct val="90000"/>
              </a:lnSpc>
              <a:spcBef>
                <a:spcPts val="800"/>
              </a:spcBef>
              <a:spcAft>
                <a:spcPts val="0"/>
              </a:spcAft>
              <a:buClr>
                <a:srgbClr val="434343"/>
              </a:buClr>
              <a:buSzPts val="2000"/>
              <a:buChar char="•"/>
            </a:pPr>
            <a:r>
              <a:rPr lang="en-GB">
                <a:solidFill>
                  <a:srgbClr val="434343"/>
                </a:solidFill>
              </a:rPr>
              <a:t>No need to store the original co-occurrence matrix</a:t>
            </a:r>
            <a:endParaRPr>
              <a:solidFill>
                <a:srgbClr val="434343"/>
              </a:solidFill>
            </a:endParaRPr>
          </a:p>
          <a:p>
            <a:pPr marL="508000" marR="0" lvl="1" indent="-165100" algn="l" rtl="0">
              <a:lnSpc>
                <a:spcPct val="90000"/>
              </a:lnSpc>
              <a:spcBef>
                <a:spcPts val="800"/>
              </a:spcBef>
              <a:spcAft>
                <a:spcPts val="0"/>
              </a:spcAft>
              <a:buClr>
                <a:srgbClr val="434343"/>
              </a:buClr>
              <a:buSzPts val="2000"/>
              <a:buChar char="•"/>
            </a:pPr>
            <a:r>
              <a:rPr lang="en-GB">
                <a:solidFill>
                  <a:srgbClr val="434343"/>
                </a:solidFill>
              </a:rPr>
              <a:t>No iterations over the corpus, highly efficient implementation</a:t>
            </a:r>
            <a:endParaRPr>
              <a:solidFill>
                <a:srgbClr val="434343"/>
              </a:solidFill>
            </a:endParaRPr>
          </a:p>
          <a:p>
            <a:pPr marL="342900" lvl="0" indent="-190500" algn="l" rtl="0">
              <a:spcBef>
                <a:spcPts val="800"/>
              </a:spcBef>
              <a:spcAft>
                <a:spcPts val="0"/>
              </a:spcAft>
              <a:buClr>
                <a:schemeClr val="dk1"/>
              </a:buClr>
              <a:buSzPts val="2400"/>
              <a:buFont typeface="Arial"/>
              <a:buNone/>
            </a:pPr>
            <a:endParaRPr sz="2000"/>
          </a:p>
          <a:p>
            <a:pPr marL="0" lvl="0" indent="0" algn="l" rtl="0">
              <a:spcBef>
                <a:spcPts val="800"/>
              </a:spcBef>
              <a:spcAft>
                <a:spcPts val="0"/>
              </a:spcAft>
              <a:buNone/>
            </a:pPr>
            <a:endParaRPr sz="2000"/>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32"/>
        <p:cNvGrpSpPr/>
        <p:nvPr/>
      </p:nvGrpSpPr>
      <p:grpSpPr>
        <a:xfrm>
          <a:off x="0" y="0"/>
          <a:ext cx="0" cy="0"/>
          <a:chOff x="0" y="0"/>
          <a:chExt cx="0" cy="0"/>
        </a:xfrm>
      </p:grpSpPr>
      <p:sp>
        <p:nvSpPr>
          <p:cNvPr id="233" name="Google Shape;233;p38"/>
          <p:cNvSpPr txBox="1">
            <a:spLocks noGrp="1"/>
          </p:cNvSpPr>
          <p:nvPr>
            <p:ph type="body" idx="1"/>
          </p:nvPr>
        </p:nvSpPr>
        <p:spPr>
          <a:xfrm>
            <a:off x="340787" y="343304"/>
            <a:ext cx="8439000" cy="686400"/>
          </a:xfrm>
          <a:prstGeom prst="rect">
            <a:avLst/>
          </a:prstGeom>
        </p:spPr>
        <p:txBody>
          <a:bodyPr spcFirstLastPara="1" wrap="square" lIns="68575" tIns="34275" rIns="68575" bIns="34275" anchor="t" anchorCtr="0">
            <a:noAutofit/>
          </a:bodyPr>
          <a:lstStyle/>
          <a:p>
            <a:pPr marL="0" lvl="0" indent="0" algn="l" rtl="0">
              <a:spcBef>
                <a:spcPts val="800"/>
              </a:spcBef>
              <a:spcAft>
                <a:spcPts val="0"/>
              </a:spcAft>
              <a:buNone/>
            </a:pPr>
            <a:r>
              <a:rPr lang="en-GB" sz="3000"/>
              <a:t>Orthogonal projection and weight adjustment</a:t>
            </a:r>
            <a:endParaRPr sz="3000"/>
          </a:p>
        </p:txBody>
      </p:sp>
      <p:pic>
        <p:nvPicPr>
          <p:cNvPr id="234" name="Google Shape;234;p38"/>
          <p:cNvPicPr preferRelativeResize="0"/>
          <p:nvPr/>
        </p:nvPicPr>
        <p:blipFill rotWithShape="1">
          <a:blip r:embed="rId3">
            <a:alphaModFix/>
          </a:blip>
          <a:srcRect/>
          <a:stretch/>
        </p:blipFill>
        <p:spPr>
          <a:xfrm>
            <a:off x="5112291" y="1289801"/>
            <a:ext cx="3982726" cy="2732476"/>
          </a:xfrm>
          <a:prstGeom prst="rect">
            <a:avLst/>
          </a:prstGeom>
          <a:noFill/>
          <a:ln>
            <a:noFill/>
          </a:ln>
        </p:spPr>
      </p:pic>
      <p:sp>
        <p:nvSpPr>
          <p:cNvPr id="235" name="Google Shape;235;p38"/>
          <p:cNvSpPr txBox="1"/>
          <p:nvPr/>
        </p:nvSpPr>
        <p:spPr>
          <a:xfrm>
            <a:off x="340775" y="1106100"/>
            <a:ext cx="5418900" cy="3702300"/>
          </a:xfrm>
          <a:prstGeom prst="rect">
            <a:avLst/>
          </a:prstGeom>
          <a:noFill/>
          <a:ln>
            <a:noFill/>
          </a:ln>
        </p:spPr>
        <p:txBody>
          <a:bodyPr spcFirstLastPara="1" wrap="square" lIns="91425" tIns="91425" rIns="91425" bIns="91425" anchor="t" anchorCtr="0">
            <a:noAutofit/>
          </a:bodyPr>
          <a:lstStyle/>
          <a:p>
            <a:pPr marL="342900" lvl="0" indent="-304800" algn="l" rtl="0">
              <a:lnSpc>
                <a:spcPct val="90000"/>
              </a:lnSpc>
              <a:spcBef>
                <a:spcPts val="800"/>
              </a:spcBef>
              <a:spcAft>
                <a:spcPts val="0"/>
              </a:spcAft>
              <a:buClr>
                <a:schemeClr val="dk1"/>
              </a:buClr>
              <a:buSzPts val="1800"/>
              <a:buChar char="•"/>
            </a:pPr>
            <a:r>
              <a:rPr lang="en-GB" sz="1800">
                <a:solidFill>
                  <a:schemeClr val="dk1"/>
                </a:solidFill>
                <a:latin typeface="Calibri"/>
                <a:ea typeface="Calibri"/>
                <a:cs typeface="Calibri"/>
                <a:sym typeface="Calibri"/>
              </a:rPr>
              <a:t>Vectors are projected on the orthogonal hyperplane to an average language vector</a:t>
            </a:r>
            <a:endParaRPr sz="1800">
              <a:solidFill>
                <a:schemeClr val="dk1"/>
              </a:solidFill>
              <a:latin typeface="Calibri"/>
              <a:ea typeface="Calibri"/>
              <a:cs typeface="Calibri"/>
              <a:sym typeface="Calibri"/>
            </a:endParaRPr>
          </a:p>
          <a:p>
            <a:pPr marL="508000" lvl="1" indent="-152400" algn="l" rtl="0">
              <a:lnSpc>
                <a:spcPct val="90000"/>
              </a:lnSpc>
              <a:spcBef>
                <a:spcPts val="400"/>
              </a:spcBef>
              <a:spcAft>
                <a:spcPts val="0"/>
              </a:spcAft>
              <a:buClr>
                <a:srgbClr val="434343"/>
              </a:buClr>
              <a:buSzPts val="1800"/>
              <a:buChar char="•"/>
            </a:pPr>
            <a:r>
              <a:rPr lang="en-GB" sz="1800">
                <a:solidFill>
                  <a:srgbClr val="434343"/>
                </a:solidFill>
                <a:latin typeface="Calibri"/>
                <a:ea typeface="Calibri"/>
                <a:cs typeface="Calibri"/>
                <a:sym typeface="Calibri"/>
              </a:rPr>
              <a:t>Removing the </a:t>
            </a:r>
            <a:r>
              <a:rPr lang="en-GB" sz="1800" i="1">
                <a:solidFill>
                  <a:srgbClr val="434343"/>
                </a:solidFill>
                <a:latin typeface="Calibri"/>
                <a:ea typeface="Calibri"/>
                <a:cs typeface="Calibri"/>
                <a:sym typeface="Calibri"/>
              </a:rPr>
              <a:t>stop-wordiness</a:t>
            </a:r>
            <a:r>
              <a:rPr lang="en-GB" sz="1800">
                <a:solidFill>
                  <a:srgbClr val="434343"/>
                </a:solidFill>
                <a:latin typeface="Calibri"/>
                <a:ea typeface="Calibri"/>
                <a:cs typeface="Calibri"/>
                <a:sym typeface="Calibri"/>
              </a:rPr>
              <a:t> improves the discriminating power</a:t>
            </a:r>
            <a:endParaRPr sz="1800">
              <a:solidFill>
                <a:srgbClr val="434343"/>
              </a:solidFill>
              <a:latin typeface="Calibri"/>
              <a:ea typeface="Calibri"/>
              <a:cs typeface="Calibri"/>
              <a:sym typeface="Calibri"/>
            </a:endParaRPr>
          </a:p>
          <a:p>
            <a:pPr marL="342900" lvl="0" indent="-304800" algn="l" rtl="0">
              <a:lnSpc>
                <a:spcPct val="90000"/>
              </a:lnSpc>
              <a:spcBef>
                <a:spcPts val="800"/>
              </a:spcBef>
              <a:spcAft>
                <a:spcPts val="0"/>
              </a:spcAft>
              <a:buClr>
                <a:schemeClr val="dk1"/>
              </a:buClr>
              <a:buSzPts val="1800"/>
              <a:buChar char="•"/>
            </a:pPr>
            <a:r>
              <a:rPr lang="en-GB" sz="1800">
                <a:solidFill>
                  <a:schemeClr val="dk1"/>
                </a:solidFill>
                <a:latin typeface="Calibri"/>
                <a:ea typeface="Calibri"/>
                <a:cs typeface="Calibri"/>
                <a:sym typeface="Calibri"/>
              </a:rPr>
              <a:t>Weights are calculated automatically</a:t>
            </a:r>
            <a:endParaRPr sz="1800">
              <a:solidFill>
                <a:schemeClr val="dk1"/>
              </a:solidFill>
              <a:latin typeface="Calibri"/>
              <a:ea typeface="Calibri"/>
              <a:cs typeface="Calibri"/>
              <a:sym typeface="Calibri"/>
            </a:endParaRPr>
          </a:p>
          <a:p>
            <a:pPr marL="508000" lvl="1" indent="-152400" algn="l" rtl="0">
              <a:lnSpc>
                <a:spcPct val="90000"/>
              </a:lnSpc>
              <a:spcBef>
                <a:spcPts val="800"/>
              </a:spcBef>
              <a:spcAft>
                <a:spcPts val="0"/>
              </a:spcAft>
              <a:buClr>
                <a:srgbClr val="434343"/>
              </a:buClr>
              <a:buSzPts val="1800"/>
              <a:buChar char="•"/>
            </a:pPr>
            <a:r>
              <a:rPr lang="en-GB" sz="1800">
                <a:solidFill>
                  <a:srgbClr val="434343"/>
                </a:solidFill>
                <a:latin typeface="Calibri"/>
                <a:ea typeface="Calibri"/>
                <a:cs typeface="Calibri"/>
                <a:sym typeface="Calibri"/>
              </a:rPr>
              <a:t>The more similar to the average vector, the less weight it gets</a:t>
            </a:r>
            <a:endParaRPr sz="1800">
              <a:solidFill>
                <a:srgbClr val="434343"/>
              </a:solidFill>
              <a:latin typeface="Calibri"/>
              <a:ea typeface="Calibri"/>
              <a:cs typeface="Calibri"/>
              <a:sym typeface="Calibri"/>
            </a:endParaRPr>
          </a:p>
          <a:p>
            <a:pPr marL="508000" lvl="1" indent="-152400" algn="l" rtl="0">
              <a:lnSpc>
                <a:spcPct val="90000"/>
              </a:lnSpc>
              <a:spcBef>
                <a:spcPts val="800"/>
              </a:spcBef>
              <a:spcAft>
                <a:spcPts val="0"/>
              </a:spcAft>
              <a:buClr>
                <a:srgbClr val="434343"/>
              </a:buClr>
              <a:buSzPts val="1800"/>
              <a:buChar char="•"/>
            </a:pPr>
            <a:r>
              <a:rPr lang="en-GB" sz="1800">
                <a:solidFill>
                  <a:srgbClr val="434343"/>
                </a:solidFill>
                <a:latin typeface="Calibri"/>
                <a:ea typeface="Calibri"/>
                <a:cs typeface="Calibri"/>
                <a:sym typeface="Calibri"/>
              </a:rPr>
              <a:t>No need to remove stop words first</a:t>
            </a:r>
            <a:endParaRPr sz="1800">
              <a:solidFill>
                <a:srgbClr val="434343"/>
              </a:solidFill>
              <a:latin typeface="Calibri"/>
              <a:ea typeface="Calibri"/>
              <a:cs typeface="Calibri"/>
              <a:sym typeface="Calibri"/>
            </a:endParaRPr>
          </a:p>
          <a:p>
            <a:pPr marL="508000" lvl="1" indent="-152400" algn="l" rtl="0">
              <a:lnSpc>
                <a:spcPct val="90000"/>
              </a:lnSpc>
              <a:spcBef>
                <a:spcPts val="800"/>
              </a:spcBef>
              <a:spcAft>
                <a:spcPts val="0"/>
              </a:spcAft>
              <a:buClr>
                <a:srgbClr val="434343"/>
              </a:buClr>
              <a:buSzPts val="1800"/>
              <a:buChar char="•"/>
            </a:pPr>
            <a:r>
              <a:rPr lang="en-GB" sz="1800">
                <a:solidFill>
                  <a:srgbClr val="434343"/>
                </a:solidFill>
                <a:latin typeface="Calibri"/>
                <a:ea typeface="Calibri"/>
                <a:cs typeface="Calibri"/>
                <a:sym typeface="Calibri"/>
              </a:rPr>
              <a:t>Crucial to get distinctive document embeddings</a:t>
            </a:r>
            <a:endParaRPr sz="1800">
              <a:solidFill>
                <a:srgbClr val="434343"/>
              </a:solidFill>
              <a:latin typeface="Calibri"/>
              <a:ea typeface="Calibri"/>
              <a:cs typeface="Calibri"/>
              <a:sym typeface="Calibri"/>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40"/>
        <p:cNvGrpSpPr/>
        <p:nvPr/>
      </p:nvGrpSpPr>
      <p:grpSpPr>
        <a:xfrm>
          <a:off x="0" y="0"/>
          <a:ext cx="0" cy="0"/>
          <a:chOff x="0" y="0"/>
          <a:chExt cx="0" cy="0"/>
        </a:xfrm>
      </p:grpSpPr>
      <p:sp>
        <p:nvSpPr>
          <p:cNvPr id="241" name="Google Shape;241;p39"/>
          <p:cNvSpPr txBox="1"/>
          <p:nvPr/>
        </p:nvSpPr>
        <p:spPr>
          <a:xfrm>
            <a:off x="313388" y="114300"/>
            <a:ext cx="9001800" cy="918450"/>
          </a:xfrm>
          <a:prstGeom prst="rect">
            <a:avLst/>
          </a:prstGeom>
          <a:noFill/>
          <a:ln>
            <a:noFill/>
          </a:ln>
        </p:spPr>
        <p:txBody>
          <a:bodyPr spcFirstLastPara="1" wrap="square" lIns="68575" tIns="68575" rIns="68575" bIns="68575" anchor="t" anchorCtr="0">
            <a:noAutofit/>
          </a:bodyPr>
          <a:lstStyle/>
          <a:p>
            <a:pPr marL="0" lvl="0" indent="0" algn="l" rtl="0">
              <a:lnSpc>
                <a:spcPct val="90000"/>
              </a:lnSpc>
              <a:spcBef>
                <a:spcPts val="0"/>
              </a:spcBef>
              <a:spcAft>
                <a:spcPts val="0"/>
              </a:spcAft>
              <a:buNone/>
            </a:pPr>
            <a:r>
              <a:rPr lang="en-GB" sz="2700" b="1">
                <a:solidFill>
                  <a:schemeClr val="dk2"/>
                </a:solidFill>
                <a:latin typeface="Calibri"/>
                <a:ea typeface="Calibri"/>
                <a:cs typeface="Calibri"/>
                <a:sym typeface="Calibri"/>
              </a:rPr>
              <a:t>Semantic Textual Similarity (STS) benchmark</a:t>
            </a:r>
            <a:endParaRPr sz="2700" b="1">
              <a:solidFill>
                <a:schemeClr val="dk2"/>
              </a:solidFill>
              <a:latin typeface="Calibri"/>
              <a:ea typeface="Calibri"/>
              <a:cs typeface="Calibri"/>
              <a:sym typeface="Calibri"/>
            </a:endParaRPr>
          </a:p>
        </p:txBody>
      </p:sp>
      <p:pic>
        <p:nvPicPr>
          <p:cNvPr id="242" name="Google Shape;242;p39"/>
          <p:cNvPicPr preferRelativeResize="0"/>
          <p:nvPr/>
        </p:nvPicPr>
        <p:blipFill>
          <a:blip r:embed="rId3">
            <a:alphaModFix/>
          </a:blip>
          <a:stretch>
            <a:fillRect/>
          </a:stretch>
        </p:blipFill>
        <p:spPr>
          <a:xfrm>
            <a:off x="342900" y="747000"/>
            <a:ext cx="7634481" cy="3882149"/>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47"/>
        <p:cNvGrpSpPr/>
        <p:nvPr/>
      </p:nvGrpSpPr>
      <p:grpSpPr>
        <a:xfrm>
          <a:off x="0" y="0"/>
          <a:ext cx="0" cy="0"/>
          <a:chOff x="0" y="0"/>
          <a:chExt cx="0" cy="0"/>
        </a:xfrm>
      </p:grpSpPr>
      <p:sp>
        <p:nvSpPr>
          <p:cNvPr id="248" name="Google Shape;248;p40"/>
          <p:cNvSpPr txBox="1">
            <a:spLocks noGrp="1"/>
          </p:cNvSpPr>
          <p:nvPr>
            <p:ph type="body" idx="1"/>
          </p:nvPr>
        </p:nvSpPr>
        <p:spPr>
          <a:xfrm>
            <a:off x="352469" y="649136"/>
            <a:ext cx="8439075" cy="686475"/>
          </a:xfrm>
          <a:prstGeom prst="rect">
            <a:avLst/>
          </a:prstGeom>
        </p:spPr>
        <p:txBody>
          <a:bodyPr spcFirstLastPara="1" wrap="square" lIns="68575" tIns="68575" rIns="68575" bIns="68575" anchor="t" anchorCtr="0">
            <a:noAutofit/>
          </a:bodyPr>
          <a:lstStyle/>
          <a:p>
            <a:pPr marL="0" lvl="0" indent="0" algn="l" rtl="0">
              <a:spcBef>
                <a:spcPts val="0"/>
              </a:spcBef>
              <a:spcAft>
                <a:spcPts val="0"/>
              </a:spcAft>
              <a:buClr>
                <a:schemeClr val="dk1"/>
              </a:buClr>
              <a:buSzPts val="800"/>
              <a:buFont typeface="Arial"/>
              <a:buNone/>
            </a:pPr>
            <a:r>
              <a:rPr lang="en-GB" sz="2700" dirty="0"/>
              <a:t>Effect of orthogonal projection and weight adjustment </a:t>
            </a:r>
            <a:endParaRPr sz="2700" dirty="0"/>
          </a:p>
          <a:p>
            <a:pPr marL="0" lvl="0" indent="0" algn="l" rtl="0">
              <a:spcBef>
                <a:spcPts val="800"/>
              </a:spcBef>
              <a:spcAft>
                <a:spcPts val="0"/>
              </a:spcAft>
              <a:buNone/>
            </a:pPr>
            <a:endParaRPr sz="1100" dirty="0"/>
          </a:p>
        </p:txBody>
      </p:sp>
      <p:pic>
        <p:nvPicPr>
          <p:cNvPr id="249" name="Google Shape;249;p40"/>
          <p:cNvPicPr preferRelativeResize="0"/>
          <p:nvPr/>
        </p:nvPicPr>
        <p:blipFill>
          <a:blip r:embed="rId3">
            <a:alphaModFix/>
          </a:blip>
          <a:stretch>
            <a:fillRect/>
          </a:stretch>
        </p:blipFill>
        <p:spPr>
          <a:xfrm>
            <a:off x="340781" y="1335619"/>
            <a:ext cx="5548726" cy="1956657"/>
          </a:xfrm>
          <a:prstGeom prst="rect">
            <a:avLst/>
          </a:prstGeom>
          <a:noFill/>
          <a:ln>
            <a:noFill/>
          </a:ln>
        </p:spPr>
      </p:pic>
      <p:sp>
        <p:nvSpPr>
          <p:cNvPr id="250" name="Google Shape;250;p40"/>
          <p:cNvSpPr txBox="1"/>
          <p:nvPr/>
        </p:nvSpPr>
        <p:spPr>
          <a:xfrm>
            <a:off x="340781" y="4114800"/>
            <a:ext cx="8738550" cy="541350"/>
          </a:xfrm>
          <a:prstGeom prst="rect">
            <a:avLst/>
          </a:prstGeom>
          <a:noFill/>
          <a:ln>
            <a:noFill/>
          </a:ln>
        </p:spPr>
        <p:txBody>
          <a:bodyPr spcFirstLastPara="1" wrap="square" lIns="68575" tIns="68575" rIns="68575" bIns="68575" anchor="t" anchorCtr="0">
            <a:noAutofit/>
          </a:bodyPr>
          <a:lstStyle/>
          <a:p>
            <a:pPr marL="0" lvl="0" indent="0" algn="l" rtl="0">
              <a:spcBef>
                <a:spcPts val="0"/>
              </a:spcBef>
              <a:spcAft>
                <a:spcPts val="0"/>
              </a:spcAft>
              <a:buNone/>
            </a:pPr>
            <a:r>
              <a:rPr lang="en-GB" sz="1400">
                <a:solidFill>
                  <a:srgbClr val="212121"/>
                </a:solidFill>
                <a:latin typeface="Calibri"/>
                <a:ea typeface="Calibri"/>
                <a:cs typeface="Calibri"/>
                <a:sym typeface="Calibri"/>
              </a:rPr>
              <a:t>Rob Koopman, Shenghui Wang and Gwenn Englebienne. Fast and discriminative semantic embedding. </a:t>
            </a:r>
            <a:r>
              <a:rPr lang="en-GB" sz="1400" i="1">
                <a:solidFill>
                  <a:srgbClr val="212121"/>
                </a:solidFill>
                <a:latin typeface="Calibri"/>
                <a:ea typeface="Calibri"/>
                <a:cs typeface="Calibri"/>
                <a:sym typeface="Calibri"/>
              </a:rPr>
              <a:t>Proceedings of </a:t>
            </a:r>
            <a:r>
              <a:rPr lang="en-GB" sz="1400" i="1">
                <a:solidFill>
                  <a:schemeClr val="dk1"/>
                </a:solidFill>
                <a:latin typeface="Calibri"/>
                <a:ea typeface="Calibri"/>
                <a:cs typeface="Calibri"/>
                <a:sym typeface="Calibri"/>
              </a:rPr>
              <a:t>The 13th International Conference on Computational Semantics (IWCS 2019)</a:t>
            </a:r>
            <a:r>
              <a:rPr lang="en-GB" sz="1400">
                <a:solidFill>
                  <a:schemeClr val="dk1"/>
                </a:solidFill>
                <a:latin typeface="Calibri"/>
                <a:ea typeface="Calibri"/>
                <a:cs typeface="Calibri"/>
                <a:sym typeface="Calibri"/>
              </a:rPr>
              <a:t>. To appear.</a:t>
            </a:r>
            <a:endParaRPr sz="1400" i="1">
              <a:latin typeface="Calibri"/>
              <a:ea typeface="Calibri"/>
              <a:cs typeface="Calibri"/>
              <a:sym typeface="Calibri"/>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54"/>
        <p:cNvGrpSpPr/>
        <p:nvPr/>
      </p:nvGrpSpPr>
      <p:grpSpPr>
        <a:xfrm>
          <a:off x="0" y="0"/>
          <a:ext cx="0" cy="0"/>
          <a:chOff x="0" y="0"/>
          <a:chExt cx="0" cy="0"/>
        </a:xfrm>
      </p:grpSpPr>
      <p:sp>
        <p:nvSpPr>
          <p:cNvPr id="255" name="Google Shape;255;p41"/>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Automatic subject prediction</a:t>
            </a:r>
            <a:endParaRPr/>
          </a:p>
        </p:txBody>
      </p:sp>
      <p:sp>
        <p:nvSpPr>
          <p:cNvPr id="256" name="Google Shape;256;p41"/>
          <p:cNvSpPr txBox="1">
            <a:spLocks noGrp="1"/>
          </p:cNvSpPr>
          <p:nvPr>
            <p:ph type="body" idx="2"/>
          </p:nvPr>
        </p:nvSpPr>
        <p:spPr>
          <a:xfrm>
            <a:off x="340775" y="1029750"/>
            <a:ext cx="8245200" cy="3356400"/>
          </a:xfrm>
          <a:prstGeom prst="rect">
            <a:avLst/>
          </a:prstGeom>
          <a:noFill/>
          <a:ln>
            <a:noFill/>
          </a:ln>
        </p:spPr>
        <p:txBody>
          <a:bodyPr spcFirstLastPara="1" wrap="square" lIns="68575" tIns="34275" rIns="68575" bIns="34275" anchor="t" anchorCtr="0">
            <a:noAutofit/>
          </a:bodyPr>
          <a:lstStyle/>
          <a:p>
            <a:pPr marL="342900" lvl="0" indent="-317500" algn="l" rtl="0">
              <a:lnSpc>
                <a:spcPct val="90000"/>
              </a:lnSpc>
              <a:spcBef>
                <a:spcPts val="0"/>
              </a:spcBef>
              <a:spcAft>
                <a:spcPts val="0"/>
              </a:spcAft>
              <a:buSzPts val="2400"/>
              <a:buChar char="•"/>
            </a:pPr>
            <a:r>
              <a:rPr lang="en-GB"/>
              <a:t>Naive similarity based method </a:t>
            </a:r>
            <a:endParaRPr/>
          </a:p>
          <a:p>
            <a:pPr marL="685800" lvl="1" indent="-317500" algn="l" rtl="0">
              <a:spcBef>
                <a:spcPts val="0"/>
              </a:spcBef>
              <a:spcAft>
                <a:spcPts val="0"/>
              </a:spcAft>
              <a:buSzPts val="2400"/>
              <a:buChar char="•"/>
            </a:pPr>
            <a:r>
              <a:rPr lang="en-GB" sz="2400"/>
              <a:t>Subjects and documents are embedded in the same semantic space</a:t>
            </a:r>
            <a:endParaRPr sz="2400"/>
          </a:p>
          <a:p>
            <a:pPr marL="685800" lvl="1" indent="-317500" algn="l" rtl="0">
              <a:spcBef>
                <a:spcPts val="0"/>
              </a:spcBef>
              <a:spcAft>
                <a:spcPts val="0"/>
              </a:spcAft>
              <a:buSzPts val="2400"/>
              <a:buChar char="•"/>
            </a:pPr>
            <a:r>
              <a:rPr lang="en-GB" sz="2400"/>
              <a:t>A document is likely to be indexed with subjects that are most related to it (with highest cosine similarities)</a:t>
            </a:r>
            <a:endParaRPr sz="2400"/>
          </a:p>
          <a:p>
            <a:pPr marL="0" lvl="0" indent="0" algn="l" rtl="0">
              <a:lnSpc>
                <a:spcPct val="90000"/>
              </a:lnSpc>
              <a:spcBef>
                <a:spcPts val="800"/>
              </a:spcBef>
              <a:spcAft>
                <a:spcPts val="0"/>
              </a:spcAft>
              <a:buClr>
                <a:schemeClr val="dk1"/>
              </a:buClr>
              <a:buSzPts val="2400"/>
              <a:buFont typeface="Arial"/>
              <a:buNone/>
            </a:pPr>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60"/>
        <p:cNvGrpSpPr/>
        <p:nvPr/>
      </p:nvGrpSpPr>
      <p:grpSpPr>
        <a:xfrm>
          <a:off x="0" y="0"/>
          <a:ext cx="0" cy="0"/>
          <a:chOff x="0" y="0"/>
          <a:chExt cx="0" cy="0"/>
        </a:xfrm>
      </p:grpSpPr>
      <p:sp>
        <p:nvSpPr>
          <p:cNvPr id="261" name="Google Shape;261;p42"/>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Experiment: Predicting MeSH subjects</a:t>
            </a:r>
            <a:endParaRPr/>
          </a:p>
        </p:txBody>
      </p:sp>
      <p:sp>
        <p:nvSpPr>
          <p:cNvPr id="262" name="Google Shape;262;p42"/>
          <p:cNvSpPr txBox="1">
            <a:spLocks noGrp="1"/>
          </p:cNvSpPr>
          <p:nvPr>
            <p:ph type="body" idx="2"/>
          </p:nvPr>
        </p:nvSpPr>
        <p:spPr>
          <a:xfrm>
            <a:off x="340787" y="1029749"/>
            <a:ext cx="8439148" cy="3356378"/>
          </a:xfrm>
          <a:prstGeom prst="rect">
            <a:avLst/>
          </a:prstGeom>
          <a:noFill/>
          <a:ln>
            <a:noFill/>
          </a:ln>
        </p:spPr>
        <p:txBody>
          <a:bodyPr spcFirstLastPara="1" wrap="square" lIns="68575" tIns="34275" rIns="68575" bIns="34275" anchor="t" anchorCtr="0">
            <a:noAutofit/>
          </a:bodyPr>
          <a:lstStyle/>
          <a:p>
            <a:pPr marL="457200" lvl="0" indent="-381000" algn="l" rtl="0">
              <a:lnSpc>
                <a:spcPct val="90000"/>
              </a:lnSpc>
              <a:spcBef>
                <a:spcPts val="0"/>
              </a:spcBef>
              <a:spcAft>
                <a:spcPts val="0"/>
              </a:spcAft>
              <a:buSzPts val="2400"/>
              <a:buChar char="•"/>
            </a:pPr>
            <a:r>
              <a:rPr lang="en-GB"/>
              <a:t>Metadata of one million Medline articles with abstract </a:t>
            </a:r>
            <a:endParaRPr/>
          </a:p>
          <a:p>
            <a:pPr marL="457200" lvl="0" indent="-381000" algn="l" rtl="0">
              <a:lnSpc>
                <a:spcPct val="90000"/>
              </a:lnSpc>
              <a:spcBef>
                <a:spcPts val="0"/>
              </a:spcBef>
              <a:spcAft>
                <a:spcPts val="0"/>
              </a:spcAft>
              <a:buSzPts val="2400"/>
              <a:buChar char="•"/>
            </a:pPr>
            <a:r>
              <a:rPr lang="en-GB"/>
              <a:t>The training set contains 147,837 unique MeSH subjects, on average 16 per article</a:t>
            </a:r>
            <a:endParaRPr/>
          </a:p>
          <a:p>
            <a:pPr marL="457200" lvl="0" indent="-381000" algn="l" rtl="0">
              <a:lnSpc>
                <a:spcPct val="90000"/>
              </a:lnSpc>
              <a:spcBef>
                <a:spcPts val="0"/>
              </a:spcBef>
              <a:spcAft>
                <a:spcPts val="0"/>
              </a:spcAft>
              <a:buSzPts val="2400"/>
              <a:buChar char="•"/>
            </a:pPr>
            <a:r>
              <a:rPr lang="en-GB"/>
              <a:t>10,000 articles for testing</a:t>
            </a:r>
            <a:endParaRPr/>
          </a:p>
          <a:p>
            <a:pPr marL="457200" lvl="0" indent="-381000" algn="l" rtl="0">
              <a:lnSpc>
                <a:spcPct val="90000"/>
              </a:lnSpc>
              <a:spcBef>
                <a:spcPts val="0"/>
              </a:spcBef>
              <a:spcAft>
                <a:spcPts val="0"/>
              </a:spcAft>
              <a:buSzPts val="2400"/>
              <a:buChar char="•"/>
            </a:pPr>
            <a:r>
              <a:rPr lang="en-GB"/>
              <a:t>Measure precision/recall of top N predictions</a:t>
            </a:r>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67"/>
        <p:cNvGrpSpPr/>
        <p:nvPr/>
      </p:nvGrpSpPr>
      <p:grpSpPr>
        <a:xfrm>
          <a:off x="0" y="0"/>
          <a:ext cx="0" cy="0"/>
          <a:chOff x="0" y="0"/>
          <a:chExt cx="0" cy="0"/>
        </a:xfrm>
      </p:grpSpPr>
      <p:sp>
        <p:nvSpPr>
          <p:cNvPr id="268" name="Google Shape;268;p43"/>
          <p:cNvSpPr txBox="1">
            <a:spLocks noGrp="1"/>
          </p:cNvSpPr>
          <p:nvPr>
            <p:ph type="body" idx="1"/>
          </p:nvPr>
        </p:nvSpPr>
        <p:spPr>
          <a:xfrm>
            <a:off x="340787" y="343304"/>
            <a:ext cx="8439075" cy="68647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r>
              <a:rPr lang="en-GB"/>
              <a:t>Recall and precision @ n: Medline</a:t>
            </a:r>
            <a:endParaRPr/>
          </a:p>
        </p:txBody>
      </p:sp>
      <p:pic>
        <p:nvPicPr>
          <p:cNvPr id="269" name="Google Shape;269;p43"/>
          <p:cNvPicPr preferRelativeResize="0"/>
          <p:nvPr/>
        </p:nvPicPr>
        <p:blipFill>
          <a:blip r:embed="rId3">
            <a:alphaModFix/>
          </a:blip>
          <a:stretch>
            <a:fillRect/>
          </a:stretch>
        </p:blipFill>
        <p:spPr>
          <a:xfrm>
            <a:off x="0" y="1182175"/>
            <a:ext cx="9143999" cy="2987085"/>
          </a:xfrm>
          <a:prstGeom prst="rect">
            <a:avLst/>
          </a:prstGeom>
          <a:noFill/>
          <a:ln>
            <a:noFill/>
          </a:ln>
        </p:spPr>
      </p:pic>
      <p:sp>
        <p:nvSpPr>
          <p:cNvPr id="270" name="Google Shape;270;p43"/>
          <p:cNvSpPr txBox="1"/>
          <p:nvPr/>
        </p:nvSpPr>
        <p:spPr>
          <a:xfrm>
            <a:off x="340781" y="4114800"/>
            <a:ext cx="8738400" cy="541200"/>
          </a:xfrm>
          <a:prstGeom prst="rect">
            <a:avLst/>
          </a:prstGeom>
          <a:noFill/>
          <a:ln>
            <a:noFill/>
          </a:ln>
        </p:spPr>
        <p:txBody>
          <a:bodyPr spcFirstLastPara="1" wrap="square" lIns="68575" tIns="68575" rIns="68575" bIns="68575" anchor="t" anchorCtr="0">
            <a:noAutofit/>
          </a:bodyPr>
          <a:lstStyle/>
          <a:p>
            <a:pPr marL="0" lvl="0" indent="0" algn="l" rtl="0">
              <a:spcBef>
                <a:spcPts val="0"/>
              </a:spcBef>
              <a:spcAft>
                <a:spcPts val="0"/>
              </a:spcAft>
              <a:buNone/>
            </a:pPr>
            <a:r>
              <a:rPr lang="en-GB" sz="1400">
                <a:solidFill>
                  <a:srgbClr val="212121"/>
                </a:solidFill>
                <a:latin typeface="Calibri"/>
                <a:ea typeface="Calibri"/>
                <a:cs typeface="Calibri"/>
                <a:sym typeface="Calibri"/>
              </a:rPr>
              <a:t>Rob Koopman, Shenghui Wang and Gwenn Englebienne. Fast and discriminative semantic embedding. </a:t>
            </a:r>
            <a:r>
              <a:rPr lang="en-GB" sz="1400" i="1">
                <a:solidFill>
                  <a:srgbClr val="212121"/>
                </a:solidFill>
                <a:latin typeface="Calibri"/>
                <a:ea typeface="Calibri"/>
                <a:cs typeface="Calibri"/>
                <a:sym typeface="Calibri"/>
              </a:rPr>
              <a:t>Proceedings of </a:t>
            </a:r>
            <a:r>
              <a:rPr lang="en-GB" sz="1400" i="1">
                <a:solidFill>
                  <a:schemeClr val="dk1"/>
                </a:solidFill>
                <a:latin typeface="Calibri"/>
                <a:ea typeface="Calibri"/>
                <a:cs typeface="Calibri"/>
                <a:sym typeface="Calibri"/>
              </a:rPr>
              <a:t>The 13th International Conference on Computational Semantics (IWCS 2019)</a:t>
            </a:r>
            <a:r>
              <a:rPr lang="en-GB" sz="1400">
                <a:solidFill>
                  <a:schemeClr val="dk1"/>
                </a:solidFill>
                <a:latin typeface="Calibri"/>
                <a:ea typeface="Calibri"/>
                <a:cs typeface="Calibri"/>
                <a:sym typeface="Calibri"/>
              </a:rPr>
              <a:t>. To appear.</a:t>
            </a:r>
            <a:endParaRPr sz="1400" i="1">
              <a:latin typeface="Calibri"/>
              <a:ea typeface="Calibri"/>
              <a:cs typeface="Calibri"/>
              <a:sym typeface="Calibri"/>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74"/>
        <p:cNvGrpSpPr/>
        <p:nvPr/>
      </p:nvGrpSpPr>
      <p:grpSpPr>
        <a:xfrm>
          <a:off x="0" y="0"/>
          <a:ext cx="0" cy="0"/>
          <a:chOff x="0" y="0"/>
          <a:chExt cx="0" cy="0"/>
        </a:xfrm>
      </p:grpSpPr>
      <p:sp>
        <p:nvSpPr>
          <p:cNvPr id="275" name="Google Shape;275;p44"/>
          <p:cNvSpPr txBox="1">
            <a:spLocks noGrp="1"/>
          </p:cNvSpPr>
          <p:nvPr>
            <p:ph type="body" idx="1"/>
          </p:nvPr>
        </p:nvSpPr>
        <p:spPr>
          <a:xfrm>
            <a:off x="340787" y="343304"/>
            <a:ext cx="8439148" cy="686442"/>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2"/>
              </a:buClr>
              <a:buSzPts val="3600"/>
              <a:buNone/>
            </a:pPr>
            <a:r>
              <a:rPr lang="en-GB"/>
              <a:t>Example</a:t>
            </a:r>
            <a:endParaRPr/>
          </a:p>
        </p:txBody>
      </p:sp>
      <p:sp>
        <p:nvSpPr>
          <p:cNvPr id="276" name="Google Shape;276;p44"/>
          <p:cNvSpPr txBox="1">
            <a:spLocks noGrp="1"/>
          </p:cNvSpPr>
          <p:nvPr>
            <p:ph type="body" idx="2"/>
          </p:nvPr>
        </p:nvSpPr>
        <p:spPr>
          <a:xfrm>
            <a:off x="340787" y="1029749"/>
            <a:ext cx="8439148" cy="3356378"/>
          </a:xfrm>
          <a:prstGeom prst="rect">
            <a:avLst/>
          </a:prstGeom>
          <a:noFill/>
          <a:ln>
            <a:noFill/>
          </a:ln>
        </p:spPr>
        <p:txBody>
          <a:bodyPr spcFirstLastPara="1" wrap="square" lIns="68575" tIns="34275" rIns="68575" bIns="34275" anchor="t" anchorCtr="0">
            <a:noAutofit/>
          </a:bodyPr>
          <a:lstStyle/>
          <a:p>
            <a:pPr marL="0" lvl="0" indent="0" algn="l" rtl="0">
              <a:lnSpc>
                <a:spcPct val="90000"/>
              </a:lnSpc>
              <a:spcBef>
                <a:spcPts val="0"/>
              </a:spcBef>
              <a:spcAft>
                <a:spcPts val="0"/>
              </a:spcAft>
              <a:buClr>
                <a:schemeClr val="dk1"/>
              </a:buClr>
              <a:buSzPts val="900"/>
              <a:buNone/>
            </a:pPr>
            <a:r>
              <a:rPr lang="en-GB" sz="900" u="sng">
                <a:solidFill>
                  <a:schemeClr val="hlink"/>
                </a:solidFill>
                <a:hlinkClick r:id="rId3"/>
              </a:rPr>
              <a:t>https://www.ncbi.nlm.nih.gov/pubmed/14670424 </a:t>
            </a:r>
            <a:endParaRPr sz="900"/>
          </a:p>
          <a:p>
            <a:pPr marL="342900" lvl="0" indent="-190500" algn="l" rtl="0">
              <a:lnSpc>
                <a:spcPct val="90000"/>
              </a:lnSpc>
              <a:spcBef>
                <a:spcPts val="800"/>
              </a:spcBef>
              <a:spcAft>
                <a:spcPts val="0"/>
              </a:spcAft>
              <a:buClr>
                <a:schemeClr val="dk1"/>
              </a:buClr>
              <a:buSzPts val="2400"/>
              <a:buFont typeface="Arial"/>
              <a:buNone/>
            </a:pPr>
            <a:endParaRPr sz="1100"/>
          </a:p>
        </p:txBody>
      </p:sp>
      <p:pic>
        <p:nvPicPr>
          <p:cNvPr id="277" name="Google Shape;277;p44"/>
          <p:cNvPicPr preferRelativeResize="0"/>
          <p:nvPr/>
        </p:nvPicPr>
        <p:blipFill rotWithShape="1">
          <a:blip r:embed="rId4">
            <a:alphaModFix/>
          </a:blip>
          <a:srcRect/>
          <a:stretch/>
        </p:blipFill>
        <p:spPr>
          <a:xfrm>
            <a:off x="340787" y="1029746"/>
            <a:ext cx="8705850" cy="5105400"/>
          </a:xfrm>
          <a:prstGeom prst="rect">
            <a:avLst/>
          </a:prstGeom>
          <a:noFill/>
          <a:ln>
            <a:noFill/>
          </a:ln>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82"/>
        <p:cNvGrpSpPr/>
        <p:nvPr/>
      </p:nvGrpSpPr>
      <p:grpSpPr>
        <a:xfrm>
          <a:off x="0" y="0"/>
          <a:ext cx="0" cy="0"/>
          <a:chOff x="0" y="0"/>
          <a:chExt cx="0" cy="0"/>
        </a:xfrm>
      </p:grpSpPr>
      <p:sp>
        <p:nvSpPr>
          <p:cNvPr id="283" name="Google Shape;283;p45"/>
          <p:cNvSpPr txBox="1">
            <a:spLocks noGrp="1"/>
          </p:cNvSpPr>
          <p:nvPr>
            <p:ph type="body" idx="1"/>
          </p:nvPr>
        </p:nvSpPr>
        <p:spPr>
          <a:xfrm>
            <a:off x="55037" y="57554"/>
            <a:ext cx="8439075" cy="68647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r>
              <a:rPr lang="en-GB" sz="2700"/>
              <a:t>Comparing with FastText, Sent2Vec</a:t>
            </a:r>
            <a:endParaRPr sz="2700"/>
          </a:p>
        </p:txBody>
      </p:sp>
      <p:sp>
        <p:nvSpPr>
          <p:cNvPr id="284" name="Google Shape;284;p45"/>
          <p:cNvSpPr txBox="1">
            <a:spLocks noGrp="1"/>
          </p:cNvSpPr>
          <p:nvPr>
            <p:ph type="body" idx="2"/>
          </p:nvPr>
        </p:nvSpPr>
        <p:spPr>
          <a:xfrm>
            <a:off x="340787" y="1029749"/>
            <a:ext cx="8439075" cy="3356325"/>
          </a:xfrm>
          <a:prstGeom prst="rect">
            <a:avLst/>
          </a:prstGeom>
        </p:spPr>
        <p:txBody>
          <a:bodyPr spcFirstLastPara="1" wrap="square" lIns="68575" tIns="68575" rIns="68575" bIns="68575" anchor="t" anchorCtr="0">
            <a:noAutofit/>
          </a:bodyPr>
          <a:lstStyle/>
          <a:p>
            <a:pPr marL="0" lvl="0" indent="0" algn="l" rtl="0">
              <a:spcBef>
                <a:spcPts val="800"/>
              </a:spcBef>
              <a:spcAft>
                <a:spcPts val="0"/>
              </a:spcAft>
              <a:buNone/>
            </a:pPr>
            <a:endParaRPr sz="1100"/>
          </a:p>
        </p:txBody>
      </p:sp>
      <p:pic>
        <p:nvPicPr>
          <p:cNvPr id="285" name="Google Shape;285;p45"/>
          <p:cNvPicPr preferRelativeResize="0"/>
          <p:nvPr/>
        </p:nvPicPr>
        <p:blipFill>
          <a:blip r:embed="rId3">
            <a:alphaModFix/>
          </a:blip>
          <a:stretch>
            <a:fillRect/>
          </a:stretch>
        </p:blipFill>
        <p:spPr>
          <a:xfrm>
            <a:off x="0" y="736765"/>
            <a:ext cx="9143998" cy="4431968"/>
          </a:xfrm>
          <a:prstGeom prst="rect">
            <a:avLst/>
          </a:prstGeom>
          <a:noFill/>
          <a:ln>
            <a:noFill/>
          </a:ln>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55A5276-D549-7942-88E4-C66790763A45}"/>
              </a:ext>
            </a:extLst>
          </p:cNvPr>
          <p:cNvSpPr>
            <a:spLocks noGrp="1"/>
          </p:cNvSpPr>
          <p:nvPr>
            <p:ph type="body" idx="1"/>
          </p:nvPr>
        </p:nvSpPr>
        <p:spPr/>
        <p:txBody>
          <a:bodyPr/>
          <a:lstStyle/>
          <a:p>
            <a:r>
              <a:rPr lang="en-US"/>
              <a:t>Summary	</a:t>
            </a:r>
          </a:p>
        </p:txBody>
      </p:sp>
      <p:sp>
        <p:nvSpPr>
          <p:cNvPr id="3" name="Text Placeholder 2">
            <a:extLst>
              <a:ext uri="{FF2B5EF4-FFF2-40B4-BE49-F238E27FC236}">
                <a16:creationId xmlns:a16="http://schemas.microsoft.com/office/drawing/2014/main" id="{42FEEB90-8661-8D43-9170-19D3690F7887}"/>
              </a:ext>
            </a:extLst>
          </p:cNvPr>
          <p:cNvSpPr>
            <a:spLocks noGrp="1"/>
          </p:cNvSpPr>
          <p:nvPr>
            <p:ph type="body" idx="2"/>
          </p:nvPr>
        </p:nvSpPr>
        <p:spPr/>
        <p:txBody>
          <a:bodyPr/>
          <a:lstStyle/>
          <a:p>
            <a:r>
              <a:rPr lang="en-US"/>
              <a:t>Along with deep learning efforts, we can take an alternative and practical approach for a fast and discriminative semantic embedding</a:t>
            </a:r>
          </a:p>
          <a:p>
            <a:r>
              <a:rPr lang="en-US"/>
              <a:t>We need human involvement as well as more appropriate  evaluation measures</a:t>
            </a:r>
          </a:p>
        </p:txBody>
      </p:sp>
    </p:spTree>
    <p:extLst>
      <p:ext uri="{BB962C8B-B14F-4D97-AF65-F5344CB8AC3E}">
        <p14:creationId xmlns:p14="http://schemas.microsoft.com/office/powerpoint/2010/main" val="126114931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89"/>
        <p:cNvGrpSpPr/>
        <p:nvPr/>
      </p:nvGrpSpPr>
      <p:grpSpPr>
        <a:xfrm>
          <a:off x="0" y="0"/>
          <a:ext cx="0" cy="0"/>
          <a:chOff x="0" y="0"/>
          <a:chExt cx="0" cy="0"/>
        </a:xfrm>
      </p:grpSpPr>
      <p:sp>
        <p:nvSpPr>
          <p:cNvPr id="290" name="Google Shape;290;p46"/>
          <p:cNvSpPr txBox="1">
            <a:spLocks noGrp="1"/>
          </p:cNvSpPr>
          <p:nvPr>
            <p:ph type="body" idx="1"/>
          </p:nvPr>
        </p:nvSpPr>
        <p:spPr>
          <a:xfrm>
            <a:off x="340787" y="1306689"/>
            <a:ext cx="8439000" cy="686400"/>
          </a:xfrm>
          <a:prstGeom prst="rect">
            <a:avLst/>
          </a:prstGeom>
        </p:spPr>
        <p:txBody>
          <a:bodyPr spcFirstLastPara="1" wrap="square" lIns="68575" tIns="34275" rIns="68575" bIns="34275" anchor="t" anchorCtr="0">
            <a:noAutofit/>
          </a:bodyPr>
          <a:lstStyle/>
          <a:p>
            <a:pPr marL="0" lvl="0" indent="0" algn="l" rtl="0">
              <a:spcBef>
                <a:spcPts val="800"/>
              </a:spcBef>
              <a:spcAft>
                <a:spcPts val="0"/>
              </a:spcAft>
              <a:buNone/>
            </a:pPr>
            <a:r>
              <a:rPr lang="en-GB"/>
              <a:t>Thank you</a:t>
            </a:r>
            <a:endParaRPr/>
          </a:p>
        </p:txBody>
      </p:sp>
      <p:sp>
        <p:nvSpPr>
          <p:cNvPr id="291" name="Google Shape;291;p46"/>
          <p:cNvSpPr txBox="1">
            <a:spLocks noGrp="1"/>
          </p:cNvSpPr>
          <p:nvPr>
            <p:ph type="body" idx="2"/>
          </p:nvPr>
        </p:nvSpPr>
        <p:spPr>
          <a:xfrm>
            <a:off x="3859589" y="3163299"/>
            <a:ext cx="4896600" cy="1362300"/>
          </a:xfrm>
          <a:prstGeom prst="rect">
            <a:avLst/>
          </a:prstGeom>
        </p:spPr>
        <p:txBody>
          <a:bodyPr spcFirstLastPara="1" wrap="square" lIns="68575" tIns="34275" rIns="68575" bIns="34275" anchor="t" anchorCtr="0">
            <a:noAutofit/>
          </a:bodyPr>
          <a:lstStyle/>
          <a:p>
            <a:pPr marL="0" lvl="0" indent="0" algn="r" rtl="0">
              <a:lnSpc>
                <a:spcPct val="115000"/>
              </a:lnSpc>
              <a:spcBef>
                <a:spcPts val="0"/>
              </a:spcBef>
              <a:spcAft>
                <a:spcPts val="0"/>
              </a:spcAft>
              <a:buNone/>
            </a:pPr>
            <a:r>
              <a:rPr lang="en-GB" sz="1800" err="1">
                <a:latin typeface="Arial"/>
                <a:ea typeface="Arial"/>
                <a:cs typeface="Arial"/>
                <a:sym typeface="Arial"/>
              </a:rPr>
              <a:t>Shenghui</a:t>
            </a:r>
            <a:r>
              <a:rPr lang="en-GB" sz="1800">
                <a:latin typeface="Arial"/>
                <a:ea typeface="Arial"/>
                <a:cs typeface="Arial"/>
                <a:sym typeface="Arial"/>
              </a:rPr>
              <a:t> Wang (</a:t>
            </a:r>
            <a:r>
              <a:rPr lang="en-GB" sz="1800" u="sng">
                <a:solidFill>
                  <a:schemeClr val="hlink"/>
                </a:solidFill>
                <a:latin typeface="Arial"/>
                <a:ea typeface="Arial"/>
                <a:cs typeface="Arial"/>
                <a:sym typeface="Arial"/>
                <a:hlinkClick r:id="rId3"/>
              </a:rPr>
              <a:t>shenghui.wang@oclc.org</a:t>
            </a:r>
            <a:r>
              <a:rPr lang="en-GB" sz="1800">
                <a:latin typeface="Arial"/>
                <a:ea typeface="Arial"/>
                <a:cs typeface="Arial"/>
                <a:sym typeface="Arial"/>
              </a:rPr>
              <a:t>) </a:t>
            </a:r>
            <a:endParaRPr sz="1800">
              <a:latin typeface="Arial"/>
              <a:ea typeface="Arial"/>
              <a:cs typeface="Arial"/>
              <a:sym typeface="Arial"/>
            </a:endParaRPr>
          </a:p>
          <a:p>
            <a:pPr marL="0" lvl="0" indent="0" algn="r" rtl="0">
              <a:lnSpc>
                <a:spcPct val="115000"/>
              </a:lnSpc>
              <a:spcBef>
                <a:spcPts val="0"/>
              </a:spcBef>
              <a:spcAft>
                <a:spcPts val="0"/>
              </a:spcAft>
              <a:buNone/>
            </a:pPr>
            <a:r>
              <a:rPr lang="en-GB" sz="1800">
                <a:latin typeface="Arial"/>
                <a:ea typeface="Arial"/>
                <a:cs typeface="Arial"/>
                <a:sym typeface="Arial"/>
              </a:rPr>
              <a:t>Rob Koopman (</a:t>
            </a:r>
            <a:r>
              <a:rPr lang="en-GB" sz="1800" u="sng">
                <a:solidFill>
                  <a:schemeClr val="hlink"/>
                </a:solidFill>
                <a:latin typeface="Arial"/>
                <a:ea typeface="Arial"/>
                <a:cs typeface="Arial"/>
                <a:sym typeface="Arial"/>
                <a:hlinkClick r:id="rId4"/>
              </a:rPr>
              <a:t>rob.koopman@oclc.org</a:t>
            </a:r>
            <a:r>
              <a:rPr lang="en-GB" sz="1800">
                <a:latin typeface="Arial"/>
                <a:ea typeface="Arial"/>
                <a:cs typeface="Arial"/>
                <a:sym typeface="Arial"/>
              </a:rPr>
              <a:t>) </a:t>
            </a:r>
            <a:endParaRPr sz="1800">
              <a:latin typeface="Arial"/>
              <a:ea typeface="Arial"/>
              <a:cs typeface="Arial"/>
              <a:sym typeface="Arial"/>
            </a:endParaRPr>
          </a:p>
          <a:p>
            <a:pPr marL="0" lvl="0" indent="0" algn="r" rtl="0">
              <a:lnSpc>
                <a:spcPct val="115000"/>
              </a:lnSpc>
              <a:spcBef>
                <a:spcPts val="0"/>
              </a:spcBef>
              <a:spcAft>
                <a:spcPts val="0"/>
              </a:spcAft>
              <a:buNone/>
            </a:pPr>
            <a:r>
              <a:rPr lang="en-GB" sz="1800" err="1">
                <a:latin typeface="Arial"/>
                <a:ea typeface="Arial"/>
                <a:cs typeface="Arial"/>
                <a:sym typeface="Arial"/>
              </a:rPr>
              <a:t>Titia</a:t>
            </a:r>
            <a:r>
              <a:rPr lang="en-GB" sz="1800">
                <a:latin typeface="Arial"/>
                <a:ea typeface="Arial"/>
                <a:cs typeface="Arial"/>
                <a:sym typeface="Arial"/>
              </a:rPr>
              <a:t> van der </a:t>
            </a:r>
            <a:r>
              <a:rPr lang="en-GB" sz="1800" err="1">
                <a:latin typeface="Arial"/>
                <a:ea typeface="Arial"/>
                <a:cs typeface="Arial"/>
                <a:sym typeface="Arial"/>
              </a:rPr>
              <a:t>Werf</a:t>
            </a:r>
            <a:r>
              <a:rPr lang="en-GB" sz="1800">
                <a:latin typeface="Arial"/>
                <a:ea typeface="Arial"/>
                <a:cs typeface="Arial"/>
                <a:sym typeface="Arial"/>
              </a:rPr>
              <a:t> (</a:t>
            </a:r>
            <a:r>
              <a:rPr lang="en-GB" sz="1800" u="sng">
                <a:solidFill>
                  <a:schemeClr val="hlink"/>
                </a:solidFill>
                <a:latin typeface="Arial"/>
                <a:ea typeface="Arial"/>
                <a:cs typeface="Arial"/>
                <a:sym typeface="Arial"/>
                <a:hlinkClick r:id="rId5"/>
              </a:rPr>
              <a:t>titia.vanderwerf@oclc.org</a:t>
            </a:r>
            <a:r>
              <a:rPr lang="en-GB" sz="1800">
                <a:latin typeface="Arial"/>
                <a:ea typeface="Arial"/>
                <a:cs typeface="Arial"/>
                <a:sym typeface="Arial"/>
              </a:rPr>
              <a:t>) </a:t>
            </a:r>
            <a:endParaRPr sz="1800" baseline="30000">
              <a:latin typeface="Arial"/>
              <a:ea typeface="Arial"/>
              <a:cs typeface="Arial"/>
              <a:sym typeface="Arial"/>
            </a:endParaRPr>
          </a:p>
          <a:p>
            <a:pPr marL="0" lvl="0" indent="0" algn="r" rtl="0">
              <a:lnSpc>
                <a:spcPct val="115000"/>
              </a:lnSpc>
              <a:spcBef>
                <a:spcPts val="0"/>
              </a:spcBef>
              <a:spcAft>
                <a:spcPts val="0"/>
              </a:spcAft>
              <a:buClr>
                <a:schemeClr val="dk1"/>
              </a:buClr>
              <a:buSzPts val="1100"/>
              <a:buFont typeface="Arial"/>
              <a:buNone/>
            </a:pPr>
            <a:r>
              <a:rPr lang="en-GB" sz="1800">
                <a:latin typeface="Arial"/>
                <a:ea typeface="Arial"/>
                <a:cs typeface="Arial"/>
                <a:sym typeface="Arial"/>
              </a:rPr>
              <a:t>Jean </a:t>
            </a:r>
            <a:r>
              <a:rPr lang="en-GB" sz="1800" err="1">
                <a:latin typeface="Arial"/>
                <a:ea typeface="Arial"/>
                <a:cs typeface="Arial"/>
                <a:sym typeface="Arial"/>
              </a:rPr>
              <a:t>Godby</a:t>
            </a:r>
            <a:r>
              <a:rPr lang="en-GB" sz="1800">
                <a:latin typeface="Arial"/>
                <a:ea typeface="Arial"/>
                <a:cs typeface="Arial"/>
                <a:sym typeface="Arial"/>
              </a:rPr>
              <a:t> (</a:t>
            </a:r>
            <a:r>
              <a:rPr lang="en-GB" sz="1800" u="sng">
                <a:solidFill>
                  <a:schemeClr val="hlink"/>
                </a:solidFill>
                <a:latin typeface="Arial"/>
                <a:ea typeface="Arial"/>
                <a:cs typeface="Arial"/>
                <a:sym typeface="Arial"/>
                <a:hlinkClick r:id="rId6"/>
              </a:rPr>
              <a:t>godby@oclc.org</a:t>
            </a:r>
            <a:r>
              <a:rPr lang="en-GB" sz="1800">
                <a:latin typeface="Arial"/>
                <a:ea typeface="Arial"/>
                <a:cs typeface="Arial"/>
                <a:sym typeface="Arial"/>
              </a:rPr>
              <a:t>) </a:t>
            </a:r>
            <a:endParaRPr sz="1800">
              <a:latin typeface="Arial"/>
              <a:ea typeface="Arial"/>
              <a:cs typeface="Arial"/>
              <a:sym typeface="Arial"/>
            </a:endParaRPr>
          </a:p>
          <a:p>
            <a:pPr marL="0" lvl="0" indent="0" algn="r" rtl="0">
              <a:spcBef>
                <a:spcPts val="800"/>
              </a:spcBef>
              <a:spcAft>
                <a:spcPts val="0"/>
              </a:spcAft>
              <a:buNone/>
            </a:pPr>
            <a:endParaRPr/>
          </a:p>
        </p:txBody>
      </p:sp>
    </p:spTree>
  </p:cSld>
  <p:clrMapOvr>
    <a:masterClrMapping/>
  </p:clrMapOvr>
</p:sld>
</file>

<file path=ppt/theme/theme1.xml><?xml version="1.0" encoding="utf-8"?>
<a:theme xmlns:a="http://schemas.openxmlformats.org/drawingml/2006/main" name="Simple Light">
  <a:themeElements>
    <a:clrScheme name="Simple Light">
      <a:dk1>
        <a:srgbClr val="000000"/>
      </a:dk1>
      <a:lt1>
        <a:srgbClr val="FFFFFF"/>
      </a:lt1>
      <a:dk2>
        <a:srgbClr val="595959"/>
      </a:dk2>
      <a:lt2>
        <a:srgbClr val="EEEEEE"/>
      </a:lt2>
      <a:accent1>
        <a:srgbClr val="FFAB40"/>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1529</Words>
  <Application>Microsoft Macintosh PowerPoint</Application>
  <PresentationFormat>On-screen Show (16:9)</PresentationFormat>
  <Paragraphs>117</Paragraphs>
  <Slides>22</Slides>
  <Notes>21</Notes>
  <HiddenSlides>0</HiddenSlides>
  <MMClips>0</MMClips>
  <ScaleCrop>false</ScaleCrop>
  <HeadingPairs>
    <vt:vector size="6" baseType="variant">
      <vt:variant>
        <vt:lpstr>Fonts Used</vt:lpstr>
      </vt:variant>
      <vt:variant>
        <vt:i4>2</vt:i4>
      </vt:variant>
      <vt:variant>
        <vt:lpstr>Theme</vt:lpstr>
      </vt:variant>
      <vt:variant>
        <vt:i4>2</vt:i4>
      </vt:variant>
      <vt:variant>
        <vt:lpstr>Slide Titles</vt:lpstr>
      </vt:variant>
      <vt:variant>
        <vt:i4>22</vt:i4>
      </vt:variant>
    </vt:vector>
  </HeadingPairs>
  <TitlesOfParts>
    <vt:vector size="26" baseType="lpstr">
      <vt:lpstr>Arial</vt:lpstr>
      <vt:lpstr>Calibri</vt:lpstr>
      <vt:lpstr>Simple Light</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Manager/>
  <Company/>
  <LinksUpToDate>false</LinksUpToDate>
  <SharedDoc>false</SharedDoc>
  <HyperlinkBase/>
  <HyperlinksChanged>false</HyperlinksChanged>
  <AppVersion>16.0011</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An innovative approach to scalable semantic embedding​</dc:title>
  <dc:subject/>
  <dc:creator/>
  <cp:keywords/>
  <dc:description/>
  <cp:lastModifiedBy>JD Shipengrover</cp:lastModifiedBy>
  <cp:revision>3</cp:revision>
  <dcterms:modified xsi:type="dcterms:W3CDTF">2019-07-12T13:09:46Z</dcterms:modified>
  <cp:category/>
</cp:coreProperties>
</file>